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rts/style1.xml" ContentType="application/vnd.ms-office.chartstyle+xml"/>
  <Override PartName="/ppt/charts/colors1.xml" ContentType="application/vnd.ms-office.chartcolor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2"/>
  </p:sldMasterIdLst>
  <p:notesMasterIdLst>
    <p:notesMasterId r:id="rId50"/>
  </p:notesMasterIdLst>
  <p:sldIdLst>
    <p:sldId id="1839" r:id="rId3"/>
    <p:sldId id="1841" r:id="rId4"/>
    <p:sldId id="1834" r:id="rId5"/>
    <p:sldId id="1842" r:id="rId6"/>
    <p:sldId id="1835" r:id="rId7"/>
    <p:sldId id="1836" r:id="rId8"/>
    <p:sldId id="1837" r:id="rId9"/>
    <p:sldId id="1838" r:id="rId10"/>
    <p:sldId id="1843" r:id="rId11"/>
    <p:sldId id="269" r:id="rId12"/>
    <p:sldId id="268" r:id="rId13"/>
    <p:sldId id="257" r:id="rId14"/>
    <p:sldId id="1831" r:id="rId15"/>
    <p:sldId id="1832" r:id="rId16"/>
    <p:sldId id="1833" r:id="rId17"/>
    <p:sldId id="258" r:id="rId18"/>
    <p:sldId id="1844" r:id="rId19"/>
    <p:sldId id="265" r:id="rId20"/>
    <p:sldId id="259" r:id="rId21"/>
    <p:sldId id="260" r:id="rId22"/>
    <p:sldId id="266" r:id="rId23"/>
    <p:sldId id="1824" r:id="rId24"/>
    <p:sldId id="1821" r:id="rId25"/>
    <p:sldId id="1823" r:id="rId26"/>
    <p:sldId id="1845" r:id="rId27"/>
    <p:sldId id="1755" r:id="rId28"/>
    <p:sldId id="1815" r:id="rId29"/>
    <p:sldId id="1814" r:id="rId30"/>
    <p:sldId id="1806" r:id="rId31"/>
    <p:sldId id="1804" r:id="rId32"/>
    <p:sldId id="1813" r:id="rId33"/>
    <p:sldId id="1805" r:id="rId34"/>
    <p:sldId id="1765" r:id="rId35"/>
    <p:sldId id="1820" r:id="rId36"/>
    <p:sldId id="1754" r:id="rId37"/>
    <p:sldId id="1762" r:id="rId38"/>
    <p:sldId id="1767" r:id="rId39"/>
    <p:sldId id="1770" r:id="rId40"/>
    <p:sldId id="1807" r:id="rId41"/>
    <p:sldId id="1816" r:id="rId42"/>
    <p:sldId id="1846" r:id="rId43"/>
    <p:sldId id="1818" r:id="rId44"/>
    <p:sldId id="1778" r:id="rId45"/>
    <p:sldId id="1808" r:id="rId46"/>
    <p:sldId id="1810" r:id="rId47"/>
    <p:sldId id="1847" r:id="rId48"/>
    <p:sldId id="1848" r:id="rId4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661">
          <p15:clr>
            <a:srgbClr val="A4A3A4"/>
          </p15:clr>
        </p15:guide>
        <p15:guide id="2" pos="384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FD9F6"/>
    <a:srgbClr val="004098"/>
    <a:srgbClr val="C8C8C8"/>
    <a:srgbClr val="FFFFFF"/>
    <a:srgbClr val="DEE1EA"/>
    <a:srgbClr val="DB542D"/>
    <a:srgbClr val="65AADD"/>
    <a:srgbClr val="004097"/>
    <a:srgbClr val="D2ECFA"/>
    <a:srgbClr val="1B67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无样式，无网格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31529" autoAdjust="0"/>
    <p:restoredTop sz="94660"/>
  </p:normalViewPr>
  <p:slideViewPr>
    <p:cSldViewPr snapToGrid="0" showGuides="1">
      <p:cViewPr>
        <p:scale>
          <a:sx n="66" d="100"/>
          <a:sy n="66" d="100"/>
        </p:scale>
        <p:origin x="-54" y="-78"/>
      </p:cViewPr>
      <p:guideLst>
        <p:guide orient="horz" pos="2661"/>
        <p:guide pos="3849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67" d="100"/>
        <a:sy n="167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004098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7CD8-4A1F-8663-03A488B8C4D7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DB542D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7CD8-4A1F-8663-03A488B8C4D7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rgbClr val="DEE1EA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7CD8-4A1F-8663-03A488B8C4D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86265088"/>
        <c:axId val="386266624"/>
      </c:barChart>
      <c:catAx>
        <c:axId val="3862650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386266624"/>
        <c:crosses val="autoZero"/>
        <c:auto val="1"/>
        <c:lblAlgn val="ctr"/>
        <c:lblOffset val="100"/>
        <c:noMultiLvlLbl val="0"/>
      </c:catAx>
      <c:valAx>
        <c:axId val="38626662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3862650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2022/1/20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71130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83674-2F06-40EE-BFD3-4DABA99EC191}" type="datetimeFigureOut">
              <a:rPr lang="zh-CN" altLang="en-US" smtClean="0"/>
              <a:t>2022/1/20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3F37E-24D8-4A9A-BBAF-F70190B2E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83674-2F06-40EE-BFD3-4DABA99EC191}" type="datetimeFigureOut">
              <a:rPr lang="zh-CN" altLang="en-US" smtClean="0"/>
              <a:t>2022/1/20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3F37E-24D8-4A9A-BBAF-F70190B2E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83674-2F06-40EE-BFD3-4DABA99EC191}" type="datetimeFigureOut">
              <a:rPr lang="zh-CN" altLang="en-US" smtClean="0"/>
              <a:t>2022/1/20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3F37E-24D8-4A9A-BBAF-F70190B2E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83674-2F06-40EE-BFD3-4DABA99EC191}" type="datetimeFigureOut">
              <a:rPr lang="zh-CN" altLang="en-US" smtClean="0"/>
              <a:t>2022/1/20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3F37E-24D8-4A9A-BBAF-F70190B2E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83674-2F06-40EE-BFD3-4DABA99EC191}" type="datetimeFigureOut">
              <a:rPr lang="zh-CN" altLang="en-US" smtClean="0"/>
              <a:t>2022/1/20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3F37E-24D8-4A9A-BBAF-F70190B2E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83674-2F06-40EE-BFD3-4DABA99EC191}" type="datetimeFigureOut">
              <a:rPr lang="zh-CN" altLang="en-US" smtClean="0"/>
              <a:t>2022/1/20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3F37E-24D8-4A9A-BBAF-F70190B2E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83674-2F06-40EE-BFD3-4DABA99EC191}" type="datetimeFigureOut">
              <a:rPr lang="zh-CN" altLang="en-US" smtClean="0"/>
              <a:t>2022/1/20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3F37E-24D8-4A9A-BBAF-F70190B2E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83674-2F06-40EE-BFD3-4DABA99EC191}" type="datetimeFigureOut">
              <a:rPr lang="zh-CN" altLang="en-US" smtClean="0"/>
              <a:t>2022/1/20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3F37E-24D8-4A9A-BBAF-F70190B2E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83674-2F06-40EE-BFD3-4DABA99EC191}" type="datetimeFigureOut">
              <a:rPr lang="zh-CN" altLang="en-US" smtClean="0"/>
              <a:t>2022/1/20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3F37E-24D8-4A9A-BBAF-F70190B2E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83674-2F06-40EE-BFD3-4DABA99EC191}" type="datetimeFigureOut">
              <a:rPr lang="zh-CN" altLang="en-US" smtClean="0"/>
              <a:t>2022/1/20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3F37E-24D8-4A9A-BBAF-F70190B2E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83674-2F06-40EE-BFD3-4DABA99EC191}" type="datetimeFigureOut">
              <a:rPr lang="zh-CN" altLang="en-US" smtClean="0"/>
              <a:t>2022/1/20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3F37E-24D8-4A9A-BBAF-F70190B2E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83674-2F06-40EE-BFD3-4DABA99EC191}" type="datetimeFigureOut">
              <a:rPr lang="zh-CN" altLang="en-US" smtClean="0"/>
              <a:t>2022/1/20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3F37E-24D8-4A9A-BBAF-F70190B2E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83674-2F06-40EE-BFD3-4DABA99EC191}" type="datetimeFigureOut">
              <a:rPr lang="zh-CN" altLang="en-US" smtClean="0"/>
              <a:t>2022/1/20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3F37E-24D8-4A9A-BBAF-F70190B2E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83674-2F06-40EE-BFD3-4DABA99EC191}" type="datetimeFigureOut">
              <a:rPr lang="zh-CN" altLang="en-US" smtClean="0"/>
              <a:t>2022/1/20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3F37E-24D8-4A9A-BBAF-F70190B2E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83674-2F06-40EE-BFD3-4DABA99EC191}" type="datetimeFigureOut">
              <a:rPr lang="zh-CN" altLang="en-US" smtClean="0"/>
              <a:t>2022/1/20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3F37E-24D8-4A9A-BBAF-F70190B2E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83674-2F06-40EE-BFD3-4DABA99EC191}" type="datetimeFigureOut">
              <a:rPr lang="zh-CN" altLang="en-US" smtClean="0"/>
              <a:t>2022/1/20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3F37E-24D8-4A9A-BBAF-F70190B2E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83674-2F06-40EE-BFD3-4DABA99EC191}" type="datetimeFigureOut">
              <a:rPr lang="zh-CN" altLang="en-US" smtClean="0"/>
              <a:t>2022/1/20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3F37E-24D8-4A9A-BBAF-F70190B2E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83674-2F06-40EE-BFD3-4DABA99EC191}" type="datetimeFigureOut">
              <a:rPr lang="zh-CN" altLang="en-US" smtClean="0"/>
              <a:t>2022/1/20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3F37E-24D8-4A9A-BBAF-F70190B2E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83674-2F06-40EE-BFD3-4DABA99EC191}" type="datetimeFigureOut">
              <a:rPr lang="zh-CN" altLang="en-US" smtClean="0"/>
              <a:t>2022/1/20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3F37E-24D8-4A9A-BBAF-F70190B2E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83674-2F06-40EE-BFD3-4DABA99EC191}" type="datetimeFigureOut">
              <a:rPr lang="zh-CN" altLang="en-US" smtClean="0"/>
              <a:t>2022/1/20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3F37E-24D8-4A9A-BBAF-F70190B2E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83674-2F06-40EE-BFD3-4DABA99EC191}" type="datetimeFigureOut">
              <a:rPr lang="zh-CN" altLang="en-US" smtClean="0"/>
              <a:t>2022/1/20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3F37E-24D8-4A9A-BBAF-F70190B2E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83674-2F06-40EE-BFD3-4DABA99EC191}" type="datetimeFigureOut">
              <a:rPr lang="zh-CN" altLang="en-US" smtClean="0"/>
              <a:t>2022/1/20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3F37E-24D8-4A9A-BBAF-F70190B2E2F3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409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783674-2F06-40EE-BFD3-4DABA99EC191}" type="datetimeFigureOut">
              <a:rPr lang="zh-CN" altLang="en-US" smtClean="0"/>
              <a:t>2022/1/20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B3F37E-24D8-4A9A-BBAF-F70190B2E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783674-2F06-40EE-BFD3-4DABA99EC191}" type="datetimeFigureOut">
              <a:rPr lang="zh-CN" altLang="en-US" smtClean="0"/>
              <a:t>2022/1/20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B3F37E-24D8-4A9A-BBAF-F70190B2E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png"/><Relationship Id="rId7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1.png"/><Relationship Id="rId9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emf"/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emf"/><Relationship Id="rId2" Type="http://schemas.openxmlformats.org/officeDocument/2006/relationships/image" Target="../media/image31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image" Target="../media/image33.emf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2.xml"/><Relationship Id="rId5" Type="http://schemas.openxmlformats.org/officeDocument/2006/relationships/image" Target="../media/image1.png"/><Relationship Id="rId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B653E0C6-F342-43E1-B624-EBB8CBAC4ED5}"/>
              </a:ext>
            </a:extLst>
          </p:cNvPr>
          <p:cNvSpPr txBox="1"/>
          <p:nvPr/>
        </p:nvSpPr>
        <p:spPr>
          <a:xfrm>
            <a:off x="437745" y="405424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注意事項：</a:t>
            </a:r>
            <a:endParaRPr lang="zh-CN" altLang="en-US" sz="28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436409E3-4854-4D0A-AD1A-6B8E838DF405}"/>
              </a:ext>
            </a:extLst>
          </p:cNvPr>
          <p:cNvSpPr/>
          <p:nvPr/>
        </p:nvSpPr>
        <p:spPr>
          <a:xfrm>
            <a:off x="554477" y="1050587"/>
            <a:ext cx="11083046" cy="1315043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C336AD6B-B881-40A3-9C5A-989BC395198F}"/>
              </a:ext>
            </a:extLst>
          </p:cNvPr>
          <p:cNvSpPr txBox="1"/>
          <p:nvPr/>
        </p:nvSpPr>
        <p:spPr>
          <a:xfrm>
            <a:off x="724779" y="1182973"/>
            <a:ext cx="10742442" cy="10183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中汇首版幻灯片使用规范更新于</a:t>
            </a: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2021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11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月。</a:t>
            </a:r>
            <a:endParaRPr lang="en-US" altLang="zh-CN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内容主要规范了幻灯片编撰中对于：</a:t>
            </a: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各层级信息的文字字体、字号、颜色；</a:t>
            </a: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标题格式、图案、中英文样式；</a:t>
            </a: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3.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封面封底、目录、篇章页；</a:t>
            </a: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4.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各类信息应用模板参考。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0E187C4D-F525-4CC2-95CC-8FD9DF110557}"/>
              </a:ext>
            </a:extLst>
          </p:cNvPr>
          <p:cNvSpPr txBox="1"/>
          <p:nvPr/>
        </p:nvSpPr>
        <p:spPr>
          <a:xfrm>
            <a:off x="724779" y="2755164"/>
            <a:ext cx="1091274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· 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中汇对内对外使用幻灯片：中文字体规定使用“微软雅黑”；英文字体和数字字体规定使用“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Arial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”；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· 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字体和色块的颜色除黑白色外，请优先使用品牌专属色彩，具体色彩数值请参考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P-4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；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· 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此规范提供了源于品牌专属视觉图形的十组图形作为篇章主题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icon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，尺寸与色彩已严格规范，请拷贝使用，详情参考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P-5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；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· 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此规范提供了“封面”（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P10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），“目录”（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P11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），“篇章页”（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P12-15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），“封底”（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P16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）；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· 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此规范提供了多类型模拟场景使用幻灯片范本，可参考使用（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17-47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）；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· 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请不要将新模板幻灯片套用于旧模板幻灯片上；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</a:pP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更多有关 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PowerPoint 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模板的使用方法，图像、色彩、图表，请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联系：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operation@zhcpa.cn (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市场运营部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）。</a:t>
            </a:r>
          </a:p>
        </p:txBody>
      </p:sp>
    </p:spTree>
    <p:extLst>
      <p:ext uri="{BB962C8B-B14F-4D97-AF65-F5344CB8AC3E}">
        <p14:creationId xmlns:p14="http://schemas.microsoft.com/office/powerpoint/2010/main" val="22320303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B653E0C6-F342-43E1-B624-EBB8CBAC4ED5}"/>
              </a:ext>
            </a:extLst>
          </p:cNvPr>
          <p:cNvSpPr txBox="1"/>
          <p:nvPr/>
        </p:nvSpPr>
        <p:spPr>
          <a:xfrm>
            <a:off x="437745" y="405424"/>
            <a:ext cx="369210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中汇</a:t>
            </a:r>
            <a:r>
              <a:rPr lang="en-US" altLang="zh-CN" sz="28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PowerPoint</a:t>
            </a:r>
            <a:r>
              <a:rPr lang="zh-CN" altLang="en-US" sz="28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en-US" altLang="zh-CN" sz="2800" b="1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使用技巧</a:t>
            </a:r>
            <a:endParaRPr lang="zh-CN" altLang="en-US" sz="28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0E187C4D-F525-4CC2-95CC-8FD9DF110557}"/>
              </a:ext>
            </a:extLst>
          </p:cNvPr>
          <p:cNvSpPr txBox="1"/>
          <p:nvPr/>
        </p:nvSpPr>
        <p:spPr>
          <a:xfrm>
            <a:off x="749947" y="1605872"/>
            <a:ext cx="10558414" cy="3905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· </a:t>
            </a:r>
            <a:r>
              <a:rPr lang="zh-CN" altLang="en-US" sz="1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色彩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统一时，以下两种方法可供选择： ① 选中目标右键＞在字体颜色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填充中调取吸管工具＞吸取“色彩规范”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P-4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中相关色彩；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② 选中目标右键＞字体颜色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填充＞其他颜色＞粘贴“色彩规范”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P-4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中相关色彩的对应数值于十六进制选框中；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</a:pP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· </a:t>
            </a:r>
            <a:r>
              <a:rPr lang="zh-CN" altLang="en-US" sz="1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字体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统一时，可根据信息层级于“应用字体大小规范”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P-3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选取拷贝对应字体进行应用，以达成字体字号的统一；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</a:pP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· </a:t>
            </a:r>
            <a:r>
              <a:rPr lang="en-US" altLang="zh-CN" sz="1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icon</a:t>
            </a:r>
            <a:r>
              <a:rPr lang="zh-CN" altLang="en-US" sz="1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图形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统一时，可于“标题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icon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规范”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P-5 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选取对应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icon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图形，拷贝到指定页面进行原版面中的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icon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替换（注意：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icon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图形的位     置和大小切勿随意变换 ）；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</a:pP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· 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如需编辑模板中的</a:t>
            </a:r>
            <a:r>
              <a:rPr lang="zh-CN" altLang="en-US" sz="1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图片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，选中图片右击＞设置图片格式＞填充＞图片源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插入；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309543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" name="图片 54">
            <a:extLst>
              <a:ext uri="{FF2B5EF4-FFF2-40B4-BE49-F238E27FC236}">
                <a16:creationId xmlns="" xmlns:a16="http://schemas.microsoft.com/office/drawing/2014/main" id="{1EF9FAE3-E0F4-4BF0-B1CD-C134D4A874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25881E11-A8C3-4263-ACF6-1398EBF6F854}"/>
              </a:ext>
            </a:extLst>
          </p:cNvPr>
          <p:cNvSpPr txBox="1"/>
          <p:nvPr/>
        </p:nvSpPr>
        <p:spPr>
          <a:xfrm>
            <a:off x="622571" y="435600"/>
            <a:ext cx="3057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应用字体大小规范</a:t>
            </a:r>
            <a:endParaRPr lang="zh-CN" altLang="en-US" sz="28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B83EBAFA-DC41-4975-A4C4-6AB4E8E14702}"/>
              </a:ext>
            </a:extLst>
          </p:cNvPr>
          <p:cNvSpPr txBox="1"/>
          <p:nvPr/>
        </p:nvSpPr>
        <p:spPr>
          <a:xfrm>
            <a:off x="622571" y="871200"/>
            <a:ext cx="21098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DB542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Practice Qualification</a:t>
            </a:r>
            <a:endParaRPr lang="zh-CN" altLang="en-US" sz="1600" dirty="0">
              <a:solidFill>
                <a:srgbClr val="DB542D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1D467254-CCB0-45B4-93A6-5BE66A70125B}"/>
              </a:ext>
            </a:extLst>
          </p:cNvPr>
          <p:cNvSpPr txBox="1"/>
          <p:nvPr/>
        </p:nvSpPr>
        <p:spPr>
          <a:xfrm>
            <a:off x="611406" y="1535722"/>
            <a:ext cx="6109365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600" b="1">
                <a:solidFill>
                  <a:srgbClr val="004097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封面大标题中文</a:t>
            </a:r>
            <a:endParaRPr lang="zh-CN" altLang="en-US" sz="6600" b="1" dirty="0">
              <a:solidFill>
                <a:srgbClr val="004097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B8577870-FC2C-42E3-B18D-F1F7B33F29E4}"/>
              </a:ext>
            </a:extLst>
          </p:cNvPr>
          <p:cNvSpPr txBox="1"/>
          <p:nvPr/>
        </p:nvSpPr>
        <p:spPr>
          <a:xfrm>
            <a:off x="611406" y="2643718"/>
            <a:ext cx="77633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rgbClr val="004097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Cover Title Attached In English</a:t>
            </a:r>
            <a:r>
              <a:rPr lang="zh-CN" altLang="en-US" sz="2400">
                <a:solidFill>
                  <a:srgbClr val="004097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（封面大标题附属英文）</a:t>
            </a:r>
            <a:endParaRPr lang="zh-CN" altLang="en-US" sz="2400" dirty="0">
              <a:solidFill>
                <a:srgbClr val="004097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5A67CD0B-08EB-4C8A-A7F9-C1371CD5CC04}"/>
              </a:ext>
            </a:extLst>
          </p:cNvPr>
          <p:cNvSpPr txBox="1"/>
          <p:nvPr/>
        </p:nvSpPr>
        <p:spPr>
          <a:xfrm>
            <a:off x="622571" y="3365920"/>
            <a:ext cx="2698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内容页标题中文</a:t>
            </a:r>
            <a:endParaRPr lang="zh-CN" altLang="en-US" sz="28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C7392C0E-B739-4593-B3DB-DDE49846B2C8}"/>
              </a:ext>
            </a:extLst>
          </p:cNvPr>
          <p:cNvSpPr txBox="1"/>
          <p:nvPr/>
        </p:nvSpPr>
        <p:spPr>
          <a:xfrm>
            <a:off x="622571" y="3889140"/>
            <a:ext cx="644599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004097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List Of Clients Of Zhonghui Listed Companies  (</a:t>
            </a:r>
            <a:r>
              <a:rPr lang="zh-CN" altLang="en-US" sz="1600">
                <a:solidFill>
                  <a:srgbClr val="004097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内容页标题附属英文</a:t>
            </a:r>
            <a:r>
              <a:rPr lang="en-US" altLang="zh-CN" sz="1600">
                <a:solidFill>
                  <a:srgbClr val="004097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)</a:t>
            </a:r>
            <a:endParaRPr lang="zh-CN" altLang="en-US" sz="1600" dirty="0">
              <a:solidFill>
                <a:srgbClr val="004097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929FC4CF-5F05-4C19-9785-681A48FC1128}"/>
              </a:ext>
            </a:extLst>
          </p:cNvPr>
          <p:cNvSpPr txBox="1"/>
          <p:nvPr/>
        </p:nvSpPr>
        <p:spPr>
          <a:xfrm>
            <a:off x="622571" y="4750914"/>
            <a:ext cx="32624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一级标题中文大小规范</a:t>
            </a:r>
            <a:endParaRPr lang="zh-CN" altLang="en-US" sz="24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F6AD6A36-2C47-4FFB-AB6F-4C015AC5AD19}"/>
              </a:ext>
            </a:extLst>
          </p:cNvPr>
          <p:cNvSpPr txBox="1"/>
          <p:nvPr/>
        </p:nvSpPr>
        <p:spPr>
          <a:xfrm>
            <a:off x="622571" y="5401119"/>
            <a:ext cx="223651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二级标题中文大小规范</a:t>
            </a:r>
            <a:endParaRPr lang="zh-CN" altLang="en-US" sz="16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89CAA279-BD2C-482D-9747-43830F2A28B2}"/>
              </a:ext>
            </a:extLst>
          </p:cNvPr>
          <p:cNvSpPr txBox="1"/>
          <p:nvPr/>
        </p:nvSpPr>
        <p:spPr>
          <a:xfrm>
            <a:off x="622571" y="5983801"/>
            <a:ext cx="172354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三级标题中文大小规范</a:t>
            </a:r>
            <a:endParaRPr lang="zh-CN" altLang="en-US" sz="12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CCDEC6D0-99B0-402E-8E58-6ED079D3AC56}"/>
              </a:ext>
            </a:extLst>
          </p:cNvPr>
          <p:cNvSpPr txBox="1"/>
          <p:nvPr/>
        </p:nvSpPr>
        <p:spPr>
          <a:xfrm>
            <a:off x="5911312" y="4756477"/>
            <a:ext cx="19800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内容文字中文大小规范</a:t>
            </a:r>
            <a:endParaRPr lang="zh-CN" altLang="en-US" sz="14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9888C2FB-B7F4-4067-8203-AC24BD110776}"/>
              </a:ext>
            </a:extLst>
          </p:cNvPr>
          <p:cNvSpPr txBox="1"/>
          <p:nvPr/>
        </p:nvSpPr>
        <p:spPr>
          <a:xfrm>
            <a:off x="5924288" y="5100755"/>
            <a:ext cx="25587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备注</a:t>
            </a:r>
            <a:r>
              <a:rPr lang="en-US" altLang="zh-CN" sz="12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12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表格等内容文字中文大小规范</a:t>
            </a:r>
            <a:endParaRPr lang="zh-CN" altLang="en-US" sz="12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F0D675A2-23A6-47E1-A630-978E99908E83}"/>
              </a:ext>
            </a:extLst>
          </p:cNvPr>
          <p:cNvSpPr txBox="1"/>
          <p:nvPr/>
        </p:nvSpPr>
        <p:spPr>
          <a:xfrm>
            <a:off x="5919328" y="5423351"/>
            <a:ext cx="255069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>
                <a:solidFill>
                  <a:srgbClr val="004097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Content Text Size Specification In English</a:t>
            </a:r>
            <a:endParaRPr lang="zh-CN" altLang="en-US" sz="1000" dirty="0">
              <a:solidFill>
                <a:srgbClr val="004097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53BE9D5C-617E-4F1F-B46F-77219C50D413}"/>
              </a:ext>
            </a:extLst>
          </p:cNvPr>
          <p:cNvSpPr txBox="1"/>
          <p:nvPr/>
        </p:nvSpPr>
        <p:spPr>
          <a:xfrm>
            <a:off x="5847029" y="5592569"/>
            <a:ext cx="172354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（内容文字英文大小规范）</a:t>
            </a:r>
            <a:endParaRPr lang="zh-CN" altLang="en-US" sz="10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48A79EA9-5C34-4FAF-A79D-B1FBA98D8CF8}"/>
              </a:ext>
            </a:extLst>
          </p:cNvPr>
          <p:cNvSpPr txBox="1"/>
          <p:nvPr/>
        </p:nvSpPr>
        <p:spPr>
          <a:xfrm>
            <a:off x="5926672" y="5906069"/>
            <a:ext cx="332655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00">
                <a:solidFill>
                  <a:srgbClr val="004097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Remarks/forms And Other Content Text Size Specification In English</a:t>
            </a:r>
            <a:endParaRPr lang="zh-CN" altLang="en-US" sz="800" dirty="0">
              <a:solidFill>
                <a:srgbClr val="004097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6B983B7B-4ED4-4D48-BD24-B977684A193A}"/>
              </a:ext>
            </a:extLst>
          </p:cNvPr>
          <p:cNvSpPr txBox="1"/>
          <p:nvPr/>
        </p:nvSpPr>
        <p:spPr>
          <a:xfrm>
            <a:off x="5869061" y="6053238"/>
            <a:ext cx="197201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（备注</a:t>
            </a:r>
            <a:r>
              <a:rPr lang="en-US" altLang="zh-CN" sz="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表格等内容文字英文大小规范）</a:t>
            </a:r>
            <a:endParaRPr lang="zh-CN" altLang="en-US" sz="8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6" name="文本框 55">
            <a:extLst>
              <a:ext uri="{FF2B5EF4-FFF2-40B4-BE49-F238E27FC236}">
                <a16:creationId xmlns="" xmlns:a16="http://schemas.microsoft.com/office/drawing/2014/main" id="{A708C2D7-52C5-4D28-BEA2-AEF94287F53D}"/>
              </a:ext>
            </a:extLst>
          </p:cNvPr>
          <p:cNvSpPr txBox="1"/>
          <p:nvPr/>
        </p:nvSpPr>
        <p:spPr>
          <a:xfrm>
            <a:off x="9081247" y="556287"/>
            <a:ext cx="248818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>
                <a:solidFill>
                  <a:schemeClr val="bg1">
                    <a:lumMod val="8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中文：微软雅黑   英文：</a:t>
            </a:r>
            <a:r>
              <a:rPr lang="en-US" altLang="zh-CN" sz="1400">
                <a:solidFill>
                  <a:schemeClr val="bg1">
                    <a:lumMod val="8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Arial</a:t>
            </a:r>
            <a:endParaRPr lang="zh-CN" altLang="en-US" sz="1400" dirty="0">
              <a:solidFill>
                <a:schemeClr val="bg1">
                  <a:lumMod val="8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51337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25881E11-A8C3-4263-ACF6-1398EBF6F854}"/>
              </a:ext>
            </a:extLst>
          </p:cNvPr>
          <p:cNvSpPr txBox="1"/>
          <p:nvPr/>
        </p:nvSpPr>
        <p:spPr>
          <a:xfrm>
            <a:off x="622571" y="435600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色彩规范</a:t>
            </a:r>
            <a:endParaRPr lang="zh-CN" altLang="en-US" sz="28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B83EBAFA-DC41-4975-A4C4-6AB4E8E14702}"/>
              </a:ext>
            </a:extLst>
          </p:cNvPr>
          <p:cNvSpPr txBox="1"/>
          <p:nvPr/>
        </p:nvSpPr>
        <p:spPr>
          <a:xfrm>
            <a:off x="622571" y="871200"/>
            <a:ext cx="18918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DB542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Color Specification</a:t>
            </a:r>
            <a:endParaRPr lang="zh-CN" altLang="en-US" sz="1600" dirty="0">
              <a:solidFill>
                <a:srgbClr val="DB542D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44" name="图片 43">
            <a:extLst>
              <a:ext uri="{FF2B5EF4-FFF2-40B4-BE49-F238E27FC236}">
                <a16:creationId xmlns="" xmlns:a16="http://schemas.microsoft.com/office/drawing/2014/main" id="{C03078F1-7155-4F49-B350-87DE68A942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AA812B61-0A74-4FC7-BD98-7E08F3A2F464}"/>
              </a:ext>
            </a:extLst>
          </p:cNvPr>
          <p:cNvGrpSpPr/>
          <p:nvPr/>
        </p:nvGrpSpPr>
        <p:grpSpPr>
          <a:xfrm>
            <a:off x="1175857" y="1600917"/>
            <a:ext cx="9840286" cy="4154929"/>
            <a:chOff x="738232" y="17642"/>
            <a:chExt cx="9840286" cy="4154929"/>
          </a:xfrm>
        </p:grpSpPr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8C79A81E-4D6B-464D-BBF0-A10639119637}"/>
                </a:ext>
              </a:extLst>
            </p:cNvPr>
            <p:cNvSpPr/>
            <p:nvPr/>
          </p:nvSpPr>
          <p:spPr>
            <a:xfrm>
              <a:off x="738232" y="1451685"/>
              <a:ext cx="3205916" cy="1299182"/>
            </a:xfrm>
            <a:prstGeom prst="rect">
              <a:avLst/>
            </a:prstGeom>
            <a:solidFill>
              <a:srgbClr val="1B67B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文本框 27">
              <a:extLst>
                <a:ext uri="{FF2B5EF4-FFF2-40B4-BE49-F238E27FC236}">
                  <a16:creationId xmlns="" xmlns:a16="http://schemas.microsoft.com/office/drawing/2014/main" id="{46342AFF-1C63-404D-BB23-B9AFDC80555C}"/>
                </a:ext>
              </a:extLst>
            </p:cNvPr>
            <p:cNvSpPr txBox="1"/>
            <p:nvPr/>
          </p:nvSpPr>
          <p:spPr>
            <a:xfrm>
              <a:off x="2754549" y="2290688"/>
              <a:ext cx="98135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#1b67b2</a:t>
              </a:r>
              <a:endPara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35" name="矩形 34">
              <a:extLst>
                <a:ext uri="{FF2B5EF4-FFF2-40B4-BE49-F238E27FC236}">
                  <a16:creationId xmlns="" xmlns:a16="http://schemas.microsoft.com/office/drawing/2014/main" id="{7158D31E-9C81-4BC6-9FC8-289D9E1DE1A6}"/>
                </a:ext>
              </a:extLst>
            </p:cNvPr>
            <p:cNvSpPr/>
            <p:nvPr/>
          </p:nvSpPr>
          <p:spPr>
            <a:xfrm>
              <a:off x="4055417" y="1451685"/>
              <a:ext cx="3205916" cy="1299182"/>
            </a:xfrm>
            <a:prstGeom prst="rect">
              <a:avLst/>
            </a:prstGeom>
            <a:solidFill>
              <a:srgbClr val="65AA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文本框 36">
              <a:extLst>
                <a:ext uri="{FF2B5EF4-FFF2-40B4-BE49-F238E27FC236}">
                  <a16:creationId xmlns="" xmlns:a16="http://schemas.microsoft.com/office/drawing/2014/main" id="{EBEFE2A6-AD94-4430-A0A7-C97C88FF5CBD}"/>
                </a:ext>
              </a:extLst>
            </p:cNvPr>
            <p:cNvSpPr txBox="1"/>
            <p:nvPr/>
          </p:nvSpPr>
          <p:spPr>
            <a:xfrm>
              <a:off x="6071734" y="2290688"/>
              <a:ext cx="98135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#65aadd</a:t>
              </a:r>
            </a:p>
          </p:txBody>
        </p:sp>
        <p:sp>
          <p:nvSpPr>
            <p:cNvPr id="39" name="矩形 38">
              <a:extLst>
                <a:ext uri="{FF2B5EF4-FFF2-40B4-BE49-F238E27FC236}">
                  <a16:creationId xmlns="" xmlns:a16="http://schemas.microsoft.com/office/drawing/2014/main" id="{AB486849-FF23-4133-AB77-7D9631B24CE9}"/>
                </a:ext>
              </a:extLst>
            </p:cNvPr>
            <p:cNvSpPr/>
            <p:nvPr/>
          </p:nvSpPr>
          <p:spPr>
            <a:xfrm>
              <a:off x="7372602" y="1451685"/>
              <a:ext cx="3205916" cy="1299182"/>
            </a:xfrm>
            <a:prstGeom prst="rect">
              <a:avLst/>
            </a:prstGeom>
            <a:solidFill>
              <a:srgbClr val="9FD9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文本框 40">
              <a:extLst>
                <a:ext uri="{FF2B5EF4-FFF2-40B4-BE49-F238E27FC236}">
                  <a16:creationId xmlns="" xmlns:a16="http://schemas.microsoft.com/office/drawing/2014/main" id="{4527EAA2-B4C5-45ED-94FF-CDEF1BE2D177}"/>
                </a:ext>
              </a:extLst>
            </p:cNvPr>
            <p:cNvSpPr txBox="1"/>
            <p:nvPr/>
          </p:nvSpPr>
          <p:spPr>
            <a:xfrm>
              <a:off x="9495093" y="2290688"/>
              <a:ext cx="86914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#9fd9f6</a:t>
              </a:r>
            </a:p>
          </p:txBody>
        </p:sp>
        <p:sp>
          <p:nvSpPr>
            <p:cNvPr id="43" name="矩形 42">
              <a:extLst>
                <a:ext uri="{FF2B5EF4-FFF2-40B4-BE49-F238E27FC236}">
                  <a16:creationId xmlns="" xmlns:a16="http://schemas.microsoft.com/office/drawing/2014/main" id="{0021BCDF-3DE2-4A5C-93E6-9B0DBE4F7FAD}"/>
                </a:ext>
              </a:extLst>
            </p:cNvPr>
            <p:cNvSpPr/>
            <p:nvPr/>
          </p:nvSpPr>
          <p:spPr>
            <a:xfrm>
              <a:off x="738232" y="2873389"/>
              <a:ext cx="3205916" cy="1299182"/>
            </a:xfrm>
            <a:prstGeom prst="rect">
              <a:avLst/>
            </a:prstGeom>
            <a:solidFill>
              <a:srgbClr val="D2ECF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文本框 44">
              <a:extLst>
                <a:ext uri="{FF2B5EF4-FFF2-40B4-BE49-F238E27FC236}">
                  <a16:creationId xmlns="" xmlns:a16="http://schemas.microsoft.com/office/drawing/2014/main" id="{C4A9EFFC-3271-41F6-A80B-FA2CF863B71E}"/>
                </a:ext>
              </a:extLst>
            </p:cNvPr>
            <p:cNvSpPr txBox="1"/>
            <p:nvPr/>
          </p:nvSpPr>
          <p:spPr>
            <a:xfrm>
              <a:off x="2821875" y="3712392"/>
              <a:ext cx="91403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#d2ecfa</a:t>
              </a:r>
              <a:endPara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6" name="矩形 45">
              <a:extLst>
                <a:ext uri="{FF2B5EF4-FFF2-40B4-BE49-F238E27FC236}">
                  <a16:creationId xmlns="" xmlns:a16="http://schemas.microsoft.com/office/drawing/2014/main" id="{C3A6DD22-B7BE-4FDD-90EA-E427D370236D}"/>
                </a:ext>
              </a:extLst>
            </p:cNvPr>
            <p:cNvSpPr/>
            <p:nvPr/>
          </p:nvSpPr>
          <p:spPr>
            <a:xfrm>
              <a:off x="4055417" y="2873389"/>
              <a:ext cx="3205916" cy="1299182"/>
            </a:xfrm>
            <a:prstGeom prst="rect">
              <a:avLst/>
            </a:prstGeom>
            <a:solidFill>
              <a:srgbClr val="DEE1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文本框 46">
              <a:extLst>
                <a:ext uri="{FF2B5EF4-FFF2-40B4-BE49-F238E27FC236}">
                  <a16:creationId xmlns="" xmlns:a16="http://schemas.microsoft.com/office/drawing/2014/main" id="{94AAD80D-3586-4A6E-A120-92443B9F2FD0}"/>
                </a:ext>
              </a:extLst>
            </p:cNvPr>
            <p:cNvSpPr txBox="1"/>
            <p:nvPr/>
          </p:nvSpPr>
          <p:spPr>
            <a:xfrm>
              <a:off x="6071734" y="3712392"/>
              <a:ext cx="98135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#dee1ea</a:t>
              </a:r>
            </a:p>
          </p:txBody>
        </p:sp>
        <p:sp>
          <p:nvSpPr>
            <p:cNvPr id="48" name="矩形 47">
              <a:extLst>
                <a:ext uri="{FF2B5EF4-FFF2-40B4-BE49-F238E27FC236}">
                  <a16:creationId xmlns="" xmlns:a16="http://schemas.microsoft.com/office/drawing/2014/main" id="{BD1B2841-19EC-4FA9-92FC-1BAF157D8752}"/>
                </a:ext>
              </a:extLst>
            </p:cNvPr>
            <p:cNvSpPr/>
            <p:nvPr/>
          </p:nvSpPr>
          <p:spPr>
            <a:xfrm>
              <a:off x="7372602" y="2873389"/>
              <a:ext cx="3205916" cy="1299182"/>
            </a:xfrm>
            <a:prstGeom prst="rect">
              <a:avLst/>
            </a:prstGeom>
            <a:solidFill>
              <a:srgbClr val="DB542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文本框 48">
              <a:extLst>
                <a:ext uri="{FF2B5EF4-FFF2-40B4-BE49-F238E27FC236}">
                  <a16:creationId xmlns="" xmlns:a16="http://schemas.microsoft.com/office/drawing/2014/main" id="{0B5A71CA-7DB3-4708-8233-62351E06FE98}"/>
                </a:ext>
              </a:extLst>
            </p:cNvPr>
            <p:cNvSpPr txBox="1"/>
            <p:nvPr/>
          </p:nvSpPr>
          <p:spPr>
            <a:xfrm>
              <a:off x="9438987" y="3712392"/>
              <a:ext cx="98135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#db542d</a:t>
              </a:r>
            </a:p>
          </p:txBody>
        </p:sp>
        <p:sp>
          <p:nvSpPr>
            <p:cNvPr id="18" name="矩形 17">
              <a:extLst>
                <a:ext uri="{FF2B5EF4-FFF2-40B4-BE49-F238E27FC236}">
                  <a16:creationId xmlns="" xmlns:a16="http://schemas.microsoft.com/office/drawing/2014/main" id="{E4C497C0-5D65-4D2C-A08F-D19777F1FCF6}"/>
                </a:ext>
              </a:extLst>
            </p:cNvPr>
            <p:cNvSpPr/>
            <p:nvPr/>
          </p:nvSpPr>
          <p:spPr>
            <a:xfrm>
              <a:off x="738232" y="17642"/>
              <a:ext cx="9840286" cy="1299182"/>
            </a:xfrm>
            <a:prstGeom prst="rect">
              <a:avLst/>
            </a:prstGeom>
            <a:solidFill>
              <a:srgbClr val="00409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文本框 18">
              <a:extLst>
                <a:ext uri="{FF2B5EF4-FFF2-40B4-BE49-F238E27FC236}">
                  <a16:creationId xmlns="" xmlns:a16="http://schemas.microsoft.com/office/drawing/2014/main" id="{C689808D-C08A-4152-AD0F-3A1C8FFD95DE}"/>
                </a:ext>
              </a:extLst>
            </p:cNvPr>
            <p:cNvSpPr txBox="1"/>
            <p:nvPr/>
          </p:nvSpPr>
          <p:spPr>
            <a:xfrm>
              <a:off x="9382883" y="862907"/>
              <a:ext cx="98135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#004098</a:t>
              </a:r>
              <a:endPara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065759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25881E11-A8C3-4263-ACF6-1398EBF6F854}"/>
              </a:ext>
            </a:extLst>
          </p:cNvPr>
          <p:cNvSpPr txBox="1"/>
          <p:nvPr/>
        </p:nvSpPr>
        <p:spPr>
          <a:xfrm>
            <a:off x="622571" y="435600"/>
            <a:ext cx="23455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icon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规范</a:t>
            </a:r>
            <a:endParaRPr lang="zh-CN" altLang="en-US" sz="28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B83EBAFA-DC41-4975-A4C4-6AB4E8E14702}"/>
              </a:ext>
            </a:extLst>
          </p:cNvPr>
          <p:cNvSpPr txBox="1"/>
          <p:nvPr/>
        </p:nvSpPr>
        <p:spPr>
          <a:xfrm>
            <a:off x="622571" y="871200"/>
            <a:ext cx="222727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DB542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Title Icon Specification</a:t>
            </a:r>
            <a:endParaRPr lang="zh-CN" altLang="en-US" sz="1600" dirty="0">
              <a:solidFill>
                <a:srgbClr val="DB542D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877D8852-CE18-48DB-BC09-B710CDB1B807}"/>
              </a:ext>
            </a:extLst>
          </p:cNvPr>
          <p:cNvGrpSpPr/>
          <p:nvPr/>
        </p:nvGrpSpPr>
        <p:grpSpPr>
          <a:xfrm>
            <a:off x="2842768" y="3134880"/>
            <a:ext cx="6506463" cy="588239"/>
            <a:chOff x="731426" y="1965658"/>
            <a:chExt cx="6506463" cy="588239"/>
          </a:xfrm>
        </p:grpSpPr>
        <p:pic>
          <p:nvPicPr>
            <p:cNvPr id="29" name="图片 28">
              <a:extLst>
                <a:ext uri="{FF2B5EF4-FFF2-40B4-BE49-F238E27FC236}">
                  <a16:creationId xmlns="" xmlns:a16="http://schemas.microsoft.com/office/drawing/2014/main" id="{6624279D-5AF8-476A-AB0B-6D6D721F892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1426" y="1972125"/>
              <a:ext cx="578798" cy="578798"/>
            </a:xfrm>
            <a:prstGeom prst="rect">
              <a:avLst/>
            </a:prstGeom>
          </p:spPr>
        </p:pic>
        <p:pic>
          <p:nvPicPr>
            <p:cNvPr id="30" name="图片 29">
              <a:extLst>
                <a:ext uri="{FF2B5EF4-FFF2-40B4-BE49-F238E27FC236}">
                  <a16:creationId xmlns="" xmlns:a16="http://schemas.microsoft.com/office/drawing/2014/main" id="{993CDE66-2B5F-4C74-97A0-CF4350DBABE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96896" y="1975476"/>
              <a:ext cx="575447" cy="575447"/>
            </a:xfrm>
            <a:prstGeom prst="rect">
              <a:avLst/>
            </a:prstGeom>
          </p:spPr>
        </p:pic>
        <p:pic>
          <p:nvPicPr>
            <p:cNvPr id="31" name="图片 30">
              <a:extLst>
                <a:ext uri="{FF2B5EF4-FFF2-40B4-BE49-F238E27FC236}">
                  <a16:creationId xmlns="" xmlns:a16="http://schemas.microsoft.com/office/drawing/2014/main" id="{087C401C-D960-475C-9273-86D764D51AF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59015" y="1972125"/>
              <a:ext cx="575448" cy="581772"/>
            </a:xfrm>
            <a:prstGeom prst="rect">
              <a:avLst/>
            </a:prstGeom>
          </p:spPr>
        </p:pic>
        <p:pic>
          <p:nvPicPr>
            <p:cNvPr id="32" name="图片 31">
              <a:extLst>
                <a:ext uri="{FF2B5EF4-FFF2-40B4-BE49-F238E27FC236}">
                  <a16:creationId xmlns="" xmlns:a16="http://schemas.microsoft.com/office/drawing/2014/main" id="{2476E47B-3C6E-47DA-8503-44F4B62C381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21135" y="1972941"/>
              <a:ext cx="575449" cy="575449"/>
            </a:xfrm>
            <a:prstGeom prst="rect">
              <a:avLst/>
            </a:prstGeom>
          </p:spPr>
        </p:pic>
        <p:pic>
          <p:nvPicPr>
            <p:cNvPr id="33" name="图片 32">
              <a:extLst>
                <a:ext uri="{FF2B5EF4-FFF2-40B4-BE49-F238E27FC236}">
                  <a16:creationId xmlns="" xmlns:a16="http://schemas.microsoft.com/office/drawing/2014/main" id="{895F9DA0-1F93-451C-998E-9547681D1A6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83256" y="1972125"/>
              <a:ext cx="575449" cy="575449"/>
            </a:xfrm>
            <a:prstGeom prst="rect">
              <a:avLst/>
            </a:prstGeom>
          </p:spPr>
        </p:pic>
        <p:pic>
          <p:nvPicPr>
            <p:cNvPr id="34" name="图片 33">
              <a:extLst>
                <a:ext uri="{FF2B5EF4-FFF2-40B4-BE49-F238E27FC236}">
                  <a16:creationId xmlns="" xmlns:a16="http://schemas.microsoft.com/office/drawing/2014/main" id="{12556398-6427-47BE-8749-C3EDA0B1146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45377" y="1968786"/>
              <a:ext cx="575447" cy="575447"/>
            </a:xfrm>
            <a:prstGeom prst="rect">
              <a:avLst/>
            </a:prstGeom>
          </p:spPr>
        </p:pic>
        <p:pic>
          <p:nvPicPr>
            <p:cNvPr id="36" name="图片 35">
              <a:extLst>
                <a:ext uri="{FF2B5EF4-FFF2-40B4-BE49-F238E27FC236}">
                  <a16:creationId xmlns="" xmlns:a16="http://schemas.microsoft.com/office/drawing/2014/main" id="{29F6941A-06EE-4625-878B-D3E91DDC17DB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07496" y="1965658"/>
              <a:ext cx="569192" cy="575447"/>
            </a:xfrm>
            <a:prstGeom prst="rect">
              <a:avLst/>
            </a:prstGeom>
          </p:spPr>
        </p:pic>
        <p:pic>
          <p:nvPicPr>
            <p:cNvPr id="38" name="图片 37">
              <a:extLst>
                <a:ext uri="{FF2B5EF4-FFF2-40B4-BE49-F238E27FC236}">
                  <a16:creationId xmlns="" xmlns:a16="http://schemas.microsoft.com/office/drawing/2014/main" id="{73E993A6-612A-4650-973C-B3B6658A415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63360" y="1968786"/>
              <a:ext cx="569192" cy="569192"/>
            </a:xfrm>
            <a:prstGeom prst="rect">
              <a:avLst/>
            </a:prstGeom>
          </p:spPr>
        </p:pic>
        <p:pic>
          <p:nvPicPr>
            <p:cNvPr id="40" name="图片 39">
              <a:extLst>
                <a:ext uri="{FF2B5EF4-FFF2-40B4-BE49-F238E27FC236}">
                  <a16:creationId xmlns="" xmlns:a16="http://schemas.microsoft.com/office/drawing/2014/main" id="{1321BCC2-0174-4799-A29B-84DC4DC5451A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19224" y="1968786"/>
              <a:ext cx="569192" cy="569192"/>
            </a:xfrm>
            <a:prstGeom prst="rect">
              <a:avLst/>
            </a:prstGeom>
          </p:spPr>
        </p:pic>
        <p:pic>
          <p:nvPicPr>
            <p:cNvPr id="42" name="图片 41">
              <a:extLst>
                <a:ext uri="{FF2B5EF4-FFF2-40B4-BE49-F238E27FC236}">
                  <a16:creationId xmlns="" xmlns:a16="http://schemas.microsoft.com/office/drawing/2014/main" id="{34E279D6-9996-4E64-9C26-187E2B05EDED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75092" y="1969654"/>
              <a:ext cx="562797" cy="568980"/>
            </a:xfrm>
            <a:prstGeom prst="rect">
              <a:avLst/>
            </a:prstGeom>
          </p:spPr>
        </p:pic>
      </p:grpSp>
      <p:pic>
        <p:nvPicPr>
          <p:cNvPr id="44" name="图片 43">
            <a:extLst>
              <a:ext uri="{FF2B5EF4-FFF2-40B4-BE49-F238E27FC236}">
                <a16:creationId xmlns="" xmlns:a16="http://schemas.microsoft.com/office/drawing/2014/main" id="{C03078F1-7155-4F49-B350-87DE68A9420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3C80DD28-2DB0-4E79-A4A3-9183946D4AFD}"/>
              </a:ext>
            </a:extLst>
          </p:cNvPr>
          <p:cNvGrpSpPr/>
          <p:nvPr/>
        </p:nvGrpSpPr>
        <p:grpSpPr>
          <a:xfrm>
            <a:off x="2102233" y="3914395"/>
            <a:ext cx="7160512" cy="307777"/>
            <a:chOff x="2102233" y="3870474"/>
            <a:chExt cx="7160512" cy="307777"/>
          </a:xfrm>
        </p:grpSpPr>
        <p:sp>
          <p:nvSpPr>
            <p:cNvPr id="16" name="文本框 15">
              <a:extLst>
                <a:ext uri="{FF2B5EF4-FFF2-40B4-BE49-F238E27FC236}">
                  <a16:creationId xmlns="" xmlns:a16="http://schemas.microsoft.com/office/drawing/2014/main" id="{E3C0ED8A-CCF0-4CB2-84E4-58B2169E8E3C}"/>
                </a:ext>
              </a:extLst>
            </p:cNvPr>
            <p:cNvSpPr txBox="1"/>
            <p:nvPr/>
          </p:nvSpPr>
          <p:spPr>
            <a:xfrm>
              <a:off x="2102233" y="3870474"/>
              <a:ext cx="59343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>
                  <a:solidFill>
                    <a:schemeClr val="bg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篇章</a:t>
              </a:r>
              <a:r>
                <a:rPr lang="en-US" altLang="zh-CN" sz="1400">
                  <a:solidFill>
                    <a:schemeClr val="bg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:</a:t>
              </a:r>
              <a:endParaRPr lang="zh-CN" altLang="en-US" sz="14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7" name="文本框 16">
              <a:extLst>
                <a:ext uri="{FF2B5EF4-FFF2-40B4-BE49-F238E27FC236}">
                  <a16:creationId xmlns="" xmlns:a16="http://schemas.microsoft.com/office/drawing/2014/main" id="{B3B743B9-95B9-4438-96AE-4F725D355995}"/>
                </a:ext>
              </a:extLst>
            </p:cNvPr>
            <p:cNvSpPr txBox="1"/>
            <p:nvPr/>
          </p:nvSpPr>
          <p:spPr>
            <a:xfrm>
              <a:off x="2940448" y="3870474"/>
              <a:ext cx="3834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>
                  <a:solidFill>
                    <a:schemeClr val="bg1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01</a:t>
              </a:r>
              <a:endParaRPr lang="zh-CN" altLang="en-US" sz="1400" dirty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8" name="文本框 17">
              <a:extLst>
                <a:ext uri="{FF2B5EF4-FFF2-40B4-BE49-F238E27FC236}">
                  <a16:creationId xmlns="" xmlns:a16="http://schemas.microsoft.com/office/drawing/2014/main" id="{D667D107-E773-4826-8918-61F1ED8FC45E}"/>
                </a:ext>
              </a:extLst>
            </p:cNvPr>
            <p:cNvSpPr txBox="1"/>
            <p:nvPr/>
          </p:nvSpPr>
          <p:spPr>
            <a:xfrm>
              <a:off x="3604242" y="3870474"/>
              <a:ext cx="3834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>
                  <a:solidFill>
                    <a:schemeClr val="bg1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02</a:t>
              </a:r>
              <a:endParaRPr lang="zh-CN" altLang="en-US" sz="1400" dirty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9" name="文本框 18">
              <a:extLst>
                <a:ext uri="{FF2B5EF4-FFF2-40B4-BE49-F238E27FC236}">
                  <a16:creationId xmlns="" xmlns:a16="http://schemas.microsoft.com/office/drawing/2014/main" id="{988D33C4-C0E4-4FA7-9E64-BEF3B34BB832}"/>
                </a:ext>
              </a:extLst>
            </p:cNvPr>
            <p:cNvSpPr txBox="1"/>
            <p:nvPr/>
          </p:nvSpPr>
          <p:spPr>
            <a:xfrm>
              <a:off x="4266362" y="3870474"/>
              <a:ext cx="3834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>
                  <a:solidFill>
                    <a:schemeClr val="bg1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03</a:t>
              </a:r>
              <a:endParaRPr lang="zh-CN" altLang="en-US" sz="1400" dirty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0" name="文本框 19">
              <a:extLst>
                <a:ext uri="{FF2B5EF4-FFF2-40B4-BE49-F238E27FC236}">
                  <a16:creationId xmlns="" xmlns:a16="http://schemas.microsoft.com/office/drawing/2014/main" id="{E3B9B960-ED57-4AFE-BB36-0EAF4CBE236E}"/>
                </a:ext>
              </a:extLst>
            </p:cNvPr>
            <p:cNvSpPr txBox="1"/>
            <p:nvPr/>
          </p:nvSpPr>
          <p:spPr>
            <a:xfrm>
              <a:off x="4928482" y="3870474"/>
              <a:ext cx="3834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>
                  <a:solidFill>
                    <a:schemeClr val="bg1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04</a:t>
              </a:r>
              <a:endParaRPr lang="zh-CN" altLang="en-US" sz="1400" dirty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1" name="文本框 20">
              <a:extLst>
                <a:ext uri="{FF2B5EF4-FFF2-40B4-BE49-F238E27FC236}">
                  <a16:creationId xmlns="" xmlns:a16="http://schemas.microsoft.com/office/drawing/2014/main" id="{6FC52798-F70E-4704-9A5E-F1D4FEBFAD28}"/>
                </a:ext>
              </a:extLst>
            </p:cNvPr>
            <p:cNvSpPr txBox="1"/>
            <p:nvPr/>
          </p:nvSpPr>
          <p:spPr>
            <a:xfrm>
              <a:off x="5590603" y="3870474"/>
              <a:ext cx="3834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>
                  <a:solidFill>
                    <a:schemeClr val="bg1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05</a:t>
              </a:r>
              <a:endParaRPr lang="zh-CN" altLang="en-US" sz="1400" dirty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2" name="文本框 21">
              <a:extLst>
                <a:ext uri="{FF2B5EF4-FFF2-40B4-BE49-F238E27FC236}">
                  <a16:creationId xmlns="" xmlns:a16="http://schemas.microsoft.com/office/drawing/2014/main" id="{D602D27F-93CA-432D-A59D-2F2D8EF7FF83}"/>
                </a:ext>
              </a:extLst>
            </p:cNvPr>
            <p:cNvSpPr txBox="1"/>
            <p:nvPr/>
          </p:nvSpPr>
          <p:spPr>
            <a:xfrm>
              <a:off x="6252724" y="3870474"/>
              <a:ext cx="3834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>
                  <a:solidFill>
                    <a:schemeClr val="bg1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06</a:t>
              </a:r>
              <a:endParaRPr lang="zh-CN" altLang="en-US" sz="1400" dirty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3" name="文本框 22">
              <a:extLst>
                <a:ext uri="{FF2B5EF4-FFF2-40B4-BE49-F238E27FC236}">
                  <a16:creationId xmlns="" xmlns:a16="http://schemas.microsoft.com/office/drawing/2014/main" id="{89352F14-D5DD-4F2F-9147-1234D02A62DE}"/>
                </a:ext>
              </a:extLst>
            </p:cNvPr>
            <p:cNvSpPr txBox="1"/>
            <p:nvPr/>
          </p:nvSpPr>
          <p:spPr>
            <a:xfrm>
              <a:off x="6914845" y="3870474"/>
              <a:ext cx="3834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>
                  <a:solidFill>
                    <a:schemeClr val="bg1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07</a:t>
              </a:r>
              <a:endParaRPr lang="zh-CN" altLang="en-US" sz="1400" dirty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4" name="文本框 23">
              <a:extLst>
                <a:ext uri="{FF2B5EF4-FFF2-40B4-BE49-F238E27FC236}">
                  <a16:creationId xmlns="" xmlns:a16="http://schemas.microsoft.com/office/drawing/2014/main" id="{2C5BA70C-8D74-4367-8E4E-4783E6D57AE5}"/>
                </a:ext>
              </a:extLst>
            </p:cNvPr>
            <p:cNvSpPr txBox="1"/>
            <p:nvPr/>
          </p:nvSpPr>
          <p:spPr>
            <a:xfrm>
              <a:off x="7567579" y="3870474"/>
              <a:ext cx="3834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>
                  <a:solidFill>
                    <a:schemeClr val="bg1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08</a:t>
              </a:r>
              <a:endParaRPr lang="zh-CN" altLang="en-US" sz="1400" dirty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5" name="文本框 24">
              <a:extLst>
                <a:ext uri="{FF2B5EF4-FFF2-40B4-BE49-F238E27FC236}">
                  <a16:creationId xmlns="" xmlns:a16="http://schemas.microsoft.com/office/drawing/2014/main" id="{4AFA7002-47FD-47F0-ADFE-42B0E5CD3D09}"/>
                </a:ext>
              </a:extLst>
            </p:cNvPr>
            <p:cNvSpPr txBox="1"/>
            <p:nvPr/>
          </p:nvSpPr>
          <p:spPr>
            <a:xfrm>
              <a:off x="8223443" y="3870474"/>
              <a:ext cx="3834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>
                  <a:solidFill>
                    <a:schemeClr val="bg1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09</a:t>
              </a:r>
              <a:endParaRPr lang="zh-CN" altLang="en-US" sz="1400" dirty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6" name="文本框 25">
              <a:extLst>
                <a:ext uri="{FF2B5EF4-FFF2-40B4-BE49-F238E27FC236}">
                  <a16:creationId xmlns="" xmlns:a16="http://schemas.microsoft.com/office/drawing/2014/main" id="{1B5A9E78-5AB6-47F6-89ED-D6A62454289E}"/>
                </a:ext>
              </a:extLst>
            </p:cNvPr>
            <p:cNvSpPr txBox="1"/>
            <p:nvPr/>
          </p:nvSpPr>
          <p:spPr>
            <a:xfrm>
              <a:off x="8879307" y="3870474"/>
              <a:ext cx="3834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>
                  <a:solidFill>
                    <a:schemeClr val="bg1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10</a:t>
              </a:r>
              <a:endParaRPr lang="zh-CN" altLang="en-US" sz="1400" dirty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855489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25881E11-A8C3-4263-ACF6-1398EBF6F854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B83EBAFA-DC41-4975-A4C4-6AB4E8E14702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DB542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rgbClr val="DB542D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44" name="图片 43">
            <a:extLst>
              <a:ext uri="{FF2B5EF4-FFF2-40B4-BE49-F238E27FC236}">
                <a16:creationId xmlns="" xmlns:a16="http://schemas.microsoft.com/office/drawing/2014/main" id="{C03078F1-7155-4F49-B350-87DE68A942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72109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图片 43">
            <a:extLst>
              <a:ext uri="{FF2B5EF4-FFF2-40B4-BE49-F238E27FC236}">
                <a16:creationId xmlns="" xmlns:a16="http://schemas.microsoft.com/office/drawing/2014/main" id="{C03078F1-7155-4F49-B350-87DE68A942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1F84EB4A-B5E8-4714-A34F-D50E32E6AE3F}"/>
              </a:ext>
            </a:extLst>
          </p:cNvPr>
          <p:cNvSpPr txBox="1"/>
          <p:nvPr/>
        </p:nvSpPr>
        <p:spPr>
          <a:xfrm>
            <a:off x="622571" y="561067"/>
            <a:ext cx="39100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343040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组合 39">
            <a:extLst>
              <a:ext uri="{FF2B5EF4-FFF2-40B4-BE49-F238E27FC236}">
                <a16:creationId xmlns="" xmlns:a16="http://schemas.microsoft.com/office/drawing/2014/main" id="{48B9E5F3-AC9D-4F4F-872B-81C776A172A5}"/>
              </a:ext>
            </a:extLst>
          </p:cNvPr>
          <p:cNvGrpSpPr/>
          <p:nvPr/>
        </p:nvGrpSpPr>
        <p:grpSpPr>
          <a:xfrm>
            <a:off x="1770124" y="1209170"/>
            <a:ext cx="8152427" cy="4438071"/>
            <a:chOff x="1205582" y="875625"/>
            <a:chExt cx="8152427" cy="4438071"/>
          </a:xfrm>
        </p:grpSpPr>
        <p:sp>
          <p:nvSpPr>
            <p:cNvPr id="5" name="文本框 4">
              <a:extLst>
                <a:ext uri="{FF2B5EF4-FFF2-40B4-BE49-F238E27FC236}">
                  <a16:creationId xmlns="" xmlns:a16="http://schemas.microsoft.com/office/drawing/2014/main" id="{CE27AEBD-5AAA-41FB-B1CF-424F248DFBFB}"/>
                </a:ext>
              </a:extLst>
            </p:cNvPr>
            <p:cNvSpPr txBox="1"/>
            <p:nvPr/>
          </p:nvSpPr>
          <p:spPr>
            <a:xfrm>
              <a:off x="1205582" y="2863828"/>
              <a:ext cx="201208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2400" b="1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版式模板</a:t>
              </a:r>
              <a:endParaRPr lang="zh-CN" altLang="en-US" sz="2400" b="1" dirty="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3" name="组合 2">
              <a:extLst>
                <a:ext uri="{FF2B5EF4-FFF2-40B4-BE49-F238E27FC236}">
                  <a16:creationId xmlns="" xmlns:a16="http://schemas.microsoft.com/office/drawing/2014/main" id="{60E559C5-40A6-49F0-B222-CD2910D48F38}"/>
                </a:ext>
              </a:extLst>
            </p:cNvPr>
            <p:cNvGrpSpPr/>
            <p:nvPr/>
          </p:nvGrpSpPr>
          <p:grpSpPr>
            <a:xfrm>
              <a:off x="4523361" y="875625"/>
              <a:ext cx="4834648" cy="634828"/>
              <a:chOff x="4523361" y="875625"/>
              <a:chExt cx="4834648" cy="634828"/>
            </a:xfrm>
          </p:grpSpPr>
          <p:sp>
            <p:nvSpPr>
              <p:cNvPr id="2" name="矩形 1">
                <a:extLst>
                  <a:ext uri="{FF2B5EF4-FFF2-40B4-BE49-F238E27FC236}">
                    <a16:creationId xmlns="" xmlns:a16="http://schemas.microsoft.com/office/drawing/2014/main" id="{5BF0E977-CE52-42D6-88E9-2CCEEB4F2B24}"/>
                  </a:ext>
                </a:extLst>
              </p:cNvPr>
              <p:cNvSpPr/>
              <p:nvPr/>
            </p:nvSpPr>
            <p:spPr>
              <a:xfrm>
                <a:off x="4523361" y="875625"/>
                <a:ext cx="4834648" cy="634828"/>
              </a:xfrm>
              <a:prstGeom prst="rect">
                <a:avLst/>
              </a:prstGeom>
              <a:solidFill>
                <a:srgbClr val="0040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文本框 7">
                <a:extLst>
                  <a:ext uri="{FF2B5EF4-FFF2-40B4-BE49-F238E27FC236}">
                    <a16:creationId xmlns="" xmlns:a16="http://schemas.microsoft.com/office/drawing/2014/main" id="{5900400C-5736-4D65-8129-64350FFA10AF}"/>
                  </a:ext>
                </a:extLst>
              </p:cNvPr>
              <p:cNvSpPr txBox="1"/>
              <p:nvPr/>
            </p:nvSpPr>
            <p:spPr>
              <a:xfrm>
                <a:off x="4818818" y="1023762"/>
                <a:ext cx="4450257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6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PPT</a:t>
                </a:r>
                <a:r>
                  <a:rPr lang="zh-CN" altLang="en-US" sz="16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通用模板（封面、目录、篇章分割、封底）</a:t>
                </a:r>
                <a:endPara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6" name="组合 5">
              <a:extLst>
                <a:ext uri="{FF2B5EF4-FFF2-40B4-BE49-F238E27FC236}">
                  <a16:creationId xmlns="" xmlns:a16="http://schemas.microsoft.com/office/drawing/2014/main" id="{A5282639-2B7A-4BEF-87E1-0D0FA91D17CC}"/>
                </a:ext>
              </a:extLst>
            </p:cNvPr>
            <p:cNvGrpSpPr/>
            <p:nvPr/>
          </p:nvGrpSpPr>
          <p:grpSpPr>
            <a:xfrm>
              <a:off x="4523361" y="1826436"/>
              <a:ext cx="4834648" cy="634828"/>
              <a:chOff x="4523361" y="1658590"/>
              <a:chExt cx="4834648" cy="634828"/>
            </a:xfrm>
          </p:grpSpPr>
          <p:sp>
            <p:nvSpPr>
              <p:cNvPr id="9" name="矩形 8">
                <a:extLst>
                  <a:ext uri="{FF2B5EF4-FFF2-40B4-BE49-F238E27FC236}">
                    <a16:creationId xmlns="" xmlns:a16="http://schemas.microsoft.com/office/drawing/2014/main" id="{0490751E-7306-4309-8220-8EEBED268C4A}"/>
                  </a:ext>
                </a:extLst>
              </p:cNvPr>
              <p:cNvSpPr/>
              <p:nvPr/>
            </p:nvSpPr>
            <p:spPr>
              <a:xfrm>
                <a:off x="4523361" y="1658590"/>
                <a:ext cx="4834648" cy="634828"/>
              </a:xfrm>
              <a:prstGeom prst="rect">
                <a:avLst/>
              </a:prstGeom>
              <a:solidFill>
                <a:srgbClr val="0040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文本框 9">
                <a:extLst>
                  <a:ext uri="{FF2B5EF4-FFF2-40B4-BE49-F238E27FC236}">
                    <a16:creationId xmlns="" xmlns:a16="http://schemas.microsoft.com/office/drawing/2014/main" id="{BCFE0887-C018-42D0-A106-D633433BA809}"/>
                  </a:ext>
                </a:extLst>
              </p:cNvPr>
              <p:cNvSpPr txBox="1"/>
              <p:nvPr/>
            </p:nvSpPr>
            <p:spPr>
              <a:xfrm>
                <a:off x="4818818" y="1806727"/>
                <a:ext cx="2510624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6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图文结合类（单图、多图</a:t>
                </a:r>
                <a:r>
                  <a:rPr lang="en-US" altLang="zh-CN" sz="16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)</a:t>
                </a:r>
                <a:endPara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7" name="组合 16">
              <a:extLst>
                <a:ext uri="{FF2B5EF4-FFF2-40B4-BE49-F238E27FC236}">
                  <a16:creationId xmlns="" xmlns:a16="http://schemas.microsoft.com/office/drawing/2014/main" id="{2F4BF1E9-57BA-404D-ACE5-95A3766FDCBB}"/>
                </a:ext>
              </a:extLst>
            </p:cNvPr>
            <p:cNvGrpSpPr/>
            <p:nvPr/>
          </p:nvGrpSpPr>
          <p:grpSpPr>
            <a:xfrm>
              <a:off x="4523361" y="2777247"/>
              <a:ext cx="4834648" cy="634828"/>
              <a:chOff x="4523361" y="2432206"/>
              <a:chExt cx="4834648" cy="634828"/>
            </a:xfrm>
          </p:grpSpPr>
          <p:sp>
            <p:nvSpPr>
              <p:cNvPr id="11" name="矩形 10">
                <a:extLst>
                  <a:ext uri="{FF2B5EF4-FFF2-40B4-BE49-F238E27FC236}">
                    <a16:creationId xmlns="" xmlns:a16="http://schemas.microsoft.com/office/drawing/2014/main" id="{DFF8A7C2-7419-4CD5-8448-A125118CB93F}"/>
                  </a:ext>
                </a:extLst>
              </p:cNvPr>
              <p:cNvSpPr/>
              <p:nvPr/>
            </p:nvSpPr>
            <p:spPr>
              <a:xfrm>
                <a:off x="4523361" y="2432206"/>
                <a:ext cx="4834648" cy="634828"/>
              </a:xfrm>
              <a:prstGeom prst="rect">
                <a:avLst/>
              </a:prstGeom>
              <a:solidFill>
                <a:srgbClr val="0040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文本框 11">
                <a:extLst>
                  <a:ext uri="{FF2B5EF4-FFF2-40B4-BE49-F238E27FC236}">
                    <a16:creationId xmlns="" xmlns:a16="http://schemas.microsoft.com/office/drawing/2014/main" id="{23F86698-FDBC-4C37-A1D0-F10088960CA8}"/>
                  </a:ext>
                </a:extLst>
              </p:cNvPr>
              <p:cNvSpPr txBox="1"/>
              <p:nvPr/>
            </p:nvSpPr>
            <p:spPr>
              <a:xfrm>
                <a:off x="4818818" y="2580343"/>
                <a:ext cx="3467616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6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层级信息类（总分、平级、阶梯等）</a:t>
                </a:r>
                <a:endPara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8" name="组合 17">
              <a:extLst>
                <a:ext uri="{FF2B5EF4-FFF2-40B4-BE49-F238E27FC236}">
                  <a16:creationId xmlns="" xmlns:a16="http://schemas.microsoft.com/office/drawing/2014/main" id="{9371BF1E-D04E-4139-B036-C82D4C36ECBE}"/>
                </a:ext>
              </a:extLst>
            </p:cNvPr>
            <p:cNvGrpSpPr/>
            <p:nvPr/>
          </p:nvGrpSpPr>
          <p:grpSpPr>
            <a:xfrm>
              <a:off x="4523361" y="3728058"/>
              <a:ext cx="4834648" cy="634828"/>
              <a:chOff x="4523361" y="5148313"/>
              <a:chExt cx="4834648" cy="634828"/>
            </a:xfrm>
          </p:grpSpPr>
          <p:sp>
            <p:nvSpPr>
              <p:cNvPr id="13" name="矩形 12">
                <a:extLst>
                  <a:ext uri="{FF2B5EF4-FFF2-40B4-BE49-F238E27FC236}">
                    <a16:creationId xmlns="" xmlns:a16="http://schemas.microsoft.com/office/drawing/2014/main" id="{D20E74FE-4201-483D-AFB6-5DFA140F9B4C}"/>
                  </a:ext>
                </a:extLst>
              </p:cNvPr>
              <p:cNvSpPr/>
              <p:nvPr/>
            </p:nvSpPr>
            <p:spPr>
              <a:xfrm>
                <a:off x="4523361" y="5148313"/>
                <a:ext cx="4834648" cy="634828"/>
              </a:xfrm>
              <a:prstGeom prst="rect">
                <a:avLst/>
              </a:prstGeom>
              <a:solidFill>
                <a:srgbClr val="0040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文本框 13">
                <a:extLst>
                  <a:ext uri="{FF2B5EF4-FFF2-40B4-BE49-F238E27FC236}">
                    <a16:creationId xmlns="" xmlns:a16="http://schemas.microsoft.com/office/drawing/2014/main" id="{6F5B33D4-E559-4563-8758-E5924C5CA899}"/>
                  </a:ext>
                </a:extLst>
              </p:cNvPr>
              <p:cNvSpPr txBox="1"/>
              <p:nvPr/>
            </p:nvSpPr>
            <p:spPr>
              <a:xfrm>
                <a:off x="4818818" y="5296450"/>
                <a:ext cx="4083169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6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表格数据类（网格、柱状、折线、饼状等）</a:t>
                </a:r>
                <a:endPara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9" name="组合 18">
              <a:extLst>
                <a:ext uri="{FF2B5EF4-FFF2-40B4-BE49-F238E27FC236}">
                  <a16:creationId xmlns="" xmlns:a16="http://schemas.microsoft.com/office/drawing/2014/main" id="{05A2A49B-EAF8-4CDA-8352-EE8E4B0CB82E}"/>
                </a:ext>
              </a:extLst>
            </p:cNvPr>
            <p:cNvGrpSpPr/>
            <p:nvPr/>
          </p:nvGrpSpPr>
          <p:grpSpPr>
            <a:xfrm>
              <a:off x="4523361" y="4678868"/>
              <a:ext cx="4834648" cy="634828"/>
              <a:chOff x="4523361" y="5982375"/>
              <a:chExt cx="4834648" cy="634828"/>
            </a:xfrm>
          </p:grpSpPr>
          <p:sp>
            <p:nvSpPr>
              <p:cNvPr id="15" name="矩形 14">
                <a:extLst>
                  <a:ext uri="{FF2B5EF4-FFF2-40B4-BE49-F238E27FC236}">
                    <a16:creationId xmlns="" xmlns:a16="http://schemas.microsoft.com/office/drawing/2014/main" id="{946168F7-C04D-4E67-9A64-100531FD240D}"/>
                  </a:ext>
                </a:extLst>
              </p:cNvPr>
              <p:cNvSpPr/>
              <p:nvPr/>
            </p:nvSpPr>
            <p:spPr>
              <a:xfrm>
                <a:off x="4523361" y="5982375"/>
                <a:ext cx="4834648" cy="634828"/>
              </a:xfrm>
              <a:prstGeom prst="rect">
                <a:avLst/>
              </a:prstGeom>
              <a:solidFill>
                <a:srgbClr val="0040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文本框 15">
                <a:extLst>
                  <a:ext uri="{FF2B5EF4-FFF2-40B4-BE49-F238E27FC236}">
                    <a16:creationId xmlns="" xmlns:a16="http://schemas.microsoft.com/office/drawing/2014/main" id="{AE547E45-3870-4C23-879F-F54908370354}"/>
                  </a:ext>
                </a:extLst>
              </p:cNvPr>
              <p:cNvSpPr txBox="1"/>
              <p:nvPr/>
            </p:nvSpPr>
            <p:spPr>
              <a:xfrm>
                <a:off x="4818818" y="6130512"/>
                <a:ext cx="1210588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6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特定场景类</a:t>
                </a:r>
                <a:endPara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cxnSp>
          <p:nvCxnSpPr>
            <p:cNvPr id="21" name="直接连接符 20">
              <a:extLst>
                <a:ext uri="{FF2B5EF4-FFF2-40B4-BE49-F238E27FC236}">
                  <a16:creationId xmlns="" xmlns:a16="http://schemas.microsoft.com/office/drawing/2014/main" id="{C2F9E204-1C54-49A4-9640-E3323BD49E7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550595" y="1193039"/>
              <a:ext cx="972766" cy="0"/>
            </a:xfrm>
            <a:prstGeom prst="line">
              <a:avLst/>
            </a:prstGeom>
            <a:ln>
              <a:solidFill>
                <a:srgbClr val="00409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>
              <a:extLst>
                <a:ext uri="{FF2B5EF4-FFF2-40B4-BE49-F238E27FC236}">
                  <a16:creationId xmlns="" xmlns:a16="http://schemas.microsoft.com/office/drawing/2014/main" id="{13451A67-B3AF-448F-85DF-182C8B83549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909426" y="2143850"/>
              <a:ext cx="613935" cy="0"/>
            </a:xfrm>
            <a:prstGeom prst="line">
              <a:avLst/>
            </a:prstGeom>
            <a:ln>
              <a:solidFill>
                <a:srgbClr val="00409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>
              <a:extLst>
                <a:ext uri="{FF2B5EF4-FFF2-40B4-BE49-F238E27FC236}">
                  <a16:creationId xmlns="" xmlns:a16="http://schemas.microsoft.com/office/drawing/2014/main" id="{BAC1C272-8C57-4B89-ADDE-63F690987AD6}"/>
                </a:ext>
              </a:extLst>
            </p:cNvPr>
            <p:cNvCxnSpPr>
              <a:cxnSpLocks/>
              <a:endCxn id="5" idx="3"/>
            </p:cNvCxnSpPr>
            <p:nvPr/>
          </p:nvCxnSpPr>
          <p:spPr>
            <a:xfrm flipH="1" flipV="1">
              <a:off x="3217671" y="3094661"/>
              <a:ext cx="1305690" cy="3764"/>
            </a:xfrm>
            <a:prstGeom prst="line">
              <a:avLst/>
            </a:prstGeom>
            <a:ln>
              <a:solidFill>
                <a:srgbClr val="00409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>
              <a:extLst>
                <a:ext uri="{FF2B5EF4-FFF2-40B4-BE49-F238E27FC236}">
                  <a16:creationId xmlns="" xmlns:a16="http://schemas.microsoft.com/office/drawing/2014/main" id="{3A822F86-D295-42BF-93E9-F0877FD9EC5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909426" y="4011591"/>
              <a:ext cx="613935" cy="0"/>
            </a:xfrm>
            <a:prstGeom prst="line">
              <a:avLst/>
            </a:prstGeom>
            <a:ln>
              <a:solidFill>
                <a:srgbClr val="00409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>
              <a:extLst>
                <a:ext uri="{FF2B5EF4-FFF2-40B4-BE49-F238E27FC236}">
                  <a16:creationId xmlns="" xmlns:a16="http://schemas.microsoft.com/office/drawing/2014/main" id="{066FA478-F0E2-43B1-8572-799F3D800AF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550595" y="4996282"/>
              <a:ext cx="972767" cy="0"/>
            </a:xfrm>
            <a:prstGeom prst="line">
              <a:avLst/>
            </a:prstGeom>
            <a:ln>
              <a:solidFill>
                <a:srgbClr val="00409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>
              <a:extLst>
                <a:ext uri="{FF2B5EF4-FFF2-40B4-BE49-F238E27FC236}">
                  <a16:creationId xmlns="" xmlns:a16="http://schemas.microsoft.com/office/drawing/2014/main" id="{2B3BBF28-DBE7-4D01-A1AB-1D14B043809C}"/>
                </a:ext>
              </a:extLst>
            </p:cNvPr>
            <p:cNvCxnSpPr>
              <a:cxnSpLocks/>
            </p:cNvCxnSpPr>
            <p:nvPr/>
          </p:nvCxnSpPr>
          <p:spPr>
            <a:xfrm>
              <a:off x="3909426" y="2143850"/>
              <a:ext cx="0" cy="186774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>
              <a:extLst>
                <a:ext uri="{FF2B5EF4-FFF2-40B4-BE49-F238E27FC236}">
                  <a16:creationId xmlns="" xmlns:a16="http://schemas.microsoft.com/office/drawing/2014/main" id="{863D9B0A-13BC-48F2-B2AA-0C9160D192DE}"/>
                </a:ext>
              </a:extLst>
            </p:cNvPr>
            <p:cNvCxnSpPr>
              <a:cxnSpLocks/>
            </p:cNvCxnSpPr>
            <p:nvPr/>
          </p:nvCxnSpPr>
          <p:spPr>
            <a:xfrm>
              <a:off x="3550595" y="1193039"/>
              <a:ext cx="0" cy="380324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8388430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C41264E6-4844-43D9-90F9-F301EE22BBC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40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B5FD3B68-F083-4946-B9F5-9590C57FAAE9}"/>
              </a:ext>
            </a:extLst>
          </p:cNvPr>
          <p:cNvSpPr txBox="1"/>
          <p:nvPr/>
        </p:nvSpPr>
        <p:spPr>
          <a:xfrm>
            <a:off x="9043003" y="2905780"/>
            <a:ext cx="2316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通用模板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23C4F2B4-4AF5-461D-A137-642F3666F614}"/>
              </a:ext>
            </a:extLst>
          </p:cNvPr>
          <p:cNvSpPr txBox="1"/>
          <p:nvPr/>
        </p:nvSpPr>
        <p:spPr>
          <a:xfrm>
            <a:off x="8616308" y="3429000"/>
            <a:ext cx="28777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（封面、目录、篇章分割、封底）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B41BD28A-F4DD-4D8B-853E-AD76593835F1}"/>
              </a:ext>
            </a:extLst>
          </p:cNvPr>
          <p:cNvSpPr txBox="1"/>
          <p:nvPr/>
        </p:nvSpPr>
        <p:spPr>
          <a:xfrm>
            <a:off x="639662" y="5900429"/>
            <a:ext cx="160813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>
                <a:solidFill>
                  <a:srgbClr val="65AAD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Layout Specification</a:t>
            </a:r>
            <a:endParaRPr lang="zh-CN" altLang="en-US" sz="1000" dirty="0">
              <a:solidFill>
                <a:srgbClr val="65AADD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cxnSp>
        <p:nvCxnSpPr>
          <p:cNvPr id="10" name="直接连接符 9">
            <a:extLst>
              <a:ext uri="{FF2B5EF4-FFF2-40B4-BE49-F238E27FC236}">
                <a16:creationId xmlns="" xmlns:a16="http://schemas.microsoft.com/office/drawing/2014/main" id="{1B009D6B-AA83-4F64-990A-13889F321D6E}"/>
              </a:ext>
            </a:extLst>
          </p:cNvPr>
          <p:cNvCxnSpPr/>
          <p:nvPr/>
        </p:nvCxnSpPr>
        <p:spPr>
          <a:xfrm>
            <a:off x="739471" y="6170505"/>
            <a:ext cx="11452529" cy="0"/>
          </a:xfrm>
          <a:prstGeom prst="line">
            <a:avLst/>
          </a:prstGeom>
          <a:ln w="3175">
            <a:solidFill>
              <a:srgbClr val="65AAD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785541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11406" y="2911381"/>
            <a:ext cx="46987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rgbClr val="004097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XXXXXXXXXXXXXXXXXXXXXX</a:t>
            </a:r>
            <a:endParaRPr lang="zh-CN" altLang="en-US" sz="2400" dirty="0">
              <a:solidFill>
                <a:srgbClr val="004097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11406" y="1942632"/>
            <a:ext cx="6909264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00" b="1">
                <a:solidFill>
                  <a:srgbClr val="004097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</a:t>
            </a:r>
            <a:r>
              <a:rPr lang="zh-CN" altLang="en-US" sz="6600" b="1">
                <a:solidFill>
                  <a:srgbClr val="004097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主题文字信息</a:t>
            </a:r>
            <a:endParaRPr lang="zh-CN" altLang="en-US" sz="6600" b="1" dirty="0">
              <a:solidFill>
                <a:srgbClr val="004097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11406" y="4341795"/>
            <a:ext cx="18966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 err="1">
                <a:solidFill>
                  <a:srgbClr val="EA5529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Zhonghui</a:t>
            </a:r>
            <a:r>
              <a:rPr lang="en-US" altLang="zh-CN" sz="1200" dirty="0">
                <a:solidFill>
                  <a:srgbClr val="EA5529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 Certified Public</a:t>
            </a:r>
          </a:p>
          <a:p>
            <a:r>
              <a:rPr lang="en-US" altLang="zh-CN" sz="1200" dirty="0">
                <a:solidFill>
                  <a:srgbClr val="EA5529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Accountants LLP.</a:t>
            </a:r>
            <a:endParaRPr lang="zh-CN" altLang="en-US" sz="1200" dirty="0">
              <a:solidFill>
                <a:srgbClr val="EA5529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816491" y="4495683"/>
            <a:ext cx="178446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时间：</a:t>
            </a:r>
            <a:r>
              <a:rPr lang="en-U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XXXX/XX/XX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9890091" y="4495683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主讲人：</a:t>
            </a:r>
            <a:r>
              <a:rPr lang="en-U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XXX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384" y="165462"/>
            <a:ext cx="2720412" cy="1270841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334000"/>
            <a:ext cx="12192000" cy="15240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12000" y="914400"/>
            <a:ext cx="272382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cap="all" dirty="0">
                <a:latin typeface="Arial" panose="020B0604020202020204" pitchFamily="34" charset="0"/>
                <a:cs typeface="Arial" panose="020B0604020202020204" pitchFamily="34" charset="0"/>
              </a:rPr>
              <a:t>Contents</a:t>
            </a:r>
            <a:endParaRPr lang="zh-CN" altLang="en-US" sz="3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361765" y="946166"/>
            <a:ext cx="128592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|  </a:t>
            </a:r>
            <a:r>
              <a:rPr lang="zh-CN" altLang="en-US" sz="3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901111" y="3429000"/>
            <a:ext cx="195598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EA5529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XXXXXXXXXXXXX</a:t>
            </a:r>
            <a:endParaRPr lang="zh-CN" altLang="en-US" sz="1600" dirty="0">
              <a:solidFill>
                <a:srgbClr val="EA5529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752311" y="3429000"/>
            <a:ext cx="195598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EA5529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XXXXXXXXXXXXX</a:t>
            </a:r>
            <a:endParaRPr lang="en-US" altLang="zh-CN" sz="1600" dirty="0">
              <a:solidFill>
                <a:srgbClr val="EA5529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603511" y="3429000"/>
            <a:ext cx="195598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EA5529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XXXXXXXXXXXXX</a:t>
            </a:r>
            <a:endParaRPr lang="en-US" altLang="zh-CN" sz="1600" dirty="0" err="1">
              <a:solidFill>
                <a:srgbClr val="EA5529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9454711" y="3429000"/>
            <a:ext cx="195598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EA5529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XXXXXXXXXXXXX</a:t>
            </a:r>
            <a:endParaRPr lang="en-US" altLang="zh-CN" sz="1600" dirty="0" err="1">
              <a:solidFill>
                <a:srgbClr val="EA5529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757482" y="2586901"/>
            <a:ext cx="9541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i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01</a:t>
            </a:r>
            <a:endParaRPr lang="zh-CN" altLang="en-US" sz="5400" b="1" i="1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901111" y="3048566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篇章主题</a:t>
            </a:r>
            <a:endParaRPr lang="zh-CN" altLang="en-US" sz="28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3612850" y="2586901"/>
            <a:ext cx="9541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i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02</a:t>
            </a:r>
            <a:endParaRPr lang="zh-CN" altLang="en-US" sz="5400" b="1" i="1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6440911" y="2586901"/>
            <a:ext cx="9541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i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03</a:t>
            </a:r>
            <a:endParaRPr lang="zh-CN" altLang="en-US" sz="5400" b="1" i="1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9311082" y="2586901"/>
            <a:ext cx="9541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i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04</a:t>
            </a:r>
            <a:endParaRPr lang="zh-CN" altLang="en-US" sz="5400" b="1" i="1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6603511" y="3048566"/>
            <a:ext cx="16802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篇章主题</a:t>
            </a:r>
            <a:endParaRPr lang="zh-CN" altLang="en-US" sz="28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9454711" y="3048566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篇章主题</a:t>
            </a:r>
            <a:endParaRPr lang="zh-CN" altLang="en-US" sz="28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752311" y="3048566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篇章主题</a:t>
            </a:r>
            <a:endParaRPr lang="zh-CN" altLang="en-US" sz="28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334000"/>
            <a:ext cx="12192000" cy="15240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052306" y="1982170"/>
            <a:ext cx="2210862" cy="22775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200" b="1" dirty="0">
                <a:solidFill>
                  <a:srgbClr val="00409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01</a:t>
            </a:r>
            <a:endParaRPr lang="zh-CN" altLang="en-US" sz="14200" b="1" dirty="0">
              <a:solidFill>
                <a:srgbClr val="00409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981998" y="3967695"/>
            <a:ext cx="23514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>
                <a:solidFill>
                  <a:srgbClr val="DB542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  ONE</a:t>
            </a:r>
            <a:endParaRPr lang="zh-CN" altLang="en-US" sz="3200" dirty="0">
              <a:solidFill>
                <a:srgbClr val="DB542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082080" y="1946170"/>
            <a:ext cx="357020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6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篇章主题</a:t>
            </a:r>
            <a:endParaRPr lang="zh-CN" altLang="en-US" sz="66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082080" y="4301119"/>
            <a:ext cx="430887" cy="1323439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6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内容标题文字</a:t>
            </a:r>
            <a:endParaRPr lang="zh-CN" altLang="en-US" sz="16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819806" y="4301119"/>
            <a:ext cx="430887" cy="1323439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6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内容标题文字</a:t>
            </a:r>
            <a:endParaRPr lang="zh-CN" altLang="en-US" sz="16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7557532" y="4301119"/>
            <a:ext cx="430887" cy="1323439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6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内容标题文字</a:t>
            </a:r>
            <a:endParaRPr lang="zh-CN" altLang="en-US" sz="16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295258" y="4301119"/>
            <a:ext cx="430887" cy="1323439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6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内容标题文字</a:t>
            </a:r>
            <a:endParaRPr lang="zh-CN" altLang="en-US" sz="16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9032982" y="4301119"/>
            <a:ext cx="430887" cy="1323439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6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内容标题文字</a:t>
            </a:r>
            <a:endParaRPr lang="zh-CN" altLang="en-US" sz="16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1794" y="3128228"/>
            <a:ext cx="6000206" cy="601543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6261523" y="4137352"/>
            <a:ext cx="72000" cy="72000"/>
          </a:xfrm>
          <a:prstGeom prst="rect">
            <a:avLst/>
          </a:prstGeom>
          <a:solidFill>
            <a:srgbClr val="EA55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6999249" y="4137352"/>
            <a:ext cx="72000" cy="72000"/>
          </a:xfrm>
          <a:prstGeom prst="rect">
            <a:avLst/>
          </a:prstGeom>
          <a:solidFill>
            <a:srgbClr val="EA55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7736975" y="4137352"/>
            <a:ext cx="72000" cy="72000"/>
          </a:xfrm>
          <a:prstGeom prst="rect">
            <a:avLst/>
          </a:prstGeom>
          <a:solidFill>
            <a:srgbClr val="EA55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8474701" y="4137352"/>
            <a:ext cx="72000" cy="72000"/>
          </a:xfrm>
          <a:prstGeom prst="rect">
            <a:avLst/>
          </a:prstGeom>
          <a:solidFill>
            <a:srgbClr val="EA55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9212425" y="4137352"/>
            <a:ext cx="72000" cy="72000"/>
          </a:xfrm>
          <a:prstGeom prst="rect">
            <a:avLst/>
          </a:prstGeom>
          <a:solidFill>
            <a:srgbClr val="EA55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052306" y="1982170"/>
            <a:ext cx="2188210" cy="22764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200" b="1" dirty="0">
                <a:solidFill>
                  <a:srgbClr val="00409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02</a:t>
            </a:r>
            <a:endParaRPr lang="zh-CN" altLang="en-US" sz="14200" b="1" dirty="0">
              <a:solidFill>
                <a:srgbClr val="00409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981998" y="3967695"/>
            <a:ext cx="238760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>
                <a:solidFill>
                  <a:srgbClr val="DB542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  TWO</a:t>
            </a:r>
            <a:endParaRPr lang="zh-CN" altLang="en-US" sz="3200" dirty="0">
              <a:solidFill>
                <a:srgbClr val="DB542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A802DE71-3141-4B4B-A4CA-4BADD79D4137}"/>
              </a:ext>
            </a:extLst>
          </p:cNvPr>
          <p:cNvSpPr txBox="1"/>
          <p:nvPr/>
        </p:nvSpPr>
        <p:spPr>
          <a:xfrm>
            <a:off x="6082080" y="1946170"/>
            <a:ext cx="357020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6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篇章主题</a:t>
            </a:r>
            <a:endParaRPr lang="zh-CN" altLang="en-US" sz="66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7D99484D-CAE1-4EAD-AD11-0AF017AFE916}"/>
              </a:ext>
            </a:extLst>
          </p:cNvPr>
          <p:cNvSpPr txBox="1"/>
          <p:nvPr/>
        </p:nvSpPr>
        <p:spPr>
          <a:xfrm>
            <a:off x="6082080" y="4301119"/>
            <a:ext cx="430887" cy="1323439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6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内容标题文字</a:t>
            </a:r>
            <a:endParaRPr lang="zh-CN" altLang="en-US" sz="16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61773735-CFDB-4EE2-9298-63D4C480B756}"/>
              </a:ext>
            </a:extLst>
          </p:cNvPr>
          <p:cNvSpPr txBox="1"/>
          <p:nvPr/>
        </p:nvSpPr>
        <p:spPr>
          <a:xfrm>
            <a:off x="6819806" y="4301119"/>
            <a:ext cx="430887" cy="1323439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6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内容标题文字</a:t>
            </a:r>
            <a:endParaRPr lang="zh-CN" altLang="en-US" sz="16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732AE7B4-1742-40B1-A27F-A7ED367CB5FB}"/>
              </a:ext>
            </a:extLst>
          </p:cNvPr>
          <p:cNvSpPr txBox="1"/>
          <p:nvPr/>
        </p:nvSpPr>
        <p:spPr>
          <a:xfrm>
            <a:off x="7557532" y="4301119"/>
            <a:ext cx="430887" cy="1323439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6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内容标题文字</a:t>
            </a:r>
            <a:endParaRPr lang="zh-CN" altLang="en-US" sz="16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3AF43835-9D82-471E-989F-6B7E3FC16253}"/>
              </a:ext>
            </a:extLst>
          </p:cNvPr>
          <p:cNvSpPr txBox="1"/>
          <p:nvPr/>
        </p:nvSpPr>
        <p:spPr>
          <a:xfrm>
            <a:off x="8295258" y="4301119"/>
            <a:ext cx="430887" cy="1323439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6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内容标题文字</a:t>
            </a:r>
            <a:endParaRPr lang="zh-CN" altLang="en-US" sz="16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F0730F5A-2543-4588-8E33-0F096C14B8FB}"/>
              </a:ext>
            </a:extLst>
          </p:cNvPr>
          <p:cNvSpPr txBox="1"/>
          <p:nvPr/>
        </p:nvSpPr>
        <p:spPr>
          <a:xfrm>
            <a:off x="9032982" y="4301119"/>
            <a:ext cx="430887" cy="1323439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6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内容标题文字</a:t>
            </a:r>
            <a:endParaRPr lang="zh-CN" altLang="en-US" sz="16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24" name="图片 23">
            <a:extLst>
              <a:ext uri="{FF2B5EF4-FFF2-40B4-BE49-F238E27FC236}">
                <a16:creationId xmlns="" xmlns:a16="http://schemas.microsoft.com/office/drawing/2014/main" id="{4007E73A-6AA4-4500-BB96-021FD35DBF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1794" y="3128228"/>
            <a:ext cx="6000206" cy="601543"/>
          </a:xfrm>
          <a:prstGeom prst="rect">
            <a:avLst/>
          </a:prstGeom>
        </p:spPr>
      </p:pic>
      <p:sp>
        <p:nvSpPr>
          <p:cNvPr id="25" name="矩形 24">
            <a:extLst>
              <a:ext uri="{FF2B5EF4-FFF2-40B4-BE49-F238E27FC236}">
                <a16:creationId xmlns="" xmlns:a16="http://schemas.microsoft.com/office/drawing/2014/main" id="{374A680A-95BA-41C7-A6F4-631150834B5F}"/>
              </a:ext>
            </a:extLst>
          </p:cNvPr>
          <p:cNvSpPr/>
          <p:nvPr/>
        </p:nvSpPr>
        <p:spPr>
          <a:xfrm>
            <a:off x="6261523" y="4137352"/>
            <a:ext cx="72000" cy="72000"/>
          </a:xfrm>
          <a:prstGeom prst="rect">
            <a:avLst/>
          </a:prstGeom>
          <a:solidFill>
            <a:srgbClr val="EA55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>
            <a:extLst>
              <a:ext uri="{FF2B5EF4-FFF2-40B4-BE49-F238E27FC236}">
                <a16:creationId xmlns="" xmlns:a16="http://schemas.microsoft.com/office/drawing/2014/main" id="{276FD28D-F1B4-4613-AE83-DE18A0A09030}"/>
              </a:ext>
            </a:extLst>
          </p:cNvPr>
          <p:cNvSpPr/>
          <p:nvPr/>
        </p:nvSpPr>
        <p:spPr>
          <a:xfrm>
            <a:off x="6999249" y="4137352"/>
            <a:ext cx="72000" cy="72000"/>
          </a:xfrm>
          <a:prstGeom prst="rect">
            <a:avLst/>
          </a:prstGeom>
          <a:solidFill>
            <a:srgbClr val="EA55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>
            <a:extLst>
              <a:ext uri="{FF2B5EF4-FFF2-40B4-BE49-F238E27FC236}">
                <a16:creationId xmlns="" xmlns:a16="http://schemas.microsoft.com/office/drawing/2014/main" id="{91AE40B0-D5D7-4AF7-9F41-9FEB216116C1}"/>
              </a:ext>
            </a:extLst>
          </p:cNvPr>
          <p:cNvSpPr/>
          <p:nvPr/>
        </p:nvSpPr>
        <p:spPr>
          <a:xfrm>
            <a:off x="7736975" y="4137352"/>
            <a:ext cx="72000" cy="72000"/>
          </a:xfrm>
          <a:prstGeom prst="rect">
            <a:avLst/>
          </a:prstGeom>
          <a:solidFill>
            <a:srgbClr val="EA55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矩形 27">
            <a:extLst>
              <a:ext uri="{FF2B5EF4-FFF2-40B4-BE49-F238E27FC236}">
                <a16:creationId xmlns="" xmlns:a16="http://schemas.microsoft.com/office/drawing/2014/main" id="{F1F1CDC5-861A-47BA-B15C-4796D7EECE97}"/>
              </a:ext>
            </a:extLst>
          </p:cNvPr>
          <p:cNvSpPr/>
          <p:nvPr/>
        </p:nvSpPr>
        <p:spPr>
          <a:xfrm>
            <a:off x="8474701" y="4137352"/>
            <a:ext cx="72000" cy="72000"/>
          </a:xfrm>
          <a:prstGeom prst="rect">
            <a:avLst/>
          </a:prstGeom>
          <a:solidFill>
            <a:srgbClr val="EA55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>
            <a:extLst>
              <a:ext uri="{FF2B5EF4-FFF2-40B4-BE49-F238E27FC236}">
                <a16:creationId xmlns="" xmlns:a16="http://schemas.microsoft.com/office/drawing/2014/main" id="{436476ED-3593-44AA-86BB-25BC0305DAC2}"/>
              </a:ext>
            </a:extLst>
          </p:cNvPr>
          <p:cNvSpPr/>
          <p:nvPr/>
        </p:nvSpPr>
        <p:spPr>
          <a:xfrm>
            <a:off x="9212425" y="4137352"/>
            <a:ext cx="72000" cy="72000"/>
          </a:xfrm>
          <a:prstGeom prst="rect">
            <a:avLst/>
          </a:prstGeom>
          <a:solidFill>
            <a:srgbClr val="EA55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052306" y="1982170"/>
            <a:ext cx="2188210" cy="22764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200" b="1" dirty="0">
                <a:solidFill>
                  <a:srgbClr val="00409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03</a:t>
            </a:r>
            <a:endParaRPr lang="zh-CN" altLang="en-US" sz="14200" b="1" dirty="0">
              <a:solidFill>
                <a:srgbClr val="00409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981998" y="3967695"/>
            <a:ext cx="281686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>
                <a:solidFill>
                  <a:srgbClr val="DB542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  THREE</a:t>
            </a:r>
            <a:endParaRPr lang="zh-CN" altLang="en-US" sz="3200" dirty="0">
              <a:solidFill>
                <a:srgbClr val="DB542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0016783D-CD8E-40C6-A2B0-DE38A427CE6A}"/>
              </a:ext>
            </a:extLst>
          </p:cNvPr>
          <p:cNvSpPr txBox="1"/>
          <p:nvPr/>
        </p:nvSpPr>
        <p:spPr>
          <a:xfrm>
            <a:off x="6082080" y="1946170"/>
            <a:ext cx="357020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6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篇章主题</a:t>
            </a:r>
            <a:endParaRPr lang="zh-CN" altLang="en-US" sz="66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FFB08154-569A-4D22-A1CE-4103A2F9CA86}"/>
              </a:ext>
            </a:extLst>
          </p:cNvPr>
          <p:cNvSpPr txBox="1"/>
          <p:nvPr/>
        </p:nvSpPr>
        <p:spPr>
          <a:xfrm>
            <a:off x="6082080" y="4301119"/>
            <a:ext cx="430887" cy="1323439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6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内容标题文字</a:t>
            </a:r>
            <a:endParaRPr lang="zh-CN" altLang="en-US" sz="16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B4534503-50FB-44CA-9E29-E6C0DDFCEB83}"/>
              </a:ext>
            </a:extLst>
          </p:cNvPr>
          <p:cNvSpPr txBox="1"/>
          <p:nvPr/>
        </p:nvSpPr>
        <p:spPr>
          <a:xfrm>
            <a:off x="6819806" y="4301119"/>
            <a:ext cx="430887" cy="1323439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6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内容标题文字</a:t>
            </a:r>
            <a:endParaRPr lang="zh-CN" altLang="en-US" sz="16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3BBF54A4-F0C8-40BA-B45B-EC93B530335E}"/>
              </a:ext>
            </a:extLst>
          </p:cNvPr>
          <p:cNvSpPr txBox="1"/>
          <p:nvPr/>
        </p:nvSpPr>
        <p:spPr>
          <a:xfrm>
            <a:off x="7557532" y="4301119"/>
            <a:ext cx="430887" cy="1323439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6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内容标题文字</a:t>
            </a:r>
            <a:endParaRPr lang="zh-CN" altLang="en-US" sz="16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83F1EDA8-7BBE-4F06-A576-3EA7909DDB87}"/>
              </a:ext>
            </a:extLst>
          </p:cNvPr>
          <p:cNvSpPr txBox="1"/>
          <p:nvPr/>
        </p:nvSpPr>
        <p:spPr>
          <a:xfrm>
            <a:off x="8295258" y="4301119"/>
            <a:ext cx="430887" cy="1323439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6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内容标题文字</a:t>
            </a:r>
            <a:endParaRPr lang="zh-CN" altLang="en-US" sz="16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2774535D-F763-4129-AACC-B6A4BAC6530C}"/>
              </a:ext>
            </a:extLst>
          </p:cNvPr>
          <p:cNvSpPr txBox="1"/>
          <p:nvPr/>
        </p:nvSpPr>
        <p:spPr>
          <a:xfrm>
            <a:off x="9032982" y="4301119"/>
            <a:ext cx="430887" cy="1323439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6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内容标题文字</a:t>
            </a:r>
            <a:endParaRPr lang="zh-CN" altLang="en-US" sz="16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24" name="图片 23">
            <a:extLst>
              <a:ext uri="{FF2B5EF4-FFF2-40B4-BE49-F238E27FC236}">
                <a16:creationId xmlns="" xmlns:a16="http://schemas.microsoft.com/office/drawing/2014/main" id="{987A64DD-F303-4076-A66C-56AFA6AEB8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1794" y="3128228"/>
            <a:ext cx="6000206" cy="601543"/>
          </a:xfrm>
          <a:prstGeom prst="rect">
            <a:avLst/>
          </a:prstGeom>
        </p:spPr>
      </p:pic>
      <p:sp>
        <p:nvSpPr>
          <p:cNvPr id="25" name="矩形 24">
            <a:extLst>
              <a:ext uri="{FF2B5EF4-FFF2-40B4-BE49-F238E27FC236}">
                <a16:creationId xmlns="" xmlns:a16="http://schemas.microsoft.com/office/drawing/2014/main" id="{ACE2B400-6F5F-4D12-8F2C-03DD365E04A8}"/>
              </a:ext>
            </a:extLst>
          </p:cNvPr>
          <p:cNvSpPr/>
          <p:nvPr/>
        </p:nvSpPr>
        <p:spPr>
          <a:xfrm>
            <a:off x="6261523" y="4137352"/>
            <a:ext cx="72000" cy="72000"/>
          </a:xfrm>
          <a:prstGeom prst="rect">
            <a:avLst/>
          </a:prstGeom>
          <a:solidFill>
            <a:srgbClr val="EA55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>
            <a:extLst>
              <a:ext uri="{FF2B5EF4-FFF2-40B4-BE49-F238E27FC236}">
                <a16:creationId xmlns="" xmlns:a16="http://schemas.microsoft.com/office/drawing/2014/main" id="{B45639C9-09CC-48F9-BD52-9DD1B2C3A8FE}"/>
              </a:ext>
            </a:extLst>
          </p:cNvPr>
          <p:cNvSpPr/>
          <p:nvPr/>
        </p:nvSpPr>
        <p:spPr>
          <a:xfrm>
            <a:off x="6999249" y="4137352"/>
            <a:ext cx="72000" cy="72000"/>
          </a:xfrm>
          <a:prstGeom prst="rect">
            <a:avLst/>
          </a:prstGeom>
          <a:solidFill>
            <a:srgbClr val="EA55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>
            <a:extLst>
              <a:ext uri="{FF2B5EF4-FFF2-40B4-BE49-F238E27FC236}">
                <a16:creationId xmlns="" xmlns:a16="http://schemas.microsoft.com/office/drawing/2014/main" id="{78274C79-8E83-4E9D-88EE-D46A2936657D}"/>
              </a:ext>
            </a:extLst>
          </p:cNvPr>
          <p:cNvSpPr/>
          <p:nvPr/>
        </p:nvSpPr>
        <p:spPr>
          <a:xfrm>
            <a:off x="7736975" y="4137352"/>
            <a:ext cx="72000" cy="72000"/>
          </a:xfrm>
          <a:prstGeom prst="rect">
            <a:avLst/>
          </a:prstGeom>
          <a:solidFill>
            <a:srgbClr val="EA55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矩形 27">
            <a:extLst>
              <a:ext uri="{FF2B5EF4-FFF2-40B4-BE49-F238E27FC236}">
                <a16:creationId xmlns="" xmlns:a16="http://schemas.microsoft.com/office/drawing/2014/main" id="{654F6A89-55C6-44F9-AF52-2F99F3D4D446}"/>
              </a:ext>
            </a:extLst>
          </p:cNvPr>
          <p:cNvSpPr/>
          <p:nvPr/>
        </p:nvSpPr>
        <p:spPr>
          <a:xfrm>
            <a:off x="8474701" y="4137352"/>
            <a:ext cx="72000" cy="72000"/>
          </a:xfrm>
          <a:prstGeom prst="rect">
            <a:avLst/>
          </a:prstGeom>
          <a:solidFill>
            <a:srgbClr val="EA55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>
            <a:extLst>
              <a:ext uri="{FF2B5EF4-FFF2-40B4-BE49-F238E27FC236}">
                <a16:creationId xmlns="" xmlns:a16="http://schemas.microsoft.com/office/drawing/2014/main" id="{EFAAD350-7413-4FF3-AF1C-3EDA3D1EE63C}"/>
              </a:ext>
            </a:extLst>
          </p:cNvPr>
          <p:cNvSpPr/>
          <p:nvPr/>
        </p:nvSpPr>
        <p:spPr>
          <a:xfrm>
            <a:off x="9212425" y="4137352"/>
            <a:ext cx="72000" cy="72000"/>
          </a:xfrm>
          <a:prstGeom prst="rect">
            <a:avLst/>
          </a:prstGeom>
          <a:solidFill>
            <a:srgbClr val="EA55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052306" y="1982170"/>
            <a:ext cx="2188210" cy="22764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200" b="1" dirty="0">
                <a:solidFill>
                  <a:srgbClr val="00409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04</a:t>
            </a:r>
            <a:endParaRPr lang="zh-CN" altLang="en-US" sz="14200" b="1" dirty="0">
              <a:solidFill>
                <a:srgbClr val="00409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981998" y="3967695"/>
            <a:ext cx="259842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>
                <a:solidFill>
                  <a:srgbClr val="DB542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  FOUR</a:t>
            </a:r>
            <a:endParaRPr lang="zh-CN" altLang="en-US" sz="3200" dirty="0">
              <a:solidFill>
                <a:srgbClr val="DB542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48024F58-90C9-4051-9072-9132BEC3ACF7}"/>
              </a:ext>
            </a:extLst>
          </p:cNvPr>
          <p:cNvSpPr txBox="1"/>
          <p:nvPr/>
        </p:nvSpPr>
        <p:spPr>
          <a:xfrm>
            <a:off x="6082080" y="1946170"/>
            <a:ext cx="357020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6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篇章主题</a:t>
            </a:r>
            <a:endParaRPr lang="zh-CN" altLang="en-US" sz="66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3578D25E-9980-4ED7-B00C-C181009E163E}"/>
              </a:ext>
            </a:extLst>
          </p:cNvPr>
          <p:cNvSpPr txBox="1"/>
          <p:nvPr/>
        </p:nvSpPr>
        <p:spPr>
          <a:xfrm>
            <a:off x="6082080" y="4301119"/>
            <a:ext cx="430887" cy="1323439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6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内容标题文字</a:t>
            </a:r>
            <a:endParaRPr lang="zh-CN" altLang="en-US" sz="16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C272873C-DDC3-4CC8-9ADE-A85E24FB8D7B}"/>
              </a:ext>
            </a:extLst>
          </p:cNvPr>
          <p:cNvSpPr txBox="1"/>
          <p:nvPr/>
        </p:nvSpPr>
        <p:spPr>
          <a:xfrm>
            <a:off x="6819806" y="4301119"/>
            <a:ext cx="430887" cy="1323439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6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内容标题文字</a:t>
            </a:r>
            <a:endParaRPr lang="zh-CN" altLang="en-US" sz="16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9478DBA9-6AE8-4E28-9954-9DD21325AEDB}"/>
              </a:ext>
            </a:extLst>
          </p:cNvPr>
          <p:cNvSpPr txBox="1"/>
          <p:nvPr/>
        </p:nvSpPr>
        <p:spPr>
          <a:xfrm>
            <a:off x="7557532" y="4301119"/>
            <a:ext cx="430887" cy="1323439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6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内容标题文字</a:t>
            </a:r>
            <a:endParaRPr lang="zh-CN" altLang="en-US" sz="16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983D8DA1-57C8-401E-B236-B4FC6327D93A}"/>
              </a:ext>
            </a:extLst>
          </p:cNvPr>
          <p:cNvSpPr txBox="1"/>
          <p:nvPr/>
        </p:nvSpPr>
        <p:spPr>
          <a:xfrm>
            <a:off x="8295258" y="4301119"/>
            <a:ext cx="430887" cy="1323439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6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内容标题文字</a:t>
            </a:r>
            <a:endParaRPr lang="zh-CN" altLang="en-US" sz="16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BEA6F780-FA4C-4FAD-8DDE-1D1E44E0CBB3}"/>
              </a:ext>
            </a:extLst>
          </p:cNvPr>
          <p:cNvSpPr txBox="1"/>
          <p:nvPr/>
        </p:nvSpPr>
        <p:spPr>
          <a:xfrm>
            <a:off x="9032982" y="4301119"/>
            <a:ext cx="430887" cy="1323439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6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内容标题文字</a:t>
            </a:r>
            <a:endParaRPr lang="zh-CN" altLang="en-US" sz="16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24" name="图片 23">
            <a:extLst>
              <a:ext uri="{FF2B5EF4-FFF2-40B4-BE49-F238E27FC236}">
                <a16:creationId xmlns="" xmlns:a16="http://schemas.microsoft.com/office/drawing/2014/main" id="{B461CA2F-5CE3-4C81-9598-6C37E27317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1794" y="3128228"/>
            <a:ext cx="6000206" cy="601543"/>
          </a:xfrm>
          <a:prstGeom prst="rect">
            <a:avLst/>
          </a:prstGeom>
        </p:spPr>
      </p:pic>
      <p:sp>
        <p:nvSpPr>
          <p:cNvPr id="25" name="矩形 24">
            <a:extLst>
              <a:ext uri="{FF2B5EF4-FFF2-40B4-BE49-F238E27FC236}">
                <a16:creationId xmlns="" xmlns:a16="http://schemas.microsoft.com/office/drawing/2014/main" id="{C8F3A7E9-53E8-4991-8BF7-5B3199784B55}"/>
              </a:ext>
            </a:extLst>
          </p:cNvPr>
          <p:cNvSpPr/>
          <p:nvPr/>
        </p:nvSpPr>
        <p:spPr>
          <a:xfrm>
            <a:off x="6261523" y="4137352"/>
            <a:ext cx="72000" cy="72000"/>
          </a:xfrm>
          <a:prstGeom prst="rect">
            <a:avLst/>
          </a:prstGeom>
          <a:solidFill>
            <a:srgbClr val="EA55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>
            <a:extLst>
              <a:ext uri="{FF2B5EF4-FFF2-40B4-BE49-F238E27FC236}">
                <a16:creationId xmlns="" xmlns:a16="http://schemas.microsoft.com/office/drawing/2014/main" id="{E8DFD055-0ADD-424D-B7EF-99BD6262066D}"/>
              </a:ext>
            </a:extLst>
          </p:cNvPr>
          <p:cNvSpPr/>
          <p:nvPr/>
        </p:nvSpPr>
        <p:spPr>
          <a:xfrm>
            <a:off x="6999249" y="4137352"/>
            <a:ext cx="72000" cy="72000"/>
          </a:xfrm>
          <a:prstGeom prst="rect">
            <a:avLst/>
          </a:prstGeom>
          <a:solidFill>
            <a:srgbClr val="EA55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>
            <a:extLst>
              <a:ext uri="{FF2B5EF4-FFF2-40B4-BE49-F238E27FC236}">
                <a16:creationId xmlns="" xmlns:a16="http://schemas.microsoft.com/office/drawing/2014/main" id="{3EBBF2D5-9367-4F68-B107-613EF8E403B1}"/>
              </a:ext>
            </a:extLst>
          </p:cNvPr>
          <p:cNvSpPr/>
          <p:nvPr/>
        </p:nvSpPr>
        <p:spPr>
          <a:xfrm>
            <a:off x="7736975" y="4137352"/>
            <a:ext cx="72000" cy="72000"/>
          </a:xfrm>
          <a:prstGeom prst="rect">
            <a:avLst/>
          </a:prstGeom>
          <a:solidFill>
            <a:srgbClr val="EA55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矩形 27">
            <a:extLst>
              <a:ext uri="{FF2B5EF4-FFF2-40B4-BE49-F238E27FC236}">
                <a16:creationId xmlns="" xmlns:a16="http://schemas.microsoft.com/office/drawing/2014/main" id="{1E0F7D58-8145-4646-8C2D-B641B18D62BF}"/>
              </a:ext>
            </a:extLst>
          </p:cNvPr>
          <p:cNvSpPr/>
          <p:nvPr/>
        </p:nvSpPr>
        <p:spPr>
          <a:xfrm>
            <a:off x="8474701" y="4137352"/>
            <a:ext cx="72000" cy="72000"/>
          </a:xfrm>
          <a:prstGeom prst="rect">
            <a:avLst/>
          </a:prstGeom>
          <a:solidFill>
            <a:srgbClr val="EA55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>
            <a:extLst>
              <a:ext uri="{FF2B5EF4-FFF2-40B4-BE49-F238E27FC236}">
                <a16:creationId xmlns="" xmlns:a16="http://schemas.microsoft.com/office/drawing/2014/main" id="{E114B1AD-609C-4CC0-BE75-0AE7FA748E59}"/>
              </a:ext>
            </a:extLst>
          </p:cNvPr>
          <p:cNvSpPr/>
          <p:nvPr/>
        </p:nvSpPr>
        <p:spPr>
          <a:xfrm>
            <a:off x="9212425" y="4137352"/>
            <a:ext cx="72000" cy="72000"/>
          </a:xfrm>
          <a:prstGeom prst="rect">
            <a:avLst/>
          </a:prstGeom>
          <a:solidFill>
            <a:srgbClr val="EA55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611406" y="3544981"/>
            <a:ext cx="35441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>
                <a:solidFill>
                  <a:srgbClr val="EA5529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Thank You For Watching</a:t>
            </a:r>
            <a:endParaRPr lang="zh-CN" altLang="en-US" sz="2400" dirty="0">
              <a:solidFill>
                <a:srgbClr val="EA5529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11406" y="2576232"/>
            <a:ext cx="526297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600" b="1" dirty="0">
                <a:solidFill>
                  <a:srgbClr val="004097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感谢您的观看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611406" y="4647811"/>
            <a:ext cx="178446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时间：</a:t>
            </a:r>
            <a:r>
              <a:rPr lang="en-U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XXXX/XX/XX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685006" y="4647811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主讲人：</a:t>
            </a:r>
            <a:r>
              <a:rPr lang="en-U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XXX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3" name="图形 2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763000" y="0"/>
            <a:ext cx="3429000" cy="6858000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384" y="165462"/>
            <a:ext cx="2720412" cy="1270841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C41264E6-4844-43D9-90F9-F301EE22BBC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40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B5FD3B68-F083-4946-B9F5-9590C57FAAE9}"/>
              </a:ext>
            </a:extLst>
          </p:cNvPr>
          <p:cNvSpPr txBox="1"/>
          <p:nvPr/>
        </p:nvSpPr>
        <p:spPr>
          <a:xfrm>
            <a:off x="9369007" y="2905780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图文结合类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23C4F2B4-4AF5-461D-A137-642F3666F614}"/>
              </a:ext>
            </a:extLst>
          </p:cNvPr>
          <p:cNvSpPr txBox="1"/>
          <p:nvPr/>
        </p:nvSpPr>
        <p:spPr>
          <a:xfrm>
            <a:off x="10027840" y="3429000"/>
            <a:ext cx="132119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（单图、多图</a:t>
            </a: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)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B41BD28A-F4DD-4D8B-853E-AD76593835F1}"/>
              </a:ext>
            </a:extLst>
          </p:cNvPr>
          <p:cNvSpPr txBox="1"/>
          <p:nvPr/>
        </p:nvSpPr>
        <p:spPr>
          <a:xfrm>
            <a:off x="639662" y="5900429"/>
            <a:ext cx="160813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0" b="0" i="0" u="none" strike="noStrike" kern="1200" cap="none" spc="0" normalizeH="0" baseline="0" noProof="0">
                <a:ln>
                  <a:noFill/>
                </a:ln>
                <a:solidFill>
                  <a:srgbClr val="65AADD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Layout Specification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65AADD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cxnSp>
        <p:nvCxnSpPr>
          <p:cNvPr id="10" name="直接连接符 9">
            <a:extLst>
              <a:ext uri="{FF2B5EF4-FFF2-40B4-BE49-F238E27FC236}">
                <a16:creationId xmlns="" xmlns:a16="http://schemas.microsoft.com/office/drawing/2014/main" id="{1B009D6B-AA83-4F64-990A-13889F321D6E}"/>
              </a:ext>
            </a:extLst>
          </p:cNvPr>
          <p:cNvCxnSpPr/>
          <p:nvPr/>
        </p:nvCxnSpPr>
        <p:spPr>
          <a:xfrm>
            <a:off x="739471" y="6170505"/>
            <a:ext cx="11452529" cy="0"/>
          </a:xfrm>
          <a:prstGeom prst="line">
            <a:avLst/>
          </a:prstGeom>
          <a:ln w="3175">
            <a:solidFill>
              <a:srgbClr val="65AAD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758598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30F586BE-C596-415A-8767-E66FDEE58AA6}"/>
              </a:ext>
            </a:extLst>
          </p:cNvPr>
          <p:cNvSpPr/>
          <p:nvPr/>
        </p:nvSpPr>
        <p:spPr>
          <a:xfrm>
            <a:off x="620201" y="1645354"/>
            <a:ext cx="3420000" cy="4500000"/>
          </a:xfrm>
          <a:prstGeom prst="rect">
            <a:avLst/>
          </a:prstGeom>
          <a:solidFill>
            <a:srgbClr val="0040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B5F5F2FC-AFCB-44A1-A6E5-D49171C4F4FA}"/>
              </a:ext>
            </a:extLst>
          </p:cNvPr>
          <p:cNvSpPr/>
          <p:nvPr/>
        </p:nvSpPr>
        <p:spPr>
          <a:xfrm>
            <a:off x="8149429" y="1645354"/>
            <a:ext cx="3420000" cy="4500000"/>
          </a:xfrm>
          <a:prstGeom prst="rect">
            <a:avLst/>
          </a:prstGeom>
          <a:solidFill>
            <a:srgbClr val="0040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6" name="矩形 15"/>
          <p:cNvSpPr/>
          <p:nvPr/>
        </p:nvSpPr>
        <p:spPr>
          <a:xfrm>
            <a:off x="4384815" y="1645354"/>
            <a:ext cx="3420000" cy="4500000"/>
          </a:xfrm>
          <a:prstGeom prst="rect">
            <a:avLst/>
          </a:prstGeom>
          <a:solidFill>
            <a:srgbClr val="0040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" name="文本框 1"/>
          <p:cNvSpPr txBox="1"/>
          <p:nvPr/>
        </p:nvSpPr>
        <p:spPr>
          <a:xfrm>
            <a:off x="4695226" y="1969420"/>
            <a:ext cx="264687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标题文字标题文字</a:t>
            </a:r>
          </a:p>
          <a:p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标题文字标题文字</a:t>
            </a:r>
          </a:p>
          <a:p>
            <a:endParaRPr lang="zh-CN" altLang="en-US" sz="2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583277" y="3104460"/>
            <a:ext cx="3025445" cy="31486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内容文字信息，文字可替换；内容文字信息，文字可替换；内容文字信息，文字可替换；内容文字信息，文字可替换；内容文字信息，文字可替换；内容文字信息，文字可替换；</a:t>
            </a:r>
          </a:p>
          <a:p>
            <a:pPr algn="just">
              <a:lnSpc>
                <a:spcPts val="2000"/>
              </a:lnSpc>
            </a:pPr>
            <a:endParaRPr lang="zh-CN" altLang="en-US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2000"/>
              </a:lnSpc>
            </a:pPr>
            <a:endParaRPr lang="zh-CN" altLang="en-US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ts val="2000"/>
              </a:lnSpc>
            </a:pP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76E7C46D-5452-423C-A382-604B3EB92146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713A66D6-51C3-45B8-9682-4441C464E91F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DB542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rgbClr val="DB542D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13" name="图片 12">
            <a:extLst>
              <a:ext uri="{FF2B5EF4-FFF2-40B4-BE49-F238E27FC236}">
                <a16:creationId xmlns="" xmlns:a16="http://schemas.microsoft.com/office/drawing/2014/main" id="{28F30E0E-9A61-4221-B181-8496EEDAB0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BD4EEC8A-FFAA-4374-99D6-5758BC209A45}"/>
              </a:ext>
            </a:extLst>
          </p:cNvPr>
          <p:cNvSpPr txBox="1"/>
          <p:nvPr/>
        </p:nvSpPr>
        <p:spPr>
          <a:xfrm>
            <a:off x="1827499" y="3627893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图片填充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776C8D92-C3E1-4522-BC0D-E5634701697E}"/>
              </a:ext>
            </a:extLst>
          </p:cNvPr>
          <p:cNvSpPr txBox="1"/>
          <p:nvPr/>
        </p:nvSpPr>
        <p:spPr>
          <a:xfrm>
            <a:off x="9434529" y="3627893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图片填充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="" xmlns:a16="http://schemas.microsoft.com/office/drawing/2014/main" id="{05EA17F4-E11B-40EB-9D91-83CF33FC6FB7}"/>
              </a:ext>
            </a:extLst>
          </p:cNvPr>
          <p:cNvSpPr/>
          <p:nvPr/>
        </p:nvSpPr>
        <p:spPr>
          <a:xfrm>
            <a:off x="757002" y="1618938"/>
            <a:ext cx="3570019" cy="4422098"/>
          </a:xfrm>
          <a:prstGeom prst="rect">
            <a:avLst/>
          </a:prstGeom>
          <a:solidFill>
            <a:srgbClr val="0040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8" name="组合 37">
            <a:extLst>
              <a:ext uri="{FF2B5EF4-FFF2-40B4-BE49-F238E27FC236}">
                <a16:creationId xmlns="" xmlns:a16="http://schemas.microsoft.com/office/drawing/2014/main" id="{EBEF73DF-42B4-4F4A-B495-69BC078AF03B}"/>
              </a:ext>
            </a:extLst>
          </p:cNvPr>
          <p:cNvGrpSpPr/>
          <p:nvPr/>
        </p:nvGrpSpPr>
        <p:grpSpPr>
          <a:xfrm>
            <a:off x="5048653" y="1539754"/>
            <a:ext cx="6490677" cy="922432"/>
            <a:chOff x="5048653" y="1539754"/>
            <a:chExt cx="6490677" cy="922432"/>
          </a:xfrm>
        </p:grpSpPr>
        <p:sp>
          <p:nvSpPr>
            <p:cNvPr id="8" name="文本框 7"/>
            <p:cNvSpPr txBox="1"/>
            <p:nvPr/>
          </p:nvSpPr>
          <p:spPr>
            <a:xfrm>
              <a:off x="5197842" y="1539754"/>
              <a:ext cx="2646878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b="1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标题文字标题文字标题文字</a:t>
              </a:r>
              <a:endParaRPr lang="zh-CN" altLang="en-US" sz="1600" b="1" dirty="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5197842" y="1878308"/>
              <a:ext cx="6341488" cy="5838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2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内容文字信息，文字可替换；内容文字信息，文字可替换；内容文字信息，文字可替换；内容文字信息，文字可替换；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5048653" y="1673031"/>
              <a:ext cx="72000" cy="72000"/>
            </a:xfrm>
            <a:prstGeom prst="rect">
              <a:avLst/>
            </a:prstGeom>
            <a:solidFill>
              <a:srgbClr val="EA55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2F80A9B4-1E84-4B1E-9C01-E7CB29C88764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1FCCE748-9BB5-48A0-8151-400040015D4B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DB542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rgbClr val="DB542D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24" name="图片 23">
            <a:extLst>
              <a:ext uri="{FF2B5EF4-FFF2-40B4-BE49-F238E27FC236}">
                <a16:creationId xmlns="" xmlns:a16="http://schemas.microsoft.com/office/drawing/2014/main" id="{C717AA03-79E1-44D9-BE45-EA696C35D5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grpSp>
        <p:nvGrpSpPr>
          <p:cNvPr id="37" name="组合 36">
            <a:extLst>
              <a:ext uri="{FF2B5EF4-FFF2-40B4-BE49-F238E27FC236}">
                <a16:creationId xmlns="" xmlns:a16="http://schemas.microsoft.com/office/drawing/2014/main" id="{151BE7E9-C051-4195-8386-82C267DDFE89}"/>
              </a:ext>
            </a:extLst>
          </p:cNvPr>
          <p:cNvGrpSpPr/>
          <p:nvPr/>
        </p:nvGrpSpPr>
        <p:grpSpPr>
          <a:xfrm>
            <a:off x="5048653" y="2733645"/>
            <a:ext cx="6490677" cy="922432"/>
            <a:chOff x="5048653" y="2797941"/>
            <a:chExt cx="6490677" cy="922432"/>
          </a:xfrm>
        </p:grpSpPr>
        <p:sp>
          <p:nvSpPr>
            <p:cNvPr id="25" name="文本框 24">
              <a:extLst>
                <a:ext uri="{FF2B5EF4-FFF2-40B4-BE49-F238E27FC236}">
                  <a16:creationId xmlns="" xmlns:a16="http://schemas.microsoft.com/office/drawing/2014/main" id="{5B905D5D-71AD-4A23-A60D-1B01D10DCD9D}"/>
                </a:ext>
              </a:extLst>
            </p:cNvPr>
            <p:cNvSpPr txBox="1"/>
            <p:nvPr/>
          </p:nvSpPr>
          <p:spPr>
            <a:xfrm>
              <a:off x="5197842" y="2797941"/>
              <a:ext cx="2646878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b="1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标题文字标题文字标题文字</a:t>
              </a:r>
              <a:endParaRPr lang="zh-CN" altLang="en-US" sz="1600" b="1" dirty="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文本框 25">
              <a:extLst>
                <a:ext uri="{FF2B5EF4-FFF2-40B4-BE49-F238E27FC236}">
                  <a16:creationId xmlns="" xmlns:a16="http://schemas.microsoft.com/office/drawing/2014/main" id="{C6362CC1-4EDF-4EEA-B8DB-E4236DA5DBC5}"/>
                </a:ext>
              </a:extLst>
            </p:cNvPr>
            <p:cNvSpPr txBox="1"/>
            <p:nvPr/>
          </p:nvSpPr>
          <p:spPr>
            <a:xfrm>
              <a:off x="5197842" y="3136495"/>
              <a:ext cx="6341488" cy="5838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2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内容文字信息，文字可替换；内容文字信息，文字可替换；内容文字信息，文字可替换；内容文字信息，文字可替换；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B6A66F92-2DF5-47B0-BB66-1016A7E087D8}"/>
                </a:ext>
              </a:extLst>
            </p:cNvPr>
            <p:cNvSpPr/>
            <p:nvPr/>
          </p:nvSpPr>
          <p:spPr>
            <a:xfrm>
              <a:off x="5048653" y="2931218"/>
              <a:ext cx="72000" cy="72000"/>
            </a:xfrm>
            <a:prstGeom prst="rect">
              <a:avLst/>
            </a:prstGeom>
            <a:solidFill>
              <a:srgbClr val="EA55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C6AE53FF-7BA0-435F-8B13-2ACFC602570A}"/>
              </a:ext>
            </a:extLst>
          </p:cNvPr>
          <p:cNvGrpSpPr/>
          <p:nvPr/>
        </p:nvGrpSpPr>
        <p:grpSpPr>
          <a:xfrm>
            <a:off x="5048653" y="3927536"/>
            <a:ext cx="6490677" cy="922432"/>
            <a:chOff x="5048653" y="4153405"/>
            <a:chExt cx="6490677" cy="922432"/>
          </a:xfrm>
        </p:grpSpPr>
        <p:sp>
          <p:nvSpPr>
            <p:cNvPr id="31" name="文本框 30">
              <a:extLst>
                <a:ext uri="{FF2B5EF4-FFF2-40B4-BE49-F238E27FC236}">
                  <a16:creationId xmlns="" xmlns:a16="http://schemas.microsoft.com/office/drawing/2014/main" id="{6977DF91-B959-4798-9B1D-6DABD1BDDB1F}"/>
                </a:ext>
              </a:extLst>
            </p:cNvPr>
            <p:cNvSpPr txBox="1"/>
            <p:nvPr/>
          </p:nvSpPr>
          <p:spPr>
            <a:xfrm>
              <a:off x="5197842" y="4153405"/>
              <a:ext cx="2646878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b="1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标题文字标题文字标题文字</a:t>
              </a:r>
              <a:endParaRPr lang="zh-CN" altLang="en-US" sz="1600" b="1" dirty="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文本框 31">
              <a:extLst>
                <a:ext uri="{FF2B5EF4-FFF2-40B4-BE49-F238E27FC236}">
                  <a16:creationId xmlns="" xmlns:a16="http://schemas.microsoft.com/office/drawing/2014/main" id="{4E8120A4-2EC6-484F-AA5B-4F1D826FD088}"/>
                </a:ext>
              </a:extLst>
            </p:cNvPr>
            <p:cNvSpPr txBox="1"/>
            <p:nvPr/>
          </p:nvSpPr>
          <p:spPr>
            <a:xfrm>
              <a:off x="5197842" y="4491959"/>
              <a:ext cx="6341488" cy="5838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2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内容文字信息，文字可替换；内容文字信息，文字可替换；内容文字信息，文字可替换；内容文字信息，文字可替换；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矩形 32">
              <a:extLst>
                <a:ext uri="{FF2B5EF4-FFF2-40B4-BE49-F238E27FC236}">
                  <a16:creationId xmlns="" xmlns:a16="http://schemas.microsoft.com/office/drawing/2014/main" id="{27FA92CF-C7C6-4205-BF6D-06576F3EADA5}"/>
                </a:ext>
              </a:extLst>
            </p:cNvPr>
            <p:cNvSpPr/>
            <p:nvPr/>
          </p:nvSpPr>
          <p:spPr>
            <a:xfrm>
              <a:off x="5048653" y="4286682"/>
              <a:ext cx="72000" cy="72000"/>
            </a:xfrm>
            <a:prstGeom prst="rect">
              <a:avLst/>
            </a:prstGeom>
            <a:solidFill>
              <a:srgbClr val="EA55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D5B23677-EC56-48E9-B61F-D67176F516C0}"/>
              </a:ext>
            </a:extLst>
          </p:cNvPr>
          <p:cNvGrpSpPr/>
          <p:nvPr/>
        </p:nvGrpSpPr>
        <p:grpSpPr>
          <a:xfrm>
            <a:off x="5048653" y="5121428"/>
            <a:ext cx="6490677" cy="922432"/>
            <a:chOff x="5048653" y="5121428"/>
            <a:chExt cx="6490677" cy="922432"/>
          </a:xfrm>
        </p:grpSpPr>
        <p:sp>
          <p:nvSpPr>
            <p:cNvPr id="34" name="文本框 33">
              <a:extLst>
                <a:ext uri="{FF2B5EF4-FFF2-40B4-BE49-F238E27FC236}">
                  <a16:creationId xmlns="" xmlns:a16="http://schemas.microsoft.com/office/drawing/2014/main" id="{C703691B-679E-4574-AA05-6EB15CFAA0F6}"/>
                </a:ext>
              </a:extLst>
            </p:cNvPr>
            <p:cNvSpPr txBox="1"/>
            <p:nvPr/>
          </p:nvSpPr>
          <p:spPr>
            <a:xfrm>
              <a:off x="5197842" y="5121428"/>
              <a:ext cx="2646878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b="1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标题文字标题文字标题文字</a:t>
              </a:r>
              <a:endParaRPr lang="zh-CN" altLang="en-US" sz="1600" b="1" dirty="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" name="文本框 34">
              <a:extLst>
                <a:ext uri="{FF2B5EF4-FFF2-40B4-BE49-F238E27FC236}">
                  <a16:creationId xmlns="" xmlns:a16="http://schemas.microsoft.com/office/drawing/2014/main" id="{D584B16C-B38B-4D04-9E0D-F930431FA9BB}"/>
                </a:ext>
              </a:extLst>
            </p:cNvPr>
            <p:cNvSpPr txBox="1"/>
            <p:nvPr/>
          </p:nvSpPr>
          <p:spPr>
            <a:xfrm>
              <a:off x="5197842" y="5459982"/>
              <a:ext cx="6341488" cy="5838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2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内容文字信息，文字可替换；内容文字信息，文字可替换；内容文字信息，文字可替换；内容文字信息，文字可替换；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矩形 35">
              <a:extLst>
                <a:ext uri="{FF2B5EF4-FFF2-40B4-BE49-F238E27FC236}">
                  <a16:creationId xmlns="" xmlns:a16="http://schemas.microsoft.com/office/drawing/2014/main" id="{DC8DD442-3B53-45FC-A03B-39A69BCC361A}"/>
                </a:ext>
              </a:extLst>
            </p:cNvPr>
            <p:cNvSpPr/>
            <p:nvPr/>
          </p:nvSpPr>
          <p:spPr>
            <a:xfrm>
              <a:off x="5048653" y="5254705"/>
              <a:ext cx="72000" cy="72000"/>
            </a:xfrm>
            <a:prstGeom prst="rect">
              <a:avLst/>
            </a:prstGeom>
            <a:solidFill>
              <a:srgbClr val="EA55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0" name="文本框 39">
            <a:extLst>
              <a:ext uri="{FF2B5EF4-FFF2-40B4-BE49-F238E27FC236}">
                <a16:creationId xmlns="" xmlns:a16="http://schemas.microsoft.com/office/drawing/2014/main" id="{16F5FF4E-EACA-47E9-9801-1C6498B04E8C}"/>
              </a:ext>
            </a:extLst>
          </p:cNvPr>
          <p:cNvSpPr txBox="1"/>
          <p:nvPr/>
        </p:nvSpPr>
        <p:spPr>
          <a:xfrm>
            <a:off x="2039309" y="3588982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图片填充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="" xmlns:a16="http://schemas.microsoft.com/office/drawing/2014/main" id="{33EB7BA5-75BB-4B8E-8093-F4564EB968F1}"/>
              </a:ext>
            </a:extLst>
          </p:cNvPr>
          <p:cNvSpPr/>
          <p:nvPr/>
        </p:nvSpPr>
        <p:spPr>
          <a:xfrm>
            <a:off x="-45085" y="0"/>
            <a:ext cx="6139815" cy="6858000"/>
          </a:xfrm>
          <a:prstGeom prst="rect">
            <a:avLst/>
          </a:prstGeom>
          <a:solidFill>
            <a:srgbClr val="0040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703785" y="2208602"/>
            <a:ext cx="4713041" cy="31486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</a:t>
            </a:r>
            <a:endParaRPr lang="en-US" altLang="zh-CN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2000"/>
              </a:lnSpc>
            </a:pPr>
            <a:endParaRPr lang="en-US" altLang="zh-CN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2000"/>
              </a:lnSpc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</a:t>
            </a:r>
            <a:endParaRPr lang="en-US" altLang="zh-CN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2000"/>
              </a:lnSpc>
            </a:pPr>
            <a:endParaRPr lang="en-US" altLang="zh-CN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2000"/>
              </a:lnSpc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</a:t>
            </a:r>
            <a:endParaRPr lang="en-US" altLang="zh-CN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2000"/>
              </a:lnSpc>
            </a:pPr>
            <a:endParaRPr lang="en-US" altLang="zh-CN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2000"/>
              </a:lnSpc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</a:t>
            </a:r>
          </a:p>
          <a:p>
            <a:pPr>
              <a:lnSpc>
                <a:spcPts val="2000"/>
              </a:lnSpc>
            </a:pPr>
            <a:endParaRPr lang="en-US" altLang="zh-CN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2000"/>
              </a:lnSpc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</a:t>
            </a:r>
            <a:endParaRPr lang="en-US" altLang="zh-CN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2000"/>
              </a:lnSpc>
            </a:pPr>
            <a:endParaRPr lang="en-US" altLang="zh-CN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2000"/>
              </a:lnSpc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</a:t>
            </a:r>
          </a:p>
          <a:p>
            <a:pPr>
              <a:lnSpc>
                <a:spcPts val="2000"/>
              </a:lnSpc>
            </a:pPr>
            <a:endParaRPr lang="zh-CN" altLang="en-US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6806411" y="741522"/>
            <a:ext cx="4763018" cy="3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</a:pPr>
            <a:r>
              <a:rPr lang="zh-CN" altLang="en-US" sz="1400" b="1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</a:t>
            </a:r>
            <a:endParaRPr lang="zh-CN" altLang="en-US" sz="14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69816AF3-656A-432A-A7DD-AED39EABA81C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341DCA83-A9EB-49E9-855B-5624B387E85D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28" name="图片 27">
            <a:extLst>
              <a:ext uri="{FF2B5EF4-FFF2-40B4-BE49-F238E27FC236}">
                <a16:creationId xmlns="" xmlns:a16="http://schemas.microsoft.com/office/drawing/2014/main" id="{561687CA-CB55-4FD5-AC10-88B07934D8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16F6AE49-2C3B-440B-ABD8-2ED96F81A410}"/>
              </a:ext>
            </a:extLst>
          </p:cNvPr>
          <p:cNvSpPr txBox="1"/>
          <p:nvPr/>
        </p:nvSpPr>
        <p:spPr>
          <a:xfrm>
            <a:off x="6806411" y="1278586"/>
            <a:ext cx="4763018" cy="3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</a:pPr>
            <a:r>
              <a:rPr lang="zh-CN" altLang="en-US" sz="1400" b="1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</a:t>
            </a:r>
            <a:endParaRPr lang="zh-CN" altLang="en-US" sz="14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DEA5E43A-AD5C-4CF7-9587-AE063FB71BCA}"/>
              </a:ext>
            </a:extLst>
          </p:cNvPr>
          <p:cNvSpPr txBox="1"/>
          <p:nvPr/>
        </p:nvSpPr>
        <p:spPr>
          <a:xfrm>
            <a:off x="6806411" y="1815650"/>
            <a:ext cx="4763018" cy="3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</a:pPr>
            <a:r>
              <a:rPr lang="zh-CN" altLang="en-US" sz="1400" b="1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</a:t>
            </a:r>
            <a:endParaRPr lang="zh-CN" altLang="en-US" sz="14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D07495D5-F39C-402F-9375-0986381AC31E}"/>
              </a:ext>
            </a:extLst>
          </p:cNvPr>
          <p:cNvSpPr txBox="1"/>
          <p:nvPr/>
        </p:nvSpPr>
        <p:spPr>
          <a:xfrm>
            <a:off x="6806411" y="2352714"/>
            <a:ext cx="4763018" cy="3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</a:pPr>
            <a:r>
              <a:rPr lang="zh-CN" altLang="en-US" sz="1400" b="1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</a:t>
            </a:r>
            <a:endParaRPr lang="zh-CN" altLang="en-US" sz="14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885C16D0-7AAE-43D5-96F4-8CABCDECE43A}"/>
              </a:ext>
            </a:extLst>
          </p:cNvPr>
          <p:cNvSpPr txBox="1"/>
          <p:nvPr/>
        </p:nvSpPr>
        <p:spPr>
          <a:xfrm>
            <a:off x="6806411" y="2889778"/>
            <a:ext cx="4763018" cy="3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</a:pPr>
            <a:r>
              <a:rPr lang="zh-CN" altLang="en-US" sz="1400" b="1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</a:t>
            </a:r>
            <a:endParaRPr lang="zh-CN" altLang="en-US" sz="14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文本框 32">
            <a:extLst>
              <a:ext uri="{FF2B5EF4-FFF2-40B4-BE49-F238E27FC236}">
                <a16:creationId xmlns="" xmlns:a16="http://schemas.microsoft.com/office/drawing/2014/main" id="{B455CB1B-374B-46BD-BEF3-23E34C053272}"/>
              </a:ext>
            </a:extLst>
          </p:cNvPr>
          <p:cNvSpPr txBox="1"/>
          <p:nvPr/>
        </p:nvSpPr>
        <p:spPr>
          <a:xfrm>
            <a:off x="6806411" y="3426842"/>
            <a:ext cx="4763018" cy="3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</a:pPr>
            <a:r>
              <a:rPr lang="zh-CN" altLang="en-US" sz="1400" b="1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</a:t>
            </a:r>
            <a:endParaRPr lang="zh-CN" altLang="en-US" sz="14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文本框 33">
            <a:extLst>
              <a:ext uri="{FF2B5EF4-FFF2-40B4-BE49-F238E27FC236}">
                <a16:creationId xmlns="" xmlns:a16="http://schemas.microsoft.com/office/drawing/2014/main" id="{E0A32F42-86A7-4153-9621-E2F46E798300}"/>
              </a:ext>
            </a:extLst>
          </p:cNvPr>
          <p:cNvSpPr txBox="1"/>
          <p:nvPr/>
        </p:nvSpPr>
        <p:spPr>
          <a:xfrm>
            <a:off x="6806411" y="3963906"/>
            <a:ext cx="4763018" cy="3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</a:pPr>
            <a:r>
              <a:rPr lang="zh-CN" altLang="en-US" sz="1400" b="1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</a:t>
            </a:r>
            <a:endParaRPr lang="zh-CN" altLang="en-US" sz="14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文本框 34">
            <a:extLst>
              <a:ext uri="{FF2B5EF4-FFF2-40B4-BE49-F238E27FC236}">
                <a16:creationId xmlns="" xmlns:a16="http://schemas.microsoft.com/office/drawing/2014/main" id="{8759DBF2-C253-40F3-A530-680631D11C3C}"/>
              </a:ext>
            </a:extLst>
          </p:cNvPr>
          <p:cNvSpPr txBox="1"/>
          <p:nvPr/>
        </p:nvSpPr>
        <p:spPr>
          <a:xfrm>
            <a:off x="6806411" y="4500970"/>
            <a:ext cx="4763018" cy="3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</a:pPr>
            <a:r>
              <a:rPr lang="zh-CN" altLang="en-US" sz="1400" b="1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</a:t>
            </a:r>
            <a:endParaRPr lang="zh-CN" altLang="en-US" sz="14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35">
            <a:extLst>
              <a:ext uri="{FF2B5EF4-FFF2-40B4-BE49-F238E27FC236}">
                <a16:creationId xmlns="" xmlns:a16="http://schemas.microsoft.com/office/drawing/2014/main" id="{624F4574-68CA-47BE-9A81-EE021086A908}"/>
              </a:ext>
            </a:extLst>
          </p:cNvPr>
          <p:cNvSpPr txBox="1"/>
          <p:nvPr/>
        </p:nvSpPr>
        <p:spPr>
          <a:xfrm>
            <a:off x="6806411" y="5038034"/>
            <a:ext cx="4763018" cy="3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</a:pPr>
            <a:r>
              <a:rPr lang="zh-CN" altLang="en-US" sz="1400" b="1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</a:t>
            </a:r>
            <a:endParaRPr lang="zh-CN" altLang="en-US" sz="14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文本框 36">
            <a:extLst>
              <a:ext uri="{FF2B5EF4-FFF2-40B4-BE49-F238E27FC236}">
                <a16:creationId xmlns="" xmlns:a16="http://schemas.microsoft.com/office/drawing/2014/main" id="{C59AB427-3032-45A2-8859-C76D4F91D793}"/>
              </a:ext>
            </a:extLst>
          </p:cNvPr>
          <p:cNvSpPr txBox="1"/>
          <p:nvPr/>
        </p:nvSpPr>
        <p:spPr>
          <a:xfrm>
            <a:off x="6806411" y="5575101"/>
            <a:ext cx="4763018" cy="3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</a:pPr>
            <a:r>
              <a:rPr lang="zh-CN" altLang="en-US" sz="1400" b="1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</a:t>
            </a:r>
            <a:endParaRPr lang="zh-CN" altLang="en-US" sz="14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文本框 37">
            <a:extLst>
              <a:ext uri="{FF2B5EF4-FFF2-40B4-BE49-F238E27FC236}">
                <a16:creationId xmlns="" xmlns:a16="http://schemas.microsoft.com/office/drawing/2014/main" id="{C617FA2A-E83B-41ED-9D11-A6032442CA3D}"/>
              </a:ext>
            </a:extLst>
          </p:cNvPr>
          <p:cNvSpPr txBox="1"/>
          <p:nvPr/>
        </p:nvSpPr>
        <p:spPr>
          <a:xfrm>
            <a:off x="4549045" y="6186855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图片填充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301750" y="1390650"/>
            <a:ext cx="3733800" cy="3782695"/>
          </a:xfrm>
          <a:prstGeom prst="rect">
            <a:avLst/>
          </a:prstGeom>
          <a:solidFill>
            <a:srgbClr val="004097"/>
          </a:solidFill>
          <a:ln>
            <a:solidFill>
              <a:srgbClr val="0040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CN"/>
          </a:p>
        </p:txBody>
      </p:sp>
      <p:sp>
        <p:nvSpPr>
          <p:cNvPr id="6" name="文本框 5"/>
          <p:cNvSpPr txBox="1"/>
          <p:nvPr/>
        </p:nvSpPr>
        <p:spPr>
          <a:xfrm>
            <a:off x="1942089" y="5445622"/>
            <a:ext cx="20906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姓名</a:t>
            </a:r>
            <a:r>
              <a:rPr lang="en-US" altLang="zh-CN" sz="2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| </a:t>
            </a:r>
            <a:r>
              <a:rPr lang="en-U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English Name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932150" y="5907287"/>
            <a:ext cx="23901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>
                <a:solidFill>
                  <a:srgbClr val="DB542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职称或职务</a:t>
            </a:r>
            <a:r>
              <a:rPr lang="en-US" altLang="zh-CN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| </a:t>
            </a:r>
            <a:r>
              <a:rPr lang="en-U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Title or Position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706177" y="1289267"/>
            <a:ext cx="2339102" cy="19932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标题文字标题文字标题文字</a:t>
            </a:r>
            <a:endParaRPr lang="en-US" altLang="zh-CN" sz="1400" b="1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标题文字标题文字标题文字</a:t>
            </a:r>
          </a:p>
          <a:p>
            <a:pPr>
              <a:lnSpc>
                <a:spcPct val="150000"/>
              </a:lnSpc>
            </a:pPr>
            <a:r>
              <a:rPr lang="zh-CN" altLang="en-US" sz="1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标题文字标题文字标题文字</a:t>
            </a:r>
          </a:p>
          <a:p>
            <a:pPr>
              <a:lnSpc>
                <a:spcPct val="150000"/>
              </a:lnSpc>
            </a:pPr>
            <a:r>
              <a:rPr lang="zh-CN" altLang="en-US" sz="1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标题文字标题文字标题文字</a:t>
            </a:r>
          </a:p>
          <a:p>
            <a:pPr>
              <a:lnSpc>
                <a:spcPct val="150000"/>
              </a:lnSpc>
            </a:pPr>
            <a:r>
              <a:rPr lang="zh-CN" altLang="en-US" sz="1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标题文字标题文字标题文字</a:t>
            </a:r>
          </a:p>
          <a:p>
            <a:pPr>
              <a:lnSpc>
                <a:spcPct val="150000"/>
              </a:lnSpc>
            </a:pPr>
            <a:endParaRPr lang="zh-CN" altLang="en-US" sz="14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706177" y="3227093"/>
            <a:ext cx="3888092" cy="840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</a:t>
            </a:r>
          </a:p>
        </p:txBody>
      </p:sp>
      <p:pic>
        <p:nvPicPr>
          <p:cNvPr id="14" name="图片 13" descr="12-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0325" y="5542915"/>
            <a:ext cx="579120" cy="579120"/>
          </a:xfrm>
          <a:prstGeom prst="rect">
            <a:avLst/>
          </a:prstGeom>
        </p:spPr>
      </p:pic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30E1A3F7-FBEA-46CC-B58E-043FEA369D7C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779C2440-7334-494F-9412-15156EE17A86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DB542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rgbClr val="DB542D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17" name="图片 16">
            <a:extLst>
              <a:ext uri="{FF2B5EF4-FFF2-40B4-BE49-F238E27FC236}">
                <a16:creationId xmlns="" xmlns:a16="http://schemas.microsoft.com/office/drawing/2014/main" id="{B8B01002-649E-4A85-9715-B053EE4F3E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FDA87367-D78A-4DE7-9AB2-C1E2DE81EC31}"/>
              </a:ext>
            </a:extLst>
          </p:cNvPr>
          <p:cNvSpPr txBox="1"/>
          <p:nvPr/>
        </p:nvSpPr>
        <p:spPr>
          <a:xfrm>
            <a:off x="2665948" y="3057816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图片填充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78F551FF-E98B-4327-9C32-CDBC50EE58FF}"/>
              </a:ext>
            </a:extLst>
          </p:cNvPr>
          <p:cNvSpPr txBox="1"/>
          <p:nvPr/>
        </p:nvSpPr>
        <p:spPr>
          <a:xfrm>
            <a:off x="5706177" y="4363409"/>
            <a:ext cx="3888092" cy="840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EFAD9F67-B7CF-4895-B8CC-30BAD20EAD6C}"/>
              </a:ext>
            </a:extLst>
          </p:cNvPr>
          <p:cNvSpPr txBox="1"/>
          <p:nvPr/>
        </p:nvSpPr>
        <p:spPr>
          <a:xfrm>
            <a:off x="5706177" y="5374706"/>
            <a:ext cx="3888092" cy="840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 rot="10800000">
            <a:off x="8771792" y="1863969"/>
            <a:ext cx="2466243" cy="3767504"/>
          </a:xfrm>
          <a:prstGeom prst="rect">
            <a:avLst/>
          </a:prstGeom>
          <a:gradFill>
            <a:gsLst>
              <a:gs pos="0">
                <a:schemeClr val="accent1">
                  <a:hueOff val="0"/>
                  <a:satOff val="0"/>
                  <a:lumOff val="0"/>
                  <a:lumMod val="110000"/>
                  <a:satMod val="105000"/>
                  <a:tint val="67000"/>
                  <a:alpha val="0"/>
                </a:schemeClr>
              </a:gs>
              <a:gs pos="100000">
                <a:srgbClr val="004097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6165849" y="1863969"/>
            <a:ext cx="2466243" cy="3767504"/>
          </a:xfrm>
          <a:prstGeom prst="rect">
            <a:avLst/>
          </a:prstGeom>
          <a:gradFill>
            <a:gsLst>
              <a:gs pos="0">
                <a:schemeClr val="accent1">
                  <a:hueOff val="0"/>
                  <a:satOff val="0"/>
                  <a:lumOff val="0"/>
                  <a:lumMod val="110000"/>
                  <a:satMod val="105000"/>
                  <a:tint val="67000"/>
                  <a:alpha val="0"/>
                </a:schemeClr>
              </a:gs>
              <a:gs pos="100000">
                <a:srgbClr val="004097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 rot="10800000">
            <a:off x="3559907" y="1863969"/>
            <a:ext cx="2466243" cy="3767504"/>
          </a:xfrm>
          <a:prstGeom prst="rect">
            <a:avLst/>
          </a:prstGeom>
          <a:gradFill>
            <a:gsLst>
              <a:gs pos="0">
                <a:schemeClr val="accent1">
                  <a:hueOff val="0"/>
                  <a:satOff val="0"/>
                  <a:lumOff val="0"/>
                  <a:lumMod val="110000"/>
                  <a:satMod val="105000"/>
                  <a:tint val="67000"/>
                  <a:alpha val="0"/>
                </a:schemeClr>
              </a:gs>
              <a:gs pos="100000">
                <a:srgbClr val="004097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>
            <a:extLst>
              <a:ext uri="{FF2B5EF4-FFF2-40B4-BE49-F238E27FC236}">
                <a16:creationId xmlns="" xmlns:a16="http://schemas.microsoft.com/office/drawing/2014/main" id="{43506962-53BF-4882-BEE0-10D7B1CDE639}"/>
              </a:ext>
            </a:extLst>
          </p:cNvPr>
          <p:cNvSpPr/>
          <p:nvPr/>
        </p:nvSpPr>
        <p:spPr>
          <a:xfrm>
            <a:off x="953965" y="1863969"/>
            <a:ext cx="2466243" cy="3767504"/>
          </a:xfrm>
          <a:prstGeom prst="rect">
            <a:avLst/>
          </a:prstGeom>
          <a:gradFill>
            <a:gsLst>
              <a:gs pos="0">
                <a:schemeClr val="accent1">
                  <a:hueOff val="0"/>
                  <a:satOff val="0"/>
                  <a:lumOff val="0"/>
                  <a:lumMod val="110000"/>
                  <a:satMod val="105000"/>
                  <a:tint val="67000"/>
                  <a:alpha val="0"/>
                </a:schemeClr>
              </a:gs>
              <a:gs pos="100000">
                <a:srgbClr val="004097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108211" y="4677329"/>
            <a:ext cx="2112067" cy="6104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1400"/>
              </a:lnSpc>
            </a:pPr>
            <a:r>
              <a:rPr lang="zh-CN" altLang="en-US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</a:t>
            </a:r>
            <a:endParaRPr lang="zh-CN" altLang="en-US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712264" y="2232303"/>
            <a:ext cx="2112066" cy="6104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1400"/>
              </a:lnSpc>
            </a:pPr>
            <a:r>
              <a:rPr lang="zh-CN" altLang="en-US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</a:t>
            </a:r>
            <a:endParaRPr lang="zh-CN" altLang="en-US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326254" y="4677329"/>
            <a:ext cx="2112067" cy="6104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1400"/>
              </a:lnSpc>
            </a:pPr>
            <a:r>
              <a:rPr lang="zh-CN" altLang="en-US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</a:t>
            </a:r>
            <a:endParaRPr lang="zh-CN" altLang="en-US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8930306" y="2052766"/>
            <a:ext cx="2112067" cy="6104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1400"/>
              </a:lnSpc>
            </a:pPr>
            <a:r>
              <a:rPr lang="zh-CN" altLang="en-US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</a:t>
            </a:r>
            <a:endParaRPr lang="zh-CN" altLang="en-US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0FD6602C-A4E0-481F-882B-5B3D21DEF3B1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9D152456-D44D-4293-827F-F09CADC39FED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DB542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rgbClr val="DB542D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20" name="图片 19">
            <a:extLst>
              <a:ext uri="{FF2B5EF4-FFF2-40B4-BE49-F238E27FC236}">
                <a16:creationId xmlns="" xmlns:a16="http://schemas.microsoft.com/office/drawing/2014/main" id="{EEF56B42-6ECB-44BC-8292-1508ACE095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F97AFE4B-B79A-44B7-8573-02A4E322A38C}"/>
              </a:ext>
            </a:extLst>
          </p:cNvPr>
          <p:cNvSpPr txBox="1"/>
          <p:nvPr/>
        </p:nvSpPr>
        <p:spPr>
          <a:xfrm>
            <a:off x="1684384" y="3409166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图片填充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38DC68E0-271C-4619-A310-A70928676B55}"/>
              </a:ext>
            </a:extLst>
          </p:cNvPr>
          <p:cNvSpPr txBox="1"/>
          <p:nvPr/>
        </p:nvSpPr>
        <p:spPr>
          <a:xfrm>
            <a:off x="4259277" y="4148979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图片填充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55B5E4F9-24F3-4B13-BD0A-795FF0E6B490}"/>
              </a:ext>
            </a:extLst>
          </p:cNvPr>
          <p:cNvSpPr txBox="1"/>
          <p:nvPr/>
        </p:nvSpPr>
        <p:spPr>
          <a:xfrm>
            <a:off x="6935069" y="3409166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图片填充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4E802F24-61F2-4099-ABD6-BAA6405F755E}"/>
              </a:ext>
            </a:extLst>
          </p:cNvPr>
          <p:cNvSpPr txBox="1"/>
          <p:nvPr/>
        </p:nvSpPr>
        <p:spPr>
          <a:xfrm>
            <a:off x="9502211" y="4148979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图片填充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0CC6AB8F-EA5C-4784-9542-17693C23F9FF}"/>
              </a:ext>
            </a:extLst>
          </p:cNvPr>
          <p:cNvSpPr/>
          <p:nvPr/>
        </p:nvSpPr>
        <p:spPr>
          <a:xfrm>
            <a:off x="6209029" y="1453101"/>
            <a:ext cx="5271523" cy="2335608"/>
          </a:xfrm>
          <a:prstGeom prst="rect">
            <a:avLst/>
          </a:prstGeom>
          <a:solidFill>
            <a:srgbClr val="0040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>
            <a:extLst>
              <a:ext uri="{FF2B5EF4-FFF2-40B4-BE49-F238E27FC236}">
                <a16:creationId xmlns="" xmlns:a16="http://schemas.microsoft.com/office/drawing/2014/main" id="{809641D5-DFAE-414A-8A58-C33F11E6498B}"/>
              </a:ext>
            </a:extLst>
          </p:cNvPr>
          <p:cNvSpPr/>
          <p:nvPr/>
        </p:nvSpPr>
        <p:spPr>
          <a:xfrm>
            <a:off x="722810" y="3997325"/>
            <a:ext cx="5259705" cy="2143125"/>
          </a:xfrm>
          <a:prstGeom prst="rect">
            <a:avLst/>
          </a:prstGeom>
          <a:solidFill>
            <a:srgbClr val="00409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7A70738B-A4E8-402F-8AA4-CCC969FC17B0}"/>
              </a:ext>
            </a:extLst>
          </p:cNvPr>
          <p:cNvSpPr/>
          <p:nvPr/>
        </p:nvSpPr>
        <p:spPr>
          <a:xfrm>
            <a:off x="723609" y="1453101"/>
            <a:ext cx="2547388" cy="2335608"/>
          </a:xfrm>
          <a:prstGeom prst="rect">
            <a:avLst/>
          </a:prstGeom>
          <a:solidFill>
            <a:srgbClr val="0040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3446946" y="1453101"/>
            <a:ext cx="2547388" cy="2335608"/>
          </a:xfrm>
          <a:prstGeom prst="rect">
            <a:avLst/>
          </a:prstGeom>
          <a:solidFill>
            <a:srgbClr val="DFE2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6209030" y="3997325"/>
            <a:ext cx="5259705" cy="2143125"/>
          </a:xfrm>
          <a:prstGeom prst="rect">
            <a:avLst/>
          </a:prstGeom>
          <a:solidFill>
            <a:srgbClr val="00409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3597829" y="2281019"/>
            <a:ext cx="2245622" cy="10968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597829" y="1714508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4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6737611" y="4565235"/>
            <a:ext cx="81272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049047" y="4560029"/>
            <a:ext cx="3001721" cy="840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274AC4F7-7A95-460E-9218-E26B71AAEE00}"/>
              </a:ext>
            </a:extLst>
          </p:cNvPr>
          <p:cNvSpPr txBox="1"/>
          <p:nvPr/>
        </p:nvSpPr>
        <p:spPr>
          <a:xfrm>
            <a:off x="1289417" y="2367773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图片填充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1BB171FE-5014-42AB-81AA-8DB797B80E10}"/>
              </a:ext>
            </a:extLst>
          </p:cNvPr>
          <p:cNvSpPr txBox="1"/>
          <p:nvPr/>
        </p:nvSpPr>
        <p:spPr>
          <a:xfrm>
            <a:off x="8134135" y="2367773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图片填充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72F388E7-89DA-41A2-BFBF-3199BD27AB14}"/>
              </a:ext>
            </a:extLst>
          </p:cNvPr>
          <p:cNvSpPr txBox="1"/>
          <p:nvPr/>
        </p:nvSpPr>
        <p:spPr>
          <a:xfrm>
            <a:off x="2644776" y="4838054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图片填充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A29BE3C5-8EB3-4203-BFE8-94F20DB67A5A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44917F3D-6DCE-4E9E-80AF-863B4DEBD20E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DB542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rgbClr val="DB542D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24" name="图片 23">
            <a:extLst>
              <a:ext uri="{FF2B5EF4-FFF2-40B4-BE49-F238E27FC236}">
                <a16:creationId xmlns="" xmlns:a16="http://schemas.microsoft.com/office/drawing/2014/main" id="{EA53DF94-53D1-4AF4-8B0E-BF05FBA3BD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-11836"/>
            <a:ext cx="12192000" cy="6869836"/>
          </a:xfrm>
          <a:prstGeom prst="rect">
            <a:avLst/>
          </a:prstGeom>
          <a:solidFill>
            <a:srgbClr val="0040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895" y="0"/>
            <a:ext cx="6489700" cy="6858000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731305" y="4558914"/>
            <a:ext cx="3822150" cy="10968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内容文字信息，文字可替换；内容文字信息，文字可替换；内容文字信息，文字可替换；内容文字信息，文字可替换；内容文字信息，文字可替换；内容文字信息，文字可替换；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1175620" y="3991843"/>
            <a:ext cx="27382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 标题文字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6391877" y="1728628"/>
            <a:ext cx="4833472" cy="3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</a:t>
            </a:r>
            <a:endParaRPr lang="zh-CN" altLang="en-US" sz="1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6391877" y="2762186"/>
            <a:ext cx="4833472" cy="583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</a:t>
            </a:r>
            <a:endParaRPr lang="zh-CN" altLang="en-US" sz="1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391877" y="3895720"/>
            <a:ext cx="4833472" cy="583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</a:t>
            </a:r>
            <a:endParaRPr lang="zh-CN" altLang="en-US" sz="1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391877" y="4970203"/>
            <a:ext cx="4833472" cy="3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</a:t>
            </a:r>
            <a:endParaRPr lang="zh-CN" altLang="en-US" sz="1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2" name="图片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7981" y="1838450"/>
            <a:ext cx="152332" cy="160591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7981" y="2868461"/>
            <a:ext cx="152332" cy="160591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7981" y="3998624"/>
            <a:ext cx="152332" cy="160591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7981" y="5076894"/>
            <a:ext cx="152332" cy="160591"/>
          </a:xfrm>
          <a:prstGeom prst="rect">
            <a:avLst/>
          </a:prstGeom>
        </p:spPr>
      </p:pic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13A52272-728C-42BE-93A7-2E51A44BE986}"/>
              </a:ext>
            </a:extLst>
          </p:cNvPr>
          <p:cNvSpPr/>
          <p:nvPr/>
        </p:nvSpPr>
        <p:spPr>
          <a:xfrm>
            <a:off x="830411" y="1810011"/>
            <a:ext cx="3635118" cy="175990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FD8BE16D-D0DD-4E82-A778-89F04AE99B9D}"/>
              </a:ext>
            </a:extLst>
          </p:cNvPr>
          <p:cNvSpPr txBox="1"/>
          <p:nvPr/>
        </p:nvSpPr>
        <p:spPr>
          <a:xfrm>
            <a:off x="2139678" y="2529907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>
                <a:solidFill>
                  <a:srgbClr val="00409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图片填充</a:t>
            </a:r>
            <a:endParaRPr lang="zh-CN" altLang="en-US" sz="1600" b="1" dirty="0">
              <a:solidFill>
                <a:srgbClr val="00409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29D764B6-3A3B-4E1C-8085-3A0A520616A0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3145085D-DFB7-4BE8-90CC-2A0F55DD57CC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27" name="图片 26">
            <a:extLst>
              <a:ext uri="{FF2B5EF4-FFF2-40B4-BE49-F238E27FC236}">
                <a16:creationId xmlns="" xmlns:a16="http://schemas.microsoft.com/office/drawing/2014/main" id="{A49DC029-F7B7-44FF-95AC-4BB9E0CCC85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C41264E6-4844-43D9-90F9-F301EE22BBC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40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B5FD3B68-F083-4946-B9F5-9590C57FAAE9}"/>
              </a:ext>
            </a:extLst>
          </p:cNvPr>
          <p:cNvSpPr txBox="1"/>
          <p:nvPr/>
        </p:nvSpPr>
        <p:spPr>
          <a:xfrm>
            <a:off x="9369007" y="2905780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层级信息类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23C4F2B4-4AF5-461D-A137-642F3666F614}"/>
              </a:ext>
            </a:extLst>
          </p:cNvPr>
          <p:cNvSpPr txBox="1"/>
          <p:nvPr/>
        </p:nvSpPr>
        <p:spPr>
          <a:xfrm>
            <a:off x="9369007" y="3429000"/>
            <a:ext cx="215956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（总分、平级、阶梯等）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B41BD28A-F4DD-4D8B-853E-AD76593835F1}"/>
              </a:ext>
            </a:extLst>
          </p:cNvPr>
          <p:cNvSpPr txBox="1"/>
          <p:nvPr/>
        </p:nvSpPr>
        <p:spPr>
          <a:xfrm>
            <a:off x="639662" y="5900429"/>
            <a:ext cx="160813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0" b="0" i="0" u="none" strike="noStrike" kern="1200" cap="none" spc="0" normalizeH="0" baseline="0" noProof="0">
                <a:ln>
                  <a:noFill/>
                </a:ln>
                <a:solidFill>
                  <a:srgbClr val="65AADD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Layout Specification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65AADD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cxnSp>
        <p:nvCxnSpPr>
          <p:cNvPr id="10" name="直接连接符 9">
            <a:extLst>
              <a:ext uri="{FF2B5EF4-FFF2-40B4-BE49-F238E27FC236}">
                <a16:creationId xmlns="" xmlns:a16="http://schemas.microsoft.com/office/drawing/2014/main" id="{1B009D6B-AA83-4F64-990A-13889F321D6E}"/>
              </a:ext>
            </a:extLst>
          </p:cNvPr>
          <p:cNvCxnSpPr/>
          <p:nvPr/>
        </p:nvCxnSpPr>
        <p:spPr>
          <a:xfrm>
            <a:off x="739471" y="6170505"/>
            <a:ext cx="11452529" cy="0"/>
          </a:xfrm>
          <a:prstGeom prst="line">
            <a:avLst/>
          </a:prstGeom>
          <a:ln w="3175">
            <a:solidFill>
              <a:srgbClr val="65AAD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4668554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图片 3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3975" y="1470892"/>
            <a:ext cx="2024047" cy="1255885"/>
          </a:xfrm>
          <a:prstGeom prst="rect">
            <a:avLst/>
          </a:prstGeom>
        </p:spPr>
      </p:pic>
      <p:pic>
        <p:nvPicPr>
          <p:cNvPr id="42" name="图片 4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3975" y="2340597"/>
            <a:ext cx="2024047" cy="1255885"/>
          </a:xfrm>
          <a:prstGeom prst="rect">
            <a:avLst/>
          </a:prstGeom>
        </p:spPr>
      </p:pic>
      <p:pic>
        <p:nvPicPr>
          <p:cNvPr id="43" name="图片 4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3975" y="3210302"/>
            <a:ext cx="2024047" cy="1255885"/>
          </a:xfrm>
          <a:prstGeom prst="rect">
            <a:avLst/>
          </a:prstGeom>
        </p:spPr>
      </p:pic>
      <p:pic>
        <p:nvPicPr>
          <p:cNvPr id="44" name="图片 4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3975" y="4080006"/>
            <a:ext cx="2024047" cy="1255885"/>
          </a:xfrm>
          <a:prstGeom prst="rect">
            <a:avLst/>
          </a:prstGeom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3976" y="1229264"/>
            <a:ext cx="3511600" cy="871804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8139" y="4682152"/>
            <a:ext cx="4048095" cy="871804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6155" y="2092486"/>
            <a:ext cx="3511600" cy="871804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3976" y="2955708"/>
            <a:ext cx="3511600" cy="871804"/>
          </a:xfrm>
          <a:prstGeom prst="rect">
            <a:avLst/>
          </a:prstGeom>
        </p:spPr>
      </p:pic>
      <p:pic>
        <p:nvPicPr>
          <p:cNvPr id="41" name="图片 4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6423" y="3818930"/>
            <a:ext cx="3511600" cy="871804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581437" y="4150556"/>
            <a:ext cx="2826307" cy="840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8743122" y="1502944"/>
            <a:ext cx="2826307" cy="10968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81437" y="2440045"/>
            <a:ext cx="2826307" cy="583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8743122" y="3297827"/>
            <a:ext cx="2826307" cy="840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743122" y="5000148"/>
            <a:ext cx="2826307" cy="840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651016" y="1434334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5156414" y="2297556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5651016" y="3160778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5138950" y="4024000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357813" y="4887222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AE3AE0AF-33A0-41ED-BAB8-F6E44A151CA0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19F557D7-8C8D-4E36-BB14-4027D6BF90F5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DB542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rgbClr val="DB542D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32" name="图片 31">
            <a:extLst>
              <a:ext uri="{FF2B5EF4-FFF2-40B4-BE49-F238E27FC236}">
                <a16:creationId xmlns="" xmlns:a16="http://schemas.microsoft.com/office/drawing/2014/main" id="{06B12682-360A-4477-A1B8-31ED68DBE88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sp>
        <p:nvSpPr>
          <p:cNvPr id="34" name="文本框 33">
            <a:extLst>
              <a:ext uri="{FF2B5EF4-FFF2-40B4-BE49-F238E27FC236}">
                <a16:creationId xmlns="" xmlns:a16="http://schemas.microsoft.com/office/drawing/2014/main" id="{62CB4066-7DF0-4BF7-821F-566B9B287A3E}"/>
              </a:ext>
            </a:extLst>
          </p:cNvPr>
          <p:cNvSpPr txBox="1"/>
          <p:nvPr/>
        </p:nvSpPr>
        <p:spPr>
          <a:xfrm>
            <a:off x="3801780" y="2266778"/>
            <a:ext cx="4235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X</a:t>
            </a:r>
            <a:endParaRPr lang="zh-CN" alt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6" name="文本框 35">
            <a:extLst>
              <a:ext uri="{FF2B5EF4-FFF2-40B4-BE49-F238E27FC236}">
                <a16:creationId xmlns="" xmlns:a16="http://schemas.microsoft.com/office/drawing/2014/main" id="{9121A014-5F96-4D9D-A7A3-E10252457D5D}"/>
              </a:ext>
            </a:extLst>
          </p:cNvPr>
          <p:cNvSpPr txBox="1"/>
          <p:nvPr/>
        </p:nvSpPr>
        <p:spPr>
          <a:xfrm>
            <a:off x="3814708" y="3958869"/>
            <a:ext cx="3976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X</a:t>
            </a:r>
            <a:endParaRPr lang="zh-CN" alt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8" name="文本框 37">
            <a:extLst>
              <a:ext uri="{FF2B5EF4-FFF2-40B4-BE49-F238E27FC236}">
                <a16:creationId xmlns="" xmlns:a16="http://schemas.microsoft.com/office/drawing/2014/main" id="{200AF0DA-ACE2-4949-AE55-696563EA96F3}"/>
              </a:ext>
            </a:extLst>
          </p:cNvPr>
          <p:cNvSpPr txBox="1"/>
          <p:nvPr/>
        </p:nvSpPr>
        <p:spPr>
          <a:xfrm>
            <a:off x="7954859" y="1419481"/>
            <a:ext cx="4235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X</a:t>
            </a:r>
            <a:endParaRPr lang="zh-CN" alt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0" name="文本框 39">
            <a:extLst>
              <a:ext uri="{FF2B5EF4-FFF2-40B4-BE49-F238E27FC236}">
                <a16:creationId xmlns="" xmlns:a16="http://schemas.microsoft.com/office/drawing/2014/main" id="{D9B03FEE-6FE5-4006-A71B-860DCC74C94A}"/>
              </a:ext>
            </a:extLst>
          </p:cNvPr>
          <p:cNvSpPr txBox="1"/>
          <p:nvPr/>
        </p:nvSpPr>
        <p:spPr>
          <a:xfrm>
            <a:off x="7954859" y="3115026"/>
            <a:ext cx="4235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X</a:t>
            </a:r>
            <a:endParaRPr lang="zh-CN" alt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5" name="文本框 44">
            <a:extLst>
              <a:ext uri="{FF2B5EF4-FFF2-40B4-BE49-F238E27FC236}">
                <a16:creationId xmlns="" xmlns:a16="http://schemas.microsoft.com/office/drawing/2014/main" id="{42488502-DBA6-4B5C-A704-85B0359B7885}"/>
              </a:ext>
            </a:extLst>
          </p:cNvPr>
          <p:cNvSpPr txBox="1"/>
          <p:nvPr/>
        </p:nvSpPr>
        <p:spPr>
          <a:xfrm>
            <a:off x="7954859" y="4842591"/>
            <a:ext cx="4235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X</a:t>
            </a:r>
            <a:endParaRPr lang="zh-CN" alt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1092713" y="2469276"/>
            <a:ext cx="2550218" cy="583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</a:p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973481" y="1976718"/>
            <a:ext cx="27382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 标题文字</a:t>
            </a:r>
            <a:endParaRPr lang="zh-CN" altLang="en-US" sz="24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092713" y="4128677"/>
            <a:ext cx="2408606" cy="1609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</a:p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</a:p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</a:p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</a:p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</a:p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973481" y="3667012"/>
            <a:ext cx="27382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 标题文字</a:t>
            </a:r>
            <a:endParaRPr lang="zh-CN" altLang="en-US" sz="24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8792315" y="2469276"/>
            <a:ext cx="2773872" cy="10968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</a:p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</a:p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</a:p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673083" y="1976718"/>
            <a:ext cx="27382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 标题文字</a:t>
            </a:r>
            <a:endParaRPr lang="zh-CN" altLang="en-US" sz="24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8792315" y="4671222"/>
            <a:ext cx="2656679" cy="840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</a:p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</a:p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673083" y="4209557"/>
            <a:ext cx="27382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 标题文字</a:t>
            </a:r>
            <a:endParaRPr lang="zh-CN" altLang="en-US" sz="24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object 41"/>
          <p:cNvSpPr/>
          <p:nvPr/>
        </p:nvSpPr>
        <p:spPr>
          <a:xfrm>
            <a:off x="1065205" y="2437007"/>
            <a:ext cx="1801495" cy="0"/>
          </a:xfrm>
          <a:custGeom>
            <a:avLst/>
            <a:gdLst/>
            <a:ahLst/>
            <a:cxnLst/>
            <a:rect l="l" t="t" r="r" b="b"/>
            <a:pathLst>
              <a:path w="1801495">
                <a:moveTo>
                  <a:pt x="0" y="0"/>
                </a:moveTo>
                <a:lnTo>
                  <a:pt x="1801190" y="0"/>
                </a:lnTo>
              </a:path>
            </a:pathLst>
          </a:custGeom>
          <a:ln w="6350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42"/>
          <p:cNvSpPr/>
          <p:nvPr/>
        </p:nvSpPr>
        <p:spPr>
          <a:xfrm>
            <a:off x="8767764" y="2437007"/>
            <a:ext cx="1833880" cy="0"/>
          </a:xfrm>
          <a:custGeom>
            <a:avLst/>
            <a:gdLst/>
            <a:ahLst/>
            <a:cxnLst/>
            <a:rect l="l" t="t" r="r" b="b"/>
            <a:pathLst>
              <a:path w="1833879">
                <a:moveTo>
                  <a:pt x="0" y="0"/>
                </a:moveTo>
                <a:lnTo>
                  <a:pt x="1833626" y="0"/>
                </a:lnTo>
              </a:path>
            </a:pathLst>
          </a:custGeom>
          <a:ln w="6350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43"/>
          <p:cNvSpPr/>
          <p:nvPr/>
        </p:nvSpPr>
        <p:spPr>
          <a:xfrm>
            <a:off x="8767764" y="4671222"/>
            <a:ext cx="1833880" cy="0"/>
          </a:xfrm>
          <a:custGeom>
            <a:avLst/>
            <a:gdLst/>
            <a:ahLst/>
            <a:cxnLst/>
            <a:rect l="l" t="t" r="r" b="b"/>
            <a:pathLst>
              <a:path w="1833879">
                <a:moveTo>
                  <a:pt x="0" y="0"/>
                </a:moveTo>
                <a:lnTo>
                  <a:pt x="1833626" y="0"/>
                </a:lnTo>
              </a:path>
            </a:pathLst>
          </a:custGeom>
          <a:ln w="6350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44"/>
          <p:cNvSpPr/>
          <p:nvPr/>
        </p:nvSpPr>
        <p:spPr>
          <a:xfrm>
            <a:off x="1065205" y="4119248"/>
            <a:ext cx="1801495" cy="0"/>
          </a:xfrm>
          <a:custGeom>
            <a:avLst/>
            <a:gdLst/>
            <a:ahLst/>
            <a:cxnLst/>
            <a:rect l="l" t="t" r="r" b="b"/>
            <a:pathLst>
              <a:path w="1801495">
                <a:moveTo>
                  <a:pt x="0" y="0"/>
                </a:moveTo>
                <a:lnTo>
                  <a:pt x="1801190" y="0"/>
                </a:lnTo>
              </a:path>
            </a:pathLst>
          </a:custGeom>
          <a:ln w="6350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8"/>
          <p:cNvSpPr/>
          <p:nvPr/>
        </p:nvSpPr>
        <p:spPr>
          <a:xfrm>
            <a:off x="1065200" y="4257044"/>
            <a:ext cx="53340" cy="53340"/>
          </a:xfrm>
          <a:custGeom>
            <a:avLst/>
            <a:gdLst/>
            <a:ahLst/>
            <a:cxnLst/>
            <a:rect l="l" t="t" r="r" b="b"/>
            <a:pathLst>
              <a:path w="53339" h="53339">
                <a:moveTo>
                  <a:pt x="52755" y="0"/>
                </a:moveTo>
                <a:lnTo>
                  <a:pt x="0" y="0"/>
                </a:lnTo>
                <a:lnTo>
                  <a:pt x="0" y="52755"/>
                </a:lnTo>
                <a:lnTo>
                  <a:pt x="52755" y="52755"/>
                </a:lnTo>
                <a:lnTo>
                  <a:pt x="52755" y="0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9"/>
          <p:cNvSpPr/>
          <p:nvPr/>
        </p:nvSpPr>
        <p:spPr>
          <a:xfrm>
            <a:off x="1065200" y="4511044"/>
            <a:ext cx="53340" cy="53340"/>
          </a:xfrm>
          <a:custGeom>
            <a:avLst/>
            <a:gdLst/>
            <a:ahLst/>
            <a:cxnLst/>
            <a:rect l="l" t="t" r="r" b="b"/>
            <a:pathLst>
              <a:path w="53339" h="53339">
                <a:moveTo>
                  <a:pt x="52755" y="0"/>
                </a:moveTo>
                <a:lnTo>
                  <a:pt x="0" y="0"/>
                </a:lnTo>
                <a:lnTo>
                  <a:pt x="0" y="52755"/>
                </a:lnTo>
                <a:lnTo>
                  <a:pt x="52755" y="52755"/>
                </a:lnTo>
                <a:lnTo>
                  <a:pt x="52755" y="0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30"/>
          <p:cNvSpPr/>
          <p:nvPr/>
        </p:nvSpPr>
        <p:spPr>
          <a:xfrm>
            <a:off x="1065200" y="4765044"/>
            <a:ext cx="53340" cy="53340"/>
          </a:xfrm>
          <a:custGeom>
            <a:avLst/>
            <a:gdLst/>
            <a:ahLst/>
            <a:cxnLst/>
            <a:rect l="l" t="t" r="r" b="b"/>
            <a:pathLst>
              <a:path w="53339" h="53339">
                <a:moveTo>
                  <a:pt x="52755" y="0"/>
                </a:moveTo>
                <a:lnTo>
                  <a:pt x="0" y="0"/>
                </a:lnTo>
                <a:lnTo>
                  <a:pt x="0" y="52755"/>
                </a:lnTo>
                <a:lnTo>
                  <a:pt x="52755" y="52755"/>
                </a:lnTo>
                <a:lnTo>
                  <a:pt x="52755" y="0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31"/>
          <p:cNvSpPr/>
          <p:nvPr/>
        </p:nvSpPr>
        <p:spPr>
          <a:xfrm>
            <a:off x="1065200" y="5019044"/>
            <a:ext cx="53340" cy="53340"/>
          </a:xfrm>
          <a:custGeom>
            <a:avLst/>
            <a:gdLst/>
            <a:ahLst/>
            <a:cxnLst/>
            <a:rect l="l" t="t" r="r" b="b"/>
            <a:pathLst>
              <a:path w="53339" h="53339">
                <a:moveTo>
                  <a:pt x="52755" y="0"/>
                </a:moveTo>
                <a:lnTo>
                  <a:pt x="0" y="0"/>
                </a:lnTo>
                <a:lnTo>
                  <a:pt x="0" y="52755"/>
                </a:lnTo>
                <a:lnTo>
                  <a:pt x="52755" y="52755"/>
                </a:lnTo>
                <a:lnTo>
                  <a:pt x="52755" y="0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32"/>
          <p:cNvSpPr/>
          <p:nvPr/>
        </p:nvSpPr>
        <p:spPr>
          <a:xfrm>
            <a:off x="1065200" y="5262249"/>
            <a:ext cx="53340" cy="53340"/>
          </a:xfrm>
          <a:custGeom>
            <a:avLst/>
            <a:gdLst/>
            <a:ahLst/>
            <a:cxnLst/>
            <a:rect l="l" t="t" r="r" b="b"/>
            <a:pathLst>
              <a:path w="53339" h="53339">
                <a:moveTo>
                  <a:pt x="52755" y="0"/>
                </a:moveTo>
                <a:lnTo>
                  <a:pt x="0" y="0"/>
                </a:lnTo>
                <a:lnTo>
                  <a:pt x="0" y="52755"/>
                </a:lnTo>
                <a:lnTo>
                  <a:pt x="52755" y="52755"/>
                </a:lnTo>
                <a:lnTo>
                  <a:pt x="52755" y="0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33"/>
          <p:cNvSpPr/>
          <p:nvPr/>
        </p:nvSpPr>
        <p:spPr>
          <a:xfrm>
            <a:off x="1065200" y="5516249"/>
            <a:ext cx="53340" cy="53340"/>
          </a:xfrm>
          <a:custGeom>
            <a:avLst/>
            <a:gdLst/>
            <a:ahLst/>
            <a:cxnLst/>
            <a:rect l="l" t="t" r="r" b="b"/>
            <a:pathLst>
              <a:path w="53339" h="53339">
                <a:moveTo>
                  <a:pt x="52755" y="0"/>
                </a:moveTo>
                <a:lnTo>
                  <a:pt x="0" y="0"/>
                </a:lnTo>
                <a:lnTo>
                  <a:pt x="0" y="52755"/>
                </a:lnTo>
                <a:lnTo>
                  <a:pt x="52755" y="52755"/>
                </a:lnTo>
                <a:lnTo>
                  <a:pt x="52755" y="0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6"/>
          <p:cNvSpPr/>
          <p:nvPr/>
        </p:nvSpPr>
        <p:spPr>
          <a:xfrm>
            <a:off x="1065301" y="2594106"/>
            <a:ext cx="53340" cy="53340"/>
          </a:xfrm>
          <a:custGeom>
            <a:avLst/>
            <a:gdLst/>
            <a:ahLst/>
            <a:cxnLst/>
            <a:rect l="l" t="t" r="r" b="b"/>
            <a:pathLst>
              <a:path w="53339" h="53339">
                <a:moveTo>
                  <a:pt x="52755" y="0"/>
                </a:moveTo>
                <a:lnTo>
                  <a:pt x="0" y="0"/>
                </a:lnTo>
                <a:lnTo>
                  <a:pt x="0" y="52755"/>
                </a:lnTo>
                <a:lnTo>
                  <a:pt x="52755" y="52755"/>
                </a:lnTo>
                <a:lnTo>
                  <a:pt x="52755" y="0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7"/>
          <p:cNvSpPr/>
          <p:nvPr/>
        </p:nvSpPr>
        <p:spPr>
          <a:xfrm>
            <a:off x="1065301" y="2846798"/>
            <a:ext cx="53340" cy="53340"/>
          </a:xfrm>
          <a:custGeom>
            <a:avLst/>
            <a:gdLst/>
            <a:ahLst/>
            <a:cxnLst/>
            <a:rect l="l" t="t" r="r" b="b"/>
            <a:pathLst>
              <a:path w="53339" h="53339">
                <a:moveTo>
                  <a:pt x="52755" y="0"/>
                </a:moveTo>
                <a:lnTo>
                  <a:pt x="0" y="0"/>
                </a:lnTo>
                <a:lnTo>
                  <a:pt x="0" y="52755"/>
                </a:lnTo>
                <a:lnTo>
                  <a:pt x="52755" y="52755"/>
                </a:lnTo>
                <a:lnTo>
                  <a:pt x="52755" y="0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34"/>
          <p:cNvSpPr/>
          <p:nvPr/>
        </p:nvSpPr>
        <p:spPr>
          <a:xfrm>
            <a:off x="8767762" y="2606971"/>
            <a:ext cx="53340" cy="53340"/>
          </a:xfrm>
          <a:custGeom>
            <a:avLst/>
            <a:gdLst/>
            <a:ahLst/>
            <a:cxnLst/>
            <a:rect l="l" t="t" r="r" b="b"/>
            <a:pathLst>
              <a:path w="53340" h="53339">
                <a:moveTo>
                  <a:pt x="52755" y="0"/>
                </a:moveTo>
                <a:lnTo>
                  <a:pt x="0" y="0"/>
                </a:lnTo>
                <a:lnTo>
                  <a:pt x="0" y="52755"/>
                </a:lnTo>
                <a:lnTo>
                  <a:pt x="52755" y="52755"/>
                </a:lnTo>
                <a:lnTo>
                  <a:pt x="52755" y="0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5"/>
          <p:cNvSpPr/>
          <p:nvPr/>
        </p:nvSpPr>
        <p:spPr>
          <a:xfrm>
            <a:off x="8767762" y="2861949"/>
            <a:ext cx="53340" cy="53340"/>
          </a:xfrm>
          <a:custGeom>
            <a:avLst/>
            <a:gdLst/>
            <a:ahLst/>
            <a:cxnLst/>
            <a:rect l="l" t="t" r="r" b="b"/>
            <a:pathLst>
              <a:path w="53340" h="53339">
                <a:moveTo>
                  <a:pt x="52755" y="0"/>
                </a:moveTo>
                <a:lnTo>
                  <a:pt x="0" y="0"/>
                </a:lnTo>
                <a:lnTo>
                  <a:pt x="0" y="52755"/>
                </a:lnTo>
                <a:lnTo>
                  <a:pt x="52755" y="52755"/>
                </a:lnTo>
                <a:lnTo>
                  <a:pt x="52755" y="0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6"/>
          <p:cNvSpPr/>
          <p:nvPr/>
        </p:nvSpPr>
        <p:spPr>
          <a:xfrm>
            <a:off x="8767762" y="3116927"/>
            <a:ext cx="53340" cy="53340"/>
          </a:xfrm>
          <a:custGeom>
            <a:avLst/>
            <a:gdLst/>
            <a:ahLst/>
            <a:cxnLst/>
            <a:rect l="l" t="t" r="r" b="b"/>
            <a:pathLst>
              <a:path w="53340" h="53339">
                <a:moveTo>
                  <a:pt x="52755" y="0"/>
                </a:moveTo>
                <a:lnTo>
                  <a:pt x="0" y="0"/>
                </a:lnTo>
                <a:lnTo>
                  <a:pt x="0" y="52755"/>
                </a:lnTo>
                <a:lnTo>
                  <a:pt x="52755" y="52755"/>
                </a:lnTo>
                <a:lnTo>
                  <a:pt x="52755" y="0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7"/>
          <p:cNvSpPr/>
          <p:nvPr/>
        </p:nvSpPr>
        <p:spPr>
          <a:xfrm>
            <a:off x="8767762" y="3371905"/>
            <a:ext cx="53340" cy="53340"/>
          </a:xfrm>
          <a:custGeom>
            <a:avLst/>
            <a:gdLst/>
            <a:ahLst/>
            <a:cxnLst/>
            <a:rect l="l" t="t" r="r" b="b"/>
            <a:pathLst>
              <a:path w="53340" h="53339">
                <a:moveTo>
                  <a:pt x="52755" y="0"/>
                </a:moveTo>
                <a:lnTo>
                  <a:pt x="0" y="0"/>
                </a:lnTo>
                <a:lnTo>
                  <a:pt x="0" y="52755"/>
                </a:lnTo>
                <a:lnTo>
                  <a:pt x="52755" y="52755"/>
                </a:lnTo>
                <a:lnTo>
                  <a:pt x="52755" y="0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8"/>
          <p:cNvSpPr/>
          <p:nvPr/>
        </p:nvSpPr>
        <p:spPr>
          <a:xfrm>
            <a:off x="8767762" y="4829268"/>
            <a:ext cx="53340" cy="53340"/>
          </a:xfrm>
          <a:custGeom>
            <a:avLst/>
            <a:gdLst/>
            <a:ahLst/>
            <a:cxnLst/>
            <a:rect l="l" t="t" r="r" b="b"/>
            <a:pathLst>
              <a:path w="53340" h="53339">
                <a:moveTo>
                  <a:pt x="52755" y="0"/>
                </a:moveTo>
                <a:lnTo>
                  <a:pt x="0" y="0"/>
                </a:lnTo>
                <a:lnTo>
                  <a:pt x="0" y="52755"/>
                </a:lnTo>
                <a:lnTo>
                  <a:pt x="52755" y="52755"/>
                </a:lnTo>
                <a:lnTo>
                  <a:pt x="52755" y="0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9"/>
          <p:cNvSpPr/>
          <p:nvPr/>
        </p:nvSpPr>
        <p:spPr>
          <a:xfrm>
            <a:off x="8767762" y="5084246"/>
            <a:ext cx="53340" cy="53340"/>
          </a:xfrm>
          <a:custGeom>
            <a:avLst/>
            <a:gdLst/>
            <a:ahLst/>
            <a:cxnLst/>
            <a:rect l="l" t="t" r="r" b="b"/>
            <a:pathLst>
              <a:path w="53340" h="53339">
                <a:moveTo>
                  <a:pt x="52755" y="0"/>
                </a:moveTo>
                <a:lnTo>
                  <a:pt x="0" y="0"/>
                </a:lnTo>
                <a:lnTo>
                  <a:pt x="0" y="52755"/>
                </a:lnTo>
                <a:lnTo>
                  <a:pt x="52755" y="52755"/>
                </a:lnTo>
                <a:lnTo>
                  <a:pt x="52755" y="0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40"/>
          <p:cNvSpPr/>
          <p:nvPr/>
        </p:nvSpPr>
        <p:spPr>
          <a:xfrm>
            <a:off x="8767762" y="5339224"/>
            <a:ext cx="53340" cy="53340"/>
          </a:xfrm>
          <a:custGeom>
            <a:avLst/>
            <a:gdLst/>
            <a:ahLst/>
            <a:cxnLst/>
            <a:rect l="l" t="t" r="r" b="b"/>
            <a:pathLst>
              <a:path w="53340" h="53339">
                <a:moveTo>
                  <a:pt x="52755" y="0"/>
                </a:moveTo>
                <a:lnTo>
                  <a:pt x="0" y="0"/>
                </a:lnTo>
                <a:lnTo>
                  <a:pt x="0" y="52755"/>
                </a:lnTo>
                <a:lnTo>
                  <a:pt x="52755" y="52755"/>
                </a:lnTo>
                <a:lnTo>
                  <a:pt x="52755" y="0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6" name="object 9"/>
          <p:cNvGrpSpPr/>
          <p:nvPr/>
        </p:nvGrpSpPr>
        <p:grpSpPr>
          <a:xfrm>
            <a:off x="4168863" y="1968878"/>
            <a:ext cx="3854398" cy="3854397"/>
            <a:chOff x="4168863" y="1968878"/>
            <a:chExt cx="3854398" cy="3854397"/>
          </a:xfrm>
        </p:grpSpPr>
        <p:sp>
          <p:nvSpPr>
            <p:cNvPr id="37" name="object 10"/>
            <p:cNvSpPr/>
            <p:nvPr/>
          </p:nvSpPr>
          <p:spPr>
            <a:xfrm>
              <a:off x="4272074" y="2072090"/>
              <a:ext cx="1824355" cy="1824355"/>
            </a:xfrm>
            <a:custGeom>
              <a:avLst/>
              <a:gdLst/>
              <a:ahLst/>
              <a:cxnLst/>
              <a:rect l="l" t="t" r="r" b="b"/>
              <a:pathLst>
                <a:path w="1824354" h="1824354">
                  <a:moveTo>
                    <a:pt x="0" y="1823986"/>
                  </a:moveTo>
                  <a:lnTo>
                    <a:pt x="634" y="1775394"/>
                  </a:lnTo>
                  <a:lnTo>
                    <a:pt x="2528" y="1727116"/>
                  </a:lnTo>
                  <a:lnTo>
                    <a:pt x="5664" y="1679167"/>
                  </a:lnTo>
                  <a:lnTo>
                    <a:pt x="10029" y="1631562"/>
                  </a:lnTo>
                  <a:lnTo>
                    <a:pt x="15604" y="1584319"/>
                  </a:lnTo>
                  <a:lnTo>
                    <a:pt x="22376" y="1537452"/>
                  </a:lnTo>
                  <a:lnTo>
                    <a:pt x="30328" y="1490977"/>
                  </a:lnTo>
                  <a:lnTo>
                    <a:pt x="39444" y="1444911"/>
                  </a:lnTo>
                  <a:lnTo>
                    <a:pt x="49708" y="1399268"/>
                  </a:lnTo>
                  <a:lnTo>
                    <a:pt x="61106" y="1354064"/>
                  </a:lnTo>
                  <a:lnTo>
                    <a:pt x="73620" y="1309316"/>
                  </a:lnTo>
                  <a:lnTo>
                    <a:pt x="87236" y="1265039"/>
                  </a:lnTo>
                  <a:lnTo>
                    <a:pt x="101937" y="1221249"/>
                  </a:lnTo>
                  <a:lnTo>
                    <a:pt x="117709" y="1177961"/>
                  </a:lnTo>
                  <a:lnTo>
                    <a:pt x="134534" y="1135192"/>
                  </a:lnTo>
                  <a:lnTo>
                    <a:pt x="152397" y="1092957"/>
                  </a:lnTo>
                  <a:lnTo>
                    <a:pt x="171284" y="1051271"/>
                  </a:lnTo>
                  <a:lnTo>
                    <a:pt x="191176" y="1010151"/>
                  </a:lnTo>
                  <a:lnTo>
                    <a:pt x="212060" y="969613"/>
                  </a:lnTo>
                  <a:lnTo>
                    <a:pt x="233919" y="929672"/>
                  </a:lnTo>
                  <a:lnTo>
                    <a:pt x="256738" y="890343"/>
                  </a:lnTo>
                  <a:lnTo>
                    <a:pt x="280501" y="851643"/>
                  </a:lnTo>
                  <a:lnTo>
                    <a:pt x="305191" y="813588"/>
                  </a:lnTo>
                  <a:lnTo>
                    <a:pt x="330794" y="776192"/>
                  </a:lnTo>
                  <a:lnTo>
                    <a:pt x="357293" y="739473"/>
                  </a:lnTo>
                  <a:lnTo>
                    <a:pt x="384673" y="703445"/>
                  </a:lnTo>
                  <a:lnTo>
                    <a:pt x="412917" y="668124"/>
                  </a:lnTo>
                  <a:lnTo>
                    <a:pt x="442012" y="633527"/>
                  </a:lnTo>
                  <a:lnTo>
                    <a:pt x="471939" y="599668"/>
                  </a:lnTo>
                  <a:lnTo>
                    <a:pt x="502684" y="566565"/>
                  </a:lnTo>
                  <a:lnTo>
                    <a:pt x="534231" y="534231"/>
                  </a:lnTo>
                  <a:lnTo>
                    <a:pt x="566565" y="502684"/>
                  </a:lnTo>
                  <a:lnTo>
                    <a:pt x="599668" y="471939"/>
                  </a:lnTo>
                  <a:lnTo>
                    <a:pt x="633527" y="442012"/>
                  </a:lnTo>
                  <a:lnTo>
                    <a:pt x="668124" y="412917"/>
                  </a:lnTo>
                  <a:lnTo>
                    <a:pt x="703445" y="384673"/>
                  </a:lnTo>
                  <a:lnTo>
                    <a:pt x="739473" y="357293"/>
                  </a:lnTo>
                  <a:lnTo>
                    <a:pt x="776192" y="330794"/>
                  </a:lnTo>
                  <a:lnTo>
                    <a:pt x="813588" y="305191"/>
                  </a:lnTo>
                  <a:lnTo>
                    <a:pt x="851643" y="280501"/>
                  </a:lnTo>
                  <a:lnTo>
                    <a:pt x="890343" y="256738"/>
                  </a:lnTo>
                  <a:lnTo>
                    <a:pt x="929672" y="233919"/>
                  </a:lnTo>
                  <a:lnTo>
                    <a:pt x="969613" y="212060"/>
                  </a:lnTo>
                  <a:lnTo>
                    <a:pt x="1010151" y="191176"/>
                  </a:lnTo>
                  <a:lnTo>
                    <a:pt x="1051271" y="171284"/>
                  </a:lnTo>
                  <a:lnTo>
                    <a:pt x="1092957" y="152397"/>
                  </a:lnTo>
                  <a:lnTo>
                    <a:pt x="1135192" y="134534"/>
                  </a:lnTo>
                  <a:lnTo>
                    <a:pt x="1177961" y="117709"/>
                  </a:lnTo>
                  <a:lnTo>
                    <a:pt x="1221249" y="101937"/>
                  </a:lnTo>
                  <a:lnTo>
                    <a:pt x="1265039" y="87236"/>
                  </a:lnTo>
                  <a:lnTo>
                    <a:pt x="1309316" y="73620"/>
                  </a:lnTo>
                  <a:lnTo>
                    <a:pt x="1354064" y="61106"/>
                  </a:lnTo>
                  <a:lnTo>
                    <a:pt x="1399268" y="49708"/>
                  </a:lnTo>
                  <a:lnTo>
                    <a:pt x="1444911" y="39444"/>
                  </a:lnTo>
                  <a:lnTo>
                    <a:pt x="1490977" y="30328"/>
                  </a:lnTo>
                  <a:lnTo>
                    <a:pt x="1537452" y="22376"/>
                  </a:lnTo>
                  <a:lnTo>
                    <a:pt x="1584319" y="15604"/>
                  </a:lnTo>
                  <a:lnTo>
                    <a:pt x="1631562" y="10029"/>
                  </a:lnTo>
                  <a:lnTo>
                    <a:pt x="1679167" y="5664"/>
                  </a:lnTo>
                  <a:lnTo>
                    <a:pt x="1727116" y="2528"/>
                  </a:lnTo>
                  <a:lnTo>
                    <a:pt x="1775394" y="634"/>
                  </a:lnTo>
                  <a:lnTo>
                    <a:pt x="1823986" y="0"/>
                  </a:lnTo>
                </a:path>
              </a:pathLst>
            </a:custGeom>
            <a:ln w="84645">
              <a:solidFill>
                <a:srgbClr val="64A9D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11"/>
            <p:cNvSpPr/>
            <p:nvPr/>
          </p:nvSpPr>
          <p:spPr>
            <a:xfrm>
              <a:off x="4272072" y="3896076"/>
              <a:ext cx="1824355" cy="1824355"/>
            </a:xfrm>
            <a:custGeom>
              <a:avLst/>
              <a:gdLst/>
              <a:ahLst/>
              <a:cxnLst/>
              <a:rect l="l" t="t" r="r" b="b"/>
              <a:pathLst>
                <a:path w="1824354" h="1824354">
                  <a:moveTo>
                    <a:pt x="1823986" y="1823986"/>
                  </a:moveTo>
                  <a:lnTo>
                    <a:pt x="1775394" y="1823352"/>
                  </a:lnTo>
                  <a:lnTo>
                    <a:pt x="1727116" y="1821458"/>
                  </a:lnTo>
                  <a:lnTo>
                    <a:pt x="1679167" y="1818321"/>
                  </a:lnTo>
                  <a:lnTo>
                    <a:pt x="1631562" y="1813957"/>
                  </a:lnTo>
                  <a:lnTo>
                    <a:pt x="1584319" y="1808381"/>
                  </a:lnTo>
                  <a:lnTo>
                    <a:pt x="1537452" y="1801610"/>
                  </a:lnTo>
                  <a:lnTo>
                    <a:pt x="1490977" y="1793658"/>
                  </a:lnTo>
                  <a:lnTo>
                    <a:pt x="1444911" y="1784542"/>
                  </a:lnTo>
                  <a:lnTo>
                    <a:pt x="1399268" y="1774278"/>
                  </a:lnTo>
                  <a:lnTo>
                    <a:pt x="1354064" y="1762880"/>
                  </a:lnTo>
                  <a:lnTo>
                    <a:pt x="1309316" y="1750366"/>
                  </a:lnTo>
                  <a:lnTo>
                    <a:pt x="1265039" y="1736750"/>
                  </a:lnTo>
                  <a:lnTo>
                    <a:pt x="1221249" y="1722048"/>
                  </a:lnTo>
                  <a:lnTo>
                    <a:pt x="1177961" y="1706277"/>
                  </a:lnTo>
                  <a:lnTo>
                    <a:pt x="1135192" y="1689452"/>
                  </a:lnTo>
                  <a:lnTo>
                    <a:pt x="1092957" y="1671588"/>
                  </a:lnTo>
                  <a:lnTo>
                    <a:pt x="1051271" y="1652702"/>
                  </a:lnTo>
                  <a:lnTo>
                    <a:pt x="1010151" y="1632809"/>
                  </a:lnTo>
                  <a:lnTo>
                    <a:pt x="969613" y="1611925"/>
                  </a:lnTo>
                  <a:lnTo>
                    <a:pt x="929672" y="1590066"/>
                  </a:lnTo>
                  <a:lnTo>
                    <a:pt x="890343" y="1567248"/>
                  </a:lnTo>
                  <a:lnTo>
                    <a:pt x="851643" y="1543485"/>
                  </a:lnTo>
                  <a:lnTo>
                    <a:pt x="813588" y="1518795"/>
                  </a:lnTo>
                  <a:lnTo>
                    <a:pt x="776192" y="1493192"/>
                  </a:lnTo>
                  <a:lnTo>
                    <a:pt x="739473" y="1466693"/>
                  </a:lnTo>
                  <a:lnTo>
                    <a:pt x="703445" y="1439313"/>
                  </a:lnTo>
                  <a:lnTo>
                    <a:pt x="668124" y="1411068"/>
                  </a:lnTo>
                  <a:lnTo>
                    <a:pt x="633527" y="1381974"/>
                  </a:lnTo>
                  <a:lnTo>
                    <a:pt x="599668" y="1352047"/>
                  </a:lnTo>
                  <a:lnTo>
                    <a:pt x="566565" y="1321301"/>
                  </a:lnTo>
                  <a:lnTo>
                    <a:pt x="534231" y="1289754"/>
                  </a:lnTo>
                  <a:lnTo>
                    <a:pt x="502684" y="1257421"/>
                  </a:lnTo>
                  <a:lnTo>
                    <a:pt x="471939" y="1224317"/>
                  </a:lnTo>
                  <a:lnTo>
                    <a:pt x="442012" y="1190459"/>
                  </a:lnTo>
                  <a:lnTo>
                    <a:pt x="412917" y="1155862"/>
                  </a:lnTo>
                  <a:lnTo>
                    <a:pt x="384673" y="1120541"/>
                  </a:lnTo>
                  <a:lnTo>
                    <a:pt x="357293" y="1084513"/>
                  </a:lnTo>
                  <a:lnTo>
                    <a:pt x="330794" y="1047794"/>
                  </a:lnTo>
                  <a:lnTo>
                    <a:pt x="305191" y="1010398"/>
                  </a:lnTo>
                  <a:lnTo>
                    <a:pt x="280501" y="972343"/>
                  </a:lnTo>
                  <a:lnTo>
                    <a:pt x="256738" y="933643"/>
                  </a:lnTo>
                  <a:lnTo>
                    <a:pt x="233919" y="894314"/>
                  </a:lnTo>
                  <a:lnTo>
                    <a:pt x="212060" y="854373"/>
                  </a:lnTo>
                  <a:lnTo>
                    <a:pt x="191176" y="813834"/>
                  </a:lnTo>
                  <a:lnTo>
                    <a:pt x="171284" y="772714"/>
                  </a:lnTo>
                  <a:lnTo>
                    <a:pt x="152397" y="731029"/>
                  </a:lnTo>
                  <a:lnTo>
                    <a:pt x="134534" y="688794"/>
                  </a:lnTo>
                  <a:lnTo>
                    <a:pt x="117709" y="646024"/>
                  </a:lnTo>
                  <a:lnTo>
                    <a:pt x="101937" y="602737"/>
                  </a:lnTo>
                  <a:lnTo>
                    <a:pt x="87236" y="558947"/>
                  </a:lnTo>
                  <a:lnTo>
                    <a:pt x="73620" y="514669"/>
                  </a:lnTo>
                  <a:lnTo>
                    <a:pt x="61106" y="469921"/>
                  </a:lnTo>
                  <a:lnTo>
                    <a:pt x="49708" y="424718"/>
                  </a:lnTo>
                  <a:lnTo>
                    <a:pt x="39444" y="379075"/>
                  </a:lnTo>
                  <a:lnTo>
                    <a:pt x="30328" y="333008"/>
                  </a:lnTo>
                  <a:lnTo>
                    <a:pt x="22376" y="286534"/>
                  </a:lnTo>
                  <a:lnTo>
                    <a:pt x="15604" y="239667"/>
                  </a:lnTo>
                  <a:lnTo>
                    <a:pt x="10029" y="192423"/>
                  </a:lnTo>
                  <a:lnTo>
                    <a:pt x="5664" y="144819"/>
                  </a:lnTo>
                  <a:lnTo>
                    <a:pt x="2528" y="96870"/>
                  </a:lnTo>
                  <a:lnTo>
                    <a:pt x="634" y="48591"/>
                  </a:lnTo>
                  <a:lnTo>
                    <a:pt x="0" y="0"/>
                  </a:lnTo>
                </a:path>
              </a:pathLst>
            </a:custGeom>
            <a:ln w="84645">
              <a:solidFill>
                <a:srgbClr val="00409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12"/>
            <p:cNvSpPr/>
            <p:nvPr/>
          </p:nvSpPr>
          <p:spPr>
            <a:xfrm>
              <a:off x="6096059" y="3896076"/>
              <a:ext cx="1824355" cy="1824355"/>
            </a:xfrm>
            <a:custGeom>
              <a:avLst/>
              <a:gdLst/>
              <a:ahLst/>
              <a:cxnLst/>
              <a:rect l="l" t="t" r="r" b="b"/>
              <a:pathLst>
                <a:path w="1824354" h="1824354">
                  <a:moveTo>
                    <a:pt x="1823986" y="0"/>
                  </a:moveTo>
                  <a:lnTo>
                    <a:pt x="1823352" y="48591"/>
                  </a:lnTo>
                  <a:lnTo>
                    <a:pt x="1821458" y="96870"/>
                  </a:lnTo>
                  <a:lnTo>
                    <a:pt x="1818321" y="144819"/>
                  </a:lnTo>
                  <a:lnTo>
                    <a:pt x="1813957" y="192423"/>
                  </a:lnTo>
                  <a:lnTo>
                    <a:pt x="1808381" y="239667"/>
                  </a:lnTo>
                  <a:lnTo>
                    <a:pt x="1801610" y="286534"/>
                  </a:lnTo>
                  <a:lnTo>
                    <a:pt x="1793658" y="333008"/>
                  </a:lnTo>
                  <a:lnTo>
                    <a:pt x="1784542" y="379075"/>
                  </a:lnTo>
                  <a:lnTo>
                    <a:pt x="1774278" y="424718"/>
                  </a:lnTo>
                  <a:lnTo>
                    <a:pt x="1762880" y="469921"/>
                  </a:lnTo>
                  <a:lnTo>
                    <a:pt x="1750366" y="514669"/>
                  </a:lnTo>
                  <a:lnTo>
                    <a:pt x="1736750" y="558947"/>
                  </a:lnTo>
                  <a:lnTo>
                    <a:pt x="1722048" y="602737"/>
                  </a:lnTo>
                  <a:lnTo>
                    <a:pt x="1706277" y="646024"/>
                  </a:lnTo>
                  <a:lnTo>
                    <a:pt x="1689452" y="688794"/>
                  </a:lnTo>
                  <a:lnTo>
                    <a:pt x="1671588" y="731029"/>
                  </a:lnTo>
                  <a:lnTo>
                    <a:pt x="1652702" y="772714"/>
                  </a:lnTo>
                  <a:lnTo>
                    <a:pt x="1632809" y="813834"/>
                  </a:lnTo>
                  <a:lnTo>
                    <a:pt x="1611925" y="854373"/>
                  </a:lnTo>
                  <a:lnTo>
                    <a:pt x="1590066" y="894314"/>
                  </a:lnTo>
                  <a:lnTo>
                    <a:pt x="1567248" y="933643"/>
                  </a:lnTo>
                  <a:lnTo>
                    <a:pt x="1543485" y="972343"/>
                  </a:lnTo>
                  <a:lnTo>
                    <a:pt x="1518795" y="1010398"/>
                  </a:lnTo>
                  <a:lnTo>
                    <a:pt x="1493192" y="1047794"/>
                  </a:lnTo>
                  <a:lnTo>
                    <a:pt x="1466693" y="1084513"/>
                  </a:lnTo>
                  <a:lnTo>
                    <a:pt x="1439313" y="1120541"/>
                  </a:lnTo>
                  <a:lnTo>
                    <a:pt x="1411068" y="1155862"/>
                  </a:lnTo>
                  <a:lnTo>
                    <a:pt x="1381974" y="1190459"/>
                  </a:lnTo>
                  <a:lnTo>
                    <a:pt x="1352047" y="1224317"/>
                  </a:lnTo>
                  <a:lnTo>
                    <a:pt x="1321301" y="1257421"/>
                  </a:lnTo>
                  <a:lnTo>
                    <a:pt x="1289754" y="1289754"/>
                  </a:lnTo>
                  <a:lnTo>
                    <a:pt x="1257421" y="1321301"/>
                  </a:lnTo>
                  <a:lnTo>
                    <a:pt x="1224317" y="1352047"/>
                  </a:lnTo>
                  <a:lnTo>
                    <a:pt x="1190459" y="1381974"/>
                  </a:lnTo>
                  <a:lnTo>
                    <a:pt x="1155862" y="1411068"/>
                  </a:lnTo>
                  <a:lnTo>
                    <a:pt x="1120541" y="1439313"/>
                  </a:lnTo>
                  <a:lnTo>
                    <a:pt x="1084513" y="1466693"/>
                  </a:lnTo>
                  <a:lnTo>
                    <a:pt x="1047794" y="1493192"/>
                  </a:lnTo>
                  <a:lnTo>
                    <a:pt x="1010398" y="1518795"/>
                  </a:lnTo>
                  <a:lnTo>
                    <a:pt x="972343" y="1543485"/>
                  </a:lnTo>
                  <a:lnTo>
                    <a:pt x="933643" y="1567248"/>
                  </a:lnTo>
                  <a:lnTo>
                    <a:pt x="894314" y="1590066"/>
                  </a:lnTo>
                  <a:lnTo>
                    <a:pt x="854373" y="1611925"/>
                  </a:lnTo>
                  <a:lnTo>
                    <a:pt x="813834" y="1632809"/>
                  </a:lnTo>
                  <a:lnTo>
                    <a:pt x="772714" y="1652702"/>
                  </a:lnTo>
                  <a:lnTo>
                    <a:pt x="731029" y="1671588"/>
                  </a:lnTo>
                  <a:lnTo>
                    <a:pt x="688794" y="1689452"/>
                  </a:lnTo>
                  <a:lnTo>
                    <a:pt x="646024" y="1706277"/>
                  </a:lnTo>
                  <a:lnTo>
                    <a:pt x="602737" y="1722048"/>
                  </a:lnTo>
                  <a:lnTo>
                    <a:pt x="558947" y="1736750"/>
                  </a:lnTo>
                  <a:lnTo>
                    <a:pt x="514669" y="1750366"/>
                  </a:lnTo>
                  <a:lnTo>
                    <a:pt x="469921" y="1762880"/>
                  </a:lnTo>
                  <a:lnTo>
                    <a:pt x="424718" y="1774278"/>
                  </a:lnTo>
                  <a:lnTo>
                    <a:pt x="379075" y="1784542"/>
                  </a:lnTo>
                  <a:lnTo>
                    <a:pt x="333008" y="1793658"/>
                  </a:lnTo>
                  <a:lnTo>
                    <a:pt x="286534" y="1801610"/>
                  </a:lnTo>
                  <a:lnTo>
                    <a:pt x="239667" y="1808381"/>
                  </a:lnTo>
                  <a:lnTo>
                    <a:pt x="192423" y="1813957"/>
                  </a:lnTo>
                  <a:lnTo>
                    <a:pt x="144819" y="1818321"/>
                  </a:lnTo>
                  <a:lnTo>
                    <a:pt x="96870" y="1821458"/>
                  </a:lnTo>
                  <a:lnTo>
                    <a:pt x="48591" y="1823352"/>
                  </a:lnTo>
                  <a:lnTo>
                    <a:pt x="0" y="1823986"/>
                  </a:lnTo>
                </a:path>
              </a:pathLst>
            </a:custGeom>
            <a:ln w="84645">
              <a:solidFill>
                <a:srgbClr val="64A9D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" name="object 13"/>
            <p:cNvSpPr/>
            <p:nvPr/>
          </p:nvSpPr>
          <p:spPr>
            <a:xfrm>
              <a:off x="6096059" y="2072091"/>
              <a:ext cx="1824355" cy="1824355"/>
            </a:xfrm>
            <a:custGeom>
              <a:avLst/>
              <a:gdLst/>
              <a:ahLst/>
              <a:cxnLst/>
              <a:rect l="l" t="t" r="r" b="b"/>
              <a:pathLst>
                <a:path w="1824354" h="1824354">
                  <a:moveTo>
                    <a:pt x="0" y="0"/>
                  </a:moveTo>
                  <a:lnTo>
                    <a:pt x="48591" y="634"/>
                  </a:lnTo>
                  <a:lnTo>
                    <a:pt x="96870" y="2528"/>
                  </a:lnTo>
                  <a:lnTo>
                    <a:pt x="144819" y="5664"/>
                  </a:lnTo>
                  <a:lnTo>
                    <a:pt x="192423" y="10029"/>
                  </a:lnTo>
                  <a:lnTo>
                    <a:pt x="239667" y="15604"/>
                  </a:lnTo>
                  <a:lnTo>
                    <a:pt x="286534" y="22376"/>
                  </a:lnTo>
                  <a:lnTo>
                    <a:pt x="333008" y="30328"/>
                  </a:lnTo>
                  <a:lnTo>
                    <a:pt x="379075" y="39444"/>
                  </a:lnTo>
                  <a:lnTo>
                    <a:pt x="424718" y="49708"/>
                  </a:lnTo>
                  <a:lnTo>
                    <a:pt x="469921" y="61106"/>
                  </a:lnTo>
                  <a:lnTo>
                    <a:pt x="514669" y="73620"/>
                  </a:lnTo>
                  <a:lnTo>
                    <a:pt x="558947" y="87236"/>
                  </a:lnTo>
                  <a:lnTo>
                    <a:pt x="602737" y="101937"/>
                  </a:lnTo>
                  <a:lnTo>
                    <a:pt x="646024" y="117709"/>
                  </a:lnTo>
                  <a:lnTo>
                    <a:pt x="688794" y="134534"/>
                  </a:lnTo>
                  <a:lnTo>
                    <a:pt x="731029" y="152397"/>
                  </a:lnTo>
                  <a:lnTo>
                    <a:pt x="772714" y="171284"/>
                  </a:lnTo>
                  <a:lnTo>
                    <a:pt x="813834" y="191176"/>
                  </a:lnTo>
                  <a:lnTo>
                    <a:pt x="854373" y="212060"/>
                  </a:lnTo>
                  <a:lnTo>
                    <a:pt x="894314" y="233919"/>
                  </a:lnTo>
                  <a:lnTo>
                    <a:pt x="933643" y="256738"/>
                  </a:lnTo>
                  <a:lnTo>
                    <a:pt x="972343" y="280501"/>
                  </a:lnTo>
                  <a:lnTo>
                    <a:pt x="1010398" y="305191"/>
                  </a:lnTo>
                  <a:lnTo>
                    <a:pt x="1047794" y="330794"/>
                  </a:lnTo>
                  <a:lnTo>
                    <a:pt x="1084513" y="357293"/>
                  </a:lnTo>
                  <a:lnTo>
                    <a:pt x="1120541" y="384673"/>
                  </a:lnTo>
                  <a:lnTo>
                    <a:pt x="1155862" y="412917"/>
                  </a:lnTo>
                  <a:lnTo>
                    <a:pt x="1190459" y="442012"/>
                  </a:lnTo>
                  <a:lnTo>
                    <a:pt x="1224317" y="471939"/>
                  </a:lnTo>
                  <a:lnTo>
                    <a:pt x="1257421" y="502684"/>
                  </a:lnTo>
                  <a:lnTo>
                    <a:pt x="1289754" y="534231"/>
                  </a:lnTo>
                  <a:lnTo>
                    <a:pt x="1321301" y="566565"/>
                  </a:lnTo>
                  <a:lnTo>
                    <a:pt x="1352047" y="599668"/>
                  </a:lnTo>
                  <a:lnTo>
                    <a:pt x="1381974" y="633527"/>
                  </a:lnTo>
                  <a:lnTo>
                    <a:pt x="1411068" y="668124"/>
                  </a:lnTo>
                  <a:lnTo>
                    <a:pt x="1439313" y="703445"/>
                  </a:lnTo>
                  <a:lnTo>
                    <a:pt x="1466693" y="739473"/>
                  </a:lnTo>
                  <a:lnTo>
                    <a:pt x="1493192" y="776192"/>
                  </a:lnTo>
                  <a:lnTo>
                    <a:pt x="1518795" y="813588"/>
                  </a:lnTo>
                  <a:lnTo>
                    <a:pt x="1543485" y="851643"/>
                  </a:lnTo>
                  <a:lnTo>
                    <a:pt x="1567248" y="890343"/>
                  </a:lnTo>
                  <a:lnTo>
                    <a:pt x="1590066" y="929672"/>
                  </a:lnTo>
                  <a:lnTo>
                    <a:pt x="1611925" y="969613"/>
                  </a:lnTo>
                  <a:lnTo>
                    <a:pt x="1632809" y="1010151"/>
                  </a:lnTo>
                  <a:lnTo>
                    <a:pt x="1652702" y="1051271"/>
                  </a:lnTo>
                  <a:lnTo>
                    <a:pt x="1671588" y="1092957"/>
                  </a:lnTo>
                  <a:lnTo>
                    <a:pt x="1689452" y="1135192"/>
                  </a:lnTo>
                  <a:lnTo>
                    <a:pt x="1706277" y="1177961"/>
                  </a:lnTo>
                  <a:lnTo>
                    <a:pt x="1722048" y="1221249"/>
                  </a:lnTo>
                  <a:lnTo>
                    <a:pt x="1736750" y="1265039"/>
                  </a:lnTo>
                  <a:lnTo>
                    <a:pt x="1750366" y="1309316"/>
                  </a:lnTo>
                  <a:lnTo>
                    <a:pt x="1762880" y="1354064"/>
                  </a:lnTo>
                  <a:lnTo>
                    <a:pt x="1774278" y="1399268"/>
                  </a:lnTo>
                  <a:lnTo>
                    <a:pt x="1784542" y="1444911"/>
                  </a:lnTo>
                  <a:lnTo>
                    <a:pt x="1793658" y="1490977"/>
                  </a:lnTo>
                  <a:lnTo>
                    <a:pt x="1801610" y="1537452"/>
                  </a:lnTo>
                  <a:lnTo>
                    <a:pt x="1808381" y="1584319"/>
                  </a:lnTo>
                  <a:lnTo>
                    <a:pt x="1813957" y="1631562"/>
                  </a:lnTo>
                  <a:lnTo>
                    <a:pt x="1818321" y="1679167"/>
                  </a:lnTo>
                  <a:lnTo>
                    <a:pt x="1821458" y="1727116"/>
                  </a:lnTo>
                  <a:lnTo>
                    <a:pt x="1823352" y="1775394"/>
                  </a:lnTo>
                  <a:lnTo>
                    <a:pt x="1823986" y="1823986"/>
                  </a:lnTo>
                </a:path>
              </a:pathLst>
            </a:custGeom>
            <a:ln w="84645">
              <a:solidFill>
                <a:srgbClr val="00409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1" name="object 1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168863" y="3792863"/>
              <a:ext cx="206425" cy="206425"/>
            </a:xfrm>
            <a:prstGeom prst="rect">
              <a:avLst/>
            </a:prstGeom>
          </p:spPr>
        </p:pic>
        <p:pic>
          <p:nvPicPr>
            <p:cNvPr id="42" name="object 1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816836" y="3792863"/>
              <a:ext cx="206425" cy="206425"/>
            </a:xfrm>
            <a:prstGeom prst="rect">
              <a:avLst/>
            </a:prstGeom>
          </p:spPr>
        </p:pic>
        <p:pic>
          <p:nvPicPr>
            <p:cNvPr id="43" name="object 1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992849" y="5616850"/>
              <a:ext cx="206425" cy="206425"/>
            </a:xfrm>
            <a:prstGeom prst="rect">
              <a:avLst/>
            </a:prstGeom>
          </p:spPr>
        </p:pic>
        <p:pic>
          <p:nvPicPr>
            <p:cNvPr id="44" name="object 1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992849" y="1968878"/>
              <a:ext cx="206425" cy="206425"/>
            </a:xfrm>
            <a:prstGeom prst="rect">
              <a:avLst/>
            </a:prstGeom>
          </p:spPr>
        </p:pic>
      </p:grpSp>
      <p:sp>
        <p:nvSpPr>
          <p:cNvPr id="45" name="文本框 44">
            <a:extLst>
              <a:ext uri="{FF2B5EF4-FFF2-40B4-BE49-F238E27FC236}">
                <a16:creationId xmlns="" xmlns:a16="http://schemas.microsoft.com/office/drawing/2014/main" id="{759B923A-CA5B-48A7-8ABD-908370573014}"/>
              </a:ext>
            </a:extLst>
          </p:cNvPr>
          <p:cNvSpPr txBox="1"/>
          <p:nvPr/>
        </p:nvSpPr>
        <p:spPr>
          <a:xfrm>
            <a:off x="4940587" y="3943421"/>
            <a:ext cx="2237441" cy="486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en-US" altLang="zh-CN" sz="6600" b="1">
                <a:solidFill>
                  <a:srgbClr val="00409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icon</a:t>
            </a:r>
            <a:endParaRPr lang="zh-CN" altLang="en-US" sz="6600" b="1" dirty="0">
              <a:solidFill>
                <a:srgbClr val="00409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文本框 45">
            <a:extLst>
              <a:ext uri="{FF2B5EF4-FFF2-40B4-BE49-F238E27FC236}">
                <a16:creationId xmlns="" xmlns:a16="http://schemas.microsoft.com/office/drawing/2014/main" id="{93475E90-AF2D-44D6-9904-C0E79907332A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文本框 46">
            <a:extLst>
              <a:ext uri="{FF2B5EF4-FFF2-40B4-BE49-F238E27FC236}">
                <a16:creationId xmlns="" xmlns:a16="http://schemas.microsoft.com/office/drawing/2014/main" id="{D34800D1-0A4B-40E9-A5B0-E529280B3181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DB542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rgbClr val="DB542D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48" name="图片 47">
            <a:extLst>
              <a:ext uri="{FF2B5EF4-FFF2-40B4-BE49-F238E27FC236}">
                <a16:creationId xmlns="" xmlns:a16="http://schemas.microsoft.com/office/drawing/2014/main" id="{4E3753C0-4708-46F9-97D6-B9C4E6DCD3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object 20"/>
          <p:cNvGrpSpPr/>
          <p:nvPr/>
        </p:nvGrpSpPr>
        <p:grpSpPr>
          <a:xfrm>
            <a:off x="4418550" y="2865931"/>
            <a:ext cx="3352201" cy="3352192"/>
            <a:chOff x="4418550" y="2865931"/>
            <a:chExt cx="3352201" cy="3352192"/>
          </a:xfrm>
        </p:grpSpPr>
        <p:sp>
          <p:nvSpPr>
            <p:cNvPr id="28" name="object 21"/>
            <p:cNvSpPr/>
            <p:nvPr/>
          </p:nvSpPr>
          <p:spPr>
            <a:xfrm>
              <a:off x="5109493" y="2865931"/>
              <a:ext cx="1969770" cy="1676400"/>
            </a:xfrm>
            <a:custGeom>
              <a:avLst/>
              <a:gdLst/>
              <a:ahLst/>
              <a:cxnLst/>
              <a:rect l="l" t="t" r="r" b="b"/>
              <a:pathLst>
                <a:path w="1969770" h="1676400">
                  <a:moveTo>
                    <a:pt x="984859" y="0"/>
                  </a:moveTo>
                  <a:lnTo>
                    <a:pt x="932459" y="805"/>
                  </a:lnTo>
                  <a:lnTo>
                    <a:pt x="880462" y="3206"/>
                  </a:lnTo>
                  <a:lnTo>
                    <a:pt x="828892" y="7179"/>
                  </a:lnTo>
                  <a:lnTo>
                    <a:pt x="777773" y="12699"/>
                  </a:lnTo>
                  <a:lnTo>
                    <a:pt x="727126" y="19743"/>
                  </a:lnTo>
                  <a:lnTo>
                    <a:pt x="676975" y="28287"/>
                  </a:lnTo>
                  <a:lnTo>
                    <a:pt x="627344" y="38308"/>
                  </a:lnTo>
                  <a:lnTo>
                    <a:pt x="578255" y="49781"/>
                  </a:lnTo>
                  <a:lnTo>
                    <a:pt x="529732" y="62682"/>
                  </a:lnTo>
                  <a:lnTo>
                    <a:pt x="481797" y="76988"/>
                  </a:lnTo>
                  <a:lnTo>
                    <a:pt x="434475" y="92676"/>
                  </a:lnTo>
                  <a:lnTo>
                    <a:pt x="387788" y="109720"/>
                  </a:lnTo>
                  <a:lnTo>
                    <a:pt x="341759" y="128097"/>
                  </a:lnTo>
                  <a:lnTo>
                    <a:pt x="296411" y="147784"/>
                  </a:lnTo>
                  <a:lnTo>
                    <a:pt x="251768" y="168757"/>
                  </a:lnTo>
                  <a:lnTo>
                    <a:pt x="207852" y="190991"/>
                  </a:lnTo>
                  <a:lnTo>
                    <a:pt x="164687" y="214463"/>
                  </a:lnTo>
                  <a:lnTo>
                    <a:pt x="122297" y="239150"/>
                  </a:lnTo>
                  <a:lnTo>
                    <a:pt x="80703" y="265026"/>
                  </a:lnTo>
                  <a:lnTo>
                    <a:pt x="39930" y="292070"/>
                  </a:lnTo>
                  <a:lnTo>
                    <a:pt x="0" y="320255"/>
                  </a:lnTo>
                  <a:lnTo>
                    <a:pt x="984859" y="1675790"/>
                  </a:lnTo>
                  <a:lnTo>
                    <a:pt x="1969706" y="320255"/>
                  </a:lnTo>
                  <a:lnTo>
                    <a:pt x="1929776" y="292070"/>
                  </a:lnTo>
                  <a:lnTo>
                    <a:pt x="1889003" y="265026"/>
                  </a:lnTo>
                  <a:lnTo>
                    <a:pt x="1847409" y="239150"/>
                  </a:lnTo>
                  <a:lnTo>
                    <a:pt x="1805018" y="214463"/>
                  </a:lnTo>
                  <a:lnTo>
                    <a:pt x="1761854" y="190991"/>
                  </a:lnTo>
                  <a:lnTo>
                    <a:pt x="1717938" y="168757"/>
                  </a:lnTo>
                  <a:lnTo>
                    <a:pt x="1673295" y="147784"/>
                  </a:lnTo>
                  <a:lnTo>
                    <a:pt x="1627948" y="128097"/>
                  </a:lnTo>
                  <a:lnTo>
                    <a:pt x="1581919" y="109720"/>
                  </a:lnTo>
                  <a:lnTo>
                    <a:pt x="1535232" y="92676"/>
                  </a:lnTo>
                  <a:lnTo>
                    <a:pt x="1487910" y="76988"/>
                  </a:lnTo>
                  <a:lnTo>
                    <a:pt x="1439976" y="62682"/>
                  </a:lnTo>
                  <a:lnTo>
                    <a:pt x="1391454" y="49781"/>
                  </a:lnTo>
                  <a:lnTo>
                    <a:pt x="1342366" y="38308"/>
                  </a:lnTo>
                  <a:lnTo>
                    <a:pt x="1292735" y="28287"/>
                  </a:lnTo>
                  <a:lnTo>
                    <a:pt x="1242585" y="19743"/>
                  </a:lnTo>
                  <a:lnTo>
                    <a:pt x="1191940" y="12699"/>
                  </a:lnTo>
                  <a:lnTo>
                    <a:pt x="1140821" y="7179"/>
                  </a:lnTo>
                  <a:lnTo>
                    <a:pt x="1089253" y="3206"/>
                  </a:lnTo>
                  <a:lnTo>
                    <a:pt x="1037258" y="805"/>
                  </a:lnTo>
                  <a:lnTo>
                    <a:pt x="984859" y="0"/>
                  </a:lnTo>
                  <a:close/>
                </a:path>
              </a:pathLst>
            </a:custGeom>
            <a:solidFill>
              <a:srgbClr val="64A9D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2"/>
            <p:cNvSpPr/>
            <p:nvPr/>
          </p:nvSpPr>
          <p:spPr>
            <a:xfrm>
              <a:off x="6094351" y="3186188"/>
              <a:ext cx="1676400" cy="1873885"/>
            </a:xfrm>
            <a:custGeom>
              <a:avLst/>
              <a:gdLst/>
              <a:ahLst/>
              <a:cxnLst/>
              <a:rect l="l" t="t" r="r" b="b"/>
              <a:pathLst>
                <a:path w="1676400" h="1873885">
                  <a:moveTo>
                    <a:pt x="984846" y="0"/>
                  </a:moveTo>
                  <a:lnTo>
                    <a:pt x="0" y="1355534"/>
                  </a:lnTo>
                  <a:lnTo>
                    <a:pt x="1593837" y="1873402"/>
                  </a:lnTo>
                  <a:lnTo>
                    <a:pt x="1609004" y="1824142"/>
                  </a:lnTo>
                  <a:lnTo>
                    <a:pt x="1622701" y="1774256"/>
                  </a:lnTo>
                  <a:lnTo>
                    <a:pt x="1634899" y="1723770"/>
                  </a:lnTo>
                  <a:lnTo>
                    <a:pt x="1645568" y="1672706"/>
                  </a:lnTo>
                  <a:lnTo>
                    <a:pt x="1654678" y="1621088"/>
                  </a:lnTo>
                  <a:lnTo>
                    <a:pt x="1662198" y="1568941"/>
                  </a:lnTo>
                  <a:lnTo>
                    <a:pt x="1668100" y="1516288"/>
                  </a:lnTo>
                  <a:lnTo>
                    <a:pt x="1672352" y="1463153"/>
                  </a:lnTo>
                  <a:lnTo>
                    <a:pt x="1674925" y="1409560"/>
                  </a:lnTo>
                  <a:lnTo>
                    <a:pt x="1675790" y="1355534"/>
                  </a:lnTo>
                  <a:lnTo>
                    <a:pt x="1674996" y="1303472"/>
                  </a:lnTo>
                  <a:lnTo>
                    <a:pt x="1672629" y="1251807"/>
                  </a:lnTo>
                  <a:lnTo>
                    <a:pt x="1668713" y="1200562"/>
                  </a:lnTo>
                  <a:lnTo>
                    <a:pt x="1663270" y="1149760"/>
                  </a:lnTo>
                  <a:lnTo>
                    <a:pt x="1656324" y="1099423"/>
                  </a:lnTo>
                  <a:lnTo>
                    <a:pt x="1647898" y="1049575"/>
                  </a:lnTo>
                  <a:lnTo>
                    <a:pt x="1638014" y="1000238"/>
                  </a:lnTo>
                  <a:lnTo>
                    <a:pt x="1626696" y="951436"/>
                  </a:lnTo>
                  <a:lnTo>
                    <a:pt x="1613967" y="903191"/>
                  </a:lnTo>
                  <a:lnTo>
                    <a:pt x="1599851" y="855527"/>
                  </a:lnTo>
                  <a:lnTo>
                    <a:pt x="1584369" y="808465"/>
                  </a:lnTo>
                  <a:lnTo>
                    <a:pt x="1567545" y="762029"/>
                  </a:lnTo>
                  <a:lnTo>
                    <a:pt x="1549403" y="716242"/>
                  </a:lnTo>
                  <a:lnTo>
                    <a:pt x="1529965" y="671127"/>
                  </a:lnTo>
                  <a:lnTo>
                    <a:pt x="1509255" y="626706"/>
                  </a:lnTo>
                  <a:lnTo>
                    <a:pt x="1487295" y="583003"/>
                  </a:lnTo>
                  <a:lnTo>
                    <a:pt x="1464109" y="540040"/>
                  </a:lnTo>
                  <a:lnTo>
                    <a:pt x="1439719" y="497840"/>
                  </a:lnTo>
                  <a:lnTo>
                    <a:pt x="1414149" y="456426"/>
                  </a:lnTo>
                  <a:lnTo>
                    <a:pt x="1387422" y="415822"/>
                  </a:lnTo>
                  <a:lnTo>
                    <a:pt x="1359561" y="376049"/>
                  </a:lnTo>
                  <a:lnTo>
                    <a:pt x="1330590" y="337131"/>
                  </a:lnTo>
                  <a:lnTo>
                    <a:pt x="1300530" y="299091"/>
                  </a:lnTo>
                  <a:lnTo>
                    <a:pt x="1269405" y="261951"/>
                  </a:lnTo>
                  <a:lnTo>
                    <a:pt x="1237239" y="225735"/>
                  </a:lnTo>
                  <a:lnTo>
                    <a:pt x="1204054" y="190465"/>
                  </a:lnTo>
                  <a:lnTo>
                    <a:pt x="1169874" y="156164"/>
                  </a:lnTo>
                  <a:lnTo>
                    <a:pt x="1134721" y="122855"/>
                  </a:lnTo>
                  <a:lnTo>
                    <a:pt x="1098618" y="90562"/>
                  </a:lnTo>
                  <a:lnTo>
                    <a:pt x="1061590" y="59306"/>
                  </a:lnTo>
                  <a:lnTo>
                    <a:pt x="1023658" y="29111"/>
                  </a:lnTo>
                  <a:lnTo>
                    <a:pt x="984846" y="0"/>
                  </a:lnTo>
                  <a:close/>
                </a:path>
              </a:pathLst>
            </a:custGeom>
            <a:solidFill>
              <a:srgbClr val="1867B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23"/>
            <p:cNvSpPr/>
            <p:nvPr/>
          </p:nvSpPr>
          <p:spPr>
            <a:xfrm>
              <a:off x="4500505" y="4541723"/>
              <a:ext cx="1593850" cy="1676400"/>
            </a:xfrm>
            <a:custGeom>
              <a:avLst/>
              <a:gdLst/>
              <a:ahLst/>
              <a:cxnLst/>
              <a:rect l="l" t="t" r="r" b="b"/>
              <a:pathLst>
                <a:path w="1593850" h="1676400">
                  <a:moveTo>
                    <a:pt x="1593837" y="0"/>
                  </a:moveTo>
                  <a:lnTo>
                    <a:pt x="0" y="517867"/>
                  </a:lnTo>
                  <a:lnTo>
                    <a:pt x="15514" y="563393"/>
                  </a:lnTo>
                  <a:lnTo>
                    <a:pt x="32286" y="608320"/>
                  </a:lnTo>
                  <a:lnTo>
                    <a:pt x="50295" y="652629"/>
                  </a:lnTo>
                  <a:lnTo>
                    <a:pt x="69519" y="696297"/>
                  </a:lnTo>
                  <a:lnTo>
                    <a:pt x="89939" y="739305"/>
                  </a:lnTo>
                  <a:lnTo>
                    <a:pt x="111532" y="781630"/>
                  </a:lnTo>
                  <a:lnTo>
                    <a:pt x="134278" y="823253"/>
                  </a:lnTo>
                  <a:lnTo>
                    <a:pt x="158156" y="864150"/>
                  </a:lnTo>
                  <a:lnTo>
                    <a:pt x="183145" y="904302"/>
                  </a:lnTo>
                  <a:lnTo>
                    <a:pt x="209223" y="943688"/>
                  </a:lnTo>
                  <a:lnTo>
                    <a:pt x="236369" y="982285"/>
                  </a:lnTo>
                  <a:lnTo>
                    <a:pt x="264563" y="1020074"/>
                  </a:lnTo>
                  <a:lnTo>
                    <a:pt x="293783" y="1057033"/>
                  </a:lnTo>
                  <a:lnTo>
                    <a:pt x="324009" y="1093140"/>
                  </a:lnTo>
                  <a:lnTo>
                    <a:pt x="355218" y="1128375"/>
                  </a:lnTo>
                  <a:lnTo>
                    <a:pt x="387392" y="1162717"/>
                  </a:lnTo>
                  <a:lnTo>
                    <a:pt x="420507" y="1196144"/>
                  </a:lnTo>
                  <a:lnTo>
                    <a:pt x="454543" y="1228635"/>
                  </a:lnTo>
                  <a:lnTo>
                    <a:pt x="489480" y="1260170"/>
                  </a:lnTo>
                  <a:lnTo>
                    <a:pt x="525295" y="1290727"/>
                  </a:lnTo>
                  <a:lnTo>
                    <a:pt x="561969" y="1320285"/>
                  </a:lnTo>
                  <a:lnTo>
                    <a:pt x="599479" y="1348822"/>
                  </a:lnTo>
                  <a:lnTo>
                    <a:pt x="637805" y="1376318"/>
                  </a:lnTo>
                  <a:lnTo>
                    <a:pt x="676927" y="1402752"/>
                  </a:lnTo>
                  <a:lnTo>
                    <a:pt x="716821" y="1428102"/>
                  </a:lnTo>
                  <a:lnTo>
                    <a:pt x="757469" y="1452348"/>
                  </a:lnTo>
                  <a:lnTo>
                    <a:pt x="798848" y="1475468"/>
                  </a:lnTo>
                  <a:lnTo>
                    <a:pt x="840938" y="1497441"/>
                  </a:lnTo>
                  <a:lnTo>
                    <a:pt x="883717" y="1518245"/>
                  </a:lnTo>
                  <a:lnTo>
                    <a:pt x="927165" y="1537861"/>
                  </a:lnTo>
                  <a:lnTo>
                    <a:pt x="971260" y="1556267"/>
                  </a:lnTo>
                  <a:lnTo>
                    <a:pt x="1015982" y="1573441"/>
                  </a:lnTo>
                  <a:lnTo>
                    <a:pt x="1061309" y="1589362"/>
                  </a:lnTo>
                  <a:lnTo>
                    <a:pt x="1107220" y="1604010"/>
                  </a:lnTo>
                  <a:lnTo>
                    <a:pt x="1153695" y="1617363"/>
                  </a:lnTo>
                  <a:lnTo>
                    <a:pt x="1200711" y="1629400"/>
                  </a:lnTo>
                  <a:lnTo>
                    <a:pt x="1248249" y="1640100"/>
                  </a:lnTo>
                  <a:lnTo>
                    <a:pt x="1296287" y="1649442"/>
                  </a:lnTo>
                  <a:lnTo>
                    <a:pt x="1344804" y="1657405"/>
                  </a:lnTo>
                  <a:lnTo>
                    <a:pt x="1393779" y="1663967"/>
                  </a:lnTo>
                  <a:lnTo>
                    <a:pt x="1443191" y="1669108"/>
                  </a:lnTo>
                  <a:lnTo>
                    <a:pt x="1493018" y="1672806"/>
                  </a:lnTo>
                  <a:lnTo>
                    <a:pt x="1543241" y="1675040"/>
                  </a:lnTo>
                  <a:lnTo>
                    <a:pt x="1593837" y="1675790"/>
                  </a:lnTo>
                  <a:lnTo>
                    <a:pt x="1593837" y="0"/>
                  </a:lnTo>
                  <a:close/>
                </a:path>
              </a:pathLst>
            </a:custGeom>
            <a:solidFill>
              <a:srgbClr val="D2EBF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24"/>
            <p:cNvSpPr/>
            <p:nvPr/>
          </p:nvSpPr>
          <p:spPr>
            <a:xfrm>
              <a:off x="6094346" y="4541719"/>
              <a:ext cx="1593850" cy="1676400"/>
            </a:xfrm>
            <a:custGeom>
              <a:avLst/>
              <a:gdLst/>
              <a:ahLst/>
              <a:cxnLst/>
              <a:rect l="l" t="t" r="r" b="b"/>
              <a:pathLst>
                <a:path w="1593850" h="1676400">
                  <a:moveTo>
                    <a:pt x="0" y="0"/>
                  </a:moveTo>
                  <a:lnTo>
                    <a:pt x="0" y="1675790"/>
                  </a:lnTo>
                  <a:lnTo>
                    <a:pt x="50597" y="1675040"/>
                  </a:lnTo>
                  <a:lnTo>
                    <a:pt x="100820" y="1672806"/>
                  </a:lnTo>
                  <a:lnTo>
                    <a:pt x="150648" y="1669108"/>
                  </a:lnTo>
                  <a:lnTo>
                    <a:pt x="200061" y="1663967"/>
                  </a:lnTo>
                  <a:lnTo>
                    <a:pt x="249036" y="1657405"/>
                  </a:lnTo>
                  <a:lnTo>
                    <a:pt x="297554" y="1649442"/>
                  </a:lnTo>
                  <a:lnTo>
                    <a:pt x="345592" y="1640100"/>
                  </a:lnTo>
                  <a:lnTo>
                    <a:pt x="393131" y="1629400"/>
                  </a:lnTo>
                  <a:lnTo>
                    <a:pt x="440148" y="1617363"/>
                  </a:lnTo>
                  <a:lnTo>
                    <a:pt x="486623" y="1604010"/>
                  </a:lnTo>
                  <a:lnTo>
                    <a:pt x="532535" y="1589362"/>
                  </a:lnTo>
                  <a:lnTo>
                    <a:pt x="577862" y="1573441"/>
                  </a:lnTo>
                  <a:lnTo>
                    <a:pt x="622584" y="1556267"/>
                  </a:lnTo>
                  <a:lnTo>
                    <a:pt x="666680" y="1537861"/>
                  </a:lnTo>
                  <a:lnTo>
                    <a:pt x="710128" y="1518245"/>
                  </a:lnTo>
                  <a:lnTo>
                    <a:pt x="752907" y="1497441"/>
                  </a:lnTo>
                  <a:lnTo>
                    <a:pt x="794997" y="1475468"/>
                  </a:lnTo>
                  <a:lnTo>
                    <a:pt x="836377" y="1452348"/>
                  </a:lnTo>
                  <a:lnTo>
                    <a:pt x="877024" y="1428102"/>
                  </a:lnTo>
                  <a:lnTo>
                    <a:pt x="916919" y="1402752"/>
                  </a:lnTo>
                  <a:lnTo>
                    <a:pt x="956040" y="1376318"/>
                  </a:lnTo>
                  <a:lnTo>
                    <a:pt x="994367" y="1348822"/>
                  </a:lnTo>
                  <a:lnTo>
                    <a:pt x="1031877" y="1320285"/>
                  </a:lnTo>
                  <a:lnTo>
                    <a:pt x="1068550" y="1290727"/>
                  </a:lnTo>
                  <a:lnTo>
                    <a:pt x="1104366" y="1260170"/>
                  </a:lnTo>
                  <a:lnTo>
                    <a:pt x="1139302" y="1228635"/>
                  </a:lnTo>
                  <a:lnTo>
                    <a:pt x="1173338" y="1196144"/>
                  </a:lnTo>
                  <a:lnTo>
                    <a:pt x="1206454" y="1162717"/>
                  </a:lnTo>
                  <a:lnTo>
                    <a:pt x="1238626" y="1128375"/>
                  </a:lnTo>
                  <a:lnTo>
                    <a:pt x="1269836" y="1093140"/>
                  </a:lnTo>
                  <a:lnTo>
                    <a:pt x="1300061" y="1057033"/>
                  </a:lnTo>
                  <a:lnTo>
                    <a:pt x="1329281" y="1020074"/>
                  </a:lnTo>
                  <a:lnTo>
                    <a:pt x="1357475" y="982285"/>
                  </a:lnTo>
                  <a:lnTo>
                    <a:pt x="1384620" y="943688"/>
                  </a:lnTo>
                  <a:lnTo>
                    <a:pt x="1410698" y="904302"/>
                  </a:lnTo>
                  <a:lnTo>
                    <a:pt x="1435686" y="864150"/>
                  </a:lnTo>
                  <a:lnTo>
                    <a:pt x="1459563" y="823253"/>
                  </a:lnTo>
                  <a:lnTo>
                    <a:pt x="1482308" y="781630"/>
                  </a:lnTo>
                  <a:lnTo>
                    <a:pt x="1503901" y="739305"/>
                  </a:lnTo>
                  <a:lnTo>
                    <a:pt x="1524320" y="696297"/>
                  </a:lnTo>
                  <a:lnTo>
                    <a:pt x="1543544" y="652629"/>
                  </a:lnTo>
                  <a:lnTo>
                    <a:pt x="1561552" y="608320"/>
                  </a:lnTo>
                  <a:lnTo>
                    <a:pt x="1578324" y="563393"/>
                  </a:lnTo>
                  <a:lnTo>
                    <a:pt x="1593837" y="5178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409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25"/>
            <p:cNvSpPr/>
            <p:nvPr/>
          </p:nvSpPr>
          <p:spPr>
            <a:xfrm>
              <a:off x="4418550" y="3186187"/>
              <a:ext cx="1676400" cy="1873885"/>
            </a:xfrm>
            <a:custGeom>
              <a:avLst/>
              <a:gdLst/>
              <a:ahLst/>
              <a:cxnLst/>
              <a:rect l="l" t="t" r="r" b="b"/>
              <a:pathLst>
                <a:path w="1676400" h="1873885">
                  <a:moveTo>
                    <a:pt x="690943" y="0"/>
                  </a:moveTo>
                  <a:lnTo>
                    <a:pt x="652131" y="29112"/>
                  </a:lnTo>
                  <a:lnTo>
                    <a:pt x="614199" y="59308"/>
                  </a:lnTo>
                  <a:lnTo>
                    <a:pt x="577171" y="90565"/>
                  </a:lnTo>
                  <a:lnTo>
                    <a:pt x="541069" y="122859"/>
                  </a:lnTo>
                  <a:lnTo>
                    <a:pt x="505916" y="156168"/>
                  </a:lnTo>
                  <a:lnTo>
                    <a:pt x="471735" y="190469"/>
                  </a:lnTo>
                  <a:lnTo>
                    <a:pt x="438550" y="225740"/>
                  </a:lnTo>
                  <a:lnTo>
                    <a:pt x="406384" y="261956"/>
                  </a:lnTo>
                  <a:lnTo>
                    <a:pt x="375260" y="299096"/>
                  </a:lnTo>
                  <a:lnTo>
                    <a:pt x="345200" y="337137"/>
                  </a:lnTo>
                  <a:lnTo>
                    <a:pt x="316228" y="376054"/>
                  </a:lnTo>
                  <a:lnTo>
                    <a:pt x="288367" y="415827"/>
                  </a:lnTo>
                  <a:lnTo>
                    <a:pt x="261640" y="456432"/>
                  </a:lnTo>
                  <a:lnTo>
                    <a:pt x="236070" y="497845"/>
                  </a:lnTo>
                  <a:lnTo>
                    <a:pt x="211681" y="540045"/>
                  </a:lnTo>
                  <a:lnTo>
                    <a:pt x="188494" y="583007"/>
                  </a:lnTo>
                  <a:lnTo>
                    <a:pt x="166535" y="626710"/>
                  </a:lnTo>
                  <a:lnTo>
                    <a:pt x="145824" y="671131"/>
                  </a:lnTo>
                  <a:lnTo>
                    <a:pt x="126386" y="716246"/>
                  </a:lnTo>
                  <a:lnTo>
                    <a:pt x="108244" y="762032"/>
                  </a:lnTo>
                  <a:lnTo>
                    <a:pt x="91421" y="808468"/>
                  </a:lnTo>
                  <a:lnTo>
                    <a:pt x="75939" y="855529"/>
                  </a:lnTo>
                  <a:lnTo>
                    <a:pt x="61822" y="903194"/>
                  </a:lnTo>
                  <a:lnTo>
                    <a:pt x="49093" y="951438"/>
                  </a:lnTo>
                  <a:lnTo>
                    <a:pt x="37775" y="1000240"/>
                  </a:lnTo>
                  <a:lnTo>
                    <a:pt x="27892" y="1049576"/>
                  </a:lnTo>
                  <a:lnTo>
                    <a:pt x="19465" y="1099424"/>
                  </a:lnTo>
                  <a:lnTo>
                    <a:pt x="12519" y="1149760"/>
                  </a:lnTo>
                  <a:lnTo>
                    <a:pt x="7076" y="1200562"/>
                  </a:lnTo>
                  <a:lnTo>
                    <a:pt x="3160" y="1251807"/>
                  </a:lnTo>
                  <a:lnTo>
                    <a:pt x="794" y="1303472"/>
                  </a:lnTo>
                  <a:lnTo>
                    <a:pt x="0" y="1355534"/>
                  </a:lnTo>
                  <a:lnTo>
                    <a:pt x="864" y="1409560"/>
                  </a:lnTo>
                  <a:lnTo>
                    <a:pt x="3437" y="1463153"/>
                  </a:lnTo>
                  <a:lnTo>
                    <a:pt x="7690" y="1516288"/>
                  </a:lnTo>
                  <a:lnTo>
                    <a:pt x="13591" y="1568941"/>
                  </a:lnTo>
                  <a:lnTo>
                    <a:pt x="21112" y="1621088"/>
                  </a:lnTo>
                  <a:lnTo>
                    <a:pt x="30221" y="1672706"/>
                  </a:lnTo>
                  <a:lnTo>
                    <a:pt x="40890" y="1723770"/>
                  </a:lnTo>
                  <a:lnTo>
                    <a:pt x="53088" y="1774256"/>
                  </a:lnTo>
                  <a:lnTo>
                    <a:pt x="66786" y="1824142"/>
                  </a:lnTo>
                  <a:lnTo>
                    <a:pt x="81953" y="1873402"/>
                  </a:lnTo>
                  <a:lnTo>
                    <a:pt x="1675790" y="1355534"/>
                  </a:lnTo>
                  <a:lnTo>
                    <a:pt x="690943" y="0"/>
                  </a:lnTo>
                  <a:close/>
                </a:path>
              </a:pathLst>
            </a:custGeom>
            <a:solidFill>
              <a:srgbClr val="9ED7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26"/>
            <p:cNvSpPr/>
            <p:nvPr/>
          </p:nvSpPr>
          <p:spPr>
            <a:xfrm>
              <a:off x="4595303" y="3042676"/>
              <a:ext cx="2998470" cy="2998470"/>
            </a:xfrm>
            <a:custGeom>
              <a:avLst/>
              <a:gdLst/>
              <a:ahLst/>
              <a:cxnLst/>
              <a:rect l="l" t="t" r="r" b="b"/>
              <a:pathLst>
                <a:path w="2998470" h="2998470">
                  <a:moveTo>
                    <a:pt x="1499044" y="0"/>
                  </a:moveTo>
                  <a:lnTo>
                    <a:pt x="1450529" y="770"/>
                  </a:lnTo>
                  <a:lnTo>
                    <a:pt x="1402398" y="3065"/>
                  </a:lnTo>
                  <a:lnTo>
                    <a:pt x="1354676" y="6862"/>
                  </a:lnTo>
                  <a:lnTo>
                    <a:pt x="1307385" y="12137"/>
                  </a:lnTo>
                  <a:lnTo>
                    <a:pt x="1260549" y="18867"/>
                  </a:lnTo>
                  <a:lnTo>
                    <a:pt x="1214190" y="27029"/>
                  </a:lnTo>
                  <a:lnTo>
                    <a:pt x="1168333" y="36600"/>
                  </a:lnTo>
                  <a:lnTo>
                    <a:pt x="1123001" y="47556"/>
                  </a:lnTo>
                  <a:lnTo>
                    <a:pt x="1078216" y="59875"/>
                  </a:lnTo>
                  <a:lnTo>
                    <a:pt x="1034002" y="73532"/>
                  </a:lnTo>
                  <a:lnTo>
                    <a:pt x="990382" y="88504"/>
                  </a:lnTo>
                  <a:lnTo>
                    <a:pt x="947380" y="104769"/>
                  </a:lnTo>
                  <a:lnTo>
                    <a:pt x="905019" y="122303"/>
                  </a:lnTo>
                  <a:lnTo>
                    <a:pt x="863322" y="141082"/>
                  </a:lnTo>
                  <a:lnTo>
                    <a:pt x="822312" y="161084"/>
                  </a:lnTo>
                  <a:lnTo>
                    <a:pt x="782013" y="182286"/>
                  </a:lnTo>
                  <a:lnTo>
                    <a:pt x="742447" y="204663"/>
                  </a:lnTo>
                  <a:lnTo>
                    <a:pt x="703639" y="228193"/>
                  </a:lnTo>
                  <a:lnTo>
                    <a:pt x="665611" y="252852"/>
                  </a:lnTo>
                  <a:lnTo>
                    <a:pt x="628387" y="278617"/>
                  </a:lnTo>
                  <a:lnTo>
                    <a:pt x="591990" y="305465"/>
                  </a:lnTo>
                  <a:lnTo>
                    <a:pt x="556443" y="333373"/>
                  </a:lnTo>
                  <a:lnTo>
                    <a:pt x="521769" y="362317"/>
                  </a:lnTo>
                  <a:lnTo>
                    <a:pt x="487992" y="392275"/>
                  </a:lnTo>
                  <a:lnTo>
                    <a:pt x="455135" y="423222"/>
                  </a:lnTo>
                  <a:lnTo>
                    <a:pt x="423222" y="455135"/>
                  </a:lnTo>
                  <a:lnTo>
                    <a:pt x="392275" y="487992"/>
                  </a:lnTo>
                  <a:lnTo>
                    <a:pt x="362317" y="521769"/>
                  </a:lnTo>
                  <a:lnTo>
                    <a:pt x="333373" y="556443"/>
                  </a:lnTo>
                  <a:lnTo>
                    <a:pt x="305465" y="591990"/>
                  </a:lnTo>
                  <a:lnTo>
                    <a:pt x="278617" y="628387"/>
                  </a:lnTo>
                  <a:lnTo>
                    <a:pt x="252852" y="665611"/>
                  </a:lnTo>
                  <a:lnTo>
                    <a:pt x="228193" y="703639"/>
                  </a:lnTo>
                  <a:lnTo>
                    <a:pt x="204663" y="742447"/>
                  </a:lnTo>
                  <a:lnTo>
                    <a:pt x="182286" y="782013"/>
                  </a:lnTo>
                  <a:lnTo>
                    <a:pt x="161084" y="822312"/>
                  </a:lnTo>
                  <a:lnTo>
                    <a:pt x="141082" y="863322"/>
                  </a:lnTo>
                  <a:lnTo>
                    <a:pt x="122303" y="905019"/>
                  </a:lnTo>
                  <a:lnTo>
                    <a:pt x="104769" y="947380"/>
                  </a:lnTo>
                  <a:lnTo>
                    <a:pt x="88504" y="990382"/>
                  </a:lnTo>
                  <a:lnTo>
                    <a:pt x="73532" y="1034002"/>
                  </a:lnTo>
                  <a:lnTo>
                    <a:pt x="59875" y="1078216"/>
                  </a:lnTo>
                  <a:lnTo>
                    <a:pt x="47556" y="1123001"/>
                  </a:lnTo>
                  <a:lnTo>
                    <a:pt x="36600" y="1168333"/>
                  </a:lnTo>
                  <a:lnTo>
                    <a:pt x="27029" y="1214190"/>
                  </a:lnTo>
                  <a:lnTo>
                    <a:pt x="18867" y="1260549"/>
                  </a:lnTo>
                  <a:lnTo>
                    <a:pt x="12137" y="1307385"/>
                  </a:lnTo>
                  <a:lnTo>
                    <a:pt x="6862" y="1354676"/>
                  </a:lnTo>
                  <a:lnTo>
                    <a:pt x="3065" y="1402398"/>
                  </a:lnTo>
                  <a:lnTo>
                    <a:pt x="770" y="1450529"/>
                  </a:lnTo>
                  <a:lnTo>
                    <a:pt x="0" y="1499044"/>
                  </a:lnTo>
                  <a:lnTo>
                    <a:pt x="770" y="1547559"/>
                  </a:lnTo>
                  <a:lnTo>
                    <a:pt x="3065" y="1595690"/>
                  </a:lnTo>
                  <a:lnTo>
                    <a:pt x="6862" y="1643412"/>
                  </a:lnTo>
                  <a:lnTo>
                    <a:pt x="12137" y="1690703"/>
                  </a:lnTo>
                  <a:lnTo>
                    <a:pt x="18867" y="1737539"/>
                  </a:lnTo>
                  <a:lnTo>
                    <a:pt x="27029" y="1783898"/>
                  </a:lnTo>
                  <a:lnTo>
                    <a:pt x="36600" y="1829755"/>
                  </a:lnTo>
                  <a:lnTo>
                    <a:pt x="47556" y="1875087"/>
                  </a:lnTo>
                  <a:lnTo>
                    <a:pt x="59875" y="1919872"/>
                  </a:lnTo>
                  <a:lnTo>
                    <a:pt x="73532" y="1964086"/>
                  </a:lnTo>
                  <a:lnTo>
                    <a:pt x="88504" y="2007706"/>
                  </a:lnTo>
                  <a:lnTo>
                    <a:pt x="104769" y="2050708"/>
                  </a:lnTo>
                  <a:lnTo>
                    <a:pt x="122303" y="2093069"/>
                  </a:lnTo>
                  <a:lnTo>
                    <a:pt x="141082" y="2134766"/>
                  </a:lnTo>
                  <a:lnTo>
                    <a:pt x="161084" y="2175776"/>
                  </a:lnTo>
                  <a:lnTo>
                    <a:pt x="182286" y="2216075"/>
                  </a:lnTo>
                  <a:lnTo>
                    <a:pt x="204663" y="2255641"/>
                  </a:lnTo>
                  <a:lnTo>
                    <a:pt x="228193" y="2294449"/>
                  </a:lnTo>
                  <a:lnTo>
                    <a:pt x="252852" y="2332477"/>
                  </a:lnTo>
                  <a:lnTo>
                    <a:pt x="278617" y="2369701"/>
                  </a:lnTo>
                  <a:lnTo>
                    <a:pt x="305465" y="2406098"/>
                  </a:lnTo>
                  <a:lnTo>
                    <a:pt x="333373" y="2441645"/>
                  </a:lnTo>
                  <a:lnTo>
                    <a:pt x="362317" y="2476319"/>
                  </a:lnTo>
                  <a:lnTo>
                    <a:pt x="392275" y="2510096"/>
                  </a:lnTo>
                  <a:lnTo>
                    <a:pt x="423222" y="2542953"/>
                  </a:lnTo>
                  <a:lnTo>
                    <a:pt x="455135" y="2574866"/>
                  </a:lnTo>
                  <a:lnTo>
                    <a:pt x="487992" y="2605813"/>
                  </a:lnTo>
                  <a:lnTo>
                    <a:pt x="521769" y="2635771"/>
                  </a:lnTo>
                  <a:lnTo>
                    <a:pt x="556443" y="2664715"/>
                  </a:lnTo>
                  <a:lnTo>
                    <a:pt x="591990" y="2692623"/>
                  </a:lnTo>
                  <a:lnTo>
                    <a:pt x="628387" y="2719471"/>
                  </a:lnTo>
                  <a:lnTo>
                    <a:pt x="665611" y="2745236"/>
                  </a:lnTo>
                  <a:lnTo>
                    <a:pt x="703639" y="2769895"/>
                  </a:lnTo>
                  <a:lnTo>
                    <a:pt x="742447" y="2793425"/>
                  </a:lnTo>
                  <a:lnTo>
                    <a:pt x="782013" y="2815802"/>
                  </a:lnTo>
                  <a:lnTo>
                    <a:pt x="822312" y="2837004"/>
                  </a:lnTo>
                  <a:lnTo>
                    <a:pt x="863322" y="2857006"/>
                  </a:lnTo>
                  <a:lnTo>
                    <a:pt x="905019" y="2875785"/>
                  </a:lnTo>
                  <a:lnTo>
                    <a:pt x="947380" y="2893319"/>
                  </a:lnTo>
                  <a:lnTo>
                    <a:pt x="990382" y="2909584"/>
                  </a:lnTo>
                  <a:lnTo>
                    <a:pt x="1034002" y="2924556"/>
                  </a:lnTo>
                  <a:lnTo>
                    <a:pt x="1078216" y="2938213"/>
                  </a:lnTo>
                  <a:lnTo>
                    <a:pt x="1123001" y="2950532"/>
                  </a:lnTo>
                  <a:lnTo>
                    <a:pt x="1168333" y="2961488"/>
                  </a:lnTo>
                  <a:lnTo>
                    <a:pt x="1214190" y="2971059"/>
                  </a:lnTo>
                  <a:lnTo>
                    <a:pt x="1260549" y="2979221"/>
                  </a:lnTo>
                  <a:lnTo>
                    <a:pt x="1307385" y="2985951"/>
                  </a:lnTo>
                  <a:lnTo>
                    <a:pt x="1354676" y="2991226"/>
                  </a:lnTo>
                  <a:lnTo>
                    <a:pt x="1402398" y="2995023"/>
                  </a:lnTo>
                  <a:lnTo>
                    <a:pt x="1450529" y="2997318"/>
                  </a:lnTo>
                  <a:lnTo>
                    <a:pt x="1499044" y="2998089"/>
                  </a:lnTo>
                  <a:lnTo>
                    <a:pt x="1547559" y="2997318"/>
                  </a:lnTo>
                  <a:lnTo>
                    <a:pt x="1595690" y="2995023"/>
                  </a:lnTo>
                  <a:lnTo>
                    <a:pt x="1643412" y="2991226"/>
                  </a:lnTo>
                  <a:lnTo>
                    <a:pt x="1690703" y="2985951"/>
                  </a:lnTo>
                  <a:lnTo>
                    <a:pt x="1737539" y="2979221"/>
                  </a:lnTo>
                  <a:lnTo>
                    <a:pt x="1783898" y="2971059"/>
                  </a:lnTo>
                  <a:lnTo>
                    <a:pt x="1829755" y="2961488"/>
                  </a:lnTo>
                  <a:lnTo>
                    <a:pt x="1875087" y="2950532"/>
                  </a:lnTo>
                  <a:lnTo>
                    <a:pt x="1919872" y="2938213"/>
                  </a:lnTo>
                  <a:lnTo>
                    <a:pt x="1964086" y="2924556"/>
                  </a:lnTo>
                  <a:lnTo>
                    <a:pt x="2007706" y="2909584"/>
                  </a:lnTo>
                  <a:lnTo>
                    <a:pt x="2050708" y="2893319"/>
                  </a:lnTo>
                  <a:lnTo>
                    <a:pt x="2093069" y="2875785"/>
                  </a:lnTo>
                  <a:lnTo>
                    <a:pt x="2134766" y="2857006"/>
                  </a:lnTo>
                  <a:lnTo>
                    <a:pt x="2175776" y="2837004"/>
                  </a:lnTo>
                  <a:lnTo>
                    <a:pt x="2216075" y="2815802"/>
                  </a:lnTo>
                  <a:lnTo>
                    <a:pt x="2255641" y="2793425"/>
                  </a:lnTo>
                  <a:lnTo>
                    <a:pt x="2294449" y="2769895"/>
                  </a:lnTo>
                  <a:lnTo>
                    <a:pt x="2332477" y="2745236"/>
                  </a:lnTo>
                  <a:lnTo>
                    <a:pt x="2369701" y="2719471"/>
                  </a:lnTo>
                  <a:lnTo>
                    <a:pt x="2406098" y="2692623"/>
                  </a:lnTo>
                  <a:lnTo>
                    <a:pt x="2441645" y="2664715"/>
                  </a:lnTo>
                  <a:lnTo>
                    <a:pt x="2476319" y="2635771"/>
                  </a:lnTo>
                  <a:lnTo>
                    <a:pt x="2510096" y="2605813"/>
                  </a:lnTo>
                  <a:lnTo>
                    <a:pt x="2542953" y="2574866"/>
                  </a:lnTo>
                  <a:lnTo>
                    <a:pt x="2574866" y="2542953"/>
                  </a:lnTo>
                  <a:lnTo>
                    <a:pt x="2605813" y="2510096"/>
                  </a:lnTo>
                  <a:lnTo>
                    <a:pt x="2635771" y="2476319"/>
                  </a:lnTo>
                  <a:lnTo>
                    <a:pt x="2664715" y="2441645"/>
                  </a:lnTo>
                  <a:lnTo>
                    <a:pt x="2692623" y="2406098"/>
                  </a:lnTo>
                  <a:lnTo>
                    <a:pt x="2719471" y="2369701"/>
                  </a:lnTo>
                  <a:lnTo>
                    <a:pt x="2745236" y="2332477"/>
                  </a:lnTo>
                  <a:lnTo>
                    <a:pt x="2769895" y="2294449"/>
                  </a:lnTo>
                  <a:lnTo>
                    <a:pt x="2793425" y="2255641"/>
                  </a:lnTo>
                  <a:lnTo>
                    <a:pt x="2815802" y="2216075"/>
                  </a:lnTo>
                  <a:lnTo>
                    <a:pt x="2837004" y="2175776"/>
                  </a:lnTo>
                  <a:lnTo>
                    <a:pt x="2857006" y="2134766"/>
                  </a:lnTo>
                  <a:lnTo>
                    <a:pt x="2875785" y="2093069"/>
                  </a:lnTo>
                  <a:lnTo>
                    <a:pt x="2893319" y="2050708"/>
                  </a:lnTo>
                  <a:lnTo>
                    <a:pt x="2909584" y="2007706"/>
                  </a:lnTo>
                  <a:lnTo>
                    <a:pt x="2924556" y="1964086"/>
                  </a:lnTo>
                  <a:lnTo>
                    <a:pt x="2938213" y="1919872"/>
                  </a:lnTo>
                  <a:lnTo>
                    <a:pt x="2950532" y="1875087"/>
                  </a:lnTo>
                  <a:lnTo>
                    <a:pt x="2961488" y="1829755"/>
                  </a:lnTo>
                  <a:lnTo>
                    <a:pt x="2971059" y="1783898"/>
                  </a:lnTo>
                  <a:lnTo>
                    <a:pt x="2979221" y="1737539"/>
                  </a:lnTo>
                  <a:lnTo>
                    <a:pt x="2985951" y="1690703"/>
                  </a:lnTo>
                  <a:lnTo>
                    <a:pt x="2991226" y="1643412"/>
                  </a:lnTo>
                  <a:lnTo>
                    <a:pt x="2995023" y="1595690"/>
                  </a:lnTo>
                  <a:lnTo>
                    <a:pt x="2997318" y="1547559"/>
                  </a:lnTo>
                  <a:lnTo>
                    <a:pt x="2998089" y="1499044"/>
                  </a:lnTo>
                  <a:lnTo>
                    <a:pt x="2997318" y="1450529"/>
                  </a:lnTo>
                  <a:lnTo>
                    <a:pt x="2995023" y="1402398"/>
                  </a:lnTo>
                  <a:lnTo>
                    <a:pt x="2991226" y="1354676"/>
                  </a:lnTo>
                  <a:lnTo>
                    <a:pt x="2985951" y="1307385"/>
                  </a:lnTo>
                  <a:lnTo>
                    <a:pt x="2979221" y="1260549"/>
                  </a:lnTo>
                  <a:lnTo>
                    <a:pt x="2971059" y="1214190"/>
                  </a:lnTo>
                  <a:lnTo>
                    <a:pt x="2961488" y="1168333"/>
                  </a:lnTo>
                  <a:lnTo>
                    <a:pt x="2950532" y="1123001"/>
                  </a:lnTo>
                  <a:lnTo>
                    <a:pt x="2938213" y="1078216"/>
                  </a:lnTo>
                  <a:lnTo>
                    <a:pt x="2924556" y="1034002"/>
                  </a:lnTo>
                  <a:lnTo>
                    <a:pt x="2909584" y="990382"/>
                  </a:lnTo>
                  <a:lnTo>
                    <a:pt x="2893319" y="947380"/>
                  </a:lnTo>
                  <a:lnTo>
                    <a:pt x="2875785" y="905019"/>
                  </a:lnTo>
                  <a:lnTo>
                    <a:pt x="2857006" y="863322"/>
                  </a:lnTo>
                  <a:lnTo>
                    <a:pt x="2837004" y="822312"/>
                  </a:lnTo>
                  <a:lnTo>
                    <a:pt x="2815802" y="782013"/>
                  </a:lnTo>
                  <a:lnTo>
                    <a:pt x="2793425" y="742447"/>
                  </a:lnTo>
                  <a:lnTo>
                    <a:pt x="2769895" y="703639"/>
                  </a:lnTo>
                  <a:lnTo>
                    <a:pt x="2745236" y="665611"/>
                  </a:lnTo>
                  <a:lnTo>
                    <a:pt x="2719471" y="628387"/>
                  </a:lnTo>
                  <a:lnTo>
                    <a:pt x="2692623" y="591990"/>
                  </a:lnTo>
                  <a:lnTo>
                    <a:pt x="2664715" y="556443"/>
                  </a:lnTo>
                  <a:lnTo>
                    <a:pt x="2635771" y="521769"/>
                  </a:lnTo>
                  <a:lnTo>
                    <a:pt x="2605813" y="487992"/>
                  </a:lnTo>
                  <a:lnTo>
                    <a:pt x="2574866" y="455135"/>
                  </a:lnTo>
                  <a:lnTo>
                    <a:pt x="2542953" y="423222"/>
                  </a:lnTo>
                  <a:lnTo>
                    <a:pt x="2510096" y="392275"/>
                  </a:lnTo>
                  <a:lnTo>
                    <a:pt x="2476319" y="362317"/>
                  </a:lnTo>
                  <a:lnTo>
                    <a:pt x="2441645" y="333373"/>
                  </a:lnTo>
                  <a:lnTo>
                    <a:pt x="2406098" y="305465"/>
                  </a:lnTo>
                  <a:lnTo>
                    <a:pt x="2369701" y="278617"/>
                  </a:lnTo>
                  <a:lnTo>
                    <a:pt x="2332477" y="252852"/>
                  </a:lnTo>
                  <a:lnTo>
                    <a:pt x="2294449" y="228193"/>
                  </a:lnTo>
                  <a:lnTo>
                    <a:pt x="2255641" y="204663"/>
                  </a:lnTo>
                  <a:lnTo>
                    <a:pt x="2216075" y="182286"/>
                  </a:lnTo>
                  <a:lnTo>
                    <a:pt x="2175776" y="161084"/>
                  </a:lnTo>
                  <a:lnTo>
                    <a:pt x="2134766" y="141082"/>
                  </a:lnTo>
                  <a:lnTo>
                    <a:pt x="2093069" y="122303"/>
                  </a:lnTo>
                  <a:lnTo>
                    <a:pt x="2050708" y="104769"/>
                  </a:lnTo>
                  <a:lnTo>
                    <a:pt x="2007706" y="88504"/>
                  </a:lnTo>
                  <a:lnTo>
                    <a:pt x="1964086" y="73532"/>
                  </a:lnTo>
                  <a:lnTo>
                    <a:pt x="1919872" y="59875"/>
                  </a:lnTo>
                  <a:lnTo>
                    <a:pt x="1875087" y="47556"/>
                  </a:lnTo>
                  <a:lnTo>
                    <a:pt x="1829755" y="36600"/>
                  </a:lnTo>
                  <a:lnTo>
                    <a:pt x="1783898" y="27029"/>
                  </a:lnTo>
                  <a:lnTo>
                    <a:pt x="1737539" y="18867"/>
                  </a:lnTo>
                  <a:lnTo>
                    <a:pt x="1690703" y="12137"/>
                  </a:lnTo>
                  <a:lnTo>
                    <a:pt x="1643412" y="6862"/>
                  </a:lnTo>
                  <a:lnTo>
                    <a:pt x="1595690" y="3065"/>
                  </a:lnTo>
                  <a:lnTo>
                    <a:pt x="1547559" y="770"/>
                  </a:lnTo>
                  <a:lnTo>
                    <a:pt x="149904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9" name="椭圆 48">
            <a:extLst>
              <a:ext uri="{FF2B5EF4-FFF2-40B4-BE49-F238E27FC236}">
                <a16:creationId xmlns="" xmlns:a16="http://schemas.microsoft.com/office/drawing/2014/main" id="{6A7F07A2-D926-4095-B448-27991A7504B8}"/>
              </a:ext>
            </a:extLst>
          </p:cNvPr>
          <p:cNvSpPr/>
          <p:nvPr/>
        </p:nvSpPr>
        <p:spPr>
          <a:xfrm>
            <a:off x="4659981" y="3106077"/>
            <a:ext cx="2868728" cy="2868728"/>
          </a:xfrm>
          <a:prstGeom prst="ellipse">
            <a:avLst/>
          </a:prstGeom>
          <a:solidFill>
            <a:srgbClr val="0040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1022246" y="4373294"/>
            <a:ext cx="3291570" cy="840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1972273" y="2790185"/>
            <a:ext cx="3291570" cy="3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6277037" y="2117340"/>
            <a:ext cx="3291570" cy="3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8406799" y="3733529"/>
            <a:ext cx="3291570" cy="3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8406799" y="5521380"/>
            <a:ext cx="3291570" cy="840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022246" y="3058811"/>
            <a:ext cx="2750946" cy="1446550"/>
            <a:chOff x="1022246" y="3058811"/>
            <a:chExt cx="2750946" cy="1446550"/>
          </a:xfrm>
        </p:grpSpPr>
        <p:sp>
          <p:nvSpPr>
            <p:cNvPr id="18" name="文本框 17"/>
            <p:cNvSpPr txBox="1"/>
            <p:nvPr/>
          </p:nvSpPr>
          <p:spPr>
            <a:xfrm>
              <a:off x="1022246" y="3058811"/>
              <a:ext cx="813043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800" b="1" dirty="0">
                  <a:solidFill>
                    <a:schemeClr val="bg1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1</a:t>
              </a:r>
              <a:endParaRPr lang="zh-CN" altLang="en-US" sz="880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1022246" y="3733529"/>
              <a:ext cx="275094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400" b="1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 标题文字</a:t>
              </a:r>
              <a:endParaRPr lang="zh-CN" altLang="en-US" sz="2400" b="1" dirty="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1979726" y="1567928"/>
            <a:ext cx="2761553" cy="1446550"/>
            <a:chOff x="304838" y="3058811"/>
            <a:chExt cx="2761553" cy="1446550"/>
          </a:xfrm>
        </p:grpSpPr>
        <p:sp>
          <p:nvSpPr>
            <p:cNvPr id="22" name="文本框 21"/>
            <p:cNvSpPr txBox="1"/>
            <p:nvPr/>
          </p:nvSpPr>
          <p:spPr>
            <a:xfrm>
              <a:off x="304838" y="3058811"/>
              <a:ext cx="813043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800" b="1" dirty="0">
                  <a:solidFill>
                    <a:schemeClr val="bg1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2</a:t>
              </a:r>
              <a:endParaRPr lang="zh-CN" altLang="en-US" sz="880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328141" y="3733529"/>
              <a:ext cx="273825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400" b="1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 标题文字</a:t>
              </a:r>
              <a:endParaRPr lang="zh-CN" altLang="en-US" sz="2400" b="1" dirty="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6277037" y="871200"/>
            <a:ext cx="2738250" cy="1446550"/>
            <a:chOff x="304838" y="3058811"/>
            <a:chExt cx="2738250" cy="1446550"/>
          </a:xfrm>
        </p:grpSpPr>
        <p:sp>
          <p:nvSpPr>
            <p:cNvPr id="34" name="文本框 33"/>
            <p:cNvSpPr txBox="1"/>
            <p:nvPr/>
          </p:nvSpPr>
          <p:spPr>
            <a:xfrm>
              <a:off x="304838" y="3058811"/>
              <a:ext cx="813043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800" b="1" dirty="0">
                  <a:solidFill>
                    <a:schemeClr val="bg1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3</a:t>
              </a:r>
              <a:endParaRPr lang="zh-CN" altLang="en-US" sz="880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304838" y="3733529"/>
              <a:ext cx="273825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400" b="1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 标题文字</a:t>
              </a:r>
              <a:endParaRPr lang="zh-CN" altLang="en-US" sz="2400" b="1" dirty="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8385588" y="2501684"/>
            <a:ext cx="2738250" cy="1446550"/>
            <a:chOff x="-93141" y="3058811"/>
            <a:chExt cx="2738250" cy="1446550"/>
          </a:xfrm>
        </p:grpSpPr>
        <p:sp>
          <p:nvSpPr>
            <p:cNvPr id="37" name="文本框 36"/>
            <p:cNvSpPr txBox="1"/>
            <p:nvPr/>
          </p:nvSpPr>
          <p:spPr>
            <a:xfrm>
              <a:off x="-71930" y="3058811"/>
              <a:ext cx="813043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800" b="1" dirty="0">
                  <a:solidFill>
                    <a:schemeClr val="bg1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4</a:t>
              </a:r>
              <a:endParaRPr lang="zh-CN" altLang="en-US" sz="880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-93141" y="3733529"/>
              <a:ext cx="273825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400" b="1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 标题文字</a:t>
              </a:r>
              <a:endParaRPr lang="zh-CN" altLang="en-US" sz="2400" b="1" dirty="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8406799" y="4285593"/>
            <a:ext cx="2739363" cy="1446550"/>
            <a:chOff x="-225815" y="3058811"/>
            <a:chExt cx="2739363" cy="1446550"/>
          </a:xfrm>
        </p:grpSpPr>
        <p:sp>
          <p:nvSpPr>
            <p:cNvPr id="41" name="文本框 40"/>
            <p:cNvSpPr txBox="1"/>
            <p:nvPr/>
          </p:nvSpPr>
          <p:spPr>
            <a:xfrm>
              <a:off x="-225815" y="3058811"/>
              <a:ext cx="813043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800" b="1" dirty="0">
                  <a:solidFill>
                    <a:schemeClr val="bg1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5</a:t>
              </a:r>
              <a:endParaRPr lang="zh-CN" altLang="en-US" sz="880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-224702" y="3733529"/>
              <a:ext cx="273825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400" b="1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 标题文字</a:t>
              </a:r>
              <a:endParaRPr lang="zh-CN" altLang="en-US" sz="2400" b="1" dirty="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3" name="文本框 42"/>
          <p:cNvSpPr txBox="1"/>
          <p:nvPr/>
        </p:nvSpPr>
        <p:spPr>
          <a:xfrm>
            <a:off x="4726875" y="4309418"/>
            <a:ext cx="27382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 标题文字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文本框 45">
            <a:extLst>
              <a:ext uri="{FF2B5EF4-FFF2-40B4-BE49-F238E27FC236}">
                <a16:creationId xmlns="" xmlns:a16="http://schemas.microsoft.com/office/drawing/2014/main" id="{67A1EE56-5468-4A5F-B289-979C3AAB4BB7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文本框 46">
            <a:extLst>
              <a:ext uri="{FF2B5EF4-FFF2-40B4-BE49-F238E27FC236}">
                <a16:creationId xmlns="" xmlns:a16="http://schemas.microsoft.com/office/drawing/2014/main" id="{3DE16E61-A05E-4016-B525-667FD6FF8EB8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DB542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rgbClr val="DB542D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48" name="图片 47">
            <a:extLst>
              <a:ext uri="{FF2B5EF4-FFF2-40B4-BE49-F238E27FC236}">
                <a16:creationId xmlns="" xmlns:a16="http://schemas.microsoft.com/office/drawing/2014/main" id="{A1D03DD1-095D-4E69-AA06-2C56681E48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247E3FBE-DA8F-45D0-B6AF-D37BF1C62D05}"/>
              </a:ext>
            </a:extLst>
          </p:cNvPr>
          <p:cNvGrpSpPr/>
          <p:nvPr/>
        </p:nvGrpSpPr>
        <p:grpSpPr>
          <a:xfrm>
            <a:off x="8610279" y="1619596"/>
            <a:ext cx="1983882" cy="1962912"/>
            <a:chOff x="8610279" y="1619596"/>
            <a:chExt cx="1983882" cy="1962912"/>
          </a:xfrm>
        </p:grpSpPr>
        <p:pic>
          <p:nvPicPr>
            <p:cNvPr id="21" name="图片 20">
              <a:extLst>
                <a:ext uri="{FF2B5EF4-FFF2-40B4-BE49-F238E27FC236}">
                  <a16:creationId xmlns="" xmlns:a16="http://schemas.microsoft.com/office/drawing/2014/main" id="{DD33D95C-3E02-4180-AF67-8C07699F59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8011"/>
            <a:stretch/>
          </p:blipFill>
          <p:spPr>
            <a:xfrm>
              <a:off x="8610279" y="1619596"/>
              <a:ext cx="1983882" cy="1962912"/>
            </a:xfrm>
            <a:prstGeom prst="rect">
              <a:avLst/>
            </a:prstGeom>
          </p:spPr>
        </p:pic>
        <p:sp>
          <p:nvSpPr>
            <p:cNvPr id="22" name="椭圆 21">
              <a:extLst>
                <a:ext uri="{FF2B5EF4-FFF2-40B4-BE49-F238E27FC236}">
                  <a16:creationId xmlns="" xmlns:a16="http://schemas.microsoft.com/office/drawing/2014/main" id="{E9B929ED-8F82-42DE-8E1A-15B93D6E75DB}"/>
                </a:ext>
              </a:extLst>
            </p:cNvPr>
            <p:cNvSpPr/>
            <p:nvPr/>
          </p:nvSpPr>
          <p:spPr>
            <a:xfrm>
              <a:off x="8915980" y="1855778"/>
              <a:ext cx="1441214" cy="1441214"/>
            </a:xfrm>
            <a:prstGeom prst="ellipse">
              <a:avLst/>
            </a:prstGeom>
            <a:solidFill>
              <a:srgbClr val="00409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19FC6372-EB5C-434C-A7EC-77C6B4747ACE}"/>
              </a:ext>
            </a:extLst>
          </p:cNvPr>
          <p:cNvGrpSpPr/>
          <p:nvPr/>
        </p:nvGrpSpPr>
        <p:grpSpPr>
          <a:xfrm>
            <a:off x="5083893" y="1619596"/>
            <a:ext cx="1983881" cy="1962912"/>
            <a:chOff x="5083893" y="1619596"/>
            <a:chExt cx="1983881" cy="1962912"/>
          </a:xfrm>
        </p:grpSpPr>
        <p:pic>
          <p:nvPicPr>
            <p:cNvPr id="16" name="图片 15">
              <a:extLst>
                <a:ext uri="{FF2B5EF4-FFF2-40B4-BE49-F238E27FC236}">
                  <a16:creationId xmlns="" xmlns:a16="http://schemas.microsoft.com/office/drawing/2014/main" id="{E3EA92B5-9B50-48A1-9FBF-4C82F489219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925" r="39086"/>
            <a:stretch/>
          </p:blipFill>
          <p:spPr>
            <a:xfrm>
              <a:off x="5083893" y="1619596"/>
              <a:ext cx="1983881" cy="1962912"/>
            </a:xfrm>
            <a:prstGeom prst="rect">
              <a:avLst/>
            </a:prstGeom>
          </p:spPr>
        </p:pic>
        <p:sp>
          <p:nvSpPr>
            <p:cNvPr id="20" name="椭圆 19">
              <a:extLst>
                <a:ext uri="{FF2B5EF4-FFF2-40B4-BE49-F238E27FC236}">
                  <a16:creationId xmlns="" xmlns:a16="http://schemas.microsoft.com/office/drawing/2014/main" id="{0ECC6678-AADE-451D-BBD0-8F3528E5557A}"/>
                </a:ext>
              </a:extLst>
            </p:cNvPr>
            <p:cNvSpPr/>
            <p:nvPr/>
          </p:nvSpPr>
          <p:spPr>
            <a:xfrm>
              <a:off x="5355226" y="1855778"/>
              <a:ext cx="1441214" cy="1441214"/>
            </a:xfrm>
            <a:prstGeom prst="ellipse">
              <a:avLst/>
            </a:prstGeom>
            <a:solidFill>
              <a:srgbClr val="00409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EE7F8C7B-224A-4FB4-9AED-7E5C6D8A9C91}"/>
              </a:ext>
            </a:extLst>
          </p:cNvPr>
          <p:cNvGrpSpPr/>
          <p:nvPr/>
        </p:nvGrpSpPr>
        <p:grpSpPr>
          <a:xfrm>
            <a:off x="1572081" y="1619596"/>
            <a:ext cx="1942951" cy="1962912"/>
            <a:chOff x="1572081" y="1619596"/>
            <a:chExt cx="1942951" cy="1962912"/>
          </a:xfrm>
        </p:grpSpPr>
        <p:pic>
          <p:nvPicPr>
            <p:cNvPr id="15" name="图片 14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8465"/>
            <a:stretch/>
          </p:blipFill>
          <p:spPr>
            <a:xfrm>
              <a:off x="1572081" y="1619596"/>
              <a:ext cx="1942951" cy="1962912"/>
            </a:xfrm>
            <a:prstGeom prst="rect">
              <a:avLst/>
            </a:prstGeom>
          </p:spPr>
        </p:pic>
        <p:sp>
          <p:nvSpPr>
            <p:cNvPr id="2" name="椭圆 1">
              <a:extLst>
                <a:ext uri="{FF2B5EF4-FFF2-40B4-BE49-F238E27FC236}">
                  <a16:creationId xmlns="" xmlns:a16="http://schemas.microsoft.com/office/drawing/2014/main" id="{2485863A-9BB9-471E-80F2-4ADF51718BD0}"/>
                </a:ext>
              </a:extLst>
            </p:cNvPr>
            <p:cNvSpPr/>
            <p:nvPr/>
          </p:nvSpPr>
          <p:spPr>
            <a:xfrm>
              <a:off x="1821321" y="1855778"/>
              <a:ext cx="1441214" cy="1441214"/>
            </a:xfrm>
            <a:prstGeom prst="ellipse">
              <a:avLst/>
            </a:prstGeom>
            <a:solidFill>
              <a:srgbClr val="00409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文本框 7"/>
          <p:cNvSpPr txBox="1"/>
          <p:nvPr/>
        </p:nvSpPr>
        <p:spPr>
          <a:xfrm>
            <a:off x="1173414" y="3916410"/>
            <a:ext cx="27382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 标题文字</a:t>
            </a:r>
            <a:endParaRPr lang="zh-CN" altLang="en-US" sz="24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726876" y="3916410"/>
            <a:ext cx="27382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 标题文字</a:t>
            </a:r>
            <a:endParaRPr lang="zh-CN" altLang="en-US" sz="24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8280341" y="3916410"/>
            <a:ext cx="27382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 标题文字</a:t>
            </a:r>
            <a:endParaRPr lang="zh-CN" altLang="en-US" sz="24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219100" y="4711977"/>
            <a:ext cx="2646878" cy="10968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C05B8788-EEAE-4D1E-945B-8546DC423CE0}"/>
              </a:ext>
            </a:extLst>
          </p:cNvPr>
          <p:cNvSpPr txBox="1"/>
          <p:nvPr/>
        </p:nvSpPr>
        <p:spPr>
          <a:xfrm>
            <a:off x="4772561" y="4711977"/>
            <a:ext cx="2646878" cy="10968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A13A4459-4C2B-497A-A11E-3A9422B150A0}"/>
              </a:ext>
            </a:extLst>
          </p:cNvPr>
          <p:cNvSpPr txBox="1"/>
          <p:nvPr/>
        </p:nvSpPr>
        <p:spPr>
          <a:xfrm>
            <a:off x="8371713" y="4711977"/>
            <a:ext cx="2646878" cy="10968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5956FE74-C136-4FD0-84C0-EF7E2662276D}"/>
              </a:ext>
            </a:extLst>
          </p:cNvPr>
          <p:cNvSpPr txBox="1"/>
          <p:nvPr/>
        </p:nvSpPr>
        <p:spPr>
          <a:xfrm>
            <a:off x="9294800" y="2426645"/>
            <a:ext cx="683574" cy="3488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en-US" altLang="zh-CN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icon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F157A66E-ECE3-422B-B4EF-D8AFA37C356E}"/>
              </a:ext>
            </a:extLst>
          </p:cNvPr>
          <p:cNvSpPr txBox="1"/>
          <p:nvPr/>
        </p:nvSpPr>
        <p:spPr>
          <a:xfrm>
            <a:off x="5734046" y="2426645"/>
            <a:ext cx="683574" cy="3488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en-US" altLang="zh-CN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icon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F3FE1FFC-69A5-4CE9-8DEB-750C5E0794D4}"/>
              </a:ext>
            </a:extLst>
          </p:cNvPr>
          <p:cNvSpPr txBox="1"/>
          <p:nvPr/>
        </p:nvSpPr>
        <p:spPr>
          <a:xfrm>
            <a:off x="2192804" y="2426645"/>
            <a:ext cx="683574" cy="3488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en-US" altLang="zh-CN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icon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E08167E3-AEF6-4B9B-A4B7-FFB2EDD79A7A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040920CB-875F-41A7-BF36-8A824FDB2EBF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DB542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rgbClr val="DB542D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30" name="图片 29">
            <a:extLst>
              <a:ext uri="{FF2B5EF4-FFF2-40B4-BE49-F238E27FC236}">
                <a16:creationId xmlns="" xmlns:a16="http://schemas.microsoft.com/office/drawing/2014/main" id="{3416B13F-10F4-4A05-9976-5A4F2D253E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5910945" y="4873207"/>
            <a:ext cx="2171237" cy="11169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</a:p>
          <a:p>
            <a:pPr algn="just">
              <a:lnSpc>
                <a:spcPts val="2000"/>
              </a:lnSpc>
            </a:pPr>
            <a:r>
              <a:rPr lang="zh-CN" altLang="en-US" sz="1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</a:p>
          <a:p>
            <a:pPr algn="just">
              <a:lnSpc>
                <a:spcPts val="2000"/>
              </a:lnSpc>
            </a:pPr>
            <a:r>
              <a:rPr lang="zh-CN" altLang="en-US" sz="1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</a:p>
          <a:p>
            <a:pPr algn="just">
              <a:lnSpc>
                <a:spcPts val="2000"/>
              </a:lnSpc>
            </a:pPr>
            <a:r>
              <a:rPr lang="zh-CN" altLang="en-US" sz="1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14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9288847" y="2936602"/>
            <a:ext cx="2171237" cy="603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</a:p>
          <a:p>
            <a:pPr algn="just">
              <a:lnSpc>
                <a:spcPts val="2000"/>
              </a:lnSpc>
            </a:pPr>
            <a:r>
              <a:rPr lang="zh-CN" altLang="en-US" sz="1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14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961362" y="4494220"/>
            <a:ext cx="2986694" cy="135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834115" y="2644671"/>
            <a:ext cx="2986694" cy="840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288695" y="4494220"/>
            <a:ext cx="2986694" cy="840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066502" y="3985558"/>
            <a:ext cx="273338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 标题文字</a:t>
            </a:r>
          </a:p>
          <a:p>
            <a:endParaRPr lang="zh-CN" altLang="en-US" sz="2400" b="1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4955838" y="2112862"/>
            <a:ext cx="27432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 标题文字</a:t>
            </a:r>
          </a:p>
          <a:p>
            <a:endParaRPr lang="zh-CN" altLang="en-US" sz="24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8413635" y="3985558"/>
            <a:ext cx="27368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 标题文字</a:t>
            </a:r>
          </a:p>
          <a:p>
            <a:endParaRPr lang="zh-CN" altLang="en-US" sz="24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2" name="图片 2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743" y="3686939"/>
            <a:ext cx="8979408" cy="121920"/>
          </a:xfrm>
          <a:prstGeom prst="rect">
            <a:avLst/>
          </a:prstGeom>
        </p:spPr>
      </p:pic>
      <p:sp>
        <p:nvSpPr>
          <p:cNvPr id="23" name="文本框 22"/>
          <p:cNvSpPr txBox="1"/>
          <p:nvPr/>
        </p:nvSpPr>
        <p:spPr>
          <a:xfrm>
            <a:off x="2039238" y="2482312"/>
            <a:ext cx="2171237" cy="10968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标题文字</a:t>
            </a:r>
            <a:endParaRPr lang="en-US" altLang="zh-CN" sz="1400" b="1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just">
              <a:lnSpc>
                <a:spcPts val="2000"/>
              </a:lnSpc>
            </a:pPr>
            <a:r>
              <a:rPr lang="zh-CN" altLang="en-US" sz="1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标题文字</a:t>
            </a:r>
          </a:p>
          <a:p>
            <a:pPr algn="just">
              <a:lnSpc>
                <a:spcPts val="2000"/>
              </a:lnSpc>
            </a:pPr>
            <a:r>
              <a:rPr lang="zh-CN" altLang="en-US" sz="1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标题文字</a:t>
            </a:r>
          </a:p>
          <a:p>
            <a:pPr algn="just">
              <a:lnSpc>
                <a:spcPts val="2000"/>
              </a:lnSpc>
            </a:pPr>
            <a:r>
              <a:rPr lang="zh-CN" altLang="en-US" sz="1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标题文字</a:t>
            </a:r>
            <a:endParaRPr lang="en-US" altLang="zh-CN" sz="1400" b="1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grpSp>
        <p:nvGrpSpPr>
          <p:cNvPr id="3" name="组 2"/>
          <p:cNvGrpSpPr/>
          <p:nvPr/>
        </p:nvGrpSpPr>
        <p:grpSpPr>
          <a:xfrm>
            <a:off x="1979464" y="2631702"/>
            <a:ext cx="54000" cy="818540"/>
            <a:chOff x="1979464" y="2631702"/>
            <a:chExt cx="54000" cy="818540"/>
          </a:xfrm>
        </p:grpSpPr>
        <p:sp>
          <p:nvSpPr>
            <p:cNvPr id="24" name="矩形 23"/>
            <p:cNvSpPr/>
            <p:nvPr/>
          </p:nvSpPr>
          <p:spPr>
            <a:xfrm>
              <a:off x="1979464" y="2631702"/>
              <a:ext cx="54000" cy="54000"/>
            </a:xfrm>
            <a:prstGeom prst="rect">
              <a:avLst/>
            </a:prstGeom>
            <a:solidFill>
              <a:srgbClr val="EB5D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5" name="矩形 24"/>
            <p:cNvSpPr/>
            <p:nvPr/>
          </p:nvSpPr>
          <p:spPr>
            <a:xfrm>
              <a:off x="1979464" y="2870462"/>
              <a:ext cx="54000" cy="54000"/>
            </a:xfrm>
            <a:prstGeom prst="rect">
              <a:avLst/>
            </a:prstGeom>
            <a:solidFill>
              <a:srgbClr val="EB5D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6" name="矩形 25"/>
            <p:cNvSpPr/>
            <p:nvPr/>
          </p:nvSpPr>
          <p:spPr>
            <a:xfrm>
              <a:off x="1979464" y="3130177"/>
              <a:ext cx="54000" cy="54000"/>
            </a:xfrm>
            <a:prstGeom prst="rect">
              <a:avLst/>
            </a:prstGeom>
            <a:solidFill>
              <a:srgbClr val="EB5D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7" name="矩形 26"/>
            <p:cNvSpPr/>
            <p:nvPr/>
          </p:nvSpPr>
          <p:spPr>
            <a:xfrm>
              <a:off x="1979464" y="3396242"/>
              <a:ext cx="54000" cy="54000"/>
            </a:xfrm>
            <a:prstGeom prst="rect">
              <a:avLst/>
            </a:prstGeom>
            <a:solidFill>
              <a:srgbClr val="EB5D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35" name="矩形 34"/>
          <p:cNvSpPr/>
          <p:nvPr/>
        </p:nvSpPr>
        <p:spPr>
          <a:xfrm>
            <a:off x="5853206" y="5012356"/>
            <a:ext cx="54000" cy="54000"/>
          </a:xfrm>
          <a:prstGeom prst="rect">
            <a:avLst/>
          </a:prstGeom>
          <a:solidFill>
            <a:srgbClr val="EB5D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6" name="矩形 35"/>
          <p:cNvSpPr/>
          <p:nvPr/>
        </p:nvSpPr>
        <p:spPr>
          <a:xfrm>
            <a:off x="5853206" y="5271436"/>
            <a:ext cx="54000" cy="54000"/>
          </a:xfrm>
          <a:prstGeom prst="rect">
            <a:avLst/>
          </a:prstGeom>
          <a:solidFill>
            <a:srgbClr val="EB5D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7" name="矩形 36"/>
          <p:cNvSpPr/>
          <p:nvPr/>
        </p:nvSpPr>
        <p:spPr>
          <a:xfrm>
            <a:off x="5853206" y="5531151"/>
            <a:ext cx="54000" cy="54000"/>
          </a:xfrm>
          <a:prstGeom prst="rect">
            <a:avLst/>
          </a:prstGeom>
          <a:solidFill>
            <a:srgbClr val="EB5D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8" name="矩形 37"/>
          <p:cNvSpPr/>
          <p:nvPr/>
        </p:nvSpPr>
        <p:spPr>
          <a:xfrm>
            <a:off x="5853206" y="5776896"/>
            <a:ext cx="54000" cy="54000"/>
          </a:xfrm>
          <a:prstGeom prst="rect">
            <a:avLst/>
          </a:prstGeom>
          <a:solidFill>
            <a:srgbClr val="EB5D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41" name="组 40"/>
          <p:cNvGrpSpPr/>
          <p:nvPr/>
        </p:nvGrpSpPr>
        <p:grpSpPr>
          <a:xfrm>
            <a:off x="9276378" y="3083162"/>
            <a:ext cx="54000" cy="313080"/>
            <a:chOff x="7579761" y="5164756"/>
            <a:chExt cx="54000" cy="313080"/>
          </a:xfrm>
        </p:grpSpPr>
        <p:sp>
          <p:nvSpPr>
            <p:cNvPr id="42" name="矩形 41"/>
            <p:cNvSpPr/>
            <p:nvPr/>
          </p:nvSpPr>
          <p:spPr>
            <a:xfrm>
              <a:off x="7579761" y="5164756"/>
              <a:ext cx="54000" cy="54000"/>
            </a:xfrm>
            <a:prstGeom prst="rect">
              <a:avLst/>
            </a:prstGeom>
            <a:solidFill>
              <a:srgbClr val="EB5D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3" name="矩形 42"/>
            <p:cNvSpPr/>
            <p:nvPr/>
          </p:nvSpPr>
          <p:spPr>
            <a:xfrm>
              <a:off x="7579761" y="5423836"/>
              <a:ext cx="54000" cy="54000"/>
            </a:xfrm>
            <a:prstGeom prst="rect">
              <a:avLst/>
            </a:prstGeom>
            <a:solidFill>
              <a:srgbClr val="EB5D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D137A990-073D-46DA-8301-6F6E12BE55CF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1E86606D-6A58-49D3-AC95-DE4938D08112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DB542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rgbClr val="DB542D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32" name="图片 31">
            <a:extLst>
              <a:ext uri="{FF2B5EF4-FFF2-40B4-BE49-F238E27FC236}">
                <a16:creationId xmlns="" xmlns:a16="http://schemas.microsoft.com/office/drawing/2014/main" id="{6B506893-A7CB-41B7-AEFB-8D5FB807B7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grpSp>
        <p:nvGrpSpPr>
          <p:cNvPr id="51" name="组合 50">
            <a:extLst>
              <a:ext uri="{FF2B5EF4-FFF2-40B4-BE49-F238E27FC236}">
                <a16:creationId xmlns="" xmlns:a16="http://schemas.microsoft.com/office/drawing/2014/main" id="{1FB564A3-E847-4D9F-BEF4-105D29E33D7B}"/>
              </a:ext>
            </a:extLst>
          </p:cNvPr>
          <p:cNvGrpSpPr/>
          <p:nvPr/>
        </p:nvGrpSpPr>
        <p:grpSpPr>
          <a:xfrm>
            <a:off x="1979464" y="1583031"/>
            <a:ext cx="865632" cy="865632"/>
            <a:chOff x="6843778" y="3982908"/>
            <a:chExt cx="865632" cy="865632"/>
          </a:xfrm>
        </p:grpSpPr>
        <p:sp>
          <p:nvSpPr>
            <p:cNvPr id="52" name="椭圆 51">
              <a:extLst>
                <a:ext uri="{FF2B5EF4-FFF2-40B4-BE49-F238E27FC236}">
                  <a16:creationId xmlns="" xmlns:a16="http://schemas.microsoft.com/office/drawing/2014/main" id="{44F499FE-0B0A-4AB2-BD57-060757D568BE}"/>
                </a:ext>
              </a:extLst>
            </p:cNvPr>
            <p:cNvSpPr/>
            <p:nvPr/>
          </p:nvSpPr>
          <p:spPr>
            <a:xfrm>
              <a:off x="6843778" y="3982908"/>
              <a:ext cx="865632" cy="865632"/>
            </a:xfrm>
            <a:prstGeom prst="ellipse">
              <a:avLst/>
            </a:prstGeom>
            <a:solidFill>
              <a:srgbClr val="DEE1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椭圆 52">
              <a:extLst>
                <a:ext uri="{FF2B5EF4-FFF2-40B4-BE49-F238E27FC236}">
                  <a16:creationId xmlns="" xmlns:a16="http://schemas.microsoft.com/office/drawing/2014/main" id="{0D1BC03B-0E0F-484B-93E6-78AD96526A8A}"/>
                </a:ext>
              </a:extLst>
            </p:cNvPr>
            <p:cNvSpPr/>
            <p:nvPr/>
          </p:nvSpPr>
          <p:spPr>
            <a:xfrm>
              <a:off x="6886692" y="4025822"/>
              <a:ext cx="779805" cy="77980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椭圆 53">
              <a:extLst>
                <a:ext uri="{FF2B5EF4-FFF2-40B4-BE49-F238E27FC236}">
                  <a16:creationId xmlns="" xmlns:a16="http://schemas.microsoft.com/office/drawing/2014/main" id="{87BF54B2-54CE-4CAF-A73B-AAE464049CFE}"/>
                </a:ext>
              </a:extLst>
            </p:cNvPr>
            <p:cNvSpPr/>
            <p:nvPr/>
          </p:nvSpPr>
          <p:spPr>
            <a:xfrm>
              <a:off x="6974585" y="4123836"/>
              <a:ext cx="604017" cy="604017"/>
            </a:xfrm>
            <a:prstGeom prst="ellipse">
              <a:avLst/>
            </a:prstGeom>
            <a:solidFill>
              <a:srgbClr val="00409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9" name="组合 68">
            <a:extLst>
              <a:ext uri="{FF2B5EF4-FFF2-40B4-BE49-F238E27FC236}">
                <a16:creationId xmlns="" xmlns:a16="http://schemas.microsoft.com/office/drawing/2014/main" id="{3F88290C-8256-4F51-A56C-CBDDCA498424}"/>
              </a:ext>
            </a:extLst>
          </p:cNvPr>
          <p:cNvGrpSpPr/>
          <p:nvPr/>
        </p:nvGrpSpPr>
        <p:grpSpPr>
          <a:xfrm>
            <a:off x="1979464" y="1584308"/>
            <a:ext cx="874888" cy="883876"/>
            <a:chOff x="1572081" y="1619596"/>
            <a:chExt cx="1942951" cy="1962912"/>
          </a:xfrm>
        </p:grpSpPr>
        <p:pic>
          <p:nvPicPr>
            <p:cNvPr id="70" name="图片 69">
              <a:extLst>
                <a:ext uri="{FF2B5EF4-FFF2-40B4-BE49-F238E27FC236}">
                  <a16:creationId xmlns="" xmlns:a16="http://schemas.microsoft.com/office/drawing/2014/main" id="{F9C146EF-F0DC-4DD0-85AB-B411AED91C4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8465"/>
            <a:stretch/>
          </p:blipFill>
          <p:spPr>
            <a:xfrm>
              <a:off x="1572081" y="1619596"/>
              <a:ext cx="1942951" cy="1962912"/>
            </a:xfrm>
            <a:prstGeom prst="rect">
              <a:avLst/>
            </a:prstGeom>
          </p:spPr>
        </p:pic>
        <p:sp>
          <p:nvSpPr>
            <p:cNvPr id="71" name="椭圆 70">
              <a:extLst>
                <a:ext uri="{FF2B5EF4-FFF2-40B4-BE49-F238E27FC236}">
                  <a16:creationId xmlns="" xmlns:a16="http://schemas.microsoft.com/office/drawing/2014/main" id="{01AAF8DC-76AE-4805-AD09-2A876F7DD198}"/>
                </a:ext>
              </a:extLst>
            </p:cNvPr>
            <p:cNvSpPr/>
            <p:nvPr/>
          </p:nvSpPr>
          <p:spPr>
            <a:xfrm>
              <a:off x="1821321" y="1855778"/>
              <a:ext cx="1441214" cy="1441214"/>
            </a:xfrm>
            <a:prstGeom prst="ellipse">
              <a:avLst/>
            </a:prstGeom>
            <a:solidFill>
              <a:srgbClr val="00409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2" name="组合 71">
            <a:extLst>
              <a:ext uri="{FF2B5EF4-FFF2-40B4-BE49-F238E27FC236}">
                <a16:creationId xmlns="" xmlns:a16="http://schemas.microsoft.com/office/drawing/2014/main" id="{99484B21-1305-4E66-B2CC-A9C9BC819281}"/>
              </a:ext>
            </a:extLst>
          </p:cNvPr>
          <p:cNvGrpSpPr/>
          <p:nvPr/>
        </p:nvGrpSpPr>
        <p:grpSpPr>
          <a:xfrm>
            <a:off x="5863397" y="4000604"/>
            <a:ext cx="893318" cy="883876"/>
            <a:chOff x="5083893" y="1619596"/>
            <a:chExt cx="1983881" cy="1962912"/>
          </a:xfrm>
        </p:grpSpPr>
        <p:pic>
          <p:nvPicPr>
            <p:cNvPr id="73" name="图片 72">
              <a:extLst>
                <a:ext uri="{FF2B5EF4-FFF2-40B4-BE49-F238E27FC236}">
                  <a16:creationId xmlns="" xmlns:a16="http://schemas.microsoft.com/office/drawing/2014/main" id="{293EA061-AB4D-4984-B018-044B8CD52D8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925" r="39086"/>
            <a:stretch/>
          </p:blipFill>
          <p:spPr>
            <a:xfrm>
              <a:off x="5083893" y="1619596"/>
              <a:ext cx="1983881" cy="1962912"/>
            </a:xfrm>
            <a:prstGeom prst="rect">
              <a:avLst/>
            </a:prstGeom>
          </p:spPr>
        </p:pic>
        <p:sp>
          <p:nvSpPr>
            <p:cNvPr id="74" name="椭圆 73">
              <a:extLst>
                <a:ext uri="{FF2B5EF4-FFF2-40B4-BE49-F238E27FC236}">
                  <a16:creationId xmlns="" xmlns:a16="http://schemas.microsoft.com/office/drawing/2014/main" id="{ACF3D4D2-19D6-4900-B63C-A465F45751C6}"/>
                </a:ext>
              </a:extLst>
            </p:cNvPr>
            <p:cNvSpPr/>
            <p:nvPr/>
          </p:nvSpPr>
          <p:spPr>
            <a:xfrm>
              <a:off x="5355226" y="1855778"/>
              <a:ext cx="1441214" cy="1441214"/>
            </a:xfrm>
            <a:prstGeom prst="ellipse">
              <a:avLst/>
            </a:prstGeom>
            <a:solidFill>
              <a:srgbClr val="00409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5" name="组合 74">
            <a:extLst>
              <a:ext uri="{FF2B5EF4-FFF2-40B4-BE49-F238E27FC236}">
                <a16:creationId xmlns="" xmlns:a16="http://schemas.microsoft.com/office/drawing/2014/main" id="{9E7976B2-E7D8-4CDB-BF7B-7F23D6DB9D4D}"/>
              </a:ext>
            </a:extLst>
          </p:cNvPr>
          <p:cNvGrpSpPr/>
          <p:nvPr/>
        </p:nvGrpSpPr>
        <p:grpSpPr>
          <a:xfrm>
            <a:off x="9288847" y="2022086"/>
            <a:ext cx="893319" cy="883876"/>
            <a:chOff x="8610279" y="1619596"/>
            <a:chExt cx="1983882" cy="1962912"/>
          </a:xfrm>
        </p:grpSpPr>
        <p:pic>
          <p:nvPicPr>
            <p:cNvPr id="76" name="图片 75">
              <a:extLst>
                <a:ext uri="{FF2B5EF4-FFF2-40B4-BE49-F238E27FC236}">
                  <a16:creationId xmlns="" xmlns:a16="http://schemas.microsoft.com/office/drawing/2014/main" id="{25929E20-20E2-4EE6-A1E7-C5BD272920F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8011"/>
            <a:stretch/>
          </p:blipFill>
          <p:spPr>
            <a:xfrm>
              <a:off x="8610279" y="1619596"/>
              <a:ext cx="1983882" cy="1962912"/>
            </a:xfrm>
            <a:prstGeom prst="rect">
              <a:avLst/>
            </a:prstGeom>
          </p:spPr>
        </p:pic>
        <p:sp>
          <p:nvSpPr>
            <p:cNvPr id="77" name="椭圆 76">
              <a:extLst>
                <a:ext uri="{FF2B5EF4-FFF2-40B4-BE49-F238E27FC236}">
                  <a16:creationId xmlns="" xmlns:a16="http://schemas.microsoft.com/office/drawing/2014/main" id="{788BBBAE-0F9E-486A-ABEF-70C967901FFB}"/>
                </a:ext>
              </a:extLst>
            </p:cNvPr>
            <p:cNvSpPr/>
            <p:nvPr/>
          </p:nvSpPr>
          <p:spPr>
            <a:xfrm>
              <a:off x="8915980" y="1855778"/>
              <a:ext cx="1441214" cy="1441214"/>
            </a:xfrm>
            <a:prstGeom prst="ellipse">
              <a:avLst/>
            </a:prstGeom>
            <a:solidFill>
              <a:srgbClr val="00409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8" name="文本框 77">
            <a:extLst>
              <a:ext uri="{FF2B5EF4-FFF2-40B4-BE49-F238E27FC236}">
                <a16:creationId xmlns="" xmlns:a16="http://schemas.microsoft.com/office/drawing/2014/main" id="{845521F6-51F6-4E2F-BAF1-9897BAA41B53}"/>
              </a:ext>
            </a:extLst>
          </p:cNvPr>
          <p:cNvSpPr txBox="1"/>
          <p:nvPr/>
        </p:nvSpPr>
        <p:spPr>
          <a:xfrm>
            <a:off x="2070492" y="1831784"/>
            <a:ext cx="683574" cy="3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icon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9" name="文本框 78">
            <a:extLst>
              <a:ext uri="{FF2B5EF4-FFF2-40B4-BE49-F238E27FC236}">
                <a16:creationId xmlns="" xmlns:a16="http://schemas.microsoft.com/office/drawing/2014/main" id="{D94BD0F3-4E88-4EEB-AC2A-32DA7450E796}"/>
              </a:ext>
            </a:extLst>
          </p:cNvPr>
          <p:cNvSpPr txBox="1"/>
          <p:nvPr/>
        </p:nvSpPr>
        <p:spPr>
          <a:xfrm>
            <a:off x="5950963" y="4267055"/>
            <a:ext cx="683574" cy="3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icon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0" name="文本框 79">
            <a:extLst>
              <a:ext uri="{FF2B5EF4-FFF2-40B4-BE49-F238E27FC236}">
                <a16:creationId xmlns="" xmlns:a16="http://schemas.microsoft.com/office/drawing/2014/main" id="{55F8965B-46F7-4E6F-B9A4-885E7E0459B2}"/>
              </a:ext>
            </a:extLst>
          </p:cNvPr>
          <p:cNvSpPr txBox="1"/>
          <p:nvPr/>
        </p:nvSpPr>
        <p:spPr>
          <a:xfrm>
            <a:off x="9409195" y="2266524"/>
            <a:ext cx="683574" cy="3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icon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bject 2"/>
          <p:cNvSpPr/>
          <p:nvPr/>
        </p:nvSpPr>
        <p:spPr>
          <a:xfrm>
            <a:off x="694267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6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3"/>
          <p:cNvSpPr/>
          <p:nvPr/>
        </p:nvSpPr>
        <p:spPr>
          <a:xfrm>
            <a:off x="1052603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7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4"/>
          <p:cNvSpPr/>
          <p:nvPr/>
        </p:nvSpPr>
        <p:spPr>
          <a:xfrm>
            <a:off x="1410942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7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5"/>
          <p:cNvSpPr/>
          <p:nvPr/>
        </p:nvSpPr>
        <p:spPr>
          <a:xfrm>
            <a:off x="1769278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6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6"/>
          <p:cNvSpPr/>
          <p:nvPr/>
        </p:nvSpPr>
        <p:spPr>
          <a:xfrm>
            <a:off x="2127615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6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7"/>
          <p:cNvSpPr/>
          <p:nvPr/>
        </p:nvSpPr>
        <p:spPr>
          <a:xfrm>
            <a:off x="2485953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6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8"/>
          <p:cNvSpPr/>
          <p:nvPr/>
        </p:nvSpPr>
        <p:spPr>
          <a:xfrm>
            <a:off x="2844290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6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9"/>
          <p:cNvSpPr/>
          <p:nvPr/>
        </p:nvSpPr>
        <p:spPr>
          <a:xfrm>
            <a:off x="3202627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6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10"/>
          <p:cNvSpPr/>
          <p:nvPr/>
        </p:nvSpPr>
        <p:spPr>
          <a:xfrm>
            <a:off x="3560965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7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11"/>
          <p:cNvSpPr/>
          <p:nvPr/>
        </p:nvSpPr>
        <p:spPr>
          <a:xfrm>
            <a:off x="3919302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7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12"/>
          <p:cNvSpPr/>
          <p:nvPr/>
        </p:nvSpPr>
        <p:spPr>
          <a:xfrm>
            <a:off x="4277639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7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13"/>
          <p:cNvSpPr/>
          <p:nvPr/>
        </p:nvSpPr>
        <p:spPr>
          <a:xfrm>
            <a:off x="4635977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7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14"/>
          <p:cNvSpPr/>
          <p:nvPr/>
        </p:nvSpPr>
        <p:spPr>
          <a:xfrm>
            <a:off x="4994314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7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15"/>
          <p:cNvSpPr/>
          <p:nvPr/>
        </p:nvSpPr>
        <p:spPr>
          <a:xfrm>
            <a:off x="5352651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7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6"/>
          <p:cNvSpPr/>
          <p:nvPr/>
        </p:nvSpPr>
        <p:spPr>
          <a:xfrm>
            <a:off x="5710989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7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17"/>
          <p:cNvSpPr/>
          <p:nvPr/>
        </p:nvSpPr>
        <p:spPr>
          <a:xfrm>
            <a:off x="6069326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7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18"/>
          <p:cNvSpPr/>
          <p:nvPr/>
        </p:nvSpPr>
        <p:spPr>
          <a:xfrm>
            <a:off x="6427664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7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19"/>
          <p:cNvSpPr/>
          <p:nvPr/>
        </p:nvSpPr>
        <p:spPr>
          <a:xfrm>
            <a:off x="6786001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7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20"/>
          <p:cNvSpPr/>
          <p:nvPr/>
        </p:nvSpPr>
        <p:spPr>
          <a:xfrm>
            <a:off x="7144338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7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21"/>
          <p:cNvSpPr/>
          <p:nvPr/>
        </p:nvSpPr>
        <p:spPr>
          <a:xfrm>
            <a:off x="7502676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7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22"/>
          <p:cNvSpPr/>
          <p:nvPr/>
        </p:nvSpPr>
        <p:spPr>
          <a:xfrm>
            <a:off x="7861013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7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23"/>
          <p:cNvSpPr/>
          <p:nvPr/>
        </p:nvSpPr>
        <p:spPr>
          <a:xfrm>
            <a:off x="8219349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7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24"/>
          <p:cNvSpPr/>
          <p:nvPr/>
        </p:nvSpPr>
        <p:spPr>
          <a:xfrm>
            <a:off x="8577688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7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25"/>
          <p:cNvSpPr/>
          <p:nvPr/>
        </p:nvSpPr>
        <p:spPr>
          <a:xfrm>
            <a:off x="8936025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7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26"/>
          <p:cNvSpPr/>
          <p:nvPr/>
        </p:nvSpPr>
        <p:spPr>
          <a:xfrm>
            <a:off x="9294362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7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27"/>
          <p:cNvSpPr/>
          <p:nvPr/>
        </p:nvSpPr>
        <p:spPr>
          <a:xfrm>
            <a:off x="9652699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7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28"/>
          <p:cNvSpPr/>
          <p:nvPr/>
        </p:nvSpPr>
        <p:spPr>
          <a:xfrm>
            <a:off x="10011036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7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29"/>
          <p:cNvSpPr/>
          <p:nvPr/>
        </p:nvSpPr>
        <p:spPr>
          <a:xfrm>
            <a:off x="10369374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7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30"/>
          <p:cNvSpPr/>
          <p:nvPr/>
        </p:nvSpPr>
        <p:spPr>
          <a:xfrm>
            <a:off x="10727711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7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31"/>
          <p:cNvSpPr/>
          <p:nvPr/>
        </p:nvSpPr>
        <p:spPr>
          <a:xfrm>
            <a:off x="11086048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7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32"/>
          <p:cNvSpPr/>
          <p:nvPr/>
        </p:nvSpPr>
        <p:spPr>
          <a:xfrm>
            <a:off x="11444386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7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33"/>
          <p:cNvSpPr/>
          <p:nvPr/>
        </p:nvSpPr>
        <p:spPr>
          <a:xfrm>
            <a:off x="1740359" y="3619317"/>
            <a:ext cx="114935" cy="114935"/>
          </a:xfrm>
          <a:custGeom>
            <a:avLst/>
            <a:gdLst/>
            <a:ahLst/>
            <a:cxnLst/>
            <a:rect l="l" t="t" r="r" b="b"/>
            <a:pathLst>
              <a:path w="114935" h="114935">
                <a:moveTo>
                  <a:pt x="57340" y="0"/>
                </a:moveTo>
                <a:lnTo>
                  <a:pt x="35018" y="4507"/>
                </a:lnTo>
                <a:lnTo>
                  <a:pt x="16792" y="16798"/>
                </a:lnTo>
                <a:lnTo>
                  <a:pt x="4505" y="35029"/>
                </a:lnTo>
                <a:lnTo>
                  <a:pt x="0" y="57353"/>
                </a:lnTo>
                <a:lnTo>
                  <a:pt x="4505" y="79677"/>
                </a:lnTo>
                <a:lnTo>
                  <a:pt x="16792" y="97907"/>
                </a:lnTo>
                <a:lnTo>
                  <a:pt x="35018" y="110199"/>
                </a:lnTo>
                <a:lnTo>
                  <a:pt x="57340" y="114706"/>
                </a:lnTo>
                <a:lnTo>
                  <a:pt x="79664" y="110199"/>
                </a:lnTo>
                <a:lnTo>
                  <a:pt x="97894" y="97907"/>
                </a:lnTo>
                <a:lnTo>
                  <a:pt x="110186" y="79677"/>
                </a:lnTo>
                <a:lnTo>
                  <a:pt x="114693" y="57353"/>
                </a:lnTo>
                <a:lnTo>
                  <a:pt x="110186" y="35029"/>
                </a:lnTo>
                <a:lnTo>
                  <a:pt x="97894" y="16798"/>
                </a:lnTo>
                <a:lnTo>
                  <a:pt x="79664" y="4507"/>
                </a:lnTo>
                <a:lnTo>
                  <a:pt x="57340" y="0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34"/>
          <p:cNvSpPr/>
          <p:nvPr/>
        </p:nvSpPr>
        <p:spPr>
          <a:xfrm>
            <a:off x="3889777" y="3619317"/>
            <a:ext cx="114935" cy="114935"/>
          </a:xfrm>
          <a:custGeom>
            <a:avLst/>
            <a:gdLst/>
            <a:ahLst/>
            <a:cxnLst/>
            <a:rect l="l" t="t" r="r" b="b"/>
            <a:pathLst>
              <a:path w="114935" h="114935">
                <a:moveTo>
                  <a:pt x="57340" y="0"/>
                </a:moveTo>
                <a:lnTo>
                  <a:pt x="35018" y="4507"/>
                </a:lnTo>
                <a:lnTo>
                  <a:pt x="16792" y="16798"/>
                </a:lnTo>
                <a:lnTo>
                  <a:pt x="4505" y="35029"/>
                </a:lnTo>
                <a:lnTo>
                  <a:pt x="0" y="57353"/>
                </a:lnTo>
                <a:lnTo>
                  <a:pt x="4505" y="79677"/>
                </a:lnTo>
                <a:lnTo>
                  <a:pt x="16792" y="97907"/>
                </a:lnTo>
                <a:lnTo>
                  <a:pt x="35018" y="110199"/>
                </a:lnTo>
                <a:lnTo>
                  <a:pt x="57340" y="114706"/>
                </a:lnTo>
                <a:lnTo>
                  <a:pt x="79664" y="110199"/>
                </a:lnTo>
                <a:lnTo>
                  <a:pt x="97894" y="97907"/>
                </a:lnTo>
                <a:lnTo>
                  <a:pt x="110186" y="79677"/>
                </a:lnTo>
                <a:lnTo>
                  <a:pt x="114693" y="57353"/>
                </a:lnTo>
                <a:lnTo>
                  <a:pt x="110186" y="35029"/>
                </a:lnTo>
                <a:lnTo>
                  <a:pt x="97894" y="16798"/>
                </a:lnTo>
                <a:lnTo>
                  <a:pt x="79664" y="4507"/>
                </a:lnTo>
                <a:lnTo>
                  <a:pt x="57340" y="0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35"/>
          <p:cNvSpPr/>
          <p:nvPr/>
        </p:nvSpPr>
        <p:spPr>
          <a:xfrm>
            <a:off x="6039195" y="3619317"/>
            <a:ext cx="114935" cy="114935"/>
          </a:xfrm>
          <a:custGeom>
            <a:avLst/>
            <a:gdLst/>
            <a:ahLst/>
            <a:cxnLst/>
            <a:rect l="l" t="t" r="r" b="b"/>
            <a:pathLst>
              <a:path w="114935" h="114935">
                <a:moveTo>
                  <a:pt x="57340" y="0"/>
                </a:moveTo>
                <a:lnTo>
                  <a:pt x="35018" y="4507"/>
                </a:lnTo>
                <a:lnTo>
                  <a:pt x="16792" y="16798"/>
                </a:lnTo>
                <a:lnTo>
                  <a:pt x="4505" y="35029"/>
                </a:lnTo>
                <a:lnTo>
                  <a:pt x="0" y="57353"/>
                </a:lnTo>
                <a:lnTo>
                  <a:pt x="4505" y="79677"/>
                </a:lnTo>
                <a:lnTo>
                  <a:pt x="16792" y="97907"/>
                </a:lnTo>
                <a:lnTo>
                  <a:pt x="35018" y="110199"/>
                </a:lnTo>
                <a:lnTo>
                  <a:pt x="57340" y="114706"/>
                </a:lnTo>
                <a:lnTo>
                  <a:pt x="79664" y="110199"/>
                </a:lnTo>
                <a:lnTo>
                  <a:pt x="97894" y="97907"/>
                </a:lnTo>
                <a:lnTo>
                  <a:pt x="110186" y="79677"/>
                </a:lnTo>
                <a:lnTo>
                  <a:pt x="114693" y="57353"/>
                </a:lnTo>
                <a:lnTo>
                  <a:pt x="110186" y="35029"/>
                </a:lnTo>
                <a:lnTo>
                  <a:pt x="97894" y="16798"/>
                </a:lnTo>
                <a:lnTo>
                  <a:pt x="79664" y="4507"/>
                </a:lnTo>
                <a:lnTo>
                  <a:pt x="57340" y="0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36"/>
          <p:cNvSpPr/>
          <p:nvPr/>
        </p:nvSpPr>
        <p:spPr>
          <a:xfrm>
            <a:off x="8188613" y="3619317"/>
            <a:ext cx="114935" cy="114935"/>
          </a:xfrm>
          <a:custGeom>
            <a:avLst/>
            <a:gdLst/>
            <a:ahLst/>
            <a:cxnLst/>
            <a:rect l="l" t="t" r="r" b="b"/>
            <a:pathLst>
              <a:path w="114934" h="114935">
                <a:moveTo>
                  <a:pt x="57340" y="0"/>
                </a:moveTo>
                <a:lnTo>
                  <a:pt x="35018" y="4507"/>
                </a:lnTo>
                <a:lnTo>
                  <a:pt x="16792" y="16798"/>
                </a:lnTo>
                <a:lnTo>
                  <a:pt x="4505" y="35029"/>
                </a:lnTo>
                <a:lnTo>
                  <a:pt x="0" y="57353"/>
                </a:lnTo>
                <a:lnTo>
                  <a:pt x="4505" y="79677"/>
                </a:lnTo>
                <a:lnTo>
                  <a:pt x="16792" y="97907"/>
                </a:lnTo>
                <a:lnTo>
                  <a:pt x="35018" y="110199"/>
                </a:lnTo>
                <a:lnTo>
                  <a:pt x="57340" y="114706"/>
                </a:lnTo>
                <a:lnTo>
                  <a:pt x="79664" y="110199"/>
                </a:lnTo>
                <a:lnTo>
                  <a:pt x="97894" y="97907"/>
                </a:lnTo>
                <a:lnTo>
                  <a:pt x="110186" y="79677"/>
                </a:lnTo>
                <a:lnTo>
                  <a:pt x="114693" y="57353"/>
                </a:lnTo>
                <a:lnTo>
                  <a:pt x="110186" y="35029"/>
                </a:lnTo>
                <a:lnTo>
                  <a:pt x="97894" y="16798"/>
                </a:lnTo>
                <a:lnTo>
                  <a:pt x="79664" y="4507"/>
                </a:lnTo>
                <a:lnTo>
                  <a:pt x="57340" y="0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37"/>
          <p:cNvSpPr/>
          <p:nvPr/>
        </p:nvSpPr>
        <p:spPr>
          <a:xfrm>
            <a:off x="10338030" y="3619317"/>
            <a:ext cx="114935" cy="114935"/>
          </a:xfrm>
          <a:custGeom>
            <a:avLst/>
            <a:gdLst/>
            <a:ahLst/>
            <a:cxnLst/>
            <a:rect l="l" t="t" r="r" b="b"/>
            <a:pathLst>
              <a:path w="114934" h="114935">
                <a:moveTo>
                  <a:pt x="57340" y="0"/>
                </a:moveTo>
                <a:lnTo>
                  <a:pt x="35018" y="4507"/>
                </a:lnTo>
                <a:lnTo>
                  <a:pt x="16792" y="16798"/>
                </a:lnTo>
                <a:lnTo>
                  <a:pt x="4505" y="35029"/>
                </a:lnTo>
                <a:lnTo>
                  <a:pt x="0" y="57353"/>
                </a:lnTo>
                <a:lnTo>
                  <a:pt x="4505" y="79677"/>
                </a:lnTo>
                <a:lnTo>
                  <a:pt x="16792" y="97907"/>
                </a:lnTo>
                <a:lnTo>
                  <a:pt x="35018" y="110199"/>
                </a:lnTo>
                <a:lnTo>
                  <a:pt x="57340" y="114706"/>
                </a:lnTo>
                <a:lnTo>
                  <a:pt x="79664" y="110199"/>
                </a:lnTo>
                <a:lnTo>
                  <a:pt x="97894" y="97907"/>
                </a:lnTo>
                <a:lnTo>
                  <a:pt x="110186" y="79677"/>
                </a:lnTo>
                <a:lnTo>
                  <a:pt x="114693" y="57353"/>
                </a:lnTo>
                <a:lnTo>
                  <a:pt x="110186" y="35029"/>
                </a:lnTo>
                <a:lnTo>
                  <a:pt x="97894" y="16798"/>
                </a:lnTo>
                <a:lnTo>
                  <a:pt x="79664" y="4507"/>
                </a:lnTo>
                <a:lnTo>
                  <a:pt x="57340" y="0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49"/>
          <p:cNvSpPr/>
          <p:nvPr/>
        </p:nvSpPr>
        <p:spPr>
          <a:xfrm>
            <a:off x="7668211" y="2278390"/>
            <a:ext cx="1155700" cy="1155700"/>
          </a:xfrm>
          <a:custGeom>
            <a:avLst/>
            <a:gdLst/>
            <a:ahLst/>
            <a:cxnLst/>
            <a:rect l="l" t="t" r="r" b="b"/>
            <a:pathLst>
              <a:path w="1155700" h="1155700">
                <a:moveTo>
                  <a:pt x="577723" y="0"/>
                </a:moveTo>
                <a:lnTo>
                  <a:pt x="530410" y="1918"/>
                </a:lnTo>
                <a:lnTo>
                  <a:pt x="484138" y="7575"/>
                </a:lnTo>
                <a:lnTo>
                  <a:pt x="439056" y="16819"/>
                </a:lnTo>
                <a:lnTo>
                  <a:pt x="395315" y="29501"/>
                </a:lnTo>
                <a:lnTo>
                  <a:pt x="353063" y="45472"/>
                </a:lnTo>
                <a:lnTo>
                  <a:pt x="312452" y="64581"/>
                </a:lnTo>
                <a:lnTo>
                  <a:pt x="273630" y="86678"/>
                </a:lnTo>
                <a:lnTo>
                  <a:pt x="236749" y="111614"/>
                </a:lnTo>
                <a:lnTo>
                  <a:pt x="201956" y="139239"/>
                </a:lnTo>
                <a:lnTo>
                  <a:pt x="169403" y="169403"/>
                </a:lnTo>
                <a:lnTo>
                  <a:pt x="139239" y="201956"/>
                </a:lnTo>
                <a:lnTo>
                  <a:pt x="111614" y="236749"/>
                </a:lnTo>
                <a:lnTo>
                  <a:pt x="86678" y="273630"/>
                </a:lnTo>
                <a:lnTo>
                  <a:pt x="64581" y="312452"/>
                </a:lnTo>
                <a:lnTo>
                  <a:pt x="45472" y="353063"/>
                </a:lnTo>
                <a:lnTo>
                  <a:pt x="29501" y="395315"/>
                </a:lnTo>
                <a:lnTo>
                  <a:pt x="16819" y="439056"/>
                </a:lnTo>
                <a:lnTo>
                  <a:pt x="7575" y="484138"/>
                </a:lnTo>
                <a:lnTo>
                  <a:pt x="1918" y="530410"/>
                </a:lnTo>
                <a:lnTo>
                  <a:pt x="0" y="577722"/>
                </a:lnTo>
                <a:lnTo>
                  <a:pt x="1918" y="625035"/>
                </a:lnTo>
                <a:lnTo>
                  <a:pt x="7575" y="671307"/>
                </a:lnTo>
                <a:lnTo>
                  <a:pt x="16819" y="716389"/>
                </a:lnTo>
                <a:lnTo>
                  <a:pt x="29501" y="760130"/>
                </a:lnTo>
                <a:lnTo>
                  <a:pt x="45472" y="802382"/>
                </a:lnTo>
                <a:lnTo>
                  <a:pt x="64581" y="842993"/>
                </a:lnTo>
                <a:lnTo>
                  <a:pt x="86678" y="881815"/>
                </a:lnTo>
                <a:lnTo>
                  <a:pt x="111614" y="918696"/>
                </a:lnTo>
                <a:lnTo>
                  <a:pt x="139239" y="953489"/>
                </a:lnTo>
                <a:lnTo>
                  <a:pt x="169403" y="986042"/>
                </a:lnTo>
                <a:lnTo>
                  <a:pt x="201956" y="1016206"/>
                </a:lnTo>
                <a:lnTo>
                  <a:pt x="236749" y="1043831"/>
                </a:lnTo>
                <a:lnTo>
                  <a:pt x="273630" y="1068767"/>
                </a:lnTo>
                <a:lnTo>
                  <a:pt x="312452" y="1090864"/>
                </a:lnTo>
                <a:lnTo>
                  <a:pt x="353063" y="1109973"/>
                </a:lnTo>
                <a:lnTo>
                  <a:pt x="395315" y="1125944"/>
                </a:lnTo>
                <a:lnTo>
                  <a:pt x="439056" y="1138626"/>
                </a:lnTo>
                <a:lnTo>
                  <a:pt x="484138" y="1147870"/>
                </a:lnTo>
                <a:lnTo>
                  <a:pt x="530410" y="1153527"/>
                </a:lnTo>
                <a:lnTo>
                  <a:pt x="577723" y="1155445"/>
                </a:lnTo>
                <a:lnTo>
                  <a:pt x="625035" y="1153527"/>
                </a:lnTo>
                <a:lnTo>
                  <a:pt x="671307" y="1147870"/>
                </a:lnTo>
                <a:lnTo>
                  <a:pt x="716389" y="1138626"/>
                </a:lnTo>
                <a:lnTo>
                  <a:pt x="760130" y="1125944"/>
                </a:lnTo>
                <a:lnTo>
                  <a:pt x="802382" y="1109973"/>
                </a:lnTo>
                <a:lnTo>
                  <a:pt x="814379" y="1104328"/>
                </a:lnTo>
                <a:lnTo>
                  <a:pt x="577723" y="1104328"/>
                </a:lnTo>
                <a:lnTo>
                  <a:pt x="529860" y="1102172"/>
                </a:lnTo>
                <a:lnTo>
                  <a:pt x="483187" y="1095828"/>
                </a:lnTo>
                <a:lnTo>
                  <a:pt x="437891" y="1085485"/>
                </a:lnTo>
                <a:lnTo>
                  <a:pt x="394160" y="1071329"/>
                </a:lnTo>
                <a:lnTo>
                  <a:pt x="352180" y="1053547"/>
                </a:lnTo>
                <a:lnTo>
                  <a:pt x="312141" y="1032328"/>
                </a:lnTo>
                <a:lnTo>
                  <a:pt x="274227" y="1007858"/>
                </a:lnTo>
                <a:lnTo>
                  <a:pt x="238628" y="980324"/>
                </a:lnTo>
                <a:lnTo>
                  <a:pt x="205530" y="949915"/>
                </a:lnTo>
                <a:lnTo>
                  <a:pt x="175121" y="916817"/>
                </a:lnTo>
                <a:lnTo>
                  <a:pt x="147587" y="881218"/>
                </a:lnTo>
                <a:lnTo>
                  <a:pt x="123117" y="843304"/>
                </a:lnTo>
                <a:lnTo>
                  <a:pt x="101898" y="803265"/>
                </a:lnTo>
                <a:lnTo>
                  <a:pt x="84116" y="761285"/>
                </a:lnTo>
                <a:lnTo>
                  <a:pt x="69960" y="717554"/>
                </a:lnTo>
                <a:lnTo>
                  <a:pt x="59617" y="672258"/>
                </a:lnTo>
                <a:lnTo>
                  <a:pt x="53273" y="625585"/>
                </a:lnTo>
                <a:lnTo>
                  <a:pt x="51117" y="577722"/>
                </a:lnTo>
                <a:lnTo>
                  <a:pt x="53273" y="529860"/>
                </a:lnTo>
                <a:lnTo>
                  <a:pt x="59617" y="483187"/>
                </a:lnTo>
                <a:lnTo>
                  <a:pt x="69960" y="437891"/>
                </a:lnTo>
                <a:lnTo>
                  <a:pt x="84116" y="394160"/>
                </a:lnTo>
                <a:lnTo>
                  <a:pt x="101898" y="352180"/>
                </a:lnTo>
                <a:lnTo>
                  <a:pt x="123117" y="312141"/>
                </a:lnTo>
                <a:lnTo>
                  <a:pt x="147587" y="274227"/>
                </a:lnTo>
                <a:lnTo>
                  <a:pt x="175121" y="238628"/>
                </a:lnTo>
                <a:lnTo>
                  <a:pt x="205530" y="205530"/>
                </a:lnTo>
                <a:lnTo>
                  <a:pt x="238628" y="175121"/>
                </a:lnTo>
                <a:lnTo>
                  <a:pt x="274227" y="147587"/>
                </a:lnTo>
                <a:lnTo>
                  <a:pt x="312141" y="123117"/>
                </a:lnTo>
                <a:lnTo>
                  <a:pt x="352180" y="101898"/>
                </a:lnTo>
                <a:lnTo>
                  <a:pt x="394160" y="84116"/>
                </a:lnTo>
                <a:lnTo>
                  <a:pt x="437891" y="69960"/>
                </a:lnTo>
                <a:lnTo>
                  <a:pt x="483187" y="59617"/>
                </a:lnTo>
                <a:lnTo>
                  <a:pt x="529860" y="53273"/>
                </a:lnTo>
                <a:lnTo>
                  <a:pt x="577723" y="51117"/>
                </a:lnTo>
                <a:lnTo>
                  <a:pt x="814379" y="51117"/>
                </a:lnTo>
                <a:lnTo>
                  <a:pt x="802382" y="45472"/>
                </a:lnTo>
                <a:lnTo>
                  <a:pt x="760130" y="29501"/>
                </a:lnTo>
                <a:lnTo>
                  <a:pt x="716389" y="16819"/>
                </a:lnTo>
                <a:lnTo>
                  <a:pt x="671307" y="7575"/>
                </a:lnTo>
                <a:lnTo>
                  <a:pt x="625035" y="1918"/>
                </a:lnTo>
                <a:lnTo>
                  <a:pt x="577723" y="0"/>
                </a:lnTo>
                <a:close/>
              </a:path>
              <a:path w="1155700" h="1155700">
                <a:moveTo>
                  <a:pt x="814379" y="51117"/>
                </a:moveTo>
                <a:lnTo>
                  <a:pt x="577723" y="51117"/>
                </a:lnTo>
                <a:lnTo>
                  <a:pt x="625585" y="53273"/>
                </a:lnTo>
                <a:lnTo>
                  <a:pt x="672258" y="59617"/>
                </a:lnTo>
                <a:lnTo>
                  <a:pt x="717554" y="69960"/>
                </a:lnTo>
                <a:lnTo>
                  <a:pt x="761285" y="84116"/>
                </a:lnTo>
                <a:lnTo>
                  <a:pt x="803265" y="101898"/>
                </a:lnTo>
                <a:lnTo>
                  <a:pt x="843304" y="123117"/>
                </a:lnTo>
                <a:lnTo>
                  <a:pt x="881218" y="147587"/>
                </a:lnTo>
                <a:lnTo>
                  <a:pt x="916817" y="175121"/>
                </a:lnTo>
                <a:lnTo>
                  <a:pt x="949915" y="205530"/>
                </a:lnTo>
                <a:lnTo>
                  <a:pt x="980324" y="238628"/>
                </a:lnTo>
                <a:lnTo>
                  <a:pt x="1007858" y="274227"/>
                </a:lnTo>
                <a:lnTo>
                  <a:pt x="1032328" y="312141"/>
                </a:lnTo>
                <a:lnTo>
                  <a:pt x="1053547" y="352180"/>
                </a:lnTo>
                <a:lnTo>
                  <a:pt x="1071329" y="394160"/>
                </a:lnTo>
                <a:lnTo>
                  <a:pt x="1085485" y="437891"/>
                </a:lnTo>
                <a:lnTo>
                  <a:pt x="1095828" y="483187"/>
                </a:lnTo>
                <a:lnTo>
                  <a:pt x="1102172" y="529860"/>
                </a:lnTo>
                <a:lnTo>
                  <a:pt x="1104328" y="577722"/>
                </a:lnTo>
                <a:lnTo>
                  <a:pt x="1102172" y="625585"/>
                </a:lnTo>
                <a:lnTo>
                  <a:pt x="1095828" y="672258"/>
                </a:lnTo>
                <a:lnTo>
                  <a:pt x="1085485" y="717554"/>
                </a:lnTo>
                <a:lnTo>
                  <a:pt x="1071329" y="761285"/>
                </a:lnTo>
                <a:lnTo>
                  <a:pt x="1053547" y="803265"/>
                </a:lnTo>
                <a:lnTo>
                  <a:pt x="1032328" y="843304"/>
                </a:lnTo>
                <a:lnTo>
                  <a:pt x="1007858" y="881218"/>
                </a:lnTo>
                <a:lnTo>
                  <a:pt x="980324" y="916817"/>
                </a:lnTo>
                <a:lnTo>
                  <a:pt x="949915" y="949915"/>
                </a:lnTo>
                <a:lnTo>
                  <a:pt x="916817" y="980324"/>
                </a:lnTo>
                <a:lnTo>
                  <a:pt x="881218" y="1007858"/>
                </a:lnTo>
                <a:lnTo>
                  <a:pt x="843304" y="1032328"/>
                </a:lnTo>
                <a:lnTo>
                  <a:pt x="803265" y="1053547"/>
                </a:lnTo>
                <a:lnTo>
                  <a:pt x="761285" y="1071329"/>
                </a:lnTo>
                <a:lnTo>
                  <a:pt x="717554" y="1085485"/>
                </a:lnTo>
                <a:lnTo>
                  <a:pt x="672258" y="1095828"/>
                </a:lnTo>
                <a:lnTo>
                  <a:pt x="625585" y="1102172"/>
                </a:lnTo>
                <a:lnTo>
                  <a:pt x="577723" y="1104328"/>
                </a:lnTo>
                <a:lnTo>
                  <a:pt x="814379" y="1104328"/>
                </a:lnTo>
                <a:lnTo>
                  <a:pt x="881815" y="1068767"/>
                </a:lnTo>
                <a:lnTo>
                  <a:pt x="918696" y="1043831"/>
                </a:lnTo>
                <a:lnTo>
                  <a:pt x="953489" y="1016206"/>
                </a:lnTo>
                <a:lnTo>
                  <a:pt x="986042" y="986042"/>
                </a:lnTo>
                <a:lnTo>
                  <a:pt x="1016206" y="953489"/>
                </a:lnTo>
                <a:lnTo>
                  <a:pt x="1043831" y="918696"/>
                </a:lnTo>
                <a:lnTo>
                  <a:pt x="1068767" y="881815"/>
                </a:lnTo>
                <a:lnTo>
                  <a:pt x="1090864" y="842993"/>
                </a:lnTo>
                <a:lnTo>
                  <a:pt x="1109973" y="802382"/>
                </a:lnTo>
                <a:lnTo>
                  <a:pt x="1125944" y="760130"/>
                </a:lnTo>
                <a:lnTo>
                  <a:pt x="1138626" y="716389"/>
                </a:lnTo>
                <a:lnTo>
                  <a:pt x="1147870" y="671307"/>
                </a:lnTo>
                <a:lnTo>
                  <a:pt x="1153527" y="625035"/>
                </a:lnTo>
                <a:lnTo>
                  <a:pt x="1155446" y="577722"/>
                </a:lnTo>
                <a:lnTo>
                  <a:pt x="1153527" y="530410"/>
                </a:lnTo>
                <a:lnTo>
                  <a:pt x="1147870" y="484138"/>
                </a:lnTo>
                <a:lnTo>
                  <a:pt x="1138626" y="439056"/>
                </a:lnTo>
                <a:lnTo>
                  <a:pt x="1125944" y="395315"/>
                </a:lnTo>
                <a:lnTo>
                  <a:pt x="1109973" y="353063"/>
                </a:lnTo>
                <a:lnTo>
                  <a:pt x="1090864" y="312452"/>
                </a:lnTo>
                <a:lnTo>
                  <a:pt x="1068767" y="273630"/>
                </a:lnTo>
                <a:lnTo>
                  <a:pt x="1043831" y="236749"/>
                </a:lnTo>
                <a:lnTo>
                  <a:pt x="1016206" y="201956"/>
                </a:lnTo>
                <a:lnTo>
                  <a:pt x="986042" y="169403"/>
                </a:lnTo>
                <a:lnTo>
                  <a:pt x="953489" y="139239"/>
                </a:lnTo>
                <a:lnTo>
                  <a:pt x="918696" y="111614"/>
                </a:lnTo>
                <a:lnTo>
                  <a:pt x="881815" y="86678"/>
                </a:lnTo>
                <a:lnTo>
                  <a:pt x="842993" y="64581"/>
                </a:lnTo>
                <a:lnTo>
                  <a:pt x="814379" y="51117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49"/>
          <p:cNvSpPr/>
          <p:nvPr/>
        </p:nvSpPr>
        <p:spPr>
          <a:xfrm>
            <a:off x="5521695" y="2278390"/>
            <a:ext cx="1155700" cy="1155700"/>
          </a:xfrm>
          <a:custGeom>
            <a:avLst/>
            <a:gdLst/>
            <a:ahLst/>
            <a:cxnLst/>
            <a:rect l="l" t="t" r="r" b="b"/>
            <a:pathLst>
              <a:path w="1155700" h="1155700">
                <a:moveTo>
                  <a:pt x="577723" y="0"/>
                </a:moveTo>
                <a:lnTo>
                  <a:pt x="530410" y="1918"/>
                </a:lnTo>
                <a:lnTo>
                  <a:pt x="484138" y="7575"/>
                </a:lnTo>
                <a:lnTo>
                  <a:pt x="439056" y="16819"/>
                </a:lnTo>
                <a:lnTo>
                  <a:pt x="395315" y="29501"/>
                </a:lnTo>
                <a:lnTo>
                  <a:pt x="353063" y="45472"/>
                </a:lnTo>
                <a:lnTo>
                  <a:pt x="312452" y="64581"/>
                </a:lnTo>
                <a:lnTo>
                  <a:pt x="273630" y="86678"/>
                </a:lnTo>
                <a:lnTo>
                  <a:pt x="236749" y="111614"/>
                </a:lnTo>
                <a:lnTo>
                  <a:pt x="201956" y="139239"/>
                </a:lnTo>
                <a:lnTo>
                  <a:pt x="169403" y="169403"/>
                </a:lnTo>
                <a:lnTo>
                  <a:pt x="139239" y="201956"/>
                </a:lnTo>
                <a:lnTo>
                  <a:pt x="111614" y="236749"/>
                </a:lnTo>
                <a:lnTo>
                  <a:pt x="86678" y="273630"/>
                </a:lnTo>
                <a:lnTo>
                  <a:pt x="64581" y="312452"/>
                </a:lnTo>
                <a:lnTo>
                  <a:pt x="45472" y="353063"/>
                </a:lnTo>
                <a:lnTo>
                  <a:pt x="29501" y="395315"/>
                </a:lnTo>
                <a:lnTo>
                  <a:pt x="16819" y="439056"/>
                </a:lnTo>
                <a:lnTo>
                  <a:pt x="7575" y="484138"/>
                </a:lnTo>
                <a:lnTo>
                  <a:pt x="1918" y="530410"/>
                </a:lnTo>
                <a:lnTo>
                  <a:pt x="0" y="577722"/>
                </a:lnTo>
                <a:lnTo>
                  <a:pt x="1918" y="625035"/>
                </a:lnTo>
                <a:lnTo>
                  <a:pt x="7575" y="671307"/>
                </a:lnTo>
                <a:lnTo>
                  <a:pt x="16819" y="716389"/>
                </a:lnTo>
                <a:lnTo>
                  <a:pt x="29501" y="760130"/>
                </a:lnTo>
                <a:lnTo>
                  <a:pt x="45472" y="802382"/>
                </a:lnTo>
                <a:lnTo>
                  <a:pt x="64581" y="842993"/>
                </a:lnTo>
                <a:lnTo>
                  <a:pt x="86678" y="881815"/>
                </a:lnTo>
                <a:lnTo>
                  <a:pt x="111614" y="918696"/>
                </a:lnTo>
                <a:lnTo>
                  <a:pt x="139239" y="953489"/>
                </a:lnTo>
                <a:lnTo>
                  <a:pt x="169403" y="986042"/>
                </a:lnTo>
                <a:lnTo>
                  <a:pt x="201956" y="1016206"/>
                </a:lnTo>
                <a:lnTo>
                  <a:pt x="236749" y="1043831"/>
                </a:lnTo>
                <a:lnTo>
                  <a:pt x="273630" y="1068767"/>
                </a:lnTo>
                <a:lnTo>
                  <a:pt x="312452" y="1090864"/>
                </a:lnTo>
                <a:lnTo>
                  <a:pt x="353063" y="1109973"/>
                </a:lnTo>
                <a:lnTo>
                  <a:pt x="395315" y="1125944"/>
                </a:lnTo>
                <a:lnTo>
                  <a:pt x="439056" y="1138626"/>
                </a:lnTo>
                <a:lnTo>
                  <a:pt x="484138" y="1147870"/>
                </a:lnTo>
                <a:lnTo>
                  <a:pt x="530410" y="1153527"/>
                </a:lnTo>
                <a:lnTo>
                  <a:pt x="577723" y="1155445"/>
                </a:lnTo>
                <a:lnTo>
                  <a:pt x="625035" y="1153527"/>
                </a:lnTo>
                <a:lnTo>
                  <a:pt x="671307" y="1147870"/>
                </a:lnTo>
                <a:lnTo>
                  <a:pt x="716389" y="1138626"/>
                </a:lnTo>
                <a:lnTo>
                  <a:pt x="760130" y="1125944"/>
                </a:lnTo>
                <a:lnTo>
                  <a:pt x="802382" y="1109973"/>
                </a:lnTo>
                <a:lnTo>
                  <a:pt x="814379" y="1104328"/>
                </a:lnTo>
                <a:lnTo>
                  <a:pt x="577723" y="1104328"/>
                </a:lnTo>
                <a:lnTo>
                  <a:pt x="529860" y="1102172"/>
                </a:lnTo>
                <a:lnTo>
                  <a:pt x="483187" y="1095828"/>
                </a:lnTo>
                <a:lnTo>
                  <a:pt x="437891" y="1085485"/>
                </a:lnTo>
                <a:lnTo>
                  <a:pt x="394160" y="1071329"/>
                </a:lnTo>
                <a:lnTo>
                  <a:pt x="352180" y="1053547"/>
                </a:lnTo>
                <a:lnTo>
                  <a:pt x="312141" y="1032328"/>
                </a:lnTo>
                <a:lnTo>
                  <a:pt x="274227" y="1007858"/>
                </a:lnTo>
                <a:lnTo>
                  <a:pt x="238628" y="980324"/>
                </a:lnTo>
                <a:lnTo>
                  <a:pt x="205530" y="949915"/>
                </a:lnTo>
                <a:lnTo>
                  <a:pt x="175121" y="916817"/>
                </a:lnTo>
                <a:lnTo>
                  <a:pt x="147587" y="881218"/>
                </a:lnTo>
                <a:lnTo>
                  <a:pt x="123117" y="843304"/>
                </a:lnTo>
                <a:lnTo>
                  <a:pt x="101898" y="803265"/>
                </a:lnTo>
                <a:lnTo>
                  <a:pt x="84116" y="761285"/>
                </a:lnTo>
                <a:lnTo>
                  <a:pt x="69960" y="717554"/>
                </a:lnTo>
                <a:lnTo>
                  <a:pt x="59617" y="672258"/>
                </a:lnTo>
                <a:lnTo>
                  <a:pt x="53273" y="625585"/>
                </a:lnTo>
                <a:lnTo>
                  <a:pt x="51117" y="577722"/>
                </a:lnTo>
                <a:lnTo>
                  <a:pt x="53273" y="529860"/>
                </a:lnTo>
                <a:lnTo>
                  <a:pt x="59617" y="483187"/>
                </a:lnTo>
                <a:lnTo>
                  <a:pt x="69960" y="437891"/>
                </a:lnTo>
                <a:lnTo>
                  <a:pt x="84116" y="394160"/>
                </a:lnTo>
                <a:lnTo>
                  <a:pt x="101898" y="352180"/>
                </a:lnTo>
                <a:lnTo>
                  <a:pt x="123117" y="312141"/>
                </a:lnTo>
                <a:lnTo>
                  <a:pt x="147587" y="274227"/>
                </a:lnTo>
                <a:lnTo>
                  <a:pt x="175121" y="238628"/>
                </a:lnTo>
                <a:lnTo>
                  <a:pt x="205530" y="205530"/>
                </a:lnTo>
                <a:lnTo>
                  <a:pt x="238628" y="175121"/>
                </a:lnTo>
                <a:lnTo>
                  <a:pt x="274227" y="147587"/>
                </a:lnTo>
                <a:lnTo>
                  <a:pt x="312141" y="123117"/>
                </a:lnTo>
                <a:lnTo>
                  <a:pt x="352180" y="101898"/>
                </a:lnTo>
                <a:lnTo>
                  <a:pt x="394160" y="84116"/>
                </a:lnTo>
                <a:lnTo>
                  <a:pt x="437891" y="69960"/>
                </a:lnTo>
                <a:lnTo>
                  <a:pt x="483187" y="59617"/>
                </a:lnTo>
                <a:lnTo>
                  <a:pt x="529860" y="53273"/>
                </a:lnTo>
                <a:lnTo>
                  <a:pt x="577723" y="51117"/>
                </a:lnTo>
                <a:lnTo>
                  <a:pt x="814379" y="51117"/>
                </a:lnTo>
                <a:lnTo>
                  <a:pt x="802382" y="45472"/>
                </a:lnTo>
                <a:lnTo>
                  <a:pt x="760130" y="29501"/>
                </a:lnTo>
                <a:lnTo>
                  <a:pt x="716389" y="16819"/>
                </a:lnTo>
                <a:lnTo>
                  <a:pt x="671307" y="7575"/>
                </a:lnTo>
                <a:lnTo>
                  <a:pt x="625035" y="1918"/>
                </a:lnTo>
                <a:lnTo>
                  <a:pt x="577723" y="0"/>
                </a:lnTo>
                <a:close/>
              </a:path>
              <a:path w="1155700" h="1155700">
                <a:moveTo>
                  <a:pt x="814379" y="51117"/>
                </a:moveTo>
                <a:lnTo>
                  <a:pt x="577723" y="51117"/>
                </a:lnTo>
                <a:lnTo>
                  <a:pt x="625585" y="53273"/>
                </a:lnTo>
                <a:lnTo>
                  <a:pt x="672258" y="59617"/>
                </a:lnTo>
                <a:lnTo>
                  <a:pt x="717554" y="69960"/>
                </a:lnTo>
                <a:lnTo>
                  <a:pt x="761285" y="84116"/>
                </a:lnTo>
                <a:lnTo>
                  <a:pt x="803265" y="101898"/>
                </a:lnTo>
                <a:lnTo>
                  <a:pt x="843304" y="123117"/>
                </a:lnTo>
                <a:lnTo>
                  <a:pt x="881218" y="147587"/>
                </a:lnTo>
                <a:lnTo>
                  <a:pt x="916817" y="175121"/>
                </a:lnTo>
                <a:lnTo>
                  <a:pt x="949915" y="205530"/>
                </a:lnTo>
                <a:lnTo>
                  <a:pt x="980324" y="238628"/>
                </a:lnTo>
                <a:lnTo>
                  <a:pt x="1007858" y="274227"/>
                </a:lnTo>
                <a:lnTo>
                  <a:pt x="1032328" y="312141"/>
                </a:lnTo>
                <a:lnTo>
                  <a:pt x="1053547" y="352180"/>
                </a:lnTo>
                <a:lnTo>
                  <a:pt x="1071329" y="394160"/>
                </a:lnTo>
                <a:lnTo>
                  <a:pt x="1085485" y="437891"/>
                </a:lnTo>
                <a:lnTo>
                  <a:pt x="1095828" y="483187"/>
                </a:lnTo>
                <a:lnTo>
                  <a:pt x="1102172" y="529860"/>
                </a:lnTo>
                <a:lnTo>
                  <a:pt x="1104328" y="577722"/>
                </a:lnTo>
                <a:lnTo>
                  <a:pt x="1102172" y="625585"/>
                </a:lnTo>
                <a:lnTo>
                  <a:pt x="1095828" y="672258"/>
                </a:lnTo>
                <a:lnTo>
                  <a:pt x="1085485" y="717554"/>
                </a:lnTo>
                <a:lnTo>
                  <a:pt x="1071329" y="761285"/>
                </a:lnTo>
                <a:lnTo>
                  <a:pt x="1053547" y="803265"/>
                </a:lnTo>
                <a:lnTo>
                  <a:pt x="1032328" y="843304"/>
                </a:lnTo>
                <a:lnTo>
                  <a:pt x="1007858" y="881218"/>
                </a:lnTo>
                <a:lnTo>
                  <a:pt x="980324" y="916817"/>
                </a:lnTo>
                <a:lnTo>
                  <a:pt x="949915" y="949915"/>
                </a:lnTo>
                <a:lnTo>
                  <a:pt x="916817" y="980324"/>
                </a:lnTo>
                <a:lnTo>
                  <a:pt x="881218" y="1007858"/>
                </a:lnTo>
                <a:lnTo>
                  <a:pt x="843304" y="1032328"/>
                </a:lnTo>
                <a:lnTo>
                  <a:pt x="803265" y="1053547"/>
                </a:lnTo>
                <a:lnTo>
                  <a:pt x="761285" y="1071329"/>
                </a:lnTo>
                <a:lnTo>
                  <a:pt x="717554" y="1085485"/>
                </a:lnTo>
                <a:lnTo>
                  <a:pt x="672258" y="1095828"/>
                </a:lnTo>
                <a:lnTo>
                  <a:pt x="625585" y="1102172"/>
                </a:lnTo>
                <a:lnTo>
                  <a:pt x="577723" y="1104328"/>
                </a:lnTo>
                <a:lnTo>
                  <a:pt x="814379" y="1104328"/>
                </a:lnTo>
                <a:lnTo>
                  <a:pt x="881815" y="1068767"/>
                </a:lnTo>
                <a:lnTo>
                  <a:pt x="918696" y="1043831"/>
                </a:lnTo>
                <a:lnTo>
                  <a:pt x="953489" y="1016206"/>
                </a:lnTo>
                <a:lnTo>
                  <a:pt x="986042" y="986042"/>
                </a:lnTo>
                <a:lnTo>
                  <a:pt x="1016206" y="953489"/>
                </a:lnTo>
                <a:lnTo>
                  <a:pt x="1043831" y="918696"/>
                </a:lnTo>
                <a:lnTo>
                  <a:pt x="1068767" y="881815"/>
                </a:lnTo>
                <a:lnTo>
                  <a:pt x="1090864" y="842993"/>
                </a:lnTo>
                <a:lnTo>
                  <a:pt x="1109973" y="802382"/>
                </a:lnTo>
                <a:lnTo>
                  <a:pt x="1125944" y="760130"/>
                </a:lnTo>
                <a:lnTo>
                  <a:pt x="1138626" y="716389"/>
                </a:lnTo>
                <a:lnTo>
                  <a:pt x="1147870" y="671307"/>
                </a:lnTo>
                <a:lnTo>
                  <a:pt x="1153527" y="625035"/>
                </a:lnTo>
                <a:lnTo>
                  <a:pt x="1155446" y="577722"/>
                </a:lnTo>
                <a:lnTo>
                  <a:pt x="1153527" y="530410"/>
                </a:lnTo>
                <a:lnTo>
                  <a:pt x="1147870" y="484138"/>
                </a:lnTo>
                <a:lnTo>
                  <a:pt x="1138626" y="439056"/>
                </a:lnTo>
                <a:lnTo>
                  <a:pt x="1125944" y="395315"/>
                </a:lnTo>
                <a:lnTo>
                  <a:pt x="1109973" y="353063"/>
                </a:lnTo>
                <a:lnTo>
                  <a:pt x="1090864" y="312452"/>
                </a:lnTo>
                <a:lnTo>
                  <a:pt x="1068767" y="273630"/>
                </a:lnTo>
                <a:lnTo>
                  <a:pt x="1043831" y="236749"/>
                </a:lnTo>
                <a:lnTo>
                  <a:pt x="1016206" y="201956"/>
                </a:lnTo>
                <a:lnTo>
                  <a:pt x="986042" y="169403"/>
                </a:lnTo>
                <a:lnTo>
                  <a:pt x="953489" y="139239"/>
                </a:lnTo>
                <a:lnTo>
                  <a:pt x="918696" y="111614"/>
                </a:lnTo>
                <a:lnTo>
                  <a:pt x="881815" y="86678"/>
                </a:lnTo>
                <a:lnTo>
                  <a:pt x="842993" y="64581"/>
                </a:lnTo>
                <a:lnTo>
                  <a:pt x="814379" y="51117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49"/>
          <p:cNvSpPr/>
          <p:nvPr/>
        </p:nvSpPr>
        <p:spPr>
          <a:xfrm>
            <a:off x="3375180" y="2278390"/>
            <a:ext cx="1155700" cy="1155700"/>
          </a:xfrm>
          <a:custGeom>
            <a:avLst/>
            <a:gdLst/>
            <a:ahLst/>
            <a:cxnLst/>
            <a:rect l="l" t="t" r="r" b="b"/>
            <a:pathLst>
              <a:path w="1155700" h="1155700">
                <a:moveTo>
                  <a:pt x="577723" y="0"/>
                </a:moveTo>
                <a:lnTo>
                  <a:pt x="530410" y="1918"/>
                </a:lnTo>
                <a:lnTo>
                  <a:pt x="484138" y="7575"/>
                </a:lnTo>
                <a:lnTo>
                  <a:pt x="439056" y="16819"/>
                </a:lnTo>
                <a:lnTo>
                  <a:pt x="395315" y="29501"/>
                </a:lnTo>
                <a:lnTo>
                  <a:pt x="353063" y="45472"/>
                </a:lnTo>
                <a:lnTo>
                  <a:pt x="312452" y="64581"/>
                </a:lnTo>
                <a:lnTo>
                  <a:pt x="273630" y="86678"/>
                </a:lnTo>
                <a:lnTo>
                  <a:pt x="236749" y="111614"/>
                </a:lnTo>
                <a:lnTo>
                  <a:pt x="201956" y="139239"/>
                </a:lnTo>
                <a:lnTo>
                  <a:pt x="169403" y="169403"/>
                </a:lnTo>
                <a:lnTo>
                  <a:pt x="139239" y="201956"/>
                </a:lnTo>
                <a:lnTo>
                  <a:pt x="111614" y="236749"/>
                </a:lnTo>
                <a:lnTo>
                  <a:pt x="86678" y="273630"/>
                </a:lnTo>
                <a:lnTo>
                  <a:pt x="64581" y="312452"/>
                </a:lnTo>
                <a:lnTo>
                  <a:pt x="45472" y="353063"/>
                </a:lnTo>
                <a:lnTo>
                  <a:pt x="29501" y="395315"/>
                </a:lnTo>
                <a:lnTo>
                  <a:pt x="16819" y="439056"/>
                </a:lnTo>
                <a:lnTo>
                  <a:pt x="7575" y="484138"/>
                </a:lnTo>
                <a:lnTo>
                  <a:pt x="1918" y="530410"/>
                </a:lnTo>
                <a:lnTo>
                  <a:pt x="0" y="577722"/>
                </a:lnTo>
                <a:lnTo>
                  <a:pt x="1918" y="625035"/>
                </a:lnTo>
                <a:lnTo>
                  <a:pt x="7575" y="671307"/>
                </a:lnTo>
                <a:lnTo>
                  <a:pt x="16819" y="716389"/>
                </a:lnTo>
                <a:lnTo>
                  <a:pt x="29501" y="760130"/>
                </a:lnTo>
                <a:lnTo>
                  <a:pt x="45472" y="802382"/>
                </a:lnTo>
                <a:lnTo>
                  <a:pt x="64581" y="842993"/>
                </a:lnTo>
                <a:lnTo>
                  <a:pt x="86678" y="881815"/>
                </a:lnTo>
                <a:lnTo>
                  <a:pt x="111614" y="918696"/>
                </a:lnTo>
                <a:lnTo>
                  <a:pt x="139239" y="953489"/>
                </a:lnTo>
                <a:lnTo>
                  <a:pt x="169403" y="986042"/>
                </a:lnTo>
                <a:lnTo>
                  <a:pt x="201956" y="1016206"/>
                </a:lnTo>
                <a:lnTo>
                  <a:pt x="236749" y="1043831"/>
                </a:lnTo>
                <a:lnTo>
                  <a:pt x="273630" y="1068767"/>
                </a:lnTo>
                <a:lnTo>
                  <a:pt x="312452" y="1090864"/>
                </a:lnTo>
                <a:lnTo>
                  <a:pt x="353063" y="1109973"/>
                </a:lnTo>
                <a:lnTo>
                  <a:pt x="395315" y="1125944"/>
                </a:lnTo>
                <a:lnTo>
                  <a:pt x="439056" y="1138626"/>
                </a:lnTo>
                <a:lnTo>
                  <a:pt x="484138" y="1147870"/>
                </a:lnTo>
                <a:lnTo>
                  <a:pt x="530410" y="1153527"/>
                </a:lnTo>
                <a:lnTo>
                  <a:pt x="577723" y="1155445"/>
                </a:lnTo>
                <a:lnTo>
                  <a:pt x="625035" y="1153527"/>
                </a:lnTo>
                <a:lnTo>
                  <a:pt x="671307" y="1147870"/>
                </a:lnTo>
                <a:lnTo>
                  <a:pt x="716389" y="1138626"/>
                </a:lnTo>
                <a:lnTo>
                  <a:pt x="760130" y="1125944"/>
                </a:lnTo>
                <a:lnTo>
                  <a:pt x="802382" y="1109973"/>
                </a:lnTo>
                <a:lnTo>
                  <a:pt x="814379" y="1104328"/>
                </a:lnTo>
                <a:lnTo>
                  <a:pt x="577723" y="1104328"/>
                </a:lnTo>
                <a:lnTo>
                  <a:pt x="529860" y="1102172"/>
                </a:lnTo>
                <a:lnTo>
                  <a:pt x="483187" y="1095828"/>
                </a:lnTo>
                <a:lnTo>
                  <a:pt x="437891" y="1085485"/>
                </a:lnTo>
                <a:lnTo>
                  <a:pt x="394160" y="1071329"/>
                </a:lnTo>
                <a:lnTo>
                  <a:pt x="352180" y="1053547"/>
                </a:lnTo>
                <a:lnTo>
                  <a:pt x="312141" y="1032328"/>
                </a:lnTo>
                <a:lnTo>
                  <a:pt x="274227" y="1007858"/>
                </a:lnTo>
                <a:lnTo>
                  <a:pt x="238628" y="980324"/>
                </a:lnTo>
                <a:lnTo>
                  <a:pt x="205530" y="949915"/>
                </a:lnTo>
                <a:lnTo>
                  <a:pt x="175121" y="916817"/>
                </a:lnTo>
                <a:lnTo>
                  <a:pt x="147587" y="881218"/>
                </a:lnTo>
                <a:lnTo>
                  <a:pt x="123117" y="843304"/>
                </a:lnTo>
                <a:lnTo>
                  <a:pt x="101898" y="803265"/>
                </a:lnTo>
                <a:lnTo>
                  <a:pt x="84116" y="761285"/>
                </a:lnTo>
                <a:lnTo>
                  <a:pt x="69960" y="717554"/>
                </a:lnTo>
                <a:lnTo>
                  <a:pt x="59617" y="672258"/>
                </a:lnTo>
                <a:lnTo>
                  <a:pt x="53273" y="625585"/>
                </a:lnTo>
                <a:lnTo>
                  <a:pt x="51117" y="577722"/>
                </a:lnTo>
                <a:lnTo>
                  <a:pt x="53273" y="529860"/>
                </a:lnTo>
                <a:lnTo>
                  <a:pt x="59617" y="483187"/>
                </a:lnTo>
                <a:lnTo>
                  <a:pt x="69960" y="437891"/>
                </a:lnTo>
                <a:lnTo>
                  <a:pt x="84116" y="394160"/>
                </a:lnTo>
                <a:lnTo>
                  <a:pt x="101898" y="352180"/>
                </a:lnTo>
                <a:lnTo>
                  <a:pt x="123117" y="312141"/>
                </a:lnTo>
                <a:lnTo>
                  <a:pt x="147587" y="274227"/>
                </a:lnTo>
                <a:lnTo>
                  <a:pt x="175121" y="238628"/>
                </a:lnTo>
                <a:lnTo>
                  <a:pt x="205530" y="205530"/>
                </a:lnTo>
                <a:lnTo>
                  <a:pt x="238628" y="175121"/>
                </a:lnTo>
                <a:lnTo>
                  <a:pt x="274227" y="147587"/>
                </a:lnTo>
                <a:lnTo>
                  <a:pt x="312141" y="123117"/>
                </a:lnTo>
                <a:lnTo>
                  <a:pt x="352180" y="101898"/>
                </a:lnTo>
                <a:lnTo>
                  <a:pt x="394160" y="84116"/>
                </a:lnTo>
                <a:lnTo>
                  <a:pt x="437891" y="69960"/>
                </a:lnTo>
                <a:lnTo>
                  <a:pt x="483187" y="59617"/>
                </a:lnTo>
                <a:lnTo>
                  <a:pt x="529860" y="53273"/>
                </a:lnTo>
                <a:lnTo>
                  <a:pt x="577723" y="51117"/>
                </a:lnTo>
                <a:lnTo>
                  <a:pt x="814379" y="51117"/>
                </a:lnTo>
                <a:lnTo>
                  <a:pt x="802382" y="45472"/>
                </a:lnTo>
                <a:lnTo>
                  <a:pt x="760130" y="29501"/>
                </a:lnTo>
                <a:lnTo>
                  <a:pt x="716389" y="16819"/>
                </a:lnTo>
                <a:lnTo>
                  <a:pt x="671307" y="7575"/>
                </a:lnTo>
                <a:lnTo>
                  <a:pt x="625035" y="1918"/>
                </a:lnTo>
                <a:lnTo>
                  <a:pt x="577723" y="0"/>
                </a:lnTo>
                <a:close/>
              </a:path>
              <a:path w="1155700" h="1155700">
                <a:moveTo>
                  <a:pt x="814379" y="51117"/>
                </a:moveTo>
                <a:lnTo>
                  <a:pt x="577723" y="51117"/>
                </a:lnTo>
                <a:lnTo>
                  <a:pt x="625585" y="53273"/>
                </a:lnTo>
                <a:lnTo>
                  <a:pt x="672258" y="59617"/>
                </a:lnTo>
                <a:lnTo>
                  <a:pt x="717554" y="69960"/>
                </a:lnTo>
                <a:lnTo>
                  <a:pt x="761285" y="84116"/>
                </a:lnTo>
                <a:lnTo>
                  <a:pt x="803265" y="101898"/>
                </a:lnTo>
                <a:lnTo>
                  <a:pt x="843304" y="123117"/>
                </a:lnTo>
                <a:lnTo>
                  <a:pt x="881218" y="147587"/>
                </a:lnTo>
                <a:lnTo>
                  <a:pt x="916817" y="175121"/>
                </a:lnTo>
                <a:lnTo>
                  <a:pt x="949915" y="205530"/>
                </a:lnTo>
                <a:lnTo>
                  <a:pt x="980324" y="238628"/>
                </a:lnTo>
                <a:lnTo>
                  <a:pt x="1007858" y="274227"/>
                </a:lnTo>
                <a:lnTo>
                  <a:pt x="1032328" y="312141"/>
                </a:lnTo>
                <a:lnTo>
                  <a:pt x="1053547" y="352180"/>
                </a:lnTo>
                <a:lnTo>
                  <a:pt x="1071329" y="394160"/>
                </a:lnTo>
                <a:lnTo>
                  <a:pt x="1085485" y="437891"/>
                </a:lnTo>
                <a:lnTo>
                  <a:pt x="1095828" y="483187"/>
                </a:lnTo>
                <a:lnTo>
                  <a:pt x="1102172" y="529860"/>
                </a:lnTo>
                <a:lnTo>
                  <a:pt x="1104328" y="577722"/>
                </a:lnTo>
                <a:lnTo>
                  <a:pt x="1102172" y="625585"/>
                </a:lnTo>
                <a:lnTo>
                  <a:pt x="1095828" y="672258"/>
                </a:lnTo>
                <a:lnTo>
                  <a:pt x="1085485" y="717554"/>
                </a:lnTo>
                <a:lnTo>
                  <a:pt x="1071329" y="761285"/>
                </a:lnTo>
                <a:lnTo>
                  <a:pt x="1053547" y="803265"/>
                </a:lnTo>
                <a:lnTo>
                  <a:pt x="1032328" y="843304"/>
                </a:lnTo>
                <a:lnTo>
                  <a:pt x="1007858" y="881218"/>
                </a:lnTo>
                <a:lnTo>
                  <a:pt x="980324" y="916817"/>
                </a:lnTo>
                <a:lnTo>
                  <a:pt x="949915" y="949915"/>
                </a:lnTo>
                <a:lnTo>
                  <a:pt x="916817" y="980324"/>
                </a:lnTo>
                <a:lnTo>
                  <a:pt x="881218" y="1007858"/>
                </a:lnTo>
                <a:lnTo>
                  <a:pt x="843304" y="1032328"/>
                </a:lnTo>
                <a:lnTo>
                  <a:pt x="803265" y="1053547"/>
                </a:lnTo>
                <a:lnTo>
                  <a:pt x="761285" y="1071329"/>
                </a:lnTo>
                <a:lnTo>
                  <a:pt x="717554" y="1085485"/>
                </a:lnTo>
                <a:lnTo>
                  <a:pt x="672258" y="1095828"/>
                </a:lnTo>
                <a:lnTo>
                  <a:pt x="625585" y="1102172"/>
                </a:lnTo>
                <a:lnTo>
                  <a:pt x="577723" y="1104328"/>
                </a:lnTo>
                <a:lnTo>
                  <a:pt x="814379" y="1104328"/>
                </a:lnTo>
                <a:lnTo>
                  <a:pt x="881815" y="1068767"/>
                </a:lnTo>
                <a:lnTo>
                  <a:pt x="918696" y="1043831"/>
                </a:lnTo>
                <a:lnTo>
                  <a:pt x="953489" y="1016206"/>
                </a:lnTo>
                <a:lnTo>
                  <a:pt x="986042" y="986042"/>
                </a:lnTo>
                <a:lnTo>
                  <a:pt x="1016206" y="953489"/>
                </a:lnTo>
                <a:lnTo>
                  <a:pt x="1043831" y="918696"/>
                </a:lnTo>
                <a:lnTo>
                  <a:pt x="1068767" y="881815"/>
                </a:lnTo>
                <a:lnTo>
                  <a:pt x="1090864" y="842993"/>
                </a:lnTo>
                <a:lnTo>
                  <a:pt x="1109973" y="802382"/>
                </a:lnTo>
                <a:lnTo>
                  <a:pt x="1125944" y="760130"/>
                </a:lnTo>
                <a:lnTo>
                  <a:pt x="1138626" y="716389"/>
                </a:lnTo>
                <a:lnTo>
                  <a:pt x="1147870" y="671307"/>
                </a:lnTo>
                <a:lnTo>
                  <a:pt x="1153527" y="625035"/>
                </a:lnTo>
                <a:lnTo>
                  <a:pt x="1155446" y="577722"/>
                </a:lnTo>
                <a:lnTo>
                  <a:pt x="1153527" y="530410"/>
                </a:lnTo>
                <a:lnTo>
                  <a:pt x="1147870" y="484138"/>
                </a:lnTo>
                <a:lnTo>
                  <a:pt x="1138626" y="439056"/>
                </a:lnTo>
                <a:lnTo>
                  <a:pt x="1125944" y="395315"/>
                </a:lnTo>
                <a:lnTo>
                  <a:pt x="1109973" y="353063"/>
                </a:lnTo>
                <a:lnTo>
                  <a:pt x="1090864" y="312452"/>
                </a:lnTo>
                <a:lnTo>
                  <a:pt x="1068767" y="273630"/>
                </a:lnTo>
                <a:lnTo>
                  <a:pt x="1043831" y="236749"/>
                </a:lnTo>
                <a:lnTo>
                  <a:pt x="1016206" y="201956"/>
                </a:lnTo>
                <a:lnTo>
                  <a:pt x="986042" y="169403"/>
                </a:lnTo>
                <a:lnTo>
                  <a:pt x="953489" y="139239"/>
                </a:lnTo>
                <a:lnTo>
                  <a:pt x="918696" y="111614"/>
                </a:lnTo>
                <a:lnTo>
                  <a:pt x="881815" y="86678"/>
                </a:lnTo>
                <a:lnTo>
                  <a:pt x="842993" y="64581"/>
                </a:lnTo>
                <a:lnTo>
                  <a:pt x="814379" y="51117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49"/>
          <p:cNvSpPr/>
          <p:nvPr/>
        </p:nvSpPr>
        <p:spPr>
          <a:xfrm>
            <a:off x="1228664" y="2278390"/>
            <a:ext cx="1155700" cy="1155700"/>
          </a:xfrm>
          <a:custGeom>
            <a:avLst/>
            <a:gdLst/>
            <a:ahLst/>
            <a:cxnLst/>
            <a:rect l="l" t="t" r="r" b="b"/>
            <a:pathLst>
              <a:path w="1155700" h="1155700">
                <a:moveTo>
                  <a:pt x="577723" y="0"/>
                </a:moveTo>
                <a:lnTo>
                  <a:pt x="530410" y="1918"/>
                </a:lnTo>
                <a:lnTo>
                  <a:pt x="484138" y="7575"/>
                </a:lnTo>
                <a:lnTo>
                  <a:pt x="439056" y="16819"/>
                </a:lnTo>
                <a:lnTo>
                  <a:pt x="395315" y="29501"/>
                </a:lnTo>
                <a:lnTo>
                  <a:pt x="353063" y="45472"/>
                </a:lnTo>
                <a:lnTo>
                  <a:pt x="312452" y="64581"/>
                </a:lnTo>
                <a:lnTo>
                  <a:pt x="273630" y="86678"/>
                </a:lnTo>
                <a:lnTo>
                  <a:pt x="236749" y="111614"/>
                </a:lnTo>
                <a:lnTo>
                  <a:pt x="201956" y="139239"/>
                </a:lnTo>
                <a:lnTo>
                  <a:pt x="169403" y="169403"/>
                </a:lnTo>
                <a:lnTo>
                  <a:pt x="139239" y="201956"/>
                </a:lnTo>
                <a:lnTo>
                  <a:pt x="111614" y="236749"/>
                </a:lnTo>
                <a:lnTo>
                  <a:pt x="86678" y="273630"/>
                </a:lnTo>
                <a:lnTo>
                  <a:pt x="64581" y="312452"/>
                </a:lnTo>
                <a:lnTo>
                  <a:pt x="45472" y="353063"/>
                </a:lnTo>
                <a:lnTo>
                  <a:pt x="29501" y="395315"/>
                </a:lnTo>
                <a:lnTo>
                  <a:pt x="16819" y="439056"/>
                </a:lnTo>
                <a:lnTo>
                  <a:pt x="7575" y="484138"/>
                </a:lnTo>
                <a:lnTo>
                  <a:pt x="1918" y="530410"/>
                </a:lnTo>
                <a:lnTo>
                  <a:pt x="0" y="577722"/>
                </a:lnTo>
                <a:lnTo>
                  <a:pt x="1918" y="625035"/>
                </a:lnTo>
                <a:lnTo>
                  <a:pt x="7575" y="671307"/>
                </a:lnTo>
                <a:lnTo>
                  <a:pt x="16819" y="716389"/>
                </a:lnTo>
                <a:lnTo>
                  <a:pt x="29501" y="760130"/>
                </a:lnTo>
                <a:lnTo>
                  <a:pt x="45472" y="802382"/>
                </a:lnTo>
                <a:lnTo>
                  <a:pt x="64581" y="842993"/>
                </a:lnTo>
                <a:lnTo>
                  <a:pt x="86678" y="881815"/>
                </a:lnTo>
                <a:lnTo>
                  <a:pt x="111614" y="918696"/>
                </a:lnTo>
                <a:lnTo>
                  <a:pt x="139239" y="953489"/>
                </a:lnTo>
                <a:lnTo>
                  <a:pt x="169403" y="986042"/>
                </a:lnTo>
                <a:lnTo>
                  <a:pt x="201956" y="1016206"/>
                </a:lnTo>
                <a:lnTo>
                  <a:pt x="236749" y="1043831"/>
                </a:lnTo>
                <a:lnTo>
                  <a:pt x="273630" y="1068767"/>
                </a:lnTo>
                <a:lnTo>
                  <a:pt x="312452" y="1090864"/>
                </a:lnTo>
                <a:lnTo>
                  <a:pt x="353063" y="1109973"/>
                </a:lnTo>
                <a:lnTo>
                  <a:pt x="395315" y="1125944"/>
                </a:lnTo>
                <a:lnTo>
                  <a:pt x="439056" y="1138626"/>
                </a:lnTo>
                <a:lnTo>
                  <a:pt x="484138" y="1147870"/>
                </a:lnTo>
                <a:lnTo>
                  <a:pt x="530410" y="1153527"/>
                </a:lnTo>
                <a:lnTo>
                  <a:pt x="577723" y="1155445"/>
                </a:lnTo>
                <a:lnTo>
                  <a:pt x="625035" y="1153527"/>
                </a:lnTo>
                <a:lnTo>
                  <a:pt x="671307" y="1147870"/>
                </a:lnTo>
                <a:lnTo>
                  <a:pt x="716389" y="1138626"/>
                </a:lnTo>
                <a:lnTo>
                  <a:pt x="760130" y="1125944"/>
                </a:lnTo>
                <a:lnTo>
                  <a:pt x="802382" y="1109973"/>
                </a:lnTo>
                <a:lnTo>
                  <a:pt x="814379" y="1104328"/>
                </a:lnTo>
                <a:lnTo>
                  <a:pt x="577723" y="1104328"/>
                </a:lnTo>
                <a:lnTo>
                  <a:pt x="529860" y="1102172"/>
                </a:lnTo>
                <a:lnTo>
                  <a:pt x="483187" y="1095828"/>
                </a:lnTo>
                <a:lnTo>
                  <a:pt x="437891" y="1085485"/>
                </a:lnTo>
                <a:lnTo>
                  <a:pt x="394160" y="1071329"/>
                </a:lnTo>
                <a:lnTo>
                  <a:pt x="352180" y="1053547"/>
                </a:lnTo>
                <a:lnTo>
                  <a:pt x="312141" y="1032328"/>
                </a:lnTo>
                <a:lnTo>
                  <a:pt x="274227" y="1007858"/>
                </a:lnTo>
                <a:lnTo>
                  <a:pt x="238628" y="980324"/>
                </a:lnTo>
                <a:lnTo>
                  <a:pt x="205530" y="949915"/>
                </a:lnTo>
                <a:lnTo>
                  <a:pt x="175121" y="916817"/>
                </a:lnTo>
                <a:lnTo>
                  <a:pt x="147587" y="881218"/>
                </a:lnTo>
                <a:lnTo>
                  <a:pt x="123117" y="843304"/>
                </a:lnTo>
                <a:lnTo>
                  <a:pt x="101898" y="803265"/>
                </a:lnTo>
                <a:lnTo>
                  <a:pt x="84116" y="761285"/>
                </a:lnTo>
                <a:lnTo>
                  <a:pt x="69960" y="717554"/>
                </a:lnTo>
                <a:lnTo>
                  <a:pt x="59617" y="672258"/>
                </a:lnTo>
                <a:lnTo>
                  <a:pt x="53273" y="625585"/>
                </a:lnTo>
                <a:lnTo>
                  <a:pt x="51117" y="577722"/>
                </a:lnTo>
                <a:lnTo>
                  <a:pt x="53273" y="529860"/>
                </a:lnTo>
                <a:lnTo>
                  <a:pt x="59617" y="483187"/>
                </a:lnTo>
                <a:lnTo>
                  <a:pt x="69960" y="437891"/>
                </a:lnTo>
                <a:lnTo>
                  <a:pt x="84116" y="394160"/>
                </a:lnTo>
                <a:lnTo>
                  <a:pt x="101898" y="352180"/>
                </a:lnTo>
                <a:lnTo>
                  <a:pt x="123117" y="312141"/>
                </a:lnTo>
                <a:lnTo>
                  <a:pt x="147587" y="274227"/>
                </a:lnTo>
                <a:lnTo>
                  <a:pt x="175121" y="238628"/>
                </a:lnTo>
                <a:lnTo>
                  <a:pt x="205530" y="205530"/>
                </a:lnTo>
                <a:lnTo>
                  <a:pt x="238628" y="175121"/>
                </a:lnTo>
                <a:lnTo>
                  <a:pt x="274227" y="147587"/>
                </a:lnTo>
                <a:lnTo>
                  <a:pt x="312141" y="123117"/>
                </a:lnTo>
                <a:lnTo>
                  <a:pt x="352180" y="101898"/>
                </a:lnTo>
                <a:lnTo>
                  <a:pt x="394160" y="84116"/>
                </a:lnTo>
                <a:lnTo>
                  <a:pt x="437891" y="69960"/>
                </a:lnTo>
                <a:lnTo>
                  <a:pt x="483187" y="59617"/>
                </a:lnTo>
                <a:lnTo>
                  <a:pt x="529860" y="53273"/>
                </a:lnTo>
                <a:lnTo>
                  <a:pt x="577723" y="51117"/>
                </a:lnTo>
                <a:lnTo>
                  <a:pt x="814379" y="51117"/>
                </a:lnTo>
                <a:lnTo>
                  <a:pt x="802382" y="45472"/>
                </a:lnTo>
                <a:lnTo>
                  <a:pt x="760130" y="29501"/>
                </a:lnTo>
                <a:lnTo>
                  <a:pt x="716389" y="16819"/>
                </a:lnTo>
                <a:lnTo>
                  <a:pt x="671307" y="7575"/>
                </a:lnTo>
                <a:lnTo>
                  <a:pt x="625035" y="1918"/>
                </a:lnTo>
                <a:lnTo>
                  <a:pt x="577723" y="0"/>
                </a:lnTo>
                <a:close/>
              </a:path>
              <a:path w="1155700" h="1155700">
                <a:moveTo>
                  <a:pt x="814379" y="51117"/>
                </a:moveTo>
                <a:lnTo>
                  <a:pt x="577723" y="51117"/>
                </a:lnTo>
                <a:lnTo>
                  <a:pt x="625585" y="53273"/>
                </a:lnTo>
                <a:lnTo>
                  <a:pt x="672258" y="59617"/>
                </a:lnTo>
                <a:lnTo>
                  <a:pt x="717554" y="69960"/>
                </a:lnTo>
                <a:lnTo>
                  <a:pt x="761285" y="84116"/>
                </a:lnTo>
                <a:lnTo>
                  <a:pt x="803265" y="101898"/>
                </a:lnTo>
                <a:lnTo>
                  <a:pt x="843304" y="123117"/>
                </a:lnTo>
                <a:lnTo>
                  <a:pt x="881218" y="147587"/>
                </a:lnTo>
                <a:lnTo>
                  <a:pt x="916817" y="175121"/>
                </a:lnTo>
                <a:lnTo>
                  <a:pt x="949915" y="205530"/>
                </a:lnTo>
                <a:lnTo>
                  <a:pt x="980324" y="238628"/>
                </a:lnTo>
                <a:lnTo>
                  <a:pt x="1007858" y="274227"/>
                </a:lnTo>
                <a:lnTo>
                  <a:pt x="1032328" y="312141"/>
                </a:lnTo>
                <a:lnTo>
                  <a:pt x="1053547" y="352180"/>
                </a:lnTo>
                <a:lnTo>
                  <a:pt x="1071329" y="394160"/>
                </a:lnTo>
                <a:lnTo>
                  <a:pt x="1085485" y="437891"/>
                </a:lnTo>
                <a:lnTo>
                  <a:pt x="1095828" y="483187"/>
                </a:lnTo>
                <a:lnTo>
                  <a:pt x="1102172" y="529860"/>
                </a:lnTo>
                <a:lnTo>
                  <a:pt x="1104328" y="577722"/>
                </a:lnTo>
                <a:lnTo>
                  <a:pt x="1102172" y="625585"/>
                </a:lnTo>
                <a:lnTo>
                  <a:pt x="1095828" y="672258"/>
                </a:lnTo>
                <a:lnTo>
                  <a:pt x="1085485" y="717554"/>
                </a:lnTo>
                <a:lnTo>
                  <a:pt x="1071329" y="761285"/>
                </a:lnTo>
                <a:lnTo>
                  <a:pt x="1053547" y="803265"/>
                </a:lnTo>
                <a:lnTo>
                  <a:pt x="1032328" y="843304"/>
                </a:lnTo>
                <a:lnTo>
                  <a:pt x="1007858" y="881218"/>
                </a:lnTo>
                <a:lnTo>
                  <a:pt x="980324" y="916817"/>
                </a:lnTo>
                <a:lnTo>
                  <a:pt x="949915" y="949915"/>
                </a:lnTo>
                <a:lnTo>
                  <a:pt x="916817" y="980324"/>
                </a:lnTo>
                <a:lnTo>
                  <a:pt x="881218" y="1007858"/>
                </a:lnTo>
                <a:lnTo>
                  <a:pt x="843304" y="1032328"/>
                </a:lnTo>
                <a:lnTo>
                  <a:pt x="803265" y="1053547"/>
                </a:lnTo>
                <a:lnTo>
                  <a:pt x="761285" y="1071329"/>
                </a:lnTo>
                <a:lnTo>
                  <a:pt x="717554" y="1085485"/>
                </a:lnTo>
                <a:lnTo>
                  <a:pt x="672258" y="1095828"/>
                </a:lnTo>
                <a:lnTo>
                  <a:pt x="625585" y="1102172"/>
                </a:lnTo>
                <a:lnTo>
                  <a:pt x="577723" y="1104328"/>
                </a:lnTo>
                <a:lnTo>
                  <a:pt x="814379" y="1104328"/>
                </a:lnTo>
                <a:lnTo>
                  <a:pt x="881815" y="1068767"/>
                </a:lnTo>
                <a:lnTo>
                  <a:pt x="918696" y="1043831"/>
                </a:lnTo>
                <a:lnTo>
                  <a:pt x="953489" y="1016206"/>
                </a:lnTo>
                <a:lnTo>
                  <a:pt x="986042" y="986042"/>
                </a:lnTo>
                <a:lnTo>
                  <a:pt x="1016206" y="953489"/>
                </a:lnTo>
                <a:lnTo>
                  <a:pt x="1043831" y="918696"/>
                </a:lnTo>
                <a:lnTo>
                  <a:pt x="1068767" y="881815"/>
                </a:lnTo>
                <a:lnTo>
                  <a:pt x="1090864" y="842993"/>
                </a:lnTo>
                <a:lnTo>
                  <a:pt x="1109973" y="802382"/>
                </a:lnTo>
                <a:lnTo>
                  <a:pt x="1125944" y="760130"/>
                </a:lnTo>
                <a:lnTo>
                  <a:pt x="1138626" y="716389"/>
                </a:lnTo>
                <a:lnTo>
                  <a:pt x="1147870" y="671307"/>
                </a:lnTo>
                <a:lnTo>
                  <a:pt x="1153527" y="625035"/>
                </a:lnTo>
                <a:lnTo>
                  <a:pt x="1155446" y="577722"/>
                </a:lnTo>
                <a:lnTo>
                  <a:pt x="1153527" y="530410"/>
                </a:lnTo>
                <a:lnTo>
                  <a:pt x="1147870" y="484138"/>
                </a:lnTo>
                <a:lnTo>
                  <a:pt x="1138626" y="439056"/>
                </a:lnTo>
                <a:lnTo>
                  <a:pt x="1125944" y="395315"/>
                </a:lnTo>
                <a:lnTo>
                  <a:pt x="1109973" y="353063"/>
                </a:lnTo>
                <a:lnTo>
                  <a:pt x="1090864" y="312452"/>
                </a:lnTo>
                <a:lnTo>
                  <a:pt x="1068767" y="273630"/>
                </a:lnTo>
                <a:lnTo>
                  <a:pt x="1043831" y="236749"/>
                </a:lnTo>
                <a:lnTo>
                  <a:pt x="1016206" y="201956"/>
                </a:lnTo>
                <a:lnTo>
                  <a:pt x="986042" y="169403"/>
                </a:lnTo>
                <a:lnTo>
                  <a:pt x="953489" y="139239"/>
                </a:lnTo>
                <a:lnTo>
                  <a:pt x="918696" y="111614"/>
                </a:lnTo>
                <a:lnTo>
                  <a:pt x="881815" y="86678"/>
                </a:lnTo>
                <a:lnTo>
                  <a:pt x="842993" y="64581"/>
                </a:lnTo>
                <a:lnTo>
                  <a:pt x="814379" y="51117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49"/>
          <p:cNvSpPr/>
          <p:nvPr/>
        </p:nvSpPr>
        <p:spPr>
          <a:xfrm>
            <a:off x="9814726" y="2278390"/>
            <a:ext cx="1155700" cy="1155700"/>
          </a:xfrm>
          <a:custGeom>
            <a:avLst/>
            <a:gdLst/>
            <a:ahLst/>
            <a:cxnLst/>
            <a:rect l="l" t="t" r="r" b="b"/>
            <a:pathLst>
              <a:path w="1155700" h="1155700">
                <a:moveTo>
                  <a:pt x="577723" y="0"/>
                </a:moveTo>
                <a:lnTo>
                  <a:pt x="530410" y="1918"/>
                </a:lnTo>
                <a:lnTo>
                  <a:pt x="484138" y="7575"/>
                </a:lnTo>
                <a:lnTo>
                  <a:pt x="439056" y="16819"/>
                </a:lnTo>
                <a:lnTo>
                  <a:pt x="395315" y="29501"/>
                </a:lnTo>
                <a:lnTo>
                  <a:pt x="353063" y="45472"/>
                </a:lnTo>
                <a:lnTo>
                  <a:pt x="312452" y="64581"/>
                </a:lnTo>
                <a:lnTo>
                  <a:pt x="273630" y="86678"/>
                </a:lnTo>
                <a:lnTo>
                  <a:pt x="236749" y="111614"/>
                </a:lnTo>
                <a:lnTo>
                  <a:pt x="201956" y="139239"/>
                </a:lnTo>
                <a:lnTo>
                  <a:pt x="169403" y="169403"/>
                </a:lnTo>
                <a:lnTo>
                  <a:pt x="139239" y="201956"/>
                </a:lnTo>
                <a:lnTo>
                  <a:pt x="111614" y="236749"/>
                </a:lnTo>
                <a:lnTo>
                  <a:pt x="86678" y="273630"/>
                </a:lnTo>
                <a:lnTo>
                  <a:pt x="64581" y="312452"/>
                </a:lnTo>
                <a:lnTo>
                  <a:pt x="45472" y="353063"/>
                </a:lnTo>
                <a:lnTo>
                  <a:pt x="29501" y="395315"/>
                </a:lnTo>
                <a:lnTo>
                  <a:pt x="16819" y="439056"/>
                </a:lnTo>
                <a:lnTo>
                  <a:pt x="7575" y="484138"/>
                </a:lnTo>
                <a:lnTo>
                  <a:pt x="1918" y="530410"/>
                </a:lnTo>
                <a:lnTo>
                  <a:pt x="0" y="577722"/>
                </a:lnTo>
                <a:lnTo>
                  <a:pt x="1918" y="625035"/>
                </a:lnTo>
                <a:lnTo>
                  <a:pt x="7575" y="671307"/>
                </a:lnTo>
                <a:lnTo>
                  <a:pt x="16819" y="716389"/>
                </a:lnTo>
                <a:lnTo>
                  <a:pt x="29501" y="760130"/>
                </a:lnTo>
                <a:lnTo>
                  <a:pt x="45472" y="802382"/>
                </a:lnTo>
                <a:lnTo>
                  <a:pt x="64581" y="842993"/>
                </a:lnTo>
                <a:lnTo>
                  <a:pt x="86678" y="881815"/>
                </a:lnTo>
                <a:lnTo>
                  <a:pt x="111614" y="918696"/>
                </a:lnTo>
                <a:lnTo>
                  <a:pt x="139239" y="953489"/>
                </a:lnTo>
                <a:lnTo>
                  <a:pt x="169403" y="986042"/>
                </a:lnTo>
                <a:lnTo>
                  <a:pt x="201956" y="1016206"/>
                </a:lnTo>
                <a:lnTo>
                  <a:pt x="236749" y="1043831"/>
                </a:lnTo>
                <a:lnTo>
                  <a:pt x="273630" y="1068767"/>
                </a:lnTo>
                <a:lnTo>
                  <a:pt x="312452" y="1090864"/>
                </a:lnTo>
                <a:lnTo>
                  <a:pt x="353063" y="1109973"/>
                </a:lnTo>
                <a:lnTo>
                  <a:pt x="395315" y="1125944"/>
                </a:lnTo>
                <a:lnTo>
                  <a:pt x="439056" y="1138626"/>
                </a:lnTo>
                <a:lnTo>
                  <a:pt x="484138" y="1147870"/>
                </a:lnTo>
                <a:lnTo>
                  <a:pt x="530410" y="1153527"/>
                </a:lnTo>
                <a:lnTo>
                  <a:pt x="577723" y="1155445"/>
                </a:lnTo>
                <a:lnTo>
                  <a:pt x="625035" y="1153527"/>
                </a:lnTo>
                <a:lnTo>
                  <a:pt x="671307" y="1147870"/>
                </a:lnTo>
                <a:lnTo>
                  <a:pt x="716389" y="1138626"/>
                </a:lnTo>
                <a:lnTo>
                  <a:pt x="760130" y="1125944"/>
                </a:lnTo>
                <a:lnTo>
                  <a:pt x="802382" y="1109973"/>
                </a:lnTo>
                <a:lnTo>
                  <a:pt x="814379" y="1104328"/>
                </a:lnTo>
                <a:lnTo>
                  <a:pt x="577723" y="1104328"/>
                </a:lnTo>
                <a:lnTo>
                  <a:pt x="529860" y="1102172"/>
                </a:lnTo>
                <a:lnTo>
                  <a:pt x="483187" y="1095828"/>
                </a:lnTo>
                <a:lnTo>
                  <a:pt x="437891" y="1085485"/>
                </a:lnTo>
                <a:lnTo>
                  <a:pt x="394160" y="1071329"/>
                </a:lnTo>
                <a:lnTo>
                  <a:pt x="352180" y="1053547"/>
                </a:lnTo>
                <a:lnTo>
                  <a:pt x="312141" y="1032328"/>
                </a:lnTo>
                <a:lnTo>
                  <a:pt x="274227" y="1007858"/>
                </a:lnTo>
                <a:lnTo>
                  <a:pt x="238628" y="980324"/>
                </a:lnTo>
                <a:lnTo>
                  <a:pt x="205530" y="949915"/>
                </a:lnTo>
                <a:lnTo>
                  <a:pt x="175121" y="916817"/>
                </a:lnTo>
                <a:lnTo>
                  <a:pt x="147587" y="881218"/>
                </a:lnTo>
                <a:lnTo>
                  <a:pt x="123117" y="843304"/>
                </a:lnTo>
                <a:lnTo>
                  <a:pt x="101898" y="803265"/>
                </a:lnTo>
                <a:lnTo>
                  <a:pt x="84116" y="761285"/>
                </a:lnTo>
                <a:lnTo>
                  <a:pt x="69960" y="717554"/>
                </a:lnTo>
                <a:lnTo>
                  <a:pt x="59617" y="672258"/>
                </a:lnTo>
                <a:lnTo>
                  <a:pt x="53273" y="625585"/>
                </a:lnTo>
                <a:lnTo>
                  <a:pt x="51117" y="577722"/>
                </a:lnTo>
                <a:lnTo>
                  <a:pt x="53273" y="529860"/>
                </a:lnTo>
                <a:lnTo>
                  <a:pt x="59617" y="483187"/>
                </a:lnTo>
                <a:lnTo>
                  <a:pt x="69960" y="437891"/>
                </a:lnTo>
                <a:lnTo>
                  <a:pt x="84116" y="394160"/>
                </a:lnTo>
                <a:lnTo>
                  <a:pt x="101898" y="352180"/>
                </a:lnTo>
                <a:lnTo>
                  <a:pt x="123117" y="312141"/>
                </a:lnTo>
                <a:lnTo>
                  <a:pt x="147587" y="274227"/>
                </a:lnTo>
                <a:lnTo>
                  <a:pt x="175121" y="238628"/>
                </a:lnTo>
                <a:lnTo>
                  <a:pt x="205530" y="205530"/>
                </a:lnTo>
                <a:lnTo>
                  <a:pt x="238628" y="175121"/>
                </a:lnTo>
                <a:lnTo>
                  <a:pt x="274227" y="147587"/>
                </a:lnTo>
                <a:lnTo>
                  <a:pt x="312141" y="123117"/>
                </a:lnTo>
                <a:lnTo>
                  <a:pt x="352180" y="101898"/>
                </a:lnTo>
                <a:lnTo>
                  <a:pt x="394160" y="84116"/>
                </a:lnTo>
                <a:lnTo>
                  <a:pt x="437891" y="69960"/>
                </a:lnTo>
                <a:lnTo>
                  <a:pt x="483187" y="59617"/>
                </a:lnTo>
                <a:lnTo>
                  <a:pt x="529860" y="53273"/>
                </a:lnTo>
                <a:lnTo>
                  <a:pt x="577723" y="51117"/>
                </a:lnTo>
                <a:lnTo>
                  <a:pt x="814379" y="51117"/>
                </a:lnTo>
                <a:lnTo>
                  <a:pt x="802382" y="45472"/>
                </a:lnTo>
                <a:lnTo>
                  <a:pt x="760130" y="29501"/>
                </a:lnTo>
                <a:lnTo>
                  <a:pt x="716389" y="16819"/>
                </a:lnTo>
                <a:lnTo>
                  <a:pt x="671307" y="7575"/>
                </a:lnTo>
                <a:lnTo>
                  <a:pt x="625035" y="1918"/>
                </a:lnTo>
                <a:lnTo>
                  <a:pt x="577723" y="0"/>
                </a:lnTo>
                <a:close/>
              </a:path>
              <a:path w="1155700" h="1155700">
                <a:moveTo>
                  <a:pt x="814379" y="51117"/>
                </a:moveTo>
                <a:lnTo>
                  <a:pt x="577723" y="51117"/>
                </a:lnTo>
                <a:lnTo>
                  <a:pt x="625585" y="53273"/>
                </a:lnTo>
                <a:lnTo>
                  <a:pt x="672258" y="59617"/>
                </a:lnTo>
                <a:lnTo>
                  <a:pt x="717554" y="69960"/>
                </a:lnTo>
                <a:lnTo>
                  <a:pt x="761285" y="84116"/>
                </a:lnTo>
                <a:lnTo>
                  <a:pt x="803265" y="101898"/>
                </a:lnTo>
                <a:lnTo>
                  <a:pt x="843304" y="123117"/>
                </a:lnTo>
                <a:lnTo>
                  <a:pt x="881218" y="147587"/>
                </a:lnTo>
                <a:lnTo>
                  <a:pt x="916817" y="175121"/>
                </a:lnTo>
                <a:lnTo>
                  <a:pt x="949915" y="205530"/>
                </a:lnTo>
                <a:lnTo>
                  <a:pt x="980324" y="238628"/>
                </a:lnTo>
                <a:lnTo>
                  <a:pt x="1007858" y="274227"/>
                </a:lnTo>
                <a:lnTo>
                  <a:pt x="1032328" y="312141"/>
                </a:lnTo>
                <a:lnTo>
                  <a:pt x="1053547" y="352180"/>
                </a:lnTo>
                <a:lnTo>
                  <a:pt x="1071329" y="394160"/>
                </a:lnTo>
                <a:lnTo>
                  <a:pt x="1085485" y="437891"/>
                </a:lnTo>
                <a:lnTo>
                  <a:pt x="1095828" y="483187"/>
                </a:lnTo>
                <a:lnTo>
                  <a:pt x="1102172" y="529860"/>
                </a:lnTo>
                <a:lnTo>
                  <a:pt x="1104328" y="577722"/>
                </a:lnTo>
                <a:lnTo>
                  <a:pt x="1102172" y="625585"/>
                </a:lnTo>
                <a:lnTo>
                  <a:pt x="1095828" y="672258"/>
                </a:lnTo>
                <a:lnTo>
                  <a:pt x="1085485" y="717554"/>
                </a:lnTo>
                <a:lnTo>
                  <a:pt x="1071329" y="761285"/>
                </a:lnTo>
                <a:lnTo>
                  <a:pt x="1053547" y="803265"/>
                </a:lnTo>
                <a:lnTo>
                  <a:pt x="1032328" y="843304"/>
                </a:lnTo>
                <a:lnTo>
                  <a:pt x="1007858" y="881218"/>
                </a:lnTo>
                <a:lnTo>
                  <a:pt x="980324" y="916817"/>
                </a:lnTo>
                <a:lnTo>
                  <a:pt x="949915" y="949915"/>
                </a:lnTo>
                <a:lnTo>
                  <a:pt x="916817" y="980324"/>
                </a:lnTo>
                <a:lnTo>
                  <a:pt x="881218" y="1007858"/>
                </a:lnTo>
                <a:lnTo>
                  <a:pt x="843304" y="1032328"/>
                </a:lnTo>
                <a:lnTo>
                  <a:pt x="803265" y="1053547"/>
                </a:lnTo>
                <a:lnTo>
                  <a:pt x="761285" y="1071329"/>
                </a:lnTo>
                <a:lnTo>
                  <a:pt x="717554" y="1085485"/>
                </a:lnTo>
                <a:lnTo>
                  <a:pt x="672258" y="1095828"/>
                </a:lnTo>
                <a:lnTo>
                  <a:pt x="625585" y="1102172"/>
                </a:lnTo>
                <a:lnTo>
                  <a:pt x="577723" y="1104328"/>
                </a:lnTo>
                <a:lnTo>
                  <a:pt x="814379" y="1104328"/>
                </a:lnTo>
                <a:lnTo>
                  <a:pt x="881815" y="1068767"/>
                </a:lnTo>
                <a:lnTo>
                  <a:pt x="918696" y="1043831"/>
                </a:lnTo>
                <a:lnTo>
                  <a:pt x="953489" y="1016206"/>
                </a:lnTo>
                <a:lnTo>
                  <a:pt x="986042" y="986042"/>
                </a:lnTo>
                <a:lnTo>
                  <a:pt x="1016206" y="953489"/>
                </a:lnTo>
                <a:lnTo>
                  <a:pt x="1043831" y="918696"/>
                </a:lnTo>
                <a:lnTo>
                  <a:pt x="1068767" y="881815"/>
                </a:lnTo>
                <a:lnTo>
                  <a:pt x="1090864" y="842993"/>
                </a:lnTo>
                <a:lnTo>
                  <a:pt x="1109973" y="802382"/>
                </a:lnTo>
                <a:lnTo>
                  <a:pt x="1125944" y="760130"/>
                </a:lnTo>
                <a:lnTo>
                  <a:pt x="1138626" y="716389"/>
                </a:lnTo>
                <a:lnTo>
                  <a:pt x="1147870" y="671307"/>
                </a:lnTo>
                <a:lnTo>
                  <a:pt x="1153527" y="625035"/>
                </a:lnTo>
                <a:lnTo>
                  <a:pt x="1155446" y="577722"/>
                </a:lnTo>
                <a:lnTo>
                  <a:pt x="1153527" y="530410"/>
                </a:lnTo>
                <a:lnTo>
                  <a:pt x="1147870" y="484138"/>
                </a:lnTo>
                <a:lnTo>
                  <a:pt x="1138626" y="439056"/>
                </a:lnTo>
                <a:lnTo>
                  <a:pt x="1125944" y="395315"/>
                </a:lnTo>
                <a:lnTo>
                  <a:pt x="1109973" y="353063"/>
                </a:lnTo>
                <a:lnTo>
                  <a:pt x="1090864" y="312452"/>
                </a:lnTo>
                <a:lnTo>
                  <a:pt x="1068767" y="273630"/>
                </a:lnTo>
                <a:lnTo>
                  <a:pt x="1043831" y="236749"/>
                </a:lnTo>
                <a:lnTo>
                  <a:pt x="1016206" y="201956"/>
                </a:lnTo>
                <a:lnTo>
                  <a:pt x="986042" y="169403"/>
                </a:lnTo>
                <a:lnTo>
                  <a:pt x="953489" y="139239"/>
                </a:lnTo>
                <a:lnTo>
                  <a:pt x="918696" y="111614"/>
                </a:lnTo>
                <a:lnTo>
                  <a:pt x="881815" y="86678"/>
                </a:lnTo>
                <a:lnTo>
                  <a:pt x="842993" y="64581"/>
                </a:lnTo>
                <a:lnTo>
                  <a:pt x="814379" y="51117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5B55FD27-9F9A-4D30-873B-CCDB40EFC9F6}"/>
              </a:ext>
            </a:extLst>
          </p:cNvPr>
          <p:cNvGrpSpPr/>
          <p:nvPr/>
        </p:nvGrpSpPr>
        <p:grpSpPr>
          <a:xfrm>
            <a:off x="1041720" y="3916409"/>
            <a:ext cx="1762965" cy="1601536"/>
            <a:chOff x="1041720" y="3916409"/>
            <a:chExt cx="1762965" cy="1601536"/>
          </a:xfrm>
        </p:grpSpPr>
        <p:sp>
          <p:nvSpPr>
            <p:cNvPr id="8" name="文本框 7"/>
            <p:cNvSpPr txBox="1"/>
            <p:nvPr/>
          </p:nvSpPr>
          <p:spPr>
            <a:xfrm>
              <a:off x="1041720" y="3916409"/>
              <a:ext cx="150714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400" b="1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 </a:t>
              </a:r>
              <a:endParaRPr lang="zh-CN" altLang="en-US" sz="2400" b="1" dirty="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3" name="组合 2">
              <a:extLst>
                <a:ext uri="{FF2B5EF4-FFF2-40B4-BE49-F238E27FC236}">
                  <a16:creationId xmlns="" xmlns:a16="http://schemas.microsoft.com/office/drawing/2014/main" id="{038A6184-0DF1-4FAF-873D-8B7B6382BCB8}"/>
                </a:ext>
              </a:extLst>
            </p:cNvPr>
            <p:cNvGrpSpPr/>
            <p:nvPr/>
          </p:nvGrpSpPr>
          <p:grpSpPr>
            <a:xfrm>
              <a:off x="1168546" y="4421106"/>
              <a:ext cx="1636139" cy="1096839"/>
              <a:chOff x="1398007" y="4421106"/>
              <a:chExt cx="1636139" cy="1096839"/>
            </a:xfrm>
          </p:grpSpPr>
          <p:sp>
            <p:nvSpPr>
              <p:cNvPr id="13" name="文本框 12"/>
              <p:cNvSpPr txBox="1"/>
              <p:nvPr/>
            </p:nvSpPr>
            <p:spPr>
              <a:xfrm>
                <a:off x="1419348" y="4421106"/>
                <a:ext cx="1614798" cy="10968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ts val="2000"/>
                  </a:lnSpc>
                </a:pPr>
                <a:r>
                  <a:rPr lang="zh-CN" altLang="en-US" sz="1400">
                    <a:solidFill>
                      <a:srgbClr val="004097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内容文字信息</a:t>
                </a:r>
                <a:endParaRPr lang="en-US" altLang="zh-CN" sz="1400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just">
                  <a:lnSpc>
                    <a:spcPts val="2000"/>
                  </a:lnSpc>
                </a:pPr>
                <a:r>
                  <a:rPr lang="zh-CN" altLang="en-US" sz="1400">
                    <a:solidFill>
                      <a:srgbClr val="004097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内容文字信息</a:t>
                </a:r>
                <a:endParaRPr lang="en-US" altLang="zh-CN" sz="1400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just">
                  <a:lnSpc>
                    <a:spcPts val="2000"/>
                  </a:lnSpc>
                </a:pPr>
                <a:r>
                  <a:rPr lang="zh-CN" altLang="en-US" sz="1400">
                    <a:solidFill>
                      <a:srgbClr val="004097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内容文字信息</a:t>
                </a:r>
                <a:endParaRPr lang="en-US" altLang="zh-CN" sz="1400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just">
                  <a:lnSpc>
                    <a:spcPts val="2000"/>
                  </a:lnSpc>
                </a:pPr>
                <a:endParaRPr lang="en-US" altLang="zh-CN" sz="1400" dirty="0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2" name="组合 1">
                <a:extLst>
                  <a:ext uri="{FF2B5EF4-FFF2-40B4-BE49-F238E27FC236}">
                    <a16:creationId xmlns="" xmlns:a16="http://schemas.microsoft.com/office/drawing/2014/main" id="{831EBF7C-36D4-499B-8638-251429BC93E3}"/>
                  </a:ext>
                </a:extLst>
              </p:cNvPr>
              <p:cNvGrpSpPr/>
              <p:nvPr/>
            </p:nvGrpSpPr>
            <p:grpSpPr>
              <a:xfrm>
                <a:off x="1398007" y="4590190"/>
                <a:ext cx="41275" cy="542135"/>
                <a:chOff x="1398007" y="4590190"/>
                <a:chExt cx="41275" cy="542135"/>
              </a:xfrm>
            </p:grpSpPr>
            <p:sp>
              <p:nvSpPr>
                <p:cNvPr id="77" name="object 56"/>
                <p:cNvSpPr/>
                <p:nvPr/>
              </p:nvSpPr>
              <p:spPr>
                <a:xfrm>
                  <a:off x="1398007" y="4590190"/>
                  <a:ext cx="41275" cy="41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275" h="41275">
                      <a:moveTo>
                        <a:pt x="41097" y="0"/>
                      </a:moveTo>
                      <a:lnTo>
                        <a:pt x="0" y="0"/>
                      </a:lnTo>
                      <a:lnTo>
                        <a:pt x="0" y="41097"/>
                      </a:lnTo>
                      <a:lnTo>
                        <a:pt x="41097" y="41097"/>
                      </a:lnTo>
                      <a:lnTo>
                        <a:pt x="41097" y="0"/>
                      </a:lnTo>
                      <a:close/>
                    </a:path>
                  </a:pathLst>
                </a:custGeom>
                <a:solidFill>
                  <a:srgbClr val="EA5429"/>
                </a:solidFill>
              </p:spPr>
              <p:txBody>
                <a:bodyPr wrap="square" lIns="0" tIns="0" rIns="0" bIns="0" rtlCol="0"/>
                <a:lstStyle/>
                <a:p>
                  <a:endParaRPr/>
                </a:p>
              </p:txBody>
            </p:sp>
            <p:sp>
              <p:nvSpPr>
                <p:cNvPr id="78" name="object 57"/>
                <p:cNvSpPr/>
                <p:nvPr/>
              </p:nvSpPr>
              <p:spPr>
                <a:xfrm>
                  <a:off x="1398007" y="4836455"/>
                  <a:ext cx="41275" cy="41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275" h="41275">
                      <a:moveTo>
                        <a:pt x="41097" y="0"/>
                      </a:moveTo>
                      <a:lnTo>
                        <a:pt x="0" y="0"/>
                      </a:lnTo>
                      <a:lnTo>
                        <a:pt x="0" y="41097"/>
                      </a:lnTo>
                      <a:lnTo>
                        <a:pt x="41097" y="41097"/>
                      </a:lnTo>
                      <a:lnTo>
                        <a:pt x="41097" y="0"/>
                      </a:lnTo>
                      <a:close/>
                    </a:path>
                  </a:pathLst>
                </a:custGeom>
                <a:solidFill>
                  <a:srgbClr val="EA5429"/>
                </a:solidFill>
              </p:spPr>
              <p:txBody>
                <a:bodyPr wrap="square" lIns="0" tIns="0" rIns="0" bIns="0" rtlCol="0"/>
                <a:lstStyle/>
                <a:p>
                  <a:endParaRPr/>
                </a:p>
              </p:txBody>
            </p:sp>
            <p:sp>
              <p:nvSpPr>
                <p:cNvPr id="79" name="object 58"/>
                <p:cNvSpPr/>
                <p:nvPr/>
              </p:nvSpPr>
              <p:spPr>
                <a:xfrm>
                  <a:off x="1398007" y="5091050"/>
                  <a:ext cx="41275" cy="41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275" h="41275">
                      <a:moveTo>
                        <a:pt x="41097" y="0"/>
                      </a:moveTo>
                      <a:lnTo>
                        <a:pt x="0" y="0"/>
                      </a:lnTo>
                      <a:lnTo>
                        <a:pt x="0" y="41097"/>
                      </a:lnTo>
                      <a:lnTo>
                        <a:pt x="41097" y="41097"/>
                      </a:lnTo>
                      <a:lnTo>
                        <a:pt x="41097" y="0"/>
                      </a:lnTo>
                      <a:close/>
                    </a:path>
                  </a:pathLst>
                </a:custGeom>
                <a:solidFill>
                  <a:srgbClr val="EA5429"/>
                </a:solidFill>
              </p:spPr>
              <p:txBody>
                <a:bodyPr wrap="square" lIns="0" tIns="0" rIns="0" bIns="0" rtlCol="0"/>
                <a:lstStyle/>
                <a:p>
                  <a:endParaRPr/>
                </a:p>
              </p:txBody>
            </p:sp>
          </p:grpSp>
        </p:grpSp>
      </p:grpSp>
      <p:grpSp>
        <p:nvGrpSpPr>
          <p:cNvPr id="80" name="组合 79">
            <a:extLst>
              <a:ext uri="{FF2B5EF4-FFF2-40B4-BE49-F238E27FC236}">
                <a16:creationId xmlns="" xmlns:a16="http://schemas.microsoft.com/office/drawing/2014/main" id="{EF457A0A-273C-4E5D-AAEB-93154B0D20F5}"/>
              </a:ext>
            </a:extLst>
          </p:cNvPr>
          <p:cNvGrpSpPr/>
          <p:nvPr/>
        </p:nvGrpSpPr>
        <p:grpSpPr>
          <a:xfrm>
            <a:off x="3258336" y="3916409"/>
            <a:ext cx="1762965" cy="1601536"/>
            <a:chOff x="1041720" y="3916409"/>
            <a:chExt cx="1762965" cy="1601536"/>
          </a:xfrm>
        </p:grpSpPr>
        <p:sp>
          <p:nvSpPr>
            <p:cNvPr id="81" name="文本框 80">
              <a:extLst>
                <a:ext uri="{FF2B5EF4-FFF2-40B4-BE49-F238E27FC236}">
                  <a16:creationId xmlns="" xmlns:a16="http://schemas.microsoft.com/office/drawing/2014/main" id="{12B740FE-2047-4E44-821E-0FC6543E0C10}"/>
                </a:ext>
              </a:extLst>
            </p:cNvPr>
            <p:cNvSpPr txBox="1"/>
            <p:nvPr/>
          </p:nvSpPr>
          <p:spPr>
            <a:xfrm>
              <a:off x="1041720" y="3916409"/>
              <a:ext cx="150714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400" b="1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 </a:t>
              </a:r>
              <a:endParaRPr lang="zh-CN" altLang="en-US" sz="2400" b="1" dirty="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82" name="组合 81">
              <a:extLst>
                <a:ext uri="{FF2B5EF4-FFF2-40B4-BE49-F238E27FC236}">
                  <a16:creationId xmlns="" xmlns:a16="http://schemas.microsoft.com/office/drawing/2014/main" id="{8D67D0D1-CE46-4AAD-9BF0-F1120CDB93EA}"/>
                </a:ext>
              </a:extLst>
            </p:cNvPr>
            <p:cNvGrpSpPr/>
            <p:nvPr/>
          </p:nvGrpSpPr>
          <p:grpSpPr>
            <a:xfrm>
              <a:off x="1168546" y="4421106"/>
              <a:ext cx="1636139" cy="1096839"/>
              <a:chOff x="1398007" y="4421106"/>
              <a:chExt cx="1636139" cy="1096839"/>
            </a:xfrm>
          </p:grpSpPr>
          <p:sp>
            <p:nvSpPr>
              <p:cNvPr id="95" name="文本框 94">
                <a:extLst>
                  <a:ext uri="{FF2B5EF4-FFF2-40B4-BE49-F238E27FC236}">
                    <a16:creationId xmlns="" xmlns:a16="http://schemas.microsoft.com/office/drawing/2014/main" id="{02996A71-221F-43D1-AAB9-B1CA592C8080}"/>
                  </a:ext>
                </a:extLst>
              </p:cNvPr>
              <p:cNvSpPr txBox="1"/>
              <p:nvPr/>
            </p:nvSpPr>
            <p:spPr>
              <a:xfrm>
                <a:off x="1419348" y="4421106"/>
                <a:ext cx="1614798" cy="10968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ts val="2000"/>
                  </a:lnSpc>
                </a:pPr>
                <a:r>
                  <a:rPr lang="zh-CN" altLang="en-US" sz="1400">
                    <a:solidFill>
                      <a:srgbClr val="004097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内容文字信息</a:t>
                </a:r>
                <a:endParaRPr lang="en-US" altLang="zh-CN" sz="1400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just">
                  <a:lnSpc>
                    <a:spcPts val="2000"/>
                  </a:lnSpc>
                </a:pPr>
                <a:r>
                  <a:rPr lang="zh-CN" altLang="en-US" sz="1400">
                    <a:solidFill>
                      <a:srgbClr val="004097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内容文字信息</a:t>
                </a:r>
                <a:endParaRPr lang="en-US" altLang="zh-CN" sz="1400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just">
                  <a:lnSpc>
                    <a:spcPts val="2000"/>
                  </a:lnSpc>
                </a:pPr>
                <a:r>
                  <a:rPr lang="zh-CN" altLang="en-US" sz="1400">
                    <a:solidFill>
                      <a:srgbClr val="004097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内容文字信息</a:t>
                </a:r>
                <a:endParaRPr lang="en-US" altLang="zh-CN" sz="1400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just">
                  <a:lnSpc>
                    <a:spcPts val="2000"/>
                  </a:lnSpc>
                </a:pPr>
                <a:endParaRPr lang="en-US" altLang="zh-CN" sz="1400" dirty="0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97" name="组合 96">
                <a:extLst>
                  <a:ext uri="{FF2B5EF4-FFF2-40B4-BE49-F238E27FC236}">
                    <a16:creationId xmlns="" xmlns:a16="http://schemas.microsoft.com/office/drawing/2014/main" id="{5AE28EDD-341B-4BCA-BC5F-DF54458166EF}"/>
                  </a:ext>
                </a:extLst>
              </p:cNvPr>
              <p:cNvGrpSpPr/>
              <p:nvPr/>
            </p:nvGrpSpPr>
            <p:grpSpPr>
              <a:xfrm>
                <a:off x="1398007" y="4590190"/>
                <a:ext cx="41275" cy="542135"/>
                <a:chOff x="1398007" y="4590190"/>
                <a:chExt cx="41275" cy="542135"/>
              </a:xfrm>
            </p:grpSpPr>
            <p:sp>
              <p:nvSpPr>
                <p:cNvPr id="98" name="object 56">
                  <a:extLst>
                    <a:ext uri="{FF2B5EF4-FFF2-40B4-BE49-F238E27FC236}">
                      <a16:creationId xmlns="" xmlns:a16="http://schemas.microsoft.com/office/drawing/2014/main" id="{1B33273C-F905-487E-B950-9DB213F714B1}"/>
                    </a:ext>
                  </a:extLst>
                </p:cNvPr>
                <p:cNvSpPr/>
                <p:nvPr/>
              </p:nvSpPr>
              <p:spPr>
                <a:xfrm>
                  <a:off x="1398007" y="4590190"/>
                  <a:ext cx="41275" cy="41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275" h="41275">
                      <a:moveTo>
                        <a:pt x="41097" y="0"/>
                      </a:moveTo>
                      <a:lnTo>
                        <a:pt x="0" y="0"/>
                      </a:lnTo>
                      <a:lnTo>
                        <a:pt x="0" y="41097"/>
                      </a:lnTo>
                      <a:lnTo>
                        <a:pt x="41097" y="41097"/>
                      </a:lnTo>
                      <a:lnTo>
                        <a:pt x="41097" y="0"/>
                      </a:lnTo>
                      <a:close/>
                    </a:path>
                  </a:pathLst>
                </a:custGeom>
                <a:solidFill>
                  <a:srgbClr val="EA5429"/>
                </a:solidFill>
              </p:spPr>
              <p:txBody>
                <a:bodyPr wrap="square" lIns="0" tIns="0" rIns="0" bIns="0" rtlCol="0"/>
                <a:lstStyle/>
                <a:p>
                  <a:endParaRPr/>
                </a:p>
              </p:txBody>
            </p:sp>
            <p:sp>
              <p:nvSpPr>
                <p:cNvPr id="99" name="object 57">
                  <a:extLst>
                    <a:ext uri="{FF2B5EF4-FFF2-40B4-BE49-F238E27FC236}">
                      <a16:creationId xmlns="" xmlns:a16="http://schemas.microsoft.com/office/drawing/2014/main" id="{B5CAB042-DB6E-41F4-94E0-7A0CE732AF0C}"/>
                    </a:ext>
                  </a:extLst>
                </p:cNvPr>
                <p:cNvSpPr/>
                <p:nvPr/>
              </p:nvSpPr>
              <p:spPr>
                <a:xfrm>
                  <a:off x="1398007" y="4836455"/>
                  <a:ext cx="41275" cy="41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275" h="41275">
                      <a:moveTo>
                        <a:pt x="41097" y="0"/>
                      </a:moveTo>
                      <a:lnTo>
                        <a:pt x="0" y="0"/>
                      </a:lnTo>
                      <a:lnTo>
                        <a:pt x="0" y="41097"/>
                      </a:lnTo>
                      <a:lnTo>
                        <a:pt x="41097" y="41097"/>
                      </a:lnTo>
                      <a:lnTo>
                        <a:pt x="41097" y="0"/>
                      </a:lnTo>
                      <a:close/>
                    </a:path>
                  </a:pathLst>
                </a:custGeom>
                <a:solidFill>
                  <a:srgbClr val="EA5429"/>
                </a:solidFill>
              </p:spPr>
              <p:txBody>
                <a:bodyPr wrap="square" lIns="0" tIns="0" rIns="0" bIns="0" rtlCol="0"/>
                <a:lstStyle/>
                <a:p>
                  <a:endParaRPr/>
                </a:p>
              </p:txBody>
            </p:sp>
            <p:sp>
              <p:nvSpPr>
                <p:cNvPr id="100" name="object 58">
                  <a:extLst>
                    <a:ext uri="{FF2B5EF4-FFF2-40B4-BE49-F238E27FC236}">
                      <a16:creationId xmlns="" xmlns:a16="http://schemas.microsoft.com/office/drawing/2014/main" id="{2B64F2E5-1562-435B-A774-9365ED6794E0}"/>
                    </a:ext>
                  </a:extLst>
                </p:cNvPr>
                <p:cNvSpPr/>
                <p:nvPr/>
              </p:nvSpPr>
              <p:spPr>
                <a:xfrm>
                  <a:off x="1398007" y="5091050"/>
                  <a:ext cx="41275" cy="41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275" h="41275">
                      <a:moveTo>
                        <a:pt x="41097" y="0"/>
                      </a:moveTo>
                      <a:lnTo>
                        <a:pt x="0" y="0"/>
                      </a:lnTo>
                      <a:lnTo>
                        <a:pt x="0" y="41097"/>
                      </a:lnTo>
                      <a:lnTo>
                        <a:pt x="41097" y="41097"/>
                      </a:lnTo>
                      <a:lnTo>
                        <a:pt x="41097" y="0"/>
                      </a:lnTo>
                      <a:close/>
                    </a:path>
                  </a:pathLst>
                </a:custGeom>
                <a:solidFill>
                  <a:srgbClr val="EA5429"/>
                </a:solidFill>
              </p:spPr>
              <p:txBody>
                <a:bodyPr wrap="square" lIns="0" tIns="0" rIns="0" bIns="0" rtlCol="0"/>
                <a:lstStyle/>
                <a:p>
                  <a:endParaRPr/>
                </a:p>
              </p:txBody>
            </p:sp>
          </p:grpSp>
        </p:grpSp>
      </p:grpSp>
      <p:grpSp>
        <p:nvGrpSpPr>
          <p:cNvPr id="101" name="组合 100">
            <a:extLst>
              <a:ext uri="{FF2B5EF4-FFF2-40B4-BE49-F238E27FC236}">
                <a16:creationId xmlns="" xmlns:a16="http://schemas.microsoft.com/office/drawing/2014/main" id="{BE9CBF37-11B4-4118-872B-393566498411}"/>
              </a:ext>
            </a:extLst>
          </p:cNvPr>
          <p:cNvGrpSpPr/>
          <p:nvPr/>
        </p:nvGrpSpPr>
        <p:grpSpPr>
          <a:xfrm>
            <a:off x="5406626" y="3916409"/>
            <a:ext cx="1762965" cy="1601536"/>
            <a:chOff x="1041720" y="3916409"/>
            <a:chExt cx="1762965" cy="1601536"/>
          </a:xfrm>
        </p:grpSpPr>
        <p:sp>
          <p:nvSpPr>
            <p:cNvPr id="102" name="文本框 101">
              <a:extLst>
                <a:ext uri="{FF2B5EF4-FFF2-40B4-BE49-F238E27FC236}">
                  <a16:creationId xmlns="" xmlns:a16="http://schemas.microsoft.com/office/drawing/2014/main" id="{12E3716D-92CF-45FE-9EB2-454E1DA0CF6A}"/>
                </a:ext>
              </a:extLst>
            </p:cNvPr>
            <p:cNvSpPr txBox="1"/>
            <p:nvPr/>
          </p:nvSpPr>
          <p:spPr>
            <a:xfrm>
              <a:off x="1041720" y="3916409"/>
              <a:ext cx="150714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400" b="1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 </a:t>
              </a:r>
              <a:endParaRPr lang="zh-CN" altLang="en-US" sz="2400" b="1" dirty="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03" name="组合 102">
              <a:extLst>
                <a:ext uri="{FF2B5EF4-FFF2-40B4-BE49-F238E27FC236}">
                  <a16:creationId xmlns="" xmlns:a16="http://schemas.microsoft.com/office/drawing/2014/main" id="{5F7FDB42-1AC5-4C33-BAAB-BFF9C91B335C}"/>
                </a:ext>
              </a:extLst>
            </p:cNvPr>
            <p:cNvGrpSpPr/>
            <p:nvPr/>
          </p:nvGrpSpPr>
          <p:grpSpPr>
            <a:xfrm>
              <a:off x="1168546" y="4421106"/>
              <a:ext cx="1636139" cy="1096839"/>
              <a:chOff x="1398007" y="4421106"/>
              <a:chExt cx="1636139" cy="1096839"/>
            </a:xfrm>
          </p:grpSpPr>
          <p:sp>
            <p:nvSpPr>
              <p:cNvPr id="104" name="文本框 103">
                <a:extLst>
                  <a:ext uri="{FF2B5EF4-FFF2-40B4-BE49-F238E27FC236}">
                    <a16:creationId xmlns="" xmlns:a16="http://schemas.microsoft.com/office/drawing/2014/main" id="{4F13F490-5FED-422D-B177-040FAFBD7F48}"/>
                  </a:ext>
                </a:extLst>
              </p:cNvPr>
              <p:cNvSpPr txBox="1"/>
              <p:nvPr/>
            </p:nvSpPr>
            <p:spPr>
              <a:xfrm>
                <a:off x="1419348" y="4421106"/>
                <a:ext cx="1614798" cy="10968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ts val="2000"/>
                  </a:lnSpc>
                </a:pPr>
                <a:r>
                  <a:rPr lang="zh-CN" altLang="en-US" sz="1400">
                    <a:solidFill>
                      <a:srgbClr val="004097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内容文字信息</a:t>
                </a:r>
                <a:endParaRPr lang="en-US" altLang="zh-CN" sz="1400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just">
                  <a:lnSpc>
                    <a:spcPts val="2000"/>
                  </a:lnSpc>
                </a:pPr>
                <a:r>
                  <a:rPr lang="zh-CN" altLang="en-US" sz="1400">
                    <a:solidFill>
                      <a:srgbClr val="004097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内容文字信息</a:t>
                </a:r>
                <a:endParaRPr lang="en-US" altLang="zh-CN" sz="1400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just">
                  <a:lnSpc>
                    <a:spcPts val="2000"/>
                  </a:lnSpc>
                </a:pPr>
                <a:r>
                  <a:rPr lang="zh-CN" altLang="en-US" sz="1400">
                    <a:solidFill>
                      <a:srgbClr val="004097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内容文字信息</a:t>
                </a:r>
                <a:endParaRPr lang="en-US" altLang="zh-CN" sz="1400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just">
                  <a:lnSpc>
                    <a:spcPts val="2000"/>
                  </a:lnSpc>
                </a:pPr>
                <a:endParaRPr lang="en-US" altLang="zh-CN" sz="1400" dirty="0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105" name="组合 104">
                <a:extLst>
                  <a:ext uri="{FF2B5EF4-FFF2-40B4-BE49-F238E27FC236}">
                    <a16:creationId xmlns="" xmlns:a16="http://schemas.microsoft.com/office/drawing/2014/main" id="{EFE94CC9-4CDD-4620-B72D-6FBC94EDDA6A}"/>
                  </a:ext>
                </a:extLst>
              </p:cNvPr>
              <p:cNvGrpSpPr/>
              <p:nvPr/>
            </p:nvGrpSpPr>
            <p:grpSpPr>
              <a:xfrm>
                <a:off x="1398007" y="4590190"/>
                <a:ext cx="41275" cy="542135"/>
                <a:chOff x="1398007" y="4590190"/>
                <a:chExt cx="41275" cy="542135"/>
              </a:xfrm>
            </p:grpSpPr>
            <p:sp>
              <p:nvSpPr>
                <p:cNvPr id="106" name="object 56">
                  <a:extLst>
                    <a:ext uri="{FF2B5EF4-FFF2-40B4-BE49-F238E27FC236}">
                      <a16:creationId xmlns="" xmlns:a16="http://schemas.microsoft.com/office/drawing/2014/main" id="{846E6A74-9D0A-4F4F-B845-C99F0A7FC783}"/>
                    </a:ext>
                  </a:extLst>
                </p:cNvPr>
                <p:cNvSpPr/>
                <p:nvPr/>
              </p:nvSpPr>
              <p:spPr>
                <a:xfrm>
                  <a:off x="1398007" y="4590190"/>
                  <a:ext cx="41275" cy="41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275" h="41275">
                      <a:moveTo>
                        <a:pt x="41097" y="0"/>
                      </a:moveTo>
                      <a:lnTo>
                        <a:pt x="0" y="0"/>
                      </a:lnTo>
                      <a:lnTo>
                        <a:pt x="0" y="41097"/>
                      </a:lnTo>
                      <a:lnTo>
                        <a:pt x="41097" y="41097"/>
                      </a:lnTo>
                      <a:lnTo>
                        <a:pt x="41097" y="0"/>
                      </a:lnTo>
                      <a:close/>
                    </a:path>
                  </a:pathLst>
                </a:custGeom>
                <a:solidFill>
                  <a:srgbClr val="EA5429"/>
                </a:solidFill>
              </p:spPr>
              <p:txBody>
                <a:bodyPr wrap="square" lIns="0" tIns="0" rIns="0" bIns="0" rtlCol="0"/>
                <a:lstStyle/>
                <a:p>
                  <a:endParaRPr/>
                </a:p>
              </p:txBody>
            </p:sp>
            <p:sp>
              <p:nvSpPr>
                <p:cNvPr id="107" name="object 57">
                  <a:extLst>
                    <a:ext uri="{FF2B5EF4-FFF2-40B4-BE49-F238E27FC236}">
                      <a16:creationId xmlns="" xmlns:a16="http://schemas.microsoft.com/office/drawing/2014/main" id="{37432FAF-339E-4F18-96F5-D1DFAAD8C25A}"/>
                    </a:ext>
                  </a:extLst>
                </p:cNvPr>
                <p:cNvSpPr/>
                <p:nvPr/>
              </p:nvSpPr>
              <p:spPr>
                <a:xfrm>
                  <a:off x="1398007" y="4836455"/>
                  <a:ext cx="41275" cy="41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275" h="41275">
                      <a:moveTo>
                        <a:pt x="41097" y="0"/>
                      </a:moveTo>
                      <a:lnTo>
                        <a:pt x="0" y="0"/>
                      </a:lnTo>
                      <a:lnTo>
                        <a:pt x="0" y="41097"/>
                      </a:lnTo>
                      <a:lnTo>
                        <a:pt x="41097" y="41097"/>
                      </a:lnTo>
                      <a:lnTo>
                        <a:pt x="41097" y="0"/>
                      </a:lnTo>
                      <a:close/>
                    </a:path>
                  </a:pathLst>
                </a:custGeom>
                <a:solidFill>
                  <a:srgbClr val="EA5429"/>
                </a:solidFill>
              </p:spPr>
              <p:txBody>
                <a:bodyPr wrap="square" lIns="0" tIns="0" rIns="0" bIns="0" rtlCol="0"/>
                <a:lstStyle/>
                <a:p>
                  <a:endParaRPr/>
                </a:p>
              </p:txBody>
            </p:sp>
            <p:sp>
              <p:nvSpPr>
                <p:cNvPr id="108" name="object 58">
                  <a:extLst>
                    <a:ext uri="{FF2B5EF4-FFF2-40B4-BE49-F238E27FC236}">
                      <a16:creationId xmlns="" xmlns:a16="http://schemas.microsoft.com/office/drawing/2014/main" id="{E35EB7CE-2962-4076-9DA0-E01A76815341}"/>
                    </a:ext>
                  </a:extLst>
                </p:cNvPr>
                <p:cNvSpPr/>
                <p:nvPr/>
              </p:nvSpPr>
              <p:spPr>
                <a:xfrm>
                  <a:off x="1398007" y="5091050"/>
                  <a:ext cx="41275" cy="41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275" h="41275">
                      <a:moveTo>
                        <a:pt x="41097" y="0"/>
                      </a:moveTo>
                      <a:lnTo>
                        <a:pt x="0" y="0"/>
                      </a:lnTo>
                      <a:lnTo>
                        <a:pt x="0" y="41097"/>
                      </a:lnTo>
                      <a:lnTo>
                        <a:pt x="41097" y="41097"/>
                      </a:lnTo>
                      <a:lnTo>
                        <a:pt x="41097" y="0"/>
                      </a:lnTo>
                      <a:close/>
                    </a:path>
                  </a:pathLst>
                </a:custGeom>
                <a:solidFill>
                  <a:srgbClr val="EA5429"/>
                </a:solidFill>
              </p:spPr>
              <p:txBody>
                <a:bodyPr wrap="square" lIns="0" tIns="0" rIns="0" bIns="0" rtlCol="0"/>
                <a:lstStyle/>
                <a:p>
                  <a:endParaRPr/>
                </a:p>
              </p:txBody>
            </p:sp>
          </p:grpSp>
        </p:grpSp>
      </p:grpSp>
      <p:grpSp>
        <p:nvGrpSpPr>
          <p:cNvPr id="109" name="组合 108">
            <a:extLst>
              <a:ext uri="{FF2B5EF4-FFF2-40B4-BE49-F238E27FC236}">
                <a16:creationId xmlns="" xmlns:a16="http://schemas.microsoft.com/office/drawing/2014/main" id="{B118DA78-B1BD-47BB-942E-6E901EC638DB}"/>
              </a:ext>
            </a:extLst>
          </p:cNvPr>
          <p:cNvGrpSpPr/>
          <p:nvPr/>
        </p:nvGrpSpPr>
        <p:grpSpPr>
          <a:xfrm>
            <a:off x="7558384" y="3916409"/>
            <a:ext cx="1762965" cy="1601536"/>
            <a:chOff x="1041720" y="3916409"/>
            <a:chExt cx="1762965" cy="1601536"/>
          </a:xfrm>
        </p:grpSpPr>
        <p:sp>
          <p:nvSpPr>
            <p:cNvPr id="110" name="文本框 109">
              <a:extLst>
                <a:ext uri="{FF2B5EF4-FFF2-40B4-BE49-F238E27FC236}">
                  <a16:creationId xmlns="" xmlns:a16="http://schemas.microsoft.com/office/drawing/2014/main" id="{DB1BC9A4-9854-491F-A070-AE0975E4687C}"/>
                </a:ext>
              </a:extLst>
            </p:cNvPr>
            <p:cNvSpPr txBox="1"/>
            <p:nvPr/>
          </p:nvSpPr>
          <p:spPr>
            <a:xfrm>
              <a:off x="1041720" y="3916409"/>
              <a:ext cx="150714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400" b="1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 </a:t>
              </a:r>
              <a:endParaRPr lang="zh-CN" altLang="en-US" sz="2400" b="1" dirty="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11" name="组合 110">
              <a:extLst>
                <a:ext uri="{FF2B5EF4-FFF2-40B4-BE49-F238E27FC236}">
                  <a16:creationId xmlns="" xmlns:a16="http://schemas.microsoft.com/office/drawing/2014/main" id="{C54D6510-F26F-4B00-8C0B-33544D2EA906}"/>
                </a:ext>
              </a:extLst>
            </p:cNvPr>
            <p:cNvGrpSpPr/>
            <p:nvPr/>
          </p:nvGrpSpPr>
          <p:grpSpPr>
            <a:xfrm>
              <a:off x="1168546" y="4421106"/>
              <a:ext cx="1636139" cy="1096839"/>
              <a:chOff x="1398007" y="4421106"/>
              <a:chExt cx="1636139" cy="1096839"/>
            </a:xfrm>
          </p:grpSpPr>
          <p:sp>
            <p:nvSpPr>
              <p:cNvPr id="112" name="文本框 111">
                <a:extLst>
                  <a:ext uri="{FF2B5EF4-FFF2-40B4-BE49-F238E27FC236}">
                    <a16:creationId xmlns="" xmlns:a16="http://schemas.microsoft.com/office/drawing/2014/main" id="{5FC54520-C32E-4672-8F9A-E028A8AEE127}"/>
                  </a:ext>
                </a:extLst>
              </p:cNvPr>
              <p:cNvSpPr txBox="1"/>
              <p:nvPr/>
            </p:nvSpPr>
            <p:spPr>
              <a:xfrm>
                <a:off x="1419348" y="4421106"/>
                <a:ext cx="1614798" cy="10968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ts val="2000"/>
                  </a:lnSpc>
                </a:pPr>
                <a:r>
                  <a:rPr lang="zh-CN" altLang="en-US" sz="1400">
                    <a:solidFill>
                      <a:srgbClr val="004097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内容文字信息</a:t>
                </a:r>
                <a:endParaRPr lang="en-US" altLang="zh-CN" sz="1400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just">
                  <a:lnSpc>
                    <a:spcPts val="2000"/>
                  </a:lnSpc>
                </a:pPr>
                <a:r>
                  <a:rPr lang="zh-CN" altLang="en-US" sz="1400">
                    <a:solidFill>
                      <a:srgbClr val="004097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内容文字信息</a:t>
                </a:r>
                <a:endParaRPr lang="en-US" altLang="zh-CN" sz="1400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just">
                  <a:lnSpc>
                    <a:spcPts val="2000"/>
                  </a:lnSpc>
                </a:pPr>
                <a:r>
                  <a:rPr lang="zh-CN" altLang="en-US" sz="1400">
                    <a:solidFill>
                      <a:srgbClr val="004097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内容文字信息</a:t>
                </a:r>
                <a:endParaRPr lang="en-US" altLang="zh-CN" sz="1400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just">
                  <a:lnSpc>
                    <a:spcPts val="2000"/>
                  </a:lnSpc>
                </a:pPr>
                <a:endParaRPr lang="en-US" altLang="zh-CN" sz="1400" dirty="0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113" name="组合 112">
                <a:extLst>
                  <a:ext uri="{FF2B5EF4-FFF2-40B4-BE49-F238E27FC236}">
                    <a16:creationId xmlns="" xmlns:a16="http://schemas.microsoft.com/office/drawing/2014/main" id="{0CC24001-C990-492D-A384-FC807EE14DF2}"/>
                  </a:ext>
                </a:extLst>
              </p:cNvPr>
              <p:cNvGrpSpPr/>
              <p:nvPr/>
            </p:nvGrpSpPr>
            <p:grpSpPr>
              <a:xfrm>
                <a:off x="1398007" y="4590190"/>
                <a:ext cx="41275" cy="542135"/>
                <a:chOff x="1398007" y="4590190"/>
                <a:chExt cx="41275" cy="542135"/>
              </a:xfrm>
            </p:grpSpPr>
            <p:sp>
              <p:nvSpPr>
                <p:cNvPr id="114" name="object 56">
                  <a:extLst>
                    <a:ext uri="{FF2B5EF4-FFF2-40B4-BE49-F238E27FC236}">
                      <a16:creationId xmlns="" xmlns:a16="http://schemas.microsoft.com/office/drawing/2014/main" id="{04B9203B-667C-4B34-AB77-910C99162D41}"/>
                    </a:ext>
                  </a:extLst>
                </p:cNvPr>
                <p:cNvSpPr/>
                <p:nvPr/>
              </p:nvSpPr>
              <p:spPr>
                <a:xfrm>
                  <a:off x="1398007" y="4590190"/>
                  <a:ext cx="41275" cy="41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275" h="41275">
                      <a:moveTo>
                        <a:pt x="41097" y="0"/>
                      </a:moveTo>
                      <a:lnTo>
                        <a:pt x="0" y="0"/>
                      </a:lnTo>
                      <a:lnTo>
                        <a:pt x="0" y="41097"/>
                      </a:lnTo>
                      <a:lnTo>
                        <a:pt x="41097" y="41097"/>
                      </a:lnTo>
                      <a:lnTo>
                        <a:pt x="41097" y="0"/>
                      </a:lnTo>
                      <a:close/>
                    </a:path>
                  </a:pathLst>
                </a:custGeom>
                <a:solidFill>
                  <a:srgbClr val="EA5429"/>
                </a:solidFill>
              </p:spPr>
              <p:txBody>
                <a:bodyPr wrap="square" lIns="0" tIns="0" rIns="0" bIns="0" rtlCol="0"/>
                <a:lstStyle/>
                <a:p>
                  <a:endParaRPr/>
                </a:p>
              </p:txBody>
            </p:sp>
            <p:sp>
              <p:nvSpPr>
                <p:cNvPr id="115" name="object 57">
                  <a:extLst>
                    <a:ext uri="{FF2B5EF4-FFF2-40B4-BE49-F238E27FC236}">
                      <a16:creationId xmlns="" xmlns:a16="http://schemas.microsoft.com/office/drawing/2014/main" id="{5D793279-9524-4C8D-B171-AE8F28C549C6}"/>
                    </a:ext>
                  </a:extLst>
                </p:cNvPr>
                <p:cNvSpPr/>
                <p:nvPr/>
              </p:nvSpPr>
              <p:spPr>
                <a:xfrm>
                  <a:off x="1398007" y="4836455"/>
                  <a:ext cx="41275" cy="41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275" h="41275">
                      <a:moveTo>
                        <a:pt x="41097" y="0"/>
                      </a:moveTo>
                      <a:lnTo>
                        <a:pt x="0" y="0"/>
                      </a:lnTo>
                      <a:lnTo>
                        <a:pt x="0" y="41097"/>
                      </a:lnTo>
                      <a:lnTo>
                        <a:pt x="41097" y="41097"/>
                      </a:lnTo>
                      <a:lnTo>
                        <a:pt x="41097" y="0"/>
                      </a:lnTo>
                      <a:close/>
                    </a:path>
                  </a:pathLst>
                </a:custGeom>
                <a:solidFill>
                  <a:srgbClr val="EA5429"/>
                </a:solidFill>
              </p:spPr>
              <p:txBody>
                <a:bodyPr wrap="square" lIns="0" tIns="0" rIns="0" bIns="0" rtlCol="0"/>
                <a:lstStyle/>
                <a:p>
                  <a:endParaRPr/>
                </a:p>
              </p:txBody>
            </p:sp>
            <p:sp>
              <p:nvSpPr>
                <p:cNvPr id="116" name="object 58">
                  <a:extLst>
                    <a:ext uri="{FF2B5EF4-FFF2-40B4-BE49-F238E27FC236}">
                      <a16:creationId xmlns="" xmlns:a16="http://schemas.microsoft.com/office/drawing/2014/main" id="{219AEE95-3C69-4DCC-9745-14964B441647}"/>
                    </a:ext>
                  </a:extLst>
                </p:cNvPr>
                <p:cNvSpPr/>
                <p:nvPr/>
              </p:nvSpPr>
              <p:spPr>
                <a:xfrm>
                  <a:off x="1398007" y="5091050"/>
                  <a:ext cx="41275" cy="41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275" h="41275">
                      <a:moveTo>
                        <a:pt x="41097" y="0"/>
                      </a:moveTo>
                      <a:lnTo>
                        <a:pt x="0" y="0"/>
                      </a:lnTo>
                      <a:lnTo>
                        <a:pt x="0" y="41097"/>
                      </a:lnTo>
                      <a:lnTo>
                        <a:pt x="41097" y="41097"/>
                      </a:lnTo>
                      <a:lnTo>
                        <a:pt x="41097" y="0"/>
                      </a:lnTo>
                      <a:close/>
                    </a:path>
                  </a:pathLst>
                </a:custGeom>
                <a:solidFill>
                  <a:srgbClr val="EA5429"/>
                </a:solidFill>
              </p:spPr>
              <p:txBody>
                <a:bodyPr wrap="square" lIns="0" tIns="0" rIns="0" bIns="0" rtlCol="0"/>
                <a:lstStyle/>
                <a:p>
                  <a:endParaRPr/>
                </a:p>
              </p:txBody>
            </p:sp>
          </p:grpSp>
        </p:grpSp>
      </p:grpSp>
      <p:grpSp>
        <p:nvGrpSpPr>
          <p:cNvPr id="117" name="组合 116">
            <a:extLst>
              <a:ext uri="{FF2B5EF4-FFF2-40B4-BE49-F238E27FC236}">
                <a16:creationId xmlns="" xmlns:a16="http://schemas.microsoft.com/office/drawing/2014/main" id="{325FEEB3-7688-4480-8B1B-E7D3C639777E}"/>
              </a:ext>
            </a:extLst>
          </p:cNvPr>
          <p:cNvGrpSpPr/>
          <p:nvPr/>
        </p:nvGrpSpPr>
        <p:grpSpPr>
          <a:xfrm>
            <a:off x="9736889" y="3916409"/>
            <a:ext cx="1762965" cy="1601536"/>
            <a:chOff x="1041720" y="3916409"/>
            <a:chExt cx="1762965" cy="1601536"/>
          </a:xfrm>
        </p:grpSpPr>
        <p:sp>
          <p:nvSpPr>
            <p:cNvPr id="118" name="文本框 117">
              <a:extLst>
                <a:ext uri="{FF2B5EF4-FFF2-40B4-BE49-F238E27FC236}">
                  <a16:creationId xmlns="" xmlns:a16="http://schemas.microsoft.com/office/drawing/2014/main" id="{1884E61E-F18D-44C0-AA07-D756D49A7ED3}"/>
                </a:ext>
              </a:extLst>
            </p:cNvPr>
            <p:cNvSpPr txBox="1"/>
            <p:nvPr/>
          </p:nvSpPr>
          <p:spPr>
            <a:xfrm>
              <a:off x="1041720" y="3916409"/>
              <a:ext cx="150714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400" b="1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 </a:t>
              </a:r>
              <a:endParaRPr lang="zh-CN" altLang="en-US" sz="2400" b="1" dirty="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19" name="组合 118">
              <a:extLst>
                <a:ext uri="{FF2B5EF4-FFF2-40B4-BE49-F238E27FC236}">
                  <a16:creationId xmlns="" xmlns:a16="http://schemas.microsoft.com/office/drawing/2014/main" id="{803FEF42-CAFF-480F-9FD5-7E7375C3D726}"/>
                </a:ext>
              </a:extLst>
            </p:cNvPr>
            <p:cNvGrpSpPr/>
            <p:nvPr/>
          </p:nvGrpSpPr>
          <p:grpSpPr>
            <a:xfrm>
              <a:off x="1168546" y="4421106"/>
              <a:ext cx="1636139" cy="1096839"/>
              <a:chOff x="1398007" y="4421106"/>
              <a:chExt cx="1636139" cy="1096839"/>
            </a:xfrm>
          </p:grpSpPr>
          <p:sp>
            <p:nvSpPr>
              <p:cNvPr id="120" name="文本框 119">
                <a:extLst>
                  <a:ext uri="{FF2B5EF4-FFF2-40B4-BE49-F238E27FC236}">
                    <a16:creationId xmlns="" xmlns:a16="http://schemas.microsoft.com/office/drawing/2014/main" id="{4D4BACD0-54BA-4631-AA0A-80D24C265D0B}"/>
                  </a:ext>
                </a:extLst>
              </p:cNvPr>
              <p:cNvSpPr txBox="1"/>
              <p:nvPr/>
            </p:nvSpPr>
            <p:spPr>
              <a:xfrm>
                <a:off x="1419348" y="4421106"/>
                <a:ext cx="1614798" cy="10968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ts val="2000"/>
                  </a:lnSpc>
                </a:pPr>
                <a:r>
                  <a:rPr lang="zh-CN" altLang="en-US" sz="1400">
                    <a:solidFill>
                      <a:srgbClr val="004097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内容文字信息</a:t>
                </a:r>
                <a:endParaRPr lang="en-US" altLang="zh-CN" sz="1400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just">
                  <a:lnSpc>
                    <a:spcPts val="2000"/>
                  </a:lnSpc>
                </a:pPr>
                <a:r>
                  <a:rPr lang="zh-CN" altLang="en-US" sz="1400">
                    <a:solidFill>
                      <a:srgbClr val="004097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内容文字信息</a:t>
                </a:r>
                <a:endParaRPr lang="en-US" altLang="zh-CN" sz="1400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just">
                  <a:lnSpc>
                    <a:spcPts val="2000"/>
                  </a:lnSpc>
                </a:pPr>
                <a:r>
                  <a:rPr lang="zh-CN" altLang="en-US" sz="1400">
                    <a:solidFill>
                      <a:srgbClr val="004097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内容文字信息</a:t>
                </a:r>
                <a:endParaRPr lang="en-US" altLang="zh-CN" sz="1400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just">
                  <a:lnSpc>
                    <a:spcPts val="2000"/>
                  </a:lnSpc>
                </a:pPr>
                <a:endParaRPr lang="en-US" altLang="zh-CN" sz="1400" dirty="0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121" name="组合 120">
                <a:extLst>
                  <a:ext uri="{FF2B5EF4-FFF2-40B4-BE49-F238E27FC236}">
                    <a16:creationId xmlns="" xmlns:a16="http://schemas.microsoft.com/office/drawing/2014/main" id="{B09A1105-FB9C-450E-AA45-7FEA0D45F192}"/>
                  </a:ext>
                </a:extLst>
              </p:cNvPr>
              <p:cNvGrpSpPr/>
              <p:nvPr/>
            </p:nvGrpSpPr>
            <p:grpSpPr>
              <a:xfrm>
                <a:off x="1398007" y="4590190"/>
                <a:ext cx="41275" cy="542135"/>
                <a:chOff x="1398007" y="4590190"/>
                <a:chExt cx="41275" cy="542135"/>
              </a:xfrm>
            </p:grpSpPr>
            <p:sp>
              <p:nvSpPr>
                <p:cNvPr id="122" name="object 56">
                  <a:extLst>
                    <a:ext uri="{FF2B5EF4-FFF2-40B4-BE49-F238E27FC236}">
                      <a16:creationId xmlns="" xmlns:a16="http://schemas.microsoft.com/office/drawing/2014/main" id="{765073D6-45A6-471F-BAAC-FC8A1F9CAA88}"/>
                    </a:ext>
                  </a:extLst>
                </p:cNvPr>
                <p:cNvSpPr/>
                <p:nvPr/>
              </p:nvSpPr>
              <p:spPr>
                <a:xfrm>
                  <a:off x="1398007" y="4590190"/>
                  <a:ext cx="41275" cy="41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275" h="41275">
                      <a:moveTo>
                        <a:pt x="41097" y="0"/>
                      </a:moveTo>
                      <a:lnTo>
                        <a:pt x="0" y="0"/>
                      </a:lnTo>
                      <a:lnTo>
                        <a:pt x="0" y="41097"/>
                      </a:lnTo>
                      <a:lnTo>
                        <a:pt x="41097" y="41097"/>
                      </a:lnTo>
                      <a:lnTo>
                        <a:pt x="41097" y="0"/>
                      </a:lnTo>
                      <a:close/>
                    </a:path>
                  </a:pathLst>
                </a:custGeom>
                <a:solidFill>
                  <a:srgbClr val="EA5429"/>
                </a:solidFill>
              </p:spPr>
              <p:txBody>
                <a:bodyPr wrap="square" lIns="0" tIns="0" rIns="0" bIns="0" rtlCol="0"/>
                <a:lstStyle/>
                <a:p>
                  <a:endParaRPr/>
                </a:p>
              </p:txBody>
            </p:sp>
            <p:sp>
              <p:nvSpPr>
                <p:cNvPr id="123" name="object 57">
                  <a:extLst>
                    <a:ext uri="{FF2B5EF4-FFF2-40B4-BE49-F238E27FC236}">
                      <a16:creationId xmlns="" xmlns:a16="http://schemas.microsoft.com/office/drawing/2014/main" id="{37D93EB1-13E8-483B-9790-E70BE1B716F2}"/>
                    </a:ext>
                  </a:extLst>
                </p:cNvPr>
                <p:cNvSpPr/>
                <p:nvPr/>
              </p:nvSpPr>
              <p:spPr>
                <a:xfrm>
                  <a:off x="1398007" y="4836455"/>
                  <a:ext cx="41275" cy="41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275" h="41275">
                      <a:moveTo>
                        <a:pt x="41097" y="0"/>
                      </a:moveTo>
                      <a:lnTo>
                        <a:pt x="0" y="0"/>
                      </a:lnTo>
                      <a:lnTo>
                        <a:pt x="0" y="41097"/>
                      </a:lnTo>
                      <a:lnTo>
                        <a:pt x="41097" y="41097"/>
                      </a:lnTo>
                      <a:lnTo>
                        <a:pt x="41097" y="0"/>
                      </a:lnTo>
                      <a:close/>
                    </a:path>
                  </a:pathLst>
                </a:custGeom>
                <a:solidFill>
                  <a:srgbClr val="EA5429"/>
                </a:solidFill>
              </p:spPr>
              <p:txBody>
                <a:bodyPr wrap="square" lIns="0" tIns="0" rIns="0" bIns="0" rtlCol="0"/>
                <a:lstStyle/>
                <a:p>
                  <a:endParaRPr/>
                </a:p>
              </p:txBody>
            </p:sp>
            <p:sp>
              <p:nvSpPr>
                <p:cNvPr id="124" name="object 58">
                  <a:extLst>
                    <a:ext uri="{FF2B5EF4-FFF2-40B4-BE49-F238E27FC236}">
                      <a16:creationId xmlns="" xmlns:a16="http://schemas.microsoft.com/office/drawing/2014/main" id="{E75D1D5B-37EE-4CBB-A015-822171C96F44}"/>
                    </a:ext>
                  </a:extLst>
                </p:cNvPr>
                <p:cNvSpPr/>
                <p:nvPr/>
              </p:nvSpPr>
              <p:spPr>
                <a:xfrm>
                  <a:off x="1398007" y="5091050"/>
                  <a:ext cx="41275" cy="41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275" h="41275">
                      <a:moveTo>
                        <a:pt x="41097" y="0"/>
                      </a:moveTo>
                      <a:lnTo>
                        <a:pt x="0" y="0"/>
                      </a:lnTo>
                      <a:lnTo>
                        <a:pt x="0" y="41097"/>
                      </a:lnTo>
                      <a:lnTo>
                        <a:pt x="41097" y="41097"/>
                      </a:lnTo>
                      <a:lnTo>
                        <a:pt x="41097" y="0"/>
                      </a:lnTo>
                      <a:close/>
                    </a:path>
                  </a:pathLst>
                </a:custGeom>
                <a:solidFill>
                  <a:srgbClr val="EA5429"/>
                </a:solidFill>
              </p:spPr>
              <p:txBody>
                <a:bodyPr wrap="square" lIns="0" tIns="0" rIns="0" bIns="0" rtlCol="0"/>
                <a:lstStyle/>
                <a:p>
                  <a:endParaRPr/>
                </a:p>
              </p:txBody>
            </p:sp>
          </p:grpSp>
        </p:grpSp>
      </p:grpSp>
      <p:sp>
        <p:nvSpPr>
          <p:cNvPr id="125" name="文本框 124">
            <a:extLst>
              <a:ext uri="{FF2B5EF4-FFF2-40B4-BE49-F238E27FC236}">
                <a16:creationId xmlns="" xmlns:a16="http://schemas.microsoft.com/office/drawing/2014/main" id="{16A6E3DB-59CF-4203-92D2-92F017E8F35C}"/>
              </a:ext>
            </a:extLst>
          </p:cNvPr>
          <p:cNvSpPr txBox="1"/>
          <p:nvPr/>
        </p:nvSpPr>
        <p:spPr>
          <a:xfrm>
            <a:off x="1471028" y="2692541"/>
            <a:ext cx="683574" cy="3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en-US" altLang="zh-CN" sz="1400" b="1">
                <a:solidFill>
                  <a:srgbClr val="00409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icon</a:t>
            </a:r>
            <a:endParaRPr lang="zh-CN" altLang="en-US" sz="1400" b="1" dirty="0">
              <a:solidFill>
                <a:srgbClr val="00409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6" name="文本框 125">
            <a:extLst>
              <a:ext uri="{FF2B5EF4-FFF2-40B4-BE49-F238E27FC236}">
                <a16:creationId xmlns="" xmlns:a16="http://schemas.microsoft.com/office/drawing/2014/main" id="{97BE134B-3185-48CD-A731-E9C947FD5385}"/>
              </a:ext>
            </a:extLst>
          </p:cNvPr>
          <p:cNvSpPr txBox="1"/>
          <p:nvPr/>
        </p:nvSpPr>
        <p:spPr>
          <a:xfrm>
            <a:off x="3628305" y="2692541"/>
            <a:ext cx="683574" cy="3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en-US" altLang="zh-CN" sz="1400" b="1">
                <a:solidFill>
                  <a:srgbClr val="00409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icon</a:t>
            </a:r>
            <a:endParaRPr lang="zh-CN" altLang="en-US" sz="1400" b="1" dirty="0">
              <a:solidFill>
                <a:srgbClr val="00409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7" name="文本框 126">
            <a:extLst>
              <a:ext uri="{FF2B5EF4-FFF2-40B4-BE49-F238E27FC236}">
                <a16:creationId xmlns="" xmlns:a16="http://schemas.microsoft.com/office/drawing/2014/main" id="{67721A37-0B02-46EF-BE7E-E8D40F0B16F7}"/>
              </a:ext>
            </a:extLst>
          </p:cNvPr>
          <p:cNvSpPr txBox="1"/>
          <p:nvPr/>
        </p:nvSpPr>
        <p:spPr>
          <a:xfrm>
            <a:off x="5754213" y="2692541"/>
            <a:ext cx="683574" cy="3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en-US" altLang="zh-CN" sz="1400" b="1">
                <a:solidFill>
                  <a:srgbClr val="00409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icon</a:t>
            </a:r>
            <a:endParaRPr lang="zh-CN" altLang="en-US" sz="1400" b="1" dirty="0">
              <a:solidFill>
                <a:srgbClr val="00409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8" name="文本框 127">
            <a:extLst>
              <a:ext uri="{FF2B5EF4-FFF2-40B4-BE49-F238E27FC236}">
                <a16:creationId xmlns="" xmlns:a16="http://schemas.microsoft.com/office/drawing/2014/main" id="{4EE8B78B-D283-4570-856A-D19942FC06D7}"/>
              </a:ext>
            </a:extLst>
          </p:cNvPr>
          <p:cNvSpPr txBox="1"/>
          <p:nvPr/>
        </p:nvSpPr>
        <p:spPr>
          <a:xfrm>
            <a:off x="7904274" y="2692541"/>
            <a:ext cx="683574" cy="3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en-US" altLang="zh-CN" sz="1400" b="1">
                <a:solidFill>
                  <a:srgbClr val="00409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icon</a:t>
            </a:r>
            <a:endParaRPr lang="zh-CN" altLang="en-US" sz="1400" b="1" dirty="0">
              <a:solidFill>
                <a:srgbClr val="00409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9" name="文本框 128">
            <a:extLst>
              <a:ext uri="{FF2B5EF4-FFF2-40B4-BE49-F238E27FC236}">
                <a16:creationId xmlns="" xmlns:a16="http://schemas.microsoft.com/office/drawing/2014/main" id="{A6976EA5-F021-4FC6-9694-90D898A506DD}"/>
              </a:ext>
            </a:extLst>
          </p:cNvPr>
          <p:cNvSpPr txBox="1"/>
          <p:nvPr/>
        </p:nvSpPr>
        <p:spPr>
          <a:xfrm>
            <a:off x="10071124" y="2692541"/>
            <a:ext cx="683574" cy="3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en-US" altLang="zh-CN" sz="1400" b="1">
                <a:solidFill>
                  <a:srgbClr val="00409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icon</a:t>
            </a:r>
            <a:endParaRPr lang="zh-CN" altLang="en-US" sz="1400" b="1" dirty="0">
              <a:solidFill>
                <a:srgbClr val="00409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0" name="文本框 129">
            <a:extLst>
              <a:ext uri="{FF2B5EF4-FFF2-40B4-BE49-F238E27FC236}">
                <a16:creationId xmlns="" xmlns:a16="http://schemas.microsoft.com/office/drawing/2014/main" id="{93C38306-7BDF-4825-BA48-A7EF86C66AE8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1" name="文本框 130">
            <a:extLst>
              <a:ext uri="{FF2B5EF4-FFF2-40B4-BE49-F238E27FC236}">
                <a16:creationId xmlns="" xmlns:a16="http://schemas.microsoft.com/office/drawing/2014/main" id="{1E96641D-7BE7-4EC7-A93E-C5CAFC989240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DB542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rgbClr val="DB542D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132" name="图片 131">
            <a:extLst>
              <a:ext uri="{FF2B5EF4-FFF2-40B4-BE49-F238E27FC236}">
                <a16:creationId xmlns="" xmlns:a16="http://schemas.microsoft.com/office/drawing/2014/main" id="{BF450649-FE15-4459-BAA1-106CA09CA9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7703857" y="1489664"/>
            <a:ext cx="273825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 标题文字</a:t>
            </a:r>
          </a:p>
          <a:p>
            <a:endParaRPr lang="zh-CN" altLang="en-US" sz="24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703857" y="2146887"/>
            <a:ext cx="3623945" cy="10968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 标题文字</a:t>
            </a:r>
            <a:endParaRPr lang="en-US" altLang="zh-CN" sz="1400" b="1">
              <a:solidFill>
                <a:srgbClr val="C8C8C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3535680" y="5945518"/>
            <a:ext cx="5048922" cy="5900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6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</a:t>
            </a:r>
          </a:p>
        </p:txBody>
      </p:sp>
      <p:sp>
        <p:nvSpPr>
          <p:cNvPr id="2" name="椭圆 1"/>
          <p:cNvSpPr/>
          <p:nvPr/>
        </p:nvSpPr>
        <p:spPr>
          <a:xfrm>
            <a:off x="2087957" y="1735246"/>
            <a:ext cx="720000" cy="720000"/>
          </a:xfrm>
          <a:prstGeom prst="ellipse">
            <a:avLst/>
          </a:prstGeom>
          <a:noFill/>
          <a:ln w="28575">
            <a:solidFill>
              <a:srgbClr val="EA56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2975120" y="1478010"/>
            <a:ext cx="720000" cy="720000"/>
          </a:xfrm>
          <a:prstGeom prst="ellipse">
            <a:avLst/>
          </a:prstGeom>
          <a:noFill/>
          <a:ln w="28575">
            <a:solidFill>
              <a:srgbClr val="EA56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3862283" y="1722290"/>
            <a:ext cx="720000" cy="720000"/>
          </a:xfrm>
          <a:prstGeom prst="ellipse">
            <a:avLst/>
          </a:prstGeom>
          <a:noFill/>
          <a:ln w="28575">
            <a:solidFill>
              <a:srgbClr val="EA56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4529183" y="2376130"/>
            <a:ext cx="720000" cy="720000"/>
          </a:xfrm>
          <a:prstGeom prst="ellipse">
            <a:avLst/>
          </a:prstGeom>
          <a:noFill/>
          <a:ln w="28575">
            <a:solidFill>
              <a:srgbClr val="EA56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4771230" y="3273734"/>
            <a:ext cx="720000" cy="720000"/>
          </a:xfrm>
          <a:prstGeom prst="ellipse">
            <a:avLst/>
          </a:prstGeom>
          <a:noFill/>
          <a:ln w="28575">
            <a:solidFill>
              <a:srgbClr val="EA56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4529183" y="4154900"/>
            <a:ext cx="720000" cy="720000"/>
          </a:xfrm>
          <a:prstGeom prst="ellipse">
            <a:avLst/>
          </a:prstGeom>
          <a:noFill/>
          <a:ln w="28575">
            <a:solidFill>
              <a:srgbClr val="EA56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3862283" y="4816580"/>
            <a:ext cx="720000" cy="720000"/>
          </a:xfrm>
          <a:prstGeom prst="ellipse">
            <a:avLst/>
          </a:prstGeom>
          <a:noFill/>
          <a:ln w="28575">
            <a:solidFill>
              <a:srgbClr val="EA56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2975120" y="5070721"/>
            <a:ext cx="720000" cy="720000"/>
          </a:xfrm>
          <a:prstGeom prst="ellipse">
            <a:avLst/>
          </a:prstGeom>
          <a:noFill/>
          <a:ln w="28575">
            <a:solidFill>
              <a:srgbClr val="EA56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2087957" y="4816580"/>
            <a:ext cx="720000" cy="720000"/>
          </a:xfrm>
          <a:prstGeom prst="ellipse">
            <a:avLst/>
          </a:prstGeom>
          <a:noFill/>
          <a:ln w="28575">
            <a:solidFill>
              <a:srgbClr val="EA56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4" name="椭圆 23"/>
          <p:cNvSpPr/>
          <p:nvPr/>
        </p:nvSpPr>
        <p:spPr>
          <a:xfrm>
            <a:off x="1432122" y="4168347"/>
            <a:ext cx="720000" cy="720000"/>
          </a:xfrm>
          <a:prstGeom prst="ellipse">
            <a:avLst/>
          </a:prstGeom>
          <a:noFill/>
          <a:ln w="28575">
            <a:solidFill>
              <a:srgbClr val="EA56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5" name="椭圆 24"/>
          <p:cNvSpPr/>
          <p:nvPr/>
        </p:nvSpPr>
        <p:spPr>
          <a:xfrm>
            <a:off x="1190075" y="3273209"/>
            <a:ext cx="720000" cy="720000"/>
          </a:xfrm>
          <a:prstGeom prst="ellipse">
            <a:avLst/>
          </a:prstGeom>
          <a:noFill/>
          <a:ln w="28575">
            <a:solidFill>
              <a:srgbClr val="EA56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6" name="椭圆 25"/>
          <p:cNvSpPr/>
          <p:nvPr/>
        </p:nvSpPr>
        <p:spPr>
          <a:xfrm>
            <a:off x="1421057" y="2381652"/>
            <a:ext cx="720000" cy="720000"/>
          </a:xfrm>
          <a:prstGeom prst="ellipse">
            <a:avLst/>
          </a:prstGeom>
          <a:noFill/>
          <a:ln w="28575">
            <a:solidFill>
              <a:srgbClr val="EA56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2446794" y="2715941"/>
            <a:ext cx="1800000" cy="1800000"/>
          </a:xfrm>
          <a:prstGeom prst="ellipse">
            <a:avLst/>
          </a:prstGeom>
          <a:solidFill>
            <a:srgbClr val="EA5629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9" name="文本框 28"/>
          <p:cNvSpPr txBox="1"/>
          <p:nvPr/>
        </p:nvSpPr>
        <p:spPr>
          <a:xfrm>
            <a:off x="2963077" y="1627094"/>
            <a:ext cx="7489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1100" b="1">
                <a:solidFill>
                  <a:srgbClr val="003F9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</a:t>
            </a:r>
          </a:p>
          <a:p>
            <a:pPr algn="ctr"/>
            <a:r>
              <a:rPr kumimoji="1" lang="zh-CN" altLang="en-US" sz="1100" b="1">
                <a:solidFill>
                  <a:srgbClr val="003F9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信息</a:t>
            </a:r>
            <a:endParaRPr kumimoji="1" lang="zh-CN" altLang="en-US" sz="1100" b="1" dirty="0">
              <a:solidFill>
                <a:srgbClr val="003F9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3864031" y="1875257"/>
            <a:ext cx="7489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1100" b="1">
                <a:solidFill>
                  <a:srgbClr val="003F9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</a:t>
            </a:r>
          </a:p>
          <a:p>
            <a:pPr algn="ctr"/>
            <a:r>
              <a:rPr kumimoji="1" lang="zh-CN" altLang="en-US" sz="1100" b="1">
                <a:solidFill>
                  <a:srgbClr val="003F9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信息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4501158" y="2543726"/>
            <a:ext cx="7489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1100" b="1">
                <a:solidFill>
                  <a:srgbClr val="003F9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</a:t>
            </a:r>
          </a:p>
          <a:p>
            <a:pPr algn="ctr"/>
            <a:r>
              <a:rPr kumimoji="1" lang="zh-CN" altLang="en-US" sz="1100" b="1">
                <a:solidFill>
                  <a:srgbClr val="003F9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信息</a:t>
            </a:r>
            <a:endParaRPr kumimoji="1" lang="zh-CN" altLang="en-US" sz="1100" b="1" dirty="0">
              <a:solidFill>
                <a:srgbClr val="003F9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2963076" y="5264212"/>
            <a:ext cx="7489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1100" b="1">
                <a:solidFill>
                  <a:srgbClr val="003F9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</a:t>
            </a:r>
          </a:p>
          <a:p>
            <a:pPr algn="ctr"/>
            <a:r>
              <a:rPr kumimoji="1" lang="zh-CN" altLang="en-US" sz="1100" b="1">
                <a:solidFill>
                  <a:srgbClr val="003F9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信息</a:t>
            </a:r>
            <a:endParaRPr kumimoji="1" lang="zh-CN" altLang="en-US" sz="1100" b="1" dirty="0">
              <a:solidFill>
                <a:srgbClr val="003F9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4755408" y="3428143"/>
            <a:ext cx="7489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1100" b="1">
                <a:solidFill>
                  <a:srgbClr val="003F9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</a:t>
            </a:r>
          </a:p>
          <a:p>
            <a:pPr algn="ctr"/>
            <a:r>
              <a:rPr kumimoji="1" lang="zh-CN" altLang="en-US" sz="1100" b="1">
                <a:solidFill>
                  <a:srgbClr val="003F9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信息</a:t>
            </a:r>
            <a:endParaRPr kumimoji="1" lang="zh-CN" altLang="en-US" sz="1100" b="1" dirty="0">
              <a:solidFill>
                <a:srgbClr val="003F9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4552531" y="4328996"/>
            <a:ext cx="7489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1100" b="1">
                <a:solidFill>
                  <a:srgbClr val="003F9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</a:t>
            </a:r>
          </a:p>
          <a:p>
            <a:pPr algn="ctr"/>
            <a:r>
              <a:rPr kumimoji="1" lang="zh-CN" altLang="en-US" sz="1100" b="1">
                <a:solidFill>
                  <a:srgbClr val="003F9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信息</a:t>
            </a:r>
            <a:endParaRPr kumimoji="1" lang="zh-CN" altLang="en-US" sz="1100" b="1" dirty="0">
              <a:solidFill>
                <a:srgbClr val="003F9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3864030" y="5001858"/>
            <a:ext cx="7489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1100" b="1">
                <a:solidFill>
                  <a:srgbClr val="003F9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</a:t>
            </a:r>
          </a:p>
          <a:p>
            <a:pPr algn="ctr"/>
            <a:r>
              <a:rPr kumimoji="1" lang="zh-CN" altLang="en-US" sz="1100" b="1">
                <a:solidFill>
                  <a:srgbClr val="003F9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信息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2075569" y="4999834"/>
            <a:ext cx="7489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1100" b="1">
                <a:solidFill>
                  <a:srgbClr val="003F9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</a:t>
            </a:r>
          </a:p>
          <a:p>
            <a:pPr algn="ctr"/>
            <a:r>
              <a:rPr kumimoji="1" lang="zh-CN" altLang="en-US" sz="1100" b="1">
                <a:solidFill>
                  <a:srgbClr val="003F9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信息</a:t>
            </a:r>
            <a:endParaRPr kumimoji="1" lang="zh-CN" altLang="en-US" sz="1100" b="1" dirty="0">
              <a:solidFill>
                <a:srgbClr val="003F9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1190075" y="3463933"/>
            <a:ext cx="7489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1100" b="1">
                <a:solidFill>
                  <a:srgbClr val="003F9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</a:t>
            </a:r>
          </a:p>
          <a:p>
            <a:pPr algn="ctr"/>
            <a:r>
              <a:rPr kumimoji="1" lang="zh-CN" altLang="en-US" sz="1100" b="1">
                <a:solidFill>
                  <a:srgbClr val="003F9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信息</a:t>
            </a:r>
            <a:endParaRPr kumimoji="1" lang="zh-CN" altLang="en-US" sz="1100" b="1" dirty="0">
              <a:solidFill>
                <a:srgbClr val="003F9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1417677" y="4344082"/>
            <a:ext cx="7489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1100" b="1">
                <a:solidFill>
                  <a:srgbClr val="003F9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</a:t>
            </a:r>
          </a:p>
          <a:p>
            <a:pPr algn="ctr"/>
            <a:r>
              <a:rPr kumimoji="1" lang="zh-CN" altLang="en-US" sz="1100" b="1">
                <a:solidFill>
                  <a:srgbClr val="003F9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信息</a:t>
            </a:r>
            <a:endParaRPr kumimoji="1" lang="zh-CN" altLang="en-US" sz="1100" b="1" dirty="0">
              <a:solidFill>
                <a:srgbClr val="003F9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1417676" y="2525465"/>
            <a:ext cx="7489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1100" b="1">
                <a:solidFill>
                  <a:srgbClr val="003F9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</a:t>
            </a:r>
          </a:p>
          <a:p>
            <a:pPr algn="ctr"/>
            <a:r>
              <a:rPr kumimoji="1" lang="zh-CN" altLang="en-US" sz="1100" b="1">
                <a:solidFill>
                  <a:srgbClr val="003F9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信息</a:t>
            </a:r>
            <a:endParaRPr kumimoji="1" lang="zh-CN" altLang="en-US" sz="1100" b="1" dirty="0">
              <a:solidFill>
                <a:srgbClr val="003F9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2075569" y="1875257"/>
            <a:ext cx="7489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1100" b="1">
                <a:solidFill>
                  <a:srgbClr val="003F9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</a:t>
            </a:r>
            <a:endParaRPr kumimoji="1" lang="en-US" altLang="zh-CN" sz="1100" b="1">
              <a:solidFill>
                <a:srgbClr val="003F9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ctr"/>
            <a:r>
              <a:rPr kumimoji="1" lang="zh-CN" altLang="en-US" sz="1100" b="1">
                <a:solidFill>
                  <a:srgbClr val="003F9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信息</a:t>
            </a:r>
            <a:endParaRPr kumimoji="1" lang="zh-CN" altLang="en-US" sz="1100" b="1" dirty="0">
              <a:solidFill>
                <a:srgbClr val="003F9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2781122" y="3428143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标题文字</a:t>
            </a:r>
          </a:p>
        </p:txBody>
      </p:sp>
      <p:sp>
        <p:nvSpPr>
          <p:cNvPr id="43" name="文本框 42">
            <a:extLst>
              <a:ext uri="{FF2B5EF4-FFF2-40B4-BE49-F238E27FC236}">
                <a16:creationId xmlns="" xmlns:a16="http://schemas.microsoft.com/office/drawing/2014/main" id="{66BBA87B-4E25-41F5-B04D-4D5BFA0B2259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="" xmlns:a16="http://schemas.microsoft.com/office/drawing/2014/main" id="{E6483183-D53D-405E-8270-3776F5FA341E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DB542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rgbClr val="DB542D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45" name="图片 44">
            <a:extLst>
              <a:ext uri="{FF2B5EF4-FFF2-40B4-BE49-F238E27FC236}">
                <a16:creationId xmlns="" xmlns:a16="http://schemas.microsoft.com/office/drawing/2014/main" id="{3B9021DF-BFEB-48C6-9F81-A1344695D6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sp>
        <p:nvSpPr>
          <p:cNvPr id="47" name="文本框 46">
            <a:extLst>
              <a:ext uri="{FF2B5EF4-FFF2-40B4-BE49-F238E27FC236}">
                <a16:creationId xmlns="" xmlns:a16="http://schemas.microsoft.com/office/drawing/2014/main" id="{1FA6A7F9-50CF-42FB-B68C-0E3F4CF43AB2}"/>
              </a:ext>
            </a:extLst>
          </p:cNvPr>
          <p:cNvSpPr txBox="1"/>
          <p:nvPr/>
        </p:nvSpPr>
        <p:spPr>
          <a:xfrm>
            <a:off x="7703857" y="3310629"/>
            <a:ext cx="3623945" cy="10968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 标题文字</a:t>
            </a:r>
            <a:endParaRPr lang="en-US" altLang="zh-CN" sz="1400" b="1">
              <a:solidFill>
                <a:srgbClr val="C8C8C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</a:t>
            </a:r>
          </a:p>
        </p:txBody>
      </p:sp>
      <p:sp>
        <p:nvSpPr>
          <p:cNvPr id="48" name="文本框 47">
            <a:extLst>
              <a:ext uri="{FF2B5EF4-FFF2-40B4-BE49-F238E27FC236}">
                <a16:creationId xmlns="" xmlns:a16="http://schemas.microsoft.com/office/drawing/2014/main" id="{BB3E4765-BD81-4136-848A-EA5D915F69FA}"/>
              </a:ext>
            </a:extLst>
          </p:cNvPr>
          <p:cNvSpPr txBox="1"/>
          <p:nvPr/>
        </p:nvSpPr>
        <p:spPr>
          <a:xfrm>
            <a:off x="7703857" y="4510646"/>
            <a:ext cx="3623945" cy="10968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 标题文字</a:t>
            </a:r>
            <a:endParaRPr lang="en-US" altLang="zh-CN" sz="1400" b="1">
              <a:solidFill>
                <a:srgbClr val="C8C8C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椭圆 14"/>
          <p:cNvSpPr/>
          <p:nvPr/>
        </p:nvSpPr>
        <p:spPr>
          <a:xfrm>
            <a:off x="3329940" y="3112770"/>
            <a:ext cx="1083310" cy="1083310"/>
          </a:xfrm>
          <a:prstGeom prst="ellipse">
            <a:avLst/>
          </a:prstGeom>
          <a:solidFill>
            <a:srgbClr val="1967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1485900" y="4004310"/>
            <a:ext cx="2392680" cy="2392680"/>
          </a:xfrm>
          <a:prstGeom prst="ellipse">
            <a:avLst/>
          </a:prstGeom>
          <a:solidFill>
            <a:srgbClr val="1967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8458835" y="3845560"/>
            <a:ext cx="1758950" cy="1758950"/>
          </a:xfrm>
          <a:prstGeom prst="ellipse">
            <a:avLst/>
          </a:prstGeom>
          <a:solidFill>
            <a:srgbClr val="9FD8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CN"/>
          </a:p>
        </p:txBody>
      </p:sp>
      <p:sp>
        <p:nvSpPr>
          <p:cNvPr id="4" name="椭圆 3"/>
          <p:cNvSpPr/>
          <p:nvPr/>
        </p:nvSpPr>
        <p:spPr>
          <a:xfrm>
            <a:off x="7947025" y="1360170"/>
            <a:ext cx="2278380" cy="2278380"/>
          </a:xfrm>
          <a:prstGeom prst="ellipse">
            <a:avLst/>
          </a:prstGeom>
          <a:solidFill>
            <a:srgbClr val="66A9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CN"/>
          </a:p>
        </p:txBody>
      </p:sp>
      <p:sp>
        <p:nvSpPr>
          <p:cNvPr id="3" name="椭圆 2"/>
          <p:cNvSpPr/>
          <p:nvPr/>
        </p:nvSpPr>
        <p:spPr>
          <a:xfrm>
            <a:off x="4625340" y="1906270"/>
            <a:ext cx="2941320" cy="2941320"/>
          </a:xfrm>
          <a:prstGeom prst="ellipse">
            <a:avLst/>
          </a:prstGeom>
          <a:solidFill>
            <a:srgbClr val="004097"/>
          </a:solidFill>
          <a:ln>
            <a:solidFill>
              <a:srgbClr val="0040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CN"/>
          </a:p>
        </p:txBody>
      </p:sp>
      <p:sp>
        <p:nvSpPr>
          <p:cNvPr id="2" name="文本框 1"/>
          <p:cNvSpPr txBox="1"/>
          <p:nvPr/>
        </p:nvSpPr>
        <p:spPr>
          <a:xfrm>
            <a:off x="4872681" y="2749377"/>
            <a:ext cx="244663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319993" y="1906023"/>
            <a:ext cx="24466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大型国企</a:t>
            </a:r>
            <a:endParaRPr lang="en-US" altLang="zh-CN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超过</a:t>
            </a:r>
            <a:r>
              <a:rPr lang="en-US" altLang="zh-CN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40</a:t>
            </a:r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家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7879732" y="2092346"/>
            <a:ext cx="24466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</a:t>
            </a:r>
            <a:endParaRPr lang="en-US" altLang="zh-CN" sz="28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421018" y="4860400"/>
            <a:ext cx="24466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</a:t>
            </a:r>
            <a:endParaRPr lang="en-US" altLang="zh-CN" sz="2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文字可替换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136907" y="4461014"/>
            <a:ext cx="24466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</a:t>
            </a:r>
            <a:endParaRPr lang="en-US" altLang="zh-CN" sz="20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文字可替换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1755140" y="1531620"/>
            <a:ext cx="1661160" cy="1661160"/>
          </a:xfrm>
          <a:prstGeom prst="ellipse">
            <a:avLst/>
          </a:prstGeom>
          <a:solidFill>
            <a:srgbClr val="9FD8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3872230" y="2174240"/>
            <a:ext cx="541020" cy="541020"/>
          </a:xfrm>
          <a:prstGeom prst="ellipse">
            <a:avLst/>
          </a:prstGeom>
          <a:solidFill>
            <a:srgbClr val="D1E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5963285" y="1113155"/>
            <a:ext cx="418465" cy="418465"/>
          </a:xfrm>
          <a:prstGeom prst="ellipse">
            <a:avLst/>
          </a:prstGeom>
          <a:solidFill>
            <a:srgbClr val="D1E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6739890" y="867410"/>
            <a:ext cx="1038860" cy="1038860"/>
          </a:xfrm>
          <a:prstGeom prst="ellipse">
            <a:avLst/>
          </a:prstGeom>
          <a:solidFill>
            <a:srgbClr val="D1E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6381750" y="5168900"/>
            <a:ext cx="850265" cy="850265"/>
          </a:xfrm>
          <a:prstGeom prst="ellipse">
            <a:avLst/>
          </a:prstGeom>
          <a:solidFill>
            <a:srgbClr val="D1E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7296150" y="4296410"/>
            <a:ext cx="713740" cy="713740"/>
          </a:xfrm>
          <a:prstGeom prst="ellipse">
            <a:avLst/>
          </a:prstGeom>
          <a:solidFill>
            <a:srgbClr val="EA55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5133975" y="5375910"/>
            <a:ext cx="387350" cy="387350"/>
          </a:xfrm>
          <a:prstGeom prst="ellipse">
            <a:avLst/>
          </a:prstGeom>
          <a:solidFill>
            <a:srgbClr val="0040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>
            <a:off x="1109980" y="3105150"/>
            <a:ext cx="391160" cy="391160"/>
          </a:xfrm>
          <a:prstGeom prst="ellipse">
            <a:avLst/>
          </a:prstGeom>
          <a:solidFill>
            <a:srgbClr val="EA55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>
            <a:off x="4413250" y="1565275"/>
            <a:ext cx="288290" cy="288290"/>
          </a:xfrm>
          <a:prstGeom prst="ellipse">
            <a:avLst/>
          </a:prstGeom>
          <a:solidFill>
            <a:srgbClr val="EA55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>
            <a:off x="10374630" y="3878580"/>
            <a:ext cx="417830" cy="417830"/>
          </a:xfrm>
          <a:prstGeom prst="ellipse">
            <a:avLst/>
          </a:prstGeom>
          <a:solidFill>
            <a:srgbClr val="D2E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1865630" y="1996998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</a:t>
            </a:r>
            <a:endParaRPr lang="en-US" altLang="zh-CN" sz="2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ctr"/>
            <a:r>
              <a:rPr lang="zh-CN" alt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信息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3607B744-407B-4DBC-AB93-2BD2B436E9FD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0116C27C-75AE-4BAE-905E-06C60478E531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DB542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rgbClr val="DB542D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31" name="图片 30">
            <a:extLst>
              <a:ext uri="{FF2B5EF4-FFF2-40B4-BE49-F238E27FC236}">
                <a16:creationId xmlns="" xmlns:a16="http://schemas.microsoft.com/office/drawing/2014/main" id="{63DA6D60-9D76-4812-873B-529D60D41A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组合 20"/>
          <p:cNvGrpSpPr/>
          <p:nvPr/>
        </p:nvGrpSpPr>
        <p:grpSpPr>
          <a:xfrm rot="10800000">
            <a:off x="7924802" y="2738109"/>
            <a:ext cx="3365264" cy="497238"/>
            <a:chOff x="992692" y="1658391"/>
            <a:chExt cx="3365264" cy="497238"/>
          </a:xfrm>
        </p:grpSpPr>
        <p:sp>
          <p:nvSpPr>
            <p:cNvPr id="22" name="流程图: 离页连接符 21"/>
            <p:cNvSpPr/>
            <p:nvPr/>
          </p:nvSpPr>
          <p:spPr>
            <a:xfrm rot="16200000">
              <a:off x="3540662" y="1338331"/>
              <a:ext cx="497233" cy="1137354"/>
            </a:xfrm>
            <a:prstGeom prst="flowChartOffpageConnector">
              <a:avLst/>
            </a:prstGeom>
            <a:solidFill>
              <a:srgbClr val="EA55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矩形 22"/>
            <p:cNvSpPr/>
            <p:nvPr/>
          </p:nvSpPr>
          <p:spPr>
            <a:xfrm>
              <a:off x="992692" y="1658395"/>
              <a:ext cx="1985538" cy="497234"/>
            </a:xfrm>
            <a:prstGeom prst="rect">
              <a:avLst/>
            </a:prstGeom>
            <a:solidFill>
              <a:srgbClr val="0040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流程图: 离页连接符 23"/>
            <p:cNvSpPr/>
            <p:nvPr/>
          </p:nvSpPr>
          <p:spPr>
            <a:xfrm rot="16200000">
              <a:off x="3298290" y="1338331"/>
              <a:ext cx="497233" cy="1137354"/>
            </a:xfrm>
            <a:prstGeom prst="flowChartOffpageConnector">
              <a:avLst/>
            </a:prstGeom>
            <a:solidFill>
              <a:srgbClr val="0040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1630496" y="4294926"/>
            <a:ext cx="2727460" cy="497238"/>
            <a:chOff x="1630496" y="1658391"/>
            <a:chExt cx="2727460" cy="497238"/>
          </a:xfrm>
        </p:grpSpPr>
        <p:sp>
          <p:nvSpPr>
            <p:cNvPr id="17" name="流程图: 离页连接符 16"/>
            <p:cNvSpPr/>
            <p:nvPr/>
          </p:nvSpPr>
          <p:spPr>
            <a:xfrm rot="16200000">
              <a:off x="3540662" y="1338331"/>
              <a:ext cx="497233" cy="1137354"/>
            </a:xfrm>
            <a:prstGeom prst="flowChartOffpageConnector">
              <a:avLst/>
            </a:prstGeom>
            <a:solidFill>
              <a:srgbClr val="EA55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1630496" y="1658395"/>
              <a:ext cx="1347733" cy="497234"/>
            </a:xfrm>
            <a:prstGeom prst="rect">
              <a:avLst/>
            </a:prstGeom>
            <a:solidFill>
              <a:srgbClr val="0040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流程图: 离页连接符 18"/>
            <p:cNvSpPr/>
            <p:nvPr/>
          </p:nvSpPr>
          <p:spPr>
            <a:xfrm rot="16200000">
              <a:off x="3298290" y="1338331"/>
              <a:ext cx="497233" cy="1137354"/>
            </a:xfrm>
            <a:prstGeom prst="flowChartOffpageConnector">
              <a:avLst/>
            </a:prstGeom>
            <a:solidFill>
              <a:srgbClr val="0040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1630496" y="1658391"/>
            <a:ext cx="2727460" cy="497238"/>
            <a:chOff x="1630496" y="1658391"/>
            <a:chExt cx="2727460" cy="497238"/>
          </a:xfrm>
        </p:grpSpPr>
        <p:sp>
          <p:nvSpPr>
            <p:cNvPr id="15" name="流程图: 离页连接符 14"/>
            <p:cNvSpPr/>
            <p:nvPr/>
          </p:nvSpPr>
          <p:spPr>
            <a:xfrm rot="16200000">
              <a:off x="3540662" y="1338331"/>
              <a:ext cx="497233" cy="1137354"/>
            </a:xfrm>
            <a:prstGeom prst="flowChartOffpageConnector">
              <a:avLst/>
            </a:prstGeom>
            <a:solidFill>
              <a:srgbClr val="EA55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" name="矩形 1"/>
            <p:cNvSpPr/>
            <p:nvPr/>
          </p:nvSpPr>
          <p:spPr>
            <a:xfrm>
              <a:off x="1630496" y="1658395"/>
              <a:ext cx="1347733" cy="497234"/>
            </a:xfrm>
            <a:prstGeom prst="rect">
              <a:avLst/>
            </a:prstGeom>
            <a:solidFill>
              <a:srgbClr val="0040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流程图: 离页连接符 2"/>
            <p:cNvSpPr/>
            <p:nvPr/>
          </p:nvSpPr>
          <p:spPr>
            <a:xfrm rot="16200000">
              <a:off x="3298290" y="1338331"/>
              <a:ext cx="497233" cy="1137354"/>
            </a:xfrm>
            <a:prstGeom prst="flowChartOffpageConnector">
              <a:avLst/>
            </a:prstGeom>
            <a:solidFill>
              <a:srgbClr val="0040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1509846" y="2332161"/>
            <a:ext cx="2757354" cy="840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729380" y="1738405"/>
            <a:ext cx="188705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 标题文字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729379" y="4374936"/>
            <a:ext cx="188705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 标题文字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9160912" y="2814751"/>
            <a:ext cx="188705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 标题文字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550113" y="4933123"/>
            <a:ext cx="2908676" cy="840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057381" y="3414843"/>
            <a:ext cx="3115716" cy="840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等腰三角形 24"/>
          <p:cNvSpPr/>
          <p:nvPr/>
        </p:nvSpPr>
        <p:spPr>
          <a:xfrm rot="16200000">
            <a:off x="3722701" y="1738065"/>
            <a:ext cx="3969353" cy="3421856"/>
          </a:xfrm>
          <a:prstGeom prst="triangle">
            <a:avLst/>
          </a:prstGeom>
          <a:noFill/>
          <a:ln w="76200">
            <a:solidFill>
              <a:srgbClr val="0040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297112DE-6078-44A5-9560-01F66BFC46B7}"/>
              </a:ext>
            </a:extLst>
          </p:cNvPr>
          <p:cNvSpPr txBox="1"/>
          <p:nvPr/>
        </p:nvSpPr>
        <p:spPr>
          <a:xfrm>
            <a:off x="4977279" y="3383225"/>
            <a:ext cx="2237441" cy="486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en-US" altLang="zh-CN" sz="6600" b="1">
                <a:solidFill>
                  <a:srgbClr val="9FD9F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icon</a:t>
            </a:r>
            <a:endParaRPr lang="zh-CN" altLang="en-US" sz="6600" b="1" dirty="0">
              <a:solidFill>
                <a:srgbClr val="9FD9F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522544" y="3152393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rgbClr val="00409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400" b="1" dirty="0">
              <a:solidFill>
                <a:srgbClr val="00409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D04977A2-7453-425A-B8B1-2D2FD6FD4820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EB41424A-E24B-4EB6-91CD-C67035D24760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DB542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rgbClr val="DB542D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31" name="图片 30">
            <a:extLst>
              <a:ext uri="{FF2B5EF4-FFF2-40B4-BE49-F238E27FC236}">
                <a16:creationId xmlns="" xmlns:a16="http://schemas.microsoft.com/office/drawing/2014/main" id="{310468DF-E50F-45EB-B952-5A45EE3539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>
            <a:off x="-19050" y="-17780"/>
            <a:ext cx="9104630" cy="6899275"/>
          </a:xfrm>
          <a:custGeom>
            <a:avLst/>
            <a:gdLst>
              <a:gd name="connsiteX0" fmla="*/ 0 w 14338"/>
              <a:gd name="connsiteY0" fmla="*/ 10857 h 10865"/>
              <a:gd name="connsiteX1" fmla="*/ 29 w 14338"/>
              <a:gd name="connsiteY1" fmla="*/ 21 h 10865"/>
              <a:gd name="connsiteX2" fmla="*/ 14338 w 14338"/>
              <a:gd name="connsiteY2" fmla="*/ 0 h 10865"/>
              <a:gd name="connsiteX3" fmla="*/ 6877 w 14338"/>
              <a:gd name="connsiteY3" fmla="*/ 10865 h 10865"/>
              <a:gd name="connsiteX4" fmla="*/ 0 w 14338"/>
              <a:gd name="connsiteY4" fmla="*/ 10857 h 10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338" h="10865">
                <a:moveTo>
                  <a:pt x="0" y="10857"/>
                </a:moveTo>
                <a:lnTo>
                  <a:pt x="29" y="21"/>
                </a:lnTo>
                <a:lnTo>
                  <a:pt x="14338" y="0"/>
                </a:lnTo>
                <a:lnTo>
                  <a:pt x="6877" y="10865"/>
                </a:lnTo>
                <a:lnTo>
                  <a:pt x="0" y="10857"/>
                </a:lnTo>
                <a:close/>
              </a:path>
            </a:pathLst>
          </a:custGeom>
          <a:solidFill>
            <a:srgbClr val="DFE2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1148223" y="2082213"/>
            <a:ext cx="2826307" cy="3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476061" y="3949275"/>
            <a:ext cx="2826307" cy="135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322143" y="2084753"/>
            <a:ext cx="2826307" cy="3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6536832" y="3949275"/>
            <a:ext cx="2171237" cy="1609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8977630" y="3949275"/>
            <a:ext cx="2493010" cy="18662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9268752" y="1312771"/>
            <a:ext cx="2171237" cy="10968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145604" y="2512570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4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2516073" y="3429000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4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192731" y="2512570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4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9224302" y="2512570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4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6608503" y="3429000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4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709930" y="2630805"/>
            <a:ext cx="2018030" cy="688975"/>
            <a:chOff x="1162" y="4901"/>
            <a:chExt cx="3178" cy="1085"/>
          </a:xfrm>
        </p:grpSpPr>
        <p:sp>
          <p:nvSpPr>
            <p:cNvPr id="4" name="平行四边形 3"/>
            <p:cNvSpPr/>
            <p:nvPr/>
          </p:nvSpPr>
          <p:spPr>
            <a:xfrm>
              <a:off x="1162" y="5588"/>
              <a:ext cx="3178" cy="398"/>
            </a:xfrm>
            <a:prstGeom prst="parallelogram">
              <a:avLst>
                <a:gd name="adj" fmla="val 67187"/>
              </a:avLst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2" name="直接连接符 11"/>
            <p:cNvCxnSpPr/>
            <p:nvPr/>
          </p:nvCxnSpPr>
          <p:spPr>
            <a:xfrm flipV="1">
              <a:off x="1409" y="4901"/>
              <a:ext cx="480" cy="720"/>
            </a:xfrm>
            <a:prstGeom prst="line">
              <a:avLst/>
            </a:prstGeom>
            <a:ln>
              <a:solidFill>
                <a:srgbClr val="DFE2E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/>
          <p:cNvGrpSpPr/>
          <p:nvPr/>
        </p:nvGrpSpPr>
        <p:grpSpPr>
          <a:xfrm>
            <a:off x="2475865" y="3079750"/>
            <a:ext cx="2270125" cy="633095"/>
            <a:chOff x="765" y="5588"/>
            <a:chExt cx="3575" cy="997"/>
          </a:xfrm>
        </p:grpSpPr>
        <p:sp>
          <p:nvSpPr>
            <p:cNvPr id="23" name="平行四边形 22"/>
            <p:cNvSpPr/>
            <p:nvPr/>
          </p:nvSpPr>
          <p:spPr>
            <a:xfrm>
              <a:off x="1162" y="5588"/>
              <a:ext cx="3178" cy="398"/>
            </a:xfrm>
            <a:prstGeom prst="parallelogram">
              <a:avLst>
                <a:gd name="adj" fmla="val 67187"/>
              </a:avLst>
            </a:prstGeom>
            <a:solidFill>
              <a:srgbClr val="9FD8F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24" name="直接连接符 23"/>
            <p:cNvCxnSpPr/>
            <p:nvPr/>
          </p:nvCxnSpPr>
          <p:spPr>
            <a:xfrm flipV="1">
              <a:off x="765" y="5865"/>
              <a:ext cx="480" cy="720"/>
            </a:xfrm>
            <a:prstGeom prst="line">
              <a:avLst/>
            </a:prstGeom>
            <a:ln>
              <a:solidFill>
                <a:srgbClr val="A8D9F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组合 18"/>
          <p:cNvGrpSpPr/>
          <p:nvPr/>
        </p:nvGrpSpPr>
        <p:grpSpPr>
          <a:xfrm>
            <a:off x="4745990" y="2639060"/>
            <a:ext cx="2018030" cy="688975"/>
            <a:chOff x="1162" y="4901"/>
            <a:chExt cx="3178" cy="1085"/>
          </a:xfrm>
        </p:grpSpPr>
        <p:sp>
          <p:nvSpPr>
            <p:cNvPr id="20" name="平行四边形 19"/>
            <p:cNvSpPr/>
            <p:nvPr/>
          </p:nvSpPr>
          <p:spPr>
            <a:xfrm>
              <a:off x="1162" y="5588"/>
              <a:ext cx="3178" cy="398"/>
            </a:xfrm>
            <a:prstGeom prst="parallelogram">
              <a:avLst>
                <a:gd name="adj" fmla="val 67187"/>
              </a:avLst>
            </a:prstGeom>
            <a:solidFill>
              <a:srgbClr val="66A9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25" name="直接连接符 24"/>
            <p:cNvCxnSpPr/>
            <p:nvPr/>
          </p:nvCxnSpPr>
          <p:spPr>
            <a:xfrm flipV="1">
              <a:off x="1409" y="4901"/>
              <a:ext cx="480" cy="720"/>
            </a:xfrm>
            <a:prstGeom prst="line">
              <a:avLst/>
            </a:prstGeom>
            <a:ln>
              <a:solidFill>
                <a:srgbClr val="D0DFE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组合 25"/>
          <p:cNvGrpSpPr/>
          <p:nvPr/>
        </p:nvGrpSpPr>
        <p:grpSpPr>
          <a:xfrm>
            <a:off x="6511925" y="3079115"/>
            <a:ext cx="2270125" cy="641985"/>
            <a:chOff x="765" y="5574"/>
            <a:chExt cx="3575" cy="1011"/>
          </a:xfrm>
        </p:grpSpPr>
        <p:sp>
          <p:nvSpPr>
            <p:cNvPr id="27" name="平行四边形 26"/>
            <p:cNvSpPr/>
            <p:nvPr/>
          </p:nvSpPr>
          <p:spPr>
            <a:xfrm>
              <a:off x="1162" y="5574"/>
              <a:ext cx="3178" cy="398"/>
            </a:xfrm>
            <a:prstGeom prst="parallelogram">
              <a:avLst>
                <a:gd name="adj" fmla="val 67187"/>
              </a:avLst>
            </a:prstGeom>
            <a:solidFill>
              <a:srgbClr val="1967B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28" name="直接连接符 27"/>
            <p:cNvCxnSpPr/>
            <p:nvPr/>
          </p:nvCxnSpPr>
          <p:spPr>
            <a:xfrm flipV="1">
              <a:off x="765" y="5865"/>
              <a:ext cx="480" cy="720"/>
            </a:xfrm>
            <a:prstGeom prst="line">
              <a:avLst/>
            </a:prstGeom>
            <a:ln>
              <a:solidFill>
                <a:srgbClr val="1967B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组合 28"/>
          <p:cNvGrpSpPr/>
          <p:nvPr/>
        </p:nvGrpSpPr>
        <p:grpSpPr>
          <a:xfrm>
            <a:off x="8782050" y="2659380"/>
            <a:ext cx="2018030" cy="688975"/>
            <a:chOff x="1162" y="4901"/>
            <a:chExt cx="3178" cy="1085"/>
          </a:xfrm>
        </p:grpSpPr>
        <p:sp>
          <p:nvSpPr>
            <p:cNvPr id="30" name="平行四边形 29"/>
            <p:cNvSpPr/>
            <p:nvPr/>
          </p:nvSpPr>
          <p:spPr>
            <a:xfrm>
              <a:off x="1162" y="5588"/>
              <a:ext cx="3178" cy="398"/>
            </a:xfrm>
            <a:prstGeom prst="parallelogram">
              <a:avLst>
                <a:gd name="adj" fmla="val 67187"/>
              </a:avLst>
            </a:prstGeom>
            <a:solidFill>
              <a:srgbClr val="0040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31" name="直接连接符 30"/>
            <p:cNvCxnSpPr/>
            <p:nvPr/>
          </p:nvCxnSpPr>
          <p:spPr>
            <a:xfrm flipV="1">
              <a:off x="1423" y="4901"/>
              <a:ext cx="480" cy="720"/>
            </a:xfrm>
            <a:prstGeom prst="line">
              <a:avLst/>
            </a:prstGeom>
            <a:ln>
              <a:solidFill>
                <a:srgbClr val="00409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6" name="object 23"/>
          <p:cNvSpPr/>
          <p:nvPr/>
        </p:nvSpPr>
        <p:spPr>
          <a:xfrm>
            <a:off x="1148080" y="2227580"/>
            <a:ext cx="41275" cy="41275"/>
          </a:xfrm>
          <a:custGeom>
            <a:avLst/>
            <a:gdLst/>
            <a:ahLst/>
            <a:cxnLst/>
            <a:rect l="l" t="t" r="r" b="b"/>
            <a:pathLst>
              <a:path w="41275" h="41275">
                <a:moveTo>
                  <a:pt x="41097" y="0"/>
                </a:moveTo>
                <a:lnTo>
                  <a:pt x="0" y="0"/>
                </a:lnTo>
                <a:lnTo>
                  <a:pt x="0" y="41097"/>
                </a:lnTo>
                <a:lnTo>
                  <a:pt x="41097" y="41097"/>
                </a:lnTo>
                <a:lnTo>
                  <a:pt x="41097" y="0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23"/>
          <p:cNvSpPr/>
          <p:nvPr/>
        </p:nvSpPr>
        <p:spPr>
          <a:xfrm>
            <a:off x="5241290" y="2227580"/>
            <a:ext cx="41275" cy="41275"/>
          </a:xfrm>
          <a:custGeom>
            <a:avLst/>
            <a:gdLst/>
            <a:ahLst/>
            <a:cxnLst/>
            <a:rect l="l" t="t" r="r" b="b"/>
            <a:pathLst>
              <a:path w="41275" h="41275">
                <a:moveTo>
                  <a:pt x="41097" y="0"/>
                </a:moveTo>
                <a:lnTo>
                  <a:pt x="0" y="0"/>
                </a:lnTo>
                <a:lnTo>
                  <a:pt x="0" y="41097"/>
                </a:lnTo>
                <a:lnTo>
                  <a:pt x="41097" y="41097"/>
                </a:lnTo>
                <a:lnTo>
                  <a:pt x="41097" y="0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23"/>
          <p:cNvSpPr/>
          <p:nvPr/>
        </p:nvSpPr>
        <p:spPr>
          <a:xfrm>
            <a:off x="6503035" y="4117975"/>
            <a:ext cx="41275" cy="41275"/>
          </a:xfrm>
          <a:custGeom>
            <a:avLst/>
            <a:gdLst/>
            <a:ahLst/>
            <a:cxnLst/>
            <a:rect l="l" t="t" r="r" b="b"/>
            <a:pathLst>
              <a:path w="41275" h="41275">
                <a:moveTo>
                  <a:pt x="41097" y="0"/>
                </a:moveTo>
                <a:lnTo>
                  <a:pt x="0" y="0"/>
                </a:lnTo>
                <a:lnTo>
                  <a:pt x="0" y="41097"/>
                </a:lnTo>
                <a:lnTo>
                  <a:pt x="41097" y="41097"/>
                </a:lnTo>
                <a:lnTo>
                  <a:pt x="41097" y="0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23"/>
          <p:cNvSpPr/>
          <p:nvPr/>
        </p:nvSpPr>
        <p:spPr>
          <a:xfrm>
            <a:off x="9246870" y="1483360"/>
            <a:ext cx="41275" cy="41275"/>
          </a:xfrm>
          <a:custGeom>
            <a:avLst/>
            <a:gdLst/>
            <a:ahLst/>
            <a:cxnLst/>
            <a:rect l="l" t="t" r="r" b="b"/>
            <a:pathLst>
              <a:path w="41275" h="41275">
                <a:moveTo>
                  <a:pt x="41097" y="0"/>
                </a:moveTo>
                <a:lnTo>
                  <a:pt x="0" y="0"/>
                </a:lnTo>
                <a:lnTo>
                  <a:pt x="0" y="41097"/>
                </a:lnTo>
                <a:lnTo>
                  <a:pt x="41097" y="41097"/>
                </a:lnTo>
                <a:lnTo>
                  <a:pt x="41097" y="0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23"/>
          <p:cNvSpPr/>
          <p:nvPr/>
        </p:nvSpPr>
        <p:spPr>
          <a:xfrm>
            <a:off x="8936355" y="4117975"/>
            <a:ext cx="41275" cy="41275"/>
          </a:xfrm>
          <a:custGeom>
            <a:avLst/>
            <a:gdLst/>
            <a:ahLst/>
            <a:cxnLst/>
            <a:rect l="l" t="t" r="r" b="b"/>
            <a:pathLst>
              <a:path w="41275" h="41275">
                <a:moveTo>
                  <a:pt x="41097" y="0"/>
                </a:moveTo>
                <a:lnTo>
                  <a:pt x="0" y="0"/>
                </a:lnTo>
                <a:lnTo>
                  <a:pt x="0" y="41097"/>
                </a:lnTo>
                <a:lnTo>
                  <a:pt x="41097" y="41097"/>
                </a:lnTo>
                <a:lnTo>
                  <a:pt x="41097" y="0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23"/>
          <p:cNvSpPr/>
          <p:nvPr/>
        </p:nvSpPr>
        <p:spPr>
          <a:xfrm>
            <a:off x="2434590" y="4117975"/>
            <a:ext cx="41275" cy="41275"/>
          </a:xfrm>
          <a:custGeom>
            <a:avLst/>
            <a:gdLst/>
            <a:ahLst/>
            <a:cxnLst/>
            <a:rect l="l" t="t" r="r" b="b"/>
            <a:pathLst>
              <a:path w="41275" h="41275">
                <a:moveTo>
                  <a:pt x="41097" y="0"/>
                </a:moveTo>
                <a:lnTo>
                  <a:pt x="0" y="0"/>
                </a:lnTo>
                <a:lnTo>
                  <a:pt x="0" y="41097"/>
                </a:lnTo>
                <a:lnTo>
                  <a:pt x="41097" y="41097"/>
                </a:lnTo>
                <a:lnTo>
                  <a:pt x="41097" y="0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cxnSp>
        <p:nvCxnSpPr>
          <p:cNvPr id="69" name="直接连接符 68"/>
          <p:cNvCxnSpPr/>
          <p:nvPr/>
        </p:nvCxnSpPr>
        <p:spPr>
          <a:xfrm flipV="1">
            <a:off x="866775" y="2639060"/>
            <a:ext cx="304800" cy="45720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文本框 60">
            <a:extLst>
              <a:ext uri="{FF2B5EF4-FFF2-40B4-BE49-F238E27FC236}">
                <a16:creationId xmlns="" xmlns:a16="http://schemas.microsoft.com/office/drawing/2014/main" id="{4472448C-FABC-4845-8214-F058AC85B574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0" name="文本框 69">
            <a:extLst>
              <a:ext uri="{FF2B5EF4-FFF2-40B4-BE49-F238E27FC236}">
                <a16:creationId xmlns="" xmlns:a16="http://schemas.microsoft.com/office/drawing/2014/main" id="{3F8F97E1-852C-4505-9802-FF7BE7C3FA0B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DB542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rgbClr val="DB542D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71" name="图片 70">
            <a:extLst>
              <a:ext uri="{FF2B5EF4-FFF2-40B4-BE49-F238E27FC236}">
                <a16:creationId xmlns="" xmlns:a16="http://schemas.microsoft.com/office/drawing/2014/main" id="{11752DDB-8E96-423A-BF45-DA17B75F3A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>
            <a:off x="4511675" y="0"/>
            <a:ext cx="7754620" cy="6867525"/>
          </a:xfrm>
          <a:custGeom>
            <a:avLst/>
            <a:gdLst>
              <a:gd name="connsiteX0" fmla="*/ 0 w 12212"/>
              <a:gd name="connsiteY0" fmla="*/ 10815 h 10815"/>
              <a:gd name="connsiteX1" fmla="*/ 7386 w 12212"/>
              <a:gd name="connsiteY1" fmla="*/ 0 h 10815"/>
              <a:gd name="connsiteX2" fmla="*/ 12153 w 12212"/>
              <a:gd name="connsiteY2" fmla="*/ 0 h 10815"/>
              <a:gd name="connsiteX3" fmla="*/ 12212 w 12212"/>
              <a:gd name="connsiteY3" fmla="*/ 10798 h 10815"/>
              <a:gd name="connsiteX4" fmla="*/ 0 w 12212"/>
              <a:gd name="connsiteY4" fmla="*/ 10815 h 108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212" h="10815">
                <a:moveTo>
                  <a:pt x="0" y="10815"/>
                </a:moveTo>
                <a:lnTo>
                  <a:pt x="7386" y="0"/>
                </a:lnTo>
                <a:lnTo>
                  <a:pt x="12153" y="0"/>
                </a:lnTo>
                <a:lnTo>
                  <a:pt x="12212" y="10798"/>
                </a:lnTo>
                <a:lnTo>
                  <a:pt x="0" y="10815"/>
                </a:lnTo>
                <a:close/>
              </a:path>
            </a:pathLst>
          </a:custGeom>
          <a:solidFill>
            <a:srgbClr val="00409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257748" y="1591650"/>
            <a:ext cx="2334410" cy="135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内容文字信息，文字可替换；内容文字信息，文字可替换；内容文字信息，文字可替换；内容文字信息，文字可替换；内容文字信息，文字可替换；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5311514" y="2104611"/>
            <a:ext cx="2334410" cy="840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9240820" y="2338649"/>
            <a:ext cx="2097740" cy="60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498388" y="4404372"/>
            <a:ext cx="2991863" cy="135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543711" y="4404372"/>
            <a:ext cx="2180741" cy="1609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9157819" y="4404372"/>
            <a:ext cx="2180741" cy="60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151068" y="2985623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4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2521537" y="3902053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4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198195" y="2985623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4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9229766" y="2985623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6538752" y="3902053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737870" y="3112135"/>
            <a:ext cx="2018030" cy="688975"/>
            <a:chOff x="1162" y="4901"/>
            <a:chExt cx="3178" cy="1085"/>
          </a:xfrm>
        </p:grpSpPr>
        <p:sp>
          <p:nvSpPr>
            <p:cNvPr id="10" name="平行四边形 9"/>
            <p:cNvSpPr/>
            <p:nvPr/>
          </p:nvSpPr>
          <p:spPr>
            <a:xfrm>
              <a:off x="1162" y="5588"/>
              <a:ext cx="3178" cy="398"/>
            </a:xfrm>
            <a:prstGeom prst="parallelogram">
              <a:avLst>
                <a:gd name="adj" fmla="val 67187"/>
              </a:avLst>
            </a:prstGeom>
            <a:solidFill>
              <a:srgbClr val="0040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1" name="直接连接符 10"/>
            <p:cNvCxnSpPr/>
            <p:nvPr/>
          </p:nvCxnSpPr>
          <p:spPr>
            <a:xfrm flipV="1">
              <a:off x="1409" y="4901"/>
              <a:ext cx="480" cy="720"/>
            </a:xfrm>
            <a:prstGeom prst="line">
              <a:avLst/>
            </a:prstGeom>
            <a:ln>
              <a:solidFill>
                <a:srgbClr val="9FB7D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组合 21"/>
          <p:cNvGrpSpPr/>
          <p:nvPr/>
        </p:nvGrpSpPr>
        <p:grpSpPr>
          <a:xfrm>
            <a:off x="2503805" y="3528695"/>
            <a:ext cx="2270125" cy="633095"/>
            <a:chOff x="765" y="5588"/>
            <a:chExt cx="3575" cy="997"/>
          </a:xfrm>
        </p:grpSpPr>
        <p:sp>
          <p:nvSpPr>
            <p:cNvPr id="23" name="平行四边形 22"/>
            <p:cNvSpPr/>
            <p:nvPr/>
          </p:nvSpPr>
          <p:spPr>
            <a:xfrm>
              <a:off x="1162" y="5588"/>
              <a:ext cx="3178" cy="398"/>
            </a:xfrm>
            <a:prstGeom prst="parallelogram">
              <a:avLst>
                <a:gd name="adj" fmla="val 67187"/>
              </a:avLst>
            </a:prstGeom>
            <a:solidFill>
              <a:srgbClr val="1967B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24" name="直接连接符 23"/>
            <p:cNvCxnSpPr/>
            <p:nvPr/>
          </p:nvCxnSpPr>
          <p:spPr>
            <a:xfrm flipV="1">
              <a:off x="765" y="5865"/>
              <a:ext cx="480" cy="720"/>
            </a:xfrm>
            <a:prstGeom prst="line">
              <a:avLst/>
            </a:prstGeom>
            <a:ln>
              <a:solidFill>
                <a:srgbClr val="9FB7D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组合 24"/>
          <p:cNvGrpSpPr/>
          <p:nvPr/>
        </p:nvGrpSpPr>
        <p:grpSpPr>
          <a:xfrm>
            <a:off x="4773930" y="3063875"/>
            <a:ext cx="2018030" cy="715010"/>
            <a:chOff x="1162" y="4860"/>
            <a:chExt cx="3178" cy="1126"/>
          </a:xfrm>
        </p:grpSpPr>
        <p:sp>
          <p:nvSpPr>
            <p:cNvPr id="26" name="平行四边形 25"/>
            <p:cNvSpPr/>
            <p:nvPr/>
          </p:nvSpPr>
          <p:spPr>
            <a:xfrm>
              <a:off x="1162" y="5588"/>
              <a:ext cx="3178" cy="398"/>
            </a:xfrm>
            <a:prstGeom prst="parallelogram">
              <a:avLst>
                <a:gd name="adj" fmla="val 67187"/>
              </a:avLst>
            </a:prstGeom>
            <a:solidFill>
              <a:srgbClr val="1967B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27" name="直接连接符 26"/>
            <p:cNvCxnSpPr/>
            <p:nvPr/>
          </p:nvCxnSpPr>
          <p:spPr>
            <a:xfrm flipV="1">
              <a:off x="1449" y="4860"/>
              <a:ext cx="480" cy="720"/>
            </a:xfrm>
            <a:prstGeom prst="line">
              <a:avLst/>
            </a:prstGeom>
            <a:ln>
              <a:solidFill>
                <a:srgbClr val="9FB7D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组合 27"/>
          <p:cNvGrpSpPr/>
          <p:nvPr/>
        </p:nvGrpSpPr>
        <p:grpSpPr>
          <a:xfrm>
            <a:off x="6532245" y="3529330"/>
            <a:ext cx="2179798" cy="633095"/>
            <a:chOff x="753" y="5588"/>
            <a:chExt cx="3567" cy="997"/>
          </a:xfrm>
        </p:grpSpPr>
        <p:sp>
          <p:nvSpPr>
            <p:cNvPr id="29" name="平行四边形 28"/>
            <p:cNvSpPr/>
            <p:nvPr/>
          </p:nvSpPr>
          <p:spPr>
            <a:xfrm>
              <a:off x="1142" y="5588"/>
              <a:ext cx="3178" cy="398"/>
            </a:xfrm>
            <a:prstGeom prst="parallelogram">
              <a:avLst>
                <a:gd name="adj" fmla="val 67187"/>
              </a:avLst>
            </a:prstGeom>
            <a:solidFill>
              <a:srgbClr val="9FD8F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30" name="直接连接符 29"/>
            <p:cNvCxnSpPr/>
            <p:nvPr/>
          </p:nvCxnSpPr>
          <p:spPr>
            <a:xfrm flipV="1">
              <a:off x="753" y="5865"/>
              <a:ext cx="480" cy="720"/>
            </a:xfrm>
            <a:prstGeom prst="line">
              <a:avLst/>
            </a:prstGeom>
            <a:ln>
              <a:solidFill>
                <a:srgbClr val="9FB7D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组合 30"/>
          <p:cNvGrpSpPr/>
          <p:nvPr/>
        </p:nvGrpSpPr>
        <p:grpSpPr>
          <a:xfrm>
            <a:off x="8787765" y="3078480"/>
            <a:ext cx="2018030" cy="715010"/>
            <a:chOff x="1162" y="4860"/>
            <a:chExt cx="3178" cy="1126"/>
          </a:xfrm>
        </p:grpSpPr>
        <p:sp>
          <p:nvSpPr>
            <p:cNvPr id="32" name="平行四边形 31"/>
            <p:cNvSpPr/>
            <p:nvPr/>
          </p:nvSpPr>
          <p:spPr>
            <a:xfrm>
              <a:off x="1162" y="5588"/>
              <a:ext cx="3178" cy="398"/>
            </a:xfrm>
            <a:prstGeom prst="parallelogram">
              <a:avLst>
                <a:gd name="adj" fmla="val 67187"/>
              </a:avLst>
            </a:prstGeom>
            <a:solidFill>
              <a:srgbClr val="D2EC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33" name="直接连接符 32"/>
            <p:cNvCxnSpPr/>
            <p:nvPr/>
          </p:nvCxnSpPr>
          <p:spPr>
            <a:xfrm flipV="1">
              <a:off x="1449" y="4860"/>
              <a:ext cx="480" cy="720"/>
            </a:xfrm>
            <a:prstGeom prst="line">
              <a:avLst/>
            </a:prstGeom>
            <a:ln>
              <a:solidFill>
                <a:srgbClr val="9FB7D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0" name="object 23"/>
          <p:cNvSpPr/>
          <p:nvPr/>
        </p:nvSpPr>
        <p:spPr>
          <a:xfrm>
            <a:off x="1216660" y="1764030"/>
            <a:ext cx="41275" cy="41275"/>
          </a:xfrm>
          <a:custGeom>
            <a:avLst/>
            <a:gdLst/>
            <a:ahLst/>
            <a:cxnLst/>
            <a:rect l="l" t="t" r="r" b="b"/>
            <a:pathLst>
              <a:path w="41275" h="41275">
                <a:moveTo>
                  <a:pt x="41097" y="0"/>
                </a:moveTo>
                <a:lnTo>
                  <a:pt x="0" y="0"/>
                </a:lnTo>
                <a:lnTo>
                  <a:pt x="0" y="41097"/>
                </a:lnTo>
                <a:lnTo>
                  <a:pt x="41097" y="41097"/>
                </a:lnTo>
                <a:lnTo>
                  <a:pt x="41097" y="0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23"/>
          <p:cNvSpPr/>
          <p:nvPr/>
        </p:nvSpPr>
        <p:spPr>
          <a:xfrm>
            <a:off x="2440940" y="4572635"/>
            <a:ext cx="41275" cy="41275"/>
          </a:xfrm>
          <a:custGeom>
            <a:avLst/>
            <a:gdLst/>
            <a:ahLst/>
            <a:cxnLst/>
            <a:rect l="l" t="t" r="r" b="b"/>
            <a:pathLst>
              <a:path w="41275" h="41275">
                <a:moveTo>
                  <a:pt x="41097" y="0"/>
                </a:moveTo>
                <a:lnTo>
                  <a:pt x="0" y="0"/>
                </a:lnTo>
                <a:lnTo>
                  <a:pt x="0" y="41097"/>
                </a:lnTo>
                <a:lnTo>
                  <a:pt x="41097" y="41097"/>
                </a:lnTo>
                <a:lnTo>
                  <a:pt x="41097" y="0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0"/>
          <p:cNvSpPr/>
          <p:nvPr/>
        </p:nvSpPr>
        <p:spPr>
          <a:xfrm>
            <a:off x="9188450" y="2504440"/>
            <a:ext cx="41275" cy="41275"/>
          </a:xfrm>
          <a:custGeom>
            <a:avLst/>
            <a:gdLst/>
            <a:ahLst/>
            <a:cxnLst/>
            <a:rect l="l" t="t" r="r" b="b"/>
            <a:pathLst>
              <a:path w="41275" h="41275">
                <a:moveTo>
                  <a:pt x="41097" y="0"/>
                </a:moveTo>
                <a:lnTo>
                  <a:pt x="0" y="0"/>
                </a:lnTo>
                <a:lnTo>
                  <a:pt x="0" y="41097"/>
                </a:lnTo>
                <a:lnTo>
                  <a:pt x="41097" y="41097"/>
                </a:lnTo>
                <a:lnTo>
                  <a:pt x="41097" y="0"/>
                </a:lnTo>
                <a:close/>
              </a:path>
            </a:pathLst>
          </a:custGeom>
          <a:solidFill>
            <a:srgbClr val="9ED7F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0"/>
          <p:cNvSpPr/>
          <p:nvPr/>
        </p:nvSpPr>
        <p:spPr>
          <a:xfrm>
            <a:off x="6532245" y="4572635"/>
            <a:ext cx="41275" cy="41275"/>
          </a:xfrm>
          <a:custGeom>
            <a:avLst/>
            <a:gdLst/>
            <a:ahLst/>
            <a:cxnLst/>
            <a:rect l="l" t="t" r="r" b="b"/>
            <a:pathLst>
              <a:path w="41275" h="41275">
                <a:moveTo>
                  <a:pt x="41097" y="0"/>
                </a:moveTo>
                <a:lnTo>
                  <a:pt x="0" y="0"/>
                </a:lnTo>
                <a:lnTo>
                  <a:pt x="0" y="41097"/>
                </a:lnTo>
                <a:lnTo>
                  <a:pt x="41097" y="41097"/>
                </a:lnTo>
                <a:lnTo>
                  <a:pt x="41097" y="0"/>
                </a:lnTo>
                <a:close/>
              </a:path>
            </a:pathLst>
          </a:custGeom>
          <a:solidFill>
            <a:srgbClr val="9ED7F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30"/>
          <p:cNvSpPr/>
          <p:nvPr/>
        </p:nvSpPr>
        <p:spPr>
          <a:xfrm>
            <a:off x="9101455" y="4572635"/>
            <a:ext cx="41275" cy="41275"/>
          </a:xfrm>
          <a:custGeom>
            <a:avLst/>
            <a:gdLst/>
            <a:ahLst/>
            <a:cxnLst/>
            <a:rect l="l" t="t" r="r" b="b"/>
            <a:pathLst>
              <a:path w="41275" h="41275">
                <a:moveTo>
                  <a:pt x="41097" y="0"/>
                </a:moveTo>
                <a:lnTo>
                  <a:pt x="0" y="0"/>
                </a:lnTo>
                <a:lnTo>
                  <a:pt x="0" y="41097"/>
                </a:lnTo>
                <a:lnTo>
                  <a:pt x="41097" y="41097"/>
                </a:lnTo>
                <a:lnTo>
                  <a:pt x="41097" y="0"/>
                </a:lnTo>
                <a:close/>
              </a:path>
            </a:pathLst>
          </a:custGeom>
          <a:solidFill>
            <a:srgbClr val="9ED7F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23"/>
          <p:cNvSpPr/>
          <p:nvPr/>
        </p:nvSpPr>
        <p:spPr>
          <a:xfrm>
            <a:off x="5270500" y="2297430"/>
            <a:ext cx="41275" cy="41275"/>
          </a:xfrm>
          <a:custGeom>
            <a:avLst/>
            <a:gdLst/>
            <a:ahLst/>
            <a:cxnLst/>
            <a:rect l="l" t="t" r="r" b="b"/>
            <a:pathLst>
              <a:path w="41275" h="41275">
                <a:moveTo>
                  <a:pt x="41097" y="0"/>
                </a:moveTo>
                <a:lnTo>
                  <a:pt x="0" y="0"/>
                </a:lnTo>
                <a:lnTo>
                  <a:pt x="0" y="41097"/>
                </a:lnTo>
                <a:lnTo>
                  <a:pt x="41097" y="41097"/>
                </a:lnTo>
                <a:lnTo>
                  <a:pt x="41097" y="0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文本框 50">
            <a:extLst>
              <a:ext uri="{FF2B5EF4-FFF2-40B4-BE49-F238E27FC236}">
                <a16:creationId xmlns="" xmlns:a16="http://schemas.microsoft.com/office/drawing/2014/main" id="{C36CE4BE-5337-44E9-96B1-8C775524C48F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文本框 51">
            <a:extLst>
              <a:ext uri="{FF2B5EF4-FFF2-40B4-BE49-F238E27FC236}">
                <a16:creationId xmlns="" xmlns:a16="http://schemas.microsoft.com/office/drawing/2014/main" id="{87741286-281D-4EFE-871D-F5BDE44D6740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DB542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rgbClr val="DB542D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53" name="图片 52">
            <a:extLst>
              <a:ext uri="{FF2B5EF4-FFF2-40B4-BE49-F238E27FC236}">
                <a16:creationId xmlns="" xmlns:a16="http://schemas.microsoft.com/office/drawing/2014/main" id="{D608C3E2-A363-4389-89DD-831642FBEA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85965" y="1429385"/>
            <a:ext cx="4610100" cy="4928235"/>
          </a:xfrm>
          <a:prstGeom prst="rect">
            <a:avLst/>
          </a:prstGeom>
        </p:spPr>
      </p:pic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25BEFA85-3926-481E-831F-183EFF2F649B}"/>
              </a:ext>
            </a:extLst>
          </p:cNvPr>
          <p:cNvGrpSpPr/>
          <p:nvPr/>
        </p:nvGrpSpPr>
        <p:grpSpPr>
          <a:xfrm>
            <a:off x="711672" y="1429427"/>
            <a:ext cx="2590800" cy="508000"/>
            <a:chOff x="711672" y="1429427"/>
            <a:chExt cx="2590800" cy="508000"/>
          </a:xfrm>
        </p:grpSpPr>
        <p:pic>
          <p:nvPicPr>
            <p:cNvPr id="27" name="图片 2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11672" y="1429427"/>
              <a:ext cx="2590800" cy="508000"/>
            </a:xfrm>
            <a:prstGeom prst="rect">
              <a:avLst/>
            </a:prstGeom>
          </p:spPr>
        </p:pic>
        <p:sp>
          <p:nvSpPr>
            <p:cNvPr id="8" name="文本框 7"/>
            <p:cNvSpPr txBox="1"/>
            <p:nvPr/>
          </p:nvSpPr>
          <p:spPr>
            <a:xfrm>
              <a:off x="942137" y="1519227"/>
              <a:ext cx="2147884" cy="327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2000"/>
                </a:lnSpc>
              </a:pPr>
              <a:r>
                <a:rPr lang="zh-CN" altLang="en-US" sz="1400" b="1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内容信息文字可替换</a:t>
              </a:r>
              <a:endParaRPr lang="zh-CN" altLang="en-US" sz="1400" b="1" dirty="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7446645" y="3404235"/>
            <a:ext cx="3852545" cy="2122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内容文字信息，文字可替换；内容文字信息，文字可替换；内容文字信息，文字可替换；内容文字信息，文字可替换；内容文字信息，文字可替换；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7446906" y="2341387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4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4" name="直接连接符 43"/>
          <p:cNvCxnSpPr/>
          <p:nvPr/>
        </p:nvCxnSpPr>
        <p:spPr>
          <a:xfrm>
            <a:off x="7555230" y="2840990"/>
            <a:ext cx="3569335" cy="4445"/>
          </a:xfrm>
          <a:prstGeom prst="line">
            <a:avLst/>
          </a:prstGeom>
          <a:ln w="6350">
            <a:solidFill>
              <a:srgbClr val="00409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3" name="文本框 42">
            <a:extLst>
              <a:ext uri="{FF2B5EF4-FFF2-40B4-BE49-F238E27FC236}">
                <a16:creationId xmlns="" xmlns:a16="http://schemas.microsoft.com/office/drawing/2014/main" id="{96768BF5-9A80-4A4D-AD34-9122B07B41CF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文本框 44">
            <a:extLst>
              <a:ext uri="{FF2B5EF4-FFF2-40B4-BE49-F238E27FC236}">
                <a16:creationId xmlns="" xmlns:a16="http://schemas.microsoft.com/office/drawing/2014/main" id="{52C04B71-25CF-461E-8C6A-45EBA5789B8D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DB542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rgbClr val="DB542D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46" name="图片 45">
            <a:extLst>
              <a:ext uri="{FF2B5EF4-FFF2-40B4-BE49-F238E27FC236}">
                <a16:creationId xmlns="" xmlns:a16="http://schemas.microsoft.com/office/drawing/2014/main" id="{6178607D-D2D0-4669-A19A-95964525DE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grpSp>
        <p:nvGrpSpPr>
          <p:cNvPr id="49" name="组合 48">
            <a:extLst>
              <a:ext uri="{FF2B5EF4-FFF2-40B4-BE49-F238E27FC236}">
                <a16:creationId xmlns="" xmlns:a16="http://schemas.microsoft.com/office/drawing/2014/main" id="{2693FA13-5CDF-442B-B672-E40E904FB017}"/>
              </a:ext>
            </a:extLst>
          </p:cNvPr>
          <p:cNvGrpSpPr/>
          <p:nvPr/>
        </p:nvGrpSpPr>
        <p:grpSpPr>
          <a:xfrm>
            <a:off x="711672" y="5838647"/>
            <a:ext cx="2590800" cy="508000"/>
            <a:chOff x="711672" y="1429427"/>
            <a:chExt cx="2590800" cy="508000"/>
          </a:xfrm>
        </p:grpSpPr>
        <p:pic>
          <p:nvPicPr>
            <p:cNvPr id="50" name="图片 49">
              <a:extLst>
                <a:ext uri="{FF2B5EF4-FFF2-40B4-BE49-F238E27FC236}">
                  <a16:creationId xmlns="" xmlns:a16="http://schemas.microsoft.com/office/drawing/2014/main" id="{57337FF7-6A09-4E76-8175-EED9949BABE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11672" y="1429427"/>
              <a:ext cx="2590800" cy="508000"/>
            </a:xfrm>
            <a:prstGeom prst="rect">
              <a:avLst/>
            </a:prstGeom>
          </p:spPr>
        </p:pic>
        <p:sp>
          <p:nvSpPr>
            <p:cNvPr id="51" name="文本框 50">
              <a:extLst>
                <a:ext uri="{FF2B5EF4-FFF2-40B4-BE49-F238E27FC236}">
                  <a16:creationId xmlns="" xmlns:a16="http://schemas.microsoft.com/office/drawing/2014/main" id="{76B4243E-CCE0-4A16-BA89-67027F6C00BE}"/>
                </a:ext>
              </a:extLst>
            </p:cNvPr>
            <p:cNvSpPr txBox="1"/>
            <p:nvPr/>
          </p:nvSpPr>
          <p:spPr>
            <a:xfrm>
              <a:off x="942137" y="1519227"/>
              <a:ext cx="2147884" cy="327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2000"/>
                </a:lnSpc>
              </a:pPr>
              <a:r>
                <a:rPr lang="zh-CN" altLang="en-US" sz="1400" b="1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内容信息文字可替换</a:t>
              </a:r>
              <a:endParaRPr lang="zh-CN" altLang="en-US" sz="1400" b="1" dirty="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2" name="组合 51">
            <a:extLst>
              <a:ext uri="{FF2B5EF4-FFF2-40B4-BE49-F238E27FC236}">
                <a16:creationId xmlns="" xmlns:a16="http://schemas.microsoft.com/office/drawing/2014/main" id="{DAB0EA8D-84F1-4414-82FC-C88BB07C9331}"/>
              </a:ext>
            </a:extLst>
          </p:cNvPr>
          <p:cNvGrpSpPr/>
          <p:nvPr/>
        </p:nvGrpSpPr>
        <p:grpSpPr>
          <a:xfrm>
            <a:off x="711672" y="5103777"/>
            <a:ext cx="2590800" cy="508000"/>
            <a:chOff x="711672" y="1429427"/>
            <a:chExt cx="2590800" cy="508000"/>
          </a:xfrm>
        </p:grpSpPr>
        <p:pic>
          <p:nvPicPr>
            <p:cNvPr id="53" name="图片 52">
              <a:extLst>
                <a:ext uri="{FF2B5EF4-FFF2-40B4-BE49-F238E27FC236}">
                  <a16:creationId xmlns="" xmlns:a16="http://schemas.microsoft.com/office/drawing/2014/main" id="{E0E274BB-8664-493B-BE4B-5CC11F39CEE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11672" y="1429427"/>
              <a:ext cx="2590800" cy="508000"/>
            </a:xfrm>
            <a:prstGeom prst="rect">
              <a:avLst/>
            </a:prstGeom>
          </p:spPr>
        </p:pic>
        <p:sp>
          <p:nvSpPr>
            <p:cNvPr id="54" name="文本框 53">
              <a:extLst>
                <a:ext uri="{FF2B5EF4-FFF2-40B4-BE49-F238E27FC236}">
                  <a16:creationId xmlns="" xmlns:a16="http://schemas.microsoft.com/office/drawing/2014/main" id="{153564A5-10C3-4E7B-9CF5-04F35D151855}"/>
                </a:ext>
              </a:extLst>
            </p:cNvPr>
            <p:cNvSpPr txBox="1"/>
            <p:nvPr/>
          </p:nvSpPr>
          <p:spPr>
            <a:xfrm>
              <a:off x="942137" y="1519227"/>
              <a:ext cx="2147884" cy="327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2000"/>
                </a:lnSpc>
              </a:pPr>
              <a:r>
                <a:rPr lang="zh-CN" altLang="en-US" sz="1400" b="1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内容信息文字可替换</a:t>
              </a:r>
              <a:endParaRPr lang="zh-CN" altLang="en-US" sz="1400" b="1" dirty="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5" name="组合 54">
            <a:extLst>
              <a:ext uri="{FF2B5EF4-FFF2-40B4-BE49-F238E27FC236}">
                <a16:creationId xmlns="" xmlns:a16="http://schemas.microsoft.com/office/drawing/2014/main" id="{0E7758E4-9CAC-4CCE-B49F-57390500E549}"/>
              </a:ext>
            </a:extLst>
          </p:cNvPr>
          <p:cNvGrpSpPr/>
          <p:nvPr/>
        </p:nvGrpSpPr>
        <p:grpSpPr>
          <a:xfrm>
            <a:off x="711672" y="4368907"/>
            <a:ext cx="2590800" cy="508000"/>
            <a:chOff x="711672" y="1429427"/>
            <a:chExt cx="2590800" cy="508000"/>
          </a:xfrm>
        </p:grpSpPr>
        <p:pic>
          <p:nvPicPr>
            <p:cNvPr id="56" name="图片 55">
              <a:extLst>
                <a:ext uri="{FF2B5EF4-FFF2-40B4-BE49-F238E27FC236}">
                  <a16:creationId xmlns="" xmlns:a16="http://schemas.microsoft.com/office/drawing/2014/main" id="{BBE298CB-93CE-439E-B946-C1555415412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11672" y="1429427"/>
              <a:ext cx="2590800" cy="508000"/>
            </a:xfrm>
            <a:prstGeom prst="rect">
              <a:avLst/>
            </a:prstGeom>
          </p:spPr>
        </p:pic>
        <p:sp>
          <p:nvSpPr>
            <p:cNvPr id="57" name="文本框 56">
              <a:extLst>
                <a:ext uri="{FF2B5EF4-FFF2-40B4-BE49-F238E27FC236}">
                  <a16:creationId xmlns="" xmlns:a16="http://schemas.microsoft.com/office/drawing/2014/main" id="{52AE2215-2B53-44ED-B633-D65A33757095}"/>
                </a:ext>
              </a:extLst>
            </p:cNvPr>
            <p:cNvSpPr txBox="1"/>
            <p:nvPr/>
          </p:nvSpPr>
          <p:spPr>
            <a:xfrm>
              <a:off x="942137" y="1519227"/>
              <a:ext cx="2147884" cy="327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2000"/>
                </a:lnSpc>
              </a:pPr>
              <a:r>
                <a:rPr lang="zh-CN" altLang="en-US" sz="1400" b="1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内容信息文字可替换</a:t>
              </a:r>
              <a:endParaRPr lang="zh-CN" altLang="en-US" sz="1400" b="1" dirty="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8" name="组合 57">
            <a:extLst>
              <a:ext uri="{FF2B5EF4-FFF2-40B4-BE49-F238E27FC236}">
                <a16:creationId xmlns="" xmlns:a16="http://schemas.microsoft.com/office/drawing/2014/main" id="{F16DE468-345D-4A7E-ACFA-777CF8BB62C1}"/>
              </a:ext>
            </a:extLst>
          </p:cNvPr>
          <p:cNvGrpSpPr/>
          <p:nvPr/>
        </p:nvGrpSpPr>
        <p:grpSpPr>
          <a:xfrm>
            <a:off x="711672" y="3634037"/>
            <a:ext cx="2590800" cy="508000"/>
            <a:chOff x="711672" y="1429427"/>
            <a:chExt cx="2590800" cy="508000"/>
          </a:xfrm>
        </p:grpSpPr>
        <p:pic>
          <p:nvPicPr>
            <p:cNvPr id="59" name="图片 58">
              <a:extLst>
                <a:ext uri="{FF2B5EF4-FFF2-40B4-BE49-F238E27FC236}">
                  <a16:creationId xmlns="" xmlns:a16="http://schemas.microsoft.com/office/drawing/2014/main" id="{6FF4E2D6-C4D7-4FEE-99C9-81857E8447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11672" y="1429427"/>
              <a:ext cx="2590800" cy="508000"/>
            </a:xfrm>
            <a:prstGeom prst="rect">
              <a:avLst/>
            </a:prstGeom>
          </p:spPr>
        </p:pic>
        <p:sp>
          <p:nvSpPr>
            <p:cNvPr id="60" name="文本框 59">
              <a:extLst>
                <a:ext uri="{FF2B5EF4-FFF2-40B4-BE49-F238E27FC236}">
                  <a16:creationId xmlns="" xmlns:a16="http://schemas.microsoft.com/office/drawing/2014/main" id="{4B54506E-71D9-4B63-89E9-BF2CFD306B09}"/>
                </a:ext>
              </a:extLst>
            </p:cNvPr>
            <p:cNvSpPr txBox="1"/>
            <p:nvPr/>
          </p:nvSpPr>
          <p:spPr>
            <a:xfrm>
              <a:off x="942137" y="1519227"/>
              <a:ext cx="2147884" cy="327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2000"/>
                </a:lnSpc>
              </a:pPr>
              <a:r>
                <a:rPr lang="zh-CN" altLang="en-US" sz="1400" b="1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内容信息文字可替换</a:t>
              </a:r>
              <a:endParaRPr lang="zh-CN" altLang="en-US" sz="1400" b="1" dirty="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1" name="组合 60">
            <a:extLst>
              <a:ext uri="{FF2B5EF4-FFF2-40B4-BE49-F238E27FC236}">
                <a16:creationId xmlns="" xmlns:a16="http://schemas.microsoft.com/office/drawing/2014/main" id="{A716DDD4-19A4-4F4A-BC00-E95BFC715D27}"/>
              </a:ext>
            </a:extLst>
          </p:cNvPr>
          <p:cNvGrpSpPr/>
          <p:nvPr/>
        </p:nvGrpSpPr>
        <p:grpSpPr>
          <a:xfrm>
            <a:off x="711672" y="2899167"/>
            <a:ext cx="2590800" cy="508000"/>
            <a:chOff x="711672" y="1429427"/>
            <a:chExt cx="2590800" cy="508000"/>
          </a:xfrm>
        </p:grpSpPr>
        <p:pic>
          <p:nvPicPr>
            <p:cNvPr id="62" name="图片 61">
              <a:extLst>
                <a:ext uri="{FF2B5EF4-FFF2-40B4-BE49-F238E27FC236}">
                  <a16:creationId xmlns="" xmlns:a16="http://schemas.microsoft.com/office/drawing/2014/main" id="{7FF8C727-1479-40CE-9E0D-ADA053C7AFC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11672" y="1429427"/>
              <a:ext cx="2590800" cy="508000"/>
            </a:xfrm>
            <a:prstGeom prst="rect">
              <a:avLst/>
            </a:prstGeom>
          </p:spPr>
        </p:pic>
        <p:sp>
          <p:nvSpPr>
            <p:cNvPr id="63" name="文本框 62">
              <a:extLst>
                <a:ext uri="{FF2B5EF4-FFF2-40B4-BE49-F238E27FC236}">
                  <a16:creationId xmlns="" xmlns:a16="http://schemas.microsoft.com/office/drawing/2014/main" id="{827677A8-C2D8-4138-9D2D-505481411376}"/>
                </a:ext>
              </a:extLst>
            </p:cNvPr>
            <p:cNvSpPr txBox="1"/>
            <p:nvPr/>
          </p:nvSpPr>
          <p:spPr>
            <a:xfrm>
              <a:off x="942137" y="1519227"/>
              <a:ext cx="2147884" cy="327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2000"/>
                </a:lnSpc>
              </a:pPr>
              <a:r>
                <a:rPr lang="zh-CN" altLang="en-US" sz="1400" b="1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内容信息文字可替换</a:t>
              </a:r>
              <a:endParaRPr lang="zh-CN" altLang="en-US" sz="1400" b="1" dirty="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4" name="组合 63">
            <a:extLst>
              <a:ext uri="{FF2B5EF4-FFF2-40B4-BE49-F238E27FC236}">
                <a16:creationId xmlns="" xmlns:a16="http://schemas.microsoft.com/office/drawing/2014/main" id="{48BF1E59-7A27-4750-9785-58519456BCBD}"/>
              </a:ext>
            </a:extLst>
          </p:cNvPr>
          <p:cNvGrpSpPr/>
          <p:nvPr/>
        </p:nvGrpSpPr>
        <p:grpSpPr>
          <a:xfrm>
            <a:off x="711672" y="2164297"/>
            <a:ext cx="2590800" cy="508000"/>
            <a:chOff x="711672" y="1429427"/>
            <a:chExt cx="2590800" cy="508000"/>
          </a:xfrm>
        </p:grpSpPr>
        <p:pic>
          <p:nvPicPr>
            <p:cNvPr id="65" name="图片 64">
              <a:extLst>
                <a:ext uri="{FF2B5EF4-FFF2-40B4-BE49-F238E27FC236}">
                  <a16:creationId xmlns="" xmlns:a16="http://schemas.microsoft.com/office/drawing/2014/main" id="{19C467B5-C2DF-43BB-A272-355EB71598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11672" y="1429427"/>
              <a:ext cx="2590800" cy="508000"/>
            </a:xfrm>
            <a:prstGeom prst="rect">
              <a:avLst/>
            </a:prstGeom>
          </p:spPr>
        </p:pic>
        <p:sp>
          <p:nvSpPr>
            <p:cNvPr id="66" name="文本框 65">
              <a:extLst>
                <a:ext uri="{FF2B5EF4-FFF2-40B4-BE49-F238E27FC236}">
                  <a16:creationId xmlns="" xmlns:a16="http://schemas.microsoft.com/office/drawing/2014/main" id="{B34649AC-2E81-447C-AC4E-F9E672AB9444}"/>
                </a:ext>
              </a:extLst>
            </p:cNvPr>
            <p:cNvSpPr txBox="1"/>
            <p:nvPr/>
          </p:nvSpPr>
          <p:spPr>
            <a:xfrm>
              <a:off x="942137" y="1519227"/>
              <a:ext cx="2147884" cy="327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2000"/>
                </a:lnSpc>
              </a:pPr>
              <a:r>
                <a:rPr lang="zh-CN" altLang="en-US" sz="1400" b="1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内容信息文字可替换</a:t>
              </a:r>
              <a:endParaRPr lang="zh-CN" altLang="en-US" sz="1400" b="1" dirty="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7" name="组合 66">
            <a:extLst>
              <a:ext uri="{FF2B5EF4-FFF2-40B4-BE49-F238E27FC236}">
                <a16:creationId xmlns="" xmlns:a16="http://schemas.microsoft.com/office/drawing/2014/main" id="{DFB65FC6-0307-40A2-BB1E-03B8CF0B4DE0}"/>
              </a:ext>
            </a:extLst>
          </p:cNvPr>
          <p:cNvGrpSpPr/>
          <p:nvPr/>
        </p:nvGrpSpPr>
        <p:grpSpPr>
          <a:xfrm>
            <a:off x="3762148" y="1429427"/>
            <a:ext cx="2590800" cy="508000"/>
            <a:chOff x="711672" y="1429427"/>
            <a:chExt cx="2590800" cy="508000"/>
          </a:xfrm>
        </p:grpSpPr>
        <p:pic>
          <p:nvPicPr>
            <p:cNvPr id="68" name="图片 67">
              <a:extLst>
                <a:ext uri="{FF2B5EF4-FFF2-40B4-BE49-F238E27FC236}">
                  <a16:creationId xmlns="" xmlns:a16="http://schemas.microsoft.com/office/drawing/2014/main" id="{ECE855AD-A50E-4D67-BC43-106AB286B82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11672" y="1429427"/>
              <a:ext cx="2590800" cy="508000"/>
            </a:xfrm>
            <a:prstGeom prst="rect">
              <a:avLst/>
            </a:prstGeom>
          </p:spPr>
        </p:pic>
        <p:sp>
          <p:nvSpPr>
            <p:cNvPr id="69" name="文本框 68">
              <a:extLst>
                <a:ext uri="{FF2B5EF4-FFF2-40B4-BE49-F238E27FC236}">
                  <a16:creationId xmlns="" xmlns:a16="http://schemas.microsoft.com/office/drawing/2014/main" id="{1716BD53-289F-4216-9F29-D8E0B841ECD0}"/>
                </a:ext>
              </a:extLst>
            </p:cNvPr>
            <p:cNvSpPr txBox="1"/>
            <p:nvPr/>
          </p:nvSpPr>
          <p:spPr>
            <a:xfrm>
              <a:off x="942137" y="1519227"/>
              <a:ext cx="2147884" cy="327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2000"/>
                </a:lnSpc>
              </a:pPr>
              <a:r>
                <a:rPr lang="zh-CN" altLang="en-US" sz="1400" b="1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内容信息文字可替换</a:t>
              </a:r>
              <a:endParaRPr lang="zh-CN" altLang="en-US" sz="1400" b="1" dirty="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0" name="组合 69">
            <a:extLst>
              <a:ext uri="{FF2B5EF4-FFF2-40B4-BE49-F238E27FC236}">
                <a16:creationId xmlns="" xmlns:a16="http://schemas.microsoft.com/office/drawing/2014/main" id="{E9283BE2-9EC2-4EEA-B82F-C131D33C5BC4}"/>
              </a:ext>
            </a:extLst>
          </p:cNvPr>
          <p:cNvGrpSpPr/>
          <p:nvPr/>
        </p:nvGrpSpPr>
        <p:grpSpPr>
          <a:xfrm>
            <a:off x="3762148" y="5838647"/>
            <a:ext cx="2590800" cy="508000"/>
            <a:chOff x="711672" y="1429427"/>
            <a:chExt cx="2590800" cy="508000"/>
          </a:xfrm>
        </p:grpSpPr>
        <p:pic>
          <p:nvPicPr>
            <p:cNvPr id="71" name="图片 70">
              <a:extLst>
                <a:ext uri="{FF2B5EF4-FFF2-40B4-BE49-F238E27FC236}">
                  <a16:creationId xmlns="" xmlns:a16="http://schemas.microsoft.com/office/drawing/2014/main" id="{0229F4CC-9526-4CED-A9A3-5F35680907C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11672" y="1429427"/>
              <a:ext cx="2590800" cy="508000"/>
            </a:xfrm>
            <a:prstGeom prst="rect">
              <a:avLst/>
            </a:prstGeom>
          </p:spPr>
        </p:pic>
        <p:sp>
          <p:nvSpPr>
            <p:cNvPr id="72" name="文本框 71">
              <a:extLst>
                <a:ext uri="{FF2B5EF4-FFF2-40B4-BE49-F238E27FC236}">
                  <a16:creationId xmlns="" xmlns:a16="http://schemas.microsoft.com/office/drawing/2014/main" id="{48BB02D3-D6B4-45EC-8E41-8A2CB5AD515A}"/>
                </a:ext>
              </a:extLst>
            </p:cNvPr>
            <p:cNvSpPr txBox="1"/>
            <p:nvPr/>
          </p:nvSpPr>
          <p:spPr>
            <a:xfrm>
              <a:off x="942137" y="1519227"/>
              <a:ext cx="2147884" cy="327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2000"/>
                </a:lnSpc>
              </a:pPr>
              <a:r>
                <a:rPr lang="zh-CN" altLang="en-US" sz="1400" b="1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内容信息文字可替换</a:t>
              </a:r>
              <a:endParaRPr lang="zh-CN" altLang="en-US" sz="1400" b="1" dirty="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3" name="组合 72">
            <a:extLst>
              <a:ext uri="{FF2B5EF4-FFF2-40B4-BE49-F238E27FC236}">
                <a16:creationId xmlns="" xmlns:a16="http://schemas.microsoft.com/office/drawing/2014/main" id="{600ECD72-D4EA-41B9-8382-DD29B8DE8A0C}"/>
              </a:ext>
            </a:extLst>
          </p:cNvPr>
          <p:cNvGrpSpPr/>
          <p:nvPr/>
        </p:nvGrpSpPr>
        <p:grpSpPr>
          <a:xfrm>
            <a:off x="3762148" y="5103777"/>
            <a:ext cx="2590800" cy="508000"/>
            <a:chOff x="711672" y="1429427"/>
            <a:chExt cx="2590800" cy="508000"/>
          </a:xfrm>
        </p:grpSpPr>
        <p:pic>
          <p:nvPicPr>
            <p:cNvPr id="74" name="图片 73">
              <a:extLst>
                <a:ext uri="{FF2B5EF4-FFF2-40B4-BE49-F238E27FC236}">
                  <a16:creationId xmlns="" xmlns:a16="http://schemas.microsoft.com/office/drawing/2014/main" id="{E0B9C2F0-74F4-45DC-8899-BC8EC3A4A95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11672" y="1429427"/>
              <a:ext cx="2590800" cy="508000"/>
            </a:xfrm>
            <a:prstGeom prst="rect">
              <a:avLst/>
            </a:prstGeom>
          </p:spPr>
        </p:pic>
        <p:sp>
          <p:nvSpPr>
            <p:cNvPr id="75" name="文本框 74">
              <a:extLst>
                <a:ext uri="{FF2B5EF4-FFF2-40B4-BE49-F238E27FC236}">
                  <a16:creationId xmlns="" xmlns:a16="http://schemas.microsoft.com/office/drawing/2014/main" id="{B663DDE8-25CB-4D71-82E7-83D8AF61001C}"/>
                </a:ext>
              </a:extLst>
            </p:cNvPr>
            <p:cNvSpPr txBox="1"/>
            <p:nvPr/>
          </p:nvSpPr>
          <p:spPr>
            <a:xfrm>
              <a:off x="942137" y="1519227"/>
              <a:ext cx="2147884" cy="327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2000"/>
                </a:lnSpc>
              </a:pPr>
              <a:r>
                <a:rPr lang="zh-CN" altLang="en-US" sz="1400" b="1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内容信息文字可替换</a:t>
              </a:r>
              <a:endParaRPr lang="zh-CN" altLang="en-US" sz="1400" b="1" dirty="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6" name="组合 75">
            <a:extLst>
              <a:ext uri="{FF2B5EF4-FFF2-40B4-BE49-F238E27FC236}">
                <a16:creationId xmlns="" xmlns:a16="http://schemas.microsoft.com/office/drawing/2014/main" id="{25F968BA-AC32-48AC-AA58-F0F1650FB77E}"/>
              </a:ext>
            </a:extLst>
          </p:cNvPr>
          <p:cNvGrpSpPr/>
          <p:nvPr/>
        </p:nvGrpSpPr>
        <p:grpSpPr>
          <a:xfrm>
            <a:off x="3762148" y="4368907"/>
            <a:ext cx="2590800" cy="508000"/>
            <a:chOff x="711672" y="1429427"/>
            <a:chExt cx="2590800" cy="508000"/>
          </a:xfrm>
        </p:grpSpPr>
        <p:pic>
          <p:nvPicPr>
            <p:cNvPr id="77" name="图片 76">
              <a:extLst>
                <a:ext uri="{FF2B5EF4-FFF2-40B4-BE49-F238E27FC236}">
                  <a16:creationId xmlns="" xmlns:a16="http://schemas.microsoft.com/office/drawing/2014/main" id="{D277F345-6324-46A8-A9BD-F84253363A3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11672" y="1429427"/>
              <a:ext cx="2590800" cy="508000"/>
            </a:xfrm>
            <a:prstGeom prst="rect">
              <a:avLst/>
            </a:prstGeom>
          </p:spPr>
        </p:pic>
        <p:sp>
          <p:nvSpPr>
            <p:cNvPr id="78" name="文本框 77">
              <a:extLst>
                <a:ext uri="{FF2B5EF4-FFF2-40B4-BE49-F238E27FC236}">
                  <a16:creationId xmlns="" xmlns:a16="http://schemas.microsoft.com/office/drawing/2014/main" id="{698FE721-5B87-4B00-9401-97CC28182FB1}"/>
                </a:ext>
              </a:extLst>
            </p:cNvPr>
            <p:cNvSpPr txBox="1"/>
            <p:nvPr/>
          </p:nvSpPr>
          <p:spPr>
            <a:xfrm>
              <a:off x="942137" y="1519227"/>
              <a:ext cx="2147884" cy="327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2000"/>
                </a:lnSpc>
              </a:pPr>
              <a:r>
                <a:rPr lang="zh-CN" altLang="en-US" sz="1400" b="1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内容信息文字可替换</a:t>
              </a:r>
              <a:endParaRPr lang="zh-CN" altLang="en-US" sz="1400" b="1" dirty="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9" name="组合 78">
            <a:extLst>
              <a:ext uri="{FF2B5EF4-FFF2-40B4-BE49-F238E27FC236}">
                <a16:creationId xmlns="" xmlns:a16="http://schemas.microsoft.com/office/drawing/2014/main" id="{1B70CD8A-000E-407A-9081-83DE087DCB17}"/>
              </a:ext>
            </a:extLst>
          </p:cNvPr>
          <p:cNvGrpSpPr/>
          <p:nvPr/>
        </p:nvGrpSpPr>
        <p:grpSpPr>
          <a:xfrm>
            <a:off x="3762148" y="3634037"/>
            <a:ext cx="2590800" cy="508000"/>
            <a:chOff x="711672" y="1429427"/>
            <a:chExt cx="2590800" cy="508000"/>
          </a:xfrm>
        </p:grpSpPr>
        <p:pic>
          <p:nvPicPr>
            <p:cNvPr id="80" name="图片 79">
              <a:extLst>
                <a:ext uri="{FF2B5EF4-FFF2-40B4-BE49-F238E27FC236}">
                  <a16:creationId xmlns="" xmlns:a16="http://schemas.microsoft.com/office/drawing/2014/main" id="{81CBDC5F-75D7-4824-AF3B-A4C49CD0CDB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11672" y="1429427"/>
              <a:ext cx="2590800" cy="508000"/>
            </a:xfrm>
            <a:prstGeom prst="rect">
              <a:avLst/>
            </a:prstGeom>
          </p:spPr>
        </p:pic>
        <p:sp>
          <p:nvSpPr>
            <p:cNvPr id="81" name="文本框 80">
              <a:extLst>
                <a:ext uri="{FF2B5EF4-FFF2-40B4-BE49-F238E27FC236}">
                  <a16:creationId xmlns="" xmlns:a16="http://schemas.microsoft.com/office/drawing/2014/main" id="{AEBF25BB-B82E-438E-9216-9888077B5529}"/>
                </a:ext>
              </a:extLst>
            </p:cNvPr>
            <p:cNvSpPr txBox="1"/>
            <p:nvPr/>
          </p:nvSpPr>
          <p:spPr>
            <a:xfrm>
              <a:off x="942137" y="1519227"/>
              <a:ext cx="2147884" cy="327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2000"/>
                </a:lnSpc>
              </a:pPr>
              <a:r>
                <a:rPr lang="zh-CN" altLang="en-US" sz="1400" b="1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内容信息文字可替换</a:t>
              </a:r>
              <a:endParaRPr lang="zh-CN" altLang="en-US" sz="1400" b="1" dirty="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2" name="组合 81">
            <a:extLst>
              <a:ext uri="{FF2B5EF4-FFF2-40B4-BE49-F238E27FC236}">
                <a16:creationId xmlns="" xmlns:a16="http://schemas.microsoft.com/office/drawing/2014/main" id="{ABA25B7E-37C2-45B8-8EA6-2939B43C1A2E}"/>
              </a:ext>
            </a:extLst>
          </p:cNvPr>
          <p:cNvGrpSpPr/>
          <p:nvPr/>
        </p:nvGrpSpPr>
        <p:grpSpPr>
          <a:xfrm>
            <a:off x="3762148" y="2899167"/>
            <a:ext cx="2590800" cy="508000"/>
            <a:chOff x="711672" y="1429427"/>
            <a:chExt cx="2590800" cy="508000"/>
          </a:xfrm>
        </p:grpSpPr>
        <p:pic>
          <p:nvPicPr>
            <p:cNvPr id="83" name="图片 82">
              <a:extLst>
                <a:ext uri="{FF2B5EF4-FFF2-40B4-BE49-F238E27FC236}">
                  <a16:creationId xmlns="" xmlns:a16="http://schemas.microsoft.com/office/drawing/2014/main" id="{8B20DEBA-93C9-4435-9CE1-53265DE7F10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11672" y="1429427"/>
              <a:ext cx="2590800" cy="508000"/>
            </a:xfrm>
            <a:prstGeom prst="rect">
              <a:avLst/>
            </a:prstGeom>
          </p:spPr>
        </p:pic>
        <p:sp>
          <p:nvSpPr>
            <p:cNvPr id="84" name="文本框 83">
              <a:extLst>
                <a:ext uri="{FF2B5EF4-FFF2-40B4-BE49-F238E27FC236}">
                  <a16:creationId xmlns="" xmlns:a16="http://schemas.microsoft.com/office/drawing/2014/main" id="{E0CD435F-B1FA-4F74-82E9-FBA454E18D44}"/>
                </a:ext>
              </a:extLst>
            </p:cNvPr>
            <p:cNvSpPr txBox="1"/>
            <p:nvPr/>
          </p:nvSpPr>
          <p:spPr>
            <a:xfrm>
              <a:off x="942137" y="1519227"/>
              <a:ext cx="2147884" cy="327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2000"/>
                </a:lnSpc>
              </a:pPr>
              <a:r>
                <a:rPr lang="zh-CN" altLang="en-US" sz="1400" b="1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内容信息文字可替换</a:t>
              </a:r>
              <a:endParaRPr lang="zh-CN" altLang="en-US" sz="1400" b="1" dirty="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5" name="组合 84">
            <a:extLst>
              <a:ext uri="{FF2B5EF4-FFF2-40B4-BE49-F238E27FC236}">
                <a16:creationId xmlns="" xmlns:a16="http://schemas.microsoft.com/office/drawing/2014/main" id="{22378712-F1C2-4769-A16E-00EBDC36803C}"/>
              </a:ext>
            </a:extLst>
          </p:cNvPr>
          <p:cNvGrpSpPr/>
          <p:nvPr/>
        </p:nvGrpSpPr>
        <p:grpSpPr>
          <a:xfrm>
            <a:off x="3762148" y="2164297"/>
            <a:ext cx="2590800" cy="508000"/>
            <a:chOff x="711672" y="1429427"/>
            <a:chExt cx="2590800" cy="508000"/>
          </a:xfrm>
        </p:grpSpPr>
        <p:pic>
          <p:nvPicPr>
            <p:cNvPr id="86" name="图片 85">
              <a:extLst>
                <a:ext uri="{FF2B5EF4-FFF2-40B4-BE49-F238E27FC236}">
                  <a16:creationId xmlns="" xmlns:a16="http://schemas.microsoft.com/office/drawing/2014/main" id="{DE6447C4-81B5-4339-B7D6-C9E3B54BD15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11672" y="1429427"/>
              <a:ext cx="2590800" cy="508000"/>
            </a:xfrm>
            <a:prstGeom prst="rect">
              <a:avLst/>
            </a:prstGeom>
          </p:spPr>
        </p:pic>
        <p:sp>
          <p:nvSpPr>
            <p:cNvPr id="87" name="文本框 86">
              <a:extLst>
                <a:ext uri="{FF2B5EF4-FFF2-40B4-BE49-F238E27FC236}">
                  <a16:creationId xmlns="" xmlns:a16="http://schemas.microsoft.com/office/drawing/2014/main" id="{E438B6CC-7026-4DF9-A50C-C2AE77178A7C}"/>
                </a:ext>
              </a:extLst>
            </p:cNvPr>
            <p:cNvSpPr txBox="1"/>
            <p:nvPr/>
          </p:nvSpPr>
          <p:spPr>
            <a:xfrm>
              <a:off x="942137" y="1519227"/>
              <a:ext cx="2147884" cy="327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2000"/>
                </a:lnSpc>
              </a:pPr>
              <a:r>
                <a:rPr lang="zh-CN" altLang="en-US" sz="1400" b="1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内容信息文字可替换</a:t>
              </a:r>
              <a:endParaRPr lang="zh-CN" altLang="en-US" sz="1400" b="1" dirty="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图片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9296" y="1040477"/>
            <a:ext cx="5066215" cy="5108891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7005099" y="597934"/>
            <a:ext cx="162095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标题文字标题文字</a:t>
            </a:r>
            <a:endParaRPr lang="zh-CN" altLang="en-US" sz="14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357206" y="1940236"/>
            <a:ext cx="162095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标题文字标题文字</a:t>
            </a:r>
            <a:endParaRPr lang="zh-CN" altLang="en-US" sz="14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8703328" y="2232622"/>
            <a:ext cx="162095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标题文字标题文字</a:t>
            </a:r>
            <a:endParaRPr lang="zh-CN" altLang="en-US" sz="14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22571" y="4022683"/>
            <a:ext cx="162095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标题文字标题文字</a:t>
            </a:r>
            <a:endParaRPr lang="zh-CN" altLang="en-US" sz="14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8703328" y="4571600"/>
            <a:ext cx="162095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标题文字标题文字</a:t>
            </a:r>
            <a:endParaRPr lang="zh-CN" altLang="en-US" sz="14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343076" y="2248013"/>
            <a:ext cx="2909771" cy="1097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1600"/>
              </a:lnSpc>
            </a:pPr>
            <a:r>
              <a:rPr lang="zh-CN" altLang="en-US" sz="10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内容文字信息，文字可替换；内容文字信息，文字可替换；内容文字信息，文字可替换；内容文字信息，文字可替换；</a:t>
            </a:r>
            <a:endParaRPr lang="zh-CN" altLang="en-US" sz="1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22570" y="4330460"/>
            <a:ext cx="3057247" cy="6871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1600"/>
              </a:lnSpc>
            </a:pPr>
            <a:r>
              <a:rPr lang="zh-CN" altLang="en-US" sz="10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</a:t>
            </a:r>
            <a:endParaRPr lang="zh-CN" altLang="en-US" sz="1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005099" y="905711"/>
            <a:ext cx="2874397" cy="8922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1600"/>
              </a:lnSpc>
            </a:pPr>
            <a:r>
              <a:rPr lang="zh-CN" altLang="en-US" sz="10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内容文字信息，文字可替换；内容文字信息，文字可替换；内容文字信息，文字可替换；内容文字信息，文字可替换；内容文字信息，文字可替换；内容文字信息，文字可替换；</a:t>
            </a:r>
            <a:endParaRPr lang="zh-CN" altLang="en-US" sz="1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8703328" y="2552521"/>
            <a:ext cx="2874397" cy="15078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1600"/>
              </a:lnSpc>
            </a:pPr>
            <a:r>
              <a:rPr lang="en-US" altLang="zh-CN" sz="10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2007</a:t>
            </a: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10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11</a:t>
            </a: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月，中汇会计师事务所取得证券期货从业资格。相继成立深圳、上海、宁波分所。</a:t>
            </a:r>
          </a:p>
          <a:p>
            <a:pPr algn="just">
              <a:lnSpc>
                <a:spcPts val="1600"/>
              </a:lnSpc>
            </a:pPr>
            <a:r>
              <a:rPr lang="en-US" altLang="zh-CN" sz="10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2007</a:t>
            </a: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年，中汇评估更名为“天源资产评估有限公司</a:t>
            </a:r>
            <a:r>
              <a:rPr lang="zh-CN" altLang="en-US" sz="10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”。内容文字信息，文字可替换；内容文字信息，文字可替换；内容文字信息，文字可替换；内容文字信息，文字可替换；内容文字信息，文字可替换；内容文字信息，文字可替换；</a:t>
            </a:r>
            <a:endParaRPr lang="zh-CN" altLang="en-US" sz="1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8703328" y="4895157"/>
            <a:ext cx="2874397" cy="1097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1600"/>
              </a:lnSpc>
            </a:pPr>
            <a:r>
              <a:rPr lang="zh-CN" altLang="en-US" sz="10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内容文字信息，文字可替换；内容文字信息，文字可替换；内容文字信息，文字可替换；内容文字信息，文字可替换；内容文字信息，文字可替换；内容文字信息，文字可替换；内容文字信息，文字可替换；</a:t>
            </a:r>
            <a:endParaRPr lang="zh-CN" altLang="en-US" sz="1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5939739" y="736828"/>
            <a:ext cx="768176" cy="584775"/>
            <a:chOff x="5939739" y="736828"/>
            <a:chExt cx="768176" cy="584775"/>
          </a:xfrm>
        </p:grpSpPr>
        <p:pic>
          <p:nvPicPr>
            <p:cNvPr id="32" name="图片 3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6183614" y="751824"/>
              <a:ext cx="524301" cy="554784"/>
            </a:xfrm>
            <a:prstGeom prst="rect">
              <a:avLst/>
            </a:prstGeom>
          </p:spPr>
        </p:pic>
        <p:sp>
          <p:nvSpPr>
            <p:cNvPr id="18" name="文本框 17"/>
            <p:cNvSpPr txBox="1"/>
            <p:nvPr/>
          </p:nvSpPr>
          <p:spPr>
            <a:xfrm>
              <a:off x="5939739" y="736828"/>
              <a:ext cx="72968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b="1" i="1">
                  <a:solidFill>
                    <a:srgbClr val="004097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XXXX</a:t>
              </a:r>
              <a:endParaRPr lang="en-US" altLang="zh-CN" sz="1600" b="1" i="1" dirty="0">
                <a:solidFill>
                  <a:srgbClr val="004097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  <a:p>
              <a:r>
                <a:rPr lang="en-US" altLang="zh-CN" sz="1600" b="1" i="1">
                  <a:solidFill>
                    <a:srgbClr val="004097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XXXX</a:t>
              </a:r>
              <a:endParaRPr lang="zh-CN" altLang="en-US" sz="1600" b="1" i="1" dirty="0">
                <a:solidFill>
                  <a:srgbClr val="004097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5310828" y="2094124"/>
            <a:ext cx="874940" cy="584775"/>
            <a:chOff x="5418204" y="2131369"/>
            <a:chExt cx="874940" cy="584775"/>
          </a:xfrm>
        </p:grpSpPr>
        <p:pic>
          <p:nvPicPr>
            <p:cNvPr id="26" name="图片 2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18204" y="2146364"/>
              <a:ext cx="524301" cy="554784"/>
            </a:xfrm>
            <a:prstGeom prst="rect">
              <a:avLst/>
            </a:prstGeom>
          </p:spPr>
        </p:pic>
        <p:sp>
          <p:nvSpPr>
            <p:cNvPr id="19" name="文本框 18"/>
            <p:cNvSpPr txBox="1"/>
            <p:nvPr/>
          </p:nvSpPr>
          <p:spPr>
            <a:xfrm>
              <a:off x="5563457" y="2131369"/>
              <a:ext cx="72968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b="1" i="1">
                  <a:solidFill>
                    <a:srgbClr val="004097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XXXX</a:t>
              </a:r>
            </a:p>
            <a:p>
              <a:r>
                <a:rPr lang="en-US" altLang="zh-CN" sz="1600" b="1" i="1">
                  <a:solidFill>
                    <a:srgbClr val="004097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XXXX</a:t>
              </a:r>
              <a:endParaRPr lang="en-US" altLang="zh-CN" sz="1600" b="1" i="1" dirty="0">
                <a:solidFill>
                  <a:srgbClr val="004097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7857254" y="2760718"/>
            <a:ext cx="757998" cy="584775"/>
            <a:chOff x="7770919" y="2728197"/>
            <a:chExt cx="757998" cy="584775"/>
          </a:xfrm>
        </p:grpSpPr>
        <p:pic>
          <p:nvPicPr>
            <p:cNvPr id="28" name="图片 2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8004616" y="2743192"/>
              <a:ext cx="524301" cy="554784"/>
            </a:xfrm>
            <a:prstGeom prst="rect">
              <a:avLst/>
            </a:prstGeom>
          </p:spPr>
        </p:pic>
        <p:sp>
          <p:nvSpPr>
            <p:cNvPr id="20" name="文本框 19"/>
            <p:cNvSpPr txBox="1"/>
            <p:nvPr/>
          </p:nvSpPr>
          <p:spPr>
            <a:xfrm>
              <a:off x="7770919" y="2728197"/>
              <a:ext cx="72968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b="1" i="1">
                  <a:solidFill>
                    <a:srgbClr val="004097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XXXX</a:t>
              </a:r>
            </a:p>
            <a:p>
              <a:r>
                <a:rPr lang="en-US" altLang="zh-CN" sz="1600" b="1" i="1">
                  <a:solidFill>
                    <a:srgbClr val="004097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XXXX</a:t>
              </a:r>
              <a:endParaRPr lang="en-US" altLang="zh-CN" sz="1600" b="1" i="1" dirty="0">
                <a:solidFill>
                  <a:srgbClr val="004097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841617" y="3928254"/>
            <a:ext cx="831127" cy="584775"/>
            <a:chOff x="3841617" y="4165854"/>
            <a:chExt cx="831127" cy="584775"/>
          </a:xfrm>
        </p:grpSpPr>
        <p:pic>
          <p:nvPicPr>
            <p:cNvPr id="27" name="图片 2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41617" y="4180849"/>
              <a:ext cx="524301" cy="554784"/>
            </a:xfrm>
            <a:prstGeom prst="rect">
              <a:avLst/>
            </a:prstGeom>
          </p:spPr>
        </p:pic>
        <p:sp>
          <p:nvSpPr>
            <p:cNvPr id="21" name="文本框 20"/>
            <p:cNvSpPr txBox="1"/>
            <p:nvPr/>
          </p:nvSpPr>
          <p:spPr>
            <a:xfrm>
              <a:off x="3943057" y="4165854"/>
              <a:ext cx="72968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b="1" i="1">
                  <a:solidFill>
                    <a:srgbClr val="004097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XXXX</a:t>
              </a:r>
            </a:p>
            <a:p>
              <a:r>
                <a:rPr lang="en-US" altLang="zh-CN" sz="1600" b="1" i="1">
                  <a:solidFill>
                    <a:srgbClr val="004097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XXXX</a:t>
              </a:r>
              <a:endParaRPr lang="en-US" altLang="zh-CN" sz="1600" b="1" i="1" dirty="0">
                <a:solidFill>
                  <a:srgbClr val="004097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7807558" y="4622309"/>
            <a:ext cx="748495" cy="584775"/>
            <a:chOff x="7770919" y="4765794"/>
            <a:chExt cx="748495" cy="584775"/>
          </a:xfrm>
        </p:grpSpPr>
        <p:pic>
          <p:nvPicPr>
            <p:cNvPr id="29" name="图片 2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7995113" y="4780789"/>
              <a:ext cx="524301" cy="554784"/>
            </a:xfrm>
            <a:prstGeom prst="rect">
              <a:avLst/>
            </a:prstGeom>
          </p:spPr>
        </p:pic>
        <p:sp>
          <p:nvSpPr>
            <p:cNvPr id="22" name="文本框 21"/>
            <p:cNvSpPr txBox="1"/>
            <p:nvPr/>
          </p:nvSpPr>
          <p:spPr>
            <a:xfrm>
              <a:off x="7770919" y="4765794"/>
              <a:ext cx="72968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b="1" i="1">
                  <a:solidFill>
                    <a:srgbClr val="004097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XXXX</a:t>
              </a:r>
            </a:p>
            <a:p>
              <a:r>
                <a:rPr lang="en-US" altLang="zh-CN" sz="1600" b="1" i="1">
                  <a:solidFill>
                    <a:srgbClr val="004097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XXXX</a:t>
              </a:r>
              <a:endParaRPr lang="en-US" altLang="zh-CN" sz="1600" b="1" i="1" dirty="0">
                <a:solidFill>
                  <a:srgbClr val="004097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33" name="文本框 32">
            <a:extLst>
              <a:ext uri="{FF2B5EF4-FFF2-40B4-BE49-F238E27FC236}">
                <a16:creationId xmlns="" xmlns:a16="http://schemas.microsoft.com/office/drawing/2014/main" id="{E3F64041-69CC-4C94-8EB6-7AED8CC22411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文本框 38">
            <a:extLst>
              <a:ext uri="{FF2B5EF4-FFF2-40B4-BE49-F238E27FC236}">
                <a16:creationId xmlns="" xmlns:a16="http://schemas.microsoft.com/office/drawing/2014/main" id="{179B225F-6C31-4C03-B6E6-307922D50D49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DB542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rgbClr val="DB542D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40" name="图片 39">
            <a:extLst>
              <a:ext uri="{FF2B5EF4-FFF2-40B4-BE49-F238E27FC236}">
                <a16:creationId xmlns="" xmlns:a16="http://schemas.microsoft.com/office/drawing/2014/main" id="{16856855-6DA7-44B6-87C5-CAE36285B37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ject 5"/>
          <p:cNvSpPr/>
          <p:nvPr/>
        </p:nvSpPr>
        <p:spPr>
          <a:xfrm>
            <a:off x="4138676" y="5229694"/>
            <a:ext cx="266065" cy="838835"/>
          </a:xfrm>
          <a:custGeom>
            <a:avLst/>
            <a:gdLst/>
            <a:ahLst/>
            <a:cxnLst/>
            <a:rect l="l" t="t" r="r" b="b"/>
            <a:pathLst>
              <a:path w="266064" h="838835">
                <a:moveTo>
                  <a:pt x="0" y="0"/>
                </a:moveTo>
                <a:lnTo>
                  <a:pt x="265709" y="0"/>
                </a:lnTo>
                <a:lnTo>
                  <a:pt x="265709" y="838225"/>
                </a:lnTo>
                <a:lnTo>
                  <a:pt x="0" y="838225"/>
                </a:lnTo>
                <a:lnTo>
                  <a:pt x="0" y="0"/>
                </a:lnTo>
                <a:close/>
              </a:path>
            </a:pathLst>
          </a:custGeom>
          <a:ln w="8026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6"/>
          <p:cNvSpPr/>
          <p:nvPr/>
        </p:nvSpPr>
        <p:spPr>
          <a:xfrm>
            <a:off x="4594809" y="5229694"/>
            <a:ext cx="266065" cy="838835"/>
          </a:xfrm>
          <a:custGeom>
            <a:avLst/>
            <a:gdLst/>
            <a:ahLst/>
            <a:cxnLst/>
            <a:rect l="l" t="t" r="r" b="b"/>
            <a:pathLst>
              <a:path w="266064" h="838835">
                <a:moveTo>
                  <a:pt x="0" y="0"/>
                </a:moveTo>
                <a:lnTo>
                  <a:pt x="265709" y="0"/>
                </a:lnTo>
                <a:lnTo>
                  <a:pt x="265709" y="838225"/>
                </a:lnTo>
                <a:lnTo>
                  <a:pt x="0" y="838225"/>
                </a:lnTo>
                <a:lnTo>
                  <a:pt x="0" y="0"/>
                </a:lnTo>
                <a:close/>
              </a:path>
            </a:pathLst>
          </a:custGeom>
          <a:ln w="8026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7"/>
          <p:cNvSpPr/>
          <p:nvPr/>
        </p:nvSpPr>
        <p:spPr>
          <a:xfrm>
            <a:off x="5050942" y="5229694"/>
            <a:ext cx="266065" cy="838835"/>
          </a:xfrm>
          <a:custGeom>
            <a:avLst/>
            <a:gdLst/>
            <a:ahLst/>
            <a:cxnLst/>
            <a:rect l="l" t="t" r="r" b="b"/>
            <a:pathLst>
              <a:path w="266064" h="838835">
                <a:moveTo>
                  <a:pt x="0" y="0"/>
                </a:moveTo>
                <a:lnTo>
                  <a:pt x="265709" y="0"/>
                </a:lnTo>
                <a:lnTo>
                  <a:pt x="265709" y="838225"/>
                </a:lnTo>
                <a:lnTo>
                  <a:pt x="0" y="838225"/>
                </a:lnTo>
                <a:lnTo>
                  <a:pt x="0" y="0"/>
                </a:lnTo>
                <a:close/>
              </a:path>
            </a:pathLst>
          </a:custGeom>
          <a:ln w="8026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8"/>
          <p:cNvSpPr/>
          <p:nvPr/>
        </p:nvSpPr>
        <p:spPr>
          <a:xfrm>
            <a:off x="5507075" y="5229694"/>
            <a:ext cx="266065" cy="838835"/>
          </a:xfrm>
          <a:custGeom>
            <a:avLst/>
            <a:gdLst/>
            <a:ahLst/>
            <a:cxnLst/>
            <a:rect l="l" t="t" r="r" b="b"/>
            <a:pathLst>
              <a:path w="266064" h="838835">
                <a:moveTo>
                  <a:pt x="0" y="0"/>
                </a:moveTo>
                <a:lnTo>
                  <a:pt x="265709" y="0"/>
                </a:lnTo>
                <a:lnTo>
                  <a:pt x="265709" y="838225"/>
                </a:lnTo>
                <a:lnTo>
                  <a:pt x="0" y="838225"/>
                </a:lnTo>
                <a:lnTo>
                  <a:pt x="0" y="0"/>
                </a:lnTo>
                <a:close/>
              </a:path>
            </a:pathLst>
          </a:custGeom>
          <a:ln w="8026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9"/>
          <p:cNvSpPr/>
          <p:nvPr/>
        </p:nvSpPr>
        <p:spPr>
          <a:xfrm>
            <a:off x="5963208" y="5229694"/>
            <a:ext cx="266065" cy="838835"/>
          </a:xfrm>
          <a:custGeom>
            <a:avLst/>
            <a:gdLst/>
            <a:ahLst/>
            <a:cxnLst/>
            <a:rect l="l" t="t" r="r" b="b"/>
            <a:pathLst>
              <a:path w="266064" h="838835">
                <a:moveTo>
                  <a:pt x="0" y="0"/>
                </a:moveTo>
                <a:lnTo>
                  <a:pt x="265709" y="0"/>
                </a:lnTo>
                <a:lnTo>
                  <a:pt x="265709" y="838225"/>
                </a:lnTo>
                <a:lnTo>
                  <a:pt x="0" y="838225"/>
                </a:lnTo>
                <a:lnTo>
                  <a:pt x="0" y="0"/>
                </a:lnTo>
                <a:close/>
              </a:path>
            </a:pathLst>
          </a:custGeom>
          <a:ln w="8026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21"/>
          <p:cNvSpPr/>
          <p:nvPr/>
        </p:nvSpPr>
        <p:spPr>
          <a:xfrm>
            <a:off x="3682530" y="5229694"/>
            <a:ext cx="266065" cy="838835"/>
          </a:xfrm>
          <a:custGeom>
            <a:avLst/>
            <a:gdLst/>
            <a:ahLst/>
            <a:cxnLst/>
            <a:rect l="l" t="t" r="r" b="b"/>
            <a:pathLst>
              <a:path w="266064" h="838835">
                <a:moveTo>
                  <a:pt x="0" y="0"/>
                </a:moveTo>
                <a:lnTo>
                  <a:pt x="265709" y="0"/>
                </a:lnTo>
                <a:lnTo>
                  <a:pt x="265709" y="838225"/>
                </a:lnTo>
                <a:lnTo>
                  <a:pt x="0" y="838225"/>
                </a:lnTo>
                <a:lnTo>
                  <a:pt x="0" y="0"/>
                </a:lnTo>
                <a:close/>
              </a:path>
            </a:pathLst>
          </a:custGeom>
          <a:ln w="8026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22"/>
          <p:cNvSpPr/>
          <p:nvPr/>
        </p:nvSpPr>
        <p:spPr>
          <a:xfrm>
            <a:off x="3226396" y="5229694"/>
            <a:ext cx="266065" cy="838835"/>
          </a:xfrm>
          <a:custGeom>
            <a:avLst/>
            <a:gdLst/>
            <a:ahLst/>
            <a:cxnLst/>
            <a:rect l="l" t="t" r="r" b="b"/>
            <a:pathLst>
              <a:path w="266064" h="838835">
                <a:moveTo>
                  <a:pt x="0" y="0"/>
                </a:moveTo>
                <a:lnTo>
                  <a:pt x="265709" y="0"/>
                </a:lnTo>
                <a:lnTo>
                  <a:pt x="265709" y="838225"/>
                </a:lnTo>
                <a:lnTo>
                  <a:pt x="0" y="838225"/>
                </a:lnTo>
                <a:lnTo>
                  <a:pt x="0" y="0"/>
                </a:lnTo>
                <a:close/>
              </a:path>
            </a:pathLst>
          </a:custGeom>
          <a:ln w="8026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23"/>
          <p:cNvSpPr/>
          <p:nvPr/>
        </p:nvSpPr>
        <p:spPr>
          <a:xfrm>
            <a:off x="2770263" y="5229694"/>
            <a:ext cx="266065" cy="838835"/>
          </a:xfrm>
          <a:custGeom>
            <a:avLst/>
            <a:gdLst/>
            <a:ahLst/>
            <a:cxnLst/>
            <a:rect l="l" t="t" r="r" b="b"/>
            <a:pathLst>
              <a:path w="266064" h="838835">
                <a:moveTo>
                  <a:pt x="0" y="0"/>
                </a:moveTo>
                <a:lnTo>
                  <a:pt x="265709" y="0"/>
                </a:lnTo>
                <a:lnTo>
                  <a:pt x="265709" y="838225"/>
                </a:lnTo>
                <a:lnTo>
                  <a:pt x="0" y="838225"/>
                </a:lnTo>
                <a:lnTo>
                  <a:pt x="0" y="0"/>
                </a:lnTo>
                <a:close/>
              </a:path>
            </a:pathLst>
          </a:custGeom>
          <a:ln w="8026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24"/>
          <p:cNvSpPr/>
          <p:nvPr/>
        </p:nvSpPr>
        <p:spPr>
          <a:xfrm>
            <a:off x="2314130" y="5229694"/>
            <a:ext cx="266065" cy="838835"/>
          </a:xfrm>
          <a:custGeom>
            <a:avLst/>
            <a:gdLst/>
            <a:ahLst/>
            <a:cxnLst/>
            <a:rect l="l" t="t" r="r" b="b"/>
            <a:pathLst>
              <a:path w="266064" h="838835">
                <a:moveTo>
                  <a:pt x="0" y="0"/>
                </a:moveTo>
                <a:lnTo>
                  <a:pt x="265709" y="0"/>
                </a:lnTo>
                <a:lnTo>
                  <a:pt x="265709" y="838225"/>
                </a:lnTo>
                <a:lnTo>
                  <a:pt x="0" y="838225"/>
                </a:lnTo>
                <a:lnTo>
                  <a:pt x="0" y="0"/>
                </a:lnTo>
                <a:close/>
              </a:path>
            </a:pathLst>
          </a:custGeom>
          <a:ln w="8026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25"/>
          <p:cNvSpPr/>
          <p:nvPr/>
        </p:nvSpPr>
        <p:spPr>
          <a:xfrm>
            <a:off x="1857997" y="5229694"/>
            <a:ext cx="266065" cy="838835"/>
          </a:xfrm>
          <a:custGeom>
            <a:avLst/>
            <a:gdLst/>
            <a:ahLst/>
            <a:cxnLst/>
            <a:rect l="l" t="t" r="r" b="b"/>
            <a:pathLst>
              <a:path w="266064" h="838835">
                <a:moveTo>
                  <a:pt x="0" y="0"/>
                </a:moveTo>
                <a:lnTo>
                  <a:pt x="265709" y="0"/>
                </a:lnTo>
                <a:lnTo>
                  <a:pt x="265709" y="838225"/>
                </a:lnTo>
                <a:lnTo>
                  <a:pt x="0" y="838225"/>
                </a:lnTo>
                <a:lnTo>
                  <a:pt x="0" y="0"/>
                </a:lnTo>
                <a:close/>
              </a:path>
            </a:pathLst>
          </a:custGeom>
          <a:ln w="8026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26"/>
          <p:cNvSpPr/>
          <p:nvPr/>
        </p:nvSpPr>
        <p:spPr>
          <a:xfrm>
            <a:off x="1401864" y="5229694"/>
            <a:ext cx="266065" cy="838835"/>
          </a:xfrm>
          <a:custGeom>
            <a:avLst/>
            <a:gdLst/>
            <a:ahLst/>
            <a:cxnLst/>
            <a:rect l="l" t="t" r="r" b="b"/>
            <a:pathLst>
              <a:path w="266064" h="838835">
                <a:moveTo>
                  <a:pt x="0" y="0"/>
                </a:moveTo>
                <a:lnTo>
                  <a:pt x="265709" y="0"/>
                </a:lnTo>
                <a:lnTo>
                  <a:pt x="265709" y="838225"/>
                </a:lnTo>
                <a:lnTo>
                  <a:pt x="0" y="838225"/>
                </a:lnTo>
                <a:lnTo>
                  <a:pt x="0" y="0"/>
                </a:lnTo>
                <a:close/>
              </a:path>
            </a:pathLst>
          </a:custGeom>
          <a:ln w="8026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27"/>
          <p:cNvSpPr/>
          <p:nvPr/>
        </p:nvSpPr>
        <p:spPr>
          <a:xfrm>
            <a:off x="945730" y="5229694"/>
            <a:ext cx="266065" cy="838835"/>
          </a:xfrm>
          <a:custGeom>
            <a:avLst/>
            <a:gdLst/>
            <a:ahLst/>
            <a:cxnLst/>
            <a:rect l="l" t="t" r="r" b="b"/>
            <a:pathLst>
              <a:path w="266065" h="838835">
                <a:moveTo>
                  <a:pt x="0" y="0"/>
                </a:moveTo>
                <a:lnTo>
                  <a:pt x="265709" y="0"/>
                </a:lnTo>
                <a:lnTo>
                  <a:pt x="265709" y="838225"/>
                </a:lnTo>
                <a:lnTo>
                  <a:pt x="0" y="838225"/>
                </a:lnTo>
                <a:lnTo>
                  <a:pt x="0" y="0"/>
                </a:lnTo>
                <a:close/>
              </a:path>
            </a:pathLst>
          </a:custGeom>
          <a:ln w="8026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28"/>
          <p:cNvSpPr txBox="1"/>
          <p:nvPr/>
        </p:nvSpPr>
        <p:spPr>
          <a:xfrm>
            <a:off x="976024" y="5276589"/>
            <a:ext cx="158890" cy="74739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lang="zh-CN" altLang="en-US" sz="1400" spc="25">
                <a:solidFill>
                  <a:srgbClr val="00409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-繁" panose="02000000000000000000" charset="-122"/>
              </a:rPr>
              <a:t>内容文字</a:t>
            </a:r>
            <a:endParaRPr sz="1400" dirty="0">
              <a:latin typeface="微软雅黑" panose="020B0503020204020204" pitchFamily="34" charset="-122"/>
              <a:ea typeface="微软雅黑" panose="020B0503020204020204" pitchFamily="34" charset="-122"/>
              <a:cs typeface="黑体-繁" panose="02000000000000000000" charset="-122"/>
            </a:endParaRPr>
          </a:p>
        </p:txBody>
      </p:sp>
      <p:sp>
        <p:nvSpPr>
          <p:cNvPr id="41" name="object 29"/>
          <p:cNvSpPr txBox="1"/>
          <p:nvPr/>
        </p:nvSpPr>
        <p:spPr>
          <a:xfrm>
            <a:off x="1439638" y="5276589"/>
            <a:ext cx="158890" cy="74739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lang="zh-CN" altLang="en-US" sz="1400" spc="25">
                <a:solidFill>
                  <a:srgbClr val="00409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-繁" panose="02000000000000000000" charset="-122"/>
              </a:rPr>
              <a:t>内容文字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  <a:cs typeface="黑体-繁" panose="02000000000000000000" charset="-122"/>
            </a:endParaRPr>
          </a:p>
        </p:txBody>
      </p:sp>
      <p:sp>
        <p:nvSpPr>
          <p:cNvPr id="42" name="object 30"/>
          <p:cNvSpPr txBox="1"/>
          <p:nvPr/>
        </p:nvSpPr>
        <p:spPr>
          <a:xfrm>
            <a:off x="1895695" y="5276589"/>
            <a:ext cx="158890" cy="74739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lang="zh-CN" altLang="en-US" sz="1400" spc="25">
                <a:solidFill>
                  <a:srgbClr val="00409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-繁" panose="02000000000000000000" charset="-122"/>
              </a:rPr>
              <a:t>内容文字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  <a:cs typeface="黑体-繁" panose="02000000000000000000" charset="-122"/>
            </a:endParaRPr>
          </a:p>
        </p:txBody>
      </p:sp>
      <p:sp>
        <p:nvSpPr>
          <p:cNvPr id="43" name="object 31"/>
          <p:cNvSpPr txBox="1"/>
          <p:nvPr/>
        </p:nvSpPr>
        <p:spPr>
          <a:xfrm>
            <a:off x="2351752" y="5276589"/>
            <a:ext cx="158890" cy="74739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lang="zh-CN" altLang="en-US" sz="1400" spc="25">
                <a:solidFill>
                  <a:srgbClr val="00409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-繁" panose="02000000000000000000" charset="-122"/>
              </a:rPr>
              <a:t>内容文字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  <a:cs typeface="黑体-繁" panose="02000000000000000000" charset="-122"/>
            </a:endParaRPr>
          </a:p>
        </p:txBody>
      </p:sp>
      <p:sp>
        <p:nvSpPr>
          <p:cNvPr id="44" name="object 32"/>
          <p:cNvSpPr txBox="1"/>
          <p:nvPr/>
        </p:nvSpPr>
        <p:spPr>
          <a:xfrm>
            <a:off x="2807987" y="5276589"/>
            <a:ext cx="158890" cy="74739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lang="zh-CN" altLang="en-US" sz="1400" spc="25">
                <a:solidFill>
                  <a:srgbClr val="00409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-繁" panose="02000000000000000000" charset="-122"/>
              </a:rPr>
              <a:t>内容文字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  <a:cs typeface="黑体-繁" panose="02000000000000000000" charset="-122"/>
            </a:endParaRPr>
          </a:p>
        </p:txBody>
      </p:sp>
      <p:sp>
        <p:nvSpPr>
          <p:cNvPr id="45" name="object 33"/>
          <p:cNvSpPr txBox="1"/>
          <p:nvPr/>
        </p:nvSpPr>
        <p:spPr>
          <a:xfrm>
            <a:off x="3264222" y="5276589"/>
            <a:ext cx="158890" cy="74739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lang="zh-CN" altLang="en-US" sz="1400" spc="25">
                <a:solidFill>
                  <a:srgbClr val="00409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-繁" panose="02000000000000000000" charset="-122"/>
              </a:rPr>
              <a:t>内容文字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  <a:cs typeface="黑体-繁" panose="02000000000000000000" charset="-122"/>
            </a:endParaRPr>
          </a:p>
        </p:txBody>
      </p:sp>
      <p:sp>
        <p:nvSpPr>
          <p:cNvPr id="46" name="object 34"/>
          <p:cNvSpPr txBox="1"/>
          <p:nvPr/>
        </p:nvSpPr>
        <p:spPr>
          <a:xfrm>
            <a:off x="3720279" y="5276589"/>
            <a:ext cx="158890" cy="74739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lang="zh-CN" altLang="en-US" sz="1400" spc="25">
                <a:solidFill>
                  <a:srgbClr val="00409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-繁" panose="02000000000000000000" charset="-122"/>
              </a:rPr>
              <a:t>内容文字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  <a:cs typeface="黑体-繁" panose="02000000000000000000" charset="-122"/>
            </a:endParaRPr>
          </a:p>
        </p:txBody>
      </p:sp>
      <p:sp>
        <p:nvSpPr>
          <p:cNvPr id="47" name="object 35"/>
          <p:cNvSpPr txBox="1"/>
          <p:nvPr/>
        </p:nvSpPr>
        <p:spPr>
          <a:xfrm>
            <a:off x="4176336" y="5276589"/>
            <a:ext cx="158890" cy="74739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lang="zh-CN" altLang="en-US" sz="1400" spc="25">
                <a:solidFill>
                  <a:srgbClr val="00409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-繁" panose="02000000000000000000" charset="-122"/>
              </a:rPr>
              <a:t>内容文字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  <a:cs typeface="黑体-繁" panose="02000000000000000000" charset="-122"/>
            </a:endParaRPr>
          </a:p>
        </p:txBody>
      </p:sp>
      <p:sp>
        <p:nvSpPr>
          <p:cNvPr id="48" name="object 36"/>
          <p:cNvSpPr txBox="1"/>
          <p:nvPr/>
        </p:nvSpPr>
        <p:spPr>
          <a:xfrm>
            <a:off x="4632570" y="5276589"/>
            <a:ext cx="158890" cy="74739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lang="zh-CN" altLang="en-US" sz="1400" spc="25">
                <a:solidFill>
                  <a:srgbClr val="00409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-繁" panose="02000000000000000000" charset="-122"/>
              </a:rPr>
              <a:t>内容文字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  <a:cs typeface="黑体-繁" panose="02000000000000000000" charset="-122"/>
            </a:endParaRPr>
          </a:p>
        </p:txBody>
      </p:sp>
      <p:sp>
        <p:nvSpPr>
          <p:cNvPr id="49" name="object 37"/>
          <p:cNvSpPr txBox="1"/>
          <p:nvPr/>
        </p:nvSpPr>
        <p:spPr>
          <a:xfrm>
            <a:off x="5088627" y="5276589"/>
            <a:ext cx="158890" cy="74739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lang="zh-CN" altLang="en-US" sz="1400" spc="25">
                <a:solidFill>
                  <a:srgbClr val="00409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-繁" panose="02000000000000000000" charset="-122"/>
              </a:rPr>
              <a:t>内容文字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  <a:cs typeface="黑体-繁" panose="02000000000000000000" charset="-122"/>
            </a:endParaRPr>
          </a:p>
        </p:txBody>
      </p:sp>
      <p:sp>
        <p:nvSpPr>
          <p:cNvPr id="50" name="object 38"/>
          <p:cNvSpPr txBox="1"/>
          <p:nvPr/>
        </p:nvSpPr>
        <p:spPr>
          <a:xfrm>
            <a:off x="5544862" y="5276589"/>
            <a:ext cx="158890" cy="74739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lang="zh-CN" altLang="en-US" sz="1400" spc="25">
                <a:solidFill>
                  <a:srgbClr val="00409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-繁" panose="02000000000000000000" charset="-122"/>
              </a:rPr>
              <a:t>内容文字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  <a:cs typeface="黑体-繁" panose="02000000000000000000" charset="-122"/>
            </a:endParaRPr>
          </a:p>
        </p:txBody>
      </p:sp>
      <p:sp>
        <p:nvSpPr>
          <p:cNvPr id="51" name="object 39"/>
          <p:cNvSpPr txBox="1"/>
          <p:nvPr/>
        </p:nvSpPr>
        <p:spPr>
          <a:xfrm>
            <a:off x="6000919" y="5276589"/>
            <a:ext cx="158890" cy="74739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lang="zh-CN" altLang="en-US" sz="1400" spc="25">
                <a:solidFill>
                  <a:srgbClr val="00409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-繁" panose="02000000000000000000" charset="-122"/>
              </a:rPr>
              <a:t>内容文字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  <a:cs typeface="黑体-繁" panose="02000000000000000000" charset="-122"/>
            </a:endParaRPr>
          </a:p>
        </p:txBody>
      </p:sp>
      <p:sp>
        <p:nvSpPr>
          <p:cNvPr id="65" name="object 53"/>
          <p:cNvSpPr txBox="1"/>
          <p:nvPr/>
        </p:nvSpPr>
        <p:spPr>
          <a:xfrm>
            <a:off x="5482399" y="3799075"/>
            <a:ext cx="1252220" cy="280846"/>
          </a:xfrm>
          <a:prstGeom prst="rect">
            <a:avLst/>
          </a:prstGeom>
          <a:solidFill>
            <a:srgbClr val="004096"/>
          </a:solidFill>
        </p:spPr>
        <p:txBody>
          <a:bodyPr vert="horz" wrap="square" lIns="0" tIns="34290" rIns="0" bIns="0" rtlCol="0">
            <a:spAutoFit/>
          </a:bodyPr>
          <a:lstStyle/>
          <a:p>
            <a:pPr marL="135255" algn="ctr">
              <a:spcBef>
                <a:spcPts val="400"/>
              </a:spcBef>
            </a:pPr>
            <a:endParaRPr sz="1600" b="1" spc="3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7" name="object 55"/>
          <p:cNvSpPr/>
          <p:nvPr/>
        </p:nvSpPr>
        <p:spPr>
          <a:xfrm>
            <a:off x="1534716" y="4598377"/>
            <a:ext cx="0" cy="635000"/>
          </a:xfrm>
          <a:custGeom>
            <a:avLst/>
            <a:gdLst/>
            <a:ahLst/>
            <a:cxnLst/>
            <a:rect l="l" t="t" r="r" b="b"/>
            <a:pathLst>
              <a:path h="635000">
                <a:moveTo>
                  <a:pt x="0" y="634580"/>
                </a:moveTo>
                <a:lnTo>
                  <a:pt x="0" y="0"/>
                </a:lnTo>
              </a:path>
            </a:pathLst>
          </a:custGeom>
          <a:ln w="8991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56"/>
          <p:cNvSpPr/>
          <p:nvPr/>
        </p:nvSpPr>
        <p:spPr>
          <a:xfrm>
            <a:off x="1990850" y="4598377"/>
            <a:ext cx="0" cy="635000"/>
          </a:xfrm>
          <a:custGeom>
            <a:avLst/>
            <a:gdLst/>
            <a:ahLst/>
            <a:cxnLst/>
            <a:rect l="l" t="t" r="r" b="b"/>
            <a:pathLst>
              <a:path h="635000">
                <a:moveTo>
                  <a:pt x="0" y="634580"/>
                </a:moveTo>
                <a:lnTo>
                  <a:pt x="0" y="0"/>
                </a:lnTo>
              </a:path>
            </a:pathLst>
          </a:custGeom>
          <a:ln w="8991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57"/>
          <p:cNvSpPr/>
          <p:nvPr/>
        </p:nvSpPr>
        <p:spPr>
          <a:xfrm>
            <a:off x="2446984" y="4598377"/>
            <a:ext cx="0" cy="635000"/>
          </a:xfrm>
          <a:custGeom>
            <a:avLst/>
            <a:gdLst/>
            <a:ahLst/>
            <a:cxnLst/>
            <a:rect l="l" t="t" r="r" b="b"/>
            <a:pathLst>
              <a:path h="635000">
                <a:moveTo>
                  <a:pt x="0" y="634580"/>
                </a:moveTo>
                <a:lnTo>
                  <a:pt x="0" y="0"/>
                </a:lnTo>
              </a:path>
            </a:pathLst>
          </a:custGeom>
          <a:ln w="8991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58"/>
          <p:cNvSpPr/>
          <p:nvPr/>
        </p:nvSpPr>
        <p:spPr>
          <a:xfrm>
            <a:off x="2903118" y="4598377"/>
            <a:ext cx="0" cy="635000"/>
          </a:xfrm>
          <a:custGeom>
            <a:avLst/>
            <a:gdLst/>
            <a:ahLst/>
            <a:cxnLst/>
            <a:rect l="l" t="t" r="r" b="b"/>
            <a:pathLst>
              <a:path h="635000">
                <a:moveTo>
                  <a:pt x="0" y="634580"/>
                </a:moveTo>
                <a:lnTo>
                  <a:pt x="0" y="0"/>
                </a:lnTo>
              </a:path>
            </a:pathLst>
          </a:custGeom>
          <a:ln w="8991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59"/>
          <p:cNvSpPr/>
          <p:nvPr/>
        </p:nvSpPr>
        <p:spPr>
          <a:xfrm>
            <a:off x="3359252" y="4598377"/>
            <a:ext cx="0" cy="635000"/>
          </a:xfrm>
          <a:custGeom>
            <a:avLst/>
            <a:gdLst/>
            <a:ahLst/>
            <a:cxnLst/>
            <a:rect l="l" t="t" r="r" b="b"/>
            <a:pathLst>
              <a:path h="635000">
                <a:moveTo>
                  <a:pt x="0" y="634580"/>
                </a:moveTo>
                <a:lnTo>
                  <a:pt x="0" y="0"/>
                </a:lnTo>
              </a:path>
            </a:pathLst>
          </a:custGeom>
          <a:ln w="8991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60"/>
          <p:cNvSpPr/>
          <p:nvPr/>
        </p:nvSpPr>
        <p:spPr>
          <a:xfrm>
            <a:off x="3815386" y="4598377"/>
            <a:ext cx="0" cy="635000"/>
          </a:xfrm>
          <a:custGeom>
            <a:avLst/>
            <a:gdLst/>
            <a:ahLst/>
            <a:cxnLst/>
            <a:rect l="l" t="t" r="r" b="b"/>
            <a:pathLst>
              <a:path h="635000">
                <a:moveTo>
                  <a:pt x="0" y="634580"/>
                </a:moveTo>
                <a:lnTo>
                  <a:pt x="0" y="0"/>
                </a:lnTo>
              </a:path>
            </a:pathLst>
          </a:custGeom>
          <a:ln w="8991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61"/>
          <p:cNvSpPr/>
          <p:nvPr/>
        </p:nvSpPr>
        <p:spPr>
          <a:xfrm>
            <a:off x="4271520" y="4598377"/>
            <a:ext cx="0" cy="635000"/>
          </a:xfrm>
          <a:custGeom>
            <a:avLst/>
            <a:gdLst/>
            <a:ahLst/>
            <a:cxnLst/>
            <a:rect l="l" t="t" r="r" b="b"/>
            <a:pathLst>
              <a:path h="635000">
                <a:moveTo>
                  <a:pt x="0" y="634580"/>
                </a:moveTo>
                <a:lnTo>
                  <a:pt x="0" y="0"/>
                </a:lnTo>
              </a:path>
            </a:pathLst>
          </a:custGeom>
          <a:ln w="8991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62"/>
          <p:cNvSpPr/>
          <p:nvPr/>
        </p:nvSpPr>
        <p:spPr>
          <a:xfrm>
            <a:off x="4727654" y="4598377"/>
            <a:ext cx="0" cy="635000"/>
          </a:xfrm>
          <a:custGeom>
            <a:avLst/>
            <a:gdLst/>
            <a:ahLst/>
            <a:cxnLst/>
            <a:rect l="l" t="t" r="r" b="b"/>
            <a:pathLst>
              <a:path h="635000">
                <a:moveTo>
                  <a:pt x="0" y="634580"/>
                </a:moveTo>
                <a:lnTo>
                  <a:pt x="0" y="0"/>
                </a:lnTo>
              </a:path>
            </a:pathLst>
          </a:custGeom>
          <a:ln w="8991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63"/>
          <p:cNvSpPr/>
          <p:nvPr/>
        </p:nvSpPr>
        <p:spPr>
          <a:xfrm>
            <a:off x="5183788" y="4598377"/>
            <a:ext cx="0" cy="635000"/>
          </a:xfrm>
          <a:custGeom>
            <a:avLst/>
            <a:gdLst/>
            <a:ahLst/>
            <a:cxnLst/>
            <a:rect l="l" t="t" r="r" b="b"/>
            <a:pathLst>
              <a:path h="635000">
                <a:moveTo>
                  <a:pt x="0" y="634580"/>
                </a:moveTo>
                <a:lnTo>
                  <a:pt x="0" y="0"/>
                </a:lnTo>
              </a:path>
            </a:pathLst>
          </a:custGeom>
          <a:ln w="8991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65"/>
          <p:cNvSpPr/>
          <p:nvPr/>
        </p:nvSpPr>
        <p:spPr>
          <a:xfrm>
            <a:off x="6096059" y="4069538"/>
            <a:ext cx="0" cy="1160780"/>
          </a:xfrm>
          <a:custGeom>
            <a:avLst/>
            <a:gdLst/>
            <a:ahLst/>
            <a:cxnLst/>
            <a:rect l="l" t="t" r="r" b="b"/>
            <a:pathLst>
              <a:path h="1160779">
                <a:moveTo>
                  <a:pt x="0" y="1160157"/>
                </a:moveTo>
                <a:lnTo>
                  <a:pt x="0" y="0"/>
                </a:lnTo>
              </a:path>
            </a:pathLst>
          </a:custGeom>
          <a:ln w="8572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67"/>
          <p:cNvSpPr/>
          <p:nvPr/>
        </p:nvSpPr>
        <p:spPr>
          <a:xfrm>
            <a:off x="7920592" y="4598377"/>
            <a:ext cx="0" cy="635000"/>
          </a:xfrm>
          <a:custGeom>
            <a:avLst/>
            <a:gdLst/>
            <a:ahLst/>
            <a:cxnLst/>
            <a:rect l="l" t="t" r="r" b="b"/>
            <a:pathLst>
              <a:path h="635000">
                <a:moveTo>
                  <a:pt x="0" y="634580"/>
                </a:moveTo>
                <a:lnTo>
                  <a:pt x="0" y="0"/>
                </a:lnTo>
              </a:path>
            </a:pathLst>
          </a:custGeom>
          <a:ln w="8991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68"/>
          <p:cNvSpPr/>
          <p:nvPr/>
        </p:nvSpPr>
        <p:spPr>
          <a:xfrm>
            <a:off x="8376726" y="4598377"/>
            <a:ext cx="0" cy="635000"/>
          </a:xfrm>
          <a:custGeom>
            <a:avLst/>
            <a:gdLst/>
            <a:ahLst/>
            <a:cxnLst/>
            <a:rect l="l" t="t" r="r" b="b"/>
            <a:pathLst>
              <a:path h="635000">
                <a:moveTo>
                  <a:pt x="0" y="634580"/>
                </a:moveTo>
                <a:lnTo>
                  <a:pt x="0" y="0"/>
                </a:lnTo>
              </a:path>
            </a:pathLst>
          </a:custGeom>
          <a:ln w="8991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69"/>
          <p:cNvSpPr/>
          <p:nvPr/>
        </p:nvSpPr>
        <p:spPr>
          <a:xfrm>
            <a:off x="8832860" y="4598377"/>
            <a:ext cx="0" cy="635000"/>
          </a:xfrm>
          <a:custGeom>
            <a:avLst/>
            <a:gdLst/>
            <a:ahLst/>
            <a:cxnLst/>
            <a:rect l="l" t="t" r="r" b="b"/>
            <a:pathLst>
              <a:path h="635000">
                <a:moveTo>
                  <a:pt x="0" y="634580"/>
                </a:moveTo>
                <a:lnTo>
                  <a:pt x="0" y="0"/>
                </a:lnTo>
              </a:path>
            </a:pathLst>
          </a:custGeom>
          <a:ln w="8991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70"/>
          <p:cNvSpPr/>
          <p:nvPr/>
        </p:nvSpPr>
        <p:spPr>
          <a:xfrm>
            <a:off x="9288994" y="4598377"/>
            <a:ext cx="0" cy="635000"/>
          </a:xfrm>
          <a:custGeom>
            <a:avLst/>
            <a:gdLst/>
            <a:ahLst/>
            <a:cxnLst/>
            <a:rect l="l" t="t" r="r" b="b"/>
            <a:pathLst>
              <a:path h="635000">
                <a:moveTo>
                  <a:pt x="0" y="634580"/>
                </a:moveTo>
                <a:lnTo>
                  <a:pt x="0" y="0"/>
                </a:lnTo>
              </a:path>
            </a:pathLst>
          </a:custGeom>
          <a:ln w="8991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71"/>
          <p:cNvSpPr/>
          <p:nvPr/>
        </p:nvSpPr>
        <p:spPr>
          <a:xfrm>
            <a:off x="9745128" y="4598377"/>
            <a:ext cx="0" cy="635000"/>
          </a:xfrm>
          <a:custGeom>
            <a:avLst/>
            <a:gdLst/>
            <a:ahLst/>
            <a:cxnLst/>
            <a:rect l="l" t="t" r="r" b="b"/>
            <a:pathLst>
              <a:path h="635000">
                <a:moveTo>
                  <a:pt x="0" y="634580"/>
                </a:moveTo>
                <a:lnTo>
                  <a:pt x="0" y="0"/>
                </a:lnTo>
              </a:path>
            </a:pathLst>
          </a:custGeom>
          <a:ln w="8991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72"/>
          <p:cNvSpPr/>
          <p:nvPr/>
        </p:nvSpPr>
        <p:spPr>
          <a:xfrm>
            <a:off x="10201262" y="4598377"/>
            <a:ext cx="0" cy="635000"/>
          </a:xfrm>
          <a:custGeom>
            <a:avLst/>
            <a:gdLst/>
            <a:ahLst/>
            <a:cxnLst/>
            <a:rect l="l" t="t" r="r" b="b"/>
            <a:pathLst>
              <a:path h="635000">
                <a:moveTo>
                  <a:pt x="0" y="634580"/>
                </a:moveTo>
                <a:lnTo>
                  <a:pt x="0" y="0"/>
                </a:lnTo>
              </a:path>
            </a:pathLst>
          </a:custGeom>
          <a:ln w="8991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73"/>
          <p:cNvSpPr/>
          <p:nvPr/>
        </p:nvSpPr>
        <p:spPr>
          <a:xfrm>
            <a:off x="10657404" y="4598377"/>
            <a:ext cx="0" cy="635000"/>
          </a:xfrm>
          <a:custGeom>
            <a:avLst/>
            <a:gdLst/>
            <a:ahLst/>
            <a:cxnLst/>
            <a:rect l="l" t="t" r="r" b="b"/>
            <a:pathLst>
              <a:path h="635000">
                <a:moveTo>
                  <a:pt x="0" y="634580"/>
                </a:moveTo>
                <a:lnTo>
                  <a:pt x="0" y="0"/>
                </a:lnTo>
              </a:path>
            </a:pathLst>
          </a:custGeom>
          <a:ln w="8991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75"/>
          <p:cNvSpPr/>
          <p:nvPr/>
        </p:nvSpPr>
        <p:spPr>
          <a:xfrm>
            <a:off x="1078580" y="4598377"/>
            <a:ext cx="10035540" cy="635000"/>
          </a:xfrm>
          <a:custGeom>
            <a:avLst/>
            <a:gdLst/>
            <a:ahLst/>
            <a:cxnLst/>
            <a:rect l="l" t="t" r="r" b="b"/>
            <a:pathLst>
              <a:path w="10035540" h="635000">
                <a:moveTo>
                  <a:pt x="0" y="634580"/>
                </a:moveTo>
                <a:lnTo>
                  <a:pt x="0" y="0"/>
                </a:lnTo>
                <a:lnTo>
                  <a:pt x="10034955" y="0"/>
                </a:lnTo>
                <a:lnTo>
                  <a:pt x="10034955" y="634580"/>
                </a:lnTo>
              </a:path>
            </a:pathLst>
          </a:custGeom>
          <a:ln w="8026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文本框 2"/>
          <p:cNvSpPr txBox="1"/>
          <p:nvPr/>
        </p:nvSpPr>
        <p:spPr>
          <a:xfrm>
            <a:off x="5450789" y="3770221"/>
            <a:ext cx="115736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35255">
              <a:spcBef>
                <a:spcPts val="400"/>
              </a:spcBef>
            </a:pPr>
            <a:r>
              <a:rPr lang="zh-CN" altLang="en-US" sz="1600" b="1" spc="3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1600" b="1" spc="3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8" name="object 76"/>
          <p:cNvSpPr txBox="1"/>
          <p:nvPr/>
        </p:nvSpPr>
        <p:spPr>
          <a:xfrm>
            <a:off x="1260449" y="1643392"/>
            <a:ext cx="3807460" cy="153029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indent="377825"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内容文字信息，文字可替换；内容文字信息，文字可替换；内容文字信息，文字可替换；内容文字信息，文字可替换；</a:t>
            </a:r>
          </a:p>
          <a:p>
            <a:pPr indent="377825" algn="just">
              <a:lnSpc>
                <a:spcPts val="2000"/>
              </a:lnSpc>
            </a:pP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9" name="object 77"/>
          <p:cNvSpPr txBox="1"/>
          <p:nvPr/>
        </p:nvSpPr>
        <p:spPr>
          <a:xfrm>
            <a:off x="5614060" y="1643925"/>
            <a:ext cx="2202180" cy="12738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indent="377825"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0" name="object 78"/>
          <p:cNvSpPr txBox="1"/>
          <p:nvPr/>
        </p:nvSpPr>
        <p:spPr>
          <a:xfrm>
            <a:off x="8568563" y="1644459"/>
            <a:ext cx="2202180" cy="12738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indent="377825"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1" name="object 79"/>
          <p:cNvGrpSpPr/>
          <p:nvPr/>
        </p:nvGrpSpPr>
        <p:grpSpPr>
          <a:xfrm>
            <a:off x="5277383" y="1645606"/>
            <a:ext cx="10795" cy="1867535"/>
            <a:chOff x="5277383" y="1706062"/>
            <a:chExt cx="10795" cy="1867535"/>
          </a:xfrm>
        </p:grpSpPr>
        <p:sp>
          <p:nvSpPr>
            <p:cNvPr id="92" name="object 80"/>
            <p:cNvSpPr/>
            <p:nvPr/>
          </p:nvSpPr>
          <p:spPr>
            <a:xfrm>
              <a:off x="5282780" y="1706062"/>
              <a:ext cx="0" cy="16510"/>
            </a:xfrm>
            <a:custGeom>
              <a:avLst/>
              <a:gdLst/>
              <a:ahLst/>
              <a:cxnLst/>
              <a:rect l="l" t="t" r="r" b="b"/>
              <a:pathLst>
                <a:path h="16510">
                  <a:moveTo>
                    <a:pt x="0" y="0"/>
                  </a:moveTo>
                  <a:lnTo>
                    <a:pt x="0" y="16205"/>
                  </a:lnTo>
                </a:path>
              </a:pathLst>
            </a:custGeom>
            <a:ln w="10795">
              <a:solidFill>
                <a:srgbClr val="22171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3" name="object 81"/>
            <p:cNvSpPr/>
            <p:nvPr/>
          </p:nvSpPr>
          <p:spPr>
            <a:xfrm>
              <a:off x="5282780" y="1754459"/>
              <a:ext cx="0" cy="1786889"/>
            </a:xfrm>
            <a:custGeom>
              <a:avLst/>
              <a:gdLst/>
              <a:ahLst/>
              <a:cxnLst/>
              <a:rect l="l" t="t" r="r" b="b"/>
              <a:pathLst>
                <a:path h="1786889">
                  <a:moveTo>
                    <a:pt x="0" y="0"/>
                  </a:moveTo>
                  <a:lnTo>
                    <a:pt x="0" y="1786826"/>
                  </a:lnTo>
                </a:path>
              </a:pathLst>
            </a:custGeom>
            <a:ln w="10795">
              <a:solidFill>
                <a:srgbClr val="221714"/>
              </a:solidFill>
              <a:prstDash val="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4" name="object 82"/>
            <p:cNvSpPr/>
            <p:nvPr/>
          </p:nvSpPr>
          <p:spPr>
            <a:xfrm>
              <a:off x="5282780" y="3557386"/>
              <a:ext cx="0" cy="16510"/>
            </a:xfrm>
            <a:custGeom>
              <a:avLst/>
              <a:gdLst/>
              <a:ahLst/>
              <a:cxnLst/>
              <a:rect l="l" t="t" r="r" b="b"/>
              <a:pathLst>
                <a:path h="16510">
                  <a:moveTo>
                    <a:pt x="0" y="0"/>
                  </a:moveTo>
                  <a:lnTo>
                    <a:pt x="0" y="16205"/>
                  </a:lnTo>
                </a:path>
              </a:pathLst>
            </a:custGeom>
            <a:ln w="10795">
              <a:solidFill>
                <a:srgbClr val="22171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95" name="object 83"/>
          <p:cNvGrpSpPr/>
          <p:nvPr/>
        </p:nvGrpSpPr>
        <p:grpSpPr>
          <a:xfrm>
            <a:off x="8204620" y="1645606"/>
            <a:ext cx="10795" cy="1867535"/>
            <a:chOff x="8204620" y="1706062"/>
            <a:chExt cx="10795" cy="1867535"/>
          </a:xfrm>
        </p:grpSpPr>
        <p:sp>
          <p:nvSpPr>
            <p:cNvPr id="96" name="object 84"/>
            <p:cNvSpPr/>
            <p:nvPr/>
          </p:nvSpPr>
          <p:spPr>
            <a:xfrm>
              <a:off x="8210017" y="1706062"/>
              <a:ext cx="0" cy="16510"/>
            </a:xfrm>
            <a:custGeom>
              <a:avLst/>
              <a:gdLst/>
              <a:ahLst/>
              <a:cxnLst/>
              <a:rect l="l" t="t" r="r" b="b"/>
              <a:pathLst>
                <a:path h="16510">
                  <a:moveTo>
                    <a:pt x="0" y="0"/>
                  </a:moveTo>
                  <a:lnTo>
                    <a:pt x="0" y="16205"/>
                  </a:lnTo>
                </a:path>
              </a:pathLst>
            </a:custGeom>
            <a:ln w="10795">
              <a:solidFill>
                <a:srgbClr val="22171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7" name="object 85"/>
            <p:cNvSpPr/>
            <p:nvPr/>
          </p:nvSpPr>
          <p:spPr>
            <a:xfrm>
              <a:off x="8210017" y="1754459"/>
              <a:ext cx="0" cy="1786889"/>
            </a:xfrm>
            <a:custGeom>
              <a:avLst/>
              <a:gdLst/>
              <a:ahLst/>
              <a:cxnLst/>
              <a:rect l="l" t="t" r="r" b="b"/>
              <a:pathLst>
                <a:path h="1786889">
                  <a:moveTo>
                    <a:pt x="0" y="0"/>
                  </a:moveTo>
                  <a:lnTo>
                    <a:pt x="0" y="1786826"/>
                  </a:lnTo>
                </a:path>
              </a:pathLst>
            </a:custGeom>
            <a:ln w="10795">
              <a:solidFill>
                <a:srgbClr val="221714"/>
              </a:solidFill>
              <a:prstDash val="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8" name="object 86"/>
            <p:cNvSpPr/>
            <p:nvPr/>
          </p:nvSpPr>
          <p:spPr>
            <a:xfrm>
              <a:off x="8210017" y="3557386"/>
              <a:ext cx="0" cy="16510"/>
            </a:xfrm>
            <a:custGeom>
              <a:avLst/>
              <a:gdLst/>
              <a:ahLst/>
              <a:cxnLst/>
              <a:rect l="l" t="t" r="r" b="b"/>
              <a:pathLst>
                <a:path h="16510">
                  <a:moveTo>
                    <a:pt x="0" y="0"/>
                  </a:moveTo>
                  <a:lnTo>
                    <a:pt x="0" y="16205"/>
                  </a:lnTo>
                </a:path>
              </a:pathLst>
            </a:custGeom>
            <a:ln w="10795">
              <a:solidFill>
                <a:srgbClr val="22171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9" name="object 87"/>
          <p:cNvSpPr/>
          <p:nvPr/>
        </p:nvSpPr>
        <p:spPr>
          <a:xfrm>
            <a:off x="1275080" y="1780942"/>
            <a:ext cx="60960" cy="60960"/>
          </a:xfrm>
          <a:custGeom>
            <a:avLst/>
            <a:gdLst/>
            <a:ahLst/>
            <a:cxnLst/>
            <a:rect l="l" t="t" r="r" b="b"/>
            <a:pathLst>
              <a:path w="60959" h="60960">
                <a:moveTo>
                  <a:pt x="60477" y="0"/>
                </a:moveTo>
                <a:lnTo>
                  <a:pt x="0" y="0"/>
                </a:lnTo>
                <a:lnTo>
                  <a:pt x="0" y="60477"/>
                </a:lnTo>
                <a:lnTo>
                  <a:pt x="60477" y="60477"/>
                </a:lnTo>
                <a:lnTo>
                  <a:pt x="60477" y="0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88"/>
          <p:cNvSpPr/>
          <p:nvPr/>
        </p:nvSpPr>
        <p:spPr>
          <a:xfrm>
            <a:off x="5639942" y="1780942"/>
            <a:ext cx="60960" cy="60960"/>
          </a:xfrm>
          <a:custGeom>
            <a:avLst/>
            <a:gdLst/>
            <a:ahLst/>
            <a:cxnLst/>
            <a:rect l="l" t="t" r="r" b="b"/>
            <a:pathLst>
              <a:path w="60960" h="60960">
                <a:moveTo>
                  <a:pt x="60464" y="0"/>
                </a:moveTo>
                <a:lnTo>
                  <a:pt x="0" y="0"/>
                </a:lnTo>
                <a:lnTo>
                  <a:pt x="0" y="60477"/>
                </a:lnTo>
                <a:lnTo>
                  <a:pt x="60464" y="60477"/>
                </a:lnTo>
                <a:lnTo>
                  <a:pt x="60464" y="0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89"/>
          <p:cNvSpPr/>
          <p:nvPr/>
        </p:nvSpPr>
        <p:spPr>
          <a:xfrm>
            <a:off x="8581352" y="1780942"/>
            <a:ext cx="60960" cy="60960"/>
          </a:xfrm>
          <a:custGeom>
            <a:avLst/>
            <a:gdLst/>
            <a:ahLst/>
            <a:cxnLst/>
            <a:rect l="l" t="t" r="r" b="b"/>
            <a:pathLst>
              <a:path w="60959" h="60960">
                <a:moveTo>
                  <a:pt x="60464" y="0"/>
                </a:moveTo>
                <a:lnTo>
                  <a:pt x="0" y="0"/>
                </a:lnTo>
                <a:lnTo>
                  <a:pt x="0" y="60477"/>
                </a:lnTo>
                <a:lnTo>
                  <a:pt x="60464" y="60477"/>
                </a:lnTo>
                <a:lnTo>
                  <a:pt x="60464" y="0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文本框 101">
            <a:extLst>
              <a:ext uri="{FF2B5EF4-FFF2-40B4-BE49-F238E27FC236}">
                <a16:creationId xmlns="" xmlns:a16="http://schemas.microsoft.com/office/drawing/2014/main" id="{C04AEA30-BC70-4815-A915-7BE11B06AE9B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3" name="文本框 102">
            <a:extLst>
              <a:ext uri="{FF2B5EF4-FFF2-40B4-BE49-F238E27FC236}">
                <a16:creationId xmlns="" xmlns:a16="http://schemas.microsoft.com/office/drawing/2014/main" id="{3D0AFCC9-99F9-4DA6-9B38-333260BBDC52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DB542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rgbClr val="DB542D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104" name="图片 103">
            <a:extLst>
              <a:ext uri="{FF2B5EF4-FFF2-40B4-BE49-F238E27FC236}">
                <a16:creationId xmlns="" xmlns:a16="http://schemas.microsoft.com/office/drawing/2014/main" id="{188F851B-18FB-463B-B4F5-066AC8E844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sp>
        <p:nvSpPr>
          <p:cNvPr id="108" name="object 63">
            <a:extLst>
              <a:ext uri="{FF2B5EF4-FFF2-40B4-BE49-F238E27FC236}">
                <a16:creationId xmlns="" xmlns:a16="http://schemas.microsoft.com/office/drawing/2014/main" id="{E3AE7F25-E8B5-41F1-9A7A-326179B911E1}"/>
              </a:ext>
            </a:extLst>
          </p:cNvPr>
          <p:cNvSpPr/>
          <p:nvPr/>
        </p:nvSpPr>
        <p:spPr>
          <a:xfrm>
            <a:off x="5639922" y="4598377"/>
            <a:ext cx="0" cy="635000"/>
          </a:xfrm>
          <a:custGeom>
            <a:avLst/>
            <a:gdLst/>
            <a:ahLst/>
            <a:cxnLst/>
            <a:rect l="l" t="t" r="r" b="b"/>
            <a:pathLst>
              <a:path h="635000">
                <a:moveTo>
                  <a:pt x="0" y="634580"/>
                </a:moveTo>
                <a:lnTo>
                  <a:pt x="0" y="0"/>
                </a:lnTo>
              </a:path>
            </a:pathLst>
          </a:custGeom>
          <a:ln w="8991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object 63">
            <a:extLst>
              <a:ext uri="{FF2B5EF4-FFF2-40B4-BE49-F238E27FC236}">
                <a16:creationId xmlns="" xmlns:a16="http://schemas.microsoft.com/office/drawing/2014/main" id="{21A3932F-0EC3-4E6D-9317-C9B6CFFFD413}"/>
              </a:ext>
            </a:extLst>
          </p:cNvPr>
          <p:cNvSpPr/>
          <p:nvPr/>
        </p:nvSpPr>
        <p:spPr>
          <a:xfrm>
            <a:off x="6552190" y="4598377"/>
            <a:ext cx="0" cy="635000"/>
          </a:xfrm>
          <a:custGeom>
            <a:avLst/>
            <a:gdLst/>
            <a:ahLst/>
            <a:cxnLst/>
            <a:rect l="l" t="t" r="r" b="b"/>
            <a:pathLst>
              <a:path h="635000">
                <a:moveTo>
                  <a:pt x="0" y="634580"/>
                </a:moveTo>
                <a:lnTo>
                  <a:pt x="0" y="0"/>
                </a:lnTo>
              </a:path>
            </a:pathLst>
          </a:custGeom>
          <a:ln w="8991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object 63">
            <a:extLst>
              <a:ext uri="{FF2B5EF4-FFF2-40B4-BE49-F238E27FC236}">
                <a16:creationId xmlns="" xmlns:a16="http://schemas.microsoft.com/office/drawing/2014/main" id="{34BF6DD0-DC0F-484F-99D8-3A4FCA9266FB}"/>
              </a:ext>
            </a:extLst>
          </p:cNvPr>
          <p:cNvSpPr/>
          <p:nvPr/>
        </p:nvSpPr>
        <p:spPr>
          <a:xfrm>
            <a:off x="7008324" y="4598377"/>
            <a:ext cx="0" cy="635000"/>
          </a:xfrm>
          <a:custGeom>
            <a:avLst/>
            <a:gdLst/>
            <a:ahLst/>
            <a:cxnLst/>
            <a:rect l="l" t="t" r="r" b="b"/>
            <a:pathLst>
              <a:path h="635000">
                <a:moveTo>
                  <a:pt x="0" y="634580"/>
                </a:moveTo>
                <a:lnTo>
                  <a:pt x="0" y="0"/>
                </a:lnTo>
              </a:path>
            </a:pathLst>
          </a:custGeom>
          <a:ln w="8991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63">
            <a:extLst>
              <a:ext uri="{FF2B5EF4-FFF2-40B4-BE49-F238E27FC236}">
                <a16:creationId xmlns="" xmlns:a16="http://schemas.microsoft.com/office/drawing/2014/main" id="{955C5B9B-ED57-4341-B12F-806CCF83D0AF}"/>
              </a:ext>
            </a:extLst>
          </p:cNvPr>
          <p:cNvSpPr/>
          <p:nvPr/>
        </p:nvSpPr>
        <p:spPr>
          <a:xfrm>
            <a:off x="7464458" y="4598377"/>
            <a:ext cx="0" cy="635000"/>
          </a:xfrm>
          <a:custGeom>
            <a:avLst/>
            <a:gdLst/>
            <a:ahLst/>
            <a:cxnLst/>
            <a:rect l="l" t="t" r="r" b="b"/>
            <a:pathLst>
              <a:path h="635000">
                <a:moveTo>
                  <a:pt x="0" y="634580"/>
                </a:moveTo>
                <a:lnTo>
                  <a:pt x="0" y="0"/>
                </a:lnTo>
              </a:path>
            </a:pathLst>
          </a:custGeom>
          <a:ln w="8991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object 63">
            <a:extLst>
              <a:ext uri="{FF2B5EF4-FFF2-40B4-BE49-F238E27FC236}">
                <a16:creationId xmlns="" xmlns:a16="http://schemas.microsoft.com/office/drawing/2014/main" id="{7D417960-6B09-4C34-852B-7F0A8BF5D951}"/>
              </a:ext>
            </a:extLst>
          </p:cNvPr>
          <p:cNvSpPr/>
          <p:nvPr/>
        </p:nvSpPr>
        <p:spPr>
          <a:xfrm>
            <a:off x="6096056" y="4598377"/>
            <a:ext cx="0" cy="635000"/>
          </a:xfrm>
          <a:custGeom>
            <a:avLst/>
            <a:gdLst/>
            <a:ahLst/>
            <a:cxnLst/>
            <a:rect l="l" t="t" r="r" b="b"/>
            <a:pathLst>
              <a:path h="635000">
                <a:moveTo>
                  <a:pt x="0" y="634580"/>
                </a:moveTo>
                <a:lnTo>
                  <a:pt x="0" y="0"/>
                </a:lnTo>
              </a:path>
            </a:pathLst>
          </a:custGeom>
          <a:ln w="8991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object 5">
            <a:extLst>
              <a:ext uri="{FF2B5EF4-FFF2-40B4-BE49-F238E27FC236}">
                <a16:creationId xmlns="" xmlns:a16="http://schemas.microsoft.com/office/drawing/2014/main" id="{17E0EF4E-6709-4C11-8956-775E45530BD6}"/>
              </a:ext>
            </a:extLst>
          </p:cNvPr>
          <p:cNvSpPr/>
          <p:nvPr/>
        </p:nvSpPr>
        <p:spPr>
          <a:xfrm>
            <a:off x="9611919" y="5229694"/>
            <a:ext cx="266065" cy="838835"/>
          </a:xfrm>
          <a:custGeom>
            <a:avLst/>
            <a:gdLst/>
            <a:ahLst/>
            <a:cxnLst/>
            <a:rect l="l" t="t" r="r" b="b"/>
            <a:pathLst>
              <a:path w="266064" h="838835">
                <a:moveTo>
                  <a:pt x="0" y="0"/>
                </a:moveTo>
                <a:lnTo>
                  <a:pt x="265709" y="0"/>
                </a:lnTo>
                <a:lnTo>
                  <a:pt x="265709" y="838225"/>
                </a:lnTo>
                <a:lnTo>
                  <a:pt x="0" y="838225"/>
                </a:lnTo>
                <a:lnTo>
                  <a:pt x="0" y="0"/>
                </a:lnTo>
                <a:close/>
              </a:path>
            </a:pathLst>
          </a:custGeom>
          <a:ln w="8026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6">
            <a:extLst>
              <a:ext uri="{FF2B5EF4-FFF2-40B4-BE49-F238E27FC236}">
                <a16:creationId xmlns="" xmlns:a16="http://schemas.microsoft.com/office/drawing/2014/main" id="{A471054E-66F8-41C3-BD89-EF09B6AD83E4}"/>
              </a:ext>
            </a:extLst>
          </p:cNvPr>
          <p:cNvSpPr/>
          <p:nvPr/>
        </p:nvSpPr>
        <p:spPr>
          <a:xfrm>
            <a:off x="10068052" y="5229694"/>
            <a:ext cx="266065" cy="838835"/>
          </a:xfrm>
          <a:custGeom>
            <a:avLst/>
            <a:gdLst/>
            <a:ahLst/>
            <a:cxnLst/>
            <a:rect l="l" t="t" r="r" b="b"/>
            <a:pathLst>
              <a:path w="266064" h="838835">
                <a:moveTo>
                  <a:pt x="0" y="0"/>
                </a:moveTo>
                <a:lnTo>
                  <a:pt x="265709" y="0"/>
                </a:lnTo>
                <a:lnTo>
                  <a:pt x="265709" y="838225"/>
                </a:lnTo>
                <a:lnTo>
                  <a:pt x="0" y="838225"/>
                </a:lnTo>
                <a:lnTo>
                  <a:pt x="0" y="0"/>
                </a:lnTo>
                <a:close/>
              </a:path>
            </a:pathLst>
          </a:custGeom>
          <a:ln w="8026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object 7">
            <a:extLst>
              <a:ext uri="{FF2B5EF4-FFF2-40B4-BE49-F238E27FC236}">
                <a16:creationId xmlns="" xmlns:a16="http://schemas.microsoft.com/office/drawing/2014/main" id="{31A318CA-B1C3-40D0-A522-F6F404067BA9}"/>
              </a:ext>
            </a:extLst>
          </p:cNvPr>
          <p:cNvSpPr/>
          <p:nvPr/>
        </p:nvSpPr>
        <p:spPr>
          <a:xfrm>
            <a:off x="10524185" y="5229694"/>
            <a:ext cx="266065" cy="838835"/>
          </a:xfrm>
          <a:custGeom>
            <a:avLst/>
            <a:gdLst/>
            <a:ahLst/>
            <a:cxnLst/>
            <a:rect l="l" t="t" r="r" b="b"/>
            <a:pathLst>
              <a:path w="266064" h="838835">
                <a:moveTo>
                  <a:pt x="0" y="0"/>
                </a:moveTo>
                <a:lnTo>
                  <a:pt x="265709" y="0"/>
                </a:lnTo>
                <a:lnTo>
                  <a:pt x="265709" y="838225"/>
                </a:lnTo>
                <a:lnTo>
                  <a:pt x="0" y="838225"/>
                </a:lnTo>
                <a:lnTo>
                  <a:pt x="0" y="0"/>
                </a:lnTo>
                <a:close/>
              </a:path>
            </a:pathLst>
          </a:custGeom>
          <a:ln w="8026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object 8">
            <a:extLst>
              <a:ext uri="{FF2B5EF4-FFF2-40B4-BE49-F238E27FC236}">
                <a16:creationId xmlns="" xmlns:a16="http://schemas.microsoft.com/office/drawing/2014/main" id="{7B8795EB-E84E-4F8D-890A-785ABA28BF1B}"/>
              </a:ext>
            </a:extLst>
          </p:cNvPr>
          <p:cNvSpPr/>
          <p:nvPr/>
        </p:nvSpPr>
        <p:spPr>
          <a:xfrm>
            <a:off x="10980318" y="5229694"/>
            <a:ext cx="266065" cy="838835"/>
          </a:xfrm>
          <a:custGeom>
            <a:avLst/>
            <a:gdLst/>
            <a:ahLst/>
            <a:cxnLst/>
            <a:rect l="l" t="t" r="r" b="b"/>
            <a:pathLst>
              <a:path w="266064" h="838835">
                <a:moveTo>
                  <a:pt x="0" y="0"/>
                </a:moveTo>
                <a:lnTo>
                  <a:pt x="265709" y="0"/>
                </a:lnTo>
                <a:lnTo>
                  <a:pt x="265709" y="838225"/>
                </a:lnTo>
                <a:lnTo>
                  <a:pt x="0" y="838225"/>
                </a:lnTo>
                <a:lnTo>
                  <a:pt x="0" y="0"/>
                </a:lnTo>
                <a:close/>
              </a:path>
            </a:pathLst>
          </a:custGeom>
          <a:ln w="8026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object 21">
            <a:extLst>
              <a:ext uri="{FF2B5EF4-FFF2-40B4-BE49-F238E27FC236}">
                <a16:creationId xmlns="" xmlns:a16="http://schemas.microsoft.com/office/drawing/2014/main" id="{4147CDBF-2740-4378-B592-3E2B930C553B}"/>
              </a:ext>
            </a:extLst>
          </p:cNvPr>
          <p:cNvSpPr/>
          <p:nvPr/>
        </p:nvSpPr>
        <p:spPr>
          <a:xfrm>
            <a:off x="9155773" y="5229694"/>
            <a:ext cx="266065" cy="838835"/>
          </a:xfrm>
          <a:custGeom>
            <a:avLst/>
            <a:gdLst/>
            <a:ahLst/>
            <a:cxnLst/>
            <a:rect l="l" t="t" r="r" b="b"/>
            <a:pathLst>
              <a:path w="266064" h="838835">
                <a:moveTo>
                  <a:pt x="0" y="0"/>
                </a:moveTo>
                <a:lnTo>
                  <a:pt x="265709" y="0"/>
                </a:lnTo>
                <a:lnTo>
                  <a:pt x="265709" y="838225"/>
                </a:lnTo>
                <a:lnTo>
                  <a:pt x="0" y="838225"/>
                </a:lnTo>
                <a:lnTo>
                  <a:pt x="0" y="0"/>
                </a:lnTo>
                <a:close/>
              </a:path>
            </a:pathLst>
          </a:custGeom>
          <a:ln w="8026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object 22">
            <a:extLst>
              <a:ext uri="{FF2B5EF4-FFF2-40B4-BE49-F238E27FC236}">
                <a16:creationId xmlns="" xmlns:a16="http://schemas.microsoft.com/office/drawing/2014/main" id="{68BEF490-D519-411C-BA41-A3A05A4C14F0}"/>
              </a:ext>
            </a:extLst>
          </p:cNvPr>
          <p:cNvSpPr/>
          <p:nvPr/>
        </p:nvSpPr>
        <p:spPr>
          <a:xfrm>
            <a:off x="8699639" y="5229694"/>
            <a:ext cx="266065" cy="838835"/>
          </a:xfrm>
          <a:custGeom>
            <a:avLst/>
            <a:gdLst/>
            <a:ahLst/>
            <a:cxnLst/>
            <a:rect l="l" t="t" r="r" b="b"/>
            <a:pathLst>
              <a:path w="266064" h="838835">
                <a:moveTo>
                  <a:pt x="0" y="0"/>
                </a:moveTo>
                <a:lnTo>
                  <a:pt x="265709" y="0"/>
                </a:lnTo>
                <a:lnTo>
                  <a:pt x="265709" y="838225"/>
                </a:lnTo>
                <a:lnTo>
                  <a:pt x="0" y="838225"/>
                </a:lnTo>
                <a:lnTo>
                  <a:pt x="0" y="0"/>
                </a:lnTo>
                <a:close/>
              </a:path>
            </a:pathLst>
          </a:custGeom>
          <a:ln w="8026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object 23">
            <a:extLst>
              <a:ext uri="{FF2B5EF4-FFF2-40B4-BE49-F238E27FC236}">
                <a16:creationId xmlns="" xmlns:a16="http://schemas.microsoft.com/office/drawing/2014/main" id="{B11391D2-5F55-4357-8024-49428EC0CD0F}"/>
              </a:ext>
            </a:extLst>
          </p:cNvPr>
          <p:cNvSpPr/>
          <p:nvPr/>
        </p:nvSpPr>
        <p:spPr>
          <a:xfrm>
            <a:off x="8243506" y="5229694"/>
            <a:ext cx="266065" cy="838835"/>
          </a:xfrm>
          <a:custGeom>
            <a:avLst/>
            <a:gdLst/>
            <a:ahLst/>
            <a:cxnLst/>
            <a:rect l="l" t="t" r="r" b="b"/>
            <a:pathLst>
              <a:path w="266064" h="838835">
                <a:moveTo>
                  <a:pt x="0" y="0"/>
                </a:moveTo>
                <a:lnTo>
                  <a:pt x="265709" y="0"/>
                </a:lnTo>
                <a:lnTo>
                  <a:pt x="265709" y="838225"/>
                </a:lnTo>
                <a:lnTo>
                  <a:pt x="0" y="838225"/>
                </a:lnTo>
                <a:lnTo>
                  <a:pt x="0" y="0"/>
                </a:lnTo>
                <a:close/>
              </a:path>
            </a:pathLst>
          </a:custGeom>
          <a:ln w="8026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object 24">
            <a:extLst>
              <a:ext uri="{FF2B5EF4-FFF2-40B4-BE49-F238E27FC236}">
                <a16:creationId xmlns="" xmlns:a16="http://schemas.microsoft.com/office/drawing/2014/main" id="{10DDC98E-DDF0-44B6-BF48-8C7D5158F6BD}"/>
              </a:ext>
            </a:extLst>
          </p:cNvPr>
          <p:cNvSpPr/>
          <p:nvPr/>
        </p:nvSpPr>
        <p:spPr>
          <a:xfrm>
            <a:off x="7787373" y="5229694"/>
            <a:ext cx="266065" cy="838835"/>
          </a:xfrm>
          <a:custGeom>
            <a:avLst/>
            <a:gdLst/>
            <a:ahLst/>
            <a:cxnLst/>
            <a:rect l="l" t="t" r="r" b="b"/>
            <a:pathLst>
              <a:path w="266064" h="838835">
                <a:moveTo>
                  <a:pt x="0" y="0"/>
                </a:moveTo>
                <a:lnTo>
                  <a:pt x="265709" y="0"/>
                </a:lnTo>
                <a:lnTo>
                  <a:pt x="265709" y="838225"/>
                </a:lnTo>
                <a:lnTo>
                  <a:pt x="0" y="838225"/>
                </a:lnTo>
                <a:lnTo>
                  <a:pt x="0" y="0"/>
                </a:lnTo>
                <a:close/>
              </a:path>
            </a:pathLst>
          </a:custGeom>
          <a:ln w="8026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object 25">
            <a:extLst>
              <a:ext uri="{FF2B5EF4-FFF2-40B4-BE49-F238E27FC236}">
                <a16:creationId xmlns="" xmlns:a16="http://schemas.microsoft.com/office/drawing/2014/main" id="{66B4AE62-1B25-4D96-8004-BAFC56C1C9FD}"/>
              </a:ext>
            </a:extLst>
          </p:cNvPr>
          <p:cNvSpPr/>
          <p:nvPr/>
        </p:nvSpPr>
        <p:spPr>
          <a:xfrm>
            <a:off x="7331240" y="5229694"/>
            <a:ext cx="266065" cy="838835"/>
          </a:xfrm>
          <a:custGeom>
            <a:avLst/>
            <a:gdLst/>
            <a:ahLst/>
            <a:cxnLst/>
            <a:rect l="l" t="t" r="r" b="b"/>
            <a:pathLst>
              <a:path w="266064" h="838835">
                <a:moveTo>
                  <a:pt x="0" y="0"/>
                </a:moveTo>
                <a:lnTo>
                  <a:pt x="265709" y="0"/>
                </a:lnTo>
                <a:lnTo>
                  <a:pt x="265709" y="838225"/>
                </a:lnTo>
                <a:lnTo>
                  <a:pt x="0" y="838225"/>
                </a:lnTo>
                <a:lnTo>
                  <a:pt x="0" y="0"/>
                </a:lnTo>
                <a:close/>
              </a:path>
            </a:pathLst>
          </a:custGeom>
          <a:ln w="8026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" name="object 26">
            <a:extLst>
              <a:ext uri="{FF2B5EF4-FFF2-40B4-BE49-F238E27FC236}">
                <a16:creationId xmlns="" xmlns:a16="http://schemas.microsoft.com/office/drawing/2014/main" id="{95667F33-8F79-4CAB-A947-CF786EFF2717}"/>
              </a:ext>
            </a:extLst>
          </p:cNvPr>
          <p:cNvSpPr/>
          <p:nvPr/>
        </p:nvSpPr>
        <p:spPr>
          <a:xfrm>
            <a:off x="6875107" y="5229694"/>
            <a:ext cx="266065" cy="838835"/>
          </a:xfrm>
          <a:custGeom>
            <a:avLst/>
            <a:gdLst/>
            <a:ahLst/>
            <a:cxnLst/>
            <a:rect l="l" t="t" r="r" b="b"/>
            <a:pathLst>
              <a:path w="266064" h="838835">
                <a:moveTo>
                  <a:pt x="0" y="0"/>
                </a:moveTo>
                <a:lnTo>
                  <a:pt x="265709" y="0"/>
                </a:lnTo>
                <a:lnTo>
                  <a:pt x="265709" y="838225"/>
                </a:lnTo>
                <a:lnTo>
                  <a:pt x="0" y="838225"/>
                </a:lnTo>
                <a:lnTo>
                  <a:pt x="0" y="0"/>
                </a:lnTo>
                <a:close/>
              </a:path>
            </a:pathLst>
          </a:custGeom>
          <a:ln w="8026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" name="object 27">
            <a:extLst>
              <a:ext uri="{FF2B5EF4-FFF2-40B4-BE49-F238E27FC236}">
                <a16:creationId xmlns="" xmlns:a16="http://schemas.microsoft.com/office/drawing/2014/main" id="{FFB8964B-801C-4C0B-ACD9-A132C27B119D}"/>
              </a:ext>
            </a:extLst>
          </p:cNvPr>
          <p:cNvSpPr/>
          <p:nvPr/>
        </p:nvSpPr>
        <p:spPr>
          <a:xfrm>
            <a:off x="6418973" y="5229694"/>
            <a:ext cx="266065" cy="838835"/>
          </a:xfrm>
          <a:custGeom>
            <a:avLst/>
            <a:gdLst/>
            <a:ahLst/>
            <a:cxnLst/>
            <a:rect l="l" t="t" r="r" b="b"/>
            <a:pathLst>
              <a:path w="266065" h="838835">
                <a:moveTo>
                  <a:pt x="0" y="0"/>
                </a:moveTo>
                <a:lnTo>
                  <a:pt x="265709" y="0"/>
                </a:lnTo>
                <a:lnTo>
                  <a:pt x="265709" y="838225"/>
                </a:lnTo>
                <a:lnTo>
                  <a:pt x="0" y="838225"/>
                </a:lnTo>
                <a:lnTo>
                  <a:pt x="0" y="0"/>
                </a:lnTo>
                <a:close/>
              </a:path>
            </a:pathLst>
          </a:custGeom>
          <a:ln w="8026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" name="object 28">
            <a:extLst>
              <a:ext uri="{FF2B5EF4-FFF2-40B4-BE49-F238E27FC236}">
                <a16:creationId xmlns="" xmlns:a16="http://schemas.microsoft.com/office/drawing/2014/main" id="{BDE02C89-4CCF-42F7-9495-527BF3ECC522}"/>
              </a:ext>
            </a:extLst>
          </p:cNvPr>
          <p:cNvSpPr txBox="1"/>
          <p:nvPr/>
        </p:nvSpPr>
        <p:spPr>
          <a:xfrm>
            <a:off x="6449267" y="5276589"/>
            <a:ext cx="158890" cy="74739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lang="zh-CN" altLang="en-US" sz="1400" spc="25">
                <a:solidFill>
                  <a:srgbClr val="00409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-繁" panose="02000000000000000000" charset="-122"/>
              </a:rPr>
              <a:t>内容文字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  <a:cs typeface="黑体-繁" panose="02000000000000000000" charset="-122"/>
            </a:endParaRPr>
          </a:p>
        </p:txBody>
      </p:sp>
      <p:sp>
        <p:nvSpPr>
          <p:cNvPr id="126" name="object 29">
            <a:extLst>
              <a:ext uri="{FF2B5EF4-FFF2-40B4-BE49-F238E27FC236}">
                <a16:creationId xmlns="" xmlns:a16="http://schemas.microsoft.com/office/drawing/2014/main" id="{4159AF7A-E979-4A0B-BFC9-CFC56CD0352D}"/>
              </a:ext>
            </a:extLst>
          </p:cNvPr>
          <p:cNvSpPr txBox="1"/>
          <p:nvPr/>
        </p:nvSpPr>
        <p:spPr>
          <a:xfrm>
            <a:off x="6912881" y="5276589"/>
            <a:ext cx="158890" cy="74739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lang="zh-CN" altLang="en-US" sz="1400" spc="25">
                <a:solidFill>
                  <a:srgbClr val="00409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-繁" panose="02000000000000000000" charset="-122"/>
              </a:rPr>
              <a:t>内容文字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  <a:cs typeface="黑体-繁" panose="02000000000000000000" charset="-122"/>
            </a:endParaRPr>
          </a:p>
        </p:txBody>
      </p:sp>
      <p:sp>
        <p:nvSpPr>
          <p:cNvPr id="127" name="object 30">
            <a:extLst>
              <a:ext uri="{FF2B5EF4-FFF2-40B4-BE49-F238E27FC236}">
                <a16:creationId xmlns="" xmlns:a16="http://schemas.microsoft.com/office/drawing/2014/main" id="{9BA41A5C-345F-40A4-8634-B4D601C16457}"/>
              </a:ext>
            </a:extLst>
          </p:cNvPr>
          <p:cNvSpPr txBox="1"/>
          <p:nvPr/>
        </p:nvSpPr>
        <p:spPr>
          <a:xfrm>
            <a:off x="7368938" y="5276589"/>
            <a:ext cx="158890" cy="74739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lang="zh-CN" altLang="en-US" sz="1400" spc="25">
                <a:solidFill>
                  <a:srgbClr val="00409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-繁" panose="02000000000000000000" charset="-122"/>
              </a:rPr>
              <a:t>内容文字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  <a:cs typeface="黑体-繁" panose="02000000000000000000" charset="-122"/>
            </a:endParaRPr>
          </a:p>
        </p:txBody>
      </p:sp>
      <p:sp>
        <p:nvSpPr>
          <p:cNvPr id="128" name="object 31">
            <a:extLst>
              <a:ext uri="{FF2B5EF4-FFF2-40B4-BE49-F238E27FC236}">
                <a16:creationId xmlns="" xmlns:a16="http://schemas.microsoft.com/office/drawing/2014/main" id="{5A718A68-3E4B-4047-BA25-0DBB2B1766FD}"/>
              </a:ext>
            </a:extLst>
          </p:cNvPr>
          <p:cNvSpPr txBox="1"/>
          <p:nvPr/>
        </p:nvSpPr>
        <p:spPr>
          <a:xfrm>
            <a:off x="7824995" y="5276589"/>
            <a:ext cx="158890" cy="74739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lang="zh-CN" altLang="en-US" sz="1400" spc="25">
                <a:solidFill>
                  <a:srgbClr val="00409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-繁" panose="02000000000000000000" charset="-122"/>
              </a:rPr>
              <a:t>内容文字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  <a:cs typeface="黑体-繁" panose="02000000000000000000" charset="-122"/>
            </a:endParaRPr>
          </a:p>
        </p:txBody>
      </p:sp>
      <p:sp>
        <p:nvSpPr>
          <p:cNvPr id="129" name="object 32">
            <a:extLst>
              <a:ext uri="{FF2B5EF4-FFF2-40B4-BE49-F238E27FC236}">
                <a16:creationId xmlns="" xmlns:a16="http://schemas.microsoft.com/office/drawing/2014/main" id="{6E245763-5550-489F-8CE6-7EA36574EF14}"/>
              </a:ext>
            </a:extLst>
          </p:cNvPr>
          <p:cNvSpPr txBox="1"/>
          <p:nvPr/>
        </p:nvSpPr>
        <p:spPr>
          <a:xfrm>
            <a:off x="8281230" y="5276589"/>
            <a:ext cx="158890" cy="74739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lang="zh-CN" altLang="en-US" sz="1400" spc="25">
                <a:solidFill>
                  <a:srgbClr val="00409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-繁" panose="02000000000000000000" charset="-122"/>
              </a:rPr>
              <a:t>内容文字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  <a:cs typeface="黑体-繁" panose="02000000000000000000" charset="-122"/>
            </a:endParaRPr>
          </a:p>
        </p:txBody>
      </p:sp>
      <p:sp>
        <p:nvSpPr>
          <p:cNvPr id="130" name="object 33">
            <a:extLst>
              <a:ext uri="{FF2B5EF4-FFF2-40B4-BE49-F238E27FC236}">
                <a16:creationId xmlns="" xmlns:a16="http://schemas.microsoft.com/office/drawing/2014/main" id="{67F43E98-F6CC-46EF-89AA-19E92179F9F2}"/>
              </a:ext>
            </a:extLst>
          </p:cNvPr>
          <p:cNvSpPr txBox="1"/>
          <p:nvPr/>
        </p:nvSpPr>
        <p:spPr>
          <a:xfrm>
            <a:off x="8737465" y="5276589"/>
            <a:ext cx="158890" cy="74739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lang="zh-CN" altLang="en-US" sz="1400" spc="25">
                <a:solidFill>
                  <a:srgbClr val="00409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-繁" panose="02000000000000000000" charset="-122"/>
              </a:rPr>
              <a:t>内容文字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  <a:cs typeface="黑体-繁" panose="02000000000000000000" charset="-122"/>
            </a:endParaRPr>
          </a:p>
        </p:txBody>
      </p:sp>
      <p:sp>
        <p:nvSpPr>
          <p:cNvPr id="131" name="object 34">
            <a:extLst>
              <a:ext uri="{FF2B5EF4-FFF2-40B4-BE49-F238E27FC236}">
                <a16:creationId xmlns="" xmlns:a16="http://schemas.microsoft.com/office/drawing/2014/main" id="{A20CF54D-AC16-407F-AAF8-86CEF0D90765}"/>
              </a:ext>
            </a:extLst>
          </p:cNvPr>
          <p:cNvSpPr txBox="1"/>
          <p:nvPr/>
        </p:nvSpPr>
        <p:spPr>
          <a:xfrm>
            <a:off x="9193522" y="5276589"/>
            <a:ext cx="158890" cy="74739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lang="zh-CN" altLang="en-US" sz="1400" spc="25">
                <a:solidFill>
                  <a:srgbClr val="00409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-繁" panose="02000000000000000000" charset="-122"/>
              </a:rPr>
              <a:t>内容文字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  <a:cs typeface="黑体-繁" panose="02000000000000000000" charset="-122"/>
            </a:endParaRPr>
          </a:p>
        </p:txBody>
      </p:sp>
      <p:sp>
        <p:nvSpPr>
          <p:cNvPr id="132" name="object 35">
            <a:extLst>
              <a:ext uri="{FF2B5EF4-FFF2-40B4-BE49-F238E27FC236}">
                <a16:creationId xmlns="" xmlns:a16="http://schemas.microsoft.com/office/drawing/2014/main" id="{FF876091-FFC6-4B60-A2C4-B606A0DE39D2}"/>
              </a:ext>
            </a:extLst>
          </p:cNvPr>
          <p:cNvSpPr txBox="1"/>
          <p:nvPr/>
        </p:nvSpPr>
        <p:spPr>
          <a:xfrm>
            <a:off x="9649579" y="5276589"/>
            <a:ext cx="158890" cy="74739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lang="zh-CN" altLang="en-US" sz="1400" spc="25">
                <a:solidFill>
                  <a:srgbClr val="00409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-繁" panose="02000000000000000000" charset="-122"/>
              </a:rPr>
              <a:t>内容文字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  <a:cs typeface="黑体-繁" panose="02000000000000000000" charset="-122"/>
            </a:endParaRPr>
          </a:p>
        </p:txBody>
      </p:sp>
      <p:sp>
        <p:nvSpPr>
          <p:cNvPr id="133" name="object 36">
            <a:extLst>
              <a:ext uri="{FF2B5EF4-FFF2-40B4-BE49-F238E27FC236}">
                <a16:creationId xmlns="" xmlns:a16="http://schemas.microsoft.com/office/drawing/2014/main" id="{27ACD0D0-0A8C-4487-9CEE-77BB85B74BB2}"/>
              </a:ext>
            </a:extLst>
          </p:cNvPr>
          <p:cNvSpPr txBox="1"/>
          <p:nvPr/>
        </p:nvSpPr>
        <p:spPr>
          <a:xfrm>
            <a:off x="10105813" y="5276589"/>
            <a:ext cx="158890" cy="74739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lang="zh-CN" altLang="en-US" sz="1400" spc="25">
                <a:solidFill>
                  <a:srgbClr val="00409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-繁" panose="02000000000000000000" charset="-122"/>
              </a:rPr>
              <a:t>内容文字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  <a:cs typeface="黑体-繁" panose="02000000000000000000" charset="-122"/>
            </a:endParaRPr>
          </a:p>
        </p:txBody>
      </p:sp>
      <p:sp>
        <p:nvSpPr>
          <p:cNvPr id="134" name="object 37">
            <a:extLst>
              <a:ext uri="{FF2B5EF4-FFF2-40B4-BE49-F238E27FC236}">
                <a16:creationId xmlns="" xmlns:a16="http://schemas.microsoft.com/office/drawing/2014/main" id="{95798D7C-D790-4D06-91BB-0DDFD4FB4D07}"/>
              </a:ext>
            </a:extLst>
          </p:cNvPr>
          <p:cNvSpPr txBox="1"/>
          <p:nvPr/>
        </p:nvSpPr>
        <p:spPr>
          <a:xfrm>
            <a:off x="10561870" y="5276589"/>
            <a:ext cx="158890" cy="74739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lang="zh-CN" altLang="en-US" sz="1400" spc="25">
                <a:solidFill>
                  <a:srgbClr val="00409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-繁" panose="02000000000000000000" charset="-122"/>
              </a:rPr>
              <a:t>内容文字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  <a:cs typeface="黑体-繁" panose="02000000000000000000" charset="-122"/>
            </a:endParaRPr>
          </a:p>
        </p:txBody>
      </p:sp>
      <p:sp>
        <p:nvSpPr>
          <p:cNvPr id="135" name="object 38">
            <a:extLst>
              <a:ext uri="{FF2B5EF4-FFF2-40B4-BE49-F238E27FC236}">
                <a16:creationId xmlns="" xmlns:a16="http://schemas.microsoft.com/office/drawing/2014/main" id="{F25F992C-2ACE-46D7-87EF-FC02AEE5B4FE}"/>
              </a:ext>
            </a:extLst>
          </p:cNvPr>
          <p:cNvSpPr txBox="1"/>
          <p:nvPr/>
        </p:nvSpPr>
        <p:spPr>
          <a:xfrm>
            <a:off x="11018105" y="5276589"/>
            <a:ext cx="158890" cy="74739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lang="zh-CN" altLang="en-US" sz="1400" spc="25">
                <a:solidFill>
                  <a:srgbClr val="00409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-繁" panose="02000000000000000000" charset="-122"/>
              </a:rPr>
              <a:t>内容文字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  <a:cs typeface="黑体-繁" panose="02000000000000000000" charset="-122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17027" y="2107611"/>
            <a:ext cx="7683500" cy="50419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3212" y="932501"/>
            <a:ext cx="9271000" cy="4559300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1922323" y="5325561"/>
            <a:ext cx="1763241" cy="10968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</a:p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3685564" y="4411161"/>
            <a:ext cx="1763241" cy="1609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</a:p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</a:p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576812" y="3449102"/>
            <a:ext cx="1763241" cy="1609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</a:p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</a:p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7340053" y="2606853"/>
            <a:ext cx="1763241" cy="2122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</a:p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</a:p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</a:p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9238522" y="1640932"/>
            <a:ext cx="1763241" cy="2122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</a:p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</a:p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</a:p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9238522" y="1189943"/>
            <a:ext cx="1313180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2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2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496037" y="4102461"/>
            <a:ext cx="400110" cy="1922207"/>
          </a:xfrm>
          <a:prstGeom prst="rect">
            <a:avLst/>
          </a:prstGeom>
          <a:noFill/>
        </p:spPr>
        <p:txBody>
          <a:bodyPr vert="eaVert" wrap="square">
            <a:spAutoFit/>
          </a:bodyPr>
          <a:lstStyle/>
          <a:p>
            <a:r>
              <a:rPr lang="zh-CN" altLang="en-US" sz="1400" spc="300">
                <a:solidFill>
                  <a:srgbClr val="00409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</a:t>
            </a:r>
            <a:endParaRPr lang="zh-CN" altLang="en-US" sz="1400" spc="300" dirty="0">
              <a:solidFill>
                <a:srgbClr val="00409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5653" y="1752483"/>
            <a:ext cx="1295400" cy="2057400"/>
          </a:xfrm>
          <a:prstGeom prst="rect">
            <a:avLst/>
          </a:prstGeom>
        </p:spPr>
      </p:pic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4311A5BE-4081-4575-913C-2BC4486FD7E7}"/>
              </a:ext>
            </a:extLst>
          </p:cNvPr>
          <p:cNvSpPr txBox="1"/>
          <p:nvPr/>
        </p:nvSpPr>
        <p:spPr>
          <a:xfrm>
            <a:off x="7340053" y="2175966"/>
            <a:ext cx="1313180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2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2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4CAA7CB8-8D15-4B12-AA5D-22CF2E69A789}"/>
              </a:ext>
            </a:extLst>
          </p:cNvPr>
          <p:cNvSpPr txBox="1"/>
          <p:nvPr/>
        </p:nvSpPr>
        <p:spPr>
          <a:xfrm>
            <a:off x="5611142" y="3018215"/>
            <a:ext cx="1313180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2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2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C7D06177-FA5E-417B-8027-24904BA0B5C3}"/>
              </a:ext>
            </a:extLst>
          </p:cNvPr>
          <p:cNvSpPr txBox="1"/>
          <p:nvPr/>
        </p:nvSpPr>
        <p:spPr>
          <a:xfrm>
            <a:off x="3728296" y="3980274"/>
            <a:ext cx="1313180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2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2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ECAF23B8-0A02-49B6-9BA2-BD7CDA32794F}"/>
              </a:ext>
            </a:extLst>
          </p:cNvPr>
          <p:cNvSpPr txBox="1"/>
          <p:nvPr/>
        </p:nvSpPr>
        <p:spPr>
          <a:xfrm>
            <a:off x="1907532" y="4894674"/>
            <a:ext cx="1313180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2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2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文本框 32">
            <a:extLst>
              <a:ext uri="{FF2B5EF4-FFF2-40B4-BE49-F238E27FC236}">
                <a16:creationId xmlns="" xmlns:a16="http://schemas.microsoft.com/office/drawing/2014/main" id="{385315BB-A428-441F-B61C-DDF7B4410CDD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文本框 33">
            <a:extLst>
              <a:ext uri="{FF2B5EF4-FFF2-40B4-BE49-F238E27FC236}">
                <a16:creationId xmlns="" xmlns:a16="http://schemas.microsoft.com/office/drawing/2014/main" id="{85090822-CA00-46D5-AE54-92626110EE4A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DB542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rgbClr val="DB542D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35" name="图片 34">
            <a:extLst>
              <a:ext uri="{FF2B5EF4-FFF2-40B4-BE49-F238E27FC236}">
                <a16:creationId xmlns="" xmlns:a16="http://schemas.microsoft.com/office/drawing/2014/main" id="{B80A3B7E-E115-4099-A4D7-EB3069E33D1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C41264E6-4844-43D9-90F9-F301EE22BBC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40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B5FD3B68-F083-4946-B9F5-9590C57FAAE9}"/>
              </a:ext>
            </a:extLst>
          </p:cNvPr>
          <p:cNvSpPr txBox="1"/>
          <p:nvPr/>
        </p:nvSpPr>
        <p:spPr>
          <a:xfrm>
            <a:off x="9369007" y="2905780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表格数据类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23C4F2B4-4AF5-461D-A137-642F3666F614}"/>
              </a:ext>
            </a:extLst>
          </p:cNvPr>
          <p:cNvSpPr txBox="1"/>
          <p:nvPr/>
        </p:nvSpPr>
        <p:spPr>
          <a:xfrm>
            <a:off x="8814530" y="3429000"/>
            <a:ext cx="26981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（网格、柱状、折线、饼状等）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B41BD28A-F4DD-4D8B-853E-AD76593835F1}"/>
              </a:ext>
            </a:extLst>
          </p:cNvPr>
          <p:cNvSpPr txBox="1"/>
          <p:nvPr/>
        </p:nvSpPr>
        <p:spPr>
          <a:xfrm>
            <a:off x="639662" y="5900429"/>
            <a:ext cx="160813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0" b="0" i="0" u="none" strike="noStrike" kern="1200" cap="none" spc="0" normalizeH="0" baseline="0" noProof="0">
                <a:ln>
                  <a:noFill/>
                </a:ln>
                <a:solidFill>
                  <a:srgbClr val="65AADD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Layout Specification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65AADD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cxnSp>
        <p:nvCxnSpPr>
          <p:cNvPr id="10" name="直接连接符 9">
            <a:extLst>
              <a:ext uri="{FF2B5EF4-FFF2-40B4-BE49-F238E27FC236}">
                <a16:creationId xmlns="" xmlns:a16="http://schemas.microsoft.com/office/drawing/2014/main" id="{1B009D6B-AA83-4F64-990A-13889F321D6E}"/>
              </a:ext>
            </a:extLst>
          </p:cNvPr>
          <p:cNvCxnSpPr/>
          <p:nvPr/>
        </p:nvCxnSpPr>
        <p:spPr>
          <a:xfrm>
            <a:off x="739471" y="6170505"/>
            <a:ext cx="11452529" cy="0"/>
          </a:xfrm>
          <a:prstGeom prst="line">
            <a:avLst/>
          </a:prstGeom>
          <a:ln w="3175">
            <a:solidFill>
              <a:srgbClr val="65AAD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534024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文本框 53">
            <a:extLst>
              <a:ext uri="{FF2B5EF4-FFF2-40B4-BE49-F238E27FC236}">
                <a16:creationId xmlns="" xmlns:a16="http://schemas.microsoft.com/office/drawing/2014/main" id="{3698A3EC-7A24-45F0-A086-7A1ECF09C963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文本框 54">
            <a:extLst>
              <a:ext uri="{FF2B5EF4-FFF2-40B4-BE49-F238E27FC236}">
                <a16:creationId xmlns="" xmlns:a16="http://schemas.microsoft.com/office/drawing/2014/main" id="{6362347E-7D31-41EA-9B64-B8DCABFC7FDA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DB542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rgbClr val="DB542D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56" name="图片 55">
            <a:extLst>
              <a:ext uri="{FF2B5EF4-FFF2-40B4-BE49-F238E27FC236}">
                <a16:creationId xmlns="" xmlns:a16="http://schemas.microsoft.com/office/drawing/2014/main" id="{398C5E7B-E1E6-4BA4-A8E7-559CDDD8F0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graphicFrame>
        <p:nvGraphicFramePr>
          <p:cNvPr id="30" name="表格 30">
            <a:extLst>
              <a:ext uri="{FF2B5EF4-FFF2-40B4-BE49-F238E27FC236}">
                <a16:creationId xmlns="" xmlns:a16="http://schemas.microsoft.com/office/drawing/2014/main" id="{912A630F-5FB5-47E1-817E-6BB7233F00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6040614"/>
              </p:ext>
            </p:extLst>
          </p:nvPr>
        </p:nvGraphicFramePr>
        <p:xfrm>
          <a:off x="779746" y="1501656"/>
          <a:ext cx="10614740" cy="45884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61474">
                  <a:extLst>
                    <a:ext uri="{9D8B030D-6E8A-4147-A177-3AD203B41FA5}">
                      <a16:colId xmlns="" xmlns:a16="http://schemas.microsoft.com/office/drawing/2014/main" val="1479436085"/>
                    </a:ext>
                  </a:extLst>
                </a:gridCol>
                <a:gridCol w="1061474">
                  <a:extLst>
                    <a:ext uri="{9D8B030D-6E8A-4147-A177-3AD203B41FA5}">
                      <a16:colId xmlns="" xmlns:a16="http://schemas.microsoft.com/office/drawing/2014/main" val="3239581115"/>
                    </a:ext>
                  </a:extLst>
                </a:gridCol>
                <a:gridCol w="1061474">
                  <a:extLst>
                    <a:ext uri="{9D8B030D-6E8A-4147-A177-3AD203B41FA5}">
                      <a16:colId xmlns="" xmlns:a16="http://schemas.microsoft.com/office/drawing/2014/main" val="1537574035"/>
                    </a:ext>
                  </a:extLst>
                </a:gridCol>
                <a:gridCol w="1061474">
                  <a:extLst>
                    <a:ext uri="{9D8B030D-6E8A-4147-A177-3AD203B41FA5}">
                      <a16:colId xmlns="" xmlns:a16="http://schemas.microsoft.com/office/drawing/2014/main" val="3439395604"/>
                    </a:ext>
                  </a:extLst>
                </a:gridCol>
                <a:gridCol w="1061474">
                  <a:extLst>
                    <a:ext uri="{9D8B030D-6E8A-4147-A177-3AD203B41FA5}">
                      <a16:colId xmlns="" xmlns:a16="http://schemas.microsoft.com/office/drawing/2014/main" val="3848127872"/>
                    </a:ext>
                  </a:extLst>
                </a:gridCol>
                <a:gridCol w="1061474">
                  <a:extLst>
                    <a:ext uri="{9D8B030D-6E8A-4147-A177-3AD203B41FA5}">
                      <a16:colId xmlns="" xmlns:a16="http://schemas.microsoft.com/office/drawing/2014/main" val="3510026126"/>
                    </a:ext>
                  </a:extLst>
                </a:gridCol>
                <a:gridCol w="1061474">
                  <a:extLst>
                    <a:ext uri="{9D8B030D-6E8A-4147-A177-3AD203B41FA5}">
                      <a16:colId xmlns="" xmlns:a16="http://schemas.microsoft.com/office/drawing/2014/main" val="1172371559"/>
                    </a:ext>
                  </a:extLst>
                </a:gridCol>
                <a:gridCol w="1061474">
                  <a:extLst>
                    <a:ext uri="{9D8B030D-6E8A-4147-A177-3AD203B41FA5}">
                      <a16:colId xmlns="" xmlns:a16="http://schemas.microsoft.com/office/drawing/2014/main" val="383508043"/>
                    </a:ext>
                  </a:extLst>
                </a:gridCol>
                <a:gridCol w="1061474">
                  <a:extLst>
                    <a:ext uri="{9D8B030D-6E8A-4147-A177-3AD203B41FA5}">
                      <a16:colId xmlns="" xmlns:a16="http://schemas.microsoft.com/office/drawing/2014/main" val="1305746565"/>
                    </a:ext>
                  </a:extLst>
                </a:gridCol>
                <a:gridCol w="1061474">
                  <a:extLst>
                    <a:ext uri="{9D8B030D-6E8A-4147-A177-3AD203B41FA5}">
                      <a16:colId xmlns="" xmlns:a16="http://schemas.microsoft.com/office/drawing/2014/main" val="2867067338"/>
                    </a:ext>
                  </a:extLst>
                </a:gridCol>
              </a:tblGrid>
              <a:tr h="655499">
                <a:tc gridSpan="10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rgbClr val="00409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rgbClr val="00409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rgbClr val="00409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rgbClr val="00409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rgbClr val="00409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rgbClr val="00409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rgbClr val="00409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rgbClr val="00409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rgbClr val="00409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rgbClr val="004098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123185949"/>
                  </a:ext>
                </a:extLst>
              </a:tr>
              <a:tr h="655499"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890323989"/>
                  </a:ext>
                </a:extLst>
              </a:tr>
              <a:tr h="655499"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019356272"/>
                  </a:ext>
                </a:extLst>
              </a:tr>
              <a:tr h="655499"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893250356"/>
                  </a:ext>
                </a:extLst>
              </a:tr>
              <a:tr h="655499"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334806721"/>
                  </a:ext>
                </a:extLst>
              </a:tr>
              <a:tr h="655499"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947067225"/>
                  </a:ext>
                </a:extLst>
              </a:tr>
              <a:tr h="655499"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449647679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0" name="表格 59"/>
          <p:cNvGraphicFramePr/>
          <p:nvPr>
            <p:custDataLst>
              <p:tags r:id="rId1"/>
            </p:custDataLst>
          </p:nvPr>
        </p:nvGraphicFramePr>
        <p:xfrm>
          <a:off x="710565" y="1302385"/>
          <a:ext cx="10769600" cy="52057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2501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92354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438721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43383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66992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00409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00409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00409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US" altLang="zh-CN"/>
                    </a:p>
                  </a:txBody>
                  <a:tcPr>
                    <a:solidFill>
                      <a:srgbClr val="004098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9095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9095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0F1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0F1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0F1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0F1F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79095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79095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0F1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0F1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0F1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0F1F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79095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79095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0F1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0F1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0F1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0F1F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379095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379095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0F1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0F1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0F1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0F1F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379095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379095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0F1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0F1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0F1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0F1F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379095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0F1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0F1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0F1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0F1F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3068748" y="2028397"/>
            <a:ext cx="20116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内容文字信息，文字可替换；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10247029" y="1976755"/>
            <a:ext cx="78098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dist"/>
            <a:r>
              <a:rPr lang="en-US" altLang="zh-CN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XXXXXX</a:t>
            </a:r>
            <a:endParaRPr lang="zh-CN" altLang="en-US" sz="120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10247029" y="2359025"/>
            <a:ext cx="78098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dist"/>
            <a:r>
              <a:rPr lang="en-US" altLang="zh-CN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XXXXXX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10247029" y="2741295"/>
            <a:ext cx="78098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dist"/>
            <a:r>
              <a:rPr lang="en-US" altLang="zh-CN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XXXXXX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10247029" y="3123565"/>
            <a:ext cx="78098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dist"/>
            <a:r>
              <a:rPr lang="en-US" altLang="zh-CN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XXXXXX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10247029" y="3505835"/>
            <a:ext cx="78098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dist"/>
            <a:r>
              <a:rPr lang="en-US" altLang="zh-CN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XXXXXX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10247029" y="3888105"/>
            <a:ext cx="78098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dist"/>
            <a:r>
              <a:rPr lang="en-US" altLang="zh-CN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XXXXXX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10247664" y="4270375"/>
            <a:ext cx="78098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dist"/>
            <a:r>
              <a:rPr lang="en-US" altLang="zh-CN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XXXXXX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10247664" y="4652645"/>
            <a:ext cx="78098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dist"/>
            <a:r>
              <a:rPr lang="en-US" altLang="zh-CN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XXXXXX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10247029" y="5034915"/>
            <a:ext cx="78098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dist"/>
            <a:r>
              <a:rPr lang="en-US" altLang="zh-CN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XXXXXX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10247664" y="5417185"/>
            <a:ext cx="78098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dist"/>
            <a:r>
              <a:rPr lang="en-US" altLang="zh-CN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XXXXXX</a:t>
            </a:r>
          </a:p>
        </p:txBody>
      </p:sp>
      <p:sp>
        <p:nvSpPr>
          <p:cNvPr id="41" name="文本框 40"/>
          <p:cNvSpPr txBox="1"/>
          <p:nvPr/>
        </p:nvSpPr>
        <p:spPr>
          <a:xfrm>
            <a:off x="10247664" y="5799455"/>
            <a:ext cx="78098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dist"/>
            <a:r>
              <a:rPr lang="en-US" altLang="zh-CN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XXXXXX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10247664" y="6181725"/>
            <a:ext cx="78098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dist"/>
            <a:r>
              <a:rPr lang="en-US" altLang="zh-CN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XXXXXX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1609090" y="2014220"/>
            <a:ext cx="262890" cy="2755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/>
              <a:t>1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1609090" y="2388870"/>
            <a:ext cx="262890" cy="2755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/>
              <a:t>2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1609090" y="2763520"/>
            <a:ext cx="262890" cy="2755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/>
              <a:t>3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1609090" y="3138170"/>
            <a:ext cx="262890" cy="2755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/>
              <a:t>4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1609090" y="3512820"/>
            <a:ext cx="262890" cy="2755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/>
              <a:t>5</a:t>
            </a:r>
          </a:p>
        </p:txBody>
      </p:sp>
      <p:sp>
        <p:nvSpPr>
          <p:cNvPr id="48" name="文本框 47"/>
          <p:cNvSpPr txBox="1"/>
          <p:nvPr/>
        </p:nvSpPr>
        <p:spPr>
          <a:xfrm>
            <a:off x="1609090" y="3887470"/>
            <a:ext cx="262890" cy="2755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/>
              <a:t>6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1609090" y="4262120"/>
            <a:ext cx="262890" cy="2755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/>
              <a:t>7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1609090" y="4636770"/>
            <a:ext cx="262890" cy="2755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/>
              <a:t>8</a:t>
            </a:r>
          </a:p>
        </p:txBody>
      </p:sp>
      <p:sp>
        <p:nvSpPr>
          <p:cNvPr id="51" name="文本框 50"/>
          <p:cNvSpPr txBox="1"/>
          <p:nvPr/>
        </p:nvSpPr>
        <p:spPr>
          <a:xfrm>
            <a:off x="1609090" y="5011420"/>
            <a:ext cx="262890" cy="2755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/>
              <a:t>9</a:t>
            </a:r>
          </a:p>
        </p:txBody>
      </p:sp>
      <p:sp>
        <p:nvSpPr>
          <p:cNvPr id="52" name="文本框 51"/>
          <p:cNvSpPr txBox="1"/>
          <p:nvPr/>
        </p:nvSpPr>
        <p:spPr>
          <a:xfrm>
            <a:off x="1569085" y="5386070"/>
            <a:ext cx="342900" cy="2755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/>
              <a:t>10</a:t>
            </a:r>
          </a:p>
        </p:txBody>
      </p:sp>
      <p:grpSp>
        <p:nvGrpSpPr>
          <p:cNvPr id="61" name="组合 60"/>
          <p:cNvGrpSpPr/>
          <p:nvPr/>
        </p:nvGrpSpPr>
        <p:grpSpPr>
          <a:xfrm>
            <a:off x="1186180" y="1428115"/>
            <a:ext cx="10165715" cy="369570"/>
            <a:chOff x="1959" y="2548"/>
            <a:chExt cx="16009" cy="582"/>
          </a:xfrm>
        </p:grpSpPr>
        <p:sp>
          <p:nvSpPr>
            <p:cNvPr id="54" name="文本框 53"/>
            <p:cNvSpPr txBox="1"/>
            <p:nvPr/>
          </p:nvSpPr>
          <p:spPr>
            <a:xfrm>
              <a:off x="1959" y="2548"/>
              <a:ext cx="1745" cy="5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</a:t>
              </a:r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5769" y="2548"/>
              <a:ext cx="1728" cy="5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</a:t>
              </a:r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11659" y="2548"/>
              <a:ext cx="1728" cy="5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</a:t>
              </a:r>
            </a:p>
          </p:txBody>
        </p:sp>
        <p:sp>
          <p:nvSpPr>
            <p:cNvPr id="57" name="文本框 56"/>
            <p:cNvSpPr txBox="1"/>
            <p:nvPr/>
          </p:nvSpPr>
          <p:spPr>
            <a:xfrm>
              <a:off x="16159" y="2548"/>
              <a:ext cx="1809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</a:t>
              </a:r>
            </a:p>
          </p:txBody>
        </p:sp>
      </p:grpSp>
      <p:sp>
        <p:nvSpPr>
          <p:cNvPr id="64" name="文本框 63"/>
          <p:cNvSpPr txBox="1"/>
          <p:nvPr/>
        </p:nvSpPr>
        <p:spPr>
          <a:xfrm>
            <a:off x="1569085" y="5760720"/>
            <a:ext cx="342900" cy="2755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/>
              <a:t>11</a:t>
            </a:r>
          </a:p>
        </p:txBody>
      </p:sp>
      <p:sp>
        <p:nvSpPr>
          <p:cNvPr id="65" name="文本框 64"/>
          <p:cNvSpPr txBox="1"/>
          <p:nvPr/>
        </p:nvSpPr>
        <p:spPr>
          <a:xfrm>
            <a:off x="1569085" y="6135370"/>
            <a:ext cx="342900" cy="2755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/>
              <a:t>12</a:t>
            </a:r>
          </a:p>
        </p:txBody>
      </p:sp>
      <p:sp>
        <p:nvSpPr>
          <p:cNvPr id="59" name="文本框 58">
            <a:extLst>
              <a:ext uri="{FF2B5EF4-FFF2-40B4-BE49-F238E27FC236}">
                <a16:creationId xmlns="" xmlns:a16="http://schemas.microsoft.com/office/drawing/2014/main" id="{678A044C-F92A-4C79-82C4-8B3CC416973E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2" name="文本框 61">
            <a:extLst>
              <a:ext uri="{FF2B5EF4-FFF2-40B4-BE49-F238E27FC236}">
                <a16:creationId xmlns="" xmlns:a16="http://schemas.microsoft.com/office/drawing/2014/main" id="{81EEC146-5ED5-450E-BF25-4BF6D8F6FAE9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DB542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rgbClr val="DB542D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63" name="图片 62">
            <a:extLst>
              <a:ext uri="{FF2B5EF4-FFF2-40B4-BE49-F238E27FC236}">
                <a16:creationId xmlns="" xmlns:a16="http://schemas.microsoft.com/office/drawing/2014/main" id="{A7659363-19A9-4652-9A0E-00F395732B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sp>
        <p:nvSpPr>
          <p:cNvPr id="66" name="文本框 65">
            <a:extLst>
              <a:ext uri="{FF2B5EF4-FFF2-40B4-BE49-F238E27FC236}">
                <a16:creationId xmlns="" xmlns:a16="http://schemas.microsoft.com/office/drawing/2014/main" id="{4F1D6DB3-06C8-4332-910E-17C38F521364}"/>
              </a:ext>
            </a:extLst>
          </p:cNvPr>
          <p:cNvSpPr txBox="1"/>
          <p:nvPr/>
        </p:nvSpPr>
        <p:spPr>
          <a:xfrm>
            <a:off x="3068748" y="2400418"/>
            <a:ext cx="20116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内容文字信息，文字可替换；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68" name="文本框 67">
            <a:extLst>
              <a:ext uri="{FF2B5EF4-FFF2-40B4-BE49-F238E27FC236}">
                <a16:creationId xmlns="" xmlns:a16="http://schemas.microsoft.com/office/drawing/2014/main" id="{9DF8010D-CEA8-4628-8BD3-DD98AAA89164}"/>
              </a:ext>
            </a:extLst>
          </p:cNvPr>
          <p:cNvSpPr txBox="1"/>
          <p:nvPr/>
        </p:nvSpPr>
        <p:spPr>
          <a:xfrm>
            <a:off x="3068748" y="2790825"/>
            <a:ext cx="20116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内容文字信息，文字可替换；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69" name="文本框 68">
            <a:extLst>
              <a:ext uri="{FF2B5EF4-FFF2-40B4-BE49-F238E27FC236}">
                <a16:creationId xmlns="" xmlns:a16="http://schemas.microsoft.com/office/drawing/2014/main" id="{C01B6B0B-FD3D-4F3F-9B98-B6494B972A3D}"/>
              </a:ext>
            </a:extLst>
          </p:cNvPr>
          <p:cNvSpPr txBox="1"/>
          <p:nvPr/>
        </p:nvSpPr>
        <p:spPr>
          <a:xfrm>
            <a:off x="3068748" y="3160960"/>
            <a:ext cx="20116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内容文字信息，文字可替换；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70" name="文本框 69">
            <a:extLst>
              <a:ext uri="{FF2B5EF4-FFF2-40B4-BE49-F238E27FC236}">
                <a16:creationId xmlns="" xmlns:a16="http://schemas.microsoft.com/office/drawing/2014/main" id="{A90FE075-9CF1-4641-B3E4-5CB47757D85E}"/>
              </a:ext>
            </a:extLst>
          </p:cNvPr>
          <p:cNvSpPr txBox="1"/>
          <p:nvPr/>
        </p:nvSpPr>
        <p:spPr>
          <a:xfrm>
            <a:off x="3068748" y="3549939"/>
            <a:ext cx="20116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内容文字信息，文字可替换；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71" name="文本框 70">
            <a:extLst>
              <a:ext uri="{FF2B5EF4-FFF2-40B4-BE49-F238E27FC236}">
                <a16:creationId xmlns="" xmlns:a16="http://schemas.microsoft.com/office/drawing/2014/main" id="{F5D60BFC-91E1-4DF1-B4FE-D4DF3AE10708}"/>
              </a:ext>
            </a:extLst>
          </p:cNvPr>
          <p:cNvSpPr txBox="1"/>
          <p:nvPr/>
        </p:nvSpPr>
        <p:spPr>
          <a:xfrm>
            <a:off x="3068748" y="3905250"/>
            <a:ext cx="20116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内容文字信息，文字可替换；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72" name="文本框 71">
            <a:extLst>
              <a:ext uri="{FF2B5EF4-FFF2-40B4-BE49-F238E27FC236}">
                <a16:creationId xmlns="" xmlns:a16="http://schemas.microsoft.com/office/drawing/2014/main" id="{BA8C8C69-3754-45CA-90BE-26BDC1A2A3ED}"/>
              </a:ext>
            </a:extLst>
          </p:cNvPr>
          <p:cNvSpPr txBox="1"/>
          <p:nvPr/>
        </p:nvSpPr>
        <p:spPr>
          <a:xfrm>
            <a:off x="3068748" y="4295902"/>
            <a:ext cx="20116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内容文字信息，文字可替换；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73" name="文本框 72">
            <a:extLst>
              <a:ext uri="{FF2B5EF4-FFF2-40B4-BE49-F238E27FC236}">
                <a16:creationId xmlns="" xmlns:a16="http://schemas.microsoft.com/office/drawing/2014/main" id="{5F650A89-BB5F-4BC0-87B1-BED097D93A68}"/>
              </a:ext>
            </a:extLst>
          </p:cNvPr>
          <p:cNvSpPr txBox="1"/>
          <p:nvPr/>
        </p:nvSpPr>
        <p:spPr>
          <a:xfrm>
            <a:off x="3068748" y="4667923"/>
            <a:ext cx="20116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内容文字信息，文字可替换；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74" name="文本框 73">
            <a:extLst>
              <a:ext uri="{FF2B5EF4-FFF2-40B4-BE49-F238E27FC236}">
                <a16:creationId xmlns="" xmlns:a16="http://schemas.microsoft.com/office/drawing/2014/main" id="{52B897EA-405A-4D78-9DA4-CC83F06F30AC}"/>
              </a:ext>
            </a:extLst>
          </p:cNvPr>
          <p:cNvSpPr txBox="1"/>
          <p:nvPr/>
        </p:nvSpPr>
        <p:spPr>
          <a:xfrm>
            <a:off x="3068748" y="5058330"/>
            <a:ext cx="20116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内容文字信息，文字可替换；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75" name="文本框 74">
            <a:extLst>
              <a:ext uri="{FF2B5EF4-FFF2-40B4-BE49-F238E27FC236}">
                <a16:creationId xmlns="" xmlns:a16="http://schemas.microsoft.com/office/drawing/2014/main" id="{DAA4567D-8AF9-465C-BF78-00E01FE0FB24}"/>
              </a:ext>
            </a:extLst>
          </p:cNvPr>
          <p:cNvSpPr txBox="1"/>
          <p:nvPr/>
        </p:nvSpPr>
        <p:spPr>
          <a:xfrm>
            <a:off x="3068748" y="5428465"/>
            <a:ext cx="20116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内容文字信息，文字可替换；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76" name="文本框 75">
            <a:extLst>
              <a:ext uri="{FF2B5EF4-FFF2-40B4-BE49-F238E27FC236}">
                <a16:creationId xmlns="" xmlns:a16="http://schemas.microsoft.com/office/drawing/2014/main" id="{F059FF14-5744-4EF1-813D-DF9928B3FAE8}"/>
              </a:ext>
            </a:extLst>
          </p:cNvPr>
          <p:cNvSpPr txBox="1"/>
          <p:nvPr/>
        </p:nvSpPr>
        <p:spPr>
          <a:xfrm>
            <a:off x="3068748" y="5817444"/>
            <a:ext cx="20116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内容文字信息，文字可替换；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77" name="文本框 76">
            <a:extLst>
              <a:ext uri="{FF2B5EF4-FFF2-40B4-BE49-F238E27FC236}">
                <a16:creationId xmlns="" xmlns:a16="http://schemas.microsoft.com/office/drawing/2014/main" id="{5357DC81-A492-4906-8E82-D61A4AB2EB02}"/>
              </a:ext>
            </a:extLst>
          </p:cNvPr>
          <p:cNvSpPr txBox="1"/>
          <p:nvPr/>
        </p:nvSpPr>
        <p:spPr>
          <a:xfrm>
            <a:off x="3068748" y="6172755"/>
            <a:ext cx="20116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内容文字信息，文字可替换；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78" name="文本框 77">
            <a:extLst>
              <a:ext uri="{FF2B5EF4-FFF2-40B4-BE49-F238E27FC236}">
                <a16:creationId xmlns="" xmlns:a16="http://schemas.microsoft.com/office/drawing/2014/main" id="{EE20CCA5-6B9A-4E2E-A6F0-E3F6E52152A1}"/>
              </a:ext>
            </a:extLst>
          </p:cNvPr>
          <p:cNvSpPr txBox="1"/>
          <p:nvPr/>
        </p:nvSpPr>
        <p:spPr>
          <a:xfrm>
            <a:off x="6886603" y="2028397"/>
            <a:ext cx="20116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内容文字信息，文字可替换；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79" name="文本框 78">
            <a:extLst>
              <a:ext uri="{FF2B5EF4-FFF2-40B4-BE49-F238E27FC236}">
                <a16:creationId xmlns="" xmlns:a16="http://schemas.microsoft.com/office/drawing/2014/main" id="{1D569445-DEBC-4C8A-9A4B-9567004A23CB}"/>
              </a:ext>
            </a:extLst>
          </p:cNvPr>
          <p:cNvSpPr txBox="1"/>
          <p:nvPr/>
        </p:nvSpPr>
        <p:spPr>
          <a:xfrm>
            <a:off x="6886603" y="2400418"/>
            <a:ext cx="20116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内容文字信息，文字可替换；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80" name="文本框 79">
            <a:extLst>
              <a:ext uri="{FF2B5EF4-FFF2-40B4-BE49-F238E27FC236}">
                <a16:creationId xmlns="" xmlns:a16="http://schemas.microsoft.com/office/drawing/2014/main" id="{815A416E-291E-4B80-9DB1-F38DF5797EB4}"/>
              </a:ext>
            </a:extLst>
          </p:cNvPr>
          <p:cNvSpPr txBox="1"/>
          <p:nvPr/>
        </p:nvSpPr>
        <p:spPr>
          <a:xfrm>
            <a:off x="6886603" y="2790825"/>
            <a:ext cx="20116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内容文字信息，文字可替换；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81" name="文本框 80">
            <a:extLst>
              <a:ext uri="{FF2B5EF4-FFF2-40B4-BE49-F238E27FC236}">
                <a16:creationId xmlns="" xmlns:a16="http://schemas.microsoft.com/office/drawing/2014/main" id="{1EF03AE4-04D7-4AFC-ACDD-B0BB849EEE64}"/>
              </a:ext>
            </a:extLst>
          </p:cNvPr>
          <p:cNvSpPr txBox="1"/>
          <p:nvPr/>
        </p:nvSpPr>
        <p:spPr>
          <a:xfrm>
            <a:off x="6886603" y="3160960"/>
            <a:ext cx="20116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内容文字信息，文字可替换；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82" name="文本框 81">
            <a:extLst>
              <a:ext uri="{FF2B5EF4-FFF2-40B4-BE49-F238E27FC236}">
                <a16:creationId xmlns="" xmlns:a16="http://schemas.microsoft.com/office/drawing/2014/main" id="{482B9673-ABFE-4147-91B6-03DEDA2725F0}"/>
              </a:ext>
            </a:extLst>
          </p:cNvPr>
          <p:cNvSpPr txBox="1"/>
          <p:nvPr/>
        </p:nvSpPr>
        <p:spPr>
          <a:xfrm>
            <a:off x="6886603" y="3549939"/>
            <a:ext cx="20116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内容文字信息，文字可替换；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83" name="文本框 82">
            <a:extLst>
              <a:ext uri="{FF2B5EF4-FFF2-40B4-BE49-F238E27FC236}">
                <a16:creationId xmlns="" xmlns:a16="http://schemas.microsoft.com/office/drawing/2014/main" id="{AB221486-21C4-4559-B78A-0A947B39393E}"/>
              </a:ext>
            </a:extLst>
          </p:cNvPr>
          <p:cNvSpPr txBox="1"/>
          <p:nvPr/>
        </p:nvSpPr>
        <p:spPr>
          <a:xfrm>
            <a:off x="6886603" y="3905250"/>
            <a:ext cx="20116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内容文字信息，文字可替换；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84" name="文本框 83">
            <a:extLst>
              <a:ext uri="{FF2B5EF4-FFF2-40B4-BE49-F238E27FC236}">
                <a16:creationId xmlns="" xmlns:a16="http://schemas.microsoft.com/office/drawing/2014/main" id="{134243FF-DCDE-4B79-8CB5-48A08752148F}"/>
              </a:ext>
            </a:extLst>
          </p:cNvPr>
          <p:cNvSpPr txBox="1"/>
          <p:nvPr/>
        </p:nvSpPr>
        <p:spPr>
          <a:xfrm>
            <a:off x="6886603" y="4295902"/>
            <a:ext cx="20116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内容文字信息，文字可替换；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85" name="文本框 84">
            <a:extLst>
              <a:ext uri="{FF2B5EF4-FFF2-40B4-BE49-F238E27FC236}">
                <a16:creationId xmlns="" xmlns:a16="http://schemas.microsoft.com/office/drawing/2014/main" id="{002CC8CE-9402-4CC5-BBF6-A40FFFB6FB3D}"/>
              </a:ext>
            </a:extLst>
          </p:cNvPr>
          <p:cNvSpPr txBox="1"/>
          <p:nvPr/>
        </p:nvSpPr>
        <p:spPr>
          <a:xfrm>
            <a:off x="6886603" y="4667923"/>
            <a:ext cx="20116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内容文字信息，文字可替换；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86" name="文本框 85">
            <a:extLst>
              <a:ext uri="{FF2B5EF4-FFF2-40B4-BE49-F238E27FC236}">
                <a16:creationId xmlns="" xmlns:a16="http://schemas.microsoft.com/office/drawing/2014/main" id="{ECB73A36-0D7F-415D-8B07-3CA3A2DA4DD5}"/>
              </a:ext>
            </a:extLst>
          </p:cNvPr>
          <p:cNvSpPr txBox="1"/>
          <p:nvPr/>
        </p:nvSpPr>
        <p:spPr>
          <a:xfrm>
            <a:off x="6886603" y="5058330"/>
            <a:ext cx="20116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内容文字信息，文字可替换；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87" name="文本框 86">
            <a:extLst>
              <a:ext uri="{FF2B5EF4-FFF2-40B4-BE49-F238E27FC236}">
                <a16:creationId xmlns="" xmlns:a16="http://schemas.microsoft.com/office/drawing/2014/main" id="{34887D23-CAC9-4EC0-A51C-B2BDCAEF689E}"/>
              </a:ext>
            </a:extLst>
          </p:cNvPr>
          <p:cNvSpPr txBox="1"/>
          <p:nvPr/>
        </p:nvSpPr>
        <p:spPr>
          <a:xfrm>
            <a:off x="6886603" y="5428465"/>
            <a:ext cx="20116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内容文字信息，文字可替换；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88" name="文本框 87">
            <a:extLst>
              <a:ext uri="{FF2B5EF4-FFF2-40B4-BE49-F238E27FC236}">
                <a16:creationId xmlns="" xmlns:a16="http://schemas.microsoft.com/office/drawing/2014/main" id="{AFC2FB3E-37EA-4FFB-B301-C2598EACDD95}"/>
              </a:ext>
            </a:extLst>
          </p:cNvPr>
          <p:cNvSpPr txBox="1"/>
          <p:nvPr/>
        </p:nvSpPr>
        <p:spPr>
          <a:xfrm>
            <a:off x="6886603" y="5817444"/>
            <a:ext cx="20116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内容文字信息，文字可替换；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89" name="文本框 88">
            <a:extLst>
              <a:ext uri="{FF2B5EF4-FFF2-40B4-BE49-F238E27FC236}">
                <a16:creationId xmlns="" xmlns:a16="http://schemas.microsoft.com/office/drawing/2014/main" id="{118E20E3-D2FA-4012-BDA2-F476B4170A4D}"/>
              </a:ext>
            </a:extLst>
          </p:cNvPr>
          <p:cNvSpPr txBox="1"/>
          <p:nvPr/>
        </p:nvSpPr>
        <p:spPr>
          <a:xfrm>
            <a:off x="6886603" y="6172755"/>
            <a:ext cx="20116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内容文字信息，文字可替换；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object 2"/>
          <p:cNvSpPr txBox="1"/>
          <p:nvPr/>
        </p:nvSpPr>
        <p:spPr>
          <a:xfrm>
            <a:off x="8243978" y="3651586"/>
            <a:ext cx="3428365" cy="9089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50000"/>
              </a:lnSpc>
              <a:spcBef>
                <a:spcPts val="100"/>
              </a:spcBef>
            </a:pPr>
            <a:r>
              <a:rPr lang="zh-CN" altLang="en-US" sz="1000">
                <a:solidFill>
                  <a:srgbClr val="6C6C6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charset="-122"/>
              </a:rPr>
              <a:t>内容文字信息，文字可替换；内容文字信息，文字可替换；内容文字信息，文字可替换；内容文字信息，文字可替换；内容文字信息，文字可替换；内容文字信息，文字可替换；内容文字信息，文字可替换；内容文字信息，文字可替换；</a:t>
            </a:r>
            <a:endParaRPr lang="zh-CN" altLang="en-US" sz="1000" dirty="0">
              <a:solidFill>
                <a:srgbClr val="6C6C6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 Unicode MS" panose="020B0604020202020204" charset="-122"/>
            </a:endParaRPr>
          </a:p>
        </p:txBody>
      </p:sp>
      <p:sp>
        <p:nvSpPr>
          <p:cNvPr id="65" name="文本框 64">
            <a:extLst>
              <a:ext uri="{FF2B5EF4-FFF2-40B4-BE49-F238E27FC236}">
                <a16:creationId xmlns="" xmlns:a16="http://schemas.microsoft.com/office/drawing/2014/main" id="{BE8BDFEF-B1DC-4AEC-B298-736A5CE1414F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6" name="文本框 65">
            <a:extLst>
              <a:ext uri="{FF2B5EF4-FFF2-40B4-BE49-F238E27FC236}">
                <a16:creationId xmlns="" xmlns:a16="http://schemas.microsoft.com/office/drawing/2014/main" id="{730A356E-A2E1-4B8E-AD97-5A52EA9BFD16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DB542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rgbClr val="DB542D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67" name="图片 66">
            <a:extLst>
              <a:ext uri="{FF2B5EF4-FFF2-40B4-BE49-F238E27FC236}">
                <a16:creationId xmlns="" xmlns:a16="http://schemas.microsoft.com/office/drawing/2014/main" id="{353DDED5-4331-4AC4-AC26-C5056E6627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graphicFrame>
        <p:nvGraphicFramePr>
          <p:cNvPr id="81" name="图表 80">
            <a:extLst>
              <a:ext uri="{FF2B5EF4-FFF2-40B4-BE49-F238E27FC236}">
                <a16:creationId xmlns="" xmlns:a16="http://schemas.microsoft.com/office/drawing/2014/main" id="{0B8CE412-7B47-4AC4-9D30-4C3238B394D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91817446"/>
              </p:ext>
            </p:extLst>
          </p:nvPr>
        </p:nvGraphicFramePr>
        <p:xfrm>
          <a:off x="713621" y="1728776"/>
          <a:ext cx="7128052" cy="47533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object 2"/>
          <p:cNvGrpSpPr/>
          <p:nvPr/>
        </p:nvGrpSpPr>
        <p:grpSpPr>
          <a:xfrm>
            <a:off x="3549900" y="1080227"/>
            <a:ext cx="5092700" cy="4410075"/>
            <a:chOff x="3549900" y="1000953"/>
            <a:chExt cx="5092700" cy="4410075"/>
          </a:xfrm>
        </p:grpSpPr>
        <p:sp>
          <p:nvSpPr>
            <p:cNvPr id="9" name="object 3"/>
            <p:cNvSpPr/>
            <p:nvPr/>
          </p:nvSpPr>
          <p:spPr>
            <a:xfrm>
              <a:off x="5459479" y="1000953"/>
              <a:ext cx="1273175" cy="1102995"/>
            </a:xfrm>
            <a:custGeom>
              <a:avLst/>
              <a:gdLst/>
              <a:ahLst/>
              <a:cxnLst/>
              <a:rect l="l" t="t" r="r" b="b"/>
              <a:pathLst>
                <a:path w="1273175" h="1102995">
                  <a:moveTo>
                    <a:pt x="636574" y="0"/>
                  </a:moveTo>
                  <a:lnTo>
                    <a:pt x="0" y="1102499"/>
                  </a:lnTo>
                  <a:lnTo>
                    <a:pt x="1273162" y="1102499"/>
                  </a:lnTo>
                  <a:lnTo>
                    <a:pt x="636574" y="0"/>
                  </a:lnTo>
                  <a:close/>
                </a:path>
              </a:pathLst>
            </a:custGeom>
            <a:solidFill>
              <a:srgbClr val="9ED7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4"/>
            <p:cNvSpPr/>
            <p:nvPr/>
          </p:nvSpPr>
          <p:spPr>
            <a:xfrm>
              <a:off x="4822895" y="2103447"/>
              <a:ext cx="1678939" cy="1102995"/>
            </a:xfrm>
            <a:custGeom>
              <a:avLst/>
              <a:gdLst/>
              <a:ahLst/>
              <a:cxnLst/>
              <a:rect l="l" t="t" r="r" b="b"/>
              <a:pathLst>
                <a:path w="1678939" h="1102995">
                  <a:moveTo>
                    <a:pt x="1678686" y="0"/>
                  </a:moveTo>
                  <a:lnTo>
                    <a:pt x="636587" y="0"/>
                  </a:lnTo>
                  <a:lnTo>
                    <a:pt x="0" y="1102512"/>
                  </a:lnTo>
                  <a:lnTo>
                    <a:pt x="1042098" y="1102512"/>
                  </a:lnTo>
                  <a:lnTo>
                    <a:pt x="1678686" y="0"/>
                  </a:lnTo>
                  <a:close/>
                </a:path>
              </a:pathLst>
            </a:custGeom>
            <a:solidFill>
              <a:srgbClr val="64A9D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5"/>
            <p:cNvSpPr/>
            <p:nvPr/>
          </p:nvSpPr>
          <p:spPr>
            <a:xfrm>
              <a:off x="5864999" y="2103447"/>
              <a:ext cx="1504315" cy="1102995"/>
            </a:xfrm>
            <a:custGeom>
              <a:avLst/>
              <a:gdLst/>
              <a:ahLst/>
              <a:cxnLst/>
              <a:rect l="l" t="t" r="r" b="b"/>
              <a:pathLst>
                <a:path w="1504315" h="1102995">
                  <a:moveTo>
                    <a:pt x="867638" y="0"/>
                  </a:moveTo>
                  <a:lnTo>
                    <a:pt x="636574" y="0"/>
                  </a:lnTo>
                  <a:lnTo>
                    <a:pt x="0" y="1102512"/>
                  </a:lnTo>
                  <a:lnTo>
                    <a:pt x="1504226" y="1102512"/>
                  </a:lnTo>
                  <a:lnTo>
                    <a:pt x="867638" y="0"/>
                  </a:lnTo>
                  <a:close/>
                </a:path>
              </a:pathLst>
            </a:custGeom>
            <a:solidFill>
              <a:srgbClr val="EA542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6"/>
            <p:cNvSpPr/>
            <p:nvPr/>
          </p:nvSpPr>
          <p:spPr>
            <a:xfrm>
              <a:off x="4186478" y="3205962"/>
              <a:ext cx="3819525" cy="1102360"/>
            </a:xfrm>
            <a:custGeom>
              <a:avLst/>
              <a:gdLst/>
              <a:ahLst/>
              <a:cxnLst/>
              <a:rect l="l" t="t" r="r" b="b"/>
              <a:pathLst>
                <a:path w="3819525" h="1102360">
                  <a:moveTo>
                    <a:pt x="3182747" y="0"/>
                  </a:moveTo>
                  <a:lnTo>
                    <a:pt x="636422" y="0"/>
                  </a:lnTo>
                  <a:lnTo>
                    <a:pt x="0" y="1102334"/>
                  </a:lnTo>
                  <a:lnTo>
                    <a:pt x="3819156" y="1102334"/>
                  </a:lnTo>
                  <a:lnTo>
                    <a:pt x="3182747" y="0"/>
                  </a:lnTo>
                  <a:close/>
                </a:path>
              </a:pathLst>
            </a:custGeom>
            <a:solidFill>
              <a:srgbClr val="1867B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7"/>
            <p:cNvSpPr/>
            <p:nvPr/>
          </p:nvSpPr>
          <p:spPr>
            <a:xfrm>
              <a:off x="3549900" y="4308302"/>
              <a:ext cx="5092700" cy="1102995"/>
            </a:xfrm>
            <a:custGeom>
              <a:avLst/>
              <a:gdLst/>
              <a:ahLst/>
              <a:cxnLst/>
              <a:rect l="l" t="t" r="r" b="b"/>
              <a:pathLst>
                <a:path w="5092700" h="1102995">
                  <a:moveTo>
                    <a:pt x="4455731" y="0"/>
                  </a:moveTo>
                  <a:lnTo>
                    <a:pt x="636587" y="0"/>
                  </a:lnTo>
                  <a:lnTo>
                    <a:pt x="0" y="1102499"/>
                  </a:lnTo>
                  <a:lnTo>
                    <a:pt x="5092319" y="1102499"/>
                  </a:lnTo>
                  <a:lnTo>
                    <a:pt x="4455731" y="0"/>
                  </a:lnTo>
                  <a:close/>
                </a:path>
              </a:pathLst>
            </a:custGeom>
            <a:solidFill>
              <a:srgbClr val="00409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8"/>
            <p:cNvSpPr/>
            <p:nvPr/>
          </p:nvSpPr>
          <p:spPr>
            <a:xfrm>
              <a:off x="4371035" y="3188639"/>
              <a:ext cx="3450590" cy="34925"/>
            </a:xfrm>
            <a:custGeom>
              <a:avLst/>
              <a:gdLst/>
              <a:ahLst/>
              <a:cxnLst/>
              <a:rect l="l" t="t" r="r" b="b"/>
              <a:pathLst>
                <a:path w="3450590" h="34925">
                  <a:moveTo>
                    <a:pt x="3450043" y="0"/>
                  </a:moveTo>
                  <a:lnTo>
                    <a:pt x="0" y="0"/>
                  </a:lnTo>
                  <a:lnTo>
                    <a:pt x="0" y="34645"/>
                  </a:lnTo>
                  <a:lnTo>
                    <a:pt x="3450043" y="34645"/>
                  </a:lnTo>
                  <a:lnTo>
                    <a:pt x="345004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9"/>
          <p:cNvSpPr txBox="1"/>
          <p:nvPr/>
        </p:nvSpPr>
        <p:spPr>
          <a:xfrm>
            <a:off x="758043" y="1679101"/>
            <a:ext cx="4559300" cy="44371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zh-CN" altLang="en-US" sz="1400" spc="25">
                <a:solidFill>
                  <a:srgbClr val="00409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-繁" panose="02000000000000000000" charset="-122"/>
              </a:rPr>
              <a:t>内容文字信息，文字可替换；内容文字信息，文字可替换；内容文字信息，文字可替换；内容文字信息，文字可替换；</a:t>
            </a:r>
            <a:endParaRPr lang="zh-CN" altLang="en-US" sz="1400" spc="25" dirty="0">
              <a:solidFill>
                <a:srgbClr val="00409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黑体-繁" panose="02000000000000000000" charset="-122"/>
            </a:endParaRPr>
          </a:p>
        </p:txBody>
      </p:sp>
      <p:sp>
        <p:nvSpPr>
          <p:cNvPr id="16" name="object 10"/>
          <p:cNvSpPr txBox="1"/>
          <p:nvPr/>
        </p:nvSpPr>
        <p:spPr>
          <a:xfrm>
            <a:off x="3532613" y="2655579"/>
            <a:ext cx="1295400" cy="44371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zh-CN" altLang="en-US" sz="1400" spc="25">
                <a:solidFill>
                  <a:srgbClr val="00409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  <a:endParaRPr lang="zh-CN" altLang="en-US" sz="1400" spc="25" dirty="0">
              <a:solidFill>
                <a:srgbClr val="00409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object 11"/>
          <p:cNvSpPr txBox="1"/>
          <p:nvPr/>
        </p:nvSpPr>
        <p:spPr>
          <a:xfrm>
            <a:off x="8321655" y="2501071"/>
            <a:ext cx="3289935" cy="436658"/>
          </a:xfrm>
          <a:prstGeom prst="rect">
            <a:avLst/>
          </a:prstGeom>
        </p:spPr>
        <p:txBody>
          <a:bodyPr vert="horz" wrap="square" lIns="0" tIns="5715" rIns="0" bIns="0" rtlCol="0">
            <a:spAutoFit/>
          </a:bodyPr>
          <a:lstStyle/>
          <a:p>
            <a:pPr marL="12700" marR="5080">
              <a:spcBef>
                <a:spcPts val="100"/>
              </a:spcBef>
            </a:pPr>
            <a:r>
              <a:rPr lang="zh-CN" altLang="en-US" sz="1400" spc="25">
                <a:solidFill>
                  <a:srgbClr val="00409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</a:t>
            </a:r>
            <a:endParaRPr lang="zh-CN" altLang="en-US" sz="1400" spc="25" dirty="0">
              <a:solidFill>
                <a:srgbClr val="00409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object 12"/>
          <p:cNvSpPr txBox="1"/>
          <p:nvPr/>
        </p:nvSpPr>
        <p:spPr>
          <a:xfrm>
            <a:off x="1772239" y="3730558"/>
            <a:ext cx="2443125" cy="44371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zh-CN" altLang="en-US" sz="1400" spc="25">
                <a:solidFill>
                  <a:srgbClr val="00409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</a:t>
            </a:r>
            <a:endParaRPr lang="zh-CN" altLang="en-US" sz="1400" spc="25" dirty="0">
              <a:solidFill>
                <a:srgbClr val="00409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object 13"/>
          <p:cNvSpPr txBox="1"/>
          <p:nvPr/>
        </p:nvSpPr>
        <p:spPr>
          <a:xfrm>
            <a:off x="2542266" y="4799136"/>
            <a:ext cx="1113790" cy="44371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zh-CN" altLang="en-US" sz="1400" spc="25">
                <a:solidFill>
                  <a:srgbClr val="00409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  <a:endParaRPr lang="zh-CN" altLang="en-US" sz="1400" spc="25" dirty="0">
              <a:solidFill>
                <a:srgbClr val="00409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object 14"/>
          <p:cNvSpPr txBox="1"/>
          <p:nvPr/>
        </p:nvSpPr>
        <p:spPr>
          <a:xfrm>
            <a:off x="5878624" y="1591211"/>
            <a:ext cx="440055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zh-CN" altLang="en-US" sz="1600" spc="3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-繁" panose="02000000000000000000" charset="-122"/>
              </a:rPr>
              <a:t>标题文字</a:t>
            </a:r>
            <a:endParaRPr sz="1600" dirty="0">
              <a:latin typeface="微软雅黑" panose="020B0503020204020204" pitchFamily="34" charset="-122"/>
              <a:ea typeface="微软雅黑" panose="020B0503020204020204" pitchFamily="34" charset="-122"/>
              <a:cs typeface="黑体-繁" panose="02000000000000000000" charset="-122"/>
            </a:endParaRPr>
          </a:p>
        </p:txBody>
      </p:sp>
      <p:sp>
        <p:nvSpPr>
          <p:cNvPr id="21" name="object 15"/>
          <p:cNvSpPr txBox="1"/>
          <p:nvPr/>
        </p:nvSpPr>
        <p:spPr>
          <a:xfrm>
            <a:off x="5439701" y="2490775"/>
            <a:ext cx="479945" cy="51809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  <a:tabLst>
                <a:tab pos="1065530" algn="l"/>
              </a:tabLst>
            </a:pPr>
            <a:r>
              <a:rPr lang="zh-CN" altLang="en-US" sz="1600" spc="3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1600" spc="3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2700">
              <a:spcBef>
                <a:spcPts val="100"/>
              </a:spcBef>
              <a:tabLst>
                <a:tab pos="1065530" algn="l"/>
              </a:tabLst>
            </a:pPr>
            <a:r>
              <a:rPr lang="zh-CN" altLang="en-US" sz="1600" spc="3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</a:t>
            </a:r>
            <a:endParaRPr sz="1600" spc="3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object 16"/>
          <p:cNvSpPr txBox="1"/>
          <p:nvPr/>
        </p:nvSpPr>
        <p:spPr>
          <a:xfrm>
            <a:off x="4840272" y="3541878"/>
            <a:ext cx="2512695" cy="1072088"/>
          </a:xfrm>
          <a:prstGeom prst="rect">
            <a:avLst/>
          </a:prstGeom>
        </p:spPr>
        <p:txBody>
          <a:bodyPr vert="horz" wrap="square" lIns="0" tIns="48260" rIns="0" bIns="0" rtlCol="0">
            <a:spAutoFit/>
          </a:bodyPr>
          <a:lstStyle/>
          <a:p>
            <a:pPr marL="12700" algn="ctr">
              <a:spcBef>
                <a:spcPts val="100"/>
              </a:spcBef>
            </a:pPr>
            <a:r>
              <a:rPr lang="zh-CN" altLang="en-US" sz="1600" spc="3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标题文字标题文字标题文字</a:t>
            </a:r>
          </a:p>
          <a:p>
            <a:pPr marL="12700" algn="ctr">
              <a:spcBef>
                <a:spcPts val="100"/>
              </a:spcBef>
            </a:pPr>
            <a:r>
              <a:rPr lang="zh-CN" altLang="en-US" sz="1600" spc="3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标题文字标题文字</a:t>
            </a:r>
          </a:p>
          <a:p>
            <a:pPr marL="12700" algn="ctr">
              <a:spcBef>
                <a:spcPts val="100"/>
              </a:spcBef>
            </a:pPr>
            <a:endParaRPr lang="zh-CN" altLang="en-US" sz="1600" spc="3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2700" algn="ctr">
              <a:spcBef>
                <a:spcPts val="100"/>
              </a:spcBef>
            </a:pPr>
            <a:endParaRPr sz="1600" spc="3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object 17"/>
          <p:cNvSpPr txBox="1"/>
          <p:nvPr/>
        </p:nvSpPr>
        <p:spPr>
          <a:xfrm>
            <a:off x="4425338" y="4862392"/>
            <a:ext cx="3342004" cy="51809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zh-CN" altLang="en-US" sz="1600" spc="3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标题文字标题文字标题文字标题文字</a:t>
            </a:r>
          </a:p>
          <a:p>
            <a:pPr marL="12700">
              <a:spcBef>
                <a:spcPts val="100"/>
              </a:spcBef>
            </a:pPr>
            <a:endParaRPr lang="zh-CN" altLang="en-US" sz="1600" spc="3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object 18"/>
          <p:cNvSpPr txBox="1"/>
          <p:nvPr/>
        </p:nvSpPr>
        <p:spPr>
          <a:xfrm>
            <a:off x="1060635" y="5825094"/>
            <a:ext cx="10071100" cy="76084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内容文字信息，文字可替换；内容文字信息，文字可替换；内容文字信息，文字可替换；内容文字信息，文字可替换；</a:t>
            </a:r>
          </a:p>
          <a:p>
            <a:pPr algn="just">
              <a:lnSpc>
                <a:spcPts val="2000"/>
              </a:lnSpc>
            </a:pPr>
            <a:endParaRPr lang="zh-CN" altLang="en-US" sz="140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object 19"/>
          <p:cNvSpPr txBox="1"/>
          <p:nvPr/>
        </p:nvSpPr>
        <p:spPr>
          <a:xfrm rot="3600000">
            <a:off x="6696284" y="2115966"/>
            <a:ext cx="704117" cy="133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40"/>
              </a:lnSpc>
            </a:pPr>
            <a:r>
              <a:rPr sz="1050" spc="35" dirty="0">
                <a:solidFill>
                  <a:srgbClr val="EA542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 Unicode MS" panose="020B0604020202020204" charset="-122"/>
              </a:rPr>
              <a:t>交易所上市</a:t>
            </a:r>
            <a:endParaRPr sz="1050" dirty="0">
              <a:latin typeface="微软雅黑 Light" panose="020B0502040204020203" pitchFamily="34" charset="-122"/>
              <a:ea typeface="微软雅黑 Light" panose="020B0502040204020203" pitchFamily="34" charset="-122"/>
              <a:cs typeface="Arial Unicode MS" panose="020B0604020202020204" charset="-122"/>
            </a:endParaRPr>
          </a:p>
        </p:txBody>
      </p:sp>
      <p:sp>
        <p:nvSpPr>
          <p:cNvPr id="26" name="object 20"/>
          <p:cNvSpPr txBox="1"/>
          <p:nvPr/>
        </p:nvSpPr>
        <p:spPr>
          <a:xfrm rot="3600000">
            <a:off x="8007779" y="4266128"/>
            <a:ext cx="569534" cy="133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40"/>
              </a:lnSpc>
            </a:pPr>
            <a:r>
              <a:rPr sz="1050" spc="35" dirty="0">
                <a:solidFill>
                  <a:srgbClr val="EA542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 Unicode MS" panose="020B0604020202020204" charset="-122"/>
              </a:rPr>
              <a:t>场外市场</a:t>
            </a:r>
            <a:endParaRPr sz="1050" dirty="0">
              <a:latin typeface="微软雅黑 Light" panose="020B0502040204020203" pitchFamily="34" charset="-122"/>
              <a:ea typeface="微软雅黑 Light" panose="020B0502040204020203" pitchFamily="34" charset="-122"/>
              <a:cs typeface="Arial Unicode MS" panose="020B0604020202020204" charset="-122"/>
            </a:endParaRPr>
          </a:p>
        </p:txBody>
      </p:sp>
      <p:grpSp>
        <p:nvGrpSpPr>
          <p:cNvPr id="27" name="object 21"/>
          <p:cNvGrpSpPr/>
          <p:nvPr/>
        </p:nvGrpSpPr>
        <p:grpSpPr>
          <a:xfrm>
            <a:off x="744665" y="1075985"/>
            <a:ext cx="10806430" cy="4418330"/>
            <a:chOff x="744665" y="996711"/>
            <a:chExt cx="10806430" cy="4418330"/>
          </a:xfrm>
        </p:grpSpPr>
        <p:sp>
          <p:nvSpPr>
            <p:cNvPr id="28" name="object 22"/>
            <p:cNvSpPr/>
            <p:nvPr/>
          </p:nvSpPr>
          <p:spPr>
            <a:xfrm>
              <a:off x="6251362" y="1000946"/>
              <a:ext cx="1263650" cy="2188210"/>
            </a:xfrm>
            <a:custGeom>
              <a:avLst/>
              <a:gdLst/>
              <a:ahLst/>
              <a:cxnLst/>
              <a:rect l="l" t="t" r="r" b="b"/>
              <a:pathLst>
                <a:path w="1263650" h="2188210">
                  <a:moveTo>
                    <a:pt x="1263065" y="2187689"/>
                  </a:moveTo>
                  <a:lnTo>
                    <a:pt x="0" y="0"/>
                  </a:lnTo>
                </a:path>
              </a:pathLst>
            </a:custGeom>
            <a:ln w="8470">
              <a:solidFill>
                <a:srgbClr val="EA542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3"/>
            <p:cNvSpPr/>
            <p:nvPr/>
          </p:nvSpPr>
          <p:spPr>
            <a:xfrm>
              <a:off x="7535300" y="3224789"/>
              <a:ext cx="1262380" cy="2186305"/>
            </a:xfrm>
            <a:custGeom>
              <a:avLst/>
              <a:gdLst/>
              <a:ahLst/>
              <a:cxnLst/>
              <a:rect l="l" t="t" r="r" b="b"/>
              <a:pathLst>
                <a:path w="1262379" h="2186304">
                  <a:moveTo>
                    <a:pt x="1262100" y="2186012"/>
                  </a:moveTo>
                  <a:lnTo>
                    <a:pt x="0" y="0"/>
                  </a:lnTo>
                </a:path>
              </a:pathLst>
            </a:custGeom>
            <a:ln w="8470">
              <a:solidFill>
                <a:srgbClr val="EA542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24"/>
            <p:cNvSpPr/>
            <p:nvPr/>
          </p:nvSpPr>
          <p:spPr>
            <a:xfrm>
              <a:off x="744665" y="2103452"/>
              <a:ext cx="4613275" cy="0"/>
            </a:xfrm>
            <a:custGeom>
              <a:avLst/>
              <a:gdLst/>
              <a:ahLst/>
              <a:cxnLst/>
              <a:rect l="l" t="t" r="r" b="b"/>
              <a:pathLst>
                <a:path w="4613275">
                  <a:moveTo>
                    <a:pt x="4613224" y="0"/>
                  </a:moveTo>
                  <a:lnTo>
                    <a:pt x="0" y="0"/>
                  </a:lnTo>
                </a:path>
              </a:pathLst>
            </a:custGeom>
            <a:ln w="10871">
              <a:solidFill>
                <a:srgbClr val="004096"/>
              </a:solidFill>
              <a:prstDash val="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25"/>
            <p:cNvSpPr/>
            <p:nvPr/>
          </p:nvSpPr>
          <p:spPr>
            <a:xfrm>
              <a:off x="744669" y="3205960"/>
              <a:ext cx="4025900" cy="0"/>
            </a:xfrm>
            <a:custGeom>
              <a:avLst/>
              <a:gdLst/>
              <a:ahLst/>
              <a:cxnLst/>
              <a:rect l="l" t="t" r="r" b="b"/>
              <a:pathLst>
                <a:path w="4025900">
                  <a:moveTo>
                    <a:pt x="4025468" y="0"/>
                  </a:moveTo>
                  <a:lnTo>
                    <a:pt x="0" y="0"/>
                  </a:lnTo>
                </a:path>
              </a:pathLst>
            </a:custGeom>
            <a:ln w="10871">
              <a:solidFill>
                <a:srgbClr val="004096"/>
              </a:solidFill>
              <a:prstDash val="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26"/>
            <p:cNvSpPr/>
            <p:nvPr/>
          </p:nvSpPr>
          <p:spPr>
            <a:xfrm>
              <a:off x="7707853" y="3205960"/>
              <a:ext cx="3843020" cy="0"/>
            </a:xfrm>
            <a:custGeom>
              <a:avLst/>
              <a:gdLst/>
              <a:ahLst/>
              <a:cxnLst/>
              <a:rect l="l" t="t" r="r" b="b"/>
              <a:pathLst>
                <a:path w="3843020">
                  <a:moveTo>
                    <a:pt x="3842918" y="0"/>
                  </a:moveTo>
                  <a:lnTo>
                    <a:pt x="0" y="0"/>
                  </a:lnTo>
                </a:path>
              </a:pathLst>
            </a:custGeom>
            <a:ln w="10769">
              <a:solidFill>
                <a:srgbClr val="004096"/>
              </a:solidFill>
              <a:prstDash val="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27"/>
            <p:cNvSpPr/>
            <p:nvPr/>
          </p:nvSpPr>
          <p:spPr>
            <a:xfrm>
              <a:off x="744667" y="4308297"/>
              <a:ext cx="3435985" cy="0"/>
            </a:xfrm>
            <a:custGeom>
              <a:avLst/>
              <a:gdLst/>
              <a:ahLst/>
              <a:cxnLst/>
              <a:rect l="l" t="t" r="r" b="b"/>
              <a:pathLst>
                <a:path w="3435985">
                  <a:moveTo>
                    <a:pt x="3435908" y="0"/>
                  </a:moveTo>
                  <a:lnTo>
                    <a:pt x="0" y="0"/>
                  </a:lnTo>
                </a:path>
              </a:pathLst>
            </a:custGeom>
            <a:ln w="10871">
              <a:solidFill>
                <a:srgbClr val="004096"/>
              </a:solidFill>
              <a:prstDash val="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28"/>
            <p:cNvSpPr/>
            <p:nvPr/>
          </p:nvSpPr>
          <p:spPr>
            <a:xfrm>
              <a:off x="6171703" y="1000949"/>
              <a:ext cx="159385" cy="0"/>
            </a:xfrm>
            <a:custGeom>
              <a:avLst/>
              <a:gdLst/>
              <a:ahLst/>
              <a:cxnLst/>
              <a:rect l="l" t="t" r="r" b="b"/>
              <a:pathLst>
                <a:path w="159385">
                  <a:moveTo>
                    <a:pt x="0" y="0"/>
                  </a:moveTo>
                  <a:lnTo>
                    <a:pt x="159321" y="0"/>
                  </a:lnTo>
                </a:path>
              </a:pathLst>
            </a:custGeom>
            <a:ln w="8470">
              <a:solidFill>
                <a:srgbClr val="EA542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29"/>
            <p:cNvSpPr/>
            <p:nvPr/>
          </p:nvSpPr>
          <p:spPr>
            <a:xfrm>
              <a:off x="7434769" y="3188635"/>
              <a:ext cx="159385" cy="0"/>
            </a:xfrm>
            <a:custGeom>
              <a:avLst/>
              <a:gdLst/>
              <a:ahLst/>
              <a:cxnLst/>
              <a:rect l="l" t="t" r="r" b="b"/>
              <a:pathLst>
                <a:path w="159384">
                  <a:moveTo>
                    <a:pt x="0" y="0"/>
                  </a:moveTo>
                  <a:lnTo>
                    <a:pt x="159321" y="0"/>
                  </a:lnTo>
                </a:path>
              </a:pathLst>
            </a:custGeom>
            <a:ln w="8470">
              <a:solidFill>
                <a:srgbClr val="EA542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0"/>
            <p:cNvSpPr/>
            <p:nvPr/>
          </p:nvSpPr>
          <p:spPr>
            <a:xfrm>
              <a:off x="7455642" y="3224789"/>
              <a:ext cx="159385" cy="0"/>
            </a:xfrm>
            <a:custGeom>
              <a:avLst/>
              <a:gdLst/>
              <a:ahLst/>
              <a:cxnLst/>
              <a:rect l="l" t="t" r="r" b="b"/>
              <a:pathLst>
                <a:path w="159384">
                  <a:moveTo>
                    <a:pt x="0" y="0"/>
                  </a:moveTo>
                  <a:lnTo>
                    <a:pt x="159321" y="0"/>
                  </a:lnTo>
                </a:path>
              </a:pathLst>
            </a:custGeom>
            <a:ln w="8470">
              <a:solidFill>
                <a:srgbClr val="EA542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1"/>
            <p:cNvSpPr/>
            <p:nvPr/>
          </p:nvSpPr>
          <p:spPr>
            <a:xfrm>
              <a:off x="8717741" y="5410801"/>
              <a:ext cx="159385" cy="0"/>
            </a:xfrm>
            <a:custGeom>
              <a:avLst/>
              <a:gdLst/>
              <a:ahLst/>
              <a:cxnLst/>
              <a:rect l="l" t="t" r="r" b="b"/>
              <a:pathLst>
                <a:path w="159384">
                  <a:moveTo>
                    <a:pt x="0" y="0"/>
                  </a:moveTo>
                  <a:lnTo>
                    <a:pt x="159321" y="0"/>
                  </a:lnTo>
                </a:path>
              </a:pathLst>
            </a:custGeom>
            <a:ln w="8470">
              <a:solidFill>
                <a:srgbClr val="EA542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8" name="文本框 37">
            <a:extLst>
              <a:ext uri="{FF2B5EF4-FFF2-40B4-BE49-F238E27FC236}">
                <a16:creationId xmlns="" xmlns:a16="http://schemas.microsoft.com/office/drawing/2014/main" id="{B1286A11-768C-4C2C-B17F-2D988EACAADF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文本框 38">
            <a:extLst>
              <a:ext uri="{FF2B5EF4-FFF2-40B4-BE49-F238E27FC236}">
                <a16:creationId xmlns="" xmlns:a16="http://schemas.microsoft.com/office/drawing/2014/main" id="{7166C24B-F1E0-4691-ACDC-1833DE94E12B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DB542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rgbClr val="DB542D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40" name="图片 39">
            <a:extLst>
              <a:ext uri="{FF2B5EF4-FFF2-40B4-BE49-F238E27FC236}">
                <a16:creationId xmlns="" xmlns:a16="http://schemas.microsoft.com/office/drawing/2014/main" id="{30FD00FE-E400-42D5-BD7F-17C4E721C8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sp>
        <p:nvSpPr>
          <p:cNvPr id="42" name="object 15">
            <a:extLst>
              <a:ext uri="{FF2B5EF4-FFF2-40B4-BE49-F238E27FC236}">
                <a16:creationId xmlns="" xmlns:a16="http://schemas.microsoft.com/office/drawing/2014/main" id="{10FECC2C-DD33-4535-B9EC-446EED2D5D82}"/>
              </a:ext>
            </a:extLst>
          </p:cNvPr>
          <p:cNvSpPr txBox="1"/>
          <p:nvPr/>
        </p:nvSpPr>
        <p:spPr>
          <a:xfrm>
            <a:off x="6391898" y="2490775"/>
            <a:ext cx="479945" cy="51809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  <a:tabLst>
                <a:tab pos="1065530" algn="l"/>
              </a:tabLst>
            </a:pPr>
            <a:r>
              <a:rPr lang="zh-CN" altLang="en-US" sz="1600" spc="3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1600" spc="3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2700">
              <a:spcBef>
                <a:spcPts val="100"/>
              </a:spcBef>
              <a:tabLst>
                <a:tab pos="1065530" algn="l"/>
              </a:tabLst>
            </a:pPr>
            <a:r>
              <a:rPr lang="zh-CN" altLang="en-US" sz="1600" spc="3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</a:t>
            </a:r>
            <a:endParaRPr sz="1600" spc="3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C41264E6-4844-43D9-90F9-F301EE22BBC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40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B5FD3B68-F083-4946-B9F5-9590C57FAAE9}"/>
              </a:ext>
            </a:extLst>
          </p:cNvPr>
          <p:cNvSpPr txBox="1"/>
          <p:nvPr/>
        </p:nvSpPr>
        <p:spPr>
          <a:xfrm>
            <a:off x="9369007" y="2905780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特定场景类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B41BD28A-F4DD-4D8B-853E-AD76593835F1}"/>
              </a:ext>
            </a:extLst>
          </p:cNvPr>
          <p:cNvSpPr txBox="1"/>
          <p:nvPr/>
        </p:nvSpPr>
        <p:spPr>
          <a:xfrm>
            <a:off x="639662" y="5900429"/>
            <a:ext cx="160813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0" b="0" i="0" u="none" strike="noStrike" kern="1200" cap="none" spc="0" normalizeH="0" baseline="0" noProof="0">
                <a:ln>
                  <a:noFill/>
                </a:ln>
                <a:solidFill>
                  <a:srgbClr val="65AADD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Layout Specification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65AADD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cxnSp>
        <p:nvCxnSpPr>
          <p:cNvPr id="10" name="直接连接符 9">
            <a:extLst>
              <a:ext uri="{FF2B5EF4-FFF2-40B4-BE49-F238E27FC236}">
                <a16:creationId xmlns="" xmlns:a16="http://schemas.microsoft.com/office/drawing/2014/main" id="{1B009D6B-AA83-4F64-990A-13889F321D6E}"/>
              </a:ext>
            </a:extLst>
          </p:cNvPr>
          <p:cNvCxnSpPr/>
          <p:nvPr/>
        </p:nvCxnSpPr>
        <p:spPr>
          <a:xfrm>
            <a:off x="739471" y="6170505"/>
            <a:ext cx="11452529" cy="0"/>
          </a:xfrm>
          <a:prstGeom prst="line">
            <a:avLst/>
          </a:prstGeom>
          <a:ln w="3175">
            <a:solidFill>
              <a:srgbClr val="65AAD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4123573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" name="组合 63"/>
          <p:cNvGrpSpPr/>
          <p:nvPr/>
        </p:nvGrpSpPr>
        <p:grpSpPr>
          <a:xfrm>
            <a:off x="3103245" y="284565"/>
            <a:ext cx="10891520" cy="6137820"/>
            <a:chOff x="3103245" y="284565"/>
            <a:chExt cx="10891520" cy="6137820"/>
          </a:xfrm>
        </p:grpSpPr>
        <p:grpSp>
          <p:nvGrpSpPr>
            <p:cNvPr id="66" name="组合 65"/>
            <p:cNvGrpSpPr/>
            <p:nvPr/>
          </p:nvGrpSpPr>
          <p:grpSpPr>
            <a:xfrm>
              <a:off x="3103245" y="284565"/>
              <a:ext cx="10891520" cy="6127750"/>
              <a:chOff x="3329940" y="294640"/>
              <a:chExt cx="10891520" cy="6127750"/>
            </a:xfrm>
          </p:grpSpPr>
          <p:pic>
            <p:nvPicPr>
              <p:cNvPr id="83" name="图片 82" descr="未标题-1_画板 1"/>
              <p:cNvPicPr>
                <a:picLocks noChangeAspect="1"/>
              </p:cNvPicPr>
              <p:nvPr/>
            </p:nvPicPr>
            <p:blipFill>
              <a:blip r:embed="rId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3329940" y="294640"/>
                <a:ext cx="10891520" cy="6127750"/>
              </a:xfrm>
              <a:prstGeom prst="rect">
                <a:avLst/>
              </a:prstGeom>
            </p:spPr>
          </p:pic>
          <p:sp>
            <p:nvSpPr>
              <p:cNvPr id="84" name="文本框 51"/>
              <p:cNvSpPr txBox="1"/>
              <p:nvPr/>
            </p:nvSpPr>
            <p:spPr>
              <a:xfrm>
                <a:off x="10558145" y="3997875"/>
                <a:ext cx="436880" cy="245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0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上海</a:t>
                </a:r>
              </a:p>
            </p:txBody>
          </p:sp>
          <p:sp>
            <p:nvSpPr>
              <p:cNvPr id="85" name="椭圆 84"/>
              <p:cNvSpPr/>
              <p:nvPr/>
            </p:nvSpPr>
            <p:spPr>
              <a:xfrm>
                <a:off x="10542108" y="4014470"/>
                <a:ext cx="76200" cy="76200"/>
              </a:xfrm>
              <a:prstGeom prst="ellipse">
                <a:avLst/>
              </a:prstGeom>
              <a:solidFill>
                <a:srgbClr val="DB542D"/>
              </a:solidFill>
              <a:ln>
                <a:noFill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86" name="椭圆 85"/>
              <p:cNvSpPr/>
              <p:nvPr/>
            </p:nvSpPr>
            <p:spPr>
              <a:xfrm>
                <a:off x="6670357" y="2303145"/>
                <a:ext cx="76200" cy="76200"/>
              </a:xfrm>
              <a:prstGeom prst="ellipse">
                <a:avLst/>
              </a:prstGeom>
              <a:solidFill>
                <a:srgbClr val="DB542D"/>
              </a:solidFill>
              <a:ln>
                <a:noFill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87" name="文本框 4"/>
              <p:cNvSpPr txBox="1"/>
              <p:nvPr/>
            </p:nvSpPr>
            <p:spPr>
              <a:xfrm>
                <a:off x="6060949" y="2380277"/>
                <a:ext cx="690880" cy="245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0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乌鲁木齐</a:t>
                </a:r>
              </a:p>
            </p:txBody>
          </p:sp>
          <p:sp>
            <p:nvSpPr>
              <p:cNvPr id="88" name="椭圆 87"/>
              <p:cNvSpPr/>
              <p:nvPr/>
            </p:nvSpPr>
            <p:spPr>
              <a:xfrm>
                <a:off x="7748905" y="3435985"/>
                <a:ext cx="76200" cy="76200"/>
              </a:xfrm>
              <a:prstGeom prst="ellipse">
                <a:avLst/>
              </a:prstGeom>
              <a:solidFill>
                <a:srgbClr val="DB542D"/>
              </a:solidFill>
              <a:ln>
                <a:noFill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89" name="文本框 10"/>
              <p:cNvSpPr txBox="1"/>
              <p:nvPr/>
            </p:nvSpPr>
            <p:spPr>
              <a:xfrm>
                <a:off x="7367989" y="3474085"/>
                <a:ext cx="436880" cy="245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0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西宁</a:t>
                </a:r>
              </a:p>
            </p:txBody>
          </p:sp>
          <p:sp>
            <p:nvSpPr>
              <p:cNvPr id="90" name="椭圆 89"/>
              <p:cNvSpPr/>
              <p:nvPr/>
            </p:nvSpPr>
            <p:spPr>
              <a:xfrm>
                <a:off x="8312785" y="4197985"/>
                <a:ext cx="76200" cy="76200"/>
              </a:xfrm>
              <a:prstGeom prst="ellipse">
                <a:avLst/>
              </a:prstGeom>
              <a:solidFill>
                <a:srgbClr val="DB542D"/>
              </a:solidFill>
              <a:ln>
                <a:noFill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91" name="文本框 12"/>
              <p:cNvSpPr txBox="1"/>
              <p:nvPr/>
            </p:nvSpPr>
            <p:spPr>
              <a:xfrm>
                <a:off x="7914005" y="4274185"/>
                <a:ext cx="436880" cy="245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0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成都</a:t>
                </a:r>
              </a:p>
            </p:txBody>
          </p:sp>
          <p:sp>
            <p:nvSpPr>
              <p:cNvPr id="92" name="椭圆 91"/>
              <p:cNvSpPr/>
              <p:nvPr/>
            </p:nvSpPr>
            <p:spPr>
              <a:xfrm>
                <a:off x="8749665" y="4443095"/>
                <a:ext cx="76200" cy="76200"/>
              </a:xfrm>
              <a:prstGeom prst="ellipse">
                <a:avLst/>
              </a:prstGeom>
              <a:solidFill>
                <a:srgbClr val="DB542D"/>
              </a:solidFill>
              <a:ln>
                <a:noFill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93" name="文本框 14"/>
              <p:cNvSpPr txBox="1"/>
              <p:nvPr/>
            </p:nvSpPr>
            <p:spPr>
              <a:xfrm>
                <a:off x="8397088" y="4481195"/>
                <a:ext cx="436880" cy="245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0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重庆</a:t>
                </a:r>
              </a:p>
            </p:txBody>
          </p:sp>
          <p:sp>
            <p:nvSpPr>
              <p:cNvPr id="94" name="椭圆 93"/>
              <p:cNvSpPr/>
              <p:nvPr/>
            </p:nvSpPr>
            <p:spPr>
              <a:xfrm>
                <a:off x="9356725" y="4688205"/>
                <a:ext cx="76200" cy="76200"/>
              </a:xfrm>
              <a:prstGeom prst="ellipse">
                <a:avLst/>
              </a:prstGeom>
              <a:solidFill>
                <a:srgbClr val="DB542D"/>
              </a:solidFill>
              <a:ln>
                <a:noFill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95" name="文本框 16"/>
              <p:cNvSpPr txBox="1"/>
              <p:nvPr/>
            </p:nvSpPr>
            <p:spPr>
              <a:xfrm>
                <a:off x="9019027" y="4745672"/>
                <a:ext cx="436880" cy="245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0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长沙</a:t>
                </a:r>
              </a:p>
            </p:txBody>
          </p:sp>
          <p:sp>
            <p:nvSpPr>
              <p:cNvPr id="96" name="椭圆 95"/>
              <p:cNvSpPr/>
              <p:nvPr/>
            </p:nvSpPr>
            <p:spPr>
              <a:xfrm>
                <a:off x="9793605" y="4612005"/>
                <a:ext cx="76200" cy="76200"/>
              </a:xfrm>
              <a:prstGeom prst="ellipse">
                <a:avLst/>
              </a:prstGeom>
              <a:solidFill>
                <a:srgbClr val="DB542D"/>
              </a:solidFill>
              <a:ln>
                <a:noFill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97" name="文本框 18"/>
              <p:cNvSpPr txBox="1"/>
              <p:nvPr/>
            </p:nvSpPr>
            <p:spPr>
              <a:xfrm>
                <a:off x="9484721" y="4650105"/>
                <a:ext cx="436880" cy="245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0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南昌</a:t>
                </a:r>
              </a:p>
            </p:txBody>
          </p:sp>
          <p:sp>
            <p:nvSpPr>
              <p:cNvPr id="98" name="椭圆 97"/>
              <p:cNvSpPr/>
              <p:nvPr/>
            </p:nvSpPr>
            <p:spPr>
              <a:xfrm>
                <a:off x="10248247" y="5021117"/>
                <a:ext cx="76200" cy="76200"/>
              </a:xfrm>
              <a:prstGeom prst="ellipse">
                <a:avLst/>
              </a:prstGeom>
              <a:solidFill>
                <a:srgbClr val="DB542D"/>
              </a:solidFill>
              <a:ln>
                <a:noFill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99" name="文本框 20"/>
              <p:cNvSpPr txBox="1"/>
              <p:nvPr/>
            </p:nvSpPr>
            <p:spPr>
              <a:xfrm>
                <a:off x="9963785" y="5039385"/>
                <a:ext cx="436880" cy="245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0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厦门</a:t>
                </a:r>
              </a:p>
            </p:txBody>
          </p:sp>
          <p:sp>
            <p:nvSpPr>
              <p:cNvPr id="100" name="椭圆 99"/>
              <p:cNvSpPr/>
              <p:nvPr/>
            </p:nvSpPr>
            <p:spPr>
              <a:xfrm>
                <a:off x="10336984" y="4792027"/>
                <a:ext cx="76200" cy="76200"/>
              </a:xfrm>
              <a:prstGeom prst="ellipse">
                <a:avLst/>
              </a:prstGeom>
              <a:solidFill>
                <a:srgbClr val="DB542D"/>
              </a:solidFill>
              <a:ln>
                <a:noFill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01" name="文本框 22"/>
              <p:cNvSpPr txBox="1"/>
              <p:nvPr/>
            </p:nvSpPr>
            <p:spPr>
              <a:xfrm>
                <a:off x="9990772" y="4699807"/>
                <a:ext cx="436880" cy="245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0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福州</a:t>
                </a:r>
              </a:p>
            </p:txBody>
          </p:sp>
          <p:sp>
            <p:nvSpPr>
              <p:cNvPr id="102" name="椭圆 101"/>
              <p:cNvSpPr/>
              <p:nvPr/>
            </p:nvSpPr>
            <p:spPr>
              <a:xfrm>
                <a:off x="10351452" y="4221163"/>
                <a:ext cx="76200" cy="76200"/>
              </a:xfrm>
              <a:prstGeom prst="ellipse">
                <a:avLst/>
              </a:prstGeom>
              <a:solidFill>
                <a:srgbClr val="DB542D"/>
              </a:solidFill>
              <a:ln>
                <a:noFill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03" name="文本框 24"/>
              <p:cNvSpPr txBox="1"/>
              <p:nvPr/>
            </p:nvSpPr>
            <p:spPr>
              <a:xfrm>
                <a:off x="9992901" y="4249476"/>
                <a:ext cx="436880" cy="245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0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杭州</a:t>
                </a:r>
              </a:p>
            </p:txBody>
          </p:sp>
          <p:sp>
            <p:nvSpPr>
              <p:cNvPr id="104" name="椭圆 103"/>
              <p:cNvSpPr/>
              <p:nvPr/>
            </p:nvSpPr>
            <p:spPr>
              <a:xfrm>
                <a:off x="10601325" y="4290695"/>
                <a:ext cx="76200" cy="76200"/>
              </a:xfrm>
              <a:prstGeom prst="ellipse">
                <a:avLst/>
              </a:prstGeom>
              <a:solidFill>
                <a:srgbClr val="DB542D"/>
              </a:solidFill>
              <a:ln>
                <a:noFill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05" name="文本框 26"/>
              <p:cNvSpPr txBox="1"/>
              <p:nvPr/>
            </p:nvSpPr>
            <p:spPr>
              <a:xfrm>
                <a:off x="10277683" y="4335780"/>
                <a:ext cx="436880" cy="245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0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宁波</a:t>
                </a:r>
              </a:p>
            </p:txBody>
          </p:sp>
          <p:sp>
            <p:nvSpPr>
              <p:cNvPr id="106" name="椭圆 105"/>
              <p:cNvSpPr/>
              <p:nvPr/>
            </p:nvSpPr>
            <p:spPr>
              <a:xfrm>
                <a:off x="9925685" y="3272240"/>
                <a:ext cx="76200" cy="76200"/>
              </a:xfrm>
              <a:prstGeom prst="ellipse">
                <a:avLst/>
              </a:prstGeom>
              <a:solidFill>
                <a:srgbClr val="DB542D"/>
              </a:solidFill>
              <a:ln>
                <a:noFill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07" name="文本框 30"/>
              <p:cNvSpPr txBox="1"/>
              <p:nvPr/>
            </p:nvSpPr>
            <p:spPr>
              <a:xfrm>
                <a:off x="9566351" y="3304068"/>
                <a:ext cx="436880" cy="245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0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济南</a:t>
                </a:r>
              </a:p>
            </p:txBody>
          </p:sp>
          <p:sp>
            <p:nvSpPr>
              <p:cNvPr id="108" name="椭圆 107"/>
              <p:cNvSpPr/>
              <p:nvPr/>
            </p:nvSpPr>
            <p:spPr>
              <a:xfrm>
                <a:off x="9324975" y="3155180"/>
                <a:ext cx="76200" cy="76200"/>
              </a:xfrm>
              <a:prstGeom prst="ellipse">
                <a:avLst/>
              </a:prstGeom>
              <a:solidFill>
                <a:srgbClr val="DB542D"/>
              </a:solidFill>
              <a:ln>
                <a:noFill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09" name="文本框 32"/>
              <p:cNvSpPr txBox="1"/>
              <p:nvPr/>
            </p:nvSpPr>
            <p:spPr>
              <a:xfrm>
                <a:off x="8919845" y="3198945"/>
                <a:ext cx="436880" cy="245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0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太原</a:t>
                </a:r>
              </a:p>
            </p:txBody>
          </p:sp>
          <p:sp>
            <p:nvSpPr>
              <p:cNvPr id="110" name="椭圆 109"/>
              <p:cNvSpPr/>
              <p:nvPr/>
            </p:nvSpPr>
            <p:spPr>
              <a:xfrm>
                <a:off x="9887585" y="2909338"/>
                <a:ext cx="76200" cy="76200"/>
              </a:xfrm>
              <a:prstGeom prst="ellipse">
                <a:avLst/>
              </a:prstGeom>
              <a:solidFill>
                <a:srgbClr val="DB542D"/>
              </a:solidFill>
              <a:ln>
                <a:noFill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11" name="文本框 36"/>
              <p:cNvSpPr txBox="1"/>
              <p:nvPr/>
            </p:nvSpPr>
            <p:spPr>
              <a:xfrm>
                <a:off x="9533255" y="2955570"/>
                <a:ext cx="436880" cy="245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0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天津</a:t>
                </a:r>
              </a:p>
            </p:txBody>
          </p:sp>
          <p:sp>
            <p:nvSpPr>
              <p:cNvPr id="112" name="椭圆 111"/>
              <p:cNvSpPr/>
              <p:nvPr/>
            </p:nvSpPr>
            <p:spPr>
              <a:xfrm>
                <a:off x="10233233" y="3875966"/>
                <a:ext cx="76200" cy="76200"/>
              </a:xfrm>
              <a:prstGeom prst="ellipse">
                <a:avLst/>
              </a:prstGeom>
              <a:solidFill>
                <a:srgbClr val="DB542D"/>
              </a:solidFill>
              <a:ln>
                <a:noFill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13" name="椭圆 112"/>
              <p:cNvSpPr/>
              <p:nvPr/>
            </p:nvSpPr>
            <p:spPr>
              <a:xfrm>
                <a:off x="9775825" y="2717165"/>
                <a:ext cx="76200" cy="76200"/>
              </a:xfrm>
              <a:prstGeom prst="ellipse">
                <a:avLst/>
              </a:prstGeom>
              <a:solidFill>
                <a:srgbClr val="DB542D"/>
              </a:solidFill>
              <a:ln>
                <a:noFill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14" name="文本框 42"/>
              <p:cNvSpPr txBox="1"/>
              <p:nvPr/>
            </p:nvSpPr>
            <p:spPr>
              <a:xfrm>
                <a:off x="9394825" y="2542440"/>
                <a:ext cx="457200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0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北京</a:t>
                </a:r>
              </a:p>
            </p:txBody>
          </p:sp>
          <p:sp>
            <p:nvSpPr>
              <p:cNvPr id="115" name="椭圆 114"/>
              <p:cNvSpPr/>
              <p:nvPr/>
            </p:nvSpPr>
            <p:spPr>
              <a:xfrm>
                <a:off x="9534698" y="4204885"/>
                <a:ext cx="76200" cy="76200"/>
              </a:xfrm>
              <a:prstGeom prst="ellipse">
                <a:avLst/>
              </a:prstGeom>
              <a:solidFill>
                <a:srgbClr val="DB542D"/>
              </a:solidFill>
              <a:ln>
                <a:noFill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16" name="文本框 44"/>
              <p:cNvSpPr txBox="1"/>
              <p:nvPr/>
            </p:nvSpPr>
            <p:spPr>
              <a:xfrm>
                <a:off x="9174018" y="4249476"/>
                <a:ext cx="436880" cy="245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0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武汉</a:t>
                </a:r>
              </a:p>
            </p:txBody>
          </p:sp>
          <p:sp>
            <p:nvSpPr>
              <p:cNvPr id="117" name="椭圆 116"/>
              <p:cNvSpPr/>
              <p:nvPr/>
            </p:nvSpPr>
            <p:spPr>
              <a:xfrm>
                <a:off x="9709785" y="5359073"/>
                <a:ext cx="76200" cy="76200"/>
              </a:xfrm>
              <a:prstGeom prst="ellipse">
                <a:avLst/>
              </a:prstGeom>
              <a:solidFill>
                <a:srgbClr val="DB542D"/>
              </a:solidFill>
              <a:ln>
                <a:noFill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18" name="文本框 46"/>
              <p:cNvSpPr txBox="1"/>
              <p:nvPr/>
            </p:nvSpPr>
            <p:spPr>
              <a:xfrm>
                <a:off x="9793605" y="5274618"/>
                <a:ext cx="436880" cy="245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0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深圳</a:t>
                </a:r>
              </a:p>
            </p:txBody>
          </p:sp>
          <p:sp>
            <p:nvSpPr>
              <p:cNvPr id="119" name="文本框 49"/>
              <p:cNvSpPr txBox="1"/>
              <p:nvPr/>
            </p:nvSpPr>
            <p:spPr>
              <a:xfrm>
                <a:off x="9820405" y="3797959"/>
                <a:ext cx="436880" cy="245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0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南京</a:t>
                </a:r>
              </a:p>
            </p:txBody>
          </p:sp>
          <p:sp>
            <p:nvSpPr>
              <p:cNvPr id="120" name="椭圆 119"/>
              <p:cNvSpPr/>
              <p:nvPr/>
            </p:nvSpPr>
            <p:spPr>
              <a:xfrm>
                <a:off x="9495155" y="3638500"/>
                <a:ext cx="76200" cy="76200"/>
              </a:xfrm>
              <a:prstGeom prst="ellipse">
                <a:avLst/>
              </a:prstGeom>
              <a:solidFill>
                <a:srgbClr val="DB542D"/>
              </a:solidFill>
              <a:ln>
                <a:noFill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21" name="文本框 56"/>
              <p:cNvSpPr txBox="1"/>
              <p:nvPr/>
            </p:nvSpPr>
            <p:spPr>
              <a:xfrm>
                <a:off x="9110728" y="3686483"/>
                <a:ext cx="436880" cy="245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0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郑州</a:t>
                </a:r>
              </a:p>
            </p:txBody>
          </p:sp>
          <p:sp>
            <p:nvSpPr>
              <p:cNvPr id="122" name="椭圆 121"/>
              <p:cNvSpPr/>
              <p:nvPr/>
            </p:nvSpPr>
            <p:spPr>
              <a:xfrm>
                <a:off x="9230995" y="5858780"/>
                <a:ext cx="76200" cy="76200"/>
              </a:xfrm>
              <a:prstGeom prst="ellipse">
                <a:avLst/>
              </a:prstGeom>
              <a:solidFill>
                <a:srgbClr val="DB542D"/>
              </a:solidFill>
              <a:ln>
                <a:noFill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23" name="文本框 65"/>
              <p:cNvSpPr txBox="1"/>
              <p:nvPr/>
            </p:nvSpPr>
            <p:spPr>
              <a:xfrm>
                <a:off x="8854801" y="5871889"/>
                <a:ext cx="441146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0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海口</a:t>
                </a:r>
              </a:p>
            </p:txBody>
          </p:sp>
        </p:grpSp>
        <p:sp>
          <p:nvSpPr>
            <p:cNvPr id="67" name="椭圆 66"/>
            <p:cNvSpPr/>
            <p:nvPr/>
          </p:nvSpPr>
          <p:spPr>
            <a:xfrm>
              <a:off x="10176510" y="3991060"/>
              <a:ext cx="76200" cy="76200"/>
            </a:xfrm>
            <a:prstGeom prst="ellipse">
              <a:avLst/>
            </a:prstGeom>
            <a:solidFill>
              <a:srgbClr val="DB542D"/>
            </a:solidFill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68" name="文本框 51"/>
            <p:cNvSpPr txBox="1"/>
            <p:nvPr/>
          </p:nvSpPr>
          <p:spPr>
            <a:xfrm>
              <a:off x="9858135" y="4002971"/>
              <a:ext cx="44114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苏州</a:t>
              </a:r>
            </a:p>
          </p:txBody>
        </p:sp>
        <p:sp>
          <p:nvSpPr>
            <p:cNvPr id="69" name="文本框 51"/>
            <p:cNvSpPr txBox="1"/>
            <p:nvPr/>
          </p:nvSpPr>
          <p:spPr>
            <a:xfrm>
              <a:off x="10068802" y="3761384"/>
              <a:ext cx="44114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无锡</a:t>
              </a:r>
              <a:endPara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0" name="椭圆 69"/>
            <p:cNvSpPr/>
            <p:nvPr/>
          </p:nvSpPr>
          <p:spPr>
            <a:xfrm>
              <a:off x="10120838" y="3942091"/>
              <a:ext cx="76200" cy="76200"/>
            </a:xfrm>
            <a:prstGeom prst="ellipse">
              <a:avLst/>
            </a:prstGeom>
            <a:solidFill>
              <a:srgbClr val="DB542D"/>
            </a:solidFill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grpSp>
          <p:nvGrpSpPr>
            <p:cNvPr id="71" name="组合 70"/>
            <p:cNvGrpSpPr/>
            <p:nvPr/>
          </p:nvGrpSpPr>
          <p:grpSpPr>
            <a:xfrm>
              <a:off x="10444480" y="1955324"/>
              <a:ext cx="488136" cy="246221"/>
              <a:chOff x="10721340" y="2699274"/>
              <a:chExt cx="488136" cy="246221"/>
            </a:xfrm>
          </p:grpSpPr>
          <p:sp>
            <p:nvSpPr>
              <p:cNvPr id="81" name="文本框 51"/>
              <p:cNvSpPr txBox="1"/>
              <p:nvPr/>
            </p:nvSpPr>
            <p:spPr>
              <a:xfrm>
                <a:off x="10768330" y="2699274"/>
                <a:ext cx="441146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0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长春</a:t>
                </a:r>
              </a:p>
            </p:txBody>
          </p:sp>
          <p:sp>
            <p:nvSpPr>
              <p:cNvPr id="82" name="椭圆 81"/>
              <p:cNvSpPr/>
              <p:nvPr/>
            </p:nvSpPr>
            <p:spPr>
              <a:xfrm>
                <a:off x="10721340" y="2784963"/>
                <a:ext cx="76200" cy="76200"/>
              </a:xfrm>
              <a:prstGeom prst="ellipse">
                <a:avLst/>
              </a:prstGeom>
              <a:solidFill>
                <a:srgbClr val="DB542D"/>
              </a:solidFill>
              <a:ln>
                <a:noFill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72" name="椭圆 71"/>
            <p:cNvSpPr/>
            <p:nvPr/>
          </p:nvSpPr>
          <p:spPr>
            <a:xfrm>
              <a:off x="9336083" y="5279967"/>
              <a:ext cx="76200" cy="76200"/>
            </a:xfrm>
            <a:prstGeom prst="ellipse">
              <a:avLst/>
            </a:prstGeom>
            <a:solidFill>
              <a:srgbClr val="DB542D"/>
            </a:solidFill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73" name="文本框 28"/>
            <p:cNvSpPr txBox="1"/>
            <p:nvPr/>
          </p:nvSpPr>
          <p:spPr>
            <a:xfrm>
              <a:off x="9155743" y="5034857"/>
              <a:ext cx="436880" cy="245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0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广州</a:t>
              </a:r>
            </a:p>
          </p:txBody>
        </p:sp>
        <p:sp>
          <p:nvSpPr>
            <p:cNvPr id="74" name="椭圆 73"/>
            <p:cNvSpPr/>
            <p:nvPr/>
          </p:nvSpPr>
          <p:spPr>
            <a:xfrm>
              <a:off x="9511030" y="5416383"/>
              <a:ext cx="76200" cy="76200"/>
            </a:xfrm>
            <a:prstGeom prst="ellipse">
              <a:avLst/>
            </a:prstGeom>
            <a:solidFill>
              <a:srgbClr val="DB542D"/>
            </a:solidFill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75" name="文本框 46"/>
            <p:cNvSpPr txBox="1"/>
            <p:nvPr/>
          </p:nvSpPr>
          <p:spPr>
            <a:xfrm>
              <a:off x="9565405" y="5407566"/>
              <a:ext cx="44114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香港</a:t>
              </a:r>
              <a:endPara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76" name="南海诸岛">
              <a:extLst>
                <a:ext uri="{FF2B5EF4-FFF2-40B4-BE49-F238E27FC236}">
                  <a16:creationId xmlns="" xmlns:a16="http://schemas.microsoft.com/office/drawing/2014/main" id="{B430DC65-4FAF-4356-8C4A-6573252B6A1D}"/>
                </a:ext>
              </a:extLst>
            </p:cNvPr>
            <p:cNvGrpSpPr/>
            <p:nvPr/>
          </p:nvGrpSpPr>
          <p:grpSpPr>
            <a:xfrm>
              <a:off x="10773090" y="5339439"/>
              <a:ext cx="761720" cy="1082946"/>
              <a:chOff x="7235824" y="5383993"/>
              <a:chExt cx="761720" cy="1082946"/>
            </a:xfrm>
          </p:grpSpPr>
          <p:pic>
            <p:nvPicPr>
              <p:cNvPr id="77" name="图片 76">
                <a:extLst>
                  <a:ext uri="{FF2B5EF4-FFF2-40B4-BE49-F238E27FC236}">
                    <a16:creationId xmlns="" xmlns:a16="http://schemas.microsoft.com/office/drawing/2014/main" id="{7603AD58-EB9F-4BEF-8C40-08E7BAB2589E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 cstate="screen">
                <a:duotone>
                  <a:schemeClr val="bg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235824" y="5383993"/>
                <a:ext cx="749301" cy="1058082"/>
              </a:xfrm>
              <a:prstGeom prst="rect">
                <a:avLst/>
              </a:prstGeom>
            </p:spPr>
          </p:pic>
          <p:sp>
            <p:nvSpPr>
              <p:cNvPr id="78" name="矩形 77">
                <a:extLst>
                  <a:ext uri="{FF2B5EF4-FFF2-40B4-BE49-F238E27FC236}">
                    <a16:creationId xmlns="" xmlns:a16="http://schemas.microsoft.com/office/drawing/2014/main" id="{E9A36134-6DC1-4A8B-B620-5451F2DE0ABF}"/>
                  </a:ext>
                </a:extLst>
              </p:cNvPr>
              <p:cNvSpPr/>
              <p:nvPr/>
            </p:nvSpPr>
            <p:spPr>
              <a:xfrm>
                <a:off x="7235824" y="5383993"/>
                <a:ext cx="749301" cy="1058082"/>
              </a:xfrm>
              <a:prstGeom prst="rect">
                <a:avLst/>
              </a:prstGeom>
              <a:noFill/>
              <a:ln w="3175">
                <a:solidFill>
                  <a:srgbClr val="D0DFE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阿里巴巴普惠体" panose="00020600040101010101" pitchFamily="18" charset="-122"/>
                  <a:sym typeface="+mn-lt"/>
                </a:endParaRPr>
              </a:p>
            </p:txBody>
          </p:sp>
          <p:sp>
            <p:nvSpPr>
              <p:cNvPr id="79" name="矩形 78">
                <a:extLst>
                  <a:ext uri="{FF2B5EF4-FFF2-40B4-BE49-F238E27FC236}">
                    <a16:creationId xmlns="" xmlns:a16="http://schemas.microsoft.com/office/drawing/2014/main" id="{E2DA04E7-93D9-49B7-B8E7-1A123E13F854}"/>
                  </a:ext>
                </a:extLst>
              </p:cNvPr>
              <p:cNvSpPr/>
              <p:nvPr/>
            </p:nvSpPr>
            <p:spPr>
              <a:xfrm>
                <a:off x="7466012" y="6269033"/>
                <a:ext cx="519113" cy="173042"/>
              </a:xfrm>
              <a:prstGeom prst="rect">
                <a:avLst/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ea typeface="阿里巴巴普惠体" panose="00020600040101010101" pitchFamily="18" charset="-122"/>
                  <a:cs typeface="阿里巴巴普惠体" panose="00020600040101010101" pitchFamily="18" charset="-122"/>
                  <a:sym typeface="+mn-lt"/>
                </a:endParaRPr>
              </a:p>
            </p:txBody>
          </p:sp>
          <p:sp>
            <p:nvSpPr>
              <p:cNvPr id="80" name="TextBox 56">
                <a:extLst>
                  <a:ext uri="{FF2B5EF4-FFF2-40B4-BE49-F238E27FC236}">
                    <a16:creationId xmlns="" xmlns:a16="http://schemas.microsoft.com/office/drawing/2014/main" id="{264BEA5E-F593-4660-8932-8BC5EC36A359}"/>
                  </a:ext>
                </a:extLst>
              </p:cNvPr>
              <p:cNvSpPr txBox="1"/>
              <p:nvPr/>
            </p:nvSpPr>
            <p:spPr>
              <a:xfrm>
                <a:off x="7402509" y="6251495"/>
                <a:ext cx="595035" cy="215444"/>
              </a:xfrm>
              <a:prstGeom prst="rect">
                <a:avLst/>
              </a:prstGeom>
              <a:solidFill>
                <a:srgbClr val="DFE2EA"/>
              </a:solidFill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8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cs typeface="阿里巴巴普惠体" panose="00020600040101010101" pitchFamily="18" charset="-122"/>
                    <a:sym typeface="+mn-lt"/>
                  </a:rPr>
                  <a:t>南海诸岛</a:t>
                </a:r>
              </a:p>
            </p:txBody>
          </p:sp>
        </p:grpSp>
      </p:grpSp>
      <p:pic>
        <p:nvPicPr>
          <p:cNvPr id="124" name="图片 123" descr="资源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4530" y="2169795"/>
            <a:ext cx="3708400" cy="4318000"/>
          </a:xfrm>
          <a:prstGeom prst="rect">
            <a:avLst/>
          </a:prstGeom>
        </p:spPr>
      </p:pic>
      <p:sp>
        <p:nvSpPr>
          <p:cNvPr id="125" name="文本框 7"/>
          <p:cNvSpPr txBox="1"/>
          <p:nvPr/>
        </p:nvSpPr>
        <p:spPr>
          <a:xfrm>
            <a:off x="1043143" y="3257713"/>
            <a:ext cx="3149135" cy="26357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内容文字信息，文字可替换；内容文字信息，文字可替换；内容文字信息，文字可替换；内容文字信息，文字可替换；内容文字信息，文字可替换；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6" name="文本框 59"/>
          <p:cNvSpPr txBox="1"/>
          <p:nvPr/>
        </p:nvSpPr>
        <p:spPr>
          <a:xfrm>
            <a:off x="2661809" y="2569845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27" name="直接连接符 126"/>
          <p:cNvCxnSpPr/>
          <p:nvPr/>
        </p:nvCxnSpPr>
        <p:spPr>
          <a:xfrm flipV="1">
            <a:off x="1160780" y="3113405"/>
            <a:ext cx="2843530" cy="10160"/>
          </a:xfrm>
          <a:prstGeom prst="line">
            <a:avLst/>
          </a:prstGeom>
          <a:ln w="635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文本框 60">
            <a:extLst>
              <a:ext uri="{FF2B5EF4-FFF2-40B4-BE49-F238E27FC236}">
                <a16:creationId xmlns="" xmlns:a16="http://schemas.microsoft.com/office/drawing/2014/main" id="{DCFE29BE-548A-489F-8296-F17BE424E3CB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9" name="文本框 62">
            <a:extLst>
              <a:ext uri="{FF2B5EF4-FFF2-40B4-BE49-F238E27FC236}">
                <a16:creationId xmlns="" xmlns:a16="http://schemas.microsoft.com/office/drawing/2014/main" id="{402B1360-0ABF-41DE-A1F8-CC31817FE360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130" name="图片 129">
            <a:extLst>
              <a:ext uri="{FF2B5EF4-FFF2-40B4-BE49-F238E27FC236}">
                <a16:creationId xmlns="" xmlns:a16="http://schemas.microsoft.com/office/drawing/2014/main" id="{9A117332-1556-4A61-8415-A1A65114B51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853496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ecee21fd-06d2-4aa6-ae93-fa5d2eba311e}"/>
  <p:tag name="TABLE_ENDDRAG_ORIGIN_RECT" val="841*388"/>
  <p:tag name="TABLE_ENDDRAG_RECT" val="57*117*841*388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446</TotalTime>
  <Words>4819</Words>
  <Application>Microsoft Office PowerPoint</Application>
  <PresentationFormat>自定义</PresentationFormat>
  <Paragraphs>625</Paragraphs>
  <Slides>47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2</vt:i4>
      </vt:variant>
      <vt:variant>
        <vt:lpstr>幻灯片标题</vt:lpstr>
      </vt:variant>
      <vt:variant>
        <vt:i4>47</vt:i4>
      </vt:variant>
    </vt:vector>
  </HeadingPairs>
  <TitlesOfParts>
    <vt:vector size="49" baseType="lpstr">
      <vt:lpstr>Office 主题​​</vt:lpstr>
      <vt:lpstr>1_Office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1064897104@qq.com</dc:creator>
  <cp:lastModifiedBy>THINK</cp:lastModifiedBy>
  <cp:revision>104</cp:revision>
  <dcterms:created xsi:type="dcterms:W3CDTF">2021-11-10T01:53:00Z</dcterms:created>
  <dcterms:modified xsi:type="dcterms:W3CDTF">2022-01-20T02:08:23Z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21C72A68F9AB4FD191C9B9DB80E47FF8</vt:lpwstr>
  </property>
  <property fmtid="{D5CDD505-2E9C-101B-9397-08002B2CF9AE}" pid="3" name="KSOProductBuildVer">
    <vt:lpwstr>2052-11.1.0.11045</vt:lpwstr>
  </property>
</Properties>
</file>