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  <p:sldMasterId id="2147483651" r:id="rId4"/>
  </p:sldMasterIdLst>
  <p:notesMasterIdLst>
    <p:notesMasterId r:id="rId8"/>
  </p:notesMasterIdLst>
  <p:sldIdLst>
    <p:sldId id="270" r:id="rId5"/>
    <p:sldId id="274" r:id="rId6"/>
    <p:sldId id="27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C3E6"/>
    <a:srgbClr val="E73A1C"/>
    <a:srgbClr val="1DC4FF"/>
    <a:srgbClr val="009ED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945"/>
    <p:restoredTop sz="94625"/>
  </p:normalViewPr>
  <p:slideViewPr>
    <p:cSldViewPr snapToGrid="0">
      <p:cViewPr varScale="1">
        <p:scale>
          <a:sx n="104" d="100"/>
          <a:sy n="104" d="100"/>
        </p:scale>
        <p:origin x="-54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2656" y="19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A070B-E552-AC43-8A5A-310D68D8BB8A}" type="datetimeFigureOut">
              <a:rPr kumimoji="1" lang="zh-CN" altLang="en-US" smtClean="0"/>
              <a:pPr/>
              <a:t>2016/3/16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06BBD-3170-E240-BFEB-DCB1C2CC535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5319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60443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57979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5748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9050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356420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89289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96177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4968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3976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1306830" y="2148840"/>
            <a:ext cx="2724150" cy="272415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430780" y="1291590"/>
            <a:ext cx="4229100" cy="4229100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88569" y="3187749"/>
            <a:ext cx="1242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TEXT</a:t>
            </a:r>
            <a:endParaRPr lang="zh-CN" altLang="en-US" sz="36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1306830" y="3217008"/>
            <a:ext cx="1242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TEXT</a:t>
            </a:r>
            <a:endParaRPr lang="zh-CN" altLang="en-US" sz="3600" b="1" dirty="0"/>
          </a:p>
        </p:txBody>
      </p:sp>
      <p:grpSp>
        <p:nvGrpSpPr>
          <p:cNvPr id="22" name="组合 54"/>
          <p:cNvGrpSpPr/>
          <p:nvPr/>
        </p:nvGrpSpPr>
        <p:grpSpPr>
          <a:xfrm>
            <a:off x="2423379" y="2207357"/>
            <a:ext cx="1603416" cy="2582434"/>
            <a:chOff x="4716999" y="2268317"/>
            <a:chExt cx="1603416" cy="2582434"/>
          </a:xfrm>
        </p:grpSpPr>
        <p:cxnSp>
          <p:nvCxnSpPr>
            <p:cNvPr id="23" name="直接连接符 16"/>
            <p:cNvCxnSpPr/>
            <p:nvPr/>
          </p:nvCxnSpPr>
          <p:spPr>
            <a:xfrm flipH="1">
              <a:off x="4905375" y="2268317"/>
              <a:ext cx="473870" cy="33200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19"/>
            <p:cNvCxnSpPr/>
            <p:nvPr/>
          </p:nvCxnSpPr>
          <p:spPr>
            <a:xfrm flipH="1">
              <a:off x="4805363" y="2355056"/>
              <a:ext cx="770536" cy="5398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0"/>
            <p:cNvCxnSpPr/>
            <p:nvPr/>
          </p:nvCxnSpPr>
          <p:spPr>
            <a:xfrm flipH="1">
              <a:off x="4748213" y="2457450"/>
              <a:ext cx="1001996" cy="70203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21"/>
            <p:cNvCxnSpPr/>
            <p:nvPr/>
          </p:nvCxnSpPr>
          <p:spPr>
            <a:xfrm flipH="1">
              <a:off x="4716999" y="2581275"/>
              <a:ext cx="1182756" cy="828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22"/>
            <p:cNvCxnSpPr/>
            <p:nvPr/>
          </p:nvCxnSpPr>
          <p:spPr>
            <a:xfrm flipH="1">
              <a:off x="4729964" y="2724150"/>
              <a:ext cx="1291515" cy="9048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23"/>
            <p:cNvCxnSpPr/>
            <p:nvPr/>
          </p:nvCxnSpPr>
          <p:spPr>
            <a:xfrm flipH="1">
              <a:off x="4755356" y="2871875"/>
              <a:ext cx="1376363" cy="96432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24"/>
            <p:cNvCxnSpPr/>
            <p:nvPr/>
          </p:nvCxnSpPr>
          <p:spPr>
            <a:xfrm flipH="1">
              <a:off x="4798219" y="3048302"/>
              <a:ext cx="1414462" cy="99101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25"/>
            <p:cNvCxnSpPr/>
            <p:nvPr/>
          </p:nvCxnSpPr>
          <p:spPr>
            <a:xfrm flipH="1">
              <a:off x="4860131" y="3221831"/>
              <a:ext cx="1418836" cy="99408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26"/>
            <p:cNvCxnSpPr/>
            <p:nvPr/>
          </p:nvCxnSpPr>
          <p:spPr>
            <a:xfrm flipH="1">
              <a:off x="4942651" y="3424238"/>
              <a:ext cx="1373084" cy="9620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27"/>
            <p:cNvCxnSpPr/>
            <p:nvPr/>
          </p:nvCxnSpPr>
          <p:spPr>
            <a:xfrm flipH="1">
              <a:off x="5022056" y="3640931"/>
              <a:ext cx="1298359" cy="9096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28"/>
            <p:cNvCxnSpPr/>
            <p:nvPr/>
          </p:nvCxnSpPr>
          <p:spPr>
            <a:xfrm flipH="1">
              <a:off x="5119104" y="3886200"/>
              <a:ext cx="1169161" cy="81915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29"/>
            <p:cNvCxnSpPr/>
            <p:nvPr/>
          </p:nvCxnSpPr>
          <p:spPr>
            <a:xfrm flipH="1">
              <a:off x="5241131" y="4195763"/>
              <a:ext cx="934854" cy="6549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7601775" y="3302047"/>
            <a:ext cx="2492989" cy="81251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点击图表然后右键选择“编辑数据”即自动跳转到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01774" y="2797043"/>
            <a:ext cx="2492990" cy="417358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1418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1306830" y="2148840"/>
            <a:ext cx="2724150" cy="272415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430780" y="1291590"/>
            <a:ext cx="4229100" cy="4229100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88569" y="3187749"/>
            <a:ext cx="1242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TEXT</a:t>
            </a:r>
            <a:endParaRPr lang="zh-CN" altLang="en-US" sz="36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1306830" y="3217008"/>
            <a:ext cx="1242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TEXT</a:t>
            </a:r>
            <a:endParaRPr lang="zh-CN" altLang="en-US" sz="3600" b="1" dirty="0"/>
          </a:p>
        </p:txBody>
      </p:sp>
      <p:grpSp>
        <p:nvGrpSpPr>
          <p:cNvPr id="22" name="组合 54"/>
          <p:cNvGrpSpPr/>
          <p:nvPr/>
        </p:nvGrpSpPr>
        <p:grpSpPr>
          <a:xfrm>
            <a:off x="2423379" y="2207357"/>
            <a:ext cx="1603416" cy="2582434"/>
            <a:chOff x="4716999" y="2268317"/>
            <a:chExt cx="1603416" cy="2582434"/>
          </a:xfrm>
        </p:grpSpPr>
        <p:cxnSp>
          <p:nvCxnSpPr>
            <p:cNvPr id="23" name="直接连接符 16"/>
            <p:cNvCxnSpPr/>
            <p:nvPr/>
          </p:nvCxnSpPr>
          <p:spPr>
            <a:xfrm flipH="1">
              <a:off x="4905375" y="2268317"/>
              <a:ext cx="473870" cy="33200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19"/>
            <p:cNvCxnSpPr/>
            <p:nvPr/>
          </p:nvCxnSpPr>
          <p:spPr>
            <a:xfrm flipH="1">
              <a:off x="4805363" y="2355056"/>
              <a:ext cx="770536" cy="5398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0"/>
            <p:cNvCxnSpPr/>
            <p:nvPr/>
          </p:nvCxnSpPr>
          <p:spPr>
            <a:xfrm flipH="1">
              <a:off x="4748213" y="2457450"/>
              <a:ext cx="1001996" cy="70203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21"/>
            <p:cNvCxnSpPr/>
            <p:nvPr/>
          </p:nvCxnSpPr>
          <p:spPr>
            <a:xfrm flipH="1">
              <a:off x="4716999" y="2581275"/>
              <a:ext cx="1182756" cy="828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22"/>
            <p:cNvCxnSpPr/>
            <p:nvPr/>
          </p:nvCxnSpPr>
          <p:spPr>
            <a:xfrm flipH="1">
              <a:off x="4729964" y="2724150"/>
              <a:ext cx="1291515" cy="9048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23"/>
            <p:cNvCxnSpPr/>
            <p:nvPr/>
          </p:nvCxnSpPr>
          <p:spPr>
            <a:xfrm flipH="1">
              <a:off x="4755356" y="2871875"/>
              <a:ext cx="1376363" cy="96432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24"/>
            <p:cNvCxnSpPr/>
            <p:nvPr/>
          </p:nvCxnSpPr>
          <p:spPr>
            <a:xfrm flipH="1">
              <a:off x="4798219" y="3048302"/>
              <a:ext cx="1414462" cy="99101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25"/>
            <p:cNvCxnSpPr/>
            <p:nvPr/>
          </p:nvCxnSpPr>
          <p:spPr>
            <a:xfrm flipH="1">
              <a:off x="4860131" y="3221831"/>
              <a:ext cx="1418836" cy="99408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26"/>
            <p:cNvCxnSpPr/>
            <p:nvPr/>
          </p:nvCxnSpPr>
          <p:spPr>
            <a:xfrm flipH="1">
              <a:off x="4942651" y="3424238"/>
              <a:ext cx="1373084" cy="9620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27"/>
            <p:cNvCxnSpPr/>
            <p:nvPr/>
          </p:nvCxnSpPr>
          <p:spPr>
            <a:xfrm flipH="1">
              <a:off x="5022056" y="3640931"/>
              <a:ext cx="1298359" cy="9096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28"/>
            <p:cNvCxnSpPr/>
            <p:nvPr/>
          </p:nvCxnSpPr>
          <p:spPr>
            <a:xfrm flipH="1">
              <a:off x="5119104" y="3886200"/>
              <a:ext cx="1169161" cy="81915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29"/>
            <p:cNvCxnSpPr/>
            <p:nvPr/>
          </p:nvCxnSpPr>
          <p:spPr>
            <a:xfrm flipH="1">
              <a:off x="5241131" y="4195763"/>
              <a:ext cx="934854" cy="6549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7601775" y="3302047"/>
            <a:ext cx="2492989" cy="81251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点击图表然后右键选择“编辑数据”即自动跳转到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01774" y="2797043"/>
            <a:ext cx="2492990" cy="417358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215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1306830" y="2148840"/>
            <a:ext cx="2724150" cy="272415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430780" y="1291590"/>
            <a:ext cx="4229100" cy="4229100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88569" y="3187749"/>
            <a:ext cx="1242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TEXT</a:t>
            </a:r>
            <a:endParaRPr lang="zh-CN" altLang="en-US" sz="36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1306830" y="3217008"/>
            <a:ext cx="1242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TEXT</a:t>
            </a:r>
            <a:endParaRPr lang="zh-CN" altLang="en-US" sz="3600" b="1" dirty="0"/>
          </a:p>
        </p:txBody>
      </p:sp>
      <p:grpSp>
        <p:nvGrpSpPr>
          <p:cNvPr id="22" name="组合 54"/>
          <p:cNvGrpSpPr/>
          <p:nvPr/>
        </p:nvGrpSpPr>
        <p:grpSpPr>
          <a:xfrm>
            <a:off x="2423379" y="2207357"/>
            <a:ext cx="1603416" cy="2582434"/>
            <a:chOff x="4716999" y="2268317"/>
            <a:chExt cx="1603416" cy="2582434"/>
          </a:xfrm>
        </p:grpSpPr>
        <p:cxnSp>
          <p:nvCxnSpPr>
            <p:cNvPr id="23" name="直接连接符 16"/>
            <p:cNvCxnSpPr/>
            <p:nvPr/>
          </p:nvCxnSpPr>
          <p:spPr>
            <a:xfrm flipH="1">
              <a:off x="4905375" y="2268317"/>
              <a:ext cx="473870" cy="33200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19"/>
            <p:cNvCxnSpPr/>
            <p:nvPr/>
          </p:nvCxnSpPr>
          <p:spPr>
            <a:xfrm flipH="1">
              <a:off x="4805363" y="2355056"/>
              <a:ext cx="770536" cy="5398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0"/>
            <p:cNvCxnSpPr/>
            <p:nvPr/>
          </p:nvCxnSpPr>
          <p:spPr>
            <a:xfrm flipH="1">
              <a:off x="4748213" y="2457450"/>
              <a:ext cx="1001996" cy="70203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21"/>
            <p:cNvCxnSpPr/>
            <p:nvPr/>
          </p:nvCxnSpPr>
          <p:spPr>
            <a:xfrm flipH="1">
              <a:off x="4716999" y="2581275"/>
              <a:ext cx="1182756" cy="828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22"/>
            <p:cNvCxnSpPr/>
            <p:nvPr/>
          </p:nvCxnSpPr>
          <p:spPr>
            <a:xfrm flipH="1">
              <a:off x="4729964" y="2724150"/>
              <a:ext cx="1291515" cy="9048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23"/>
            <p:cNvCxnSpPr/>
            <p:nvPr/>
          </p:nvCxnSpPr>
          <p:spPr>
            <a:xfrm flipH="1">
              <a:off x="4755356" y="2871875"/>
              <a:ext cx="1376363" cy="96432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24"/>
            <p:cNvCxnSpPr/>
            <p:nvPr/>
          </p:nvCxnSpPr>
          <p:spPr>
            <a:xfrm flipH="1">
              <a:off x="4798219" y="3048302"/>
              <a:ext cx="1414462" cy="99101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25"/>
            <p:cNvCxnSpPr/>
            <p:nvPr/>
          </p:nvCxnSpPr>
          <p:spPr>
            <a:xfrm flipH="1">
              <a:off x="4860131" y="3221831"/>
              <a:ext cx="1418836" cy="99408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26"/>
            <p:cNvCxnSpPr/>
            <p:nvPr/>
          </p:nvCxnSpPr>
          <p:spPr>
            <a:xfrm flipH="1">
              <a:off x="4942651" y="3424238"/>
              <a:ext cx="1373084" cy="9620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27"/>
            <p:cNvCxnSpPr/>
            <p:nvPr/>
          </p:nvCxnSpPr>
          <p:spPr>
            <a:xfrm flipH="1">
              <a:off x="5022056" y="3640931"/>
              <a:ext cx="1298359" cy="9096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28"/>
            <p:cNvCxnSpPr/>
            <p:nvPr/>
          </p:nvCxnSpPr>
          <p:spPr>
            <a:xfrm flipH="1">
              <a:off x="5119104" y="3886200"/>
              <a:ext cx="1169161" cy="81915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29"/>
            <p:cNvCxnSpPr/>
            <p:nvPr/>
          </p:nvCxnSpPr>
          <p:spPr>
            <a:xfrm flipH="1">
              <a:off x="5241131" y="4195763"/>
              <a:ext cx="934854" cy="6549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7601775" y="3302047"/>
            <a:ext cx="2492989" cy="81251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点击图表然后右键选择“编辑数据”即自动跳转到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01774" y="2797043"/>
            <a:ext cx="2492990" cy="417358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9411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4_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Office 主题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84</Words>
  <Application>Microsoft Office PowerPoint</Application>
  <PresentationFormat>自定义</PresentationFormat>
  <Paragraphs>12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4_Office 主题</vt:lpstr>
      <vt:lpstr>5_Office 主题</vt:lpstr>
      <vt:lpstr>6_Office 主题</vt:lpstr>
      <vt:lpstr>1_Office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30</cp:revision>
  <dcterms:created xsi:type="dcterms:W3CDTF">2015-08-04T05:27:15Z</dcterms:created>
  <dcterms:modified xsi:type="dcterms:W3CDTF">2016-03-15T18:22:40Z</dcterms:modified>
</cp:coreProperties>
</file>