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70" r:id="rId2"/>
    <p:sldId id="361" r:id="rId3"/>
    <p:sldId id="378" r:id="rId4"/>
    <p:sldId id="379" r:id="rId5"/>
    <p:sldId id="380" r:id="rId6"/>
    <p:sldId id="289" r:id="rId7"/>
    <p:sldId id="265" r:id="rId8"/>
    <p:sldId id="375" r:id="rId9"/>
  </p:sldIdLst>
  <p:sldSz cx="12190413" cy="6859588"/>
  <p:notesSz cx="6858000" cy="9144000"/>
  <p:custDataLst>
    <p:tags r:id="rId12"/>
  </p:custDataLst>
  <p:defaultTextStyle>
    <a:defPPr>
      <a:defRPr lang="zh-CN"/>
    </a:defPPr>
    <a:lvl1pPr marL="0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838">
          <p15:clr>
            <a:srgbClr val="A4A3A4"/>
          </p15:clr>
        </p15:guide>
        <p15:guide id="3" pos="3839">
          <p15:clr>
            <a:srgbClr val="A4A3A4"/>
          </p15:clr>
        </p15:guide>
        <p15:guide id="4" pos="7196">
          <p15:clr>
            <a:srgbClr val="A4A3A4"/>
          </p15:clr>
        </p15:guide>
        <p15:guide id="5" pos="5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B1BF"/>
    <a:srgbClr val="EF7768"/>
    <a:srgbClr val="FF9933"/>
    <a:srgbClr val="C7C7C7"/>
    <a:srgbClr val="F5F5F5"/>
    <a:srgbClr val="00458E"/>
    <a:srgbClr val="8B8B8B"/>
    <a:srgbClr val="B11212"/>
    <a:srgbClr val="022A4F"/>
    <a:srgbClr val="007A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11" autoAdjust="0"/>
    <p:restoredTop sz="94660"/>
  </p:normalViewPr>
  <p:slideViewPr>
    <p:cSldViewPr>
      <p:cViewPr>
        <p:scale>
          <a:sx n="125" d="100"/>
          <a:sy n="125" d="100"/>
        </p:scale>
        <p:origin x="2934" y="2262"/>
      </p:cViewPr>
      <p:guideLst>
        <p:guide orient="horz" pos="2160"/>
        <p:guide orient="horz" pos="3838"/>
        <p:guide pos="3839"/>
        <p:guide pos="7196"/>
        <p:guide pos="57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-384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C15E6-6BD2-4E4B-B1D4-218C26E1B228}" type="datetimeFigureOut">
              <a:rPr lang="zh-CN" altLang="en-US" smtClean="0"/>
              <a:t>2018/8/27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5EDCA-2189-4435-B38B-6F3C2C0443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5693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7430C-5A66-4BD0-A971-34190B6C6019}" type="datetimeFigureOut">
              <a:rPr lang="zh-CN" altLang="en-US" smtClean="0"/>
              <a:t>2018/8/27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AC173A-3DA8-4893-B28A-1E15F55C33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744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871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865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011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796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59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589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985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AC173A-3DA8-4893-B28A-1E15F55C330A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0388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9515159"/>
      </p:ext>
    </p:extLst>
  </p:cSld>
  <p:clrMapOvr>
    <a:masterClrMapping/>
  </p:clrMapOvr>
  <p:transition spd="slow" advClick="0" advTm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两栏内容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118941"/>
      </p:ext>
    </p:extLst>
  </p:cSld>
  <p:clrMapOvr>
    <a:masterClrMapping/>
  </p:clrMapOvr>
  <p:transition spd="slow" advClick="0" advTm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两栏内容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5"/>
          <p:cNvSpPr txBox="1"/>
          <p:nvPr userDrawn="1"/>
        </p:nvSpPr>
        <p:spPr>
          <a:xfrm>
            <a:off x="10801374" y="405458"/>
            <a:ext cx="1072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fld id="{2EEF1883-7A0E-4F66-9932-E581691AD397}" type="slidenum">
              <a:rPr lang="zh-CN" altLang="en-US" sz="200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pPr algn="ctr"/>
              <a:t>‹#›</a:t>
            </a:fld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zh-CN" altLang="en-US" sz="1600" b="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4140442"/>
      </p:ext>
    </p:extLst>
  </p:cSld>
  <p:clrMapOvr>
    <a:masterClrMapping/>
  </p:clrMapOvr>
  <p:transition spd="slow" advClick="0" advTm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两栏内容"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2637010"/>
      </p:ext>
    </p:extLst>
  </p:cSld>
  <p:clrMapOvr>
    <a:masterClrMapping/>
  </p:clrMapOvr>
  <p:transition spd="slow" advClick="0" advTm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12" r:id="rId2"/>
    <p:sldLayoutId id="2147483710" r:id="rId3"/>
    <p:sldLayoutId id="2147483713" r:id="rId4"/>
    <p:sldLayoutId id="2147483707" r:id="rId5"/>
  </p:sldLayoutIdLst>
  <p:transition spd="slow" advClick="0" advTm="0">
    <p:wipe/>
  </p:transition>
  <p:txStyles>
    <p:titleStyle>
      <a:lvl1pPr algn="ctr" defTabSz="1088502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88" indent="-408188" algn="l" defTabSz="108850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08" indent="-340157" algn="l" defTabSz="10885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627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878" indent="-272125" algn="l" defTabSz="10885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129" indent="-272125" algn="l" defTabSz="10885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380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631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882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132" indent="-272125" algn="l" defTabSz="10885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51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02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753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004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254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505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6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007" algn="l" defTabSz="10885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4655046" y="1127493"/>
            <a:ext cx="2880320" cy="2483034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6406814"/>
            <a:ext cx="12190412" cy="452774"/>
            <a:chOff x="1" y="6406814"/>
            <a:chExt cx="12190412" cy="452774"/>
          </a:xfrm>
        </p:grpSpPr>
        <p:sp>
          <p:nvSpPr>
            <p:cNvPr id="32" name="六边形 31"/>
            <p:cNvSpPr/>
            <p:nvPr/>
          </p:nvSpPr>
          <p:spPr>
            <a:xfrm>
              <a:off x="1" y="6406814"/>
              <a:ext cx="3041773" cy="452774"/>
            </a:xfrm>
            <a:prstGeom prst="hexagon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六边形 32"/>
            <p:cNvSpPr/>
            <p:nvPr/>
          </p:nvSpPr>
          <p:spPr>
            <a:xfrm>
              <a:off x="3041775" y="6406814"/>
              <a:ext cx="3063750" cy="452774"/>
            </a:xfrm>
            <a:prstGeom prst="hexagon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六边形 33"/>
            <p:cNvSpPr/>
            <p:nvPr/>
          </p:nvSpPr>
          <p:spPr>
            <a:xfrm>
              <a:off x="6095207" y="6406814"/>
              <a:ext cx="3047603" cy="452774"/>
            </a:xfrm>
            <a:prstGeom prst="hexagon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六边形 34"/>
            <p:cNvSpPr/>
            <p:nvPr/>
          </p:nvSpPr>
          <p:spPr>
            <a:xfrm>
              <a:off x="9142810" y="6406814"/>
              <a:ext cx="3047603" cy="452774"/>
            </a:xfrm>
            <a:prstGeom prst="hexagon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六边形 35"/>
          <p:cNvSpPr/>
          <p:nvPr/>
        </p:nvSpPr>
        <p:spPr>
          <a:xfrm flipV="1">
            <a:off x="0" y="0"/>
            <a:ext cx="3047603" cy="93401"/>
          </a:xfrm>
          <a:prstGeom prst="hexagon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4367240" y="1559294"/>
            <a:ext cx="3371401" cy="1569644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r>
              <a:rPr lang="en-US" altLang="zh-CN" sz="9600" dirty="0" smtClean="0"/>
              <a:t>D </a:t>
            </a:r>
            <a:r>
              <a:rPr lang="en-US" altLang="zh-CN" sz="9600" dirty="0"/>
              <a:t>600 </a:t>
            </a:r>
          </a:p>
        </p:txBody>
      </p:sp>
      <p:sp>
        <p:nvSpPr>
          <p:cNvPr id="42" name="矩形 41"/>
          <p:cNvSpPr/>
          <p:nvPr/>
        </p:nvSpPr>
        <p:spPr>
          <a:xfrm>
            <a:off x="1769768" y="3552761"/>
            <a:ext cx="8648487" cy="1015647"/>
          </a:xfrm>
          <a:prstGeom prst="rect">
            <a:avLst/>
          </a:prstGeom>
          <a:noFill/>
          <a:ln>
            <a:noFill/>
          </a:ln>
          <a:effectLst>
            <a:glow rad="1905000">
              <a:srgbClr val="F14124">
                <a:alpha val="40000"/>
              </a:srgbClr>
            </a:glow>
            <a:softEdge rad="1270000"/>
          </a:effectLst>
        </p:spPr>
        <p:txBody>
          <a:bodyPr wrap="none" lIns="91423" tIns="45712" rIns="91423" bIns="45712">
            <a:spAutoFit/>
          </a:bodyPr>
          <a:lstStyle/>
          <a:p>
            <a:pPr algn="ctr"/>
            <a:r>
              <a:rPr lang="zh-CN" altLang="en-US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装订用多功能电动打孔机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文本框 5"/>
          <p:cNvSpPr txBox="1"/>
          <p:nvPr/>
        </p:nvSpPr>
        <p:spPr>
          <a:xfrm>
            <a:off x="5807990" y="4778722"/>
            <a:ext cx="2645242" cy="384705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ctr"/>
            <a:r>
              <a:rPr lang="zh-CN" altLang="en-US" sz="19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日期：</a:t>
            </a:r>
            <a:r>
              <a:rPr lang="en-US" altLang="zh-CN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2018</a:t>
            </a:r>
            <a:r>
              <a:rPr lang="zh-CN" altLang="en-US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27</a:t>
            </a:r>
            <a:r>
              <a:rPr lang="zh-CN" altLang="en-US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日</a:t>
            </a:r>
            <a:endParaRPr lang="en-US" altLang="zh-CN" sz="19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六边形 18"/>
          <p:cNvSpPr/>
          <p:nvPr/>
        </p:nvSpPr>
        <p:spPr>
          <a:xfrm flipV="1">
            <a:off x="3041774" y="2632"/>
            <a:ext cx="3047603" cy="93401"/>
          </a:xfrm>
          <a:prstGeom prst="hexagon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 flipV="1">
            <a:off x="6083548" y="2632"/>
            <a:ext cx="3047603" cy="93401"/>
          </a:xfrm>
          <a:prstGeom prst="hexag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flipV="1">
            <a:off x="9142810" y="2632"/>
            <a:ext cx="3047603" cy="93401"/>
          </a:xfrm>
          <a:prstGeom prst="hexagon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42" y="106839"/>
            <a:ext cx="2621995" cy="802676"/>
          </a:xfrm>
          <a:prstGeom prst="rect">
            <a:avLst/>
          </a:prstGeom>
        </p:spPr>
      </p:pic>
      <p:sp>
        <p:nvSpPr>
          <p:cNvPr id="22" name="文本框 5"/>
          <p:cNvSpPr txBox="1"/>
          <p:nvPr/>
        </p:nvSpPr>
        <p:spPr>
          <a:xfrm>
            <a:off x="10343678" y="4060584"/>
            <a:ext cx="1159257" cy="384705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algn="ctr"/>
            <a:r>
              <a:rPr lang="zh-CN" altLang="en-US" sz="19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使用说明</a:t>
            </a:r>
            <a:endParaRPr lang="en-US" altLang="zh-CN" sz="19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794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3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0" grpId="0"/>
      <p:bldP spid="42" grpId="0"/>
      <p:bldP spid="43" grpId="0"/>
      <p:bldP spid="19" grpId="0" animBg="1"/>
      <p:bldP spid="20" grpId="0" animBg="1"/>
      <p:bldP spid="21" grpId="0" animBg="1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566" y="2493690"/>
            <a:ext cx="5400600" cy="2949016"/>
            <a:chOff x="262558" y="1047147"/>
            <a:chExt cx="7244427" cy="1514650"/>
          </a:xfrm>
        </p:grpSpPr>
        <p:sp>
          <p:nvSpPr>
            <p:cNvPr id="22" name="圆角矩形 21"/>
            <p:cNvSpPr/>
            <p:nvPr/>
          </p:nvSpPr>
          <p:spPr>
            <a:xfrm>
              <a:off x="262558" y="1266065"/>
              <a:ext cx="7244427" cy="129573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六边形 22"/>
            <p:cNvSpPr/>
            <p:nvPr/>
          </p:nvSpPr>
          <p:spPr>
            <a:xfrm>
              <a:off x="1240078" y="1047147"/>
              <a:ext cx="5303299" cy="449555"/>
            </a:xfrm>
            <a:prstGeom prst="hexagon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纸边距调整钮</a:t>
              </a:r>
              <a:endParaRPr lang="zh-CN" altLang="en-US" sz="18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22988" y="1586486"/>
              <a:ext cx="6492772" cy="622843"/>
            </a:xfrm>
            <a:prstGeom prst="rect">
              <a:avLst/>
            </a:prstGeom>
            <a:noFill/>
          </p:spPr>
          <p:txBody>
            <a:bodyPr wrap="square" lIns="91472" tIns="45736" rIns="91472" bIns="4573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通过调整打孔定位钮来确定打孔位置，应避免将纸边打出界，和纸两边的等距合适。详见右图。</a:t>
              </a:r>
              <a:endPara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我已固定好合适的位置并贴好固定不干胶，大家不要再调整它。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设置使用说明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478" y="974033"/>
            <a:ext cx="5324935" cy="5869612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>
            <a:off x="5308277" y="4690801"/>
            <a:ext cx="2058452" cy="39517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图片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957051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50" y="3589462"/>
            <a:ext cx="5379310" cy="2648644"/>
            <a:chOff x="262558" y="4449299"/>
            <a:chExt cx="7244427" cy="1457667"/>
          </a:xfrm>
        </p:grpSpPr>
        <p:sp>
          <p:nvSpPr>
            <p:cNvPr id="32" name="圆角矩形 31"/>
            <p:cNvSpPr/>
            <p:nvPr/>
          </p:nvSpPr>
          <p:spPr>
            <a:xfrm>
              <a:off x="262558" y="4632934"/>
              <a:ext cx="7244427" cy="127403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六边形 32"/>
            <p:cNvSpPr/>
            <p:nvPr/>
          </p:nvSpPr>
          <p:spPr>
            <a:xfrm>
              <a:off x="1114504" y="4449299"/>
              <a:ext cx="5303299" cy="449555"/>
            </a:xfrm>
            <a:prstGeom prst="hexagon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免打孔抽刀组</a:t>
              </a:r>
              <a:endParaRPr lang="zh-CN" altLang="en-US" sz="18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2988" y="4943416"/>
              <a:ext cx="6503793" cy="359110"/>
            </a:xfrm>
            <a:prstGeom prst="rect">
              <a:avLst/>
            </a:prstGeom>
            <a:noFill/>
          </p:spPr>
          <p:txBody>
            <a:bodyPr wrap="square" lIns="91472" tIns="45736" rIns="91472" bIns="4573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可以直接理解成。哪一个下边对应的孔不需要打。就把它抽出来。这个不要动。我已设定好。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设置使用说明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18" name="TextBox 7"/>
          <p:cNvSpPr txBox="1"/>
          <p:nvPr/>
        </p:nvSpPr>
        <p:spPr>
          <a:xfrm>
            <a:off x="190550" y="180723"/>
            <a:ext cx="14574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tx2"/>
                </a:solidFill>
                <a:latin typeface="Eras Bold ITC" panose="020B0907030504020204" pitchFamily="34" charset="0"/>
                <a:ea typeface="微软雅黑" panose="020B0503020204020204" pitchFamily="34" charset="-122"/>
              </a:rPr>
              <a:t>LOGO</a:t>
            </a:r>
            <a:endParaRPr lang="zh-CN" altLang="en-US" sz="3200" dirty="0">
              <a:solidFill>
                <a:schemeClr val="tx2"/>
              </a:solidFill>
              <a:latin typeface="Eras Bold ITC" panose="020B0907030504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9960" y="884764"/>
            <a:ext cx="5036636" cy="5835458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 flipV="1">
            <a:off x="5853995" y="2853730"/>
            <a:ext cx="3049523" cy="14401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042686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50" y="3589462"/>
            <a:ext cx="5379310" cy="2648644"/>
            <a:chOff x="262558" y="4449299"/>
            <a:chExt cx="7244427" cy="1457667"/>
          </a:xfrm>
        </p:grpSpPr>
        <p:sp>
          <p:nvSpPr>
            <p:cNvPr id="32" name="圆角矩形 31"/>
            <p:cNvSpPr/>
            <p:nvPr/>
          </p:nvSpPr>
          <p:spPr>
            <a:xfrm>
              <a:off x="262558" y="4632934"/>
              <a:ext cx="7244427" cy="127403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六边形 32"/>
            <p:cNvSpPr/>
            <p:nvPr/>
          </p:nvSpPr>
          <p:spPr>
            <a:xfrm>
              <a:off x="1114504" y="4449299"/>
              <a:ext cx="5303299" cy="449555"/>
            </a:xfrm>
            <a:prstGeom prst="hexagon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装纸</a:t>
              </a:r>
              <a:endParaRPr lang="zh-CN" altLang="en-US" sz="18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2988" y="4943416"/>
              <a:ext cx="6503793" cy="513249"/>
            </a:xfrm>
            <a:prstGeom prst="rect">
              <a:avLst/>
            </a:prstGeom>
            <a:noFill/>
          </p:spPr>
          <p:txBody>
            <a:bodyPr wrap="square" lIns="91472" tIns="45736" rIns="91472" bIns="4573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最多最多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25</a:t>
              </a: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张纸！绝不许超过 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25</a:t>
              </a: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张普通纸。</a:t>
              </a:r>
              <a:endParaRPr lang="en-US" altLang="zh-CN" sz="1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请一定注意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!!!</a:t>
              </a:r>
            </a:p>
            <a:p>
              <a:pPr>
                <a:lnSpc>
                  <a:spcPct val="130000"/>
                </a:lnSpc>
              </a:pP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两侧纸确定平行并到底，便可启动打孔</a:t>
              </a:r>
              <a:endParaRPr lang="zh-CN" altLang="en-US" sz="1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设置使用说明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577" y="1412505"/>
            <a:ext cx="6021863" cy="5170773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 flipV="1">
            <a:off x="5735166" y="3162570"/>
            <a:ext cx="2376264" cy="51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5731452" y="4725938"/>
            <a:ext cx="4036162" cy="5869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067007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2133650"/>
            <a:ext cx="5379310" cy="2648644"/>
            <a:chOff x="262558" y="4449299"/>
            <a:chExt cx="7244427" cy="1457667"/>
          </a:xfrm>
        </p:grpSpPr>
        <p:sp>
          <p:nvSpPr>
            <p:cNvPr id="32" name="圆角矩形 31"/>
            <p:cNvSpPr/>
            <p:nvPr/>
          </p:nvSpPr>
          <p:spPr>
            <a:xfrm>
              <a:off x="262558" y="4632934"/>
              <a:ext cx="7244427" cy="1274032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六边形 32"/>
            <p:cNvSpPr/>
            <p:nvPr/>
          </p:nvSpPr>
          <p:spPr>
            <a:xfrm>
              <a:off x="1114504" y="4449299"/>
              <a:ext cx="5303299" cy="449555"/>
            </a:xfrm>
            <a:prstGeom prst="hexagon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72" tIns="45736" rIns="91472" bIns="45736" rtlCol="0" anchor="ctr"/>
            <a:lstStyle/>
            <a:p>
              <a:pPr algn="ctr"/>
              <a:r>
                <a:rPr lang="zh-CN" altLang="en-US" sz="1800" dirty="0" smtClean="0">
                  <a:latin typeface="微软雅黑" pitchFamily="34" charset="-122"/>
                  <a:ea typeface="微软雅黑" pitchFamily="34" charset="-122"/>
                </a:rPr>
                <a:t>胶片和纸板</a:t>
              </a:r>
              <a:endParaRPr lang="zh-CN" altLang="en-US" sz="18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2988" y="4943416"/>
              <a:ext cx="6503793" cy="359110"/>
            </a:xfrm>
            <a:prstGeom prst="rect">
              <a:avLst/>
            </a:prstGeom>
            <a:noFill/>
          </p:spPr>
          <p:txBody>
            <a:bodyPr wrap="square" lIns="91472" tIns="45736" rIns="91472" bIns="4573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胶片或纸板一次最多两张（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张） ，不许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张或更多！！！ 切记</a:t>
              </a:r>
              <a:r>
                <a:rPr lang="en-US" altLang="zh-CN" sz="1400" b="1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!!!!!!!!!!!</a:t>
              </a:r>
              <a:endParaRPr lang="zh-CN" altLang="en-US" sz="1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设置使用说明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309" y="979947"/>
            <a:ext cx="5119625" cy="58480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5456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6580" y="1602943"/>
            <a:ext cx="668918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电机工作时间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边续打孔不得超过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小时。每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小时请停用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分钟，以免过热。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6580" y="3282934"/>
            <a:ext cx="668918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80g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复制纸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张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次 （ 每次打孔千万不要超过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张） 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1030" y="4715196"/>
            <a:ext cx="6624736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我公司胶片或纸板打孔</a:t>
            </a:r>
            <a:endParaRPr lang="en-US" altLang="zh-CN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每次千万不要超过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张（两张）！！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4446580" y="2886504"/>
            <a:ext cx="6689186" cy="26216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dash"/>
          </a:ln>
          <a:effectLst/>
        </p:spPr>
      </p:cxnSp>
      <p:cxnSp>
        <p:nvCxnSpPr>
          <p:cNvPr id="6" name="直接连接符 5"/>
          <p:cNvCxnSpPr/>
          <p:nvPr/>
        </p:nvCxnSpPr>
        <p:spPr>
          <a:xfrm>
            <a:off x="4446580" y="4627279"/>
            <a:ext cx="6833202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dash"/>
          </a:ln>
          <a:effectLst/>
        </p:spPr>
      </p:cxnSp>
      <p:grpSp>
        <p:nvGrpSpPr>
          <p:cNvPr id="7" name="组合 6"/>
          <p:cNvGrpSpPr/>
          <p:nvPr/>
        </p:nvGrpSpPr>
        <p:grpSpPr>
          <a:xfrm>
            <a:off x="3358902" y="1841758"/>
            <a:ext cx="874557" cy="722774"/>
            <a:chOff x="5068579" y="1212105"/>
            <a:chExt cx="555066" cy="458732"/>
          </a:xfrm>
        </p:grpSpPr>
        <p:sp>
          <p:nvSpPr>
            <p:cNvPr id="8" name="六边形 7"/>
            <p:cNvSpPr/>
            <p:nvPr/>
          </p:nvSpPr>
          <p:spPr>
            <a:xfrm>
              <a:off x="5068579" y="1212105"/>
              <a:ext cx="555066" cy="458732"/>
            </a:xfrm>
            <a:prstGeom prst="hexagon">
              <a:avLst/>
            </a:prstGeom>
            <a:solidFill>
              <a:srgbClr val="5FCACB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70"/>
            <p:cNvSpPr>
              <a:spLocks noEditPoints="1"/>
            </p:cNvSpPr>
            <p:nvPr/>
          </p:nvSpPr>
          <p:spPr bwMode="auto">
            <a:xfrm>
              <a:off x="5235099" y="1295926"/>
              <a:ext cx="242524" cy="290241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58956" y="3437805"/>
            <a:ext cx="873509" cy="721908"/>
            <a:chOff x="5068633" y="2299928"/>
            <a:chExt cx="554400" cy="458182"/>
          </a:xfrm>
        </p:grpSpPr>
        <p:sp>
          <p:nvSpPr>
            <p:cNvPr id="11" name="六边形 10"/>
            <p:cNvSpPr/>
            <p:nvPr/>
          </p:nvSpPr>
          <p:spPr>
            <a:xfrm>
              <a:off x="5068633" y="2299928"/>
              <a:ext cx="554400" cy="458182"/>
            </a:xfrm>
            <a:prstGeom prst="hexagon">
              <a:avLst/>
            </a:prstGeom>
            <a:solidFill>
              <a:srgbClr val="A0BF0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72"/>
            <p:cNvSpPr>
              <a:spLocks noEditPoints="1"/>
            </p:cNvSpPr>
            <p:nvPr/>
          </p:nvSpPr>
          <p:spPr bwMode="auto">
            <a:xfrm>
              <a:off x="5180447" y="2343925"/>
              <a:ext cx="369521" cy="370187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359567" y="4837678"/>
            <a:ext cx="873509" cy="721908"/>
            <a:chOff x="5069244" y="3343865"/>
            <a:chExt cx="554400" cy="458182"/>
          </a:xfrm>
        </p:grpSpPr>
        <p:sp>
          <p:nvSpPr>
            <p:cNvPr id="14" name="六边形 13"/>
            <p:cNvSpPr/>
            <p:nvPr/>
          </p:nvSpPr>
          <p:spPr>
            <a:xfrm>
              <a:off x="5069244" y="3343865"/>
              <a:ext cx="554400" cy="458182"/>
            </a:xfrm>
            <a:prstGeom prst="hexagon">
              <a:avLst/>
            </a:prstGeom>
            <a:solidFill>
              <a:srgbClr val="319095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5230120" y="3374754"/>
              <a:ext cx="217568" cy="40103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4446580" y="5828096"/>
            <a:ext cx="6833202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dash"/>
          </a:ln>
          <a:effectLst/>
        </p:spPr>
      </p:cxnSp>
      <p:grpSp>
        <p:nvGrpSpPr>
          <p:cNvPr id="17" name="组合 16"/>
          <p:cNvGrpSpPr/>
          <p:nvPr/>
        </p:nvGrpSpPr>
        <p:grpSpPr>
          <a:xfrm>
            <a:off x="1201837" y="1664190"/>
            <a:ext cx="1865711" cy="4573916"/>
            <a:chOff x="10256838" y="1484313"/>
            <a:chExt cx="1163638" cy="2852737"/>
          </a:xfrm>
        </p:grpSpPr>
        <p:sp>
          <p:nvSpPr>
            <p:cNvPr id="18" name="Freeform 33"/>
            <p:cNvSpPr>
              <a:spLocks/>
            </p:cNvSpPr>
            <p:nvPr/>
          </p:nvSpPr>
          <p:spPr bwMode="auto">
            <a:xfrm>
              <a:off x="10591801" y="1736725"/>
              <a:ext cx="188913" cy="273050"/>
            </a:xfrm>
            <a:custGeom>
              <a:avLst/>
              <a:gdLst>
                <a:gd name="T0" fmla="*/ 0 w 132"/>
                <a:gd name="T1" fmla="*/ 83 h 190"/>
                <a:gd name="T2" fmla="*/ 5 w 132"/>
                <a:gd name="T3" fmla="*/ 7 h 190"/>
                <a:gd name="T4" fmla="*/ 90 w 132"/>
                <a:gd name="T5" fmla="*/ 44 h 190"/>
                <a:gd name="T6" fmla="*/ 124 w 132"/>
                <a:gd name="T7" fmla="*/ 131 h 190"/>
                <a:gd name="T8" fmla="*/ 62 w 132"/>
                <a:gd name="T9" fmla="*/ 190 h 190"/>
                <a:gd name="T10" fmla="*/ 0 w 132"/>
                <a:gd name="T11" fmla="*/ 8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" h="190">
                  <a:moveTo>
                    <a:pt x="0" y="83"/>
                  </a:moveTo>
                  <a:cubicBezTo>
                    <a:pt x="0" y="83"/>
                    <a:pt x="5" y="15"/>
                    <a:pt x="5" y="7"/>
                  </a:cubicBezTo>
                  <a:cubicBezTo>
                    <a:pt x="5" y="0"/>
                    <a:pt x="90" y="44"/>
                    <a:pt x="90" y="44"/>
                  </a:cubicBezTo>
                  <a:cubicBezTo>
                    <a:pt x="90" y="44"/>
                    <a:pt x="116" y="103"/>
                    <a:pt x="124" y="131"/>
                  </a:cubicBezTo>
                  <a:cubicBezTo>
                    <a:pt x="132" y="159"/>
                    <a:pt x="62" y="190"/>
                    <a:pt x="62" y="190"/>
                  </a:cubicBezTo>
                  <a:lnTo>
                    <a:pt x="0" y="83"/>
                  </a:lnTo>
                  <a:close/>
                </a:path>
              </a:pathLst>
            </a:custGeom>
            <a:solidFill>
              <a:srgbClr val="C68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4"/>
            <p:cNvSpPr>
              <a:spLocks/>
            </p:cNvSpPr>
            <p:nvPr/>
          </p:nvSpPr>
          <p:spPr bwMode="auto">
            <a:xfrm>
              <a:off x="10456863" y="4075113"/>
              <a:ext cx="282575" cy="261937"/>
            </a:xfrm>
            <a:custGeom>
              <a:avLst/>
              <a:gdLst>
                <a:gd name="T0" fmla="*/ 27 w 196"/>
                <a:gd name="T1" fmla="*/ 16 h 182"/>
                <a:gd name="T2" fmla="*/ 16 w 196"/>
                <a:gd name="T3" fmla="*/ 102 h 182"/>
                <a:gd name="T4" fmla="*/ 11 w 196"/>
                <a:gd name="T5" fmla="*/ 126 h 182"/>
                <a:gd name="T6" fmla="*/ 38 w 196"/>
                <a:gd name="T7" fmla="*/ 126 h 182"/>
                <a:gd name="T8" fmla="*/ 129 w 196"/>
                <a:gd name="T9" fmla="*/ 174 h 182"/>
                <a:gd name="T10" fmla="*/ 196 w 196"/>
                <a:gd name="T11" fmla="*/ 153 h 182"/>
                <a:gd name="T12" fmla="*/ 161 w 196"/>
                <a:gd name="T13" fmla="*/ 96 h 182"/>
                <a:gd name="T14" fmla="*/ 121 w 196"/>
                <a:gd name="T15" fmla="*/ 16 h 182"/>
                <a:gd name="T16" fmla="*/ 27 w 196"/>
                <a:gd name="T17" fmla="*/ 1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182">
                  <a:moveTo>
                    <a:pt x="27" y="16"/>
                  </a:moveTo>
                  <a:cubicBezTo>
                    <a:pt x="27" y="16"/>
                    <a:pt x="0" y="81"/>
                    <a:pt x="16" y="102"/>
                  </a:cubicBezTo>
                  <a:lnTo>
                    <a:pt x="11" y="126"/>
                  </a:lnTo>
                  <a:lnTo>
                    <a:pt x="38" y="126"/>
                  </a:lnTo>
                  <a:cubicBezTo>
                    <a:pt x="38" y="126"/>
                    <a:pt x="46" y="182"/>
                    <a:pt x="129" y="174"/>
                  </a:cubicBezTo>
                  <a:lnTo>
                    <a:pt x="196" y="153"/>
                  </a:lnTo>
                  <a:cubicBezTo>
                    <a:pt x="196" y="153"/>
                    <a:pt x="166" y="103"/>
                    <a:pt x="161" y="96"/>
                  </a:cubicBezTo>
                  <a:cubicBezTo>
                    <a:pt x="156" y="89"/>
                    <a:pt x="124" y="33"/>
                    <a:pt x="121" y="16"/>
                  </a:cubicBezTo>
                  <a:cubicBezTo>
                    <a:pt x="118" y="0"/>
                    <a:pt x="27" y="16"/>
                    <a:pt x="27" y="16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5"/>
            <p:cNvSpPr>
              <a:spLocks/>
            </p:cNvSpPr>
            <p:nvPr/>
          </p:nvSpPr>
          <p:spPr bwMode="auto">
            <a:xfrm>
              <a:off x="11185526" y="2214563"/>
              <a:ext cx="234950" cy="152400"/>
            </a:xfrm>
            <a:custGeom>
              <a:avLst/>
              <a:gdLst>
                <a:gd name="T0" fmla="*/ 29 w 163"/>
                <a:gd name="T1" fmla="*/ 101 h 106"/>
                <a:gd name="T2" fmla="*/ 91 w 163"/>
                <a:gd name="T3" fmla="*/ 101 h 106"/>
                <a:gd name="T4" fmla="*/ 163 w 163"/>
                <a:gd name="T5" fmla="*/ 61 h 106"/>
                <a:gd name="T6" fmla="*/ 163 w 163"/>
                <a:gd name="T7" fmla="*/ 40 h 106"/>
                <a:gd name="T8" fmla="*/ 120 w 163"/>
                <a:gd name="T9" fmla="*/ 40 h 106"/>
                <a:gd name="T10" fmla="*/ 62 w 163"/>
                <a:gd name="T11" fmla="*/ 48 h 106"/>
                <a:gd name="T12" fmla="*/ 48 w 163"/>
                <a:gd name="T13" fmla="*/ 35 h 106"/>
                <a:gd name="T14" fmla="*/ 56 w 163"/>
                <a:gd name="T15" fmla="*/ 7 h 106"/>
                <a:gd name="T16" fmla="*/ 29 w 163"/>
                <a:gd name="T17" fmla="*/ 42 h 106"/>
                <a:gd name="T18" fmla="*/ 0 w 163"/>
                <a:gd name="T19" fmla="*/ 69 h 106"/>
                <a:gd name="T20" fmla="*/ 29 w 163"/>
                <a:gd name="T21" fmla="*/ 10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106">
                  <a:moveTo>
                    <a:pt x="29" y="101"/>
                  </a:moveTo>
                  <a:cubicBezTo>
                    <a:pt x="29" y="101"/>
                    <a:pt x="80" y="106"/>
                    <a:pt x="91" y="101"/>
                  </a:cubicBezTo>
                  <a:cubicBezTo>
                    <a:pt x="102" y="96"/>
                    <a:pt x="163" y="61"/>
                    <a:pt x="163" y="61"/>
                  </a:cubicBezTo>
                  <a:lnTo>
                    <a:pt x="163" y="40"/>
                  </a:lnTo>
                  <a:cubicBezTo>
                    <a:pt x="163" y="40"/>
                    <a:pt x="131" y="29"/>
                    <a:pt x="120" y="40"/>
                  </a:cubicBezTo>
                  <a:cubicBezTo>
                    <a:pt x="120" y="40"/>
                    <a:pt x="72" y="48"/>
                    <a:pt x="62" y="48"/>
                  </a:cubicBezTo>
                  <a:lnTo>
                    <a:pt x="48" y="35"/>
                  </a:lnTo>
                  <a:cubicBezTo>
                    <a:pt x="48" y="35"/>
                    <a:pt x="64" y="16"/>
                    <a:pt x="56" y="7"/>
                  </a:cubicBezTo>
                  <a:cubicBezTo>
                    <a:pt x="48" y="0"/>
                    <a:pt x="29" y="42"/>
                    <a:pt x="29" y="42"/>
                  </a:cubicBezTo>
                  <a:lnTo>
                    <a:pt x="0" y="69"/>
                  </a:lnTo>
                  <a:lnTo>
                    <a:pt x="29" y="101"/>
                  </a:lnTo>
                  <a:close/>
                </a:path>
              </a:pathLst>
            </a:custGeom>
            <a:solidFill>
              <a:srgbClr val="EAAD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6"/>
            <p:cNvSpPr>
              <a:spLocks/>
            </p:cNvSpPr>
            <p:nvPr/>
          </p:nvSpPr>
          <p:spPr bwMode="auto">
            <a:xfrm>
              <a:off x="10599738" y="4027488"/>
              <a:ext cx="347663" cy="182562"/>
            </a:xfrm>
            <a:custGeom>
              <a:avLst/>
              <a:gdLst>
                <a:gd name="T0" fmla="*/ 22 w 241"/>
                <a:gd name="T1" fmla="*/ 99 h 127"/>
                <a:gd name="T2" fmla="*/ 118 w 241"/>
                <a:gd name="T3" fmla="*/ 126 h 127"/>
                <a:gd name="T4" fmla="*/ 228 w 241"/>
                <a:gd name="T5" fmla="*/ 126 h 127"/>
                <a:gd name="T6" fmla="*/ 201 w 241"/>
                <a:gd name="T7" fmla="*/ 99 h 127"/>
                <a:gd name="T8" fmla="*/ 126 w 241"/>
                <a:gd name="T9" fmla="*/ 72 h 127"/>
                <a:gd name="T10" fmla="*/ 57 w 241"/>
                <a:gd name="T11" fmla="*/ 0 h 127"/>
                <a:gd name="T12" fmla="*/ 5 w 241"/>
                <a:gd name="T13" fmla="*/ 10 h 127"/>
                <a:gd name="T14" fmla="*/ 22 w 241"/>
                <a:gd name="T15" fmla="*/ 9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1" h="127">
                  <a:moveTo>
                    <a:pt x="22" y="99"/>
                  </a:moveTo>
                  <a:cubicBezTo>
                    <a:pt x="22" y="99"/>
                    <a:pt x="75" y="127"/>
                    <a:pt x="118" y="126"/>
                  </a:cubicBezTo>
                  <a:lnTo>
                    <a:pt x="228" y="126"/>
                  </a:lnTo>
                  <a:cubicBezTo>
                    <a:pt x="228" y="126"/>
                    <a:pt x="241" y="99"/>
                    <a:pt x="201" y="99"/>
                  </a:cubicBezTo>
                  <a:cubicBezTo>
                    <a:pt x="201" y="99"/>
                    <a:pt x="168" y="99"/>
                    <a:pt x="126" y="72"/>
                  </a:cubicBezTo>
                  <a:cubicBezTo>
                    <a:pt x="83" y="45"/>
                    <a:pt x="57" y="0"/>
                    <a:pt x="57" y="0"/>
                  </a:cubicBezTo>
                  <a:lnTo>
                    <a:pt x="5" y="10"/>
                  </a:lnTo>
                  <a:cubicBezTo>
                    <a:pt x="5" y="10"/>
                    <a:pt x="0" y="69"/>
                    <a:pt x="22" y="99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7"/>
            <p:cNvSpPr>
              <a:spLocks/>
            </p:cNvSpPr>
            <p:nvPr/>
          </p:nvSpPr>
          <p:spPr bwMode="auto">
            <a:xfrm>
              <a:off x="10563226" y="2703513"/>
              <a:ext cx="322263" cy="1371600"/>
            </a:xfrm>
            <a:custGeom>
              <a:avLst/>
              <a:gdLst>
                <a:gd name="T0" fmla="*/ 20 w 224"/>
                <a:gd name="T1" fmla="*/ 954 h 954"/>
                <a:gd name="T2" fmla="*/ 91 w 224"/>
                <a:gd name="T3" fmla="*/ 933 h 954"/>
                <a:gd name="T4" fmla="*/ 91 w 224"/>
                <a:gd name="T5" fmla="*/ 901 h 954"/>
                <a:gd name="T6" fmla="*/ 75 w 224"/>
                <a:gd name="T7" fmla="*/ 873 h 954"/>
                <a:gd name="T8" fmla="*/ 84 w 224"/>
                <a:gd name="T9" fmla="*/ 842 h 954"/>
                <a:gd name="T10" fmla="*/ 70 w 224"/>
                <a:gd name="T11" fmla="*/ 816 h 954"/>
                <a:gd name="T12" fmla="*/ 94 w 224"/>
                <a:gd name="T13" fmla="*/ 796 h 954"/>
                <a:gd name="T14" fmla="*/ 81 w 224"/>
                <a:gd name="T15" fmla="*/ 750 h 954"/>
                <a:gd name="T16" fmla="*/ 94 w 224"/>
                <a:gd name="T17" fmla="*/ 668 h 954"/>
                <a:gd name="T18" fmla="*/ 103 w 224"/>
                <a:gd name="T19" fmla="*/ 613 h 954"/>
                <a:gd name="T20" fmla="*/ 101 w 224"/>
                <a:gd name="T21" fmla="*/ 605 h 954"/>
                <a:gd name="T22" fmla="*/ 132 w 224"/>
                <a:gd name="T23" fmla="*/ 580 h 954"/>
                <a:gd name="T24" fmla="*/ 123 w 224"/>
                <a:gd name="T25" fmla="*/ 545 h 954"/>
                <a:gd name="T26" fmla="*/ 143 w 224"/>
                <a:gd name="T27" fmla="*/ 503 h 954"/>
                <a:gd name="T28" fmla="*/ 213 w 224"/>
                <a:gd name="T29" fmla="*/ 156 h 954"/>
                <a:gd name="T30" fmla="*/ 214 w 224"/>
                <a:gd name="T31" fmla="*/ 0 h 954"/>
                <a:gd name="T32" fmla="*/ 143 w 224"/>
                <a:gd name="T33" fmla="*/ 18 h 954"/>
                <a:gd name="T34" fmla="*/ 101 w 224"/>
                <a:gd name="T35" fmla="*/ 66 h 954"/>
                <a:gd name="T36" fmla="*/ 31 w 224"/>
                <a:gd name="T37" fmla="*/ 279 h 954"/>
                <a:gd name="T38" fmla="*/ 40 w 224"/>
                <a:gd name="T39" fmla="*/ 477 h 954"/>
                <a:gd name="T40" fmla="*/ 7 w 224"/>
                <a:gd name="T41" fmla="*/ 640 h 954"/>
                <a:gd name="T42" fmla="*/ 7 w 224"/>
                <a:gd name="T43" fmla="*/ 879 h 954"/>
                <a:gd name="T44" fmla="*/ 20 w 224"/>
                <a:gd name="T45" fmla="*/ 954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4" h="954">
                  <a:moveTo>
                    <a:pt x="20" y="954"/>
                  </a:moveTo>
                  <a:lnTo>
                    <a:pt x="91" y="933"/>
                  </a:lnTo>
                  <a:cubicBezTo>
                    <a:pt x="91" y="933"/>
                    <a:pt x="97" y="908"/>
                    <a:pt x="91" y="901"/>
                  </a:cubicBezTo>
                  <a:cubicBezTo>
                    <a:pt x="86" y="895"/>
                    <a:pt x="75" y="873"/>
                    <a:pt x="75" y="873"/>
                  </a:cubicBezTo>
                  <a:cubicBezTo>
                    <a:pt x="75" y="873"/>
                    <a:pt x="90" y="855"/>
                    <a:pt x="84" y="842"/>
                  </a:cubicBezTo>
                  <a:cubicBezTo>
                    <a:pt x="77" y="829"/>
                    <a:pt x="70" y="816"/>
                    <a:pt x="70" y="816"/>
                  </a:cubicBezTo>
                  <a:lnTo>
                    <a:pt x="94" y="796"/>
                  </a:lnTo>
                  <a:cubicBezTo>
                    <a:pt x="94" y="796"/>
                    <a:pt x="79" y="761"/>
                    <a:pt x="81" y="750"/>
                  </a:cubicBezTo>
                  <a:cubicBezTo>
                    <a:pt x="84" y="739"/>
                    <a:pt x="94" y="668"/>
                    <a:pt x="94" y="668"/>
                  </a:cubicBezTo>
                  <a:cubicBezTo>
                    <a:pt x="94" y="668"/>
                    <a:pt x="106" y="622"/>
                    <a:pt x="103" y="613"/>
                  </a:cubicBezTo>
                  <a:lnTo>
                    <a:pt x="101" y="605"/>
                  </a:lnTo>
                  <a:lnTo>
                    <a:pt x="132" y="580"/>
                  </a:lnTo>
                  <a:lnTo>
                    <a:pt x="123" y="545"/>
                  </a:lnTo>
                  <a:lnTo>
                    <a:pt x="143" y="503"/>
                  </a:lnTo>
                  <a:cubicBezTo>
                    <a:pt x="143" y="503"/>
                    <a:pt x="224" y="174"/>
                    <a:pt x="213" y="156"/>
                  </a:cubicBezTo>
                  <a:cubicBezTo>
                    <a:pt x="202" y="139"/>
                    <a:pt x="214" y="0"/>
                    <a:pt x="214" y="0"/>
                  </a:cubicBezTo>
                  <a:lnTo>
                    <a:pt x="143" y="18"/>
                  </a:lnTo>
                  <a:cubicBezTo>
                    <a:pt x="143" y="18"/>
                    <a:pt x="103" y="53"/>
                    <a:pt x="101" y="66"/>
                  </a:cubicBezTo>
                  <a:cubicBezTo>
                    <a:pt x="99" y="79"/>
                    <a:pt x="31" y="279"/>
                    <a:pt x="31" y="279"/>
                  </a:cubicBezTo>
                  <a:lnTo>
                    <a:pt x="40" y="477"/>
                  </a:lnTo>
                  <a:lnTo>
                    <a:pt x="7" y="640"/>
                  </a:lnTo>
                  <a:cubicBezTo>
                    <a:pt x="7" y="640"/>
                    <a:pt x="13" y="873"/>
                    <a:pt x="7" y="879"/>
                  </a:cubicBezTo>
                  <a:cubicBezTo>
                    <a:pt x="0" y="886"/>
                    <a:pt x="20" y="954"/>
                    <a:pt x="20" y="954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"/>
            <p:cNvSpPr>
              <a:spLocks/>
            </p:cNvSpPr>
            <p:nvPr/>
          </p:nvSpPr>
          <p:spPr bwMode="auto">
            <a:xfrm>
              <a:off x="10563226" y="2703513"/>
              <a:ext cx="307975" cy="1371600"/>
            </a:xfrm>
            <a:custGeom>
              <a:avLst/>
              <a:gdLst>
                <a:gd name="T0" fmla="*/ 214 w 214"/>
                <a:gd name="T1" fmla="*/ 0 h 954"/>
                <a:gd name="T2" fmla="*/ 143 w 214"/>
                <a:gd name="T3" fmla="*/ 18 h 954"/>
                <a:gd name="T4" fmla="*/ 101 w 214"/>
                <a:gd name="T5" fmla="*/ 66 h 954"/>
                <a:gd name="T6" fmla="*/ 31 w 214"/>
                <a:gd name="T7" fmla="*/ 279 h 954"/>
                <a:gd name="T8" fmla="*/ 40 w 214"/>
                <a:gd name="T9" fmla="*/ 477 h 954"/>
                <a:gd name="T10" fmla="*/ 7 w 214"/>
                <a:gd name="T11" fmla="*/ 640 h 954"/>
                <a:gd name="T12" fmla="*/ 7 w 214"/>
                <a:gd name="T13" fmla="*/ 879 h 954"/>
                <a:gd name="T14" fmla="*/ 20 w 214"/>
                <a:gd name="T15" fmla="*/ 954 h 954"/>
                <a:gd name="T16" fmla="*/ 91 w 214"/>
                <a:gd name="T17" fmla="*/ 933 h 954"/>
                <a:gd name="T18" fmla="*/ 93 w 214"/>
                <a:gd name="T19" fmla="*/ 919 h 954"/>
                <a:gd name="T20" fmla="*/ 62 w 214"/>
                <a:gd name="T21" fmla="*/ 887 h 954"/>
                <a:gd name="T22" fmla="*/ 76 w 214"/>
                <a:gd name="T23" fmla="*/ 875 h 954"/>
                <a:gd name="T24" fmla="*/ 75 w 214"/>
                <a:gd name="T25" fmla="*/ 873 h 954"/>
                <a:gd name="T26" fmla="*/ 85 w 214"/>
                <a:gd name="T27" fmla="*/ 854 h 954"/>
                <a:gd name="T28" fmla="*/ 55 w 214"/>
                <a:gd name="T29" fmla="*/ 810 h 954"/>
                <a:gd name="T30" fmla="*/ 73 w 214"/>
                <a:gd name="T31" fmla="*/ 814 h 954"/>
                <a:gd name="T32" fmla="*/ 94 w 214"/>
                <a:gd name="T33" fmla="*/ 796 h 954"/>
                <a:gd name="T34" fmla="*/ 93 w 214"/>
                <a:gd name="T35" fmla="*/ 794 h 954"/>
                <a:gd name="T36" fmla="*/ 55 w 214"/>
                <a:gd name="T37" fmla="*/ 773 h 954"/>
                <a:gd name="T38" fmla="*/ 40 w 214"/>
                <a:gd name="T39" fmla="*/ 716 h 954"/>
                <a:gd name="T40" fmla="*/ 82 w 214"/>
                <a:gd name="T41" fmla="*/ 757 h 954"/>
                <a:gd name="T42" fmla="*/ 66 w 214"/>
                <a:gd name="T43" fmla="*/ 675 h 954"/>
                <a:gd name="T44" fmla="*/ 87 w 214"/>
                <a:gd name="T45" fmla="*/ 714 h 954"/>
                <a:gd name="T46" fmla="*/ 93 w 214"/>
                <a:gd name="T47" fmla="*/ 671 h 954"/>
                <a:gd name="T48" fmla="*/ 66 w 214"/>
                <a:gd name="T49" fmla="*/ 608 h 954"/>
                <a:gd name="T50" fmla="*/ 78 w 214"/>
                <a:gd name="T51" fmla="*/ 558 h 954"/>
                <a:gd name="T52" fmla="*/ 106 w 214"/>
                <a:gd name="T53" fmla="*/ 600 h 954"/>
                <a:gd name="T54" fmla="*/ 132 w 214"/>
                <a:gd name="T55" fmla="*/ 580 h 954"/>
                <a:gd name="T56" fmla="*/ 78 w 214"/>
                <a:gd name="T57" fmla="*/ 519 h 954"/>
                <a:gd name="T58" fmla="*/ 93 w 214"/>
                <a:gd name="T59" fmla="*/ 491 h 954"/>
                <a:gd name="T60" fmla="*/ 140 w 214"/>
                <a:gd name="T61" fmla="*/ 510 h 954"/>
                <a:gd name="T62" fmla="*/ 143 w 214"/>
                <a:gd name="T63" fmla="*/ 504 h 954"/>
                <a:gd name="T64" fmla="*/ 94 w 214"/>
                <a:gd name="T65" fmla="*/ 448 h 954"/>
                <a:gd name="T66" fmla="*/ 143 w 214"/>
                <a:gd name="T67" fmla="*/ 295 h 954"/>
                <a:gd name="T68" fmla="*/ 212 w 214"/>
                <a:gd name="T69" fmla="*/ 153 h 954"/>
                <a:gd name="T70" fmla="*/ 214 w 214"/>
                <a:gd name="T71" fmla="*/ 0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4" h="954">
                  <a:moveTo>
                    <a:pt x="214" y="0"/>
                  </a:moveTo>
                  <a:lnTo>
                    <a:pt x="143" y="18"/>
                  </a:lnTo>
                  <a:cubicBezTo>
                    <a:pt x="143" y="18"/>
                    <a:pt x="103" y="53"/>
                    <a:pt x="101" y="66"/>
                  </a:cubicBezTo>
                  <a:cubicBezTo>
                    <a:pt x="99" y="79"/>
                    <a:pt x="31" y="279"/>
                    <a:pt x="31" y="279"/>
                  </a:cubicBezTo>
                  <a:lnTo>
                    <a:pt x="40" y="477"/>
                  </a:lnTo>
                  <a:lnTo>
                    <a:pt x="7" y="640"/>
                  </a:lnTo>
                  <a:cubicBezTo>
                    <a:pt x="7" y="640"/>
                    <a:pt x="13" y="873"/>
                    <a:pt x="7" y="879"/>
                  </a:cubicBezTo>
                  <a:cubicBezTo>
                    <a:pt x="0" y="886"/>
                    <a:pt x="20" y="954"/>
                    <a:pt x="20" y="954"/>
                  </a:cubicBezTo>
                  <a:lnTo>
                    <a:pt x="91" y="933"/>
                  </a:lnTo>
                  <a:cubicBezTo>
                    <a:pt x="91" y="933"/>
                    <a:pt x="93" y="926"/>
                    <a:pt x="93" y="919"/>
                  </a:cubicBezTo>
                  <a:cubicBezTo>
                    <a:pt x="72" y="906"/>
                    <a:pt x="54" y="893"/>
                    <a:pt x="62" y="887"/>
                  </a:cubicBezTo>
                  <a:cubicBezTo>
                    <a:pt x="66" y="884"/>
                    <a:pt x="71" y="880"/>
                    <a:pt x="76" y="875"/>
                  </a:cubicBezTo>
                  <a:cubicBezTo>
                    <a:pt x="75" y="874"/>
                    <a:pt x="75" y="873"/>
                    <a:pt x="75" y="873"/>
                  </a:cubicBezTo>
                  <a:cubicBezTo>
                    <a:pt x="75" y="873"/>
                    <a:pt x="83" y="864"/>
                    <a:pt x="85" y="854"/>
                  </a:cubicBezTo>
                  <a:cubicBezTo>
                    <a:pt x="29" y="866"/>
                    <a:pt x="55" y="810"/>
                    <a:pt x="55" y="810"/>
                  </a:cubicBezTo>
                  <a:cubicBezTo>
                    <a:pt x="58" y="811"/>
                    <a:pt x="65" y="813"/>
                    <a:pt x="73" y="814"/>
                  </a:cubicBezTo>
                  <a:lnTo>
                    <a:pt x="94" y="796"/>
                  </a:lnTo>
                  <a:cubicBezTo>
                    <a:pt x="94" y="796"/>
                    <a:pt x="93" y="795"/>
                    <a:pt x="93" y="794"/>
                  </a:cubicBezTo>
                  <a:cubicBezTo>
                    <a:pt x="78" y="788"/>
                    <a:pt x="62" y="781"/>
                    <a:pt x="55" y="773"/>
                  </a:cubicBezTo>
                  <a:cubicBezTo>
                    <a:pt x="39" y="757"/>
                    <a:pt x="40" y="716"/>
                    <a:pt x="40" y="716"/>
                  </a:cubicBezTo>
                  <a:cubicBezTo>
                    <a:pt x="49" y="739"/>
                    <a:pt x="82" y="757"/>
                    <a:pt x="82" y="757"/>
                  </a:cubicBezTo>
                  <a:lnTo>
                    <a:pt x="66" y="675"/>
                  </a:lnTo>
                  <a:lnTo>
                    <a:pt x="87" y="714"/>
                  </a:lnTo>
                  <a:cubicBezTo>
                    <a:pt x="90" y="696"/>
                    <a:pt x="92" y="677"/>
                    <a:pt x="93" y="671"/>
                  </a:cubicBezTo>
                  <a:cubicBezTo>
                    <a:pt x="81" y="645"/>
                    <a:pt x="69" y="618"/>
                    <a:pt x="66" y="608"/>
                  </a:cubicBezTo>
                  <a:cubicBezTo>
                    <a:pt x="62" y="588"/>
                    <a:pt x="78" y="558"/>
                    <a:pt x="78" y="558"/>
                  </a:cubicBezTo>
                  <a:cubicBezTo>
                    <a:pt x="85" y="576"/>
                    <a:pt x="96" y="590"/>
                    <a:pt x="106" y="600"/>
                  </a:cubicBezTo>
                  <a:lnTo>
                    <a:pt x="132" y="580"/>
                  </a:lnTo>
                  <a:lnTo>
                    <a:pt x="78" y="519"/>
                  </a:lnTo>
                  <a:lnTo>
                    <a:pt x="93" y="491"/>
                  </a:lnTo>
                  <a:cubicBezTo>
                    <a:pt x="102" y="488"/>
                    <a:pt x="125" y="500"/>
                    <a:pt x="140" y="510"/>
                  </a:cubicBezTo>
                  <a:lnTo>
                    <a:pt x="143" y="504"/>
                  </a:lnTo>
                  <a:lnTo>
                    <a:pt x="94" y="448"/>
                  </a:lnTo>
                  <a:cubicBezTo>
                    <a:pt x="85" y="416"/>
                    <a:pt x="133" y="318"/>
                    <a:pt x="143" y="295"/>
                  </a:cubicBezTo>
                  <a:cubicBezTo>
                    <a:pt x="149" y="282"/>
                    <a:pt x="183" y="213"/>
                    <a:pt x="212" y="153"/>
                  </a:cubicBezTo>
                  <a:cubicBezTo>
                    <a:pt x="203" y="125"/>
                    <a:pt x="214" y="0"/>
                    <a:pt x="214" y="0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9"/>
            <p:cNvSpPr>
              <a:spLocks/>
            </p:cNvSpPr>
            <p:nvPr/>
          </p:nvSpPr>
          <p:spPr bwMode="auto">
            <a:xfrm>
              <a:off x="10394951" y="2676525"/>
              <a:ext cx="438150" cy="1462087"/>
            </a:xfrm>
            <a:custGeom>
              <a:avLst/>
              <a:gdLst>
                <a:gd name="T0" fmla="*/ 35 w 304"/>
                <a:gd name="T1" fmla="*/ 865 h 1016"/>
                <a:gd name="T2" fmla="*/ 61 w 304"/>
                <a:gd name="T3" fmla="*/ 1016 h 1016"/>
                <a:gd name="T4" fmla="*/ 121 w 304"/>
                <a:gd name="T5" fmla="*/ 1016 h 1016"/>
                <a:gd name="T6" fmla="*/ 164 w 304"/>
                <a:gd name="T7" fmla="*/ 988 h 1016"/>
                <a:gd name="T8" fmla="*/ 164 w 304"/>
                <a:gd name="T9" fmla="*/ 915 h 1016"/>
                <a:gd name="T10" fmla="*/ 147 w 304"/>
                <a:gd name="T11" fmla="*/ 856 h 1016"/>
                <a:gd name="T12" fmla="*/ 147 w 304"/>
                <a:gd name="T13" fmla="*/ 755 h 1016"/>
                <a:gd name="T14" fmla="*/ 160 w 304"/>
                <a:gd name="T15" fmla="*/ 587 h 1016"/>
                <a:gd name="T16" fmla="*/ 184 w 304"/>
                <a:gd name="T17" fmla="*/ 495 h 1016"/>
                <a:gd name="T18" fmla="*/ 184 w 304"/>
                <a:gd name="T19" fmla="*/ 385 h 1016"/>
                <a:gd name="T20" fmla="*/ 226 w 304"/>
                <a:gd name="T21" fmla="*/ 291 h 1016"/>
                <a:gd name="T22" fmla="*/ 283 w 304"/>
                <a:gd name="T23" fmla="*/ 108 h 1016"/>
                <a:gd name="T24" fmla="*/ 304 w 304"/>
                <a:gd name="T25" fmla="*/ 25 h 1016"/>
                <a:gd name="T26" fmla="*/ 177 w 304"/>
                <a:gd name="T27" fmla="*/ 5 h 1016"/>
                <a:gd name="T28" fmla="*/ 50 w 304"/>
                <a:gd name="T29" fmla="*/ 5 h 1016"/>
                <a:gd name="T30" fmla="*/ 13 w 304"/>
                <a:gd name="T31" fmla="*/ 162 h 1016"/>
                <a:gd name="T32" fmla="*/ 26 w 304"/>
                <a:gd name="T33" fmla="*/ 282 h 1016"/>
                <a:gd name="T34" fmla="*/ 30 w 304"/>
                <a:gd name="T35" fmla="*/ 346 h 1016"/>
                <a:gd name="T36" fmla="*/ 39 w 304"/>
                <a:gd name="T37" fmla="*/ 449 h 1016"/>
                <a:gd name="T38" fmla="*/ 12 w 304"/>
                <a:gd name="T39" fmla="*/ 521 h 1016"/>
                <a:gd name="T40" fmla="*/ 10 w 304"/>
                <a:gd name="T41" fmla="*/ 737 h 1016"/>
                <a:gd name="T42" fmla="*/ 35 w 304"/>
                <a:gd name="T43" fmla="*/ 865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4" h="1016">
                  <a:moveTo>
                    <a:pt x="35" y="865"/>
                  </a:moveTo>
                  <a:cubicBezTo>
                    <a:pt x="35" y="865"/>
                    <a:pt x="17" y="989"/>
                    <a:pt x="61" y="1016"/>
                  </a:cubicBezTo>
                  <a:lnTo>
                    <a:pt x="121" y="1016"/>
                  </a:lnTo>
                  <a:lnTo>
                    <a:pt x="164" y="988"/>
                  </a:lnTo>
                  <a:cubicBezTo>
                    <a:pt x="164" y="988"/>
                    <a:pt x="183" y="937"/>
                    <a:pt x="164" y="915"/>
                  </a:cubicBezTo>
                  <a:cubicBezTo>
                    <a:pt x="145" y="893"/>
                    <a:pt x="147" y="856"/>
                    <a:pt x="147" y="856"/>
                  </a:cubicBezTo>
                  <a:lnTo>
                    <a:pt x="147" y="755"/>
                  </a:lnTo>
                  <a:cubicBezTo>
                    <a:pt x="147" y="755"/>
                    <a:pt x="145" y="645"/>
                    <a:pt x="160" y="587"/>
                  </a:cubicBezTo>
                  <a:cubicBezTo>
                    <a:pt x="175" y="530"/>
                    <a:pt x="184" y="495"/>
                    <a:pt x="184" y="495"/>
                  </a:cubicBezTo>
                  <a:cubicBezTo>
                    <a:pt x="184" y="495"/>
                    <a:pt x="180" y="398"/>
                    <a:pt x="184" y="385"/>
                  </a:cubicBezTo>
                  <a:cubicBezTo>
                    <a:pt x="189" y="372"/>
                    <a:pt x="226" y="302"/>
                    <a:pt x="226" y="291"/>
                  </a:cubicBezTo>
                  <a:cubicBezTo>
                    <a:pt x="226" y="280"/>
                    <a:pt x="274" y="119"/>
                    <a:pt x="283" y="108"/>
                  </a:cubicBezTo>
                  <a:cubicBezTo>
                    <a:pt x="292" y="97"/>
                    <a:pt x="304" y="25"/>
                    <a:pt x="304" y="25"/>
                  </a:cubicBezTo>
                  <a:cubicBezTo>
                    <a:pt x="304" y="25"/>
                    <a:pt x="185" y="9"/>
                    <a:pt x="177" y="5"/>
                  </a:cubicBezTo>
                  <a:cubicBezTo>
                    <a:pt x="169" y="0"/>
                    <a:pt x="50" y="5"/>
                    <a:pt x="50" y="5"/>
                  </a:cubicBezTo>
                  <a:cubicBezTo>
                    <a:pt x="50" y="5"/>
                    <a:pt x="6" y="135"/>
                    <a:pt x="13" y="162"/>
                  </a:cubicBezTo>
                  <a:cubicBezTo>
                    <a:pt x="19" y="189"/>
                    <a:pt x="33" y="264"/>
                    <a:pt x="26" y="282"/>
                  </a:cubicBezTo>
                  <a:cubicBezTo>
                    <a:pt x="19" y="299"/>
                    <a:pt x="30" y="346"/>
                    <a:pt x="30" y="346"/>
                  </a:cubicBezTo>
                  <a:cubicBezTo>
                    <a:pt x="30" y="346"/>
                    <a:pt x="37" y="436"/>
                    <a:pt x="39" y="449"/>
                  </a:cubicBezTo>
                  <a:cubicBezTo>
                    <a:pt x="41" y="462"/>
                    <a:pt x="0" y="497"/>
                    <a:pt x="12" y="521"/>
                  </a:cubicBezTo>
                  <a:cubicBezTo>
                    <a:pt x="24" y="546"/>
                    <a:pt x="3" y="719"/>
                    <a:pt x="10" y="737"/>
                  </a:cubicBezTo>
                  <a:cubicBezTo>
                    <a:pt x="17" y="755"/>
                    <a:pt x="35" y="865"/>
                    <a:pt x="35" y="865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0"/>
            <p:cNvSpPr>
              <a:spLocks/>
            </p:cNvSpPr>
            <p:nvPr/>
          </p:nvSpPr>
          <p:spPr bwMode="auto">
            <a:xfrm>
              <a:off x="10396538" y="3327400"/>
              <a:ext cx="238125" cy="811212"/>
            </a:xfrm>
            <a:custGeom>
              <a:avLst/>
              <a:gdLst>
                <a:gd name="T0" fmla="*/ 165 w 165"/>
                <a:gd name="T1" fmla="*/ 57 h 564"/>
                <a:gd name="T2" fmla="*/ 38 w 165"/>
                <a:gd name="T3" fmla="*/ 0 h 564"/>
                <a:gd name="T4" fmla="*/ 11 w 165"/>
                <a:gd name="T5" fmla="*/ 69 h 564"/>
                <a:gd name="T6" fmla="*/ 8 w 165"/>
                <a:gd name="T7" fmla="*/ 279 h 564"/>
                <a:gd name="T8" fmla="*/ 8 w 165"/>
                <a:gd name="T9" fmla="*/ 281 h 564"/>
                <a:gd name="T10" fmla="*/ 8 w 165"/>
                <a:gd name="T11" fmla="*/ 282 h 564"/>
                <a:gd name="T12" fmla="*/ 8 w 165"/>
                <a:gd name="T13" fmla="*/ 283 h 564"/>
                <a:gd name="T14" fmla="*/ 9 w 165"/>
                <a:gd name="T15" fmla="*/ 285 h 564"/>
                <a:gd name="T16" fmla="*/ 34 w 165"/>
                <a:gd name="T17" fmla="*/ 413 h 564"/>
                <a:gd name="T18" fmla="*/ 56 w 165"/>
                <a:gd name="T19" fmla="*/ 561 h 564"/>
                <a:gd name="T20" fmla="*/ 57 w 165"/>
                <a:gd name="T21" fmla="*/ 560 h 564"/>
                <a:gd name="T22" fmla="*/ 60 w 165"/>
                <a:gd name="T23" fmla="*/ 564 h 564"/>
                <a:gd name="T24" fmla="*/ 120 w 165"/>
                <a:gd name="T25" fmla="*/ 564 h 564"/>
                <a:gd name="T26" fmla="*/ 159 w 165"/>
                <a:gd name="T27" fmla="*/ 539 h 564"/>
                <a:gd name="T28" fmla="*/ 138 w 165"/>
                <a:gd name="T29" fmla="*/ 504 h 564"/>
                <a:gd name="T30" fmla="*/ 74 w 165"/>
                <a:gd name="T31" fmla="*/ 504 h 564"/>
                <a:gd name="T32" fmla="*/ 163 w 165"/>
                <a:gd name="T33" fmla="*/ 463 h 564"/>
                <a:gd name="T34" fmla="*/ 50 w 165"/>
                <a:gd name="T35" fmla="*/ 479 h 564"/>
                <a:gd name="T36" fmla="*/ 51 w 165"/>
                <a:gd name="T37" fmla="*/ 414 h 564"/>
                <a:gd name="T38" fmla="*/ 93 w 165"/>
                <a:gd name="T39" fmla="*/ 440 h 564"/>
                <a:gd name="T40" fmla="*/ 53 w 165"/>
                <a:gd name="T41" fmla="*/ 371 h 564"/>
                <a:gd name="T42" fmla="*/ 93 w 165"/>
                <a:gd name="T43" fmla="*/ 380 h 564"/>
                <a:gd name="T44" fmla="*/ 51 w 165"/>
                <a:gd name="T45" fmla="*/ 339 h 564"/>
                <a:gd name="T46" fmla="*/ 93 w 165"/>
                <a:gd name="T47" fmla="*/ 296 h 564"/>
                <a:gd name="T48" fmla="*/ 79 w 165"/>
                <a:gd name="T49" fmla="*/ 243 h 564"/>
                <a:gd name="T50" fmla="*/ 40 w 165"/>
                <a:gd name="T51" fmla="*/ 234 h 564"/>
                <a:gd name="T52" fmla="*/ 42 w 165"/>
                <a:gd name="T53" fmla="*/ 225 h 564"/>
                <a:gd name="T54" fmla="*/ 93 w 165"/>
                <a:gd name="T55" fmla="*/ 154 h 564"/>
                <a:gd name="T56" fmla="*/ 37 w 165"/>
                <a:gd name="T57" fmla="*/ 154 h 564"/>
                <a:gd name="T58" fmla="*/ 108 w 165"/>
                <a:gd name="T59" fmla="*/ 110 h 564"/>
                <a:gd name="T60" fmla="*/ 90 w 165"/>
                <a:gd name="T61" fmla="*/ 99 h 564"/>
                <a:gd name="T62" fmla="*/ 37 w 165"/>
                <a:gd name="T63" fmla="*/ 90 h 564"/>
                <a:gd name="T64" fmla="*/ 74 w 165"/>
                <a:gd name="T65" fmla="*/ 81 h 564"/>
                <a:gd name="T66" fmla="*/ 40 w 165"/>
                <a:gd name="T67" fmla="*/ 57 h 564"/>
                <a:gd name="T68" fmla="*/ 165 w 165"/>
                <a:gd name="T69" fmla="*/ 57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564">
                  <a:moveTo>
                    <a:pt x="165" y="57"/>
                  </a:moveTo>
                  <a:cubicBezTo>
                    <a:pt x="148" y="40"/>
                    <a:pt x="82" y="15"/>
                    <a:pt x="38" y="0"/>
                  </a:cubicBezTo>
                  <a:cubicBezTo>
                    <a:pt x="34" y="15"/>
                    <a:pt x="0" y="47"/>
                    <a:pt x="11" y="69"/>
                  </a:cubicBezTo>
                  <a:cubicBezTo>
                    <a:pt x="22" y="92"/>
                    <a:pt x="5" y="243"/>
                    <a:pt x="8" y="279"/>
                  </a:cubicBezTo>
                  <a:cubicBezTo>
                    <a:pt x="8" y="279"/>
                    <a:pt x="8" y="280"/>
                    <a:pt x="8" y="281"/>
                  </a:cubicBezTo>
                  <a:cubicBezTo>
                    <a:pt x="8" y="281"/>
                    <a:pt x="8" y="282"/>
                    <a:pt x="8" y="282"/>
                  </a:cubicBezTo>
                  <a:cubicBezTo>
                    <a:pt x="8" y="283"/>
                    <a:pt x="8" y="283"/>
                    <a:pt x="8" y="283"/>
                  </a:cubicBezTo>
                  <a:cubicBezTo>
                    <a:pt x="9" y="284"/>
                    <a:pt x="9" y="284"/>
                    <a:pt x="9" y="285"/>
                  </a:cubicBezTo>
                  <a:cubicBezTo>
                    <a:pt x="16" y="303"/>
                    <a:pt x="34" y="413"/>
                    <a:pt x="34" y="413"/>
                  </a:cubicBezTo>
                  <a:cubicBezTo>
                    <a:pt x="34" y="413"/>
                    <a:pt x="17" y="530"/>
                    <a:pt x="56" y="561"/>
                  </a:cubicBezTo>
                  <a:lnTo>
                    <a:pt x="57" y="560"/>
                  </a:lnTo>
                  <a:cubicBezTo>
                    <a:pt x="58" y="561"/>
                    <a:pt x="59" y="563"/>
                    <a:pt x="60" y="564"/>
                  </a:cubicBezTo>
                  <a:lnTo>
                    <a:pt x="120" y="564"/>
                  </a:lnTo>
                  <a:lnTo>
                    <a:pt x="159" y="539"/>
                  </a:lnTo>
                  <a:cubicBezTo>
                    <a:pt x="148" y="521"/>
                    <a:pt x="138" y="504"/>
                    <a:pt x="138" y="504"/>
                  </a:cubicBezTo>
                  <a:lnTo>
                    <a:pt x="74" y="504"/>
                  </a:lnTo>
                  <a:cubicBezTo>
                    <a:pt x="79" y="471"/>
                    <a:pt x="163" y="463"/>
                    <a:pt x="163" y="463"/>
                  </a:cubicBezTo>
                  <a:cubicBezTo>
                    <a:pt x="150" y="443"/>
                    <a:pt x="81" y="467"/>
                    <a:pt x="50" y="479"/>
                  </a:cubicBezTo>
                  <a:cubicBezTo>
                    <a:pt x="41" y="463"/>
                    <a:pt x="48" y="429"/>
                    <a:pt x="51" y="414"/>
                  </a:cubicBezTo>
                  <a:cubicBezTo>
                    <a:pt x="71" y="417"/>
                    <a:pt x="93" y="440"/>
                    <a:pt x="93" y="440"/>
                  </a:cubicBezTo>
                  <a:lnTo>
                    <a:pt x="53" y="371"/>
                  </a:lnTo>
                  <a:cubicBezTo>
                    <a:pt x="49" y="357"/>
                    <a:pt x="93" y="380"/>
                    <a:pt x="93" y="380"/>
                  </a:cubicBezTo>
                  <a:lnTo>
                    <a:pt x="51" y="339"/>
                  </a:lnTo>
                  <a:cubicBezTo>
                    <a:pt x="51" y="339"/>
                    <a:pt x="76" y="325"/>
                    <a:pt x="93" y="296"/>
                  </a:cubicBezTo>
                  <a:cubicBezTo>
                    <a:pt x="110" y="266"/>
                    <a:pt x="79" y="243"/>
                    <a:pt x="79" y="243"/>
                  </a:cubicBezTo>
                  <a:cubicBezTo>
                    <a:pt x="79" y="243"/>
                    <a:pt x="30" y="277"/>
                    <a:pt x="40" y="234"/>
                  </a:cubicBezTo>
                  <a:cubicBezTo>
                    <a:pt x="40" y="231"/>
                    <a:pt x="41" y="228"/>
                    <a:pt x="42" y="225"/>
                  </a:cubicBezTo>
                  <a:cubicBezTo>
                    <a:pt x="54" y="186"/>
                    <a:pt x="93" y="154"/>
                    <a:pt x="93" y="154"/>
                  </a:cubicBezTo>
                  <a:lnTo>
                    <a:pt x="37" y="154"/>
                  </a:lnTo>
                  <a:cubicBezTo>
                    <a:pt x="49" y="122"/>
                    <a:pt x="124" y="129"/>
                    <a:pt x="108" y="110"/>
                  </a:cubicBezTo>
                  <a:cubicBezTo>
                    <a:pt x="104" y="106"/>
                    <a:pt x="98" y="102"/>
                    <a:pt x="90" y="99"/>
                  </a:cubicBezTo>
                  <a:cubicBezTo>
                    <a:pt x="68" y="91"/>
                    <a:pt x="37" y="90"/>
                    <a:pt x="37" y="90"/>
                  </a:cubicBezTo>
                  <a:lnTo>
                    <a:pt x="74" y="81"/>
                  </a:lnTo>
                  <a:lnTo>
                    <a:pt x="40" y="57"/>
                  </a:lnTo>
                  <a:cubicBezTo>
                    <a:pt x="68" y="45"/>
                    <a:pt x="165" y="57"/>
                    <a:pt x="165" y="57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1"/>
            <p:cNvSpPr>
              <a:spLocks/>
            </p:cNvSpPr>
            <p:nvPr/>
          </p:nvSpPr>
          <p:spPr bwMode="auto">
            <a:xfrm>
              <a:off x="10380663" y="2678113"/>
              <a:ext cx="452438" cy="608012"/>
            </a:xfrm>
            <a:custGeom>
              <a:avLst/>
              <a:gdLst>
                <a:gd name="T0" fmla="*/ 187 w 314"/>
                <a:gd name="T1" fmla="*/ 4 h 422"/>
                <a:gd name="T2" fmla="*/ 60 w 314"/>
                <a:gd name="T3" fmla="*/ 4 h 422"/>
                <a:gd name="T4" fmla="*/ 7 w 314"/>
                <a:gd name="T5" fmla="*/ 146 h 422"/>
                <a:gd name="T6" fmla="*/ 9 w 314"/>
                <a:gd name="T7" fmla="*/ 267 h 422"/>
                <a:gd name="T8" fmla="*/ 18 w 314"/>
                <a:gd name="T9" fmla="*/ 349 h 422"/>
                <a:gd name="T10" fmla="*/ 46 w 314"/>
                <a:gd name="T11" fmla="*/ 422 h 422"/>
                <a:gd name="T12" fmla="*/ 104 w 314"/>
                <a:gd name="T13" fmla="*/ 337 h 422"/>
                <a:gd name="T14" fmla="*/ 62 w 314"/>
                <a:gd name="T15" fmla="*/ 353 h 422"/>
                <a:gd name="T16" fmla="*/ 89 w 314"/>
                <a:gd name="T17" fmla="*/ 209 h 422"/>
                <a:gd name="T18" fmla="*/ 104 w 314"/>
                <a:gd name="T19" fmla="*/ 99 h 422"/>
                <a:gd name="T20" fmla="*/ 236 w 314"/>
                <a:gd name="T21" fmla="*/ 99 h 422"/>
                <a:gd name="T22" fmla="*/ 288 w 314"/>
                <a:gd name="T23" fmla="*/ 119 h 422"/>
                <a:gd name="T24" fmla="*/ 293 w 314"/>
                <a:gd name="T25" fmla="*/ 107 h 422"/>
                <a:gd name="T26" fmla="*/ 314 w 314"/>
                <a:gd name="T27" fmla="*/ 24 h 422"/>
                <a:gd name="T28" fmla="*/ 187 w 314"/>
                <a:gd name="T29" fmla="*/ 4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4" h="422">
                  <a:moveTo>
                    <a:pt x="187" y="4"/>
                  </a:moveTo>
                  <a:cubicBezTo>
                    <a:pt x="179" y="0"/>
                    <a:pt x="60" y="4"/>
                    <a:pt x="60" y="4"/>
                  </a:cubicBezTo>
                  <a:cubicBezTo>
                    <a:pt x="60" y="4"/>
                    <a:pt x="0" y="119"/>
                    <a:pt x="7" y="146"/>
                  </a:cubicBezTo>
                  <a:cubicBezTo>
                    <a:pt x="13" y="173"/>
                    <a:pt x="15" y="250"/>
                    <a:pt x="9" y="267"/>
                  </a:cubicBezTo>
                  <a:cubicBezTo>
                    <a:pt x="2" y="285"/>
                    <a:pt x="18" y="349"/>
                    <a:pt x="18" y="349"/>
                  </a:cubicBezTo>
                  <a:cubicBezTo>
                    <a:pt x="18" y="349"/>
                    <a:pt x="44" y="391"/>
                    <a:pt x="46" y="422"/>
                  </a:cubicBezTo>
                  <a:cubicBezTo>
                    <a:pt x="79" y="388"/>
                    <a:pt x="104" y="337"/>
                    <a:pt x="104" y="337"/>
                  </a:cubicBezTo>
                  <a:cubicBezTo>
                    <a:pt x="91" y="346"/>
                    <a:pt x="62" y="353"/>
                    <a:pt x="62" y="353"/>
                  </a:cubicBezTo>
                  <a:cubicBezTo>
                    <a:pt x="65" y="321"/>
                    <a:pt x="89" y="209"/>
                    <a:pt x="89" y="209"/>
                  </a:cubicBezTo>
                  <a:cubicBezTo>
                    <a:pt x="89" y="209"/>
                    <a:pt x="202" y="129"/>
                    <a:pt x="104" y="99"/>
                  </a:cubicBezTo>
                  <a:cubicBezTo>
                    <a:pt x="114" y="60"/>
                    <a:pt x="236" y="99"/>
                    <a:pt x="236" y="99"/>
                  </a:cubicBezTo>
                  <a:lnTo>
                    <a:pt x="288" y="119"/>
                  </a:lnTo>
                  <a:cubicBezTo>
                    <a:pt x="290" y="113"/>
                    <a:pt x="292" y="109"/>
                    <a:pt x="293" y="107"/>
                  </a:cubicBezTo>
                  <a:cubicBezTo>
                    <a:pt x="302" y="96"/>
                    <a:pt x="314" y="24"/>
                    <a:pt x="314" y="24"/>
                  </a:cubicBezTo>
                  <a:cubicBezTo>
                    <a:pt x="314" y="24"/>
                    <a:pt x="195" y="8"/>
                    <a:pt x="187" y="4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2"/>
            <p:cNvSpPr>
              <a:spLocks/>
            </p:cNvSpPr>
            <p:nvPr/>
          </p:nvSpPr>
          <p:spPr bwMode="auto">
            <a:xfrm>
              <a:off x="10531476" y="2614613"/>
              <a:ext cx="339725" cy="120650"/>
            </a:xfrm>
            <a:custGeom>
              <a:avLst/>
              <a:gdLst>
                <a:gd name="T0" fmla="*/ 0 w 236"/>
                <a:gd name="T1" fmla="*/ 39 h 83"/>
                <a:gd name="T2" fmla="*/ 191 w 236"/>
                <a:gd name="T3" fmla="*/ 81 h 83"/>
                <a:gd name="T4" fmla="*/ 236 w 236"/>
                <a:gd name="T5" fmla="*/ 61 h 83"/>
                <a:gd name="T6" fmla="*/ 230 w 236"/>
                <a:gd name="T7" fmla="*/ 17 h 83"/>
                <a:gd name="T8" fmla="*/ 9 w 236"/>
                <a:gd name="T9" fmla="*/ 0 h 83"/>
                <a:gd name="T10" fmla="*/ 0 w 236"/>
                <a:gd name="T11" fmla="*/ 39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6" h="83">
                  <a:moveTo>
                    <a:pt x="0" y="39"/>
                  </a:moveTo>
                  <a:cubicBezTo>
                    <a:pt x="0" y="39"/>
                    <a:pt x="136" y="83"/>
                    <a:pt x="191" y="81"/>
                  </a:cubicBezTo>
                  <a:lnTo>
                    <a:pt x="236" y="61"/>
                  </a:lnTo>
                  <a:lnTo>
                    <a:pt x="230" y="17"/>
                  </a:lnTo>
                  <a:lnTo>
                    <a:pt x="9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3"/>
            <p:cNvSpPr>
              <a:spLocks/>
            </p:cNvSpPr>
            <p:nvPr/>
          </p:nvSpPr>
          <p:spPr bwMode="auto">
            <a:xfrm>
              <a:off x="10555288" y="1828800"/>
              <a:ext cx="309563" cy="857250"/>
            </a:xfrm>
            <a:custGeom>
              <a:avLst/>
              <a:gdLst>
                <a:gd name="T0" fmla="*/ 2 w 215"/>
                <a:gd name="T1" fmla="*/ 534 h 596"/>
                <a:gd name="T2" fmla="*/ 71 w 215"/>
                <a:gd name="T3" fmla="*/ 586 h 596"/>
                <a:gd name="T4" fmla="*/ 215 w 215"/>
                <a:gd name="T5" fmla="*/ 576 h 596"/>
                <a:gd name="T6" fmla="*/ 193 w 215"/>
                <a:gd name="T7" fmla="*/ 388 h 596"/>
                <a:gd name="T8" fmla="*/ 204 w 215"/>
                <a:gd name="T9" fmla="*/ 267 h 596"/>
                <a:gd name="T10" fmla="*/ 149 w 215"/>
                <a:gd name="T11" fmla="*/ 111 h 596"/>
                <a:gd name="T12" fmla="*/ 141 w 215"/>
                <a:gd name="T13" fmla="*/ 32 h 596"/>
                <a:gd name="T14" fmla="*/ 123 w 215"/>
                <a:gd name="T15" fmla="*/ 79 h 596"/>
                <a:gd name="T16" fmla="*/ 25 w 215"/>
                <a:gd name="T17" fmla="*/ 0 h 596"/>
                <a:gd name="T18" fmla="*/ 2 w 215"/>
                <a:gd name="T19" fmla="*/ 28 h 596"/>
                <a:gd name="T20" fmla="*/ 2 w 215"/>
                <a:gd name="T21" fmla="*/ 534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5" h="596">
                  <a:moveTo>
                    <a:pt x="2" y="534"/>
                  </a:moveTo>
                  <a:cubicBezTo>
                    <a:pt x="2" y="534"/>
                    <a:pt x="0" y="576"/>
                    <a:pt x="71" y="586"/>
                  </a:cubicBezTo>
                  <a:cubicBezTo>
                    <a:pt x="141" y="596"/>
                    <a:pt x="200" y="596"/>
                    <a:pt x="215" y="576"/>
                  </a:cubicBezTo>
                  <a:lnTo>
                    <a:pt x="193" y="388"/>
                  </a:lnTo>
                  <a:cubicBezTo>
                    <a:pt x="193" y="388"/>
                    <a:pt x="208" y="305"/>
                    <a:pt x="204" y="267"/>
                  </a:cubicBezTo>
                  <a:cubicBezTo>
                    <a:pt x="200" y="228"/>
                    <a:pt x="149" y="111"/>
                    <a:pt x="149" y="111"/>
                  </a:cubicBezTo>
                  <a:cubicBezTo>
                    <a:pt x="149" y="111"/>
                    <a:pt x="161" y="54"/>
                    <a:pt x="141" y="32"/>
                  </a:cubicBezTo>
                  <a:lnTo>
                    <a:pt x="123" y="79"/>
                  </a:lnTo>
                  <a:cubicBezTo>
                    <a:pt x="123" y="79"/>
                    <a:pt x="103" y="79"/>
                    <a:pt x="25" y="0"/>
                  </a:cubicBezTo>
                  <a:cubicBezTo>
                    <a:pt x="25" y="0"/>
                    <a:pt x="9" y="18"/>
                    <a:pt x="2" y="28"/>
                  </a:cubicBezTo>
                  <a:lnTo>
                    <a:pt x="2" y="534"/>
                  </a:lnTo>
                  <a:close/>
                </a:path>
              </a:pathLst>
            </a:custGeom>
            <a:solidFill>
              <a:srgbClr val="D8DC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4"/>
            <p:cNvSpPr>
              <a:spLocks/>
            </p:cNvSpPr>
            <p:nvPr/>
          </p:nvSpPr>
          <p:spPr bwMode="auto">
            <a:xfrm>
              <a:off x="10555288" y="1828800"/>
              <a:ext cx="309563" cy="857250"/>
            </a:xfrm>
            <a:custGeom>
              <a:avLst/>
              <a:gdLst>
                <a:gd name="T0" fmla="*/ 149 w 215"/>
                <a:gd name="T1" fmla="*/ 578 h 596"/>
                <a:gd name="T2" fmla="*/ 39 w 215"/>
                <a:gd name="T3" fmla="*/ 509 h 596"/>
                <a:gd name="T4" fmla="*/ 45 w 215"/>
                <a:gd name="T5" fmla="*/ 470 h 596"/>
                <a:gd name="T6" fmla="*/ 149 w 215"/>
                <a:gd name="T7" fmla="*/ 530 h 596"/>
                <a:gd name="T8" fmla="*/ 47 w 215"/>
                <a:gd name="T9" fmla="*/ 372 h 596"/>
                <a:gd name="T10" fmla="*/ 32 w 215"/>
                <a:gd name="T11" fmla="*/ 79 h 596"/>
                <a:gd name="T12" fmla="*/ 78 w 215"/>
                <a:gd name="T13" fmla="*/ 121 h 596"/>
                <a:gd name="T14" fmla="*/ 47 w 215"/>
                <a:gd name="T15" fmla="*/ 69 h 596"/>
                <a:gd name="T16" fmla="*/ 96 w 215"/>
                <a:gd name="T17" fmla="*/ 63 h 596"/>
                <a:gd name="T18" fmla="*/ 25 w 215"/>
                <a:gd name="T19" fmla="*/ 0 h 596"/>
                <a:gd name="T20" fmla="*/ 2 w 215"/>
                <a:gd name="T21" fmla="*/ 28 h 596"/>
                <a:gd name="T22" fmla="*/ 2 w 215"/>
                <a:gd name="T23" fmla="*/ 534 h 596"/>
                <a:gd name="T24" fmla="*/ 71 w 215"/>
                <a:gd name="T25" fmla="*/ 586 h 596"/>
                <a:gd name="T26" fmla="*/ 215 w 215"/>
                <a:gd name="T27" fmla="*/ 576 h 596"/>
                <a:gd name="T28" fmla="*/ 215 w 215"/>
                <a:gd name="T29" fmla="*/ 575 h 596"/>
                <a:gd name="T30" fmla="*/ 149 w 215"/>
                <a:gd name="T31" fmla="*/ 578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5" h="596">
                  <a:moveTo>
                    <a:pt x="149" y="578"/>
                  </a:moveTo>
                  <a:cubicBezTo>
                    <a:pt x="66" y="574"/>
                    <a:pt x="39" y="509"/>
                    <a:pt x="39" y="509"/>
                  </a:cubicBezTo>
                  <a:cubicBezTo>
                    <a:pt x="39" y="509"/>
                    <a:pt x="17" y="470"/>
                    <a:pt x="45" y="470"/>
                  </a:cubicBezTo>
                  <a:cubicBezTo>
                    <a:pt x="73" y="471"/>
                    <a:pt x="149" y="530"/>
                    <a:pt x="149" y="530"/>
                  </a:cubicBezTo>
                  <a:cubicBezTo>
                    <a:pt x="130" y="485"/>
                    <a:pt x="83" y="428"/>
                    <a:pt x="47" y="372"/>
                  </a:cubicBezTo>
                  <a:cubicBezTo>
                    <a:pt x="11" y="315"/>
                    <a:pt x="32" y="79"/>
                    <a:pt x="32" y="79"/>
                  </a:cubicBezTo>
                  <a:lnTo>
                    <a:pt x="78" y="121"/>
                  </a:lnTo>
                  <a:lnTo>
                    <a:pt x="47" y="69"/>
                  </a:lnTo>
                  <a:cubicBezTo>
                    <a:pt x="72" y="84"/>
                    <a:pt x="87" y="77"/>
                    <a:pt x="96" y="63"/>
                  </a:cubicBezTo>
                  <a:cubicBezTo>
                    <a:pt x="80" y="52"/>
                    <a:pt x="58" y="33"/>
                    <a:pt x="25" y="0"/>
                  </a:cubicBezTo>
                  <a:cubicBezTo>
                    <a:pt x="25" y="0"/>
                    <a:pt x="9" y="18"/>
                    <a:pt x="2" y="28"/>
                  </a:cubicBezTo>
                  <a:lnTo>
                    <a:pt x="2" y="534"/>
                  </a:lnTo>
                  <a:cubicBezTo>
                    <a:pt x="2" y="534"/>
                    <a:pt x="0" y="576"/>
                    <a:pt x="71" y="586"/>
                  </a:cubicBezTo>
                  <a:cubicBezTo>
                    <a:pt x="141" y="596"/>
                    <a:pt x="200" y="596"/>
                    <a:pt x="215" y="576"/>
                  </a:cubicBezTo>
                  <a:lnTo>
                    <a:pt x="215" y="575"/>
                  </a:lnTo>
                  <a:cubicBezTo>
                    <a:pt x="192" y="577"/>
                    <a:pt x="169" y="578"/>
                    <a:pt x="149" y="578"/>
                  </a:cubicBezTo>
                  <a:close/>
                </a:path>
              </a:pathLst>
            </a:custGeom>
            <a:solidFill>
              <a:srgbClr val="AFB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>
              <a:off x="10256838" y="1855788"/>
              <a:ext cx="457200" cy="1096962"/>
            </a:xfrm>
            <a:custGeom>
              <a:avLst/>
              <a:gdLst>
                <a:gd name="T0" fmla="*/ 0 w 318"/>
                <a:gd name="T1" fmla="*/ 730 h 763"/>
                <a:gd name="T2" fmla="*/ 116 w 318"/>
                <a:gd name="T3" fmla="*/ 763 h 763"/>
                <a:gd name="T4" fmla="*/ 263 w 318"/>
                <a:gd name="T5" fmla="*/ 490 h 763"/>
                <a:gd name="T6" fmla="*/ 309 w 318"/>
                <a:gd name="T7" fmla="*/ 362 h 763"/>
                <a:gd name="T8" fmla="*/ 203 w 318"/>
                <a:gd name="T9" fmla="*/ 0 h 763"/>
                <a:gd name="T10" fmla="*/ 116 w 318"/>
                <a:gd name="T11" fmla="*/ 48 h 763"/>
                <a:gd name="T12" fmla="*/ 118 w 318"/>
                <a:gd name="T13" fmla="*/ 238 h 763"/>
                <a:gd name="T14" fmla="*/ 0 w 318"/>
                <a:gd name="T15" fmla="*/ 730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763">
                  <a:moveTo>
                    <a:pt x="0" y="730"/>
                  </a:moveTo>
                  <a:lnTo>
                    <a:pt x="116" y="763"/>
                  </a:lnTo>
                  <a:cubicBezTo>
                    <a:pt x="116" y="763"/>
                    <a:pt x="251" y="503"/>
                    <a:pt x="263" y="490"/>
                  </a:cubicBezTo>
                  <a:cubicBezTo>
                    <a:pt x="275" y="476"/>
                    <a:pt x="318" y="439"/>
                    <a:pt x="309" y="362"/>
                  </a:cubicBezTo>
                  <a:cubicBezTo>
                    <a:pt x="301" y="285"/>
                    <a:pt x="292" y="104"/>
                    <a:pt x="203" y="0"/>
                  </a:cubicBezTo>
                  <a:cubicBezTo>
                    <a:pt x="203" y="0"/>
                    <a:pt x="166" y="51"/>
                    <a:pt x="116" y="48"/>
                  </a:cubicBezTo>
                  <a:lnTo>
                    <a:pt x="118" y="238"/>
                  </a:lnTo>
                  <a:cubicBezTo>
                    <a:pt x="118" y="238"/>
                    <a:pt x="92" y="554"/>
                    <a:pt x="0" y="730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6"/>
            <p:cNvSpPr>
              <a:spLocks/>
            </p:cNvSpPr>
            <p:nvPr/>
          </p:nvSpPr>
          <p:spPr bwMode="auto">
            <a:xfrm>
              <a:off x="10687051" y="1941513"/>
              <a:ext cx="184150" cy="730250"/>
            </a:xfrm>
            <a:custGeom>
              <a:avLst/>
              <a:gdLst>
                <a:gd name="T0" fmla="*/ 68 w 127"/>
                <a:gd name="T1" fmla="*/ 472 h 507"/>
                <a:gd name="T2" fmla="*/ 101 w 127"/>
                <a:gd name="T3" fmla="*/ 507 h 507"/>
                <a:gd name="T4" fmla="*/ 127 w 127"/>
                <a:gd name="T5" fmla="*/ 478 h 507"/>
                <a:gd name="T6" fmla="*/ 98 w 127"/>
                <a:gd name="T7" fmla="*/ 218 h 507"/>
                <a:gd name="T8" fmla="*/ 43 w 127"/>
                <a:gd name="T9" fmla="*/ 53 h 507"/>
                <a:gd name="T10" fmla="*/ 31 w 127"/>
                <a:gd name="T11" fmla="*/ 0 h 507"/>
                <a:gd name="T12" fmla="*/ 0 w 127"/>
                <a:gd name="T13" fmla="*/ 32 h 507"/>
                <a:gd name="T14" fmla="*/ 14 w 127"/>
                <a:gd name="T15" fmla="*/ 59 h 507"/>
                <a:gd name="T16" fmla="*/ 41 w 127"/>
                <a:gd name="T17" fmla="*/ 184 h 507"/>
                <a:gd name="T18" fmla="*/ 68 w 127"/>
                <a:gd name="T19" fmla="*/ 47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507">
                  <a:moveTo>
                    <a:pt x="68" y="472"/>
                  </a:moveTo>
                  <a:lnTo>
                    <a:pt x="101" y="507"/>
                  </a:lnTo>
                  <a:lnTo>
                    <a:pt x="127" y="478"/>
                  </a:lnTo>
                  <a:cubicBezTo>
                    <a:pt x="127" y="478"/>
                    <a:pt x="107" y="272"/>
                    <a:pt x="98" y="218"/>
                  </a:cubicBezTo>
                  <a:cubicBezTo>
                    <a:pt x="88" y="164"/>
                    <a:pt x="43" y="53"/>
                    <a:pt x="43" y="53"/>
                  </a:cubicBezTo>
                  <a:cubicBezTo>
                    <a:pt x="43" y="53"/>
                    <a:pt x="61" y="22"/>
                    <a:pt x="31" y="0"/>
                  </a:cubicBezTo>
                  <a:cubicBezTo>
                    <a:pt x="31" y="0"/>
                    <a:pt x="6" y="5"/>
                    <a:pt x="0" y="32"/>
                  </a:cubicBezTo>
                  <a:lnTo>
                    <a:pt x="14" y="59"/>
                  </a:lnTo>
                  <a:cubicBezTo>
                    <a:pt x="14" y="59"/>
                    <a:pt x="36" y="146"/>
                    <a:pt x="41" y="184"/>
                  </a:cubicBezTo>
                  <a:cubicBezTo>
                    <a:pt x="46" y="223"/>
                    <a:pt x="48" y="451"/>
                    <a:pt x="68" y="472"/>
                  </a:cubicBezTo>
                  <a:close/>
                </a:path>
              </a:pathLst>
            </a:custGeom>
            <a:solidFill>
              <a:srgbClr val="9D3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7"/>
            <p:cNvSpPr>
              <a:spLocks/>
            </p:cNvSpPr>
            <p:nvPr/>
          </p:nvSpPr>
          <p:spPr bwMode="auto">
            <a:xfrm>
              <a:off x="10871201" y="2209800"/>
              <a:ext cx="412750" cy="296862"/>
            </a:xfrm>
            <a:custGeom>
              <a:avLst/>
              <a:gdLst>
                <a:gd name="T0" fmla="*/ 277 w 287"/>
                <a:gd name="T1" fmla="*/ 151 h 206"/>
                <a:gd name="T2" fmla="*/ 239 w 287"/>
                <a:gd name="T3" fmla="*/ 54 h 206"/>
                <a:gd name="T4" fmla="*/ 154 w 287"/>
                <a:gd name="T5" fmla="*/ 76 h 206"/>
                <a:gd name="T6" fmla="*/ 127 w 287"/>
                <a:gd name="T7" fmla="*/ 90 h 206"/>
                <a:gd name="T8" fmla="*/ 87 w 287"/>
                <a:gd name="T9" fmla="*/ 90 h 206"/>
                <a:gd name="T10" fmla="*/ 50 w 287"/>
                <a:gd name="T11" fmla="*/ 90 h 206"/>
                <a:gd name="T12" fmla="*/ 37 w 287"/>
                <a:gd name="T13" fmla="*/ 77 h 206"/>
                <a:gd name="T14" fmla="*/ 12 w 287"/>
                <a:gd name="T15" fmla="*/ 0 h 206"/>
                <a:gd name="T16" fmla="*/ 0 w 287"/>
                <a:gd name="T17" fmla="*/ 175 h 206"/>
                <a:gd name="T18" fmla="*/ 6 w 287"/>
                <a:gd name="T19" fmla="*/ 205 h 206"/>
                <a:gd name="T20" fmla="*/ 122 w 287"/>
                <a:gd name="T21" fmla="*/ 192 h 206"/>
                <a:gd name="T22" fmla="*/ 277 w 287"/>
                <a:gd name="T23" fmla="*/ 15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7" h="206">
                  <a:moveTo>
                    <a:pt x="277" y="151"/>
                  </a:moveTo>
                  <a:cubicBezTo>
                    <a:pt x="277" y="151"/>
                    <a:pt x="287" y="89"/>
                    <a:pt x="239" y="54"/>
                  </a:cubicBezTo>
                  <a:cubicBezTo>
                    <a:pt x="239" y="54"/>
                    <a:pt x="158" y="69"/>
                    <a:pt x="154" y="76"/>
                  </a:cubicBezTo>
                  <a:cubicBezTo>
                    <a:pt x="151" y="82"/>
                    <a:pt x="127" y="90"/>
                    <a:pt x="127" y="90"/>
                  </a:cubicBezTo>
                  <a:cubicBezTo>
                    <a:pt x="127" y="90"/>
                    <a:pt x="92" y="88"/>
                    <a:pt x="87" y="90"/>
                  </a:cubicBezTo>
                  <a:cubicBezTo>
                    <a:pt x="82" y="92"/>
                    <a:pt x="58" y="76"/>
                    <a:pt x="50" y="90"/>
                  </a:cubicBezTo>
                  <a:lnTo>
                    <a:pt x="37" y="77"/>
                  </a:lnTo>
                  <a:cubicBezTo>
                    <a:pt x="37" y="77"/>
                    <a:pt x="42" y="34"/>
                    <a:pt x="12" y="0"/>
                  </a:cubicBezTo>
                  <a:lnTo>
                    <a:pt x="0" y="175"/>
                  </a:lnTo>
                  <a:lnTo>
                    <a:pt x="6" y="205"/>
                  </a:lnTo>
                  <a:cubicBezTo>
                    <a:pt x="6" y="205"/>
                    <a:pt x="95" y="206"/>
                    <a:pt x="122" y="192"/>
                  </a:cubicBezTo>
                  <a:cubicBezTo>
                    <a:pt x="149" y="178"/>
                    <a:pt x="260" y="165"/>
                    <a:pt x="277" y="151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48"/>
            <p:cNvSpPr>
              <a:spLocks/>
            </p:cNvSpPr>
            <p:nvPr/>
          </p:nvSpPr>
          <p:spPr bwMode="auto">
            <a:xfrm>
              <a:off x="10910888" y="2284413"/>
              <a:ext cx="357188" cy="190500"/>
            </a:xfrm>
            <a:custGeom>
              <a:avLst/>
              <a:gdLst>
                <a:gd name="T0" fmla="*/ 211 w 248"/>
                <a:gd name="T1" fmla="*/ 2 h 133"/>
                <a:gd name="T2" fmla="*/ 126 w 248"/>
                <a:gd name="T3" fmla="*/ 24 h 133"/>
                <a:gd name="T4" fmla="*/ 99 w 248"/>
                <a:gd name="T5" fmla="*/ 38 h 133"/>
                <a:gd name="T6" fmla="*/ 59 w 248"/>
                <a:gd name="T7" fmla="*/ 38 h 133"/>
                <a:gd name="T8" fmla="*/ 31 w 248"/>
                <a:gd name="T9" fmla="*/ 33 h 133"/>
                <a:gd name="T10" fmla="*/ 14 w 248"/>
                <a:gd name="T11" fmla="*/ 69 h 133"/>
                <a:gd name="T12" fmla="*/ 37 w 248"/>
                <a:gd name="T13" fmla="*/ 64 h 133"/>
                <a:gd name="T14" fmla="*/ 0 w 248"/>
                <a:gd name="T15" fmla="*/ 133 h 133"/>
                <a:gd name="T16" fmla="*/ 59 w 248"/>
                <a:gd name="T17" fmla="*/ 67 h 133"/>
                <a:gd name="T18" fmla="*/ 111 w 248"/>
                <a:gd name="T19" fmla="*/ 51 h 133"/>
                <a:gd name="T20" fmla="*/ 83 w 248"/>
                <a:gd name="T21" fmla="*/ 114 h 133"/>
                <a:gd name="T22" fmla="*/ 162 w 248"/>
                <a:gd name="T23" fmla="*/ 38 h 133"/>
                <a:gd name="T24" fmla="*/ 199 w 248"/>
                <a:gd name="T25" fmla="*/ 51 h 133"/>
                <a:gd name="T26" fmla="*/ 242 w 248"/>
                <a:gd name="T27" fmla="*/ 67 h 133"/>
                <a:gd name="T28" fmla="*/ 248 w 248"/>
                <a:gd name="T29" fmla="*/ 66 h 133"/>
                <a:gd name="T30" fmla="*/ 211 w 248"/>
                <a:gd name="T31" fmla="*/ 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8" h="133">
                  <a:moveTo>
                    <a:pt x="211" y="2"/>
                  </a:moveTo>
                  <a:cubicBezTo>
                    <a:pt x="211" y="2"/>
                    <a:pt x="130" y="17"/>
                    <a:pt x="126" y="24"/>
                  </a:cubicBezTo>
                  <a:cubicBezTo>
                    <a:pt x="123" y="30"/>
                    <a:pt x="99" y="38"/>
                    <a:pt x="99" y="38"/>
                  </a:cubicBezTo>
                  <a:cubicBezTo>
                    <a:pt x="99" y="38"/>
                    <a:pt x="64" y="36"/>
                    <a:pt x="59" y="38"/>
                  </a:cubicBezTo>
                  <a:cubicBezTo>
                    <a:pt x="55" y="40"/>
                    <a:pt x="42" y="31"/>
                    <a:pt x="31" y="33"/>
                  </a:cubicBezTo>
                  <a:cubicBezTo>
                    <a:pt x="27" y="47"/>
                    <a:pt x="22" y="63"/>
                    <a:pt x="14" y="69"/>
                  </a:cubicBezTo>
                  <a:lnTo>
                    <a:pt x="37" y="64"/>
                  </a:lnTo>
                  <a:cubicBezTo>
                    <a:pt x="37" y="64"/>
                    <a:pt x="11" y="123"/>
                    <a:pt x="0" y="133"/>
                  </a:cubicBezTo>
                  <a:cubicBezTo>
                    <a:pt x="0" y="133"/>
                    <a:pt x="59" y="96"/>
                    <a:pt x="59" y="67"/>
                  </a:cubicBezTo>
                  <a:cubicBezTo>
                    <a:pt x="59" y="38"/>
                    <a:pt x="111" y="51"/>
                    <a:pt x="111" y="51"/>
                  </a:cubicBezTo>
                  <a:cubicBezTo>
                    <a:pt x="111" y="51"/>
                    <a:pt x="142" y="77"/>
                    <a:pt x="83" y="114"/>
                  </a:cubicBezTo>
                  <a:cubicBezTo>
                    <a:pt x="83" y="114"/>
                    <a:pt x="146" y="76"/>
                    <a:pt x="162" y="38"/>
                  </a:cubicBezTo>
                  <a:cubicBezTo>
                    <a:pt x="177" y="0"/>
                    <a:pt x="199" y="51"/>
                    <a:pt x="199" y="51"/>
                  </a:cubicBezTo>
                  <a:cubicBezTo>
                    <a:pt x="199" y="51"/>
                    <a:pt x="242" y="67"/>
                    <a:pt x="242" y="67"/>
                  </a:cubicBezTo>
                  <a:lnTo>
                    <a:pt x="248" y="66"/>
                  </a:lnTo>
                  <a:cubicBezTo>
                    <a:pt x="245" y="46"/>
                    <a:pt x="236" y="20"/>
                    <a:pt x="211" y="2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9"/>
            <p:cNvSpPr>
              <a:spLocks/>
            </p:cNvSpPr>
            <p:nvPr/>
          </p:nvSpPr>
          <p:spPr bwMode="auto">
            <a:xfrm>
              <a:off x="10520363" y="1876425"/>
              <a:ext cx="173038" cy="774700"/>
            </a:xfrm>
            <a:custGeom>
              <a:avLst/>
              <a:gdLst>
                <a:gd name="T0" fmla="*/ 43 w 120"/>
                <a:gd name="T1" fmla="*/ 538 h 538"/>
                <a:gd name="T2" fmla="*/ 79 w 120"/>
                <a:gd name="T3" fmla="*/ 475 h 538"/>
                <a:gd name="T4" fmla="*/ 114 w 120"/>
                <a:gd name="T5" fmla="*/ 427 h 538"/>
                <a:gd name="T6" fmla="*/ 116 w 120"/>
                <a:gd name="T7" fmla="*/ 334 h 538"/>
                <a:gd name="T8" fmla="*/ 16 w 120"/>
                <a:gd name="T9" fmla="*/ 77 h 538"/>
                <a:gd name="T10" fmla="*/ 26 w 120"/>
                <a:gd name="T11" fmla="*/ 60 h 538"/>
                <a:gd name="T12" fmla="*/ 6 w 120"/>
                <a:gd name="T13" fmla="*/ 0 h 538"/>
                <a:gd name="T14" fmla="*/ 0 w 120"/>
                <a:gd name="T15" fmla="*/ 5 h 538"/>
                <a:gd name="T16" fmla="*/ 7 w 120"/>
                <a:gd name="T17" fmla="*/ 55 h 538"/>
                <a:gd name="T18" fmla="*/ 7 w 120"/>
                <a:gd name="T19" fmla="*/ 77 h 538"/>
                <a:gd name="T20" fmla="*/ 103 w 120"/>
                <a:gd name="T21" fmla="*/ 338 h 538"/>
                <a:gd name="T22" fmla="*/ 63 w 120"/>
                <a:gd name="T23" fmla="*/ 461 h 538"/>
                <a:gd name="T24" fmla="*/ 43 w 120"/>
                <a:gd name="T25" fmla="*/ 538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0" h="538">
                  <a:moveTo>
                    <a:pt x="43" y="538"/>
                  </a:moveTo>
                  <a:cubicBezTo>
                    <a:pt x="61" y="504"/>
                    <a:pt x="76" y="479"/>
                    <a:pt x="79" y="475"/>
                  </a:cubicBezTo>
                  <a:cubicBezTo>
                    <a:pt x="86" y="467"/>
                    <a:pt x="102" y="452"/>
                    <a:pt x="114" y="427"/>
                  </a:cubicBezTo>
                  <a:cubicBezTo>
                    <a:pt x="118" y="389"/>
                    <a:pt x="120" y="350"/>
                    <a:pt x="116" y="334"/>
                  </a:cubicBezTo>
                  <a:cubicBezTo>
                    <a:pt x="106" y="297"/>
                    <a:pt x="16" y="77"/>
                    <a:pt x="16" y="77"/>
                  </a:cubicBezTo>
                  <a:lnTo>
                    <a:pt x="26" y="60"/>
                  </a:lnTo>
                  <a:lnTo>
                    <a:pt x="6" y="0"/>
                  </a:lnTo>
                  <a:cubicBezTo>
                    <a:pt x="4" y="2"/>
                    <a:pt x="2" y="3"/>
                    <a:pt x="0" y="5"/>
                  </a:cubicBezTo>
                  <a:lnTo>
                    <a:pt x="7" y="55"/>
                  </a:lnTo>
                  <a:lnTo>
                    <a:pt x="7" y="77"/>
                  </a:lnTo>
                  <a:cubicBezTo>
                    <a:pt x="7" y="77"/>
                    <a:pt x="95" y="313"/>
                    <a:pt x="103" y="338"/>
                  </a:cubicBezTo>
                  <a:cubicBezTo>
                    <a:pt x="112" y="362"/>
                    <a:pt x="76" y="437"/>
                    <a:pt x="63" y="461"/>
                  </a:cubicBezTo>
                  <a:cubicBezTo>
                    <a:pt x="56" y="474"/>
                    <a:pt x="49" y="509"/>
                    <a:pt x="43" y="538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0"/>
            <p:cNvSpPr>
              <a:spLocks/>
            </p:cNvSpPr>
            <p:nvPr/>
          </p:nvSpPr>
          <p:spPr bwMode="auto">
            <a:xfrm>
              <a:off x="10379076" y="1941513"/>
              <a:ext cx="198438" cy="841375"/>
            </a:xfrm>
            <a:custGeom>
              <a:avLst/>
              <a:gdLst>
                <a:gd name="T0" fmla="*/ 99 w 138"/>
                <a:gd name="T1" fmla="*/ 122 h 585"/>
                <a:gd name="T2" fmla="*/ 138 w 138"/>
                <a:gd name="T3" fmla="*/ 154 h 585"/>
                <a:gd name="T4" fmla="*/ 58 w 138"/>
                <a:gd name="T5" fmla="*/ 42 h 585"/>
                <a:gd name="T6" fmla="*/ 31 w 138"/>
                <a:gd name="T7" fmla="*/ 0 h 585"/>
                <a:gd name="T8" fmla="*/ 32 w 138"/>
                <a:gd name="T9" fmla="*/ 178 h 585"/>
                <a:gd name="T10" fmla="*/ 0 w 138"/>
                <a:gd name="T11" fmla="*/ 402 h 585"/>
                <a:gd name="T12" fmla="*/ 29 w 138"/>
                <a:gd name="T13" fmla="*/ 462 h 585"/>
                <a:gd name="T14" fmla="*/ 93 w 138"/>
                <a:gd name="T15" fmla="*/ 585 h 585"/>
                <a:gd name="T16" fmla="*/ 127 w 138"/>
                <a:gd name="T17" fmla="*/ 522 h 585"/>
                <a:gd name="T18" fmla="*/ 85 w 138"/>
                <a:gd name="T19" fmla="*/ 391 h 585"/>
                <a:gd name="T20" fmla="*/ 118 w 138"/>
                <a:gd name="T21" fmla="*/ 391 h 585"/>
                <a:gd name="T22" fmla="*/ 85 w 138"/>
                <a:gd name="T23" fmla="*/ 371 h 585"/>
                <a:gd name="T24" fmla="*/ 78 w 138"/>
                <a:gd name="T25" fmla="*/ 289 h 585"/>
                <a:gd name="T26" fmla="*/ 88 w 138"/>
                <a:gd name="T27" fmla="*/ 240 h 585"/>
                <a:gd name="T28" fmla="*/ 99 w 138"/>
                <a:gd name="T29" fmla="*/ 186 h 585"/>
                <a:gd name="T30" fmla="*/ 99 w 138"/>
                <a:gd name="T31" fmla="*/ 122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8" h="585">
                  <a:moveTo>
                    <a:pt x="99" y="122"/>
                  </a:moveTo>
                  <a:lnTo>
                    <a:pt x="138" y="154"/>
                  </a:lnTo>
                  <a:cubicBezTo>
                    <a:pt x="138" y="154"/>
                    <a:pt x="67" y="65"/>
                    <a:pt x="58" y="42"/>
                  </a:cubicBezTo>
                  <a:cubicBezTo>
                    <a:pt x="53" y="30"/>
                    <a:pt x="42" y="14"/>
                    <a:pt x="31" y="0"/>
                  </a:cubicBezTo>
                  <a:lnTo>
                    <a:pt x="32" y="178"/>
                  </a:lnTo>
                  <a:cubicBezTo>
                    <a:pt x="32" y="178"/>
                    <a:pt x="24" y="281"/>
                    <a:pt x="0" y="402"/>
                  </a:cubicBezTo>
                  <a:lnTo>
                    <a:pt x="29" y="462"/>
                  </a:lnTo>
                  <a:lnTo>
                    <a:pt x="93" y="585"/>
                  </a:lnTo>
                  <a:cubicBezTo>
                    <a:pt x="104" y="564"/>
                    <a:pt x="116" y="542"/>
                    <a:pt x="127" y="522"/>
                  </a:cubicBezTo>
                  <a:cubicBezTo>
                    <a:pt x="111" y="475"/>
                    <a:pt x="85" y="398"/>
                    <a:pt x="85" y="391"/>
                  </a:cubicBezTo>
                  <a:cubicBezTo>
                    <a:pt x="85" y="383"/>
                    <a:pt x="105" y="383"/>
                    <a:pt x="118" y="391"/>
                  </a:cubicBezTo>
                  <a:lnTo>
                    <a:pt x="85" y="371"/>
                  </a:lnTo>
                  <a:lnTo>
                    <a:pt x="78" y="289"/>
                  </a:lnTo>
                  <a:cubicBezTo>
                    <a:pt x="78" y="289"/>
                    <a:pt x="90" y="261"/>
                    <a:pt x="88" y="240"/>
                  </a:cubicBezTo>
                  <a:cubicBezTo>
                    <a:pt x="86" y="218"/>
                    <a:pt x="99" y="186"/>
                    <a:pt x="99" y="186"/>
                  </a:cubicBezTo>
                  <a:lnTo>
                    <a:pt x="99" y="122"/>
                  </a:ln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1"/>
            <p:cNvSpPr>
              <a:spLocks/>
            </p:cNvSpPr>
            <p:nvPr/>
          </p:nvSpPr>
          <p:spPr bwMode="auto">
            <a:xfrm>
              <a:off x="10453688" y="1912938"/>
              <a:ext cx="77788" cy="134937"/>
            </a:xfrm>
            <a:custGeom>
              <a:avLst/>
              <a:gdLst>
                <a:gd name="T0" fmla="*/ 54 w 54"/>
                <a:gd name="T1" fmla="*/ 94 h 94"/>
                <a:gd name="T2" fmla="*/ 18 w 54"/>
                <a:gd name="T3" fmla="*/ 0 h 94"/>
                <a:gd name="T4" fmla="*/ 0 w 54"/>
                <a:gd name="T5" fmla="*/ 6 h 94"/>
                <a:gd name="T6" fmla="*/ 54 w 54"/>
                <a:gd name="T7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4">
                  <a:moveTo>
                    <a:pt x="54" y="94"/>
                  </a:moveTo>
                  <a:lnTo>
                    <a:pt x="18" y="0"/>
                  </a:lnTo>
                  <a:cubicBezTo>
                    <a:pt x="12" y="3"/>
                    <a:pt x="6" y="5"/>
                    <a:pt x="0" y="6"/>
                  </a:cubicBezTo>
                  <a:cubicBezTo>
                    <a:pt x="14" y="21"/>
                    <a:pt x="32" y="48"/>
                    <a:pt x="54" y="94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2"/>
            <p:cNvSpPr>
              <a:spLocks/>
            </p:cNvSpPr>
            <p:nvPr/>
          </p:nvSpPr>
          <p:spPr bwMode="auto">
            <a:xfrm>
              <a:off x="10467976" y="2744788"/>
              <a:ext cx="123825" cy="214312"/>
            </a:xfrm>
            <a:custGeom>
              <a:avLst/>
              <a:gdLst>
                <a:gd name="T0" fmla="*/ 4 w 86"/>
                <a:gd name="T1" fmla="*/ 46 h 149"/>
                <a:gd name="T2" fmla="*/ 15 w 86"/>
                <a:gd name="T3" fmla="*/ 115 h 149"/>
                <a:gd name="T4" fmla="*/ 15 w 86"/>
                <a:gd name="T5" fmla="*/ 149 h 149"/>
                <a:gd name="T6" fmla="*/ 86 w 86"/>
                <a:gd name="T7" fmla="*/ 88 h 149"/>
                <a:gd name="T8" fmla="*/ 59 w 86"/>
                <a:gd name="T9" fmla="*/ 24 h 149"/>
                <a:gd name="T10" fmla="*/ 4 w 86"/>
                <a:gd name="T11" fmla="*/ 4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149">
                  <a:moveTo>
                    <a:pt x="4" y="46"/>
                  </a:moveTo>
                  <a:cubicBezTo>
                    <a:pt x="0" y="52"/>
                    <a:pt x="2" y="110"/>
                    <a:pt x="15" y="115"/>
                  </a:cubicBezTo>
                  <a:lnTo>
                    <a:pt x="15" y="149"/>
                  </a:lnTo>
                  <a:lnTo>
                    <a:pt x="86" y="88"/>
                  </a:lnTo>
                  <a:cubicBezTo>
                    <a:pt x="86" y="88"/>
                    <a:pt x="77" y="48"/>
                    <a:pt x="59" y="24"/>
                  </a:cubicBezTo>
                  <a:cubicBezTo>
                    <a:pt x="42" y="0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EAAD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3"/>
            <p:cNvSpPr>
              <a:spLocks/>
            </p:cNvSpPr>
            <p:nvPr/>
          </p:nvSpPr>
          <p:spPr bwMode="auto">
            <a:xfrm>
              <a:off x="10277476" y="1924050"/>
              <a:ext cx="280988" cy="928687"/>
            </a:xfrm>
            <a:custGeom>
              <a:avLst/>
              <a:gdLst>
                <a:gd name="T0" fmla="*/ 109 w 195"/>
                <a:gd name="T1" fmla="*/ 645 h 645"/>
                <a:gd name="T2" fmla="*/ 195 w 195"/>
                <a:gd name="T3" fmla="*/ 587 h 645"/>
                <a:gd name="T4" fmla="*/ 134 w 195"/>
                <a:gd name="T5" fmla="*/ 383 h 645"/>
                <a:gd name="T6" fmla="*/ 140 w 195"/>
                <a:gd name="T7" fmla="*/ 243 h 645"/>
                <a:gd name="T8" fmla="*/ 169 w 195"/>
                <a:gd name="T9" fmla="*/ 134 h 645"/>
                <a:gd name="T10" fmla="*/ 101 w 195"/>
                <a:gd name="T11" fmla="*/ 0 h 645"/>
                <a:gd name="T12" fmla="*/ 50 w 195"/>
                <a:gd name="T13" fmla="*/ 25 h 645"/>
                <a:gd name="T14" fmla="*/ 40 w 195"/>
                <a:gd name="T15" fmla="*/ 39 h 645"/>
                <a:gd name="T16" fmla="*/ 19 w 195"/>
                <a:gd name="T17" fmla="*/ 92 h 645"/>
                <a:gd name="T18" fmla="*/ 19 w 195"/>
                <a:gd name="T19" fmla="*/ 157 h 645"/>
                <a:gd name="T20" fmla="*/ 5 w 195"/>
                <a:gd name="T21" fmla="*/ 173 h 645"/>
                <a:gd name="T22" fmla="*/ 5 w 195"/>
                <a:gd name="T23" fmla="*/ 213 h 645"/>
                <a:gd name="T24" fmla="*/ 22 w 195"/>
                <a:gd name="T25" fmla="*/ 229 h 645"/>
                <a:gd name="T26" fmla="*/ 12 w 195"/>
                <a:gd name="T27" fmla="*/ 288 h 645"/>
                <a:gd name="T28" fmla="*/ 10 w 195"/>
                <a:gd name="T29" fmla="*/ 361 h 645"/>
                <a:gd name="T30" fmla="*/ 27 w 195"/>
                <a:gd name="T31" fmla="*/ 430 h 645"/>
                <a:gd name="T32" fmla="*/ 109 w 195"/>
                <a:gd name="T33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5" h="645">
                  <a:moveTo>
                    <a:pt x="109" y="645"/>
                  </a:moveTo>
                  <a:cubicBezTo>
                    <a:pt x="109" y="645"/>
                    <a:pt x="170" y="592"/>
                    <a:pt x="195" y="587"/>
                  </a:cubicBezTo>
                  <a:cubicBezTo>
                    <a:pt x="195" y="587"/>
                    <a:pt x="144" y="410"/>
                    <a:pt x="134" y="383"/>
                  </a:cubicBezTo>
                  <a:lnTo>
                    <a:pt x="140" y="243"/>
                  </a:lnTo>
                  <a:cubicBezTo>
                    <a:pt x="140" y="243"/>
                    <a:pt x="171" y="159"/>
                    <a:pt x="169" y="134"/>
                  </a:cubicBezTo>
                  <a:cubicBezTo>
                    <a:pt x="168" y="109"/>
                    <a:pt x="101" y="0"/>
                    <a:pt x="101" y="0"/>
                  </a:cubicBezTo>
                  <a:cubicBezTo>
                    <a:pt x="101" y="0"/>
                    <a:pt x="64" y="13"/>
                    <a:pt x="50" y="25"/>
                  </a:cubicBezTo>
                  <a:cubicBezTo>
                    <a:pt x="37" y="37"/>
                    <a:pt x="40" y="39"/>
                    <a:pt x="40" y="39"/>
                  </a:cubicBezTo>
                  <a:cubicBezTo>
                    <a:pt x="40" y="39"/>
                    <a:pt x="22" y="87"/>
                    <a:pt x="19" y="92"/>
                  </a:cubicBezTo>
                  <a:cubicBezTo>
                    <a:pt x="15" y="97"/>
                    <a:pt x="19" y="157"/>
                    <a:pt x="19" y="157"/>
                  </a:cubicBezTo>
                  <a:cubicBezTo>
                    <a:pt x="19" y="157"/>
                    <a:pt x="3" y="161"/>
                    <a:pt x="5" y="173"/>
                  </a:cubicBezTo>
                  <a:cubicBezTo>
                    <a:pt x="7" y="185"/>
                    <a:pt x="0" y="205"/>
                    <a:pt x="5" y="213"/>
                  </a:cubicBezTo>
                  <a:cubicBezTo>
                    <a:pt x="10" y="222"/>
                    <a:pt x="22" y="229"/>
                    <a:pt x="22" y="229"/>
                  </a:cubicBezTo>
                  <a:cubicBezTo>
                    <a:pt x="22" y="229"/>
                    <a:pt x="13" y="279"/>
                    <a:pt x="12" y="288"/>
                  </a:cubicBezTo>
                  <a:cubicBezTo>
                    <a:pt x="10" y="297"/>
                    <a:pt x="7" y="349"/>
                    <a:pt x="10" y="361"/>
                  </a:cubicBezTo>
                  <a:cubicBezTo>
                    <a:pt x="13" y="373"/>
                    <a:pt x="27" y="430"/>
                    <a:pt x="27" y="430"/>
                  </a:cubicBezTo>
                  <a:cubicBezTo>
                    <a:pt x="27" y="430"/>
                    <a:pt x="88" y="632"/>
                    <a:pt x="109" y="645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4"/>
            <p:cNvSpPr>
              <a:spLocks noEditPoints="1"/>
            </p:cNvSpPr>
            <p:nvPr/>
          </p:nvSpPr>
          <p:spPr bwMode="auto">
            <a:xfrm>
              <a:off x="10277476" y="1955800"/>
              <a:ext cx="214313" cy="896937"/>
            </a:xfrm>
            <a:custGeom>
              <a:avLst/>
              <a:gdLst>
                <a:gd name="T0" fmla="*/ 31 w 149"/>
                <a:gd name="T1" fmla="*/ 109 h 623"/>
                <a:gd name="T2" fmla="*/ 30 w 149"/>
                <a:gd name="T3" fmla="*/ 108 h 623"/>
                <a:gd name="T4" fmla="*/ 31 w 149"/>
                <a:gd name="T5" fmla="*/ 109 h 623"/>
                <a:gd name="T6" fmla="*/ 70 w 149"/>
                <a:gd name="T7" fmla="*/ 483 h 623"/>
                <a:gd name="T8" fmla="*/ 26 w 149"/>
                <a:gd name="T9" fmla="*/ 333 h 623"/>
                <a:gd name="T10" fmla="*/ 44 w 149"/>
                <a:gd name="T11" fmla="*/ 332 h 623"/>
                <a:gd name="T12" fmla="*/ 111 w 149"/>
                <a:gd name="T13" fmla="*/ 295 h 623"/>
                <a:gd name="T14" fmla="*/ 57 w 149"/>
                <a:gd name="T15" fmla="*/ 319 h 623"/>
                <a:gd name="T16" fmla="*/ 27 w 149"/>
                <a:gd name="T17" fmla="*/ 295 h 623"/>
                <a:gd name="T18" fmla="*/ 47 w 149"/>
                <a:gd name="T19" fmla="*/ 242 h 623"/>
                <a:gd name="T20" fmla="*/ 54 w 149"/>
                <a:gd name="T21" fmla="*/ 197 h 623"/>
                <a:gd name="T22" fmla="*/ 134 w 149"/>
                <a:gd name="T23" fmla="*/ 234 h 623"/>
                <a:gd name="T24" fmla="*/ 100 w 149"/>
                <a:gd name="T25" fmla="*/ 191 h 623"/>
                <a:gd name="T26" fmla="*/ 61 w 149"/>
                <a:gd name="T27" fmla="*/ 169 h 623"/>
                <a:gd name="T28" fmla="*/ 125 w 149"/>
                <a:gd name="T29" fmla="*/ 170 h 623"/>
                <a:gd name="T30" fmla="*/ 70 w 149"/>
                <a:gd name="T31" fmla="*/ 139 h 623"/>
                <a:gd name="T32" fmla="*/ 102 w 149"/>
                <a:gd name="T33" fmla="*/ 129 h 623"/>
                <a:gd name="T34" fmla="*/ 27 w 149"/>
                <a:gd name="T35" fmla="*/ 129 h 623"/>
                <a:gd name="T36" fmla="*/ 57 w 149"/>
                <a:gd name="T37" fmla="*/ 89 h 623"/>
                <a:gd name="T38" fmla="*/ 29 w 149"/>
                <a:gd name="T39" fmla="*/ 100 h 623"/>
                <a:gd name="T40" fmla="*/ 30 w 149"/>
                <a:gd name="T41" fmla="*/ 83 h 623"/>
                <a:gd name="T42" fmla="*/ 57 w 149"/>
                <a:gd name="T43" fmla="*/ 32 h 623"/>
                <a:gd name="T44" fmla="*/ 57 w 149"/>
                <a:gd name="T45" fmla="*/ 0 h 623"/>
                <a:gd name="T46" fmla="*/ 50 w 149"/>
                <a:gd name="T47" fmla="*/ 3 h 623"/>
                <a:gd name="T48" fmla="*/ 43 w 149"/>
                <a:gd name="T49" fmla="*/ 6 h 623"/>
                <a:gd name="T50" fmla="*/ 19 w 149"/>
                <a:gd name="T51" fmla="*/ 70 h 623"/>
                <a:gd name="T52" fmla="*/ 19 w 149"/>
                <a:gd name="T53" fmla="*/ 135 h 623"/>
                <a:gd name="T54" fmla="*/ 5 w 149"/>
                <a:gd name="T55" fmla="*/ 151 h 623"/>
                <a:gd name="T56" fmla="*/ 5 w 149"/>
                <a:gd name="T57" fmla="*/ 191 h 623"/>
                <a:gd name="T58" fmla="*/ 22 w 149"/>
                <a:gd name="T59" fmla="*/ 207 h 623"/>
                <a:gd name="T60" fmla="*/ 12 w 149"/>
                <a:gd name="T61" fmla="*/ 266 h 623"/>
                <a:gd name="T62" fmla="*/ 10 w 149"/>
                <a:gd name="T63" fmla="*/ 339 h 623"/>
                <a:gd name="T64" fmla="*/ 27 w 149"/>
                <a:gd name="T65" fmla="*/ 408 h 623"/>
                <a:gd name="T66" fmla="*/ 109 w 149"/>
                <a:gd name="T67" fmla="*/ 623 h 623"/>
                <a:gd name="T68" fmla="*/ 149 w 149"/>
                <a:gd name="T69" fmla="*/ 591 h 623"/>
                <a:gd name="T70" fmla="*/ 111 w 149"/>
                <a:gd name="T71" fmla="*/ 575 h 623"/>
                <a:gd name="T72" fmla="*/ 70 w 149"/>
                <a:gd name="T73" fmla="*/ 483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623">
                  <a:moveTo>
                    <a:pt x="31" y="109"/>
                  </a:moveTo>
                  <a:cubicBezTo>
                    <a:pt x="31" y="108"/>
                    <a:pt x="31" y="108"/>
                    <a:pt x="30" y="108"/>
                  </a:cubicBezTo>
                  <a:cubicBezTo>
                    <a:pt x="31" y="108"/>
                    <a:pt x="31" y="108"/>
                    <a:pt x="31" y="109"/>
                  </a:cubicBezTo>
                  <a:close/>
                  <a:moveTo>
                    <a:pt x="70" y="483"/>
                  </a:moveTo>
                  <a:cubicBezTo>
                    <a:pt x="58" y="475"/>
                    <a:pt x="26" y="333"/>
                    <a:pt x="26" y="333"/>
                  </a:cubicBezTo>
                  <a:cubicBezTo>
                    <a:pt x="26" y="333"/>
                    <a:pt x="9" y="326"/>
                    <a:pt x="44" y="332"/>
                  </a:cubicBezTo>
                  <a:cubicBezTo>
                    <a:pt x="79" y="339"/>
                    <a:pt x="111" y="295"/>
                    <a:pt x="111" y="295"/>
                  </a:cubicBezTo>
                  <a:cubicBezTo>
                    <a:pt x="111" y="295"/>
                    <a:pt x="67" y="314"/>
                    <a:pt x="57" y="319"/>
                  </a:cubicBezTo>
                  <a:cubicBezTo>
                    <a:pt x="47" y="324"/>
                    <a:pt x="22" y="304"/>
                    <a:pt x="27" y="295"/>
                  </a:cubicBezTo>
                  <a:cubicBezTo>
                    <a:pt x="32" y="287"/>
                    <a:pt x="37" y="253"/>
                    <a:pt x="47" y="242"/>
                  </a:cubicBezTo>
                  <a:cubicBezTo>
                    <a:pt x="54" y="234"/>
                    <a:pt x="55" y="212"/>
                    <a:pt x="54" y="197"/>
                  </a:cubicBezTo>
                  <a:cubicBezTo>
                    <a:pt x="100" y="186"/>
                    <a:pt x="134" y="234"/>
                    <a:pt x="134" y="234"/>
                  </a:cubicBezTo>
                  <a:cubicBezTo>
                    <a:pt x="134" y="234"/>
                    <a:pt x="121" y="206"/>
                    <a:pt x="100" y="191"/>
                  </a:cubicBezTo>
                  <a:cubicBezTo>
                    <a:pt x="80" y="175"/>
                    <a:pt x="61" y="169"/>
                    <a:pt x="61" y="169"/>
                  </a:cubicBezTo>
                  <a:cubicBezTo>
                    <a:pt x="78" y="162"/>
                    <a:pt x="105" y="165"/>
                    <a:pt x="125" y="170"/>
                  </a:cubicBezTo>
                  <a:cubicBezTo>
                    <a:pt x="106" y="160"/>
                    <a:pt x="82" y="146"/>
                    <a:pt x="70" y="139"/>
                  </a:cubicBezTo>
                  <a:cubicBezTo>
                    <a:pt x="74" y="117"/>
                    <a:pt x="102" y="129"/>
                    <a:pt x="102" y="129"/>
                  </a:cubicBezTo>
                  <a:cubicBezTo>
                    <a:pt x="78" y="95"/>
                    <a:pt x="27" y="129"/>
                    <a:pt x="27" y="129"/>
                  </a:cubicBezTo>
                  <a:cubicBezTo>
                    <a:pt x="25" y="119"/>
                    <a:pt x="57" y="89"/>
                    <a:pt x="57" y="89"/>
                  </a:cubicBezTo>
                  <a:lnTo>
                    <a:pt x="29" y="100"/>
                  </a:lnTo>
                  <a:cubicBezTo>
                    <a:pt x="28" y="92"/>
                    <a:pt x="30" y="83"/>
                    <a:pt x="30" y="83"/>
                  </a:cubicBezTo>
                  <a:lnTo>
                    <a:pt x="57" y="32"/>
                  </a:lnTo>
                  <a:lnTo>
                    <a:pt x="57" y="0"/>
                  </a:lnTo>
                  <a:cubicBezTo>
                    <a:pt x="55" y="1"/>
                    <a:pt x="52" y="2"/>
                    <a:pt x="50" y="3"/>
                  </a:cubicBezTo>
                  <a:cubicBezTo>
                    <a:pt x="47" y="5"/>
                    <a:pt x="43" y="6"/>
                    <a:pt x="43" y="6"/>
                  </a:cubicBezTo>
                  <a:cubicBezTo>
                    <a:pt x="43" y="6"/>
                    <a:pt x="22" y="65"/>
                    <a:pt x="19" y="70"/>
                  </a:cubicBezTo>
                  <a:cubicBezTo>
                    <a:pt x="15" y="75"/>
                    <a:pt x="19" y="135"/>
                    <a:pt x="19" y="135"/>
                  </a:cubicBezTo>
                  <a:cubicBezTo>
                    <a:pt x="19" y="135"/>
                    <a:pt x="3" y="139"/>
                    <a:pt x="5" y="151"/>
                  </a:cubicBezTo>
                  <a:cubicBezTo>
                    <a:pt x="7" y="163"/>
                    <a:pt x="0" y="183"/>
                    <a:pt x="5" y="191"/>
                  </a:cubicBezTo>
                  <a:cubicBezTo>
                    <a:pt x="10" y="200"/>
                    <a:pt x="22" y="207"/>
                    <a:pt x="22" y="207"/>
                  </a:cubicBezTo>
                  <a:cubicBezTo>
                    <a:pt x="22" y="207"/>
                    <a:pt x="13" y="257"/>
                    <a:pt x="12" y="266"/>
                  </a:cubicBezTo>
                  <a:cubicBezTo>
                    <a:pt x="10" y="275"/>
                    <a:pt x="7" y="327"/>
                    <a:pt x="10" y="339"/>
                  </a:cubicBezTo>
                  <a:cubicBezTo>
                    <a:pt x="13" y="351"/>
                    <a:pt x="27" y="408"/>
                    <a:pt x="27" y="408"/>
                  </a:cubicBezTo>
                  <a:cubicBezTo>
                    <a:pt x="27" y="408"/>
                    <a:pt x="88" y="610"/>
                    <a:pt x="109" y="623"/>
                  </a:cubicBezTo>
                  <a:cubicBezTo>
                    <a:pt x="109" y="623"/>
                    <a:pt x="128" y="607"/>
                    <a:pt x="149" y="591"/>
                  </a:cubicBezTo>
                  <a:lnTo>
                    <a:pt x="111" y="575"/>
                  </a:lnTo>
                  <a:cubicBezTo>
                    <a:pt x="111" y="575"/>
                    <a:pt x="82" y="492"/>
                    <a:pt x="70" y="483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5"/>
            <p:cNvSpPr>
              <a:spLocks/>
            </p:cNvSpPr>
            <p:nvPr/>
          </p:nvSpPr>
          <p:spPr bwMode="auto">
            <a:xfrm>
              <a:off x="10467976" y="2203450"/>
              <a:ext cx="23813" cy="12700"/>
            </a:xfrm>
            <a:custGeom>
              <a:avLst/>
              <a:gdLst>
                <a:gd name="T0" fmla="*/ 17 w 17"/>
                <a:gd name="T1" fmla="*/ 4 h 9"/>
                <a:gd name="T2" fmla="*/ 0 w 17"/>
                <a:gd name="T3" fmla="*/ 0 h 9"/>
                <a:gd name="T4" fmla="*/ 17 w 17"/>
                <a:gd name="T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9">
                  <a:moveTo>
                    <a:pt x="17" y="4"/>
                  </a:moveTo>
                  <a:cubicBezTo>
                    <a:pt x="17" y="4"/>
                    <a:pt x="14" y="3"/>
                    <a:pt x="0" y="0"/>
                  </a:cubicBezTo>
                  <a:cubicBezTo>
                    <a:pt x="14" y="9"/>
                    <a:pt x="14" y="6"/>
                    <a:pt x="17" y="4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6"/>
            <p:cNvSpPr>
              <a:spLocks/>
            </p:cNvSpPr>
            <p:nvPr/>
          </p:nvSpPr>
          <p:spPr bwMode="auto">
            <a:xfrm>
              <a:off x="10560051" y="1558925"/>
              <a:ext cx="280988" cy="354012"/>
            </a:xfrm>
            <a:custGeom>
              <a:avLst/>
              <a:gdLst>
                <a:gd name="T0" fmla="*/ 107 w 196"/>
                <a:gd name="T1" fmla="*/ 244 h 246"/>
                <a:gd name="T2" fmla="*/ 142 w 196"/>
                <a:gd name="T3" fmla="*/ 219 h 246"/>
                <a:gd name="T4" fmla="*/ 177 w 196"/>
                <a:gd name="T5" fmla="*/ 155 h 246"/>
                <a:gd name="T6" fmla="*/ 186 w 196"/>
                <a:gd name="T7" fmla="*/ 155 h 246"/>
                <a:gd name="T8" fmla="*/ 192 w 196"/>
                <a:gd name="T9" fmla="*/ 121 h 246"/>
                <a:gd name="T10" fmla="*/ 186 w 196"/>
                <a:gd name="T11" fmla="*/ 91 h 246"/>
                <a:gd name="T12" fmla="*/ 192 w 196"/>
                <a:gd name="T13" fmla="*/ 14 h 246"/>
                <a:gd name="T14" fmla="*/ 79 w 196"/>
                <a:gd name="T15" fmla="*/ 0 h 246"/>
                <a:gd name="T16" fmla="*/ 30 w 196"/>
                <a:gd name="T17" fmla="*/ 26 h 246"/>
                <a:gd name="T18" fmla="*/ 30 w 196"/>
                <a:gd name="T19" fmla="*/ 91 h 246"/>
                <a:gd name="T20" fmla="*/ 9 w 196"/>
                <a:gd name="T21" fmla="*/ 91 h 246"/>
                <a:gd name="T22" fmla="*/ 30 w 196"/>
                <a:gd name="T23" fmla="*/ 149 h 246"/>
                <a:gd name="T24" fmla="*/ 49 w 196"/>
                <a:gd name="T25" fmla="*/ 213 h 246"/>
                <a:gd name="T26" fmla="*/ 107 w 196"/>
                <a:gd name="T27" fmla="*/ 24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246">
                  <a:moveTo>
                    <a:pt x="107" y="244"/>
                  </a:moveTo>
                  <a:cubicBezTo>
                    <a:pt x="124" y="246"/>
                    <a:pt x="137" y="225"/>
                    <a:pt x="142" y="219"/>
                  </a:cubicBezTo>
                  <a:cubicBezTo>
                    <a:pt x="147" y="213"/>
                    <a:pt x="173" y="171"/>
                    <a:pt x="177" y="155"/>
                  </a:cubicBezTo>
                  <a:cubicBezTo>
                    <a:pt x="177" y="155"/>
                    <a:pt x="185" y="160"/>
                    <a:pt x="186" y="155"/>
                  </a:cubicBezTo>
                  <a:cubicBezTo>
                    <a:pt x="186" y="155"/>
                    <a:pt x="190" y="127"/>
                    <a:pt x="192" y="121"/>
                  </a:cubicBezTo>
                  <a:cubicBezTo>
                    <a:pt x="194" y="115"/>
                    <a:pt x="196" y="92"/>
                    <a:pt x="186" y="91"/>
                  </a:cubicBezTo>
                  <a:lnTo>
                    <a:pt x="192" y="14"/>
                  </a:lnTo>
                  <a:lnTo>
                    <a:pt x="79" y="0"/>
                  </a:lnTo>
                  <a:lnTo>
                    <a:pt x="30" y="26"/>
                  </a:lnTo>
                  <a:lnTo>
                    <a:pt x="30" y="91"/>
                  </a:lnTo>
                  <a:cubicBezTo>
                    <a:pt x="30" y="91"/>
                    <a:pt x="13" y="83"/>
                    <a:pt x="9" y="91"/>
                  </a:cubicBezTo>
                  <a:cubicBezTo>
                    <a:pt x="9" y="91"/>
                    <a:pt x="0" y="150"/>
                    <a:pt x="30" y="149"/>
                  </a:cubicBezTo>
                  <a:cubicBezTo>
                    <a:pt x="30" y="149"/>
                    <a:pt x="36" y="194"/>
                    <a:pt x="49" y="213"/>
                  </a:cubicBezTo>
                  <a:cubicBezTo>
                    <a:pt x="63" y="232"/>
                    <a:pt x="82" y="242"/>
                    <a:pt x="107" y="244"/>
                  </a:cubicBezTo>
                  <a:close/>
                </a:path>
              </a:pathLst>
            </a:custGeom>
            <a:solidFill>
              <a:srgbClr val="EAAD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7"/>
            <p:cNvSpPr>
              <a:spLocks/>
            </p:cNvSpPr>
            <p:nvPr/>
          </p:nvSpPr>
          <p:spPr bwMode="auto">
            <a:xfrm>
              <a:off x="10560051" y="1560513"/>
              <a:ext cx="134938" cy="341312"/>
            </a:xfrm>
            <a:custGeom>
              <a:avLst/>
              <a:gdLst>
                <a:gd name="T0" fmla="*/ 82 w 94"/>
                <a:gd name="T1" fmla="*/ 237 h 237"/>
                <a:gd name="T2" fmla="*/ 55 w 94"/>
                <a:gd name="T3" fmla="*/ 169 h 237"/>
                <a:gd name="T4" fmla="*/ 64 w 94"/>
                <a:gd name="T5" fmla="*/ 134 h 237"/>
                <a:gd name="T6" fmla="*/ 55 w 94"/>
                <a:gd name="T7" fmla="*/ 113 h 237"/>
                <a:gd name="T8" fmla="*/ 73 w 94"/>
                <a:gd name="T9" fmla="*/ 96 h 237"/>
                <a:gd name="T10" fmla="*/ 85 w 94"/>
                <a:gd name="T11" fmla="*/ 59 h 237"/>
                <a:gd name="T12" fmla="*/ 94 w 94"/>
                <a:gd name="T13" fmla="*/ 1 h 237"/>
                <a:gd name="T14" fmla="*/ 79 w 94"/>
                <a:gd name="T15" fmla="*/ 0 h 237"/>
                <a:gd name="T16" fmla="*/ 30 w 94"/>
                <a:gd name="T17" fmla="*/ 25 h 237"/>
                <a:gd name="T18" fmla="*/ 30 w 94"/>
                <a:gd name="T19" fmla="*/ 90 h 237"/>
                <a:gd name="T20" fmla="*/ 9 w 94"/>
                <a:gd name="T21" fmla="*/ 90 h 237"/>
                <a:gd name="T22" fmla="*/ 30 w 94"/>
                <a:gd name="T23" fmla="*/ 148 h 237"/>
                <a:gd name="T24" fmla="*/ 49 w 94"/>
                <a:gd name="T25" fmla="*/ 212 h 237"/>
                <a:gd name="T26" fmla="*/ 82 w 94"/>
                <a:gd name="T2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237">
                  <a:moveTo>
                    <a:pt x="82" y="237"/>
                  </a:moveTo>
                  <a:cubicBezTo>
                    <a:pt x="68" y="217"/>
                    <a:pt x="55" y="169"/>
                    <a:pt x="55" y="169"/>
                  </a:cubicBezTo>
                  <a:cubicBezTo>
                    <a:pt x="53" y="157"/>
                    <a:pt x="64" y="134"/>
                    <a:pt x="64" y="134"/>
                  </a:cubicBezTo>
                  <a:lnTo>
                    <a:pt x="55" y="113"/>
                  </a:lnTo>
                  <a:cubicBezTo>
                    <a:pt x="55" y="106"/>
                    <a:pt x="73" y="96"/>
                    <a:pt x="73" y="96"/>
                  </a:cubicBezTo>
                  <a:cubicBezTo>
                    <a:pt x="73" y="96"/>
                    <a:pt x="84" y="69"/>
                    <a:pt x="85" y="59"/>
                  </a:cubicBezTo>
                  <a:cubicBezTo>
                    <a:pt x="86" y="53"/>
                    <a:pt x="91" y="26"/>
                    <a:pt x="94" y="1"/>
                  </a:cubicBezTo>
                  <a:lnTo>
                    <a:pt x="79" y="0"/>
                  </a:lnTo>
                  <a:lnTo>
                    <a:pt x="30" y="25"/>
                  </a:lnTo>
                  <a:lnTo>
                    <a:pt x="30" y="90"/>
                  </a:lnTo>
                  <a:cubicBezTo>
                    <a:pt x="30" y="90"/>
                    <a:pt x="13" y="82"/>
                    <a:pt x="9" y="90"/>
                  </a:cubicBezTo>
                  <a:cubicBezTo>
                    <a:pt x="9" y="90"/>
                    <a:pt x="0" y="149"/>
                    <a:pt x="30" y="148"/>
                  </a:cubicBezTo>
                  <a:cubicBezTo>
                    <a:pt x="30" y="148"/>
                    <a:pt x="36" y="193"/>
                    <a:pt x="49" y="212"/>
                  </a:cubicBezTo>
                  <a:cubicBezTo>
                    <a:pt x="58" y="224"/>
                    <a:pt x="69" y="232"/>
                    <a:pt x="82" y="237"/>
                  </a:cubicBezTo>
                  <a:close/>
                </a:path>
              </a:pathLst>
            </a:custGeom>
            <a:solidFill>
              <a:srgbClr val="E2A0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8"/>
            <p:cNvSpPr>
              <a:spLocks/>
            </p:cNvSpPr>
            <p:nvPr/>
          </p:nvSpPr>
          <p:spPr bwMode="auto">
            <a:xfrm>
              <a:off x="10775951" y="1690688"/>
              <a:ext cx="68263" cy="166687"/>
            </a:xfrm>
            <a:custGeom>
              <a:avLst/>
              <a:gdLst>
                <a:gd name="T0" fmla="*/ 27 w 48"/>
                <a:gd name="T1" fmla="*/ 64 h 116"/>
                <a:gd name="T2" fmla="*/ 36 w 48"/>
                <a:gd name="T3" fmla="*/ 64 h 116"/>
                <a:gd name="T4" fmla="*/ 48 w 48"/>
                <a:gd name="T5" fmla="*/ 19 h 116"/>
                <a:gd name="T6" fmla="*/ 36 w 48"/>
                <a:gd name="T7" fmla="*/ 0 h 116"/>
                <a:gd name="T8" fmla="*/ 21 w 48"/>
                <a:gd name="T9" fmla="*/ 56 h 116"/>
                <a:gd name="T10" fmla="*/ 0 w 48"/>
                <a:gd name="T11" fmla="*/ 75 h 116"/>
                <a:gd name="T12" fmla="*/ 0 w 48"/>
                <a:gd name="T13" fmla="*/ 116 h 116"/>
                <a:gd name="T14" fmla="*/ 27 w 48"/>
                <a:gd name="T15" fmla="*/ 6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16">
                  <a:moveTo>
                    <a:pt x="27" y="64"/>
                  </a:moveTo>
                  <a:cubicBezTo>
                    <a:pt x="27" y="64"/>
                    <a:pt x="35" y="69"/>
                    <a:pt x="36" y="64"/>
                  </a:cubicBezTo>
                  <a:cubicBezTo>
                    <a:pt x="36" y="64"/>
                    <a:pt x="48" y="35"/>
                    <a:pt x="48" y="19"/>
                  </a:cubicBezTo>
                  <a:cubicBezTo>
                    <a:pt x="47" y="12"/>
                    <a:pt x="46" y="1"/>
                    <a:pt x="36" y="0"/>
                  </a:cubicBezTo>
                  <a:cubicBezTo>
                    <a:pt x="36" y="0"/>
                    <a:pt x="27" y="48"/>
                    <a:pt x="21" y="56"/>
                  </a:cubicBezTo>
                  <a:cubicBezTo>
                    <a:pt x="15" y="65"/>
                    <a:pt x="0" y="75"/>
                    <a:pt x="0" y="75"/>
                  </a:cubicBezTo>
                  <a:cubicBezTo>
                    <a:pt x="3" y="79"/>
                    <a:pt x="4" y="97"/>
                    <a:pt x="0" y="116"/>
                  </a:cubicBezTo>
                  <a:cubicBezTo>
                    <a:pt x="10" y="101"/>
                    <a:pt x="24" y="76"/>
                    <a:pt x="27" y="64"/>
                  </a:cubicBezTo>
                  <a:close/>
                </a:path>
              </a:pathLst>
            </a:custGeom>
            <a:solidFill>
              <a:srgbClr val="E2A0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9"/>
            <p:cNvSpPr>
              <a:spLocks/>
            </p:cNvSpPr>
            <p:nvPr/>
          </p:nvSpPr>
          <p:spPr bwMode="auto">
            <a:xfrm>
              <a:off x="10583863" y="1484313"/>
              <a:ext cx="268288" cy="255587"/>
            </a:xfrm>
            <a:custGeom>
              <a:avLst/>
              <a:gdLst>
                <a:gd name="T0" fmla="*/ 185 w 186"/>
                <a:gd name="T1" fmla="*/ 76 h 178"/>
                <a:gd name="T2" fmla="*/ 127 w 186"/>
                <a:gd name="T3" fmla="*/ 0 h 178"/>
                <a:gd name="T4" fmla="*/ 93 w 186"/>
                <a:gd name="T5" fmla="*/ 7 h 178"/>
                <a:gd name="T6" fmla="*/ 55 w 186"/>
                <a:gd name="T7" fmla="*/ 11 h 178"/>
                <a:gd name="T8" fmla="*/ 34 w 186"/>
                <a:gd name="T9" fmla="*/ 22 h 178"/>
                <a:gd name="T10" fmla="*/ 0 w 186"/>
                <a:gd name="T11" fmla="*/ 71 h 178"/>
                <a:gd name="T12" fmla="*/ 3 w 186"/>
                <a:gd name="T13" fmla="*/ 140 h 178"/>
                <a:gd name="T14" fmla="*/ 11 w 186"/>
                <a:gd name="T15" fmla="*/ 142 h 178"/>
                <a:gd name="T16" fmla="*/ 15 w 186"/>
                <a:gd name="T17" fmla="*/ 169 h 178"/>
                <a:gd name="T18" fmla="*/ 20 w 186"/>
                <a:gd name="T19" fmla="*/ 165 h 178"/>
                <a:gd name="T20" fmla="*/ 25 w 186"/>
                <a:gd name="T21" fmla="*/ 126 h 178"/>
                <a:gd name="T22" fmla="*/ 25 w 186"/>
                <a:gd name="T23" fmla="*/ 96 h 178"/>
                <a:gd name="T24" fmla="*/ 44 w 186"/>
                <a:gd name="T25" fmla="*/ 79 h 178"/>
                <a:gd name="T26" fmla="*/ 80 w 186"/>
                <a:gd name="T27" fmla="*/ 91 h 178"/>
                <a:gd name="T28" fmla="*/ 107 w 186"/>
                <a:gd name="T29" fmla="*/ 105 h 178"/>
                <a:gd name="T30" fmla="*/ 110 w 186"/>
                <a:gd name="T31" fmla="*/ 105 h 178"/>
                <a:gd name="T32" fmla="*/ 124 w 186"/>
                <a:gd name="T33" fmla="*/ 104 h 178"/>
                <a:gd name="T34" fmla="*/ 150 w 186"/>
                <a:gd name="T35" fmla="*/ 116 h 178"/>
                <a:gd name="T36" fmla="*/ 144 w 186"/>
                <a:gd name="T37" fmla="*/ 97 h 178"/>
                <a:gd name="T38" fmla="*/ 149 w 186"/>
                <a:gd name="T39" fmla="*/ 96 h 178"/>
                <a:gd name="T40" fmla="*/ 157 w 186"/>
                <a:gd name="T41" fmla="*/ 108 h 178"/>
                <a:gd name="T42" fmla="*/ 160 w 186"/>
                <a:gd name="T43" fmla="*/ 143 h 178"/>
                <a:gd name="T44" fmla="*/ 159 w 186"/>
                <a:gd name="T45" fmla="*/ 174 h 178"/>
                <a:gd name="T46" fmla="*/ 161 w 186"/>
                <a:gd name="T47" fmla="*/ 178 h 178"/>
                <a:gd name="T48" fmla="*/ 169 w 186"/>
                <a:gd name="T49" fmla="*/ 143 h 178"/>
                <a:gd name="T50" fmla="*/ 176 w 186"/>
                <a:gd name="T51" fmla="*/ 147 h 178"/>
                <a:gd name="T52" fmla="*/ 184 w 186"/>
                <a:gd name="T53" fmla="*/ 115 h 178"/>
                <a:gd name="T54" fmla="*/ 185 w 186"/>
                <a:gd name="T55" fmla="*/ 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6" h="178">
                  <a:moveTo>
                    <a:pt x="185" y="76"/>
                  </a:moveTo>
                  <a:cubicBezTo>
                    <a:pt x="185" y="69"/>
                    <a:pt x="181" y="20"/>
                    <a:pt x="127" y="0"/>
                  </a:cubicBezTo>
                  <a:cubicBezTo>
                    <a:pt x="127" y="0"/>
                    <a:pt x="115" y="2"/>
                    <a:pt x="93" y="7"/>
                  </a:cubicBezTo>
                  <a:cubicBezTo>
                    <a:pt x="93" y="7"/>
                    <a:pt x="62" y="6"/>
                    <a:pt x="55" y="11"/>
                  </a:cubicBezTo>
                  <a:cubicBezTo>
                    <a:pt x="49" y="16"/>
                    <a:pt x="34" y="22"/>
                    <a:pt x="34" y="22"/>
                  </a:cubicBezTo>
                  <a:cubicBezTo>
                    <a:pt x="34" y="22"/>
                    <a:pt x="4" y="32"/>
                    <a:pt x="0" y="71"/>
                  </a:cubicBezTo>
                  <a:cubicBezTo>
                    <a:pt x="0" y="71"/>
                    <a:pt x="0" y="121"/>
                    <a:pt x="3" y="140"/>
                  </a:cubicBezTo>
                  <a:cubicBezTo>
                    <a:pt x="3" y="140"/>
                    <a:pt x="7" y="139"/>
                    <a:pt x="11" y="142"/>
                  </a:cubicBezTo>
                  <a:lnTo>
                    <a:pt x="15" y="169"/>
                  </a:lnTo>
                  <a:lnTo>
                    <a:pt x="20" y="165"/>
                  </a:lnTo>
                  <a:cubicBezTo>
                    <a:pt x="20" y="165"/>
                    <a:pt x="17" y="135"/>
                    <a:pt x="25" y="126"/>
                  </a:cubicBezTo>
                  <a:cubicBezTo>
                    <a:pt x="28" y="122"/>
                    <a:pt x="25" y="96"/>
                    <a:pt x="25" y="96"/>
                  </a:cubicBezTo>
                  <a:cubicBezTo>
                    <a:pt x="25" y="96"/>
                    <a:pt x="42" y="80"/>
                    <a:pt x="44" y="79"/>
                  </a:cubicBezTo>
                  <a:cubicBezTo>
                    <a:pt x="44" y="79"/>
                    <a:pt x="68" y="84"/>
                    <a:pt x="80" y="91"/>
                  </a:cubicBezTo>
                  <a:cubicBezTo>
                    <a:pt x="80" y="91"/>
                    <a:pt x="83" y="101"/>
                    <a:pt x="107" y="105"/>
                  </a:cubicBezTo>
                  <a:cubicBezTo>
                    <a:pt x="108" y="105"/>
                    <a:pt x="109" y="105"/>
                    <a:pt x="110" y="105"/>
                  </a:cubicBezTo>
                  <a:cubicBezTo>
                    <a:pt x="114" y="105"/>
                    <a:pt x="119" y="105"/>
                    <a:pt x="124" y="104"/>
                  </a:cubicBezTo>
                  <a:cubicBezTo>
                    <a:pt x="149" y="96"/>
                    <a:pt x="150" y="116"/>
                    <a:pt x="150" y="116"/>
                  </a:cubicBezTo>
                  <a:cubicBezTo>
                    <a:pt x="153" y="107"/>
                    <a:pt x="149" y="101"/>
                    <a:pt x="144" y="97"/>
                  </a:cubicBezTo>
                  <a:lnTo>
                    <a:pt x="149" y="96"/>
                  </a:lnTo>
                  <a:cubicBezTo>
                    <a:pt x="149" y="96"/>
                    <a:pt x="154" y="100"/>
                    <a:pt x="157" y="108"/>
                  </a:cubicBezTo>
                  <a:cubicBezTo>
                    <a:pt x="159" y="119"/>
                    <a:pt x="155" y="132"/>
                    <a:pt x="160" y="143"/>
                  </a:cubicBezTo>
                  <a:cubicBezTo>
                    <a:pt x="164" y="151"/>
                    <a:pt x="159" y="174"/>
                    <a:pt x="159" y="174"/>
                  </a:cubicBezTo>
                  <a:lnTo>
                    <a:pt x="161" y="178"/>
                  </a:lnTo>
                  <a:lnTo>
                    <a:pt x="169" y="143"/>
                  </a:lnTo>
                  <a:cubicBezTo>
                    <a:pt x="169" y="143"/>
                    <a:pt x="175" y="144"/>
                    <a:pt x="176" y="147"/>
                  </a:cubicBezTo>
                  <a:lnTo>
                    <a:pt x="184" y="115"/>
                  </a:lnTo>
                  <a:cubicBezTo>
                    <a:pt x="184" y="115"/>
                    <a:pt x="186" y="82"/>
                    <a:pt x="185" y="76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0"/>
            <p:cNvSpPr>
              <a:spLocks/>
            </p:cNvSpPr>
            <p:nvPr/>
          </p:nvSpPr>
          <p:spPr bwMode="auto">
            <a:xfrm>
              <a:off x="10871201" y="2224088"/>
              <a:ext cx="50800" cy="280987"/>
            </a:xfrm>
            <a:custGeom>
              <a:avLst/>
              <a:gdLst>
                <a:gd name="T0" fmla="*/ 28 w 36"/>
                <a:gd name="T1" fmla="*/ 109 h 195"/>
                <a:gd name="T2" fmla="*/ 11 w 36"/>
                <a:gd name="T3" fmla="*/ 0 h 195"/>
                <a:gd name="T4" fmla="*/ 0 w 36"/>
                <a:gd name="T5" fmla="*/ 165 h 195"/>
                <a:gd name="T6" fmla="*/ 6 w 36"/>
                <a:gd name="T7" fmla="*/ 195 h 195"/>
                <a:gd name="T8" fmla="*/ 34 w 36"/>
                <a:gd name="T9" fmla="*/ 195 h 195"/>
                <a:gd name="T10" fmla="*/ 28 w 36"/>
                <a:gd name="T11" fmla="*/ 10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95">
                  <a:moveTo>
                    <a:pt x="28" y="109"/>
                  </a:moveTo>
                  <a:cubicBezTo>
                    <a:pt x="36" y="79"/>
                    <a:pt x="20" y="16"/>
                    <a:pt x="11" y="0"/>
                  </a:cubicBezTo>
                  <a:lnTo>
                    <a:pt x="0" y="165"/>
                  </a:lnTo>
                  <a:lnTo>
                    <a:pt x="6" y="195"/>
                  </a:lnTo>
                  <a:cubicBezTo>
                    <a:pt x="6" y="195"/>
                    <a:pt x="18" y="195"/>
                    <a:pt x="34" y="195"/>
                  </a:cubicBezTo>
                  <a:cubicBezTo>
                    <a:pt x="29" y="170"/>
                    <a:pt x="23" y="129"/>
                    <a:pt x="28" y="109"/>
                  </a:cubicBezTo>
                  <a:close/>
                </a:path>
              </a:pathLst>
            </a:custGeom>
            <a:solidFill>
              <a:srgbClr val="2E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1"/>
            <p:cNvSpPr>
              <a:spLocks/>
            </p:cNvSpPr>
            <p:nvPr/>
          </p:nvSpPr>
          <p:spPr bwMode="auto">
            <a:xfrm>
              <a:off x="10769601" y="1960563"/>
              <a:ext cx="173038" cy="1022350"/>
            </a:xfrm>
            <a:custGeom>
              <a:avLst/>
              <a:gdLst>
                <a:gd name="T0" fmla="*/ 55 w 120"/>
                <a:gd name="T1" fmla="*/ 694 h 711"/>
                <a:gd name="T2" fmla="*/ 108 w 120"/>
                <a:gd name="T3" fmla="*/ 711 h 711"/>
                <a:gd name="T4" fmla="*/ 120 w 120"/>
                <a:gd name="T5" fmla="*/ 703 h 711"/>
                <a:gd name="T6" fmla="*/ 88 w 120"/>
                <a:gd name="T7" fmla="*/ 368 h 711"/>
                <a:gd name="T8" fmla="*/ 88 w 120"/>
                <a:gd name="T9" fmla="*/ 218 h 711"/>
                <a:gd name="T10" fmla="*/ 88 w 120"/>
                <a:gd name="T11" fmla="*/ 126 h 711"/>
                <a:gd name="T12" fmla="*/ 55 w 120"/>
                <a:gd name="T13" fmla="*/ 40 h 711"/>
                <a:gd name="T14" fmla="*/ 1 w 120"/>
                <a:gd name="T15" fmla="*/ 0 h 711"/>
                <a:gd name="T16" fmla="*/ 0 w 120"/>
                <a:gd name="T17" fmla="*/ 40 h 711"/>
                <a:gd name="T18" fmla="*/ 55 w 120"/>
                <a:gd name="T19" fmla="*/ 193 h 711"/>
                <a:gd name="T20" fmla="*/ 44 w 120"/>
                <a:gd name="T21" fmla="*/ 296 h 711"/>
                <a:gd name="T22" fmla="*/ 66 w 120"/>
                <a:gd name="T23" fmla="*/ 509 h 711"/>
                <a:gd name="T24" fmla="*/ 55 w 120"/>
                <a:gd name="T25" fmla="*/ 694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0" h="711">
                  <a:moveTo>
                    <a:pt x="55" y="694"/>
                  </a:moveTo>
                  <a:lnTo>
                    <a:pt x="108" y="711"/>
                  </a:lnTo>
                  <a:lnTo>
                    <a:pt x="120" y="703"/>
                  </a:lnTo>
                  <a:cubicBezTo>
                    <a:pt x="120" y="703"/>
                    <a:pt x="111" y="437"/>
                    <a:pt x="88" y="368"/>
                  </a:cubicBezTo>
                  <a:cubicBezTo>
                    <a:pt x="88" y="368"/>
                    <a:pt x="87" y="244"/>
                    <a:pt x="88" y="218"/>
                  </a:cubicBezTo>
                  <a:cubicBezTo>
                    <a:pt x="88" y="193"/>
                    <a:pt x="89" y="140"/>
                    <a:pt x="88" y="126"/>
                  </a:cubicBezTo>
                  <a:cubicBezTo>
                    <a:pt x="87" y="113"/>
                    <a:pt x="67" y="57"/>
                    <a:pt x="55" y="40"/>
                  </a:cubicBezTo>
                  <a:lnTo>
                    <a:pt x="1" y="0"/>
                  </a:lnTo>
                  <a:lnTo>
                    <a:pt x="0" y="40"/>
                  </a:lnTo>
                  <a:cubicBezTo>
                    <a:pt x="0" y="40"/>
                    <a:pt x="57" y="160"/>
                    <a:pt x="55" y="193"/>
                  </a:cubicBezTo>
                  <a:cubicBezTo>
                    <a:pt x="55" y="193"/>
                    <a:pt x="43" y="288"/>
                    <a:pt x="44" y="296"/>
                  </a:cubicBezTo>
                  <a:cubicBezTo>
                    <a:pt x="45" y="304"/>
                    <a:pt x="66" y="492"/>
                    <a:pt x="66" y="509"/>
                  </a:cubicBezTo>
                  <a:cubicBezTo>
                    <a:pt x="66" y="526"/>
                    <a:pt x="55" y="694"/>
                    <a:pt x="55" y="694"/>
                  </a:cubicBezTo>
                  <a:close/>
                </a:path>
              </a:pathLst>
            </a:custGeom>
            <a:solidFill>
              <a:srgbClr val="383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47" name="直接连接符 46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</a:rPr>
              <a:t>注意事项</a:t>
            </a:r>
            <a:endParaRPr lang="en-US" altLang="zh-CN" sz="2800" b="1" dirty="0">
              <a:solidFill>
                <a:srgbClr val="FF0000"/>
              </a:solidFill>
              <a:latin typeface="微软雅黑" pitchFamily="34" charset="-122"/>
            </a:endParaRPr>
          </a:p>
        </p:txBody>
      </p:sp>
      <p:sp>
        <p:nvSpPr>
          <p:cNvPr id="49" name="燕尾形 48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7483"/>
      </p:ext>
    </p:ext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274667" y="1989634"/>
            <a:ext cx="46315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使用前请看懂此说明书，不懂的，请联系我，来一对一指导使用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274667" y="3030765"/>
            <a:ext cx="46315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我电话： </a:t>
            </a:r>
            <a:r>
              <a:rPr lang="en-US" altLang="zh-CN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18610810699 </a:t>
            </a: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公司分机号：</a:t>
            </a:r>
            <a:r>
              <a:rPr lang="en-US" altLang="zh-CN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1015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274667" y="2818097"/>
            <a:ext cx="131166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我叫徐国伟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3752197" y="5981432"/>
            <a:ext cx="2036532" cy="369332"/>
          </a:xfrm>
          <a:prstGeom prst="rect">
            <a:avLst/>
          </a:pr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zh-CN" altLang="en-US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打孔启动开关</a:t>
            </a:r>
            <a:endParaRPr lang="zh-CN" altLang="en-US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3"/>
          <p:cNvSpPr txBox="1">
            <a:spLocks noChangeArrowheads="1"/>
          </p:cNvSpPr>
          <p:nvPr/>
        </p:nvSpPr>
        <p:spPr bwMode="auto">
          <a:xfrm>
            <a:off x="2590428" y="189434"/>
            <a:ext cx="4080842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注意事项</a:t>
            </a:r>
            <a:r>
              <a:rPr lang="en-US" altLang="zh-CN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</a:rPr>
              <a:t>2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</a:endParaRPr>
          </a:p>
        </p:txBody>
      </p:sp>
      <p:sp>
        <p:nvSpPr>
          <p:cNvPr id="48" name="燕尾形 47"/>
          <p:cNvSpPr/>
          <p:nvPr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/>
              <a:ea typeface="微软雅黑"/>
              <a:cs typeface="微软雅黑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1269" y="977006"/>
            <a:ext cx="5519143" cy="5865471"/>
          </a:xfrm>
          <a:prstGeom prst="rect">
            <a:avLst/>
          </a:prstGeom>
        </p:spPr>
      </p:pic>
      <p:sp>
        <p:nvSpPr>
          <p:cNvPr id="3" name="右箭头 2"/>
          <p:cNvSpPr/>
          <p:nvPr/>
        </p:nvSpPr>
        <p:spPr>
          <a:xfrm>
            <a:off x="5951190" y="6166098"/>
            <a:ext cx="288032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49645"/>
      </p:ext>
    </p:ext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11"/>
                            </p:stCondLst>
                            <p:childTnLst>
                              <p:par>
                                <p:cTn id="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11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11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4655046" y="1127493"/>
            <a:ext cx="2880320" cy="2483034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2" name="六边形 31"/>
          <p:cNvSpPr/>
          <p:nvPr/>
        </p:nvSpPr>
        <p:spPr>
          <a:xfrm>
            <a:off x="1" y="6406814"/>
            <a:ext cx="3041773" cy="452774"/>
          </a:xfrm>
          <a:prstGeom prst="hexagon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六边形 32"/>
          <p:cNvSpPr/>
          <p:nvPr/>
        </p:nvSpPr>
        <p:spPr>
          <a:xfrm>
            <a:off x="3041775" y="6406814"/>
            <a:ext cx="3063750" cy="452774"/>
          </a:xfrm>
          <a:prstGeom prst="hexagon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六边形 33"/>
          <p:cNvSpPr/>
          <p:nvPr/>
        </p:nvSpPr>
        <p:spPr>
          <a:xfrm>
            <a:off x="6095207" y="6406814"/>
            <a:ext cx="3047603" cy="452774"/>
          </a:xfrm>
          <a:prstGeom prst="hexag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六边形 34"/>
          <p:cNvSpPr/>
          <p:nvPr/>
        </p:nvSpPr>
        <p:spPr>
          <a:xfrm>
            <a:off x="9142810" y="6406814"/>
            <a:ext cx="3047603" cy="452774"/>
          </a:xfrm>
          <a:prstGeom prst="hexagon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六边形 35"/>
          <p:cNvSpPr/>
          <p:nvPr/>
        </p:nvSpPr>
        <p:spPr>
          <a:xfrm flipV="1">
            <a:off x="0" y="0"/>
            <a:ext cx="3047603" cy="93401"/>
          </a:xfrm>
          <a:prstGeom prst="hexagon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18942" y="3717826"/>
            <a:ext cx="5109057" cy="2062087"/>
          </a:xfrm>
          <a:prstGeom prst="rect">
            <a:avLst/>
          </a:prstGeom>
          <a:noFill/>
        </p:spPr>
        <p:txBody>
          <a:bodyPr wrap="none" lIns="91423" tIns="45712" rIns="91423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800" b="0" i="0" u="none" strike="noStrike" kern="0" cap="none" spc="0" normalizeH="0" baseline="0" noProof="0" dirty="0" smtClean="0">
                <a:ln>
                  <a:noFill/>
                </a:ln>
                <a:solidFill>
                  <a:srgbClr val="319095"/>
                </a:solidFill>
                <a:effectLst/>
                <a:uLnTx/>
                <a:uFillTx/>
                <a:latin typeface="Impact" panose="020B0806030902050204" pitchFamily="34" charset="0"/>
              </a:rPr>
              <a:t>讲完了</a:t>
            </a:r>
            <a:endParaRPr kumimoji="0" lang="zh-CN" altLang="en-US" sz="12800" b="0" i="0" u="none" strike="noStrike" kern="0" cap="none" spc="0" normalizeH="0" baseline="0" noProof="0" dirty="0">
              <a:ln>
                <a:noFill/>
              </a:ln>
              <a:solidFill>
                <a:srgbClr val="319095"/>
              </a:solidFill>
              <a:effectLst/>
              <a:uLnTx/>
              <a:uFillTx/>
              <a:latin typeface="Impact" panose="020B0806030902050204" pitchFamily="34" charset="0"/>
            </a:endParaRPr>
          </a:p>
        </p:txBody>
      </p:sp>
      <p:sp>
        <p:nvSpPr>
          <p:cNvPr id="19" name="六边形 18"/>
          <p:cNvSpPr/>
          <p:nvPr/>
        </p:nvSpPr>
        <p:spPr>
          <a:xfrm flipV="1">
            <a:off x="3041774" y="2632"/>
            <a:ext cx="3047603" cy="93401"/>
          </a:xfrm>
          <a:prstGeom prst="hexagon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六边形 19"/>
          <p:cNvSpPr/>
          <p:nvPr/>
        </p:nvSpPr>
        <p:spPr>
          <a:xfrm flipV="1">
            <a:off x="6083548" y="2632"/>
            <a:ext cx="3047603" cy="93401"/>
          </a:xfrm>
          <a:prstGeom prst="hexag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六边形 20"/>
          <p:cNvSpPr/>
          <p:nvPr/>
        </p:nvSpPr>
        <p:spPr>
          <a:xfrm flipV="1">
            <a:off x="9142810" y="2632"/>
            <a:ext cx="3047603" cy="93401"/>
          </a:xfrm>
          <a:prstGeom prst="hexagon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" y="191032"/>
            <a:ext cx="1545573" cy="47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8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3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 animBg="1"/>
      <p:bldP spid="40" grpId="0"/>
      <p:bldP spid="19" grpId="0" animBg="1"/>
      <p:bldP spid="20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8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EF7768"/>
      </a:accent1>
      <a:accent2>
        <a:srgbClr val="C7C7C7"/>
      </a:accent2>
      <a:accent3>
        <a:srgbClr val="38B1BF"/>
      </a:accent3>
      <a:accent4>
        <a:srgbClr val="FF9933"/>
      </a:accent4>
      <a:accent5>
        <a:srgbClr val="7F7F7F"/>
      </a:accent5>
      <a:accent6>
        <a:srgbClr val="878787"/>
      </a:accent6>
      <a:hlink>
        <a:srgbClr val="006387"/>
      </a:hlink>
      <a:folHlink>
        <a:srgbClr val="8B8B8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1560</TotalTime>
  <Words>281</Words>
  <Application>Microsoft Office PowerPoint</Application>
  <PresentationFormat>自定义</PresentationFormat>
  <Paragraphs>41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宋体</vt:lpstr>
      <vt:lpstr>微软雅黑</vt:lpstr>
      <vt:lpstr>Arial</vt:lpstr>
      <vt:lpstr>Calibri</vt:lpstr>
      <vt:lpstr>Eras Bold ITC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https://800sucai.taobao.com</cp:keywords>
  <dc:description>https://800sucai.taobao.com</dc:description>
  <cp:lastModifiedBy>Windows 用户</cp:lastModifiedBy>
  <cp:revision>213</cp:revision>
  <dcterms:created xsi:type="dcterms:W3CDTF">2015-04-23T03:04:04Z</dcterms:created>
  <dcterms:modified xsi:type="dcterms:W3CDTF">2018-08-27T06:31:17Z</dcterms:modified>
  <cp:category>https://800sucai.taobao.com</cp:category>
</cp:coreProperties>
</file>