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256" r:id="rId2"/>
    <p:sldId id="305" r:id="rId3"/>
    <p:sldId id="299" r:id="rId4"/>
    <p:sldId id="262" r:id="rId5"/>
    <p:sldId id="274" r:id="rId6"/>
    <p:sldId id="277" r:id="rId7"/>
    <p:sldId id="284" r:id="rId8"/>
    <p:sldId id="290" r:id="rId9"/>
    <p:sldId id="295" r:id="rId10"/>
    <p:sldId id="282" r:id="rId11"/>
    <p:sldId id="275" r:id="rId12"/>
    <p:sldId id="257" r:id="rId13"/>
    <p:sldId id="285" r:id="rId14"/>
    <p:sldId id="300" r:id="rId15"/>
    <p:sldId id="265" r:id="rId16"/>
    <p:sldId id="296" r:id="rId17"/>
    <p:sldId id="279" r:id="rId18"/>
    <p:sldId id="280" r:id="rId19"/>
    <p:sldId id="259" r:id="rId20"/>
    <p:sldId id="291" r:id="rId21"/>
    <p:sldId id="289" r:id="rId22"/>
    <p:sldId id="297" r:id="rId23"/>
    <p:sldId id="292" r:id="rId24"/>
    <p:sldId id="293" r:id="rId25"/>
    <p:sldId id="276" r:id="rId26"/>
    <p:sldId id="294" r:id="rId27"/>
    <p:sldId id="264" r:id="rId28"/>
    <p:sldId id="298" r:id="rId29"/>
    <p:sldId id="301" r:id="rId30"/>
    <p:sldId id="303" r:id="rId31"/>
    <p:sldId id="304" r:id="rId32"/>
    <p:sldId id="273" r:id="rId33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38D88"/>
    <a:srgbClr val="86897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610" autoAdjust="0"/>
    <p:restoredTop sz="94660"/>
  </p:normalViewPr>
  <p:slideViewPr>
    <p:cSldViewPr snapToGrid="0">
      <p:cViewPr>
        <p:scale>
          <a:sx n="114" d="100"/>
          <a:sy n="114" d="100"/>
        </p:scale>
        <p:origin x="-384" y="-2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99DB708-F8D8-4706-AF1F-192C228792E1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8ECE56-0930-4FB7-904F-DE2BB895ECC9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001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fld id="{DF663BF2-4A75-4724-B387-66271080A3EC}" type="slidenum">
              <a:rPr lang="zh-CN" altLang="en-US" smtClean="0"/>
              <a:pPr/>
              <a:t>19</a:t>
            </a:fld>
            <a:endParaRPr lang="zh-CN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3B09BA-9526-4924-B6B8-1503F5803609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28BB5-AF8C-431E-9030-5D8346A9F83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6915672"/>
      </p:ext>
    </p:extLst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831E22-2263-471B-8CBE-BFAEDCA236A4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B939DA-A970-4891-AC43-ADA77703DAD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0022682"/>
      </p:ext>
    </p:extLst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8FD260-2FF8-4D43-9FF7-6A0BE6D927D0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9B5ACA-B209-4B2F-A732-835842366205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9796005"/>
      </p:ext>
    </p:extLst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6D6A9F-E06D-47C4-AC7E-CE84436BC7F6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D0899-3DFE-40FB-A22A-F49F981C694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005155"/>
      </p:ext>
    </p:extLst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92DDD-52E3-4BA0-A01B-8C1ED27EAAE6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EC7465-E614-4C4D-9982-40F0FE6C656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7017828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031020-17D2-46FB-83DC-A4BC7F7C12AF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C8866F-7165-4A0C-8D54-6C4BADD172F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081737"/>
      </p:ext>
    </p:extLst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E57675-25BA-4921-A7C7-6BBF36D0BBF6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B472FD-FC51-4092-BB49-AD6B33F64D0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8231037"/>
      </p:ext>
    </p:extLst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5BD5EE-6D83-48D7-8AC5-6BC8B49EB6CE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4DEEA7-58AD-4ABC-AD7C-0F4381948644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0115298"/>
      </p:ext>
    </p:extLst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A249AA-548E-4651-98EF-7BE5F2DC1F8D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8290C8-2847-4550-A6BA-7FD7BF7A7FD3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0729129"/>
      </p:ext>
    </p:extLst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F1AE22-7507-4669-A173-EDF4695757C8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BE471C-F030-4C5A-876A-7241CDB4469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6087349"/>
      </p:ext>
    </p:extLst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E7DDAB-8105-4478-9FDD-6760B59254F2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5B05CD-FA31-458A-9BFE-BC70C98F62FE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7800219"/>
      </p:ext>
    </p:extLst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0385809A-389F-4A53-96C5-91C3220794B2}" type="datetimeFigureOut">
              <a:rPr lang="zh-CN" altLang="en-US"/>
              <a:pPr>
                <a:defRPr/>
              </a:pPr>
              <a:t>2015/12/15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598ABEF6-5257-46C0-99E5-06B8BDEE29FB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  <p:sp>
        <p:nvSpPr>
          <p:cNvPr id="7" name="矩形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openxmlformats.org/officeDocument/2006/relationships/image" Target="../media/image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-85908" y="741296"/>
            <a:ext cx="7907259" cy="3736620"/>
          </a:xfrm>
          <a:custGeom>
            <a:avLst/>
            <a:gdLst/>
            <a:ahLst/>
            <a:cxnLst/>
            <a:rect l="l" t="t" r="r" b="b"/>
            <a:pathLst>
              <a:path w="5760546" h="2799470">
                <a:moveTo>
                  <a:pt x="749736" y="1287992"/>
                </a:moveTo>
                <a:cubicBezTo>
                  <a:pt x="738527" y="1288090"/>
                  <a:pt x="726208" y="1290427"/>
                  <a:pt x="712778" y="1295003"/>
                </a:cubicBezTo>
                <a:lnTo>
                  <a:pt x="454133" y="1383135"/>
                </a:lnTo>
                <a:cubicBezTo>
                  <a:pt x="400413" y="1401440"/>
                  <a:pt x="382641" y="1437265"/>
                  <a:pt x="400818" y="1490609"/>
                </a:cubicBezTo>
                <a:lnTo>
                  <a:pt x="467637" y="1686706"/>
                </a:lnTo>
                <a:lnTo>
                  <a:pt x="596678" y="1642737"/>
                </a:lnTo>
                <a:lnTo>
                  <a:pt x="540803" y="1478759"/>
                </a:lnTo>
                <a:lnTo>
                  <a:pt x="701400" y="1424036"/>
                </a:lnTo>
                <a:lnTo>
                  <a:pt x="756890" y="1586887"/>
                </a:lnTo>
                <a:lnTo>
                  <a:pt x="637188" y="2213832"/>
                </a:lnTo>
                <a:lnTo>
                  <a:pt x="665030" y="2295539"/>
                </a:lnTo>
                <a:lnTo>
                  <a:pt x="1092724" y="2149805"/>
                </a:lnTo>
                <a:lnTo>
                  <a:pt x="1053363" y="2034287"/>
                </a:lnTo>
                <a:lnTo>
                  <a:pt x="783447" y="2126259"/>
                </a:lnTo>
                <a:lnTo>
                  <a:pt x="881553" y="1620509"/>
                </a:lnTo>
                <a:cubicBezTo>
                  <a:pt x="889192" y="1580171"/>
                  <a:pt x="888274" y="1546102"/>
                  <a:pt x="878802" y="1518303"/>
                </a:cubicBezTo>
                <a:lnTo>
                  <a:pt x="820623" y="1347563"/>
                </a:lnTo>
                <a:cubicBezTo>
                  <a:pt x="806991" y="1307555"/>
                  <a:pt x="783362" y="1287698"/>
                  <a:pt x="749736" y="1287992"/>
                </a:cubicBezTo>
                <a:close/>
                <a:moveTo>
                  <a:pt x="1226400" y="1246404"/>
                </a:moveTo>
                <a:lnTo>
                  <a:pt x="1449706" y="1901752"/>
                </a:lnTo>
                <a:lnTo>
                  <a:pt x="1275585" y="1961082"/>
                </a:lnTo>
                <a:lnTo>
                  <a:pt x="1052280" y="1305734"/>
                </a:lnTo>
                <a:close/>
                <a:moveTo>
                  <a:pt x="1273883" y="1109471"/>
                </a:moveTo>
                <a:cubicBezTo>
                  <a:pt x="1262800" y="1109474"/>
                  <a:pt x="1250637" y="1111732"/>
                  <a:pt x="1237394" y="1116244"/>
                </a:cubicBezTo>
                <a:lnTo>
                  <a:pt x="964098" y="1209368"/>
                </a:lnTo>
                <a:cubicBezTo>
                  <a:pt x="910754" y="1227545"/>
                  <a:pt x="893298" y="1263681"/>
                  <a:pt x="911731" y="1317777"/>
                </a:cubicBezTo>
                <a:lnTo>
                  <a:pt x="1157117" y="2037927"/>
                </a:lnTo>
                <a:cubicBezTo>
                  <a:pt x="1175422" y="2091647"/>
                  <a:pt x="1210683" y="2109611"/>
                  <a:pt x="1262901" y="2091818"/>
                </a:cubicBezTo>
                <a:lnTo>
                  <a:pt x="1537888" y="1998118"/>
                </a:lnTo>
                <a:cubicBezTo>
                  <a:pt x="1590856" y="1980069"/>
                  <a:pt x="1608188" y="1944185"/>
                  <a:pt x="1589884" y="1890465"/>
                </a:cubicBezTo>
                <a:lnTo>
                  <a:pt x="1344497" y="1170314"/>
                </a:lnTo>
                <a:cubicBezTo>
                  <a:pt x="1330672" y="1129743"/>
                  <a:pt x="1307135" y="1109461"/>
                  <a:pt x="1273883" y="1109471"/>
                </a:cubicBezTo>
                <a:close/>
                <a:moveTo>
                  <a:pt x="1575493" y="1001039"/>
                </a:moveTo>
                <a:lnTo>
                  <a:pt x="1463357" y="1039248"/>
                </a:lnTo>
                <a:lnTo>
                  <a:pt x="1477738" y="1304785"/>
                </a:lnTo>
                <a:lnTo>
                  <a:pt x="1483690" y="1322254"/>
                </a:lnTo>
                <a:lnTo>
                  <a:pt x="1534405" y="1304973"/>
                </a:lnTo>
                <a:lnTo>
                  <a:pt x="1746382" y="1927075"/>
                </a:lnTo>
                <a:lnTo>
                  <a:pt x="1875986" y="1882913"/>
                </a:lnTo>
                <a:close/>
                <a:moveTo>
                  <a:pt x="2101800" y="821703"/>
                </a:moveTo>
                <a:lnTo>
                  <a:pt x="1699463" y="958797"/>
                </a:lnTo>
                <a:lnTo>
                  <a:pt x="1831686" y="1392983"/>
                </a:lnTo>
                <a:lnTo>
                  <a:pt x="2124705" y="1293138"/>
                </a:lnTo>
                <a:lnTo>
                  <a:pt x="2240294" y="1632364"/>
                </a:lnTo>
                <a:lnTo>
                  <a:pt x="2076879" y="1688046"/>
                </a:lnTo>
                <a:lnTo>
                  <a:pt x="2018701" y="1517306"/>
                </a:lnTo>
                <a:lnTo>
                  <a:pt x="1889096" y="1561468"/>
                </a:lnTo>
                <a:lnTo>
                  <a:pt x="1958411" y="1764891"/>
                </a:lnTo>
                <a:cubicBezTo>
                  <a:pt x="1976716" y="1818611"/>
                  <a:pt x="2011977" y="1836575"/>
                  <a:pt x="2064195" y="1818782"/>
                </a:cubicBezTo>
                <a:lnTo>
                  <a:pt x="2328475" y="1728730"/>
                </a:lnTo>
                <a:cubicBezTo>
                  <a:pt x="2381820" y="1710553"/>
                  <a:pt x="2399339" y="1674605"/>
                  <a:pt x="2381035" y="1620885"/>
                </a:cubicBezTo>
                <a:lnTo>
                  <a:pt x="2242981" y="1215730"/>
                </a:lnTo>
                <a:cubicBezTo>
                  <a:pt x="2224804" y="1162385"/>
                  <a:pt x="2189043" y="1144802"/>
                  <a:pt x="2135699" y="1162978"/>
                </a:cubicBezTo>
                <a:lnTo>
                  <a:pt x="1921006" y="1236134"/>
                </a:lnTo>
                <a:lnTo>
                  <a:pt x="1861104" y="1032648"/>
                </a:lnTo>
                <a:lnTo>
                  <a:pt x="2141162" y="937220"/>
                </a:lnTo>
                <a:close/>
                <a:moveTo>
                  <a:pt x="0" y="0"/>
                </a:moveTo>
                <a:lnTo>
                  <a:pt x="5760546" y="0"/>
                </a:lnTo>
                <a:lnTo>
                  <a:pt x="5760546" y="2799470"/>
                </a:lnTo>
                <a:lnTo>
                  <a:pt x="0" y="2799470"/>
                </a:lnTo>
                <a:close/>
              </a:path>
            </a:pathLst>
          </a:custGeom>
        </p:spPr>
      </p:pic>
      <p:sp>
        <p:nvSpPr>
          <p:cNvPr id="2052" name="TextBox 24"/>
          <p:cNvSpPr>
            <a:spLocks noChangeArrowheads="1"/>
          </p:cNvSpPr>
          <p:nvPr/>
        </p:nvSpPr>
        <p:spPr bwMode="auto">
          <a:xfrm>
            <a:off x="6172200" y="5194300"/>
            <a:ext cx="53578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2053" name="文本框 19"/>
          <p:cNvSpPr txBox="1">
            <a:spLocks noChangeArrowheads="1"/>
          </p:cNvSpPr>
          <p:nvPr/>
        </p:nvSpPr>
        <p:spPr bwMode="auto">
          <a:xfrm>
            <a:off x="7664450" y="5646738"/>
            <a:ext cx="3613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ADD UP YOUR TITLE HERE</a:t>
            </a:r>
            <a:endParaRPr lang="zh-CN" altLang="en-US" sz="1800">
              <a:solidFill>
                <a:schemeClr val="bg1"/>
              </a:solidFill>
            </a:endParaRPr>
          </a:p>
        </p:txBody>
      </p:sp>
      <p:grpSp>
        <p:nvGrpSpPr>
          <p:cNvPr id="2054" name="组合 7"/>
          <p:cNvGrpSpPr>
            <a:grpSpLocks/>
          </p:cNvGrpSpPr>
          <p:nvPr/>
        </p:nvGrpSpPr>
        <p:grpSpPr bwMode="auto">
          <a:xfrm>
            <a:off x="5992813" y="3967163"/>
            <a:ext cx="5380037" cy="1038225"/>
            <a:chOff x="2222695" y="1936589"/>
            <a:chExt cx="5380886" cy="1038281"/>
          </a:xfrm>
        </p:grpSpPr>
        <p:grpSp>
          <p:nvGrpSpPr>
            <p:cNvPr id="2140" name="组合 8"/>
            <p:cNvGrpSpPr>
              <a:grpSpLocks/>
            </p:cNvGrpSpPr>
            <p:nvPr/>
          </p:nvGrpSpPr>
          <p:grpSpPr bwMode="auto">
            <a:xfrm>
              <a:off x="2222695" y="1941340"/>
              <a:ext cx="1139483" cy="998476"/>
              <a:chOff x="7427741" y="844059"/>
              <a:chExt cx="1139483" cy="998476"/>
            </a:xfrm>
          </p:grpSpPr>
          <p:grpSp>
            <p:nvGrpSpPr>
              <p:cNvPr id="2165" name="组合 39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427741" y="942500"/>
                  <a:ext cx="900254" cy="900162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43" name="直接连接符 42"/>
                <p:cNvCxnSpPr>
                  <a:stCxn id="42" idx="1"/>
                  <a:endCxn id="42" idx="3"/>
                </p:cNvCxnSpPr>
                <p:nvPr/>
              </p:nvCxnSpPr>
              <p:spPr>
                <a:xfrm>
                  <a:off x="7427741" y="1393375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/>
                <p:cNvCxnSpPr>
                  <a:stCxn id="42" idx="2"/>
                  <a:endCxn id="42" idx="0"/>
                </p:cNvCxnSpPr>
                <p:nvPr/>
              </p:nvCxnSpPr>
              <p:spPr>
                <a:xfrm flipV="1">
                  <a:off x="7878662" y="942500"/>
                  <a:ext cx="0" cy="90016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6" name="文本框 40"/>
              <p:cNvSpPr txBox="1">
                <a:spLocks noChangeArrowheads="1"/>
              </p:cNvSpPr>
              <p:nvPr/>
            </p:nvSpPr>
            <p:spPr bwMode="auto">
              <a:xfrm>
                <a:off x="7427741" y="844059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小</a:t>
                </a:r>
              </a:p>
            </p:txBody>
          </p:sp>
        </p:grpSp>
        <p:grpSp>
          <p:nvGrpSpPr>
            <p:cNvPr id="2141" name="组合 9"/>
            <p:cNvGrpSpPr>
              <a:grpSpLocks/>
            </p:cNvGrpSpPr>
            <p:nvPr/>
          </p:nvGrpSpPr>
          <p:grpSpPr bwMode="auto">
            <a:xfrm>
              <a:off x="3275426" y="2037471"/>
              <a:ext cx="1181687" cy="937399"/>
              <a:chOff x="7427741" y="942535"/>
              <a:chExt cx="1181687" cy="937399"/>
            </a:xfrm>
          </p:grpSpPr>
          <p:grpSp>
            <p:nvGrpSpPr>
              <p:cNvPr id="2160" name="组合 3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7" name="矩形 36"/>
                <p:cNvSpPr/>
                <p:nvPr/>
              </p:nvSpPr>
              <p:spPr>
                <a:xfrm>
                  <a:off x="7427688" y="943258"/>
                  <a:ext cx="900255" cy="89857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8" name="直接连接符 37"/>
                <p:cNvCxnSpPr>
                  <a:stCxn id="37" idx="1"/>
                  <a:endCxn id="37" idx="3"/>
                </p:cNvCxnSpPr>
                <p:nvPr/>
              </p:nvCxnSpPr>
              <p:spPr>
                <a:xfrm>
                  <a:off x="7427688" y="1392545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接连接符 38"/>
                <p:cNvCxnSpPr>
                  <a:stCxn id="37" idx="2"/>
                  <a:endCxn id="37" idx="0"/>
                </p:cNvCxnSpPr>
                <p:nvPr/>
              </p:nvCxnSpPr>
              <p:spPr>
                <a:xfrm flipV="1">
                  <a:off x="7878609" y="943258"/>
                  <a:ext cx="0" cy="89857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1" name="文本框 35"/>
              <p:cNvSpPr txBox="1">
                <a:spLocks noChangeArrowheads="1"/>
              </p:cNvSpPr>
              <p:nvPr/>
            </p:nvSpPr>
            <p:spPr bwMode="auto">
              <a:xfrm>
                <a:off x="7469945" y="956604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清</a:t>
                </a:r>
              </a:p>
            </p:txBody>
          </p:sp>
        </p:grpSp>
        <p:grpSp>
          <p:nvGrpSpPr>
            <p:cNvPr id="2142" name="组合 11"/>
            <p:cNvGrpSpPr>
              <a:grpSpLocks/>
            </p:cNvGrpSpPr>
            <p:nvPr/>
          </p:nvGrpSpPr>
          <p:grpSpPr bwMode="auto">
            <a:xfrm>
              <a:off x="4316435" y="2004529"/>
              <a:ext cx="1139483" cy="942204"/>
              <a:chOff x="7399605" y="900331"/>
              <a:chExt cx="1139483" cy="942204"/>
            </a:xfrm>
          </p:grpSpPr>
          <p:grpSp>
            <p:nvGrpSpPr>
              <p:cNvPr id="2155" name="组合 29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2" name="矩形 31"/>
                <p:cNvSpPr/>
                <p:nvPr/>
              </p:nvSpPr>
              <p:spPr>
                <a:xfrm>
                  <a:off x="7431862" y="946697"/>
                  <a:ext cx="895491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3" name="直接连接符 32"/>
                <p:cNvCxnSpPr>
                  <a:stCxn id="32" idx="1"/>
                  <a:endCxn id="32" idx="3"/>
                </p:cNvCxnSpPr>
                <p:nvPr/>
              </p:nvCxnSpPr>
              <p:spPr>
                <a:xfrm>
                  <a:off x="7431862" y="1392809"/>
                  <a:ext cx="89549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接连接符 33"/>
                <p:cNvCxnSpPr>
                  <a:stCxn id="32" idx="2"/>
                  <a:endCxn id="32" idx="0"/>
                </p:cNvCxnSpPr>
                <p:nvPr/>
              </p:nvCxnSpPr>
              <p:spPr>
                <a:xfrm flipV="1">
                  <a:off x="7878020" y="946697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6" name="文本框 30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新</a:t>
                </a:r>
              </a:p>
            </p:txBody>
          </p:sp>
        </p:grpSp>
        <p:grpSp>
          <p:nvGrpSpPr>
            <p:cNvPr id="2143" name="组合 14"/>
            <p:cNvGrpSpPr>
              <a:grpSpLocks/>
            </p:cNvGrpSpPr>
            <p:nvPr/>
          </p:nvGrpSpPr>
          <p:grpSpPr bwMode="auto">
            <a:xfrm>
              <a:off x="5411370" y="2023345"/>
              <a:ext cx="1181687" cy="937398"/>
              <a:chOff x="7427741" y="942535"/>
              <a:chExt cx="1181687" cy="937398"/>
            </a:xfrm>
          </p:grpSpPr>
          <p:grpSp>
            <p:nvGrpSpPr>
              <p:cNvPr id="2150" name="组合 2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7427269" y="943096"/>
                  <a:ext cx="900254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8" name="直接连接符 27"/>
                <p:cNvCxnSpPr>
                  <a:stCxn id="27" idx="1"/>
                  <a:endCxn id="27" idx="3"/>
                </p:cNvCxnSpPr>
                <p:nvPr/>
              </p:nvCxnSpPr>
              <p:spPr>
                <a:xfrm>
                  <a:off x="7427269" y="1392383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>
                  <a:stCxn id="27" idx="2"/>
                  <a:endCxn id="27" idx="0"/>
                </p:cNvCxnSpPr>
                <p:nvPr/>
              </p:nvCxnSpPr>
              <p:spPr>
                <a:xfrm flipV="1">
                  <a:off x="7878190" y="943096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1" name="文本框 25"/>
              <p:cNvSpPr txBox="1">
                <a:spLocks noChangeArrowheads="1"/>
              </p:cNvSpPr>
              <p:nvPr/>
            </p:nvSpPr>
            <p:spPr bwMode="auto">
              <a:xfrm>
                <a:off x="7469945" y="9566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模</a:t>
                </a:r>
              </a:p>
            </p:txBody>
          </p:sp>
        </p:grpSp>
        <p:grpSp>
          <p:nvGrpSpPr>
            <p:cNvPr id="2144" name="组合 15"/>
            <p:cNvGrpSpPr>
              <a:grpSpLocks/>
            </p:cNvGrpSpPr>
            <p:nvPr/>
          </p:nvGrpSpPr>
          <p:grpSpPr bwMode="auto">
            <a:xfrm>
              <a:off x="6464098" y="1936589"/>
              <a:ext cx="1139483" cy="984408"/>
              <a:chOff x="7399605" y="858127"/>
              <a:chExt cx="1139483" cy="984408"/>
            </a:xfrm>
          </p:grpSpPr>
          <p:grpSp>
            <p:nvGrpSpPr>
              <p:cNvPr id="2145" name="组合 17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1" name="矩形 20"/>
                <p:cNvSpPr/>
                <p:nvPr/>
              </p:nvSpPr>
              <p:spPr>
                <a:xfrm>
                  <a:off x="7427662" y="942269"/>
                  <a:ext cx="900255" cy="90016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3" name="直接连接符 22"/>
                <p:cNvCxnSpPr>
                  <a:stCxn id="21" idx="1"/>
                  <a:endCxn id="21" idx="3"/>
                </p:cNvCxnSpPr>
                <p:nvPr/>
              </p:nvCxnSpPr>
              <p:spPr>
                <a:xfrm>
                  <a:off x="7427662" y="1393143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>
                  <a:stCxn id="21" idx="2"/>
                  <a:endCxn id="21" idx="0"/>
                </p:cNvCxnSpPr>
                <p:nvPr/>
              </p:nvCxnSpPr>
              <p:spPr>
                <a:xfrm flipV="1">
                  <a:off x="7878583" y="942269"/>
                  <a:ext cx="0" cy="90016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6" name="文本框 18"/>
              <p:cNvSpPr txBox="1">
                <a:spLocks noChangeArrowheads="1"/>
              </p:cNvSpPr>
              <p:nvPr/>
            </p:nvSpPr>
            <p:spPr bwMode="auto">
              <a:xfrm>
                <a:off x="7399605" y="858127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板</a:t>
                </a:r>
              </a:p>
            </p:txBody>
          </p:sp>
        </p:grpSp>
      </p:grpSp>
      <p:grpSp>
        <p:nvGrpSpPr>
          <p:cNvPr id="2055" name="组合 81"/>
          <p:cNvGrpSpPr>
            <a:grpSpLocks/>
          </p:cNvGrpSpPr>
          <p:nvPr/>
        </p:nvGrpSpPr>
        <p:grpSpPr bwMode="auto">
          <a:xfrm>
            <a:off x="4745038" y="4076700"/>
            <a:ext cx="1109662" cy="958850"/>
            <a:chOff x="4687889" y="2624138"/>
            <a:chExt cx="1109663" cy="958850"/>
          </a:xfrm>
        </p:grpSpPr>
        <p:sp>
          <p:nvSpPr>
            <p:cNvPr id="2058" name="Freeform 927"/>
            <p:cNvSpPr>
              <a:spLocks noEditPoints="1"/>
            </p:cNvSpPr>
            <p:nvPr/>
          </p:nvSpPr>
          <p:spPr bwMode="auto">
            <a:xfrm>
              <a:off x="4945064" y="2820988"/>
              <a:ext cx="611188" cy="638175"/>
            </a:xfrm>
            <a:custGeom>
              <a:avLst/>
              <a:gdLst>
                <a:gd name="T0" fmla="*/ 2147483647 w 1154"/>
                <a:gd name="T1" fmla="*/ 2147483647 h 1206"/>
                <a:gd name="T2" fmla="*/ 2147483647 w 1154"/>
                <a:gd name="T3" fmla="*/ 2147483647 h 1206"/>
                <a:gd name="T4" fmla="*/ 2147483647 w 1154"/>
                <a:gd name="T5" fmla="*/ 2147483647 h 1206"/>
                <a:gd name="T6" fmla="*/ 2147483647 w 1154"/>
                <a:gd name="T7" fmla="*/ 2147483647 h 1206"/>
                <a:gd name="T8" fmla="*/ 2147483647 w 1154"/>
                <a:gd name="T9" fmla="*/ 2147483647 h 1206"/>
                <a:gd name="T10" fmla="*/ 2147483647 w 1154"/>
                <a:gd name="T11" fmla="*/ 2147483647 h 1206"/>
                <a:gd name="T12" fmla="*/ 2147483647 w 1154"/>
                <a:gd name="T13" fmla="*/ 0 h 1206"/>
                <a:gd name="T14" fmla="*/ 2147483647 w 1154"/>
                <a:gd name="T15" fmla="*/ 592796842 h 1206"/>
                <a:gd name="T16" fmla="*/ 2147483647 w 1154"/>
                <a:gd name="T17" fmla="*/ 1778110067 h 1206"/>
                <a:gd name="T18" fmla="*/ 2147483647 w 1154"/>
                <a:gd name="T19" fmla="*/ 2147483647 h 1206"/>
                <a:gd name="T20" fmla="*/ 2147483647 w 1154"/>
                <a:gd name="T21" fmla="*/ 2147483647 h 1206"/>
                <a:gd name="T22" fmla="*/ 2147483647 w 1154"/>
                <a:gd name="T23" fmla="*/ 2147483647 h 1206"/>
                <a:gd name="T24" fmla="*/ 2147483647 w 1154"/>
                <a:gd name="T25" fmla="*/ 2147483647 h 1206"/>
                <a:gd name="T26" fmla="*/ 2147483647 w 1154"/>
                <a:gd name="T27" fmla="*/ 2147483647 h 1206"/>
                <a:gd name="T28" fmla="*/ 742772963 w 1154"/>
                <a:gd name="T29" fmla="*/ 2147483647 h 1206"/>
                <a:gd name="T30" fmla="*/ 297053257 w 1154"/>
                <a:gd name="T31" fmla="*/ 2147483647 h 1206"/>
                <a:gd name="T32" fmla="*/ 2147483647 w 1154"/>
                <a:gd name="T33" fmla="*/ 2147483647 h 1206"/>
                <a:gd name="T34" fmla="*/ 2147483647 w 1154"/>
                <a:gd name="T35" fmla="*/ 2147483647 h 1206"/>
                <a:gd name="T36" fmla="*/ 2147483647 w 1154"/>
                <a:gd name="T37" fmla="*/ 2147483647 h 1206"/>
                <a:gd name="T38" fmla="*/ 2147483647 w 1154"/>
                <a:gd name="T39" fmla="*/ 2147483647 h 1206"/>
                <a:gd name="T40" fmla="*/ 2147483647 w 1154"/>
                <a:gd name="T41" fmla="*/ 2147483647 h 1206"/>
                <a:gd name="T42" fmla="*/ 2147483647 w 1154"/>
                <a:gd name="T43" fmla="*/ 2147483647 h 1206"/>
                <a:gd name="T44" fmla="*/ 2147483647 w 1154"/>
                <a:gd name="T45" fmla="*/ 2147483647 h 1206"/>
                <a:gd name="T46" fmla="*/ 2147483647 w 1154"/>
                <a:gd name="T47" fmla="*/ 2147483647 h 1206"/>
                <a:gd name="T48" fmla="*/ 2147483647 w 1154"/>
                <a:gd name="T49" fmla="*/ 2147483647 h 1206"/>
                <a:gd name="T50" fmla="*/ 2147483647 w 1154"/>
                <a:gd name="T51" fmla="*/ 2147483647 h 1206"/>
                <a:gd name="T52" fmla="*/ 2147483647 w 1154"/>
                <a:gd name="T53" fmla="*/ 2147483647 h 1206"/>
                <a:gd name="T54" fmla="*/ 2147483647 w 1154"/>
                <a:gd name="T55" fmla="*/ 2147483647 h 1206"/>
                <a:gd name="T56" fmla="*/ 2147483647 w 1154"/>
                <a:gd name="T57" fmla="*/ 2147483647 h 1206"/>
                <a:gd name="T58" fmla="*/ 2147483647 w 1154"/>
                <a:gd name="T59" fmla="*/ 2147483647 h 1206"/>
                <a:gd name="T60" fmla="*/ 2147483647 w 1154"/>
                <a:gd name="T61" fmla="*/ 2147483647 h 1206"/>
                <a:gd name="T62" fmla="*/ 2147483647 w 1154"/>
                <a:gd name="T63" fmla="*/ 2147483647 h 1206"/>
                <a:gd name="T64" fmla="*/ 2147483647 w 1154"/>
                <a:gd name="T65" fmla="*/ 2147483647 h 1206"/>
                <a:gd name="T66" fmla="*/ 2147483647 w 1154"/>
                <a:gd name="T67" fmla="*/ 2147483647 h 1206"/>
                <a:gd name="T68" fmla="*/ 2147483647 w 1154"/>
                <a:gd name="T69" fmla="*/ 2147483647 h 1206"/>
                <a:gd name="T70" fmla="*/ 2147483647 w 1154"/>
                <a:gd name="T71" fmla="*/ 2147483647 h 1206"/>
                <a:gd name="T72" fmla="*/ 2147483647 w 1154"/>
                <a:gd name="T73" fmla="*/ 2147483647 h 1206"/>
                <a:gd name="T74" fmla="*/ 2147483647 w 1154"/>
                <a:gd name="T75" fmla="*/ 2147483647 h 1206"/>
                <a:gd name="T76" fmla="*/ 2147483647 w 1154"/>
                <a:gd name="T77" fmla="*/ 2147483647 h 1206"/>
                <a:gd name="T78" fmla="*/ 2147483647 w 1154"/>
                <a:gd name="T79" fmla="*/ 2147483647 h 1206"/>
                <a:gd name="T80" fmla="*/ 2147483647 w 1154"/>
                <a:gd name="T81" fmla="*/ 2147483647 h 1206"/>
                <a:gd name="T82" fmla="*/ 2147483647 w 1154"/>
                <a:gd name="T83" fmla="*/ 2147483647 h 1206"/>
                <a:gd name="T84" fmla="*/ 2147483647 w 1154"/>
                <a:gd name="T85" fmla="*/ 2147483647 h 1206"/>
                <a:gd name="T86" fmla="*/ 2147483647 w 1154"/>
                <a:gd name="T87" fmla="*/ 2147483647 h 1206"/>
                <a:gd name="T88" fmla="*/ 2147483647 w 1154"/>
                <a:gd name="T89" fmla="*/ 2147483647 h 1206"/>
                <a:gd name="T90" fmla="*/ 2147483647 w 1154"/>
                <a:gd name="T91" fmla="*/ 2147483647 h 1206"/>
                <a:gd name="T92" fmla="*/ 2147483647 w 1154"/>
                <a:gd name="T93" fmla="*/ 2147483647 h 1206"/>
                <a:gd name="T94" fmla="*/ 2147483647 w 1154"/>
                <a:gd name="T95" fmla="*/ 2147483647 h 1206"/>
                <a:gd name="T96" fmla="*/ 2147483647 w 1154"/>
                <a:gd name="T97" fmla="*/ 2147483647 h 1206"/>
                <a:gd name="T98" fmla="*/ 2147483647 w 1154"/>
                <a:gd name="T99" fmla="*/ 2147483647 h 1206"/>
                <a:gd name="T100" fmla="*/ 2147483647 w 1154"/>
                <a:gd name="T101" fmla="*/ 2147483647 h 1206"/>
                <a:gd name="T102" fmla="*/ 2147483647 w 1154"/>
                <a:gd name="T103" fmla="*/ 2147483647 h 1206"/>
                <a:gd name="T104" fmla="*/ 2147483647 w 1154"/>
                <a:gd name="T105" fmla="*/ 2147483647 h 1206"/>
                <a:gd name="T106" fmla="*/ 2147483647 w 1154"/>
                <a:gd name="T107" fmla="*/ 2147483647 h 1206"/>
                <a:gd name="T108" fmla="*/ 2147483647 w 1154"/>
                <a:gd name="T109" fmla="*/ 2147483647 h 1206"/>
                <a:gd name="T110" fmla="*/ 2147483647 w 1154"/>
                <a:gd name="T111" fmla="*/ 2147483647 h 1206"/>
                <a:gd name="T112" fmla="*/ 2147483647 w 1154"/>
                <a:gd name="T113" fmla="*/ 2147483647 h 1206"/>
                <a:gd name="T114" fmla="*/ 2147483647 w 1154"/>
                <a:gd name="T115" fmla="*/ 2147483647 h 1206"/>
                <a:gd name="T116" fmla="*/ 2147483647 w 1154"/>
                <a:gd name="T117" fmla="*/ 2147483647 h 12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54" h="1206">
                  <a:moveTo>
                    <a:pt x="1145" y="472"/>
                  </a:moveTo>
                  <a:lnTo>
                    <a:pt x="1145" y="472"/>
                  </a:lnTo>
                  <a:lnTo>
                    <a:pt x="1139" y="446"/>
                  </a:lnTo>
                  <a:lnTo>
                    <a:pt x="1133" y="422"/>
                  </a:lnTo>
                  <a:lnTo>
                    <a:pt x="1124" y="396"/>
                  </a:lnTo>
                  <a:lnTo>
                    <a:pt x="1115" y="372"/>
                  </a:lnTo>
                  <a:lnTo>
                    <a:pt x="1095" y="323"/>
                  </a:lnTo>
                  <a:lnTo>
                    <a:pt x="1073" y="277"/>
                  </a:lnTo>
                  <a:lnTo>
                    <a:pt x="1063" y="252"/>
                  </a:lnTo>
                  <a:lnTo>
                    <a:pt x="1057" y="229"/>
                  </a:lnTo>
                  <a:lnTo>
                    <a:pt x="1048" y="208"/>
                  </a:lnTo>
                  <a:lnTo>
                    <a:pt x="1043" y="197"/>
                  </a:lnTo>
                  <a:lnTo>
                    <a:pt x="1036" y="185"/>
                  </a:lnTo>
                  <a:lnTo>
                    <a:pt x="1028" y="175"/>
                  </a:lnTo>
                  <a:lnTo>
                    <a:pt x="1020" y="164"/>
                  </a:lnTo>
                  <a:lnTo>
                    <a:pt x="1001" y="147"/>
                  </a:lnTo>
                  <a:lnTo>
                    <a:pt x="982" y="130"/>
                  </a:lnTo>
                  <a:lnTo>
                    <a:pt x="962" y="115"/>
                  </a:lnTo>
                  <a:lnTo>
                    <a:pt x="939" y="102"/>
                  </a:lnTo>
                  <a:lnTo>
                    <a:pt x="915" y="88"/>
                  </a:lnTo>
                  <a:lnTo>
                    <a:pt x="891" y="76"/>
                  </a:lnTo>
                  <a:lnTo>
                    <a:pt x="867" y="65"/>
                  </a:lnTo>
                  <a:lnTo>
                    <a:pt x="816" y="43"/>
                  </a:lnTo>
                  <a:lnTo>
                    <a:pt x="792" y="33"/>
                  </a:lnTo>
                  <a:lnTo>
                    <a:pt x="768" y="20"/>
                  </a:lnTo>
                  <a:lnTo>
                    <a:pt x="757" y="15"/>
                  </a:lnTo>
                  <a:lnTo>
                    <a:pt x="745" y="10"/>
                  </a:lnTo>
                  <a:lnTo>
                    <a:pt x="731" y="7"/>
                  </a:lnTo>
                  <a:lnTo>
                    <a:pt x="719" y="4"/>
                  </a:lnTo>
                  <a:lnTo>
                    <a:pt x="692" y="1"/>
                  </a:lnTo>
                  <a:lnTo>
                    <a:pt x="664" y="0"/>
                  </a:lnTo>
                  <a:lnTo>
                    <a:pt x="637" y="0"/>
                  </a:lnTo>
                  <a:lnTo>
                    <a:pt x="610" y="1"/>
                  </a:lnTo>
                  <a:lnTo>
                    <a:pt x="583" y="3"/>
                  </a:lnTo>
                  <a:lnTo>
                    <a:pt x="557" y="4"/>
                  </a:lnTo>
                  <a:lnTo>
                    <a:pt x="551" y="5"/>
                  </a:lnTo>
                  <a:lnTo>
                    <a:pt x="545" y="10"/>
                  </a:lnTo>
                  <a:lnTo>
                    <a:pt x="514" y="10"/>
                  </a:lnTo>
                  <a:lnTo>
                    <a:pt x="483" y="12"/>
                  </a:lnTo>
                  <a:lnTo>
                    <a:pt x="451" y="16"/>
                  </a:lnTo>
                  <a:lnTo>
                    <a:pt x="422" y="22"/>
                  </a:lnTo>
                  <a:lnTo>
                    <a:pt x="396" y="27"/>
                  </a:lnTo>
                  <a:lnTo>
                    <a:pt x="369" y="34"/>
                  </a:lnTo>
                  <a:lnTo>
                    <a:pt x="340" y="42"/>
                  </a:lnTo>
                  <a:lnTo>
                    <a:pt x="312" y="52"/>
                  </a:lnTo>
                  <a:lnTo>
                    <a:pt x="285" y="62"/>
                  </a:lnTo>
                  <a:lnTo>
                    <a:pt x="259" y="75"/>
                  </a:lnTo>
                  <a:lnTo>
                    <a:pt x="234" y="90"/>
                  </a:lnTo>
                  <a:lnTo>
                    <a:pt x="224" y="98"/>
                  </a:lnTo>
                  <a:lnTo>
                    <a:pt x="213" y="106"/>
                  </a:lnTo>
                  <a:lnTo>
                    <a:pt x="173" y="142"/>
                  </a:lnTo>
                  <a:lnTo>
                    <a:pt x="154" y="163"/>
                  </a:lnTo>
                  <a:lnTo>
                    <a:pt x="137" y="183"/>
                  </a:lnTo>
                  <a:lnTo>
                    <a:pt x="118" y="204"/>
                  </a:lnTo>
                  <a:lnTo>
                    <a:pt x="101" y="225"/>
                  </a:lnTo>
                  <a:lnTo>
                    <a:pt x="85" y="247"/>
                  </a:lnTo>
                  <a:lnTo>
                    <a:pt x="70" y="270"/>
                  </a:lnTo>
                  <a:lnTo>
                    <a:pt x="57" y="294"/>
                  </a:lnTo>
                  <a:lnTo>
                    <a:pt x="44" y="319"/>
                  </a:lnTo>
                  <a:lnTo>
                    <a:pt x="35" y="345"/>
                  </a:lnTo>
                  <a:lnTo>
                    <a:pt x="27" y="370"/>
                  </a:lnTo>
                  <a:lnTo>
                    <a:pt x="19" y="397"/>
                  </a:lnTo>
                  <a:lnTo>
                    <a:pt x="13" y="423"/>
                  </a:lnTo>
                  <a:lnTo>
                    <a:pt x="9" y="452"/>
                  </a:lnTo>
                  <a:lnTo>
                    <a:pt x="5" y="479"/>
                  </a:lnTo>
                  <a:lnTo>
                    <a:pt x="2" y="509"/>
                  </a:lnTo>
                  <a:lnTo>
                    <a:pt x="1" y="540"/>
                  </a:lnTo>
                  <a:lnTo>
                    <a:pt x="0" y="571"/>
                  </a:lnTo>
                  <a:lnTo>
                    <a:pt x="1" y="601"/>
                  </a:lnTo>
                  <a:lnTo>
                    <a:pt x="2" y="663"/>
                  </a:lnTo>
                  <a:lnTo>
                    <a:pt x="5" y="724"/>
                  </a:lnTo>
                  <a:lnTo>
                    <a:pt x="8" y="750"/>
                  </a:lnTo>
                  <a:lnTo>
                    <a:pt x="11" y="776"/>
                  </a:lnTo>
                  <a:lnTo>
                    <a:pt x="15" y="802"/>
                  </a:lnTo>
                  <a:lnTo>
                    <a:pt x="19" y="826"/>
                  </a:lnTo>
                  <a:lnTo>
                    <a:pt x="25" y="849"/>
                  </a:lnTo>
                  <a:lnTo>
                    <a:pt x="32" y="874"/>
                  </a:lnTo>
                  <a:lnTo>
                    <a:pt x="42" y="898"/>
                  </a:lnTo>
                  <a:lnTo>
                    <a:pt x="51" y="922"/>
                  </a:lnTo>
                  <a:lnTo>
                    <a:pt x="62" y="947"/>
                  </a:lnTo>
                  <a:lnTo>
                    <a:pt x="76" y="971"/>
                  </a:lnTo>
                  <a:lnTo>
                    <a:pt x="89" y="993"/>
                  </a:lnTo>
                  <a:lnTo>
                    <a:pt x="104" y="1015"/>
                  </a:lnTo>
                  <a:lnTo>
                    <a:pt x="120" y="1034"/>
                  </a:lnTo>
                  <a:lnTo>
                    <a:pt x="137" y="1053"/>
                  </a:lnTo>
                  <a:lnTo>
                    <a:pt x="154" y="1070"/>
                  </a:lnTo>
                  <a:lnTo>
                    <a:pt x="173" y="1087"/>
                  </a:lnTo>
                  <a:lnTo>
                    <a:pt x="194" y="1102"/>
                  </a:lnTo>
                  <a:lnTo>
                    <a:pt x="215" y="1115"/>
                  </a:lnTo>
                  <a:lnTo>
                    <a:pt x="237" y="1129"/>
                  </a:lnTo>
                  <a:lnTo>
                    <a:pt x="260" y="1140"/>
                  </a:lnTo>
                  <a:lnTo>
                    <a:pt x="283" y="1150"/>
                  </a:lnTo>
                  <a:lnTo>
                    <a:pt x="308" y="1160"/>
                  </a:lnTo>
                  <a:lnTo>
                    <a:pt x="333" y="1167"/>
                  </a:lnTo>
                  <a:lnTo>
                    <a:pt x="359" y="1173"/>
                  </a:lnTo>
                  <a:lnTo>
                    <a:pt x="419" y="1186"/>
                  </a:lnTo>
                  <a:lnTo>
                    <a:pt x="479" y="1195"/>
                  </a:lnTo>
                  <a:lnTo>
                    <a:pt x="540" y="1202"/>
                  </a:lnTo>
                  <a:lnTo>
                    <a:pt x="571" y="1205"/>
                  </a:lnTo>
                  <a:lnTo>
                    <a:pt x="601" y="1206"/>
                  </a:lnTo>
                  <a:lnTo>
                    <a:pt x="632" y="1206"/>
                  </a:lnTo>
                  <a:lnTo>
                    <a:pt x="662" y="1205"/>
                  </a:lnTo>
                  <a:lnTo>
                    <a:pt x="693" y="1203"/>
                  </a:lnTo>
                  <a:lnTo>
                    <a:pt x="723" y="1201"/>
                  </a:lnTo>
                  <a:lnTo>
                    <a:pt x="753" y="1196"/>
                  </a:lnTo>
                  <a:lnTo>
                    <a:pt x="783" y="1192"/>
                  </a:lnTo>
                  <a:lnTo>
                    <a:pt x="812" y="1186"/>
                  </a:lnTo>
                  <a:lnTo>
                    <a:pt x="842" y="1179"/>
                  </a:lnTo>
                  <a:lnTo>
                    <a:pt x="868" y="1171"/>
                  </a:lnTo>
                  <a:lnTo>
                    <a:pt x="894" y="1161"/>
                  </a:lnTo>
                  <a:lnTo>
                    <a:pt x="917" y="1152"/>
                  </a:lnTo>
                  <a:lnTo>
                    <a:pt x="939" y="1140"/>
                  </a:lnTo>
                  <a:lnTo>
                    <a:pt x="960" y="1126"/>
                  </a:lnTo>
                  <a:lnTo>
                    <a:pt x="979" y="1112"/>
                  </a:lnTo>
                  <a:lnTo>
                    <a:pt x="998" y="1097"/>
                  </a:lnTo>
                  <a:lnTo>
                    <a:pt x="1016" y="1081"/>
                  </a:lnTo>
                  <a:lnTo>
                    <a:pt x="1032" y="1064"/>
                  </a:lnTo>
                  <a:lnTo>
                    <a:pt x="1047" y="1045"/>
                  </a:lnTo>
                  <a:lnTo>
                    <a:pt x="1061" y="1024"/>
                  </a:lnTo>
                  <a:lnTo>
                    <a:pt x="1073" y="1002"/>
                  </a:lnTo>
                  <a:lnTo>
                    <a:pt x="1085" y="979"/>
                  </a:lnTo>
                  <a:lnTo>
                    <a:pt x="1096" y="956"/>
                  </a:lnTo>
                  <a:lnTo>
                    <a:pt x="1104" y="932"/>
                  </a:lnTo>
                  <a:lnTo>
                    <a:pt x="1114" y="906"/>
                  </a:lnTo>
                  <a:lnTo>
                    <a:pt x="1127" y="853"/>
                  </a:lnTo>
                  <a:lnTo>
                    <a:pt x="1138" y="800"/>
                  </a:lnTo>
                  <a:lnTo>
                    <a:pt x="1146" y="745"/>
                  </a:lnTo>
                  <a:lnTo>
                    <a:pt x="1152" y="691"/>
                  </a:lnTo>
                  <a:lnTo>
                    <a:pt x="1154" y="635"/>
                  </a:lnTo>
                  <a:lnTo>
                    <a:pt x="1153" y="579"/>
                  </a:lnTo>
                  <a:lnTo>
                    <a:pt x="1150" y="525"/>
                  </a:lnTo>
                  <a:lnTo>
                    <a:pt x="1145" y="472"/>
                  </a:lnTo>
                  <a:close/>
                  <a:moveTo>
                    <a:pt x="1103" y="753"/>
                  </a:moveTo>
                  <a:lnTo>
                    <a:pt x="1103" y="753"/>
                  </a:lnTo>
                  <a:lnTo>
                    <a:pt x="1093" y="813"/>
                  </a:lnTo>
                  <a:lnTo>
                    <a:pt x="1088" y="841"/>
                  </a:lnTo>
                  <a:lnTo>
                    <a:pt x="1082" y="871"/>
                  </a:lnTo>
                  <a:lnTo>
                    <a:pt x="1076" y="899"/>
                  </a:lnTo>
                  <a:lnTo>
                    <a:pt x="1067" y="928"/>
                  </a:lnTo>
                  <a:lnTo>
                    <a:pt x="1057" y="955"/>
                  </a:lnTo>
                  <a:lnTo>
                    <a:pt x="1044" y="984"/>
                  </a:lnTo>
                  <a:lnTo>
                    <a:pt x="1036" y="997"/>
                  </a:lnTo>
                  <a:lnTo>
                    <a:pt x="1028" y="1011"/>
                  </a:lnTo>
                  <a:lnTo>
                    <a:pt x="1020" y="1023"/>
                  </a:lnTo>
                  <a:lnTo>
                    <a:pt x="1010" y="1035"/>
                  </a:lnTo>
                  <a:lnTo>
                    <a:pt x="991" y="1057"/>
                  </a:lnTo>
                  <a:lnTo>
                    <a:pt x="970" y="1076"/>
                  </a:lnTo>
                  <a:lnTo>
                    <a:pt x="947" y="1093"/>
                  </a:lnTo>
                  <a:lnTo>
                    <a:pt x="922" y="1108"/>
                  </a:lnTo>
                  <a:lnTo>
                    <a:pt x="895" y="1122"/>
                  </a:lnTo>
                  <a:lnTo>
                    <a:pt x="868" y="1133"/>
                  </a:lnTo>
                  <a:lnTo>
                    <a:pt x="841" y="1141"/>
                  </a:lnTo>
                  <a:lnTo>
                    <a:pt x="811" y="1149"/>
                  </a:lnTo>
                  <a:lnTo>
                    <a:pt x="783" y="1156"/>
                  </a:lnTo>
                  <a:lnTo>
                    <a:pt x="753" y="1160"/>
                  </a:lnTo>
                  <a:lnTo>
                    <a:pt x="723" y="1163"/>
                  </a:lnTo>
                  <a:lnTo>
                    <a:pt x="693" y="1165"/>
                  </a:lnTo>
                  <a:lnTo>
                    <a:pt x="663" y="1167"/>
                  </a:lnTo>
                  <a:lnTo>
                    <a:pt x="633" y="1167"/>
                  </a:lnTo>
                  <a:lnTo>
                    <a:pt x="574" y="1167"/>
                  </a:lnTo>
                  <a:lnTo>
                    <a:pt x="513" y="1163"/>
                  </a:lnTo>
                  <a:lnTo>
                    <a:pt x="483" y="1160"/>
                  </a:lnTo>
                  <a:lnTo>
                    <a:pt x="453" y="1156"/>
                  </a:lnTo>
                  <a:lnTo>
                    <a:pt x="423" y="1150"/>
                  </a:lnTo>
                  <a:lnTo>
                    <a:pt x="393" y="1145"/>
                  </a:lnTo>
                  <a:lnTo>
                    <a:pt x="365" y="1137"/>
                  </a:lnTo>
                  <a:lnTo>
                    <a:pt x="335" y="1129"/>
                  </a:lnTo>
                  <a:lnTo>
                    <a:pt x="308" y="1119"/>
                  </a:lnTo>
                  <a:lnTo>
                    <a:pt x="279" y="1107"/>
                  </a:lnTo>
                  <a:lnTo>
                    <a:pt x="252" y="1095"/>
                  </a:lnTo>
                  <a:lnTo>
                    <a:pt x="226" y="1080"/>
                  </a:lnTo>
                  <a:lnTo>
                    <a:pt x="200" y="1064"/>
                  </a:lnTo>
                  <a:lnTo>
                    <a:pt x="176" y="1045"/>
                  </a:lnTo>
                  <a:lnTo>
                    <a:pt x="156" y="1027"/>
                  </a:lnTo>
                  <a:lnTo>
                    <a:pt x="138" y="1008"/>
                  </a:lnTo>
                  <a:lnTo>
                    <a:pt x="122" y="986"/>
                  </a:lnTo>
                  <a:lnTo>
                    <a:pt x="107" y="963"/>
                  </a:lnTo>
                  <a:lnTo>
                    <a:pt x="95" y="940"/>
                  </a:lnTo>
                  <a:lnTo>
                    <a:pt x="84" y="916"/>
                  </a:lnTo>
                  <a:lnTo>
                    <a:pt x="73" y="890"/>
                  </a:lnTo>
                  <a:lnTo>
                    <a:pt x="66" y="864"/>
                  </a:lnTo>
                  <a:lnTo>
                    <a:pt x="59" y="837"/>
                  </a:lnTo>
                  <a:lnTo>
                    <a:pt x="53" y="810"/>
                  </a:lnTo>
                  <a:lnTo>
                    <a:pt x="49" y="783"/>
                  </a:lnTo>
                  <a:lnTo>
                    <a:pt x="46" y="756"/>
                  </a:lnTo>
                  <a:lnTo>
                    <a:pt x="43" y="728"/>
                  </a:lnTo>
                  <a:lnTo>
                    <a:pt x="42" y="701"/>
                  </a:lnTo>
                  <a:lnTo>
                    <a:pt x="40" y="650"/>
                  </a:lnTo>
                  <a:lnTo>
                    <a:pt x="40" y="587"/>
                  </a:lnTo>
                  <a:lnTo>
                    <a:pt x="42" y="526"/>
                  </a:lnTo>
                  <a:lnTo>
                    <a:pt x="47" y="467"/>
                  </a:lnTo>
                  <a:lnTo>
                    <a:pt x="50" y="435"/>
                  </a:lnTo>
                  <a:lnTo>
                    <a:pt x="55" y="404"/>
                  </a:lnTo>
                  <a:lnTo>
                    <a:pt x="58" y="389"/>
                  </a:lnTo>
                  <a:lnTo>
                    <a:pt x="62" y="374"/>
                  </a:lnTo>
                  <a:lnTo>
                    <a:pt x="66" y="361"/>
                  </a:lnTo>
                  <a:lnTo>
                    <a:pt x="72" y="346"/>
                  </a:lnTo>
                  <a:lnTo>
                    <a:pt x="84" y="319"/>
                  </a:lnTo>
                  <a:lnTo>
                    <a:pt x="99" y="293"/>
                  </a:lnTo>
                  <a:lnTo>
                    <a:pt x="116" y="267"/>
                  </a:lnTo>
                  <a:lnTo>
                    <a:pt x="135" y="244"/>
                  </a:lnTo>
                  <a:lnTo>
                    <a:pt x="154" y="221"/>
                  </a:lnTo>
                  <a:lnTo>
                    <a:pt x="176" y="198"/>
                  </a:lnTo>
                  <a:lnTo>
                    <a:pt x="211" y="159"/>
                  </a:lnTo>
                  <a:lnTo>
                    <a:pt x="230" y="141"/>
                  </a:lnTo>
                  <a:lnTo>
                    <a:pt x="251" y="123"/>
                  </a:lnTo>
                  <a:lnTo>
                    <a:pt x="264" y="114"/>
                  </a:lnTo>
                  <a:lnTo>
                    <a:pt x="278" y="107"/>
                  </a:lnTo>
                  <a:lnTo>
                    <a:pt x="293" y="100"/>
                  </a:lnTo>
                  <a:lnTo>
                    <a:pt x="309" y="95"/>
                  </a:lnTo>
                  <a:lnTo>
                    <a:pt x="340" y="86"/>
                  </a:lnTo>
                  <a:lnTo>
                    <a:pt x="371" y="75"/>
                  </a:lnTo>
                  <a:lnTo>
                    <a:pt x="399" y="67"/>
                  </a:lnTo>
                  <a:lnTo>
                    <a:pt x="426" y="60"/>
                  </a:lnTo>
                  <a:lnTo>
                    <a:pt x="456" y="53"/>
                  </a:lnTo>
                  <a:lnTo>
                    <a:pt x="485" y="48"/>
                  </a:lnTo>
                  <a:lnTo>
                    <a:pt x="514" y="45"/>
                  </a:lnTo>
                  <a:lnTo>
                    <a:pt x="544" y="45"/>
                  </a:lnTo>
                  <a:lnTo>
                    <a:pt x="574" y="48"/>
                  </a:lnTo>
                  <a:lnTo>
                    <a:pt x="602" y="52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6" y="50"/>
                  </a:lnTo>
                  <a:lnTo>
                    <a:pt x="621" y="45"/>
                  </a:lnTo>
                  <a:lnTo>
                    <a:pt x="624" y="38"/>
                  </a:lnTo>
                  <a:lnTo>
                    <a:pt x="660" y="38"/>
                  </a:lnTo>
                  <a:lnTo>
                    <a:pt x="679" y="38"/>
                  </a:lnTo>
                  <a:lnTo>
                    <a:pt x="697" y="41"/>
                  </a:lnTo>
                  <a:lnTo>
                    <a:pt x="715" y="43"/>
                  </a:lnTo>
                  <a:lnTo>
                    <a:pt x="732" y="48"/>
                  </a:lnTo>
                  <a:lnTo>
                    <a:pt x="750" y="53"/>
                  </a:lnTo>
                  <a:lnTo>
                    <a:pt x="766" y="61"/>
                  </a:lnTo>
                  <a:lnTo>
                    <a:pt x="788" y="72"/>
                  </a:lnTo>
                  <a:lnTo>
                    <a:pt x="810" y="83"/>
                  </a:lnTo>
                  <a:lnTo>
                    <a:pt x="854" y="103"/>
                  </a:lnTo>
                  <a:lnTo>
                    <a:pt x="899" y="123"/>
                  </a:lnTo>
                  <a:lnTo>
                    <a:pt x="921" y="134"/>
                  </a:lnTo>
                  <a:lnTo>
                    <a:pt x="943" y="148"/>
                  </a:lnTo>
                  <a:lnTo>
                    <a:pt x="955" y="156"/>
                  </a:lnTo>
                  <a:lnTo>
                    <a:pt x="968" y="166"/>
                  </a:lnTo>
                  <a:lnTo>
                    <a:pt x="981" y="176"/>
                  </a:lnTo>
                  <a:lnTo>
                    <a:pt x="993" y="189"/>
                  </a:lnTo>
                  <a:lnTo>
                    <a:pt x="1002" y="201"/>
                  </a:lnTo>
                  <a:lnTo>
                    <a:pt x="1012" y="214"/>
                  </a:lnTo>
                  <a:lnTo>
                    <a:pt x="1020" y="228"/>
                  </a:lnTo>
                  <a:lnTo>
                    <a:pt x="1025" y="242"/>
                  </a:lnTo>
                  <a:lnTo>
                    <a:pt x="1032" y="265"/>
                  </a:lnTo>
                  <a:lnTo>
                    <a:pt x="1038" y="286"/>
                  </a:lnTo>
                  <a:lnTo>
                    <a:pt x="1044" y="308"/>
                  </a:lnTo>
                  <a:lnTo>
                    <a:pt x="1048" y="319"/>
                  </a:lnTo>
                  <a:lnTo>
                    <a:pt x="1054" y="330"/>
                  </a:lnTo>
                  <a:lnTo>
                    <a:pt x="1066" y="355"/>
                  </a:lnTo>
                  <a:lnTo>
                    <a:pt x="1076" y="380"/>
                  </a:lnTo>
                  <a:lnTo>
                    <a:pt x="1085" y="406"/>
                  </a:lnTo>
                  <a:lnTo>
                    <a:pt x="1092" y="430"/>
                  </a:lnTo>
                  <a:lnTo>
                    <a:pt x="1099" y="454"/>
                  </a:lnTo>
                  <a:lnTo>
                    <a:pt x="1104" y="480"/>
                  </a:lnTo>
                  <a:lnTo>
                    <a:pt x="1114" y="535"/>
                  </a:lnTo>
                  <a:lnTo>
                    <a:pt x="1118" y="560"/>
                  </a:lnTo>
                  <a:lnTo>
                    <a:pt x="1119" y="587"/>
                  </a:lnTo>
                  <a:lnTo>
                    <a:pt x="1119" y="616"/>
                  </a:lnTo>
                  <a:lnTo>
                    <a:pt x="1118" y="643"/>
                  </a:lnTo>
                  <a:lnTo>
                    <a:pt x="1115" y="672"/>
                  </a:lnTo>
                  <a:lnTo>
                    <a:pt x="1111" y="700"/>
                  </a:lnTo>
                  <a:lnTo>
                    <a:pt x="1103" y="7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928"/>
            <p:cNvSpPr>
              <a:spLocks/>
            </p:cNvSpPr>
            <p:nvPr/>
          </p:nvSpPr>
          <p:spPr bwMode="auto">
            <a:xfrm>
              <a:off x="4881564" y="2892426"/>
              <a:ext cx="165100" cy="73025"/>
            </a:xfrm>
            <a:custGeom>
              <a:avLst/>
              <a:gdLst>
                <a:gd name="T0" fmla="*/ 2147483647 w 312"/>
                <a:gd name="T1" fmla="*/ 302871987 h 137"/>
                <a:gd name="T2" fmla="*/ 2147483647 w 312"/>
                <a:gd name="T3" fmla="*/ 151436260 h 137"/>
                <a:gd name="T4" fmla="*/ 2147483647 w 312"/>
                <a:gd name="T5" fmla="*/ 151436260 h 137"/>
                <a:gd name="T6" fmla="*/ 2147483647 w 312"/>
                <a:gd name="T7" fmla="*/ 908615961 h 137"/>
                <a:gd name="T8" fmla="*/ 2147483647 w 312"/>
                <a:gd name="T9" fmla="*/ 2147483647 h 137"/>
                <a:gd name="T10" fmla="*/ 889055033 w 312"/>
                <a:gd name="T11" fmla="*/ 2147483647 h 137"/>
                <a:gd name="T12" fmla="*/ 444667746 w 312"/>
                <a:gd name="T13" fmla="*/ 2147483647 h 137"/>
                <a:gd name="T14" fmla="*/ 0 w 312"/>
                <a:gd name="T15" fmla="*/ 2147483647 h 137"/>
                <a:gd name="T16" fmla="*/ 296258192 w 312"/>
                <a:gd name="T17" fmla="*/ 2147483647 h 137"/>
                <a:gd name="T18" fmla="*/ 1037184129 w 312"/>
                <a:gd name="T19" fmla="*/ 2147483647 h 137"/>
                <a:gd name="T20" fmla="*/ 2147483647 w 312"/>
                <a:gd name="T21" fmla="*/ 2147483647 h 137"/>
                <a:gd name="T22" fmla="*/ 2147483647 w 312"/>
                <a:gd name="T23" fmla="*/ 2147483647 h 137"/>
                <a:gd name="T24" fmla="*/ 2147483647 w 312"/>
                <a:gd name="T25" fmla="*/ 2147483647 h 137"/>
                <a:gd name="T26" fmla="*/ 2147483647 w 312"/>
                <a:gd name="T27" fmla="*/ 2147483647 h 137"/>
                <a:gd name="T28" fmla="*/ 2147483647 w 312"/>
                <a:gd name="T29" fmla="*/ 2147483647 h 137"/>
                <a:gd name="T30" fmla="*/ 2147483647 w 312"/>
                <a:gd name="T31" fmla="*/ 2147483647 h 137"/>
                <a:gd name="T32" fmla="*/ 2147483647 w 312"/>
                <a:gd name="T33" fmla="*/ 2147483647 h 137"/>
                <a:gd name="T34" fmla="*/ 2147483647 w 312"/>
                <a:gd name="T35" fmla="*/ 2147483647 h 137"/>
                <a:gd name="T36" fmla="*/ 2147483647 w 312"/>
                <a:gd name="T37" fmla="*/ 2147483647 h 137"/>
                <a:gd name="T38" fmla="*/ 2147483647 w 312"/>
                <a:gd name="T39" fmla="*/ 2147483647 h 137"/>
                <a:gd name="T40" fmla="*/ 2147483647 w 312"/>
                <a:gd name="T41" fmla="*/ 2147483647 h 137"/>
                <a:gd name="T42" fmla="*/ 2147483647 w 312"/>
                <a:gd name="T43" fmla="*/ 2147483647 h 137"/>
                <a:gd name="T44" fmla="*/ 2147483647 w 312"/>
                <a:gd name="T45" fmla="*/ 2147483647 h 137"/>
                <a:gd name="T46" fmla="*/ 2147483647 w 312"/>
                <a:gd name="T47" fmla="*/ 2147483647 h 137"/>
                <a:gd name="T48" fmla="*/ 2147483647 w 312"/>
                <a:gd name="T49" fmla="*/ 2147483647 h 137"/>
                <a:gd name="T50" fmla="*/ 2147483647 w 312"/>
                <a:gd name="T51" fmla="*/ 2147483647 h 137"/>
                <a:gd name="T52" fmla="*/ 2147483647 w 312"/>
                <a:gd name="T53" fmla="*/ 2147483647 h 137"/>
                <a:gd name="T54" fmla="*/ 2147483647 w 312"/>
                <a:gd name="T55" fmla="*/ 2147483647 h 137"/>
                <a:gd name="T56" fmla="*/ 2147483647 w 312"/>
                <a:gd name="T57" fmla="*/ 2147483647 h 137"/>
                <a:gd name="T58" fmla="*/ 2147483647 w 312"/>
                <a:gd name="T59" fmla="*/ 2147483647 h 137"/>
                <a:gd name="T60" fmla="*/ 2147483647 w 312"/>
                <a:gd name="T61" fmla="*/ 2147483647 h 137"/>
                <a:gd name="T62" fmla="*/ 2147483647 w 312"/>
                <a:gd name="T63" fmla="*/ 2147483647 h 137"/>
                <a:gd name="T64" fmla="*/ 2147483647 w 312"/>
                <a:gd name="T65" fmla="*/ 1211487948 h 137"/>
                <a:gd name="T66" fmla="*/ 2147483647 w 312"/>
                <a:gd name="T67" fmla="*/ 302871987 h 137"/>
                <a:gd name="T68" fmla="*/ 2147483647 w 312"/>
                <a:gd name="T69" fmla="*/ 302871987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2" h="137">
                  <a:moveTo>
                    <a:pt x="295" y="2"/>
                  </a:moveTo>
                  <a:lnTo>
                    <a:pt x="99" y="2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6" y="2"/>
                  </a:lnTo>
                  <a:lnTo>
                    <a:pt x="25" y="6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3" y="32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3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21" y="82"/>
                  </a:lnTo>
                  <a:lnTo>
                    <a:pt x="34" y="92"/>
                  </a:lnTo>
                  <a:lnTo>
                    <a:pt x="49" y="99"/>
                  </a:lnTo>
                  <a:lnTo>
                    <a:pt x="65" y="107"/>
                  </a:lnTo>
                  <a:lnTo>
                    <a:pt x="83" y="112"/>
                  </a:lnTo>
                  <a:lnTo>
                    <a:pt x="101" y="119"/>
                  </a:lnTo>
                  <a:lnTo>
                    <a:pt x="135" y="127"/>
                  </a:lnTo>
                  <a:lnTo>
                    <a:pt x="164" y="133"/>
                  </a:lnTo>
                  <a:lnTo>
                    <a:pt x="185" y="135"/>
                  </a:lnTo>
                  <a:lnTo>
                    <a:pt x="189" y="137"/>
                  </a:lnTo>
                  <a:lnTo>
                    <a:pt x="192" y="135"/>
                  </a:lnTo>
                  <a:lnTo>
                    <a:pt x="196" y="134"/>
                  </a:lnTo>
                  <a:lnTo>
                    <a:pt x="197" y="131"/>
                  </a:lnTo>
                  <a:lnTo>
                    <a:pt x="201" y="126"/>
                  </a:lnTo>
                  <a:lnTo>
                    <a:pt x="202" y="119"/>
                  </a:lnTo>
                  <a:lnTo>
                    <a:pt x="201" y="112"/>
                  </a:lnTo>
                  <a:lnTo>
                    <a:pt x="197" y="107"/>
                  </a:lnTo>
                  <a:lnTo>
                    <a:pt x="192" y="101"/>
                  </a:lnTo>
                  <a:lnTo>
                    <a:pt x="189" y="100"/>
                  </a:lnTo>
                  <a:lnTo>
                    <a:pt x="185" y="100"/>
                  </a:lnTo>
                  <a:lnTo>
                    <a:pt x="173" y="97"/>
                  </a:lnTo>
                  <a:lnTo>
                    <a:pt x="159" y="95"/>
                  </a:lnTo>
                  <a:lnTo>
                    <a:pt x="135" y="88"/>
                  </a:lnTo>
                  <a:lnTo>
                    <a:pt x="86" y="72"/>
                  </a:lnTo>
                  <a:lnTo>
                    <a:pt x="64" y="65"/>
                  </a:lnTo>
                  <a:lnTo>
                    <a:pt x="45" y="54"/>
                  </a:lnTo>
                  <a:lnTo>
                    <a:pt x="68" y="36"/>
                  </a:lnTo>
                  <a:lnTo>
                    <a:pt x="99" y="39"/>
                  </a:lnTo>
                  <a:lnTo>
                    <a:pt x="148" y="40"/>
                  </a:lnTo>
                  <a:lnTo>
                    <a:pt x="197" y="40"/>
                  </a:lnTo>
                  <a:lnTo>
                    <a:pt x="295" y="39"/>
                  </a:lnTo>
                  <a:lnTo>
                    <a:pt x="299" y="38"/>
                  </a:lnTo>
                  <a:lnTo>
                    <a:pt x="301" y="36"/>
                  </a:lnTo>
                  <a:lnTo>
                    <a:pt x="307" y="32"/>
                  </a:lnTo>
                  <a:lnTo>
                    <a:pt x="311" y="27"/>
                  </a:lnTo>
                  <a:lnTo>
                    <a:pt x="312" y="20"/>
                  </a:lnTo>
                  <a:lnTo>
                    <a:pt x="311" y="13"/>
                  </a:lnTo>
                  <a:lnTo>
                    <a:pt x="307" y="8"/>
                  </a:lnTo>
                  <a:lnTo>
                    <a:pt x="301" y="4"/>
                  </a:lnTo>
                  <a:lnTo>
                    <a:pt x="299" y="2"/>
                  </a:lnTo>
                  <a:lnTo>
                    <a:pt x="2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929"/>
            <p:cNvSpPr>
              <a:spLocks/>
            </p:cNvSpPr>
            <p:nvPr/>
          </p:nvSpPr>
          <p:spPr bwMode="auto">
            <a:xfrm>
              <a:off x="5472114" y="2897188"/>
              <a:ext cx="168275" cy="74613"/>
            </a:xfrm>
            <a:custGeom>
              <a:avLst/>
              <a:gdLst>
                <a:gd name="T0" fmla="*/ 2147483647 w 316"/>
                <a:gd name="T1" fmla="*/ 0 h 140"/>
                <a:gd name="T2" fmla="*/ 1963176560 w 316"/>
                <a:gd name="T3" fmla="*/ 151390843 h 140"/>
                <a:gd name="T4" fmla="*/ 604010865 w 316"/>
                <a:gd name="T5" fmla="*/ 756955280 h 140"/>
                <a:gd name="T6" fmla="*/ 0 w 316"/>
                <a:gd name="T7" fmla="*/ 2147483647 h 140"/>
                <a:gd name="T8" fmla="*/ 604010865 w 316"/>
                <a:gd name="T9" fmla="*/ 2147483647 h 140"/>
                <a:gd name="T10" fmla="*/ 1963176560 w 316"/>
                <a:gd name="T11" fmla="*/ 2147483647 h 140"/>
                <a:gd name="T12" fmla="*/ 2147483647 w 316"/>
                <a:gd name="T13" fmla="*/ 2147483647 h 140"/>
                <a:gd name="T14" fmla="*/ 2147483647 w 316"/>
                <a:gd name="T15" fmla="*/ 2147483647 h 140"/>
                <a:gd name="T16" fmla="*/ 2147483647 w 316"/>
                <a:gd name="T17" fmla="*/ 2147483647 h 140"/>
                <a:gd name="T18" fmla="*/ 2147483647 w 316"/>
                <a:gd name="T19" fmla="*/ 2147483647 h 140"/>
                <a:gd name="T20" fmla="*/ 2147483647 w 316"/>
                <a:gd name="T21" fmla="*/ 2147483647 h 140"/>
                <a:gd name="T22" fmla="*/ 2147483647 w 316"/>
                <a:gd name="T23" fmla="*/ 2147483647 h 140"/>
                <a:gd name="T24" fmla="*/ 2147483647 w 316"/>
                <a:gd name="T25" fmla="*/ 2147483647 h 140"/>
                <a:gd name="T26" fmla="*/ 2147483647 w 316"/>
                <a:gd name="T27" fmla="*/ 2147483647 h 140"/>
                <a:gd name="T28" fmla="*/ 2147483647 w 316"/>
                <a:gd name="T29" fmla="*/ 2147483647 h 140"/>
                <a:gd name="T30" fmla="*/ 2147483647 w 316"/>
                <a:gd name="T31" fmla="*/ 2147483647 h 140"/>
                <a:gd name="T32" fmla="*/ 2147483647 w 316"/>
                <a:gd name="T33" fmla="*/ 2147483647 h 140"/>
                <a:gd name="T34" fmla="*/ 2147483647 w 316"/>
                <a:gd name="T35" fmla="*/ 2147483647 h 140"/>
                <a:gd name="T36" fmla="*/ 2147483647 w 316"/>
                <a:gd name="T37" fmla="*/ 2147483647 h 140"/>
                <a:gd name="T38" fmla="*/ 2147483647 w 316"/>
                <a:gd name="T39" fmla="*/ 2147483647 h 140"/>
                <a:gd name="T40" fmla="*/ 2147483647 w 316"/>
                <a:gd name="T41" fmla="*/ 2147483647 h 140"/>
                <a:gd name="T42" fmla="*/ 2147483647 w 316"/>
                <a:gd name="T43" fmla="*/ 2147483647 h 140"/>
                <a:gd name="T44" fmla="*/ 2147483647 w 316"/>
                <a:gd name="T45" fmla="*/ 2147483647 h 140"/>
                <a:gd name="T46" fmla="*/ 2147483647 w 316"/>
                <a:gd name="T47" fmla="*/ 2147483647 h 140"/>
                <a:gd name="T48" fmla="*/ 2147483647 w 316"/>
                <a:gd name="T49" fmla="*/ 2147483647 h 140"/>
                <a:gd name="T50" fmla="*/ 2147483647 w 316"/>
                <a:gd name="T51" fmla="*/ 2147483647 h 140"/>
                <a:gd name="T52" fmla="*/ 2147483647 w 316"/>
                <a:gd name="T53" fmla="*/ 2147483647 h 140"/>
                <a:gd name="T54" fmla="*/ 2147483647 w 316"/>
                <a:gd name="T55" fmla="*/ 2147483647 h 140"/>
                <a:gd name="T56" fmla="*/ 2147483647 w 316"/>
                <a:gd name="T57" fmla="*/ 2147483647 h 140"/>
                <a:gd name="T58" fmla="*/ 2147483647 w 316"/>
                <a:gd name="T59" fmla="*/ 2147483647 h 140"/>
                <a:gd name="T60" fmla="*/ 2147483647 w 316"/>
                <a:gd name="T61" fmla="*/ 1665017341 h 140"/>
                <a:gd name="T62" fmla="*/ 2147483647 w 316"/>
                <a:gd name="T63" fmla="*/ 454173062 h 140"/>
                <a:gd name="T64" fmla="*/ 2147483647 w 316"/>
                <a:gd name="T65" fmla="*/ 0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6" h="140">
                  <a:moveTo>
                    <a:pt x="245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157" y="36"/>
                  </a:lnTo>
                  <a:lnTo>
                    <a:pt x="241" y="38"/>
                  </a:lnTo>
                  <a:lnTo>
                    <a:pt x="268" y="38"/>
                  </a:lnTo>
                  <a:lnTo>
                    <a:pt x="277" y="39"/>
                  </a:lnTo>
                  <a:lnTo>
                    <a:pt x="279" y="39"/>
                  </a:lnTo>
                  <a:lnTo>
                    <a:pt x="278" y="43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3"/>
                  </a:lnTo>
                  <a:lnTo>
                    <a:pt x="251" y="58"/>
                  </a:lnTo>
                  <a:lnTo>
                    <a:pt x="235" y="62"/>
                  </a:lnTo>
                  <a:lnTo>
                    <a:pt x="202" y="68"/>
                  </a:lnTo>
                  <a:lnTo>
                    <a:pt x="180" y="72"/>
                  </a:lnTo>
                  <a:lnTo>
                    <a:pt x="121" y="89"/>
                  </a:lnTo>
                  <a:lnTo>
                    <a:pt x="61" y="104"/>
                  </a:lnTo>
                  <a:lnTo>
                    <a:pt x="57" y="106"/>
                  </a:lnTo>
                  <a:lnTo>
                    <a:pt x="54" y="107"/>
                  </a:lnTo>
                  <a:lnTo>
                    <a:pt x="50" y="112"/>
                  </a:lnTo>
                  <a:lnTo>
                    <a:pt x="49" y="119"/>
                  </a:lnTo>
                  <a:lnTo>
                    <a:pt x="49" y="126"/>
                  </a:lnTo>
                  <a:lnTo>
                    <a:pt x="51" y="131"/>
                  </a:lnTo>
                  <a:lnTo>
                    <a:pt x="57" y="137"/>
                  </a:lnTo>
                  <a:lnTo>
                    <a:pt x="64" y="140"/>
                  </a:lnTo>
                  <a:lnTo>
                    <a:pt x="66" y="140"/>
                  </a:lnTo>
                  <a:lnTo>
                    <a:pt x="70" y="140"/>
                  </a:lnTo>
                  <a:lnTo>
                    <a:pt x="118" y="129"/>
                  </a:lnTo>
                  <a:lnTo>
                    <a:pt x="165" y="116"/>
                  </a:lnTo>
                  <a:lnTo>
                    <a:pt x="213" y="103"/>
                  </a:lnTo>
                  <a:lnTo>
                    <a:pt x="260" y="91"/>
                  </a:lnTo>
                  <a:lnTo>
                    <a:pt x="282" y="84"/>
                  </a:lnTo>
                  <a:lnTo>
                    <a:pt x="292" y="81"/>
                  </a:lnTo>
                  <a:lnTo>
                    <a:pt x="298" y="76"/>
                  </a:lnTo>
                  <a:lnTo>
                    <a:pt x="305" y="70"/>
                  </a:lnTo>
                  <a:lnTo>
                    <a:pt x="309" y="62"/>
                  </a:lnTo>
                  <a:lnTo>
                    <a:pt x="313" y="53"/>
                  </a:lnTo>
                  <a:lnTo>
                    <a:pt x="316" y="39"/>
                  </a:lnTo>
                  <a:lnTo>
                    <a:pt x="316" y="34"/>
                  </a:lnTo>
                  <a:lnTo>
                    <a:pt x="315" y="27"/>
                  </a:lnTo>
                  <a:lnTo>
                    <a:pt x="313" y="22"/>
                  </a:lnTo>
                  <a:lnTo>
                    <a:pt x="311" y="17"/>
                  </a:lnTo>
                  <a:lnTo>
                    <a:pt x="306" y="13"/>
                  </a:lnTo>
                  <a:lnTo>
                    <a:pt x="302" y="11"/>
                  </a:lnTo>
                  <a:lnTo>
                    <a:pt x="293" y="5"/>
                  </a:lnTo>
                  <a:lnTo>
                    <a:pt x="281" y="3"/>
                  </a:lnTo>
                  <a:lnTo>
                    <a:pt x="268" y="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930"/>
            <p:cNvSpPr>
              <a:spLocks/>
            </p:cNvSpPr>
            <p:nvPr/>
          </p:nvSpPr>
          <p:spPr bwMode="auto">
            <a:xfrm>
              <a:off x="5199064" y="2624138"/>
              <a:ext cx="120650" cy="217488"/>
            </a:xfrm>
            <a:custGeom>
              <a:avLst/>
              <a:gdLst>
                <a:gd name="T0" fmla="*/ 2147483647 w 230"/>
                <a:gd name="T1" fmla="*/ 2147483647 h 412"/>
                <a:gd name="T2" fmla="*/ 2147483647 w 230"/>
                <a:gd name="T3" fmla="*/ 2147483647 h 412"/>
                <a:gd name="T4" fmla="*/ 2147483647 w 230"/>
                <a:gd name="T5" fmla="*/ 2147483647 h 412"/>
                <a:gd name="T6" fmla="*/ 2147483647 w 230"/>
                <a:gd name="T7" fmla="*/ 2147483647 h 412"/>
                <a:gd name="T8" fmla="*/ 2147483647 w 230"/>
                <a:gd name="T9" fmla="*/ 2147483647 h 412"/>
                <a:gd name="T10" fmla="*/ 2147483647 w 230"/>
                <a:gd name="T11" fmla="*/ 2147483647 h 412"/>
                <a:gd name="T12" fmla="*/ 2147483647 w 230"/>
                <a:gd name="T13" fmla="*/ 2147483647 h 412"/>
                <a:gd name="T14" fmla="*/ 2147483647 w 230"/>
                <a:gd name="T15" fmla="*/ 2147483647 h 412"/>
                <a:gd name="T16" fmla="*/ 2147483647 w 230"/>
                <a:gd name="T17" fmla="*/ 2147483647 h 412"/>
                <a:gd name="T18" fmla="*/ 2147483647 w 230"/>
                <a:gd name="T19" fmla="*/ 2147483647 h 412"/>
                <a:gd name="T20" fmla="*/ 2147483647 w 230"/>
                <a:gd name="T21" fmla="*/ 1471051352 h 412"/>
                <a:gd name="T22" fmla="*/ 2147483647 w 230"/>
                <a:gd name="T23" fmla="*/ 441398758 h 412"/>
                <a:gd name="T24" fmla="*/ 2147483647 w 230"/>
                <a:gd name="T25" fmla="*/ 0 h 412"/>
                <a:gd name="T26" fmla="*/ 2147483647 w 230"/>
                <a:gd name="T27" fmla="*/ 147132744 h 412"/>
                <a:gd name="T28" fmla="*/ 2147483647 w 230"/>
                <a:gd name="T29" fmla="*/ 735386579 h 412"/>
                <a:gd name="T30" fmla="*/ 2147483647 w 230"/>
                <a:gd name="T31" fmla="*/ 2059304660 h 412"/>
                <a:gd name="T32" fmla="*/ 2147483647 w 230"/>
                <a:gd name="T33" fmla="*/ 2147483647 h 412"/>
                <a:gd name="T34" fmla="*/ 2147483647 w 230"/>
                <a:gd name="T35" fmla="*/ 2147483647 h 412"/>
                <a:gd name="T36" fmla="*/ 2147483647 w 230"/>
                <a:gd name="T37" fmla="*/ 2147483647 h 412"/>
                <a:gd name="T38" fmla="*/ 2147483647 w 230"/>
                <a:gd name="T39" fmla="*/ 2147483647 h 412"/>
                <a:gd name="T40" fmla="*/ 2147483647 w 230"/>
                <a:gd name="T41" fmla="*/ 2147483647 h 412"/>
                <a:gd name="T42" fmla="*/ 2147483647 w 230"/>
                <a:gd name="T43" fmla="*/ 2147483647 h 412"/>
                <a:gd name="T44" fmla="*/ 2147483647 w 230"/>
                <a:gd name="T45" fmla="*/ 2147483647 h 412"/>
                <a:gd name="T46" fmla="*/ 2147483647 w 230"/>
                <a:gd name="T47" fmla="*/ 2147483647 h 412"/>
                <a:gd name="T48" fmla="*/ 1732186738 w 230"/>
                <a:gd name="T49" fmla="*/ 2147483647 h 412"/>
                <a:gd name="T50" fmla="*/ 144463687 w 230"/>
                <a:gd name="T51" fmla="*/ 2147483647 h 412"/>
                <a:gd name="T52" fmla="*/ 0 w 230"/>
                <a:gd name="T53" fmla="*/ 2147483647 h 412"/>
                <a:gd name="T54" fmla="*/ 144463687 w 230"/>
                <a:gd name="T55" fmla="*/ 2147483647 h 412"/>
                <a:gd name="T56" fmla="*/ 1732186738 w 230"/>
                <a:gd name="T57" fmla="*/ 2147483647 h 412"/>
                <a:gd name="T58" fmla="*/ 2147483647 w 230"/>
                <a:gd name="T59" fmla="*/ 2147483647 h 412"/>
                <a:gd name="T60" fmla="*/ 2147483647 w 230"/>
                <a:gd name="T61" fmla="*/ 2147483647 h 412"/>
                <a:gd name="T62" fmla="*/ 2147483647 w 230"/>
                <a:gd name="T63" fmla="*/ 2147483647 h 412"/>
                <a:gd name="T64" fmla="*/ 2147483647 w 230"/>
                <a:gd name="T65" fmla="*/ 2147483647 h 412"/>
                <a:gd name="T66" fmla="*/ 2147483647 w 230"/>
                <a:gd name="T67" fmla="*/ 2147483647 h 412"/>
                <a:gd name="T68" fmla="*/ 2147483647 w 230"/>
                <a:gd name="T69" fmla="*/ 2147483647 h 412"/>
                <a:gd name="T70" fmla="*/ 2147483647 w 230"/>
                <a:gd name="T71" fmla="*/ 2147483647 h 412"/>
                <a:gd name="T72" fmla="*/ 2147483647 w 230"/>
                <a:gd name="T73" fmla="*/ 2147483647 h 412"/>
                <a:gd name="T74" fmla="*/ 2147483647 w 230"/>
                <a:gd name="T75" fmla="*/ 2147483647 h 412"/>
                <a:gd name="T76" fmla="*/ 2147483647 w 230"/>
                <a:gd name="T77" fmla="*/ 2147483647 h 412"/>
                <a:gd name="T78" fmla="*/ 2147483647 w 230"/>
                <a:gd name="T79" fmla="*/ 2147483647 h 412"/>
                <a:gd name="T80" fmla="*/ 2147483647 w 230"/>
                <a:gd name="T81" fmla="*/ 2147483647 h 412"/>
                <a:gd name="T82" fmla="*/ 2147483647 w 230"/>
                <a:gd name="T83" fmla="*/ 2147483647 h 412"/>
                <a:gd name="T84" fmla="*/ 2147483647 w 230"/>
                <a:gd name="T85" fmla="*/ 2147483647 h 412"/>
                <a:gd name="T86" fmla="*/ 2147483647 w 230"/>
                <a:gd name="T87" fmla="*/ 2147483647 h 412"/>
                <a:gd name="T88" fmla="*/ 2147483647 w 230"/>
                <a:gd name="T89" fmla="*/ 2147483647 h 412"/>
                <a:gd name="T90" fmla="*/ 2147483647 w 230"/>
                <a:gd name="T91" fmla="*/ 2147483647 h 412"/>
                <a:gd name="T92" fmla="*/ 2147483647 w 230"/>
                <a:gd name="T93" fmla="*/ 2147483647 h 412"/>
                <a:gd name="T94" fmla="*/ 2147483647 w 230"/>
                <a:gd name="T95" fmla="*/ 2147483647 h 412"/>
                <a:gd name="T96" fmla="*/ 2147483647 w 230"/>
                <a:gd name="T97" fmla="*/ 2147483647 h 412"/>
                <a:gd name="T98" fmla="*/ 2147483647 w 230"/>
                <a:gd name="T99" fmla="*/ 2147483647 h 412"/>
                <a:gd name="T100" fmla="*/ 2147483647 w 230"/>
                <a:gd name="T101" fmla="*/ 2147483647 h 412"/>
                <a:gd name="T102" fmla="*/ 2147483647 w 230"/>
                <a:gd name="T103" fmla="*/ 2147483647 h 412"/>
                <a:gd name="T104" fmla="*/ 2147483647 w 230"/>
                <a:gd name="T105" fmla="*/ 2147483647 h 412"/>
                <a:gd name="T106" fmla="*/ 2147483647 w 230"/>
                <a:gd name="T107" fmla="*/ 2147483647 h 412"/>
                <a:gd name="T108" fmla="*/ 2147483647 w 230"/>
                <a:gd name="T109" fmla="*/ 2147483647 h 412"/>
                <a:gd name="T110" fmla="*/ 2147483647 w 230"/>
                <a:gd name="T111" fmla="*/ 2147483647 h 412"/>
                <a:gd name="T112" fmla="*/ 2147483647 w 230"/>
                <a:gd name="T113" fmla="*/ 2147483647 h 412"/>
                <a:gd name="T114" fmla="*/ 2147483647 w 230"/>
                <a:gd name="T115" fmla="*/ 2147483647 h 412"/>
                <a:gd name="T116" fmla="*/ 2147483647 w 230"/>
                <a:gd name="T117" fmla="*/ 2147483647 h 412"/>
                <a:gd name="T118" fmla="*/ 2147483647 w 230"/>
                <a:gd name="T119" fmla="*/ 2147483647 h 412"/>
                <a:gd name="T120" fmla="*/ 2147483647 w 230"/>
                <a:gd name="T121" fmla="*/ 2147483647 h 41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0" h="412">
                  <a:moveTo>
                    <a:pt x="229" y="362"/>
                  </a:moveTo>
                  <a:lnTo>
                    <a:pt x="229" y="362"/>
                  </a:lnTo>
                  <a:lnTo>
                    <a:pt x="225" y="351"/>
                  </a:lnTo>
                  <a:lnTo>
                    <a:pt x="222" y="339"/>
                  </a:lnTo>
                  <a:lnTo>
                    <a:pt x="221" y="311"/>
                  </a:lnTo>
                  <a:lnTo>
                    <a:pt x="219" y="282"/>
                  </a:lnTo>
                  <a:lnTo>
                    <a:pt x="218" y="270"/>
                  </a:lnTo>
                  <a:lnTo>
                    <a:pt x="217" y="258"/>
                  </a:lnTo>
                  <a:lnTo>
                    <a:pt x="214" y="240"/>
                  </a:lnTo>
                  <a:lnTo>
                    <a:pt x="211" y="222"/>
                  </a:lnTo>
                  <a:lnTo>
                    <a:pt x="207" y="187"/>
                  </a:lnTo>
                  <a:lnTo>
                    <a:pt x="204" y="152"/>
                  </a:lnTo>
                  <a:lnTo>
                    <a:pt x="200" y="117"/>
                  </a:lnTo>
                  <a:lnTo>
                    <a:pt x="191" y="65"/>
                  </a:lnTo>
                  <a:lnTo>
                    <a:pt x="187" y="45"/>
                  </a:lnTo>
                  <a:lnTo>
                    <a:pt x="183" y="35"/>
                  </a:lnTo>
                  <a:lnTo>
                    <a:pt x="179" y="27"/>
                  </a:lnTo>
                  <a:lnTo>
                    <a:pt x="173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2" y="5"/>
                  </a:lnTo>
                  <a:lnTo>
                    <a:pt x="142" y="3"/>
                  </a:lnTo>
                  <a:lnTo>
                    <a:pt x="130" y="1"/>
                  </a:lnTo>
                  <a:lnTo>
                    <a:pt x="116" y="0"/>
                  </a:lnTo>
                  <a:lnTo>
                    <a:pt x="101" y="1"/>
                  </a:lnTo>
                  <a:lnTo>
                    <a:pt x="91" y="3"/>
                  </a:lnTo>
                  <a:lnTo>
                    <a:pt x="81" y="5"/>
                  </a:lnTo>
                  <a:lnTo>
                    <a:pt x="73" y="10"/>
                  </a:lnTo>
                  <a:lnTo>
                    <a:pt x="66" y="14"/>
                  </a:lnTo>
                  <a:lnTo>
                    <a:pt x="59" y="19"/>
                  </a:lnTo>
                  <a:lnTo>
                    <a:pt x="54" y="26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39" y="57"/>
                  </a:lnTo>
                  <a:lnTo>
                    <a:pt x="34" y="75"/>
                  </a:lnTo>
                  <a:lnTo>
                    <a:pt x="24" y="110"/>
                  </a:lnTo>
                  <a:lnTo>
                    <a:pt x="23" y="118"/>
                  </a:lnTo>
                  <a:lnTo>
                    <a:pt x="23" y="128"/>
                  </a:lnTo>
                  <a:lnTo>
                    <a:pt x="23" y="147"/>
                  </a:lnTo>
                  <a:lnTo>
                    <a:pt x="24" y="182"/>
                  </a:lnTo>
                  <a:lnTo>
                    <a:pt x="23" y="198"/>
                  </a:lnTo>
                  <a:lnTo>
                    <a:pt x="19" y="216"/>
                  </a:lnTo>
                  <a:lnTo>
                    <a:pt x="15" y="232"/>
                  </a:lnTo>
                  <a:lnTo>
                    <a:pt x="12" y="250"/>
                  </a:lnTo>
                  <a:lnTo>
                    <a:pt x="4" y="323"/>
                  </a:lnTo>
                  <a:lnTo>
                    <a:pt x="1" y="359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1" y="403"/>
                  </a:lnTo>
                  <a:lnTo>
                    <a:pt x="5" y="408"/>
                  </a:lnTo>
                  <a:lnTo>
                    <a:pt x="12" y="412"/>
                  </a:lnTo>
                  <a:lnTo>
                    <a:pt x="17" y="412"/>
                  </a:lnTo>
                  <a:lnTo>
                    <a:pt x="24" y="412"/>
                  </a:lnTo>
                  <a:lnTo>
                    <a:pt x="31" y="408"/>
                  </a:lnTo>
                  <a:lnTo>
                    <a:pt x="35" y="403"/>
                  </a:lnTo>
                  <a:lnTo>
                    <a:pt x="36" y="399"/>
                  </a:lnTo>
                  <a:lnTo>
                    <a:pt x="36" y="395"/>
                  </a:lnTo>
                  <a:lnTo>
                    <a:pt x="36" y="370"/>
                  </a:lnTo>
                  <a:lnTo>
                    <a:pt x="39" y="346"/>
                  </a:lnTo>
                  <a:lnTo>
                    <a:pt x="44" y="297"/>
                  </a:lnTo>
                  <a:lnTo>
                    <a:pt x="53" y="248"/>
                  </a:lnTo>
                  <a:lnTo>
                    <a:pt x="58" y="199"/>
                  </a:lnTo>
                  <a:lnTo>
                    <a:pt x="61" y="176"/>
                  </a:lnTo>
                  <a:lnTo>
                    <a:pt x="62" y="151"/>
                  </a:lnTo>
                  <a:lnTo>
                    <a:pt x="63" y="123"/>
                  </a:lnTo>
                  <a:lnTo>
                    <a:pt x="66" y="110"/>
                  </a:lnTo>
                  <a:lnTo>
                    <a:pt x="69" y="98"/>
                  </a:lnTo>
                  <a:lnTo>
                    <a:pt x="72" y="85"/>
                  </a:lnTo>
                  <a:lnTo>
                    <a:pt x="76" y="73"/>
                  </a:lnTo>
                  <a:lnTo>
                    <a:pt x="82" y="64"/>
                  </a:lnTo>
                  <a:lnTo>
                    <a:pt x="89" y="54"/>
                  </a:lnTo>
                  <a:lnTo>
                    <a:pt x="97" y="46"/>
                  </a:lnTo>
                  <a:lnTo>
                    <a:pt x="108" y="41"/>
                  </a:lnTo>
                  <a:lnTo>
                    <a:pt x="119" y="38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1" y="38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4" y="60"/>
                  </a:lnTo>
                  <a:lnTo>
                    <a:pt x="157" y="72"/>
                  </a:lnTo>
                  <a:lnTo>
                    <a:pt x="160" y="84"/>
                  </a:lnTo>
                  <a:lnTo>
                    <a:pt x="164" y="114"/>
                  </a:lnTo>
                  <a:lnTo>
                    <a:pt x="165" y="144"/>
                  </a:lnTo>
                  <a:lnTo>
                    <a:pt x="166" y="172"/>
                  </a:lnTo>
                  <a:lnTo>
                    <a:pt x="168" y="194"/>
                  </a:lnTo>
                  <a:lnTo>
                    <a:pt x="168" y="208"/>
                  </a:lnTo>
                  <a:lnTo>
                    <a:pt x="173" y="233"/>
                  </a:lnTo>
                  <a:lnTo>
                    <a:pt x="179" y="258"/>
                  </a:lnTo>
                  <a:lnTo>
                    <a:pt x="184" y="284"/>
                  </a:lnTo>
                  <a:lnTo>
                    <a:pt x="190" y="309"/>
                  </a:lnTo>
                  <a:lnTo>
                    <a:pt x="190" y="319"/>
                  </a:lnTo>
                  <a:lnTo>
                    <a:pt x="191" y="327"/>
                  </a:lnTo>
                  <a:lnTo>
                    <a:pt x="191" y="345"/>
                  </a:lnTo>
                  <a:lnTo>
                    <a:pt x="191" y="354"/>
                  </a:lnTo>
                  <a:lnTo>
                    <a:pt x="191" y="362"/>
                  </a:lnTo>
                  <a:lnTo>
                    <a:pt x="194" y="372"/>
                  </a:lnTo>
                  <a:lnTo>
                    <a:pt x="196" y="380"/>
                  </a:lnTo>
                  <a:lnTo>
                    <a:pt x="199" y="384"/>
                  </a:lnTo>
                  <a:lnTo>
                    <a:pt x="202" y="387"/>
                  </a:lnTo>
                  <a:lnTo>
                    <a:pt x="204" y="388"/>
                  </a:lnTo>
                  <a:lnTo>
                    <a:pt x="207" y="389"/>
                  </a:lnTo>
                  <a:lnTo>
                    <a:pt x="214" y="389"/>
                  </a:lnTo>
                  <a:lnTo>
                    <a:pt x="221" y="387"/>
                  </a:lnTo>
                  <a:lnTo>
                    <a:pt x="226" y="383"/>
                  </a:lnTo>
                  <a:lnTo>
                    <a:pt x="229" y="377"/>
                  </a:lnTo>
                  <a:lnTo>
                    <a:pt x="230" y="369"/>
                  </a:lnTo>
                  <a:lnTo>
                    <a:pt x="230" y="366"/>
                  </a:lnTo>
                  <a:lnTo>
                    <a:pt x="229" y="3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931"/>
            <p:cNvSpPr>
              <a:spLocks noEditPoints="1"/>
            </p:cNvSpPr>
            <p:nvPr/>
          </p:nvSpPr>
          <p:spPr bwMode="auto">
            <a:xfrm>
              <a:off x="4710114" y="3254376"/>
              <a:ext cx="233363" cy="223838"/>
            </a:xfrm>
            <a:custGeom>
              <a:avLst/>
              <a:gdLst>
                <a:gd name="T0" fmla="*/ 2147483647 w 441"/>
                <a:gd name="T1" fmla="*/ 895528630 h 422"/>
                <a:gd name="T2" fmla="*/ 2147483647 w 441"/>
                <a:gd name="T3" fmla="*/ 0 h 422"/>
                <a:gd name="T4" fmla="*/ 2147483647 w 441"/>
                <a:gd name="T5" fmla="*/ 597018910 h 422"/>
                <a:gd name="T6" fmla="*/ 2147483647 w 441"/>
                <a:gd name="T7" fmla="*/ 2147483647 h 422"/>
                <a:gd name="T8" fmla="*/ 2147483647 w 441"/>
                <a:gd name="T9" fmla="*/ 2147483647 h 422"/>
                <a:gd name="T10" fmla="*/ 2147483647 w 441"/>
                <a:gd name="T11" fmla="*/ 2147483647 h 422"/>
                <a:gd name="T12" fmla="*/ 1185318410 w 441"/>
                <a:gd name="T13" fmla="*/ 2147483647 h 422"/>
                <a:gd name="T14" fmla="*/ 444669228 w 441"/>
                <a:gd name="T15" fmla="*/ 2147483647 h 422"/>
                <a:gd name="T16" fmla="*/ 0 w 441"/>
                <a:gd name="T17" fmla="*/ 2147483647 h 422"/>
                <a:gd name="T18" fmla="*/ 1185318410 w 441"/>
                <a:gd name="T19" fmla="*/ 2147483647 h 422"/>
                <a:gd name="T20" fmla="*/ 2147483647 w 441"/>
                <a:gd name="T21" fmla="*/ 2147483647 h 422"/>
                <a:gd name="T22" fmla="*/ 2147483647 w 441"/>
                <a:gd name="T23" fmla="*/ 2147483647 h 422"/>
                <a:gd name="T24" fmla="*/ 2147483647 w 441"/>
                <a:gd name="T25" fmla="*/ 2147483647 h 422"/>
                <a:gd name="T26" fmla="*/ 2147483647 w 441"/>
                <a:gd name="T27" fmla="*/ 2147483647 h 422"/>
                <a:gd name="T28" fmla="*/ 2147483647 w 441"/>
                <a:gd name="T29" fmla="*/ 2147483647 h 422"/>
                <a:gd name="T30" fmla="*/ 2147483647 w 441"/>
                <a:gd name="T31" fmla="*/ 2147483647 h 422"/>
                <a:gd name="T32" fmla="*/ 2147483647 w 441"/>
                <a:gd name="T33" fmla="*/ 2147483647 h 422"/>
                <a:gd name="T34" fmla="*/ 2147483647 w 441"/>
                <a:gd name="T35" fmla="*/ 2147483647 h 422"/>
                <a:gd name="T36" fmla="*/ 2147483647 w 441"/>
                <a:gd name="T37" fmla="*/ 2147483647 h 422"/>
                <a:gd name="T38" fmla="*/ 2147483647 w 441"/>
                <a:gd name="T39" fmla="*/ 2147483647 h 422"/>
                <a:gd name="T40" fmla="*/ 2147483647 w 441"/>
                <a:gd name="T41" fmla="*/ 2147483647 h 422"/>
                <a:gd name="T42" fmla="*/ 2147483647 w 441"/>
                <a:gd name="T43" fmla="*/ 2147483647 h 422"/>
                <a:gd name="T44" fmla="*/ 2147483647 w 441"/>
                <a:gd name="T45" fmla="*/ 2147483647 h 422"/>
                <a:gd name="T46" fmla="*/ 2147483647 w 441"/>
                <a:gd name="T47" fmla="*/ 2147483647 h 422"/>
                <a:gd name="T48" fmla="*/ 2147483647 w 441"/>
                <a:gd name="T49" fmla="*/ 2147483647 h 422"/>
                <a:gd name="T50" fmla="*/ 2147483647 w 441"/>
                <a:gd name="T51" fmla="*/ 1343152119 h 422"/>
                <a:gd name="T52" fmla="*/ 2147483647 w 441"/>
                <a:gd name="T53" fmla="*/ 2147483647 h 422"/>
                <a:gd name="T54" fmla="*/ 2147483647 w 441"/>
                <a:gd name="T55" fmla="*/ 2147483647 h 422"/>
                <a:gd name="T56" fmla="*/ 2147483647 w 441"/>
                <a:gd name="T57" fmla="*/ 2147483647 h 422"/>
                <a:gd name="T58" fmla="*/ 2147483647 w 441"/>
                <a:gd name="T59" fmla="*/ 2147483647 h 422"/>
                <a:gd name="T60" fmla="*/ 2147483647 w 441"/>
                <a:gd name="T61" fmla="*/ 2147483647 h 422"/>
                <a:gd name="T62" fmla="*/ 2147483647 w 441"/>
                <a:gd name="T63" fmla="*/ 2147483647 h 422"/>
                <a:gd name="T64" fmla="*/ 2147483647 w 441"/>
                <a:gd name="T65" fmla="*/ 2147483647 h 422"/>
                <a:gd name="T66" fmla="*/ 2147483647 w 441"/>
                <a:gd name="T67" fmla="*/ 2147483647 h 422"/>
                <a:gd name="T68" fmla="*/ 2147483647 w 441"/>
                <a:gd name="T69" fmla="*/ 2147483647 h 422"/>
                <a:gd name="T70" fmla="*/ 2147483647 w 441"/>
                <a:gd name="T71" fmla="*/ 2147483647 h 422"/>
                <a:gd name="T72" fmla="*/ 2147483647 w 441"/>
                <a:gd name="T73" fmla="*/ 2147483647 h 422"/>
                <a:gd name="T74" fmla="*/ 2147483647 w 441"/>
                <a:gd name="T75" fmla="*/ 2147483647 h 422"/>
                <a:gd name="T76" fmla="*/ 2147483647 w 441"/>
                <a:gd name="T77" fmla="*/ 2147483647 h 422"/>
                <a:gd name="T78" fmla="*/ 2147483647 w 441"/>
                <a:gd name="T79" fmla="*/ 2147483647 h 422"/>
                <a:gd name="T80" fmla="*/ 2147483647 w 441"/>
                <a:gd name="T81" fmla="*/ 2147483647 h 422"/>
                <a:gd name="T82" fmla="*/ 2147483647 w 441"/>
                <a:gd name="T83" fmla="*/ 2147483647 h 422"/>
                <a:gd name="T84" fmla="*/ 2147483647 w 441"/>
                <a:gd name="T85" fmla="*/ 2147483647 h 422"/>
                <a:gd name="T86" fmla="*/ 2147483647 w 441"/>
                <a:gd name="T87" fmla="*/ 2147483647 h 422"/>
                <a:gd name="T88" fmla="*/ 2147483647 w 441"/>
                <a:gd name="T89" fmla="*/ 2147483647 h 422"/>
                <a:gd name="T90" fmla="*/ 2147483647 w 441"/>
                <a:gd name="T91" fmla="*/ 2147483647 h 422"/>
                <a:gd name="T92" fmla="*/ 2147483647 w 441"/>
                <a:gd name="T93" fmla="*/ 2147483647 h 422"/>
                <a:gd name="T94" fmla="*/ 2147483647 w 441"/>
                <a:gd name="T95" fmla="*/ 2147483647 h 422"/>
                <a:gd name="T96" fmla="*/ 2147483647 w 441"/>
                <a:gd name="T97" fmla="*/ 2147483647 h 422"/>
                <a:gd name="T98" fmla="*/ 2147483647 w 441"/>
                <a:gd name="T99" fmla="*/ 2147483647 h 422"/>
                <a:gd name="T100" fmla="*/ 2147483647 w 441"/>
                <a:gd name="T101" fmla="*/ 2147483647 h 4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1" h="422">
                  <a:moveTo>
                    <a:pt x="231" y="9"/>
                  </a:moveTo>
                  <a:lnTo>
                    <a:pt x="231" y="9"/>
                  </a:lnTo>
                  <a:lnTo>
                    <a:pt x="228" y="6"/>
                  </a:lnTo>
                  <a:lnTo>
                    <a:pt x="225" y="3"/>
                  </a:lnTo>
                  <a:lnTo>
                    <a:pt x="221" y="2"/>
                  </a:lnTo>
                  <a:lnTo>
                    <a:pt x="216" y="0"/>
                  </a:lnTo>
                  <a:lnTo>
                    <a:pt x="195" y="2"/>
                  </a:lnTo>
                  <a:lnTo>
                    <a:pt x="174" y="4"/>
                  </a:lnTo>
                  <a:lnTo>
                    <a:pt x="155" y="9"/>
                  </a:lnTo>
                  <a:lnTo>
                    <a:pt x="134" y="15"/>
                  </a:lnTo>
                  <a:lnTo>
                    <a:pt x="117" y="22"/>
                  </a:lnTo>
                  <a:lnTo>
                    <a:pt x="99" y="32"/>
                  </a:lnTo>
                  <a:lnTo>
                    <a:pt x="83" y="41"/>
                  </a:lnTo>
                  <a:lnTo>
                    <a:pt x="68" y="53"/>
                  </a:lnTo>
                  <a:lnTo>
                    <a:pt x="53" y="67"/>
                  </a:lnTo>
                  <a:lnTo>
                    <a:pt x="41" y="82"/>
                  </a:lnTo>
                  <a:lnTo>
                    <a:pt x="30" y="97"/>
                  </a:lnTo>
                  <a:lnTo>
                    <a:pt x="20" y="114"/>
                  </a:lnTo>
                  <a:lnTo>
                    <a:pt x="14" y="132"/>
                  </a:lnTo>
                  <a:lnTo>
                    <a:pt x="8" y="152"/>
                  </a:lnTo>
                  <a:lnTo>
                    <a:pt x="4" y="173"/>
                  </a:lnTo>
                  <a:lnTo>
                    <a:pt x="3" y="194"/>
                  </a:lnTo>
                  <a:lnTo>
                    <a:pt x="0" y="236"/>
                  </a:lnTo>
                  <a:lnTo>
                    <a:pt x="0" y="255"/>
                  </a:lnTo>
                  <a:lnTo>
                    <a:pt x="0" y="276"/>
                  </a:lnTo>
                  <a:lnTo>
                    <a:pt x="3" y="293"/>
                  </a:lnTo>
                  <a:lnTo>
                    <a:pt x="5" y="303"/>
                  </a:lnTo>
                  <a:lnTo>
                    <a:pt x="8" y="312"/>
                  </a:lnTo>
                  <a:lnTo>
                    <a:pt x="12" y="321"/>
                  </a:lnTo>
                  <a:lnTo>
                    <a:pt x="18" y="330"/>
                  </a:lnTo>
                  <a:lnTo>
                    <a:pt x="24" y="339"/>
                  </a:lnTo>
                  <a:lnTo>
                    <a:pt x="33" y="349"/>
                  </a:lnTo>
                  <a:lnTo>
                    <a:pt x="52" y="368"/>
                  </a:lnTo>
                  <a:lnTo>
                    <a:pt x="71" y="384"/>
                  </a:lnTo>
                  <a:lnTo>
                    <a:pt x="92" y="396"/>
                  </a:lnTo>
                  <a:lnTo>
                    <a:pt x="114" y="407"/>
                  </a:lnTo>
                  <a:lnTo>
                    <a:pt x="136" y="415"/>
                  </a:lnTo>
                  <a:lnTo>
                    <a:pt x="160" y="420"/>
                  </a:lnTo>
                  <a:lnTo>
                    <a:pt x="185" y="422"/>
                  </a:lnTo>
                  <a:lnTo>
                    <a:pt x="212" y="422"/>
                  </a:lnTo>
                  <a:lnTo>
                    <a:pt x="255" y="418"/>
                  </a:lnTo>
                  <a:lnTo>
                    <a:pt x="275" y="415"/>
                  </a:lnTo>
                  <a:lnTo>
                    <a:pt x="296" y="411"/>
                  </a:lnTo>
                  <a:lnTo>
                    <a:pt x="316" y="406"/>
                  </a:lnTo>
                  <a:lnTo>
                    <a:pt x="335" y="398"/>
                  </a:lnTo>
                  <a:lnTo>
                    <a:pt x="354" y="387"/>
                  </a:lnTo>
                  <a:lnTo>
                    <a:pt x="372" y="373"/>
                  </a:lnTo>
                  <a:lnTo>
                    <a:pt x="388" y="358"/>
                  </a:lnTo>
                  <a:lnTo>
                    <a:pt x="400" y="344"/>
                  </a:lnTo>
                  <a:lnTo>
                    <a:pt x="411" y="327"/>
                  </a:lnTo>
                  <a:lnTo>
                    <a:pt x="421" y="310"/>
                  </a:lnTo>
                  <a:lnTo>
                    <a:pt x="426" y="291"/>
                  </a:lnTo>
                  <a:lnTo>
                    <a:pt x="431" y="272"/>
                  </a:lnTo>
                  <a:lnTo>
                    <a:pt x="436" y="253"/>
                  </a:lnTo>
                  <a:lnTo>
                    <a:pt x="438" y="232"/>
                  </a:lnTo>
                  <a:lnTo>
                    <a:pt x="441" y="208"/>
                  </a:lnTo>
                  <a:lnTo>
                    <a:pt x="440" y="185"/>
                  </a:lnTo>
                  <a:lnTo>
                    <a:pt x="437" y="163"/>
                  </a:lnTo>
                  <a:lnTo>
                    <a:pt x="430" y="143"/>
                  </a:lnTo>
                  <a:lnTo>
                    <a:pt x="422" y="124"/>
                  </a:lnTo>
                  <a:lnTo>
                    <a:pt x="412" y="106"/>
                  </a:lnTo>
                  <a:lnTo>
                    <a:pt x="400" y="90"/>
                  </a:lnTo>
                  <a:lnTo>
                    <a:pt x="387" y="75"/>
                  </a:lnTo>
                  <a:lnTo>
                    <a:pt x="370" y="60"/>
                  </a:lnTo>
                  <a:lnTo>
                    <a:pt x="354" y="48"/>
                  </a:lnTo>
                  <a:lnTo>
                    <a:pt x="335" y="38"/>
                  </a:lnTo>
                  <a:lnTo>
                    <a:pt x="316" y="29"/>
                  </a:lnTo>
                  <a:lnTo>
                    <a:pt x="296" y="21"/>
                  </a:lnTo>
                  <a:lnTo>
                    <a:pt x="274" y="15"/>
                  </a:lnTo>
                  <a:lnTo>
                    <a:pt x="252" y="11"/>
                  </a:lnTo>
                  <a:lnTo>
                    <a:pt x="231" y="9"/>
                  </a:lnTo>
                  <a:close/>
                  <a:moveTo>
                    <a:pt x="235" y="384"/>
                  </a:moveTo>
                  <a:lnTo>
                    <a:pt x="235" y="384"/>
                  </a:lnTo>
                  <a:lnTo>
                    <a:pt x="197" y="384"/>
                  </a:lnTo>
                  <a:lnTo>
                    <a:pt x="179" y="384"/>
                  </a:lnTo>
                  <a:lnTo>
                    <a:pt x="161" y="382"/>
                  </a:lnTo>
                  <a:lnTo>
                    <a:pt x="145" y="379"/>
                  </a:lnTo>
                  <a:lnTo>
                    <a:pt x="129" y="373"/>
                  </a:lnTo>
                  <a:lnTo>
                    <a:pt x="111" y="365"/>
                  </a:lnTo>
                  <a:lnTo>
                    <a:pt x="94" y="356"/>
                  </a:lnTo>
                  <a:lnTo>
                    <a:pt x="84" y="349"/>
                  </a:lnTo>
                  <a:lnTo>
                    <a:pt x="76" y="342"/>
                  </a:lnTo>
                  <a:lnTo>
                    <a:pt x="68" y="334"/>
                  </a:lnTo>
                  <a:lnTo>
                    <a:pt x="61" y="326"/>
                  </a:lnTo>
                  <a:lnTo>
                    <a:pt x="56" y="318"/>
                  </a:lnTo>
                  <a:lnTo>
                    <a:pt x="50" y="310"/>
                  </a:lnTo>
                  <a:lnTo>
                    <a:pt x="46" y="302"/>
                  </a:lnTo>
                  <a:lnTo>
                    <a:pt x="43" y="292"/>
                  </a:lnTo>
                  <a:lnTo>
                    <a:pt x="38" y="273"/>
                  </a:lnTo>
                  <a:lnTo>
                    <a:pt x="37" y="253"/>
                  </a:lnTo>
                  <a:lnTo>
                    <a:pt x="37" y="232"/>
                  </a:lnTo>
                  <a:lnTo>
                    <a:pt x="38" y="209"/>
                  </a:lnTo>
                  <a:lnTo>
                    <a:pt x="42" y="170"/>
                  </a:lnTo>
                  <a:lnTo>
                    <a:pt x="46" y="152"/>
                  </a:lnTo>
                  <a:lnTo>
                    <a:pt x="50" y="136"/>
                  </a:lnTo>
                  <a:lnTo>
                    <a:pt x="57" y="120"/>
                  </a:lnTo>
                  <a:lnTo>
                    <a:pt x="67" y="105"/>
                  </a:lnTo>
                  <a:lnTo>
                    <a:pt x="80" y="90"/>
                  </a:lnTo>
                  <a:lnTo>
                    <a:pt x="96" y="76"/>
                  </a:lnTo>
                  <a:lnTo>
                    <a:pt x="107" y="68"/>
                  </a:lnTo>
                  <a:lnTo>
                    <a:pt x="119" y="61"/>
                  </a:lnTo>
                  <a:lnTo>
                    <a:pt x="132" y="56"/>
                  </a:lnTo>
                  <a:lnTo>
                    <a:pt x="144" y="51"/>
                  </a:lnTo>
                  <a:lnTo>
                    <a:pt x="156" y="46"/>
                  </a:lnTo>
                  <a:lnTo>
                    <a:pt x="168" y="42"/>
                  </a:lnTo>
                  <a:lnTo>
                    <a:pt x="182" y="40"/>
                  </a:lnTo>
                  <a:lnTo>
                    <a:pt x="195" y="38"/>
                  </a:lnTo>
                  <a:lnTo>
                    <a:pt x="201" y="42"/>
                  </a:lnTo>
                  <a:lnTo>
                    <a:pt x="208" y="44"/>
                  </a:lnTo>
                  <a:lnTo>
                    <a:pt x="227" y="44"/>
                  </a:lnTo>
                  <a:lnTo>
                    <a:pt x="244" y="46"/>
                  </a:lnTo>
                  <a:lnTo>
                    <a:pt x="263" y="49"/>
                  </a:lnTo>
                  <a:lnTo>
                    <a:pt x="281" y="55"/>
                  </a:lnTo>
                  <a:lnTo>
                    <a:pt x="299" y="60"/>
                  </a:lnTo>
                  <a:lnTo>
                    <a:pt x="315" y="68"/>
                  </a:lnTo>
                  <a:lnTo>
                    <a:pt x="331" y="76"/>
                  </a:lnTo>
                  <a:lnTo>
                    <a:pt x="345" y="86"/>
                  </a:lnTo>
                  <a:lnTo>
                    <a:pt x="358" y="98"/>
                  </a:lnTo>
                  <a:lnTo>
                    <a:pt x="370" y="110"/>
                  </a:lnTo>
                  <a:lnTo>
                    <a:pt x="381" y="124"/>
                  </a:lnTo>
                  <a:lnTo>
                    <a:pt x="389" y="139"/>
                  </a:lnTo>
                  <a:lnTo>
                    <a:pt x="398" y="155"/>
                  </a:lnTo>
                  <a:lnTo>
                    <a:pt x="402" y="173"/>
                  </a:lnTo>
                  <a:lnTo>
                    <a:pt x="404" y="192"/>
                  </a:lnTo>
                  <a:lnTo>
                    <a:pt x="404" y="212"/>
                  </a:lnTo>
                  <a:lnTo>
                    <a:pt x="403" y="230"/>
                  </a:lnTo>
                  <a:lnTo>
                    <a:pt x="400" y="247"/>
                  </a:lnTo>
                  <a:lnTo>
                    <a:pt x="396" y="264"/>
                  </a:lnTo>
                  <a:lnTo>
                    <a:pt x="391" y="278"/>
                  </a:lnTo>
                  <a:lnTo>
                    <a:pt x="384" y="293"/>
                  </a:lnTo>
                  <a:lnTo>
                    <a:pt x="376" y="308"/>
                  </a:lnTo>
                  <a:lnTo>
                    <a:pt x="366" y="322"/>
                  </a:lnTo>
                  <a:lnTo>
                    <a:pt x="356" y="334"/>
                  </a:lnTo>
                  <a:lnTo>
                    <a:pt x="343" y="345"/>
                  </a:lnTo>
                  <a:lnTo>
                    <a:pt x="331" y="354"/>
                  </a:lnTo>
                  <a:lnTo>
                    <a:pt x="318" y="363"/>
                  </a:lnTo>
                  <a:lnTo>
                    <a:pt x="303" y="371"/>
                  </a:lnTo>
                  <a:lnTo>
                    <a:pt x="286" y="376"/>
                  </a:lnTo>
                  <a:lnTo>
                    <a:pt x="270" y="380"/>
                  </a:lnTo>
                  <a:lnTo>
                    <a:pt x="252" y="383"/>
                  </a:lnTo>
                  <a:lnTo>
                    <a:pt x="235" y="3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932"/>
            <p:cNvSpPr>
              <a:spLocks noEditPoints="1"/>
            </p:cNvSpPr>
            <p:nvPr/>
          </p:nvSpPr>
          <p:spPr bwMode="auto">
            <a:xfrm>
              <a:off x="4756152" y="3297238"/>
              <a:ext cx="139700" cy="141288"/>
            </a:xfrm>
            <a:custGeom>
              <a:avLst/>
              <a:gdLst>
                <a:gd name="T0" fmla="*/ 2147483647 w 262"/>
                <a:gd name="T1" fmla="*/ 2147483647 h 269"/>
                <a:gd name="T2" fmla="*/ 2147483647 w 262"/>
                <a:gd name="T3" fmla="*/ 2147483647 h 269"/>
                <a:gd name="T4" fmla="*/ 2147483647 w 262"/>
                <a:gd name="T5" fmla="*/ 1014377459 h 269"/>
                <a:gd name="T6" fmla="*/ 2147483647 w 262"/>
                <a:gd name="T7" fmla="*/ 289664561 h 269"/>
                <a:gd name="T8" fmla="*/ 2147483647 w 262"/>
                <a:gd name="T9" fmla="*/ 0 h 269"/>
                <a:gd name="T10" fmla="*/ 2147483647 w 262"/>
                <a:gd name="T11" fmla="*/ 0 h 269"/>
                <a:gd name="T12" fmla="*/ 2147483647 w 262"/>
                <a:gd name="T13" fmla="*/ 434772589 h 269"/>
                <a:gd name="T14" fmla="*/ 2147483647 w 262"/>
                <a:gd name="T15" fmla="*/ 1448874300 h 269"/>
                <a:gd name="T16" fmla="*/ 2147483647 w 262"/>
                <a:gd name="T17" fmla="*/ 2147483647 h 269"/>
                <a:gd name="T18" fmla="*/ 2147483647 w 262"/>
                <a:gd name="T19" fmla="*/ 2147483647 h 269"/>
                <a:gd name="T20" fmla="*/ 909503520 w 262"/>
                <a:gd name="T21" fmla="*/ 2147483647 h 269"/>
                <a:gd name="T22" fmla="*/ 303073285 w 262"/>
                <a:gd name="T23" fmla="*/ 2147483647 h 269"/>
                <a:gd name="T24" fmla="*/ 0 w 262"/>
                <a:gd name="T25" fmla="*/ 2147483647 h 269"/>
                <a:gd name="T26" fmla="*/ 1667470931 w 262"/>
                <a:gd name="T27" fmla="*/ 2147483647 h 269"/>
                <a:gd name="T28" fmla="*/ 2147483647 w 262"/>
                <a:gd name="T29" fmla="*/ 2147483647 h 269"/>
                <a:gd name="T30" fmla="*/ 2147483647 w 262"/>
                <a:gd name="T31" fmla="*/ 2147483647 h 269"/>
                <a:gd name="T32" fmla="*/ 2147483647 w 262"/>
                <a:gd name="T33" fmla="*/ 2147483647 h 269"/>
                <a:gd name="T34" fmla="*/ 2147483647 w 262"/>
                <a:gd name="T35" fmla="*/ 2147483647 h 269"/>
                <a:gd name="T36" fmla="*/ 2147483647 w 262"/>
                <a:gd name="T37" fmla="*/ 2147483647 h 269"/>
                <a:gd name="T38" fmla="*/ 2147483647 w 262"/>
                <a:gd name="T39" fmla="*/ 2147483647 h 269"/>
                <a:gd name="T40" fmla="*/ 2147483647 w 262"/>
                <a:gd name="T41" fmla="*/ 2147483647 h 269"/>
                <a:gd name="T42" fmla="*/ 2147483647 w 262"/>
                <a:gd name="T43" fmla="*/ 2147483647 h 269"/>
                <a:gd name="T44" fmla="*/ 2147483647 w 262"/>
                <a:gd name="T45" fmla="*/ 2147483647 h 269"/>
                <a:gd name="T46" fmla="*/ 2147483647 w 262"/>
                <a:gd name="T47" fmla="*/ 2147483647 h 269"/>
                <a:gd name="T48" fmla="*/ 2147483647 w 262"/>
                <a:gd name="T49" fmla="*/ 2147483647 h 269"/>
                <a:gd name="T50" fmla="*/ 2147483647 w 262"/>
                <a:gd name="T51" fmla="*/ 2147483647 h 269"/>
                <a:gd name="T52" fmla="*/ 2147483647 w 262"/>
                <a:gd name="T53" fmla="*/ 2147483647 h 269"/>
                <a:gd name="T54" fmla="*/ 2147483647 w 262"/>
                <a:gd name="T55" fmla="*/ 2147483647 h 269"/>
                <a:gd name="T56" fmla="*/ 2147483647 w 262"/>
                <a:gd name="T57" fmla="*/ 2147483647 h 269"/>
                <a:gd name="T58" fmla="*/ 2147483647 w 262"/>
                <a:gd name="T59" fmla="*/ 2147483647 h 269"/>
                <a:gd name="T60" fmla="*/ 2147483647 w 262"/>
                <a:gd name="T61" fmla="*/ 2147483647 h 269"/>
                <a:gd name="T62" fmla="*/ 2147483647 w 262"/>
                <a:gd name="T63" fmla="*/ 2147483647 h 269"/>
                <a:gd name="T64" fmla="*/ 2147483647 w 262"/>
                <a:gd name="T65" fmla="*/ 2147483647 h 269"/>
                <a:gd name="T66" fmla="*/ 2147483647 w 262"/>
                <a:gd name="T67" fmla="*/ 2147483647 h 269"/>
                <a:gd name="T68" fmla="*/ 2147483647 w 262"/>
                <a:gd name="T69" fmla="*/ 2147483647 h 269"/>
                <a:gd name="T70" fmla="*/ 2147483647 w 262"/>
                <a:gd name="T71" fmla="*/ 2147483647 h 269"/>
                <a:gd name="T72" fmla="*/ 2147483647 w 262"/>
                <a:gd name="T73" fmla="*/ 2147483647 h 269"/>
                <a:gd name="T74" fmla="*/ 2147483647 w 262"/>
                <a:gd name="T75" fmla="*/ 2147483647 h 269"/>
                <a:gd name="T76" fmla="*/ 2147483647 w 262"/>
                <a:gd name="T77" fmla="*/ 2147483647 h 269"/>
                <a:gd name="T78" fmla="*/ 2147483647 w 262"/>
                <a:gd name="T79" fmla="*/ 2147483647 h 269"/>
                <a:gd name="T80" fmla="*/ 2147483647 w 262"/>
                <a:gd name="T81" fmla="*/ 2147483647 h 269"/>
                <a:gd name="T82" fmla="*/ 2147483647 w 262"/>
                <a:gd name="T83" fmla="*/ 2147483647 h 269"/>
                <a:gd name="T84" fmla="*/ 2147483647 w 262"/>
                <a:gd name="T85" fmla="*/ 2147483647 h 269"/>
                <a:gd name="T86" fmla="*/ 2147483647 w 262"/>
                <a:gd name="T87" fmla="*/ 2147483647 h 269"/>
                <a:gd name="T88" fmla="*/ 2147483647 w 262"/>
                <a:gd name="T89" fmla="*/ 2147483647 h 269"/>
                <a:gd name="T90" fmla="*/ 2147483647 w 262"/>
                <a:gd name="T91" fmla="*/ 2147483647 h 2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2" h="269">
                  <a:moveTo>
                    <a:pt x="235" y="52"/>
                  </a:moveTo>
                  <a:lnTo>
                    <a:pt x="235" y="52"/>
                  </a:lnTo>
                  <a:lnTo>
                    <a:pt x="230" y="42"/>
                  </a:lnTo>
                  <a:lnTo>
                    <a:pt x="223" y="36"/>
                  </a:lnTo>
                  <a:lnTo>
                    <a:pt x="216" y="28"/>
                  </a:lnTo>
                  <a:lnTo>
                    <a:pt x="208" y="22"/>
                  </a:lnTo>
                  <a:lnTo>
                    <a:pt x="200" y="17"/>
                  </a:lnTo>
                  <a:lnTo>
                    <a:pt x="190" y="11"/>
                  </a:lnTo>
                  <a:lnTo>
                    <a:pt x="181" y="7"/>
                  </a:lnTo>
                  <a:lnTo>
                    <a:pt x="171" y="4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13" y="3"/>
                  </a:lnTo>
                  <a:lnTo>
                    <a:pt x="98" y="4"/>
                  </a:lnTo>
                  <a:lnTo>
                    <a:pt x="83" y="7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8" y="21"/>
                  </a:lnTo>
                  <a:lnTo>
                    <a:pt x="40" y="29"/>
                  </a:lnTo>
                  <a:lnTo>
                    <a:pt x="33" y="38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5" y="75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2" y="127"/>
                  </a:lnTo>
                  <a:lnTo>
                    <a:pt x="0" y="15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3" y="192"/>
                  </a:lnTo>
                  <a:lnTo>
                    <a:pt x="7" y="204"/>
                  </a:lnTo>
                  <a:lnTo>
                    <a:pt x="11" y="216"/>
                  </a:lnTo>
                  <a:lnTo>
                    <a:pt x="18" y="227"/>
                  </a:lnTo>
                  <a:lnTo>
                    <a:pt x="27" y="236"/>
                  </a:lnTo>
                  <a:lnTo>
                    <a:pt x="40" y="246"/>
                  </a:lnTo>
                  <a:lnTo>
                    <a:pt x="52" y="253"/>
                  </a:lnTo>
                  <a:lnTo>
                    <a:pt x="65" y="258"/>
                  </a:lnTo>
                  <a:lnTo>
                    <a:pt x="79" y="262"/>
                  </a:lnTo>
                  <a:lnTo>
                    <a:pt x="94" y="265"/>
                  </a:lnTo>
                  <a:lnTo>
                    <a:pt x="122" y="268"/>
                  </a:lnTo>
                  <a:lnTo>
                    <a:pt x="149" y="269"/>
                  </a:lnTo>
                  <a:lnTo>
                    <a:pt x="162" y="269"/>
                  </a:lnTo>
                  <a:lnTo>
                    <a:pt x="174" y="268"/>
                  </a:lnTo>
                  <a:lnTo>
                    <a:pt x="185" y="265"/>
                  </a:lnTo>
                  <a:lnTo>
                    <a:pt x="197" y="261"/>
                  </a:lnTo>
                  <a:lnTo>
                    <a:pt x="208" y="254"/>
                  </a:lnTo>
                  <a:lnTo>
                    <a:pt x="220" y="246"/>
                  </a:lnTo>
                  <a:lnTo>
                    <a:pt x="228" y="238"/>
                  </a:lnTo>
                  <a:lnTo>
                    <a:pt x="235" y="228"/>
                  </a:lnTo>
                  <a:lnTo>
                    <a:pt x="242" y="217"/>
                  </a:lnTo>
                  <a:lnTo>
                    <a:pt x="246" y="207"/>
                  </a:lnTo>
                  <a:lnTo>
                    <a:pt x="250" y="194"/>
                  </a:lnTo>
                  <a:lnTo>
                    <a:pt x="253" y="182"/>
                  </a:lnTo>
                  <a:lnTo>
                    <a:pt x="255" y="170"/>
                  </a:lnTo>
                  <a:lnTo>
                    <a:pt x="257" y="159"/>
                  </a:lnTo>
                  <a:lnTo>
                    <a:pt x="258" y="144"/>
                  </a:lnTo>
                  <a:lnTo>
                    <a:pt x="259" y="131"/>
                  </a:lnTo>
                  <a:lnTo>
                    <a:pt x="261" y="117"/>
                  </a:lnTo>
                  <a:lnTo>
                    <a:pt x="262" y="103"/>
                  </a:lnTo>
                  <a:lnTo>
                    <a:pt x="261" y="97"/>
                  </a:lnTo>
                  <a:lnTo>
                    <a:pt x="259" y="90"/>
                  </a:lnTo>
                  <a:lnTo>
                    <a:pt x="251" y="76"/>
                  </a:lnTo>
                  <a:lnTo>
                    <a:pt x="243" y="64"/>
                  </a:lnTo>
                  <a:lnTo>
                    <a:pt x="235" y="52"/>
                  </a:lnTo>
                  <a:close/>
                  <a:moveTo>
                    <a:pt x="220" y="128"/>
                  </a:moveTo>
                  <a:lnTo>
                    <a:pt x="220" y="128"/>
                  </a:lnTo>
                  <a:lnTo>
                    <a:pt x="219" y="150"/>
                  </a:lnTo>
                  <a:lnTo>
                    <a:pt x="216" y="170"/>
                  </a:lnTo>
                  <a:lnTo>
                    <a:pt x="211" y="189"/>
                  </a:lnTo>
                  <a:lnTo>
                    <a:pt x="208" y="197"/>
                  </a:lnTo>
                  <a:lnTo>
                    <a:pt x="204" y="205"/>
                  </a:lnTo>
                  <a:lnTo>
                    <a:pt x="198" y="212"/>
                  </a:lnTo>
                  <a:lnTo>
                    <a:pt x="192" y="217"/>
                  </a:lnTo>
                  <a:lnTo>
                    <a:pt x="185" y="223"/>
                  </a:lnTo>
                  <a:lnTo>
                    <a:pt x="177" y="227"/>
                  </a:lnTo>
                  <a:lnTo>
                    <a:pt x="167" y="230"/>
                  </a:lnTo>
                  <a:lnTo>
                    <a:pt x="158" y="232"/>
                  </a:lnTo>
                  <a:lnTo>
                    <a:pt x="147" y="232"/>
                  </a:lnTo>
                  <a:lnTo>
                    <a:pt x="133" y="232"/>
                  </a:lnTo>
                  <a:lnTo>
                    <a:pt x="113" y="230"/>
                  </a:lnTo>
                  <a:lnTo>
                    <a:pt x="90" y="227"/>
                  </a:lnTo>
                  <a:lnTo>
                    <a:pt x="79" y="223"/>
                  </a:lnTo>
                  <a:lnTo>
                    <a:pt x="68" y="220"/>
                  </a:lnTo>
                  <a:lnTo>
                    <a:pt x="59" y="215"/>
                  </a:lnTo>
                  <a:lnTo>
                    <a:pt x="50" y="208"/>
                  </a:lnTo>
                  <a:lnTo>
                    <a:pt x="46" y="205"/>
                  </a:lnTo>
                  <a:lnTo>
                    <a:pt x="44" y="201"/>
                  </a:lnTo>
                  <a:lnTo>
                    <a:pt x="40" y="190"/>
                  </a:lnTo>
                  <a:lnTo>
                    <a:pt x="37" y="179"/>
                  </a:lnTo>
                  <a:lnTo>
                    <a:pt x="36" y="166"/>
                  </a:lnTo>
                  <a:lnTo>
                    <a:pt x="36" y="154"/>
                  </a:lnTo>
                  <a:lnTo>
                    <a:pt x="37" y="140"/>
                  </a:lnTo>
                  <a:lnTo>
                    <a:pt x="38" y="129"/>
                  </a:lnTo>
                  <a:lnTo>
                    <a:pt x="41" y="120"/>
                  </a:lnTo>
                  <a:lnTo>
                    <a:pt x="50" y="91"/>
                  </a:lnTo>
                  <a:lnTo>
                    <a:pt x="56" y="78"/>
                  </a:lnTo>
                  <a:lnTo>
                    <a:pt x="60" y="63"/>
                  </a:lnTo>
                  <a:lnTo>
                    <a:pt x="63" y="59"/>
                  </a:lnTo>
                  <a:lnTo>
                    <a:pt x="65" y="56"/>
                  </a:lnTo>
                  <a:lnTo>
                    <a:pt x="73" y="49"/>
                  </a:lnTo>
                  <a:lnTo>
                    <a:pt x="84" y="45"/>
                  </a:lnTo>
                  <a:lnTo>
                    <a:pt x="97" y="42"/>
                  </a:lnTo>
                  <a:lnTo>
                    <a:pt x="110" y="40"/>
                  </a:lnTo>
                  <a:lnTo>
                    <a:pt x="124" y="38"/>
                  </a:lnTo>
                  <a:lnTo>
                    <a:pt x="148" y="37"/>
                  </a:lnTo>
                  <a:lnTo>
                    <a:pt x="160" y="40"/>
                  </a:lnTo>
                  <a:lnTo>
                    <a:pt x="171" y="44"/>
                  </a:lnTo>
                  <a:lnTo>
                    <a:pt x="181" y="48"/>
                  </a:lnTo>
                  <a:lnTo>
                    <a:pt x="189" y="55"/>
                  </a:lnTo>
                  <a:lnTo>
                    <a:pt x="197" y="63"/>
                  </a:lnTo>
                  <a:lnTo>
                    <a:pt x="204" y="72"/>
                  </a:lnTo>
                  <a:lnTo>
                    <a:pt x="216" y="91"/>
                  </a:lnTo>
                  <a:lnTo>
                    <a:pt x="221" y="102"/>
                  </a:lnTo>
                  <a:lnTo>
                    <a:pt x="221" y="106"/>
                  </a:lnTo>
                  <a:lnTo>
                    <a:pt x="221" y="110"/>
                  </a:lnTo>
                  <a:lnTo>
                    <a:pt x="220" y="117"/>
                  </a:lnTo>
                  <a:lnTo>
                    <a:pt x="220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933"/>
            <p:cNvSpPr>
              <a:spLocks noEditPoints="1"/>
            </p:cNvSpPr>
            <p:nvPr/>
          </p:nvSpPr>
          <p:spPr bwMode="auto">
            <a:xfrm>
              <a:off x="5554664" y="3262313"/>
              <a:ext cx="242888" cy="219075"/>
            </a:xfrm>
            <a:custGeom>
              <a:avLst/>
              <a:gdLst>
                <a:gd name="T0" fmla="*/ 2147483647 w 458"/>
                <a:gd name="T1" fmla="*/ 597078038 h 413"/>
                <a:gd name="T2" fmla="*/ 2147483647 w 458"/>
                <a:gd name="T3" fmla="*/ 0 h 413"/>
                <a:gd name="T4" fmla="*/ 2147483647 w 458"/>
                <a:gd name="T5" fmla="*/ 895616792 h 413"/>
                <a:gd name="T6" fmla="*/ 2147483647 w 458"/>
                <a:gd name="T7" fmla="*/ 2147483647 h 413"/>
                <a:gd name="T8" fmla="*/ 2147483647 w 458"/>
                <a:gd name="T9" fmla="*/ 2147483647 h 413"/>
                <a:gd name="T10" fmla="*/ 2147483647 w 458"/>
                <a:gd name="T11" fmla="*/ 2147483647 h 413"/>
                <a:gd name="T12" fmla="*/ 1043972929 w 458"/>
                <a:gd name="T13" fmla="*/ 2147483647 h 413"/>
                <a:gd name="T14" fmla="*/ 0 w 458"/>
                <a:gd name="T15" fmla="*/ 2147483647 h 413"/>
                <a:gd name="T16" fmla="*/ 2147483647 w 458"/>
                <a:gd name="T17" fmla="*/ 2147483647 h 413"/>
                <a:gd name="T18" fmla="*/ 2147483647 w 458"/>
                <a:gd name="T19" fmla="*/ 2147483647 h 413"/>
                <a:gd name="T20" fmla="*/ 2147483647 w 458"/>
                <a:gd name="T21" fmla="*/ 2147483647 h 413"/>
                <a:gd name="T22" fmla="*/ 2147483647 w 458"/>
                <a:gd name="T23" fmla="*/ 2147483647 h 413"/>
                <a:gd name="T24" fmla="*/ 2147483647 w 458"/>
                <a:gd name="T25" fmla="*/ 2147483647 h 413"/>
                <a:gd name="T26" fmla="*/ 2147483647 w 458"/>
                <a:gd name="T27" fmla="*/ 2147483647 h 413"/>
                <a:gd name="T28" fmla="*/ 2147483647 w 458"/>
                <a:gd name="T29" fmla="*/ 2147483647 h 413"/>
                <a:gd name="T30" fmla="*/ 2147483647 w 458"/>
                <a:gd name="T31" fmla="*/ 2147483647 h 413"/>
                <a:gd name="T32" fmla="*/ 2147483647 w 458"/>
                <a:gd name="T33" fmla="*/ 2147483647 h 413"/>
                <a:gd name="T34" fmla="*/ 2147483647 w 458"/>
                <a:gd name="T35" fmla="*/ 2147483647 h 413"/>
                <a:gd name="T36" fmla="*/ 2147483647 w 458"/>
                <a:gd name="T37" fmla="*/ 2147483647 h 413"/>
                <a:gd name="T38" fmla="*/ 2147483647 w 458"/>
                <a:gd name="T39" fmla="*/ 2147483647 h 413"/>
                <a:gd name="T40" fmla="*/ 2147483647 w 458"/>
                <a:gd name="T41" fmla="*/ 2147483647 h 413"/>
                <a:gd name="T42" fmla="*/ 2147483647 w 458"/>
                <a:gd name="T43" fmla="*/ 2147483647 h 413"/>
                <a:gd name="T44" fmla="*/ 2147483647 w 458"/>
                <a:gd name="T45" fmla="*/ 1492413163 h 413"/>
                <a:gd name="T46" fmla="*/ 2147483647 w 458"/>
                <a:gd name="T47" fmla="*/ 597078038 h 413"/>
                <a:gd name="T48" fmla="*/ 2147483647 w 458"/>
                <a:gd name="T49" fmla="*/ 2147483647 h 413"/>
                <a:gd name="T50" fmla="*/ 2147483647 w 458"/>
                <a:gd name="T51" fmla="*/ 2147483647 h 413"/>
                <a:gd name="T52" fmla="*/ 2147483647 w 458"/>
                <a:gd name="T53" fmla="*/ 2147483647 h 413"/>
                <a:gd name="T54" fmla="*/ 2147483647 w 458"/>
                <a:gd name="T55" fmla="*/ 2147483647 h 413"/>
                <a:gd name="T56" fmla="*/ 2147483647 w 458"/>
                <a:gd name="T57" fmla="*/ 2147483647 h 413"/>
                <a:gd name="T58" fmla="*/ 2147483647 w 458"/>
                <a:gd name="T59" fmla="*/ 2147483647 h 413"/>
                <a:gd name="T60" fmla="*/ 2147483647 w 458"/>
                <a:gd name="T61" fmla="*/ 2147483647 h 413"/>
                <a:gd name="T62" fmla="*/ 2147483647 w 458"/>
                <a:gd name="T63" fmla="*/ 2147483647 h 413"/>
                <a:gd name="T64" fmla="*/ 2147483647 w 458"/>
                <a:gd name="T65" fmla="*/ 2147483647 h 413"/>
                <a:gd name="T66" fmla="*/ 2147483647 w 458"/>
                <a:gd name="T67" fmla="*/ 2147483647 h 413"/>
                <a:gd name="T68" fmla="*/ 2147483647 w 458"/>
                <a:gd name="T69" fmla="*/ 2147483647 h 413"/>
                <a:gd name="T70" fmla="*/ 2147483647 w 458"/>
                <a:gd name="T71" fmla="*/ 2147483647 h 413"/>
                <a:gd name="T72" fmla="*/ 2147483647 w 458"/>
                <a:gd name="T73" fmla="*/ 2147483647 h 413"/>
                <a:gd name="T74" fmla="*/ 2147483647 w 458"/>
                <a:gd name="T75" fmla="*/ 2147483647 h 413"/>
                <a:gd name="T76" fmla="*/ 2147483647 w 458"/>
                <a:gd name="T77" fmla="*/ 2147483647 h 413"/>
                <a:gd name="T78" fmla="*/ 2147483647 w 458"/>
                <a:gd name="T79" fmla="*/ 2147483647 h 413"/>
                <a:gd name="T80" fmla="*/ 2147483647 w 458"/>
                <a:gd name="T81" fmla="*/ 2147483647 h 413"/>
                <a:gd name="T82" fmla="*/ 2147483647 w 458"/>
                <a:gd name="T83" fmla="*/ 2147483647 h 413"/>
                <a:gd name="T84" fmla="*/ 2147483647 w 458"/>
                <a:gd name="T85" fmla="*/ 2147483647 h 413"/>
                <a:gd name="T86" fmla="*/ 2147483647 w 458"/>
                <a:gd name="T87" fmla="*/ 2147483647 h 413"/>
                <a:gd name="T88" fmla="*/ 2147483647 w 458"/>
                <a:gd name="T89" fmla="*/ 2147483647 h 413"/>
                <a:gd name="T90" fmla="*/ 2147483647 w 458"/>
                <a:gd name="T91" fmla="*/ 2147483647 h 413"/>
                <a:gd name="T92" fmla="*/ 2147483647 w 458"/>
                <a:gd name="T93" fmla="*/ 2147483647 h 413"/>
                <a:gd name="T94" fmla="*/ 2147483647 w 458"/>
                <a:gd name="T95" fmla="*/ 2147483647 h 413"/>
                <a:gd name="T96" fmla="*/ 2147483647 w 458"/>
                <a:gd name="T97" fmla="*/ 2147483647 h 4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8" h="413">
                  <a:moveTo>
                    <a:pt x="263" y="4"/>
                  </a:moveTo>
                  <a:lnTo>
                    <a:pt x="263" y="4"/>
                  </a:lnTo>
                  <a:lnTo>
                    <a:pt x="260" y="4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3" y="3"/>
                  </a:lnTo>
                  <a:lnTo>
                    <a:pt x="163" y="6"/>
                  </a:lnTo>
                  <a:lnTo>
                    <a:pt x="144" y="11"/>
                  </a:lnTo>
                  <a:lnTo>
                    <a:pt x="125" y="18"/>
                  </a:lnTo>
                  <a:lnTo>
                    <a:pt x="107" y="26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8" y="57"/>
                  </a:lnTo>
                  <a:lnTo>
                    <a:pt x="45" y="71"/>
                  </a:lnTo>
                  <a:lnTo>
                    <a:pt x="32" y="86"/>
                  </a:lnTo>
                  <a:lnTo>
                    <a:pt x="22" y="101"/>
                  </a:lnTo>
                  <a:lnTo>
                    <a:pt x="13" y="118"/>
                  </a:lnTo>
                  <a:lnTo>
                    <a:pt x="7" y="137"/>
                  </a:lnTo>
                  <a:lnTo>
                    <a:pt x="1" y="160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4" y="231"/>
                  </a:lnTo>
                  <a:lnTo>
                    <a:pt x="9" y="253"/>
                  </a:lnTo>
                  <a:lnTo>
                    <a:pt x="19" y="274"/>
                  </a:lnTo>
                  <a:lnTo>
                    <a:pt x="30" y="295"/>
                  </a:lnTo>
                  <a:lnTo>
                    <a:pt x="42" y="315"/>
                  </a:lnTo>
                  <a:lnTo>
                    <a:pt x="57" y="333"/>
                  </a:lnTo>
                  <a:lnTo>
                    <a:pt x="73" y="350"/>
                  </a:lnTo>
                  <a:lnTo>
                    <a:pt x="92" y="365"/>
                  </a:lnTo>
                  <a:lnTo>
                    <a:pt x="111" y="377"/>
                  </a:lnTo>
                  <a:lnTo>
                    <a:pt x="131" y="390"/>
                  </a:lnTo>
                  <a:lnTo>
                    <a:pt x="153" y="399"/>
                  </a:lnTo>
                  <a:lnTo>
                    <a:pt x="176" y="406"/>
                  </a:lnTo>
                  <a:lnTo>
                    <a:pt x="199" y="410"/>
                  </a:lnTo>
                  <a:lnTo>
                    <a:pt x="222" y="411"/>
                  </a:lnTo>
                  <a:lnTo>
                    <a:pt x="244" y="413"/>
                  </a:lnTo>
                  <a:lnTo>
                    <a:pt x="267" y="410"/>
                  </a:lnTo>
                  <a:lnTo>
                    <a:pt x="290" y="406"/>
                  </a:lnTo>
                  <a:lnTo>
                    <a:pt x="312" y="400"/>
                  </a:lnTo>
                  <a:lnTo>
                    <a:pt x="334" y="394"/>
                  </a:lnTo>
                  <a:lnTo>
                    <a:pt x="354" y="384"/>
                  </a:lnTo>
                  <a:lnTo>
                    <a:pt x="373" y="373"/>
                  </a:lnTo>
                  <a:lnTo>
                    <a:pt x="391" y="360"/>
                  </a:lnTo>
                  <a:lnTo>
                    <a:pt x="407" y="346"/>
                  </a:lnTo>
                  <a:lnTo>
                    <a:pt x="422" y="330"/>
                  </a:lnTo>
                  <a:lnTo>
                    <a:pt x="434" y="312"/>
                  </a:lnTo>
                  <a:lnTo>
                    <a:pt x="444" y="292"/>
                  </a:lnTo>
                  <a:lnTo>
                    <a:pt x="452" y="272"/>
                  </a:lnTo>
                  <a:lnTo>
                    <a:pt x="457" y="249"/>
                  </a:lnTo>
                  <a:lnTo>
                    <a:pt x="458" y="224"/>
                  </a:lnTo>
                  <a:lnTo>
                    <a:pt x="458" y="205"/>
                  </a:lnTo>
                  <a:lnTo>
                    <a:pt x="456" y="185"/>
                  </a:lnTo>
                  <a:lnTo>
                    <a:pt x="452" y="164"/>
                  </a:lnTo>
                  <a:lnTo>
                    <a:pt x="445" y="145"/>
                  </a:lnTo>
                  <a:lnTo>
                    <a:pt x="437" y="126"/>
                  </a:lnTo>
                  <a:lnTo>
                    <a:pt x="427" y="109"/>
                  </a:lnTo>
                  <a:lnTo>
                    <a:pt x="416" y="91"/>
                  </a:lnTo>
                  <a:lnTo>
                    <a:pt x="404" y="75"/>
                  </a:lnTo>
                  <a:lnTo>
                    <a:pt x="391" y="60"/>
                  </a:lnTo>
                  <a:lnTo>
                    <a:pt x="376" y="46"/>
                  </a:lnTo>
                  <a:lnTo>
                    <a:pt x="359" y="34"/>
                  </a:lnTo>
                  <a:lnTo>
                    <a:pt x="342" y="23"/>
                  </a:lnTo>
                  <a:lnTo>
                    <a:pt x="323" y="15"/>
                  </a:lnTo>
                  <a:lnTo>
                    <a:pt x="304" y="10"/>
                  </a:lnTo>
                  <a:lnTo>
                    <a:pt x="285" y="6"/>
                  </a:lnTo>
                  <a:lnTo>
                    <a:pt x="263" y="4"/>
                  </a:lnTo>
                  <a:close/>
                  <a:moveTo>
                    <a:pt x="233" y="376"/>
                  </a:moveTo>
                  <a:lnTo>
                    <a:pt x="233" y="376"/>
                  </a:lnTo>
                  <a:lnTo>
                    <a:pt x="213" y="373"/>
                  </a:lnTo>
                  <a:lnTo>
                    <a:pt x="191" y="371"/>
                  </a:lnTo>
                  <a:lnTo>
                    <a:pt x="171" y="364"/>
                  </a:lnTo>
                  <a:lnTo>
                    <a:pt x="150" y="356"/>
                  </a:lnTo>
                  <a:lnTo>
                    <a:pt x="131" y="346"/>
                  </a:lnTo>
                  <a:lnTo>
                    <a:pt x="114" y="334"/>
                  </a:lnTo>
                  <a:lnTo>
                    <a:pt x="96" y="320"/>
                  </a:lnTo>
                  <a:lnTo>
                    <a:pt x="81" y="306"/>
                  </a:lnTo>
                  <a:lnTo>
                    <a:pt x="68" y="289"/>
                  </a:lnTo>
                  <a:lnTo>
                    <a:pt x="57" y="272"/>
                  </a:lnTo>
                  <a:lnTo>
                    <a:pt x="47" y="253"/>
                  </a:lnTo>
                  <a:lnTo>
                    <a:pt x="41" y="234"/>
                  </a:lnTo>
                  <a:lnTo>
                    <a:pt x="37" y="212"/>
                  </a:lnTo>
                  <a:lnTo>
                    <a:pt x="35" y="192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2" y="147"/>
                  </a:lnTo>
                  <a:lnTo>
                    <a:pt x="49" y="131"/>
                  </a:lnTo>
                  <a:lnTo>
                    <a:pt x="57" y="116"/>
                  </a:lnTo>
                  <a:lnTo>
                    <a:pt x="66" y="102"/>
                  </a:lnTo>
                  <a:lnTo>
                    <a:pt x="79" y="90"/>
                  </a:lnTo>
                  <a:lnTo>
                    <a:pt x="92" y="78"/>
                  </a:lnTo>
                  <a:lnTo>
                    <a:pt x="106" y="68"/>
                  </a:lnTo>
                  <a:lnTo>
                    <a:pt x="122" y="60"/>
                  </a:lnTo>
                  <a:lnTo>
                    <a:pt x="138" y="52"/>
                  </a:lnTo>
                  <a:lnTo>
                    <a:pt x="155" y="46"/>
                  </a:lnTo>
                  <a:lnTo>
                    <a:pt x="172" y="42"/>
                  </a:lnTo>
                  <a:lnTo>
                    <a:pt x="190" y="40"/>
                  </a:lnTo>
                  <a:lnTo>
                    <a:pt x="207" y="37"/>
                  </a:lnTo>
                  <a:lnTo>
                    <a:pt x="226" y="37"/>
                  </a:lnTo>
                  <a:lnTo>
                    <a:pt x="244" y="38"/>
                  </a:lnTo>
                  <a:lnTo>
                    <a:pt x="260" y="42"/>
                  </a:lnTo>
                  <a:lnTo>
                    <a:pt x="277" y="46"/>
                  </a:lnTo>
                  <a:lnTo>
                    <a:pt x="281" y="48"/>
                  </a:lnTo>
                  <a:lnTo>
                    <a:pt x="285" y="48"/>
                  </a:lnTo>
                  <a:lnTo>
                    <a:pt x="289" y="46"/>
                  </a:lnTo>
                  <a:lnTo>
                    <a:pt x="292" y="45"/>
                  </a:lnTo>
                  <a:lnTo>
                    <a:pt x="304" y="48"/>
                  </a:lnTo>
                  <a:lnTo>
                    <a:pt x="315" y="53"/>
                  </a:lnTo>
                  <a:lnTo>
                    <a:pt x="327" y="59"/>
                  </a:lnTo>
                  <a:lnTo>
                    <a:pt x="338" y="67"/>
                  </a:lnTo>
                  <a:lnTo>
                    <a:pt x="349" y="74"/>
                  </a:lnTo>
                  <a:lnTo>
                    <a:pt x="359" y="83"/>
                  </a:lnTo>
                  <a:lnTo>
                    <a:pt x="369" y="93"/>
                  </a:lnTo>
                  <a:lnTo>
                    <a:pt x="378" y="102"/>
                  </a:lnTo>
                  <a:lnTo>
                    <a:pt x="387" y="113"/>
                  </a:lnTo>
                  <a:lnTo>
                    <a:pt x="395" y="124"/>
                  </a:lnTo>
                  <a:lnTo>
                    <a:pt x="401" y="135"/>
                  </a:lnTo>
                  <a:lnTo>
                    <a:pt x="408" y="147"/>
                  </a:lnTo>
                  <a:lnTo>
                    <a:pt x="414" y="158"/>
                  </a:lnTo>
                  <a:lnTo>
                    <a:pt x="418" y="170"/>
                  </a:lnTo>
                  <a:lnTo>
                    <a:pt x="420" y="182"/>
                  </a:lnTo>
                  <a:lnTo>
                    <a:pt x="423" y="194"/>
                  </a:lnTo>
                  <a:lnTo>
                    <a:pt x="423" y="215"/>
                  </a:lnTo>
                  <a:lnTo>
                    <a:pt x="422" y="234"/>
                  </a:lnTo>
                  <a:lnTo>
                    <a:pt x="419" y="253"/>
                  </a:lnTo>
                  <a:lnTo>
                    <a:pt x="414" y="270"/>
                  </a:lnTo>
                  <a:lnTo>
                    <a:pt x="406" y="287"/>
                  </a:lnTo>
                  <a:lnTo>
                    <a:pt x="396" y="301"/>
                  </a:lnTo>
                  <a:lnTo>
                    <a:pt x="384" y="315"/>
                  </a:lnTo>
                  <a:lnTo>
                    <a:pt x="372" y="327"/>
                  </a:lnTo>
                  <a:lnTo>
                    <a:pt x="358" y="338"/>
                  </a:lnTo>
                  <a:lnTo>
                    <a:pt x="342" y="349"/>
                  </a:lnTo>
                  <a:lnTo>
                    <a:pt x="325" y="357"/>
                  </a:lnTo>
                  <a:lnTo>
                    <a:pt x="308" y="364"/>
                  </a:lnTo>
                  <a:lnTo>
                    <a:pt x="290" y="369"/>
                  </a:lnTo>
                  <a:lnTo>
                    <a:pt x="271" y="373"/>
                  </a:lnTo>
                  <a:lnTo>
                    <a:pt x="252" y="375"/>
                  </a:lnTo>
                  <a:lnTo>
                    <a:pt x="233" y="3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934"/>
            <p:cNvSpPr>
              <a:spLocks noEditPoints="1"/>
            </p:cNvSpPr>
            <p:nvPr/>
          </p:nvSpPr>
          <p:spPr bwMode="auto">
            <a:xfrm>
              <a:off x="5600702" y="3303588"/>
              <a:ext cx="147638" cy="128588"/>
            </a:xfrm>
            <a:custGeom>
              <a:avLst/>
              <a:gdLst>
                <a:gd name="T0" fmla="*/ 2147483647 w 279"/>
                <a:gd name="T1" fmla="*/ 2147483647 h 244"/>
                <a:gd name="T2" fmla="*/ 2147483647 w 279"/>
                <a:gd name="T3" fmla="*/ 2147483647 h 244"/>
                <a:gd name="T4" fmla="*/ 2147483647 w 279"/>
                <a:gd name="T5" fmla="*/ 878179098 h 244"/>
                <a:gd name="T6" fmla="*/ 2147483647 w 279"/>
                <a:gd name="T7" fmla="*/ 292726366 h 244"/>
                <a:gd name="T8" fmla="*/ 2147483647 w 279"/>
                <a:gd name="T9" fmla="*/ 0 h 244"/>
                <a:gd name="T10" fmla="*/ 2147483647 w 279"/>
                <a:gd name="T11" fmla="*/ 0 h 244"/>
                <a:gd name="T12" fmla="*/ 2147483647 w 279"/>
                <a:gd name="T13" fmla="*/ 585452732 h 244"/>
                <a:gd name="T14" fmla="*/ 2147483647 w 279"/>
                <a:gd name="T15" fmla="*/ 292726366 h 244"/>
                <a:gd name="T16" fmla="*/ 2147483647 w 279"/>
                <a:gd name="T17" fmla="*/ 731815915 h 244"/>
                <a:gd name="T18" fmla="*/ 2147483647 w 279"/>
                <a:gd name="T19" fmla="*/ 1463631830 h 244"/>
                <a:gd name="T20" fmla="*/ 2147483647 w 279"/>
                <a:gd name="T21" fmla="*/ 2147483647 h 244"/>
                <a:gd name="T22" fmla="*/ 2147483647 w 279"/>
                <a:gd name="T23" fmla="*/ 2147483647 h 244"/>
                <a:gd name="T24" fmla="*/ 1778122439 w 279"/>
                <a:gd name="T25" fmla="*/ 2147483647 h 244"/>
                <a:gd name="T26" fmla="*/ 148130127 w 279"/>
                <a:gd name="T27" fmla="*/ 2147483647 h 244"/>
                <a:gd name="T28" fmla="*/ 0 w 279"/>
                <a:gd name="T29" fmla="*/ 2147483647 h 244"/>
                <a:gd name="T30" fmla="*/ 296260253 w 279"/>
                <a:gd name="T31" fmla="*/ 2147483647 h 244"/>
                <a:gd name="T32" fmla="*/ 1629992312 w 279"/>
                <a:gd name="T33" fmla="*/ 2147483647 h 244"/>
                <a:gd name="T34" fmla="*/ 2147483647 w 279"/>
                <a:gd name="T35" fmla="*/ 2147483647 h 244"/>
                <a:gd name="T36" fmla="*/ 2147483647 w 279"/>
                <a:gd name="T37" fmla="*/ 2147483647 h 244"/>
                <a:gd name="T38" fmla="*/ 2147483647 w 279"/>
                <a:gd name="T39" fmla="*/ 2147483647 h 244"/>
                <a:gd name="T40" fmla="*/ 2147483647 w 279"/>
                <a:gd name="T41" fmla="*/ 2147483647 h 244"/>
                <a:gd name="T42" fmla="*/ 2147483647 w 279"/>
                <a:gd name="T43" fmla="*/ 2147483647 h 244"/>
                <a:gd name="T44" fmla="*/ 2147483647 w 279"/>
                <a:gd name="T45" fmla="*/ 2147483647 h 244"/>
                <a:gd name="T46" fmla="*/ 2147483647 w 279"/>
                <a:gd name="T47" fmla="*/ 2147483647 h 244"/>
                <a:gd name="T48" fmla="*/ 2147483647 w 279"/>
                <a:gd name="T49" fmla="*/ 2147483647 h 244"/>
                <a:gd name="T50" fmla="*/ 2147483647 w 279"/>
                <a:gd name="T51" fmla="*/ 2147483647 h 244"/>
                <a:gd name="T52" fmla="*/ 2147483647 w 279"/>
                <a:gd name="T53" fmla="*/ 2147483647 h 244"/>
                <a:gd name="T54" fmla="*/ 2147483647 w 279"/>
                <a:gd name="T55" fmla="*/ 2147483647 h 244"/>
                <a:gd name="T56" fmla="*/ 2147483647 w 279"/>
                <a:gd name="T57" fmla="*/ 2147483647 h 244"/>
                <a:gd name="T58" fmla="*/ 2147483647 w 279"/>
                <a:gd name="T59" fmla="*/ 2147483647 h 244"/>
                <a:gd name="T60" fmla="*/ 2147483647 w 279"/>
                <a:gd name="T61" fmla="*/ 2147483647 h 244"/>
                <a:gd name="T62" fmla="*/ 2147483647 w 279"/>
                <a:gd name="T63" fmla="*/ 2147483647 h 244"/>
                <a:gd name="T64" fmla="*/ 2147483647 w 279"/>
                <a:gd name="T65" fmla="*/ 2147483647 h 244"/>
                <a:gd name="T66" fmla="*/ 2147483647 w 279"/>
                <a:gd name="T67" fmla="*/ 2147483647 h 244"/>
                <a:gd name="T68" fmla="*/ 2147483647 w 279"/>
                <a:gd name="T69" fmla="*/ 2147483647 h 244"/>
                <a:gd name="T70" fmla="*/ 2147483647 w 279"/>
                <a:gd name="T71" fmla="*/ 2147483647 h 244"/>
                <a:gd name="T72" fmla="*/ 2147483647 w 279"/>
                <a:gd name="T73" fmla="*/ 2147483647 h 244"/>
                <a:gd name="T74" fmla="*/ 2147483647 w 279"/>
                <a:gd name="T75" fmla="*/ 2147483647 h 244"/>
                <a:gd name="T76" fmla="*/ 2147483647 w 279"/>
                <a:gd name="T77" fmla="*/ 2147483647 h 244"/>
                <a:gd name="T78" fmla="*/ 2147483647 w 279"/>
                <a:gd name="T79" fmla="*/ 2147483647 h 244"/>
                <a:gd name="T80" fmla="*/ 2147483647 w 279"/>
                <a:gd name="T81" fmla="*/ 2147483647 h 244"/>
                <a:gd name="T82" fmla="*/ 2147483647 w 279"/>
                <a:gd name="T83" fmla="*/ 2147483647 h 244"/>
                <a:gd name="T84" fmla="*/ 2147483647 w 279"/>
                <a:gd name="T85" fmla="*/ 2147483647 h 244"/>
                <a:gd name="T86" fmla="*/ 2147483647 w 279"/>
                <a:gd name="T87" fmla="*/ 2147483647 h 244"/>
                <a:gd name="T88" fmla="*/ 2147483647 w 279"/>
                <a:gd name="T89" fmla="*/ 2147483647 h 244"/>
                <a:gd name="T90" fmla="*/ 2147483647 w 279"/>
                <a:gd name="T91" fmla="*/ 2147483647 h 244"/>
                <a:gd name="T92" fmla="*/ 2147483647 w 279"/>
                <a:gd name="T93" fmla="*/ 2147483647 h 244"/>
                <a:gd name="T94" fmla="*/ 2147483647 w 279"/>
                <a:gd name="T95" fmla="*/ 2147483647 h 244"/>
                <a:gd name="T96" fmla="*/ 2147483647 w 279"/>
                <a:gd name="T97" fmla="*/ 2147483647 h 244"/>
                <a:gd name="T98" fmla="*/ 2147483647 w 279"/>
                <a:gd name="T99" fmla="*/ 2147483647 h 244"/>
                <a:gd name="T100" fmla="*/ 2147483647 w 279"/>
                <a:gd name="T101" fmla="*/ 2147483647 h 244"/>
                <a:gd name="T102" fmla="*/ 2147483647 w 279"/>
                <a:gd name="T103" fmla="*/ 2147483647 h 244"/>
                <a:gd name="T104" fmla="*/ 2147483647 w 279"/>
                <a:gd name="T105" fmla="*/ 2147483647 h 244"/>
                <a:gd name="T106" fmla="*/ 2147483647 w 279"/>
                <a:gd name="T107" fmla="*/ 2147483647 h 244"/>
                <a:gd name="T108" fmla="*/ 2147483647 w 279"/>
                <a:gd name="T109" fmla="*/ 2147483647 h 244"/>
                <a:gd name="T110" fmla="*/ 2147483647 w 279"/>
                <a:gd name="T111" fmla="*/ 2147483647 h 244"/>
                <a:gd name="T112" fmla="*/ 2147483647 w 279"/>
                <a:gd name="T113" fmla="*/ 2147483647 h 244"/>
                <a:gd name="T114" fmla="*/ 2147483647 w 279"/>
                <a:gd name="T115" fmla="*/ 2147483647 h 244"/>
                <a:gd name="T116" fmla="*/ 2147483647 w 279"/>
                <a:gd name="T117" fmla="*/ 2147483647 h 244"/>
                <a:gd name="T118" fmla="*/ 2147483647 w 279"/>
                <a:gd name="T119" fmla="*/ 2147483647 h 244"/>
                <a:gd name="T120" fmla="*/ 2147483647 w 279"/>
                <a:gd name="T121" fmla="*/ 2147483647 h 244"/>
                <a:gd name="T122" fmla="*/ 2147483647 w 279"/>
                <a:gd name="T123" fmla="*/ 2147483647 h 244"/>
                <a:gd name="T124" fmla="*/ 2147483647 w 279"/>
                <a:gd name="T125" fmla="*/ 2147483647 h 2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9" h="244">
                  <a:moveTo>
                    <a:pt x="247" y="32"/>
                  </a:moveTo>
                  <a:lnTo>
                    <a:pt x="247" y="32"/>
                  </a:lnTo>
                  <a:lnTo>
                    <a:pt x="240" y="24"/>
                  </a:lnTo>
                  <a:lnTo>
                    <a:pt x="232" y="16"/>
                  </a:lnTo>
                  <a:lnTo>
                    <a:pt x="221" y="10"/>
                  </a:lnTo>
                  <a:lnTo>
                    <a:pt x="210" y="6"/>
                  </a:lnTo>
                  <a:lnTo>
                    <a:pt x="199" y="4"/>
                  </a:lnTo>
                  <a:lnTo>
                    <a:pt x="187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0" y="4"/>
                  </a:lnTo>
                  <a:lnTo>
                    <a:pt x="126" y="2"/>
                  </a:lnTo>
                  <a:lnTo>
                    <a:pt x="100" y="4"/>
                  </a:lnTo>
                  <a:lnTo>
                    <a:pt x="88" y="5"/>
                  </a:lnTo>
                  <a:lnTo>
                    <a:pt x="77" y="6"/>
                  </a:lnTo>
                  <a:lnTo>
                    <a:pt x="66" y="10"/>
                  </a:lnTo>
                  <a:lnTo>
                    <a:pt x="57" y="16"/>
                  </a:lnTo>
                  <a:lnTo>
                    <a:pt x="38" y="29"/>
                  </a:lnTo>
                  <a:lnTo>
                    <a:pt x="28" y="38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119"/>
                  </a:lnTo>
                  <a:lnTo>
                    <a:pt x="2" y="131"/>
                  </a:lnTo>
                  <a:lnTo>
                    <a:pt x="6" y="143"/>
                  </a:lnTo>
                  <a:lnTo>
                    <a:pt x="11" y="154"/>
                  </a:lnTo>
                  <a:lnTo>
                    <a:pt x="16" y="165"/>
                  </a:lnTo>
                  <a:lnTo>
                    <a:pt x="24" y="176"/>
                  </a:lnTo>
                  <a:lnTo>
                    <a:pt x="34" y="187"/>
                  </a:lnTo>
                  <a:lnTo>
                    <a:pt x="54" y="207"/>
                  </a:lnTo>
                  <a:lnTo>
                    <a:pt x="65" y="217"/>
                  </a:lnTo>
                  <a:lnTo>
                    <a:pt x="76" y="225"/>
                  </a:lnTo>
                  <a:lnTo>
                    <a:pt x="87" y="232"/>
                  </a:lnTo>
                  <a:lnTo>
                    <a:pt x="100" y="237"/>
                  </a:lnTo>
                  <a:lnTo>
                    <a:pt x="114" y="240"/>
                  </a:lnTo>
                  <a:lnTo>
                    <a:pt x="129" y="242"/>
                  </a:lnTo>
                  <a:lnTo>
                    <a:pt x="156" y="244"/>
                  </a:lnTo>
                  <a:lnTo>
                    <a:pt x="169" y="244"/>
                  </a:lnTo>
                  <a:lnTo>
                    <a:pt x="182" y="244"/>
                  </a:lnTo>
                  <a:lnTo>
                    <a:pt x="194" y="242"/>
                  </a:lnTo>
                  <a:lnTo>
                    <a:pt x="206" y="238"/>
                  </a:lnTo>
                  <a:lnTo>
                    <a:pt x="218" y="233"/>
                  </a:lnTo>
                  <a:lnTo>
                    <a:pt x="229" y="225"/>
                  </a:lnTo>
                  <a:lnTo>
                    <a:pt x="234" y="221"/>
                  </a:lnTo>
                  <a:lnTo>
                    <a:pt x="238" y="215"/>
                  </a:lnTo>
                  <a:lnTo>
                    <a:pt x="247" y="204"/>
                  </a:lnTo>
                  <a:lnTo>
                    <a:pt x="259" y="180"/>
                  </a:lnTo>
                  <a:lnTo>
                    <a:pt x="264" y="172"/>
                  </a:lnTo>
                  <a:lnTo>
                    <a:pt x="267" y="164"/>
                  </a:lnTo>
                  <a:lnTo>
                    <a:pt x="270" y="149"/>
                  </a:lnTo>
                  <a:lnTo>
                    <a:pt x="272" y="134"/>
                  </a:lnTo>
                  <a:lnTo>
                    <a:pt x="274" y="124"/>
                  </a:lnTo>
                  <a:lnTo>
                    <a:pt x="276" y="115"/>
                  </a:lnTo>
                  <a:lnTo>
                    <a:pt x="279" y="103"/>
                  </a:lnTo>
                  <a:lnTo>
                    <a:pt x="279" y="90"/>
                  </a:lnTo>
                  <a:lnTo>
                    <a:pt x="276" y="81"/>
                  </a:lnTo>
                  <a:lnTo>
                    <a:pt x="272" y="70"/>
                  </a:lnTo>
                  <a:lnTo>
                    <a:pt x="267" y="62"/>
                  </a:lnTo>
                  <a:lnTo>
                    <a:pt x="260" y="53"/>
                  </a:lnTo>
                  <a:lnTo>
                    <a:pt x="247" y="32"/>
                  </a:lnTo>
                  <a:close/>
                  <a:moveTo>
                    <a:pt x="241" y="105"/>
                  </a:moveTo>
                  <a:lnTo>
                    <a:pt x="241" y="105"/>
                  </a:lnTo>
                  <a:lnTo>
                    <a:pt x="234" y="139"/>
                  </a:lnTo>
                  <a:lnTo>
                    <a:pt x="229" y="157"/>
                  </a:lnTo>
                  <a:lnTo>
                    <a:pt x="222" y="173"/>
                  </a:lnTo>
                  <a:lnTo>
                    <a:pt x="218" y="181"/>
                  </a:lnTo>
                  <a:lnTo>
                    <a:pt x="214" y="188"/>
                  </a:lnTo>
                  <a:lnTo>
                    <a:pt x="209" y="194"/>
                  </a:lnTo>
                  <a:lnTo>
                    <a:pt x="202" y="199"/>
                  </a:lnTo>
                  <a:lnTo>
                    <a:pt x="195" y="203"/>
                  </a:lnTo>
                  <a:lnTo>
                    <a:pt x="187" y="206"/>
                  </a:lnTo>
                  <a:lnTo>
                    <a:pt x="177" y="209"/>
                  </a:lnTo>
                  <a:lnTo>
                    <a:pt x="168" y="209"/>
                  </a:lnTo>
                  <a:lnTo>
                    <a:pt x="148" y="207"/>
                  </a:lnTo>
                  <a:lnTo>
                    <a:pt x="127" y="203"/>
                  </a:lnTo>
                  <a:lnTo>
                    <a:pt x="108" y="198"/>
                  </a:lnTo>
                  <a:lnTo>
                    <a:pt x="89" y="188"/>
                  </a:lnTo>
                  <a:lnTo>
                    <a:pt x="73" y="177"/>
                  </a:lnTo>
                  <a:lnTo>
                    <a:pt x="66" y="171"/>
                  </a:lnTo>
                  <a:lnTo>
                    <a:pt x="58" y="164"/>
                  </a:lnTo>
                  <a:lnTo>
                    <a:pt x="53" y="156"/>
                  </a:lnTo>
                  <a:lnTo>
                    <a:pt x="47" y="147"/>
                  </a:lnTo>
                  <a:lnTo>
                    <a:pt x="42" y="138"/>
                  </a:lnTo>
                  <a:lnTo>
                    <a:pt x="38" y="128"/>
                  </a:lnTo>
                  <a:lnTo>
                    <a:pt x="34" y="112"/>
                  </a:lnTo>
                  <a:lnTo>
                    <a:pt x="32" y="99"/>
                  </a:lnTo>
                  <a:lnTo>
                    <a:pt x="32" y="93"/>
                  </a:lnTo>
                  <a:lnTo>
                    <a:pt x="35" y="86"/>
                  </a:lnTo>
                  <a:lnTo>
                    <a:pt x="39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68" y="55"/>
                  </a:lnTo>
                  <a:lnTo>
                    <a:pt x="80" y="51"/>
                  </a:lnTo>
                  <a:lnTo>
                    <a:pt x="92" y="48"/>
                  </a:lnTo>
                  <a:lnTo>
                    <a:pt x="107" y="46"/>
                  </a:lnTo>
                  <a:lnTo>
                    <a:pt x="135" y="43"/>
                  </a:lnTo>
                  <a:lnTo>
                    <a:pt x="161" y="42"/>
                  </a:lnTo>
                  <a:lnTo>
                    <a:pt x="183" y="42"/>
                  </a:lnTo>
                  <a:lnTo>
                    <a:pt x="188" y="42"/>
                  </a:lnTo>
                  <a:lnTo>
                    <a:pt x="199" y="46"/>
                  </a:lnTo>
                  <a:lnTo>
                    <a:pt x="210" y="50"/>
                  </a:lnTo>
                  <a:lnTo>
                    <a:pt x="219" y="57"/>
                  </a:lnTo>
                  <a:lnTo>
                    <a:pt x="228" y="65"/>
                  </a:lnTo>
                  <a:lnTo>
                    <a:pt x="236" y="73"/>
                  </a:lnTo>
                  <a:lnTo>
                    <a:pt x="240" y="82"/>
                  </a:lnTo>
                  <a:lnTo>
                    <a:pt x="243" y="93"/>
                  </a:lnTo>
                  <a:lnTo>
                    <a:pt x="243" y="99"/>
                  </a:lnTo>
                  <a:lnTo>
                    <a:pt x="241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935"/>
            <p:cNvSpPr>
              <a:spLocks/>
            </p:cNvSpPr>
            <p:nvPr/>
          </p:nvSpPr>
          <p:spPr bwMode="auto">
            <a:xfrm>
              <a:off x="5635627" y="3241676"/>
              <a:ext cx="22225" cy="36513"/>
            </a:xfrm>
            <a:custGeom>
              <a:avLst/>
              <a:gdLst>
                <a:gd name="T0" fmla="*/ 2147483647 w 42"/>
                <a:gd name="T1" fmla="*/ 2147483647 h 67"/>
                <a:gd name="T2" fmla="*/ 2147483647 w 42"/>
                <a:gd name="T3" fmla="*/ 2147483647 h 67"/>
                <a:gd name="T4" fmla="*/ 2147483647 w 42"/>
                <a:gd name="T5" fmla="*/ 2147483647 h 67"/>
                <a:gd name="T6" fmla="*/ 2147483647 w 42"/>
                <a:gd name="T7" fmla="*/ 2147483647 h 67"/>
                <a:gd name="T8" fmla="*/ 2147483647 w 42"/>
                <a:gd name="T9" fmla="*/ 1618608756 h 67"/>
                <a:gd name="T10" fmla="*/ 2147483647 w 42"/>
                <a:gd name="T11" fmla="*/ 647443611 h 67"/>
                <a:gd name="T12" fmla="*/ 2147483647 w 42"/>
                <a:gd name="T13" fmla="*/ 323721533 h 67"/>
                <a:gd name="T14" fmla="*/ 2147483647 w 42"/>
                <a:gd name="T15" fmla="*/ 0 h 67"/>
                <a:gd name="T16" fmla="*/ 1778110067 w 42"/>
                <a:gd name="T17" fmla="*/ 323721533 h 67"/>
                <a:gd name="T18" fmla="*/ 1037184129 w 42"/>
                <a:gd name="T19" fmla="*/ 647443611 h 67"/>
                <a:gd name="T20" fmla="*/ 444667746 w 42"/>
                <a:gd name="T21" fmla="*/ 1618608756 h 67"/>
                <a:gd name="T22" fmla="*/ 296258192 w 42"/>
                <a:gd name="T23" fmla="*/ 2147483647 h 67"/>
                <a:gd name="T24" fmla="*/ 0 w 42"/>
                <a:gd name="T25" fmla="*/ 2147483647 h 67"/>
                <a:gd name="T26" fmla="*/ 0 w 42"/>
                <a:gd name="T27" fmla="*/ 2147483647 h 67"/>
                <a:gd name="T28" fmla="*/ 0 w 42"/>
                <a:gd name="T29" fmla="*/ 2147483647 h 67"/>
                <a:gd name="T30" fmla="*/ 444667746 w 42"/>
                <a:gd name="T31" fmla="*/ 2147483647 h 67"/>
                <a:gd name="T32" fmla="*/ 889055033 w 42"/>
                <a:gd name="T33" fmla="*/ 2147483647 h 67"/>
                <a:gd name="T34" fmla="*/ 1778110067 w 42"/>
                <a:gd name="T35" fmla="*/ 2147483647 h 67"/>
                <a:gd name="T36" fmla="*/ 2147483647 w 42"/>
                <a:gd name="T37" fmla="*/ 2147483647 h 67"/>
                <a:gd name="T38" fmla="*/ 2147483647 w 42"/>
                <a:gd name="T39" fmla="*/ 2147483647 h 67"/>
                <a:gd name="T40" fmla="*/ 2147483647 w 42"/>
                <a:gd name="T41" fmla="*/ 2147483647 h 67"/>
                <a:gd name="T42" fmla="*/ 2147483647 w 42"/>
                <a:gd name="T43" fmla="*/ 2147483647 h 67"/>
                <a:gd name="T44" fmla="*/ 2147483647 w 42"/>
                <a:gd name="T45" fmla="*/ 2147483647 h 67"/>
                <a:gd name="T46" fmla="*/ 2147483647 w 42"/>
                <a:gd name="T47" fmla="*/ 2147483647 h 67"/>
                <a:gd name="T48" fmla="*/ 2147483647 w 42"/>
                <a:gd name="T49" fmla="*/ 2147483647 h 67"/>
                <a:gd name="T50" fmla="*/ 2147483647 w 42"/>
                <a:gd name="T51" fmla="*/ 2147483647 h 67"/>
                <a:gd name="T52" fmla="*/ 2147483647 w 42"/>
                <a:gd name="T53" fmla="*/ 2147483647 h 67"/>
                <a:gd name="T54" fmla="*/ 2147483647 w 42"/>
                <a:gd name="T55" fmla="*/ 2147483647 h 67"/>
                <a:gd name="T56" fmla="*/ 2147483647 w 42"/>
                <a:gd name="T57" fmla="*/ 2147483647 h 67"/>
                <a:gd name="T58" fmla="*/ 2147483647 w 42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" h="67">
                  <a:moveTo>
                    <a:pt x="37" y="34"/>
                  </a:move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12" y="65"/>
                  </a:lnTo>
                  <a:lnTo>
                    <a:pt x="19" y="67"/>
                  </a:lnTo>
                  <a:lnTo>
                    <a:pt x="25" y="67"/>
                  </a:lnTo>
                  <a:lnTo>
                    <a:pt x="31" y="65"/>
                  </a:lnTo>
                  <a:lnTo>
                    <a:pt x="37" y="63"/>
                  </a:lnTo>
                  <a:lnTo>
                    <a:pt x="40" y="59"/>
                  </a:lnTo>
                  <a:lnTo>
                    <a:pt x="42" y="55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1" y="4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936"/>
            <p:cNvSpPr>
              <a:spLocks/>
            </p:cNvSpPr>
            <p:nvPr/>
          </p:nvSpPr>
          <p:spPr bwMode="auto">
            <a:xfrm>
              <a:off x="5694364" y="3228976"/>
              <a:ext cx="19050" cy="50800"/>
            </a:xfrm>
            <a:custGeom>
              <a:avLst/>
              <a:gdLst>
                <a:gd name="T0" fmla="*/ 0 w 37"/>
                <a:gd name="T1" fmla="*/ 2147483647 h 96"/>
                <a:gd name="T2" fmla="*/ 0 w 37"/>
                <a:gd name="T3" fmla="*/ 2147483647 h 96"/>
                <a:gd name="T4" fmla="*/ 0 w 37"/>
                <a:gd name="T5" fmla="*/ 2147483647 h 96"/>
                <a:gd name="T6" fmla="*/ 136518993 w 37"/>
                <a:gd name="T7" fmla="*/ 2147483647 h 96"/>
                <a:gd name="T8" fmla="*/ 136518993 w 37"/>
                <a:gd name="T9" fmla="*/ 2147483647 h 96"/>
                <a:gd name="T10" fmla="*/ 818850349 w 37"/>
                <a:gd name="T11" fmla="*/ 2147483647 h 96"/>
                <a:gd name="T12" fmla="*/ 1637700182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2147483647 h 96"/>
                <a:gd name="T30" fmla="*/ 2147483647 w 37"/>
                <a:gd name="T31" fmla="*/ 1926239692 h 96"/>
                <a:gd name="T32" fmla="*/ 2147483647 w 37"/>
                <a:gd name="T33" fmla="*/ 1333722779 h 96"/>
                <a:gd name="T34" fmla="*/ 2147483647 w 37"/>
                <a:gd name="T35" fmla="*/ 592796842 h 96"/>
                <a:gd name="T36" fmla="*/ 2147483647 w 37"/>
                <a:gd name="T37" fmla="*/ 148129096 h 96"/>
                <a:gd name="T38" fmla="*/ 2147483647 w 37"/>
                <a:gd name="T39" fmla="*/ 0 h 96"/>
                <a:gd name="T40" fmla="*/ 1637700182 w 37"/>
                <a:gd name="T41" fmla="*/ 148129096 h 96"/>
                <a:gd name="T42" fmla="*/ 818850349 w 37"/>
                <a:gd name="T43" fmla="*/ 592796842 h 96"/>
                <a:gd name="T44" fmla="*/ 136518993 w 37"/>
                <a:gd name="T45" fmla="*/ 1333722779 h 96"/>
                <a:gd name="T46" fmla="*/ 136518993 w 37"/>
                <a:gd name="T47" fmla="*/ 1926239692 h 96"/>
                <a:gd name="T48" fmla="*/ 0 w 37"/>
                <a:gd name="T49" fmla="*/ 2147483647 h 96"/>
                <a:gd name="T50" fmla="*/ 0 w 37"/>
                <a:gd name="T51" fmla="*/ 2147483647 h 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96">
                  <a:moveTo>
                    <a:pt x="0" y="18"/>
                  </a:moveTo>
                  <a:lnTo>
                    <a:pt x="0" y="79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6" y="92"/>
                  </a:lnTo>
                  <a:lnTo>
                    <a:pt x="12" y="95"/>
                  </a:lnTo>
                  <a:lnTo>
                    <a:pt x="19" y="96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5" y="87"/>
                  </a:lnTo>
                  <a:lnTo>
                    <a:pt x="37" y="83"/>
                  </a:lnTo>
                  <a:lnTo>
                    <a:pt x="37" y="79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937"/>
            <p:cNvSpPr>
              <a:spLocks/>
            </p:cNvSpPr>
            <p:nvPr/>
          </p:nvSpPr>
          <p:spPr bwMode="auto">
            <a:xfrm>
              <a:off x="4786314" y="3225801"/>
              <a:ext cx="25400" cy="38100"/>
            </a:xfrm>
            <a:custGeom>
              <a:avLst/>
              <a:gdLst>
                <a:gd name="T0" fmla="*/ 2147483647 w 48"/>
                <a:gd name="T1" fmla="*/ 2147483647 h 72"/>
                <a:gd name="T2" fmla="*/ 2147483647 w 48"/>
                <a:gd name="T3" fmla="*/ 2147483647 h 72"/>
                <a:gd name="T4" fmla="*/ 2147483647 w 48"/>
                <a:gd name="T5" fmla="*/ 2147483647 h 72"/>
                <a:gd name="T6" fmla="*/ 2147483647 w 48"/>
                <a:gd name="T7" fmla="*/ 1629980971 h 72"/>
                <a:gd name="T8" fmla="*/ 2147483647 w 48"/>
                <a:gd name="T9" fmla="*/ 1185313754 h 72"/>
                <a:gd name="T10" fmla="*/ 2147483647 w 48"/>
                <a:gd name="T11" fmla="*/ 592796842 h 72"/>
                <a:gd name="T12" fmla="*/ 2147483647 w 48"/>
                <a:gd name="T13" fmla="*/ 148129096 h 72"/>
                <a:gd name="T14" fmla="*/ 2147483647 w 48"/>
                <a:gd name="T15" fmla="*/ 148129096 h 72"/>
                <a:gd name="T16" fmla="*/ 2147483647 w 48"/>
                <a:gd name="T17" fmla="*/ 148129096 h 72"/>
                <a:gd name="T18" fmla="*/ 2147483647 w 48"/>
                <a:gd name="T19" fmla="*/ 0 h 72"/>
                <a:gd name="T20" fmla="*/ 1333722779 w 48"/>
                <a:gd name="T21" fmla="*/ 444667746 h 72"/>
                <a:gd name="T22" fmla="*/ 592796842 w 48"/>
                <a:gd name="T23" fmla="*/ 1037184129 h 72"/>
                <a:gd name="T24" fmla="*/ 148129096 w 48"/>
                <a:gd name="T25" fmla="*/ 2074368788 h 72"/>
                <a:gd name="T26" fmla="*/ 148129096 w 48"/>
                <a:gd name="T27" fmla="*/ 2074368788 h 72"/>
                <a:gd name="T28" fmla="*/ 0 w 48"/>
                <a:gd name="T29" fmla="*/ 2147483647 h 72"/>
                <a:gd name="T30" fmla="*/ 148129096 w 48"/>
                <a:gd name="T31" fmla="*/ 2147483647 h 72"/>
                <a:gd name="T32" fmla="*/ 592796842 w 48"/>
                <a:gd name="T33" fmla="*/ 2147483647 h 72"/>
                <a:gd name="T34" fmla="*/ 1185313754 w 48"/>
                <a:gd name="T35" fmla="*/ 2147483647 h 72"/>
                <a:gd name="T36" fmla="*/ 1185313754 w 48"/>
                <a:gd name="T37" fmla="*/ 2147483647 h 72"/>
                <a:gd name="T38" fmla="*/ 1333722779 w 48"/>
                <a:gd name="T39" fmla="*/ 2147483647 h 72"/>
                <a:gd name="T40" fmla="*/ 1333722779 w 48"/>
                <a:gd name="T41" fmla="*/ 2147483647 h 72"/>
                <a:gd name="T42" fmla="*/ 1778110067 w 48"/>
                <a:gd name="T43" fmla="*/ 2147483647 h 72"/>
                <a:gd name="T44" fmla="*/ 1778110067 w 48"/>
                <a:gd name="T45" fmla="*/ 2147483647 h 72"/>
                <a:gd name="T46" fmla="*/ 1778110067 w 48"/>
                <a:gd name="T47" fmla="*/ 2147483647 h 72"/>
                <a:gd name="T48" fmla="*/ 1778110067 w 48"/>
                <a:gd name="T49" fmla="*/ 2147483647 h 72"/>
                <a:gd name="T50" fmla="*/ 1778110067 w 48"/>
                <a:gd name="T51" fmla="*/ 2147483647 h 72"/>
                <a:gd name="T52" fmla="*/ 1778110067 w 48"/>
                <a:gd name="T53" fmla="*/ 2147483647 h 72"/>
                <a:gd name="T54" fmla="*/ 1926239692 w 48"/>
                <a:gd name="T55" fmla="*/ 2147483647 h 72"/>
                <a:gd name="T56" fmla="*/ 2074368788 w 48"/>
                <a:gd name="T57" fmla="*/ 2147483647 h 72"/>
                <a:gd name="T58" fmla="*/ 2147483647 w 48"/>
                <a:gd name="T59" fmla="*/ 2147483647 h 72"/>
                <a:gd name="T60" fmla="*/ 2147483647 w 48"/>
                <a:gd name="T61" fmla="*/ 2147483647 h 72"/>
                <a:gd name="T62" fmla="*/ 2147483647 w 48"/>
                <a:gd name="T63" fmla="*/ 2147483647 h 72"/>
                <a:gd name="T64" fmla="*/ 2147483647 w 48"/>
                <a:gd name="T65" fmla="*/ 2147483647 h 72"/>
                <a:gd name="T66" fmla="*/ 2147483647 w 48"/>
                <a:gd name="T67" fmla="*/ 2147483647 h 72"/>
                <a:gd name="T68" fmla="*/ 2147483647 w 48"/>
                <a:gd name="T69" fmla="*/ 2147483647 h 72"/>
                <a:gd name="T70" fmla="*/ 2147483647 w 48"/>
                <a:gd name="T71" fmla="*/ 2147483647 h 72"/>
                <a:gd name="T72" fmla="*/ 2147483647 w 48"/>
                <a:gd name="T73" fmla="*/ 2147483647 h 72"/>
                <a:gd name="T74" fmla="*/ 2147483647 w 48"/>
                <a:gd name="T75" fmla="*/ 2147483647 h 72"/>
                <a:gd name="T76" fmla="*/ 2147483647 w 48"/>
                <a:gd name="T77" fmla="*/ 2147483647 h 72"/>
                <a:gd name="T78" fmla="*/ 2147483647 w 48"/>
                <a:gd name="T79" fmla="*/ 2147483647 h 72"/>
                <a:gd name="T80" fmla="*/ 2147483647 w 48"/>
                <a:gd name="T81" fmla="*/ 2147483647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" h="72">
                  <a:moveTo>
                    <a:pt x="44" y="29"/>
                  </a:moveTo>
                  <a:lnTo>
                    <a:pt x="44" y="29"/>
                  </a:lnTo>
                  <a:lnTo>
                    <a:pt x="42" y="19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3"/>
                  </a:lnTo>
                  <a:lnTo>
                    <a:pt x="4" y="7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3"/>
                  </a:lnTo>
                  <a:lnTo>
                    <a:pt x="9" y="4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60"/>
                  </a:lnTo>
                  <a:lnTo>
                    <a:pt x="14" y="63"/>
                  </a:lnTo>
                  <a:lnTo>
                    <a:pt x="18" y="68"/>
                  </a:lnTo>
                  <a:lnTo>
                    <a:pt x="24" y="72"/>
                  </a:lnTo>
                  <a:lnTo>
                    <a:pt x="31" y="72"/>
                  </a:lnTo>
                  <a:lnTo>
                    <a:pt x="37" y="72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7" y="41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938"/>
            <p:cNvSpPr>
              <a:spLocks/>
            </p:cNvSpPr>
            <p:nvPr/>
          </p:nvSpPr>
          <p:spPr bwMode="auto">
            <a:xfrm>
              <a:off x="4852989" y="3238501"/>
              <a:ext cx="20638" cy="38100"/>
            </a:xfrm>
            <a:custGeom>
              <a:avLst/>
              <a:gdLst>
                <a:gd name="T0" fmla="*/ 0 w 37"/>
                <a:gd name="T1" fmla="*/ 2147483647 h 71"/>
                <a:gd name="T2" fmla="*/ 0 w 37"/>
                <a:gd name="T3" fmla="*/ 2147483647 h 71"/>
                <a:gd name="T4" fmla="*/ 0 w 37"/>
                <a:gd name="T5" fmla="*/ 2147483647 h 71"/>
                <a:gd name="T6" fmla="*/ 0 w 37"/>
                <a:gd name="T7" fmla="*/ 2147483647 h 71"/>
                <a:gd name="T8" fmla="*/ 347213154 w 37"/>
                <a:gd name="T9" fmla="*/ 2147483647 h 71"/>
                <a:gd name="T10" fmla="*/ 1041327662 w 37"/>
                <a:gd name="T11" fmla="*/ 2147483647 h 71"/>
                <a:gd name="T12" fmla="*/ 1909049025 w 37"/>
                <a:gd name="T13" fmla="*/ 2147483647 h 71"/>
                <a:gd name="T14" fmla="*/ 2147483647 w 37"/>
                <a:gd name="T15" fmla="*/ 2147483647 h 71"/>
                <a:gd name="T16" fmla="*/ 2147483647 w 37"/>
                <a:gd name="T17" fmla="*/ 2147483647 h 71"/>
                <a:gd name="T18" fmla="*/ 2147483647 w 37"/>
                <a:gd name="T19" fmla="*/ 2147483647 h 71"/>
                <a:gd name="T20" fmla="*/ 2147483647 w 37"/>
                <a:gd name="T21" fmla="*/ 2147483647 h 71"/>
                <a:gd name="T22" fmla="*/ 2147483647 w 37"/>
                <a:gd name="T23" fmla="*/ 2147483647 h 71"/>
                <a:gd name="T24" fmla="*/ 2147483647 w 37"/>
                <a:gd name="T25" fmla="*/ 2147483647 h 71"/>
                <a:gd name="T26" fmla="*/ 2147483647 w 37"/>
                <a:gd name="T27" fmla="*/ 2147483647 h 71"/>
                <a:gd name="T28" fmla="*/ 2147483647 w 37"/>
                <a:gd name="T29" fmla="*/ 2147483647 h 71"/>
                <a:gd name="T30" fmla="*/ 2147483647 w 37"/>
                <a:gd name="T31" fmla="*/ 2008813914 h 71"/>
                <a:gd name="T32" fmla="*/ 2147483647 w 37"/>
                <a:gd name="T33" fmla="*/ 1545197015 h 71"/>
                <a:gd name="T34" fmla="*/ 2147483647 w 37"/>
                <a:gd name="T35" fmla="*/ 772598776 h 71"/>
                <a:gd name="T36" fmla="*/ 2147483647 w 37"/>
                <a:gd name="T37" fmla="*/ 154635021 h 71"/>
                <a:gd name="T38" fmla="*/ 2147483647 w 37"/>
                <a:gd name="T39" fmla="*/ 0 h 71"/>
                <a:gd name="T40" fmla="*/ 1909049025 w 37"/>
                <a:gd name="T41" fmla="*/ 154635021 h 71"/>
                <a:gd name="T42" fmla="*/ 1041327662 w 37"/>
                <a:gd name="T43" fmla="*/ 772598776 h 71"/>
                <a:gd name="T44" fmla="*/ 347213154 w 37"/>
                <a:gd name="T45" fmla="*/ 1545197015 h 71"/>
                <a:gd name="T46" fmla="*/ 0 w 37"/>
                <a:gd name="T47" fmla="*/ 2008813914 h 71"/>
                <a:gd name="T48" fmla="*/ 0 w 37"/>
                <a:gd name="T49" fmla="*/ 2147483647 h 71"/>
                <a:gd name="T50" fmla="*/ 0 w 37"/>
                <a:gd name="T51" fmla="*/ 2147483647 h 7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1">
                  <a:moveTo>
                    <a:pt x="0" y="17"/>
                  </a:moveTo>
                  <a:lnTo>
                    <a:pt x="0" y="5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6" y="67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25" y="71"/>
                  </a:lnTo>
                  <a:lnTo>
                    <a:pt x="30" y="67"/>
                  </a:lnTo>
                  <a:lnTo>
                    <a:pt x="34" y="62"/>
                  </a:lnTo>
                  <a:lnTo>
                    <a:pt x="36" y="58"/>
                  </a:lnTo>
                  <a:lnTo>
                    <a:pt x="37" y="54"/>
                  </a:lnTo>
                  <a:lnTo>
                    <a:pt x="37" y="17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939"/>
            <p:cNvSpPr>
              <a:spLocks/>
            </p:cNvSpPr>
            <p:nvPr/>
          </p:nvSpPr>
          <p:spPr bwMode="auto">
            <a:xfrm>
              <a:off x="5222877" y="3444876"/>
              <a:ext cx="74613" cy="111125"/>
            </a:xfrm>
            <a:custGeom>
              <a:avLst/>
              <a:gdLst>
                <a:gd name="T0" fmla="*/ 2147483647 w 141"/>
                <a:gd name="T1" fmla="*/ 2147483647 h 208"/>
                <a:gd name="T2" fmla="*/ 2147483647 w 141"/>
                <a:gd name="T3" fmla="*/ 1525042636 h 208"/>
                <a:gd name="T4" fmla="*/ 2147483647 w 141"/>
                <a:gd name="T5" fmla="*/ 305122537 h 208"/>
                <a:gd name="T6" fmla="*/ 2147483647 w 141"/>
                <a:gd name="T7" fmla="*/ 305122537 h 208"/>
                <a:gd name="T8" fmla="*/ 2147483647 w 141"/>
                <a:gd name="T9" fmla="*/ 1525042636 h 208"/>
                <a:gd name="T10" fmla="*/ 2147483647 w 141"/>
                <a:gd name="T11" fmla="*/ 2147483647 h 208"/>
                <a:gd name="T12" fmla="*/ 2147483647 w 141"/>
                <a:gd name="T13" fmla="*/ 2147483647 h 208"/>
                <a:gd name="T14" fmla="*/ 2147483647 w 141"/>
                <a:gd name="T15" fmla="*/ 2147483647 h 208"/>
                <a:gd name="T16" fmla="*/ 2147483647 w 141"/>
                <a:gd name="T17" fmla="*/ 2147483647 h 208"/>
                <a:gd name="T18" fmla="*/ 2147483647 w 141"/>
                <a:gd name="T19" fmla="*/ 2147483647 h 208"/>
                <a:gd name="T20" fmla="*/ 2147483647 w 141"/>
                <a:gd name="T21" fmla="*/ 2147483647 h 208"/>
                <a:gd name="T22" fmla="*/ 2147483647 w 141"/>
                <a:gd name="T23" fmla="*/ 2147483647 h 208"/>
                <a:gd name="T24" fmla="*/ 2147483647 w 141"/>
                <a:gd name="T25" fmla="*/ 2147483647 h 208"/>
                <a:gd name="T26" fmla="*/ 2147483647 w 141"/>
                <a:gd name="T27" fmla="*/ 2147483647 h 208"/>
                <a:gd name="T28" fmla="*/ 2147483647 w 141"/>
                <a:gd name="T29" fmla="*/ 2147483647 h 208"/>
                <a:gd name="T30" fmla="*/ 2147483647 w 141"/>
                <a:gd name="T31" fmla="*/ 2147483647 h 208"/>
                <a:gd name="T32" fmla="*/ 2147483647 w 141"/>
                <a:gd name="T33" fmla="*/ 2147483647 h 208"/>
                <a:gd name="T34" fmla="*/ 2147483647 w 141"/>
                <a:gd name="T35" fmla="*/ 2147483647 h 208"/>
                <a:gd name="T36" fmla="*/ 2147483647 w 141"/>
                <a:gd name="T37" fmla="*/ 2147483647 h 208"/>
                <a:gd name="T38" fmla="*/ 2147483647 w 141"/>
                <a:gd name="T39" fmla="*/ 2147483647 h 208"/>
                <a:gd name="T40" fmla="*/ 2147483647 w 141"/>
                <a:gd name="T41" fmla="*/ 1067501477 h 208"/>
                <a:gd name="T42" fmla="*/ 1778134153 w 141"/>
                <a:gd name="T43" fmla="*/ 1067501477 h 208"/>
                <a:gd name="T44" fmla="*/ 444673372 w 141"/>
                <a:gd name="T45" fmla="*/ 2147483647 h 208"/>
                <a:gd name="T46" fmla="*/ 148131147 w 141"/>
                <a:gd name="T47" fmla="*/ 2147483647 h 208"/>
                <a:gd name="T48" fmla="*/ 148131147 w 141"/>
                <a:gd name="T49" fmla="*/ 2147483647 h 208"/>
                <a:gd name="T50" fmla="*/ 0 w 141"/>
                <a:gd name="T51" fmla="*/ 2147483647 h 208"/>
                <a:gd name="T52" fmla="*/ 148131147 w 141"/>
                <a:gd name="T53" fmla="*/ 2147483647 h 208"/>
                <a:gd name="T54" fmla="*/ 889066812 w 141"/>
                <a:gd name="T55" fmla="*/ 2147483647 h 208"/>
                <a:gd name="T56" fmla="*/ 2074396447 w 141"/>
                <a:gd name="T57" fmla="*/ 2147483647 h 208"/>
                <a:gd name="T58" fmla="*/ 2147483647 w 141"/>
                <a:gd name="T59" fmla="*/ 2147483647 h 208"/>
                <a:gd name="T60" fmla="*/ 2147483647 w 141"/>
                <a:gd name="T61" fmla="*/ 2147483647 h 208"/>
                <a:gd name="T62" fmla="*/ 2147483647 w 141"/>
                <a:gd name="T63" fmla="*/ 2147483647 h 208"/>
                <a:gd name="T64" fmla="*/ 2147483647 w 141"/>
                <a:gd name="T65" fmla="*/ 2147483647 h 208"/>
                <a:gd name="T66" fmla="*/ 2147483647 w 141"/>
                <a:gd name="T67" fmla="*/ 2147483647 h 208"/>
                <a:gd name="T68" fmla="*/ 2147483647 w 141"/>
                <a:gd name="T69" fmla="*/ 2147483647 h 208"/>
                <a:gd name="T70" fmla="*/ 2147483647 w 141"/>
                <a:gd name="T71" fmla="*/ 2147483647 h 208"/>
                <a:gd name="T72" fmla="*/ 2147483647 w 141"/>
                <a:gd name="T73" fmla="*/ 2147483647 h 208"/>
                <a:gd name="T74" fmla="*/ 2147483647 w 141"/>
                <a:gd name="T75" fmla="*/ 2147483647 h 208"/>
                <a:gd name="T76" fmla="*/ 2147483647 w 141"/>
                <a:gd name="T77" fmla="*/ 2147483647 h 208"/>
                <a:gd name="T78" fmla="*/ 2147483647 w 141"/>
                <a:gd name="T79" fmla="*/ 2147483647 h 208"/>
                <a:gd name="T80" fmla="*/ 2147483647 w 141"/>
                <a:gd name="T81" fmla="*/ 2147483647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08">
                  <a:moveTo>
                    <a:pt x="141" y="18"/>
                  </a:moveTo>
                  <a:lnTo>
                    <a:pt x="141" y="18"/>
                  </a:lnTo>
                  <a:lnTo>
                    <a:pt x="141" y="14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0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1" y="4"/>
                  </a:lnTo>
                  <a:lnTo>
                    <a:pt x="107" y="10"/>
                  </a:lnTo>
                  <a:lnTo>
                    <a:pt x="106" y="14"/>
                  </a:lnTo>
                  <a:lnTo>
                    <a:pt x="105" y="18"/>
                  </a:lnTo>
                  <a:lnTo>
                    <a:pt x="100" y="65"/>
                  </a:lnTo>
                  <a:lnTo>
                    <a:pt x="95" y="111"/>
                  </a:lnTo>
                  <a:lnTo>
                    <a:pt x="94" y="129"/>
                  </a:lnTo>
                  <a:lnTo>
                    <a:pt x="94" y="147"/>
                  </a:lnTo>
                  <a:lnTo>
                    <a:pt x="95" y="158"/>
                  </a:lnTo>
                  <a:lnTo>
                    <a:pt x="95" y="166"/>
                  </a:lnTo>
                  <a:lnTo>
                    <a:pt x="94" y="168"/>
                  </a:lnTo>
                  <a:lnTo>
                    <a:pt x="91" y="170"/>
                  </a:lnTo>
                  <a:lnTo>
                    <a:pt x="87" y="170"/>
                  </a:lnTo>
                  <a:lnTo>
                    <a:pt x="80" y="170"/>
                  </a:lnTo>
                  <a:lnTo>
                    <a:pt x="68" y="170"/>
                  </a:lnTo>
                  <a:lnTo>
                    <a:pt x="56" y="171"/>
                  </a:lnTo>
                  <a:lnTo>
                    <a:pt x="48" y="171"/>
                  </a:lnTo>
                  <a:lnTo>
                    <a:pt x="42" y="168"/>
                  </a:lnTo>
                  <a:lnTo>
                    <a:pt x="39" y="166"/>
                  </a:lnTo>
                  <a:lnTo>
                    <a:pt x="37" y="160"/>
                  </a:lnTo>
                  <a:lnTo>
                    <a:pt x="37" y="155"/>
                  </a:lnTo>
                  <a:lnTo>
                    <a:pt x="37" y="149"/>
                  </a:lnTo>
                  <a:lnTo>
                    <a:pt x="38" y="134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6"/>
                  </a:lnTo>
                  <a:lnTo>
                    <a:pt x="33" y="10"/>
                  </a:lnTo>
                  <a:lnTo>
                    <a:pt x="26" y="7"/>
                  </a:lnTo>
                  <a:lnTo>
                    <a:pt x="19" y="6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16"/>
                  </a:lnTo>
                  <a:lnTo>
                    <a:pt x="0" y="151"/>
                  </a:lnTo>
                  <a:lnTo>
                    <a:pt x="0" y="168"/>
                  </a:lnTo>
                  <a:lnTo>
                    <a:pt x="1" y="187"/>
                  </a:lnTo>
                  <a:lnTo>
                    <a:pt x="4" y="191"/>
                  </a:lnTo>
                  <a:lnTo>
                    <a:pt x="6" y="196"/>
                  </a:lnTo>
                  <a:lnTo>
                    <a:pt x="10" y="200"/>
                  </a:lnTo>
                  <a:lnTo>
                    <a:pt x="14" y="202"/>
                  </a:lnTo>
                  <a:lnTo>
                    <a:pt x="23" y="205"/>
                  </a:lnTo>
                  <a:lnTo>
                    <a:pt x="34" y="208"/>
                  </a:lnTo>
                  <a:lnTo>
                    <a:pt x="46" y="208"/>
                  </a:lnTo>
                  <a:lnTo>
                    <a:pt x="57" y="208"/>
                  </a:lnTo>
                  <a:lnTo>
                    <a:pt x="76" y="206"/>
                  </a:lnTo>
                  <a:lnTo>
                    <a:pt x="87" y="206"/>
                  </a:lnTo>
                  <a:lnTo>
                    <a:pt x="98" y="208"/>
                  </a:lnTo>
                  <a:lnTo>
                    <a:pt x="103" y="208"/>
                  </a:lnTo>
                  <a:lnTo>
                    <a:pt x="109" y="206"/>
                  </a:lnTo>
                  <a:lnTo>
                    <a:pt x="114" y="205"/>
                  </a:lnTo>
                  <a:lnTo>
                    <a:pt x="118" y="201"/>
                  </a:lnTo>
                  <a:lnTo>
                    <a:pt x="125" y="193"/>
                  </a:lnTo>
                  <a:lnTo>
                    <a:pt x="129" y="183"/>
                  </a:lnTo>
                  <a:lnTo>
                    <a:pt x="132" y="174"/>
                  </a:lnTo>
                  <a:lnTo>
                    <a:pt x="132" y="163"/>
                  </a:lnTo>
                  <a:lnTo>
                    <a:pt x="132" y="144"/>
                  </a:lnTo>
                  <a:lnTo>
                    <a:pt x="132" y="126"/>
                  </a:lnTo>
                  <a:lnTo>
                    <a:pt x="134" y="90"/>
                  </a:lnTo>
                  <a:lnTo>
                    <a:pt x="138" y="54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940"/>
            <p:cNvSpPr>
              <a:spLocks/>
            </p:cNvSpPr>
            <p:nvPr/>
          </p:nvSpPr>
          <p:spPr bwMode="auto">
            <a:xfrm>
              <a:off x="5302252" y="3487738"/>
              <a:ext cx="53975" cy="95250"/>
            </a:xfrm>
            <a:custGeom>
              <a:avLst/>
              <a:gdLst>
                <a:gd name="T0" fmla="*/ 2147483647 w 103"/>
                <a:gd name="T1" fmla="*/ 2147483647 h 180"/>
                <a:gd name="T2" fmla="*/ 2147483647 w 103"/>
                <a:gd name="T3" fmla="*/ 2147483647 h 180"/>
                <a:gd name="T4" fmla="*/ 2147483647 w 103"/>
                <a:gd name="T5" fmla="*/ 2147483647 h 180"/>
                <a:gd name="T6" fmla="*/ 2147483647 w 103"/>
                <a:gd name="T7" fmla="*/ 2147483647 h 180"/>
                <a:gd name="T8" fmla="*/ 2147483647 w 103"/>
                <a:gd name="T9" fmla="*/ 2147483647 h 180"/>
                <a:gd name="T10" fmla="*/ 2147483647 w 103"/>
                <a:gd name="T11" fmla="*/ 1926239692 h 180"/>
                <a:gd name="T12" fmla="*/ 2147483647 w 103"/>
                <a:gd name="T13" fmla="*/ 1333722779 h 180"/>
                <a:gd name="T14" fmla="*/ 2147483647 w 103"/>
                <a:gd name="T15" fmla="*/ 1037184129 h 180"/>
                <a:gd name="T16" fmla="*/ 2147483647 w 103"/>
                <a:gd name="T17" fmla="*/ 444667746 h 180"/>
                <a:gd name="T18" fmla="*/ 2147483647 w 103"/>
                <a:gd name="T19" fmla="*/ 0 h 180"/>
                <a:gd name="T20" fmla="*/ 2147483647 w 103"/>
                <a:gd name="T21" fmla="*/ 0 h 180"/>
                <a:gd name="T22" fmla="*/ 2147483647 w 103"/>
                <a:gd name="T23" fmla="*/ 0 h 180"/>
                <a:gd name="T24" fmla="*/ 2147483647 w 103"/>
                <a:gd name="T25" fmla="*/ 0 h 180"/>
                <a:gd name="T26" fmla="*/ 2147483647 w 103"/>
                <a:gd name="T27" fmla="*/ 0 h 180"/>
                <a:gd name="T28" fmla="*/ 2147483647 w 103"/>
                <a:gd name="T29" fmla="*/ 148129096 h 180"/>
                <a:gd name="T30" fmla="*/ 1582832072 w 103"/>
                <a:gd name="T31" fmla="*/ 592796842 h 180"/>
                <a:gd name="T32" fmla="*/ 1151150502 w 103"/>
                <a:gd name="T33" fmla="*/ 740925938 h 180"/>
                <a:gd name="T34" fmla="*/ 863363139 w 103"/>
                <a:gd name="T35" fmla="*/ 1778110067 h 180"/>
                <a:gd name="T36" fmla="*/ 863363139 w 103"/>
                <a:gd name="T37" fmla="*/ 2147483647 h 180"/>
                <a:gd name="T38" fmla="*/ 863363139 w 103"/>
                <a:gd name="T39" fmla="*/ 2147483647 h 180"/>
                <a:gd name="T40" fmla="*/ 575575251 w 103"/>
                <a:gd name="T41" fmla="*/ 2147483647 h 180"/>
                <a:gd name="T42" fmla="*/ 575575251 w 103"/>
                <a:gd name="T43" fmla="*/ 2147483647 h 180"/>
                <a:gd name="T44" fmla="*/ 287787888 w 103"/>
                <a:gd name="T45" fmla="*/ 2147483647 h 180"/>
                <a:gd name="T46" fmla="*/ 287787888 w 103"/>
                <a:gd name="T47" fmla="*/ 2147483647 h 180"/>
                <a:gd name="T48" fmla="*/ 287787888 w 103"/>
                <a:gd name="T49" fmla="*/ 2147483647 h 180"/>
                <a:gd name="T50" fmla="*/ 0 w 103"/>
                <a:gd name="T51" fmla="*/ 2147483647 h 180"/>
                <a:gd name="T52" fmla="*/ 0 w 103"/>
                <a:gd name="T53" fmla="*/ 2147483647 h 180"/>
                <a:gd name="T54" fmla="*/ 287787888 w 103"/>
                <a:gd name="T55" fmla="*/ 2147483647 h 180"/>
                <a:gd name="T56" fmla="*/ 431681569 w 103"/>
                <a:gd name="T57" fmla="*/ 2147483647 h 180"/>
                <a:gd name="T58" fmla="*/ 1007256821 w 103"/>
                <a:gd name="T59" fmla="*/ 2147483647 h 180"/>
                <a:gd name="T60" fmla="*/ 1007256821 w 103"/>
                <a:gd name="T61" fmla="*/ 2147483647 h 180"/>
                <a:gd name="T62" fmla="*/ 1582832072 w 103"/>
                <a:gd name="T63" fmla="*/ 2147483647 h 180"/>
                <a:gd name="T64" fmla="*/ 2147483647 w 103"/>
                <a:gd name="T65" fmla="*/ 2147483647 h 180"/>
                <a:gd name="T66" fmla="*/ 2147483647 w 103"/>
                <a:gd name="T67" fmla="*/ 2147483647 h 180"/>
                <a:gd name="T68" fmla="*/ 2147483647 w 103"/>
                <a:gd name="T69" fmla="*/ 2147483647 h 180"/>
                <a:gd name="T70" fmla="*/ 2147483647 w 103"/>
                <a:gd name="T71" fmla="*/ 2147483647 h 180"/>
                <a:gd name="T72" fmla="*/ 2147483647 w 103"/>
                <a:gd name="T73" fmla="*/ 2147483647 h 180"/>
                <a:gd name="T74" fmla="*/ 2147483647 w 103"/>
                <a:gd name="T75" fmla="*/ 2147483647 h 180"/>
                <a:gd name="T76" fmla="*/ 2147483647 w 103"/>
                <a:gd name="T77" fmla="*/ 2147483647 h 180"/>
                <a:gd name="T78" fmla="*/ 2147483647 w 103"/>
                <a:gd name="T79" fmla="*/ 2147483647 h 180"/>
                <a:gd name="T80" fmla="*/ 2147483647 w 103"/>
                <a:gd name="T81" fmla="*/ 2147483647 h 180"/>
                <a:gd name="T82" fmla="*/ 2147483647 w 103"/>
                <a:gd name="T83" fmla="*/ 2147483647 h 180"/>
                <a:gd name="T84" fmla="*/ 2147483647 w 103"/>
                <a:gd name="T85" fmla="*/ 2147483647 h 180"/>
                <a:gd name="T86" fmla="*/ 2147483647 w 103"/>
                <a:gd name="T87" fmla="*/ 2147483647 h 180"/>
                <a:gd name="T88" fmla="*/ 2147483647 w 103"/>
                <a:gd name="T89" fmla="*/ 2147483647 h 180"/>
                <a:gd name="T90" fmla="*/ 2147483647 w 103"/>
                <a:gd name="T91" fmla="*/ 2147483647 h 180"/>
                <a:gd name="T92" fmla="*/ 2147483647 w 103"/>
                <a:gd name="T93" fmla="*/ 2147483647 h 180"/>
                <a:gd name="T94" fmla="*/ 2147483647 w 103"/>
                <a:gd name="T95" fmla="*/ 2147483647 h 180"/>
                <a:gd name="T96" fmla="*/ 2147483647 w 103"/>
                <a:gd name="T97" fmla="*/ 2147483647 h 180"/>
                <a:gd name="T98" fmla="*/ 2147483647 w 103"/>
                <a:gd name="T99" fmla="*/ 2147483647 h 180"/>
                <a:gd name="T100" fmla="*/ 2147483647 w 103"/>
                <a:gd name="T101" fmla="*/ 2147483647 h 180"/>
                <a:gd name="T102" fmla="*/ 2147483647 w 103"/>
                <a:gd name="T103" fmla="*/ 2147483647 h 180"/>
                <a:gd name="T104" fmla="*/ 2147483647 w 103"/>
                <a:gd name="T105" fmla="*/ 2147483647 h 1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" h="180">
                  <a:moveTo>
                    <a:pt x="99" y="35"/>
                  </a:moveTo>
                  <a:lnTo>
                    <a:pt x="99" y="35"/>
                  </a:lnTo>
                  <a:lnTo>
                    <a:pt x="98" y="28"/>
                  </a:lnTo>
                  <a:lnTo>
                    <a:pt x="97" y="23"/>
                  </a:lnTo>
                  <a:lnTo>
                    <a:pt x="94" y="18"/>
                  </a:lnTo>
                  <a:lnTo>
                    <a:pt x="90" y="13"/>
                  </a:lnTo>
                  <a:lnTo>
                    <a:pt x="87" y="9"/>
                  </a:lnTo>
                  <a:lnTo>
                    <a:pt x="82" y="7"/>
                  </a:lnTo>
                  <a:lnTo>
                    <a:pt x="71" y="3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8" y="5"/>
                  </a:lnTo>
                  <a:lnTo>
                    <a:pt x="6" y="12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57"/>
                  </a:lnTo>
                  <a:lnTo>
                    <a:pt x="2" y="91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3" y="156"/>
                  </a:lnTo>
                  <a:lnTo>
                    <a:pt x="7" y="164"/>
                  </a:lnTo>
                  <a:lnTo>
                    <a:pt x="11" y="169"/>
                  </a:lnTo>
                  <a:lnTo>
                    <a:pt x="17" y="174"/>
                  </a:lnTo>
                  <a:lnTo>
                    <a:pt x="22" y="176"/>
                  </a:lnTo>
                  <a:lnTo>
                    <a:pt x="27" y="178"/>
                  </a:lnTo>
                  <a:lnTo>
                    <a:pt x="40" y="179"/>
                  </a:lnTo>
                  <a:lnTo>
                    <a:pt x="52" y="180"/>
                  </a:lnTo>
                  <a:lnTo>
                    <a:pt x="65" y="180"/>
                  </a:lnTo>
                  <a:lnTo>
                    <a:pt x="72" y="180"/>
                  </a:lnTo>
                  <a:lnTo>
                    <a:pt x="78" y="179"/>
                  </a:lnTo>
                  <a:lnTo>
                    <a:pt x="83" y="176"/>
                  </a:lnTo>
                  <a:lnTo>
                    <a:pt x="89" y="172"/>
                  </a:lnTo>
                  <a:lnTo>
                    <a:pt x="93" y="168"/>
                  </a:lnTo>
                  <a:lnTo>
                    <a:pt x="95" y="161"/>
                  </a:lnTo>
                  <a:lnTo>
                    <a:pt x="99" y="146"/>
                  </a:lnTo>
                  <a:lnTo>
                    <a:pt x="101" y="130"/>
                  </a:lnTo>
                  <a:lnTo>
                    <a:pt x="102" y="115"/>
                  </a:lnTo>
                  <a:lnTo>
                    <a:pt x="103" y="99"/>
                  </a:lnTo>
                  <a:lnTo>
                    <a:pt x="102" y="66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941"/>
            <p:cNvSpPr>
              <a:spLocks/>
            </p:cNvSpPr>
            <p:nvPr/>
          </p:nvSpPr>
          <p:spPr bwMode="auto">
            <a:xfrm>
              <a:off x="5159377" y="3486151"/>
              <a:ext cx="55563" cy="93663"/>
            </a:xfrm>
            <a:custGeom>
              <a:avLst/>
              <a:gdLst>
                <a:gd name="T0" fmla="*/ 2147483647 w 105"/>
                <a:gd name="T1" fmla="*/ 2147483647 h 177"/>
                <a:gd name="T2" fmla="*/ 2147483647 w 105"/>
                <a:gd name="T3" fmla="*/ 2147483647 h 177"/>
                <a:gd name="T4" fmla="*/ 2147483647 w 105"/>
                <a:gd name="T5" fmla="*/ 2147483647 h 177"/>
                <a:gd name="T6" fmla="*/ 2147483647 w 105"/>
                <a:gd name="T7" fmla="*/ 2147483647 h 177"/>
                <a:gd name="T8" fmla="*/ 2147483647 w 105"/>
                <a:gd name="T9" fmla="*/ 2147483647 h 177"/>
                <a:gd name="T10" fmla="*/ 2147483647 w 105"/>
                <a:gd name="T11" fmla="*/ 2147483647 h 177"/>
                <a:gd name="T12" fmla="*/ 2147483647 w 105"/>
                <a:gd name="T13" fmla="*/ 2147483647 h 177"/>
                <a:gd name="T14" fmla="*/ 2147483647 w 105"/>
                <a:gd name="T15" fmla="*/ 2147483647 h 177"/>
                <a:gd name="T16" fmla="*/ 2147483647 w 105"/>
                <a:gd name="T17" fmla="*/ 2147483647 h 177"/>
                <a:gd name="T18" fmla="*/ 2147483647 w 105"/>
                <a:gd name="T19" fmla="*/ 1778129084 h 177"/>
                <a:gd name="T20" fmla="*/ 2147483647 w 105"/>
                <a:gd name="T21" fmla="*/ 1037195487 h 177"/>
                <a:gd name="T22" fmla="*/ 2147483647 w 105"/>
                <a:gd name="T23" fmla="*/ 592803181 h 177"/>
                <a:gd name="T24" fmla="*/ 2147483647 w 105"/>
                <a:gd name="T25" fmla="*/ 296261361 h 177"/>
                <a:gd name="T26" fmla="*/ 2147483647 w 105"/>
                <a:gd name="T27" fmla="*/ 0 h 177"/>
                <a:gd name="T28" fmla="*/ 2147483647 w 105"/>
                <a:gd name="T29" fmla="*/ 0 h 177"/>
                <a:gd name="T30" fmla="*/ 2147483647 w 105"/>
                <a:gd name="T31" fmla="*/ 0 h 177"/>
                <a:gd name="T32" fmla="*/ 2147483647 w 105"/>
                <a:gd name="T33" fmla="*/ 444672236 h 177"/>
                <a:gd name="T34" fmla="*/ 2147483647 w 105"/>
                <a:gd name="T35" fmla="*/ 444672236 h 177"/>
                <a:gd name="T36" fmla="*/ 2147483647 w 105"/>
                <a:gd name="T37" fmla="*/ 296261361 h 177"/>
                <a:gd name="T38" fmla="*/ 2147483647 w 105"/>
                <a:gd name="T39" fmla="*/ 0 h 177"/>
                <a:gd name="T40" fmla="*/ 2147483647 w 105"/>
                <a:gd name="T41" fmla="*/ 0 h 177"/>
                <a:gd name="T42" fmla="*/ 2147483647 w 105"/>
                <a:gd name="T43" fmla="*/ 444672236 h 177"/>
                <a:gd name="T44" fmla="*/ 2147483647 w 105"/>
                <a:gd name="T45" fmla="*/ 889064542 h 177"/>
                <a:gd name="T46" fmla="*/ 2147483647 w 105"/>
                <a:gd name="T47" fmla="*/ 889064542 h 177"/>
                <a:gd name="T48" fmla="*/ 2147483647 w 105"/>
                <a:gd name="T49" fmla="*/ 1185325903 h 177"/>
                <a:gd name="T50" fmla="*/ 2074405975 w 105"/>
                <a:gd name="T51" fmla="*/ 1778129084 h 177"/>
                <a:gd name="T52" fmla="*/ 2074405975 w 105"/>
                <a:gd name="T53" fmla="*/ 1778129084 h 177"/>
                <a:gd name="T54" fmla="*/ 1185335004 w 105"/>
                <a:gd name="T55" fmla="*/ 2147483647 h 177"/>
                <a:gd name="T56" fmla="*/ 592807468 w 105"/>
                <a:gd name="T57" fmla="*/ 2147483647 h 177"/>
                <a:gd name="T58" fmla="*/ 296263504 w 105"/>
                <a:gd name="T59" fmla="*/ 2147483647 h 177"/>
                <a:gd name="T60" fmla="*/ 0 w 105"/>
                <a:gd name="T61" fmla="*/ 2147483647 h 177"/>
                <a:gd name="T62" fmla="*/ 0 w 105"/>
                <a:gd name="T63" fmla="*/ 2147483647 h 177"/>
                <a:gd name="T64" fmla="*/ 0 w 105"/>
                <a:gd name="T65" fmla="*/ 2147483647 h 177"/>
                <a:gd name="T66" fmla="*/ 296263504 w 105"/>
                <a:gd name="T67" fmla="*/ 2147483647 h 177"/>
                <a:gd name="T68" fmla="*/ 592807468 w 105"/>
                <a:gd name="T69" fmla="*/ 2147483647 h 177"/>
                <a:gd name="T70" fmla="*/ 1037202988 w 105"/>
                <a:gd name="T71" fmla="*/ 2147483647 h 177"/>
                <a:gd name="T72" fmla="*/ 1037202988 w 105"/>
                <a:gd name="T73" fmla="*/ 2147483647 h 177"/>
                <a:gd name="T74" fmla="*/ 1037202988 w 105"/>
                <a:gd name="T75" fmla="*/ 2147483647 h 177"/>
                <a:gd name="T76" fmla="*/ 1037202988 w 105"/>
                <a:gd name="T77" fmla="*/ 2147483647 h 177"/>
                <a:gd name="T78" fmla="*/ 1185335004 w 105"/>
                <a:gd name="T79" fmla="*/ 2147483647 h 177"/>
                <a:gd name="T80" fmla="*/ 1481878439 w 105"/>
                <a:gd name="T81" fmla="*/ 2147483647 h 177"/>
                <a:gd name="T82" fmla="*/ 2074405975 w 105"/>
                <a:gd name="T83" fmla="*/ 2147483647 h 177"/>
                <a:gd name="T84" fmla="*/ 2147483647 w 105"/>
                <a:gd name="T85" fmla="*/ 2147483647 h 177"/>
                <a:gd name="T86" fmla="*/ 2147483647 w 105"/>
                <a:gd name="T87" fmla="*/ 2147483647 h 177"/>
                <a:gd name="T88" fmla="*/ 2147483647 w 105"/>
                <a:gd name="T89" fmla="*/ 2147483647 h 177"/>
                <a:gd name="T90" fmla="*/ 2147483647 w 105"/>
                <a:gd name="T91" fmla="*/ 2147483647 h 177"/>
                <a:gd name="T92" fmla="*/ 2147483647 w 105"/>
                <a:gd name="T93" fmla="*/ 2147483647 h 177"/>
                <a:gd name="T94" fmla="*/ 2147483647 w 105"/>
                <a:gd name="T95" fmla="*/ 2147483647 h 177"/>
                <a:gd name="T96" fmla="*/ 2147483647 w 105"/>
                <a:gd name="T97" fmla="*/ 2147483647 h 177"/>
                <a:gd name="T98" fmla="*/ 2147483647 w 105"/>
                <a:gd name="T99" fmla="*/ 2147483647 h 177"/>
                <a:gd name="T100" fmla="*/ 2147483647 w 105"/>
                <a:gd name="T101" fmla="*/ 2147483647 h 177"/>
                <a:gd name="T102" fmla="*/ 2147483647 w 105"/>
                <a:gd name="T103" fmla="*/ 2147483647 h 177"/>
                <a:gd name="T104" fmla="*/ 2147483647 w 105"/>
                <a:gd name="T105" fmla="*/ 2147483647 h 177"/>
                <a:gd name="T106" fmla="*/ 2147483647 w 105"/>
                <a:gd name="T107" fmla="*/ 2147483647 h 177"/>
                <a:gd name="T108" fmla="*/ 2147483647 w 105"/>
                <a:gd name="T109" fmla="*/ 2147483647 h 177"/>
                <a:gd name="T110" fmla="*/ 2147483647 w 105"/>
                <a:gd name="T111" fmla="*/ 2147483647 h 177"/>
                <a:gd name="T112" fmla="*/ 2147483647 w 105"/>
                <a:gd name="T113" fmla="*/ 2147483647 h 177"/>
                <a:gd name="T114" fmla="*/ 2147483647 w 105"/>
                <a:gd name="T115" fmla="*/ 2147483647 h 177"/>
                <a:gd name="T116" fmla="*/ 2147483647 w 105"/>
                <a:gd name="T117" fmla="*/ 2147483647 h 177"/>
                <a:gd name="T118" fmla="*/ 2147483647 w 105"/>
                <a:gd name="T119" fmla="*/ 2147483647 h 177"/>
                <a:gd name="T120" fmla="*/ 2147483647 w 105"/>
                <a:gd name="T121" fmla="*/ 2147483647 h 1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5" h="177">
                  <a:moveTo>
                    <a:pt x="97" y="54"/>
                  </a:moveTo>
                  <a:lnTo>
                    <a:pt x="97" y="54"/>
                  </a:lnTo>
                  <a:lnTo>
                    <a:pt x="98" y="40"/>
                  </a:lnTo>
                  <a:lnTo>
                    <a:pt x="98" y="29"/>
                  </a:lnTo>
                  <a:lnTo>
                    <a:pt x="95" y="22"/>
                  </a:lnTo>
                  <a:lnTo>
                    <a:pt x="95" y="18"/>
                  </a:lnTo>
                  <a:lnTo>
                    <a:pt x="94" y="12"/>
                  </a:lnTo>
                  <a:lnTo>
                    <a:pt x="93" y="7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8" y="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64"/>
                  </a:lnTo>
                  <a:lnTo>
                    <a:pt x="2" y="90"/>
                  </a:lnTo>
                  <a:lnTo>
                    <a:pt x="4" y="114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8" y="151"/>
                  </a:lnTo>
                  <a:lnTo>
                    <a:pt x="10" y="158"/>
                  </a:lnTo>
                  <a:lnTo>
                    <a:pt x="14" y="164"/>
                  </a:lnTo>
                  <a:lnTo>
                    <a:pt x="18" y="168"/>
                  </a:lnTo>
                  <a:lnTo>
                    <a:pt x="23" y="171"/>
                  </a:lnTo>
                  <a:lnTo>
                    <a:pt x="30" y="174"/>
                  </a:lnTo>
                  <a:lnTo>
                    <a:pt x="40" y="175"/>
                  </a:lnTo>
                  <a:lnTo>
                    <a:pt x="49" y="177"/>
                  </a:lnTo>
                  <a:lnTo>
                    <a:pt x="60" y="177"/>
                  </a:lnTo>
                  <a:lnTo>
                    <a:pt x="71" y="177"/>
                  </a:lnTo>
                  <a:lnTo>
                    <a:pt x="80" y="174"/>
                  </a:lnTo>
                  <a:lnTo>
                    <a:pt x="89" y="171"/>
                  </a:lnTo>
                  <a:lnTo>
                    <a:pt x="95" y="166"/>
                  </a:lnTo>
                  <a:lnTo>
                    <a:pt x="101" y="159"/>
                  </a:lnTo>
                  <a:lnTo>
                    <a:pt x="103" y="151"/>
                  </a:lnTo>
                  <a:lnTo>
                    <a:pt x="105" y="139"/>
                  </a:lnTo>
                  <a:lnTo>
                    <a:pt x="103" y="118"/>
                  </a:lnTo>
                  <a:lnTo>
                    <a:pt x="102" y="96"/>
                  </a:lnTo>
                  <a:lnTo>
                    <a:pt x="9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942"/>
            <p:cNvSpPr>
              <a:spLocks/>
            </p:cNvSpPr>
            <p:nvPr/>
          </p:nvSpPr>
          <p:spPr bwMode="auto">
            <a:xfrm>
              <a:off x="5041902" y="3236913"/>
              <a:ext cx="22225" cy="55563"/>
            </a:xfrm>
            <a:custGeom>
              <a:avLst/>
              <a:gdLst>
                <a:gd name="T0" fmla="*/ 2147483647 w 43"/>
                <a:gd name="T1" fmla="*/ 2147483647 h 105"/>
                <a:gd name="T2" fmla="*/ 2147483647 w 43"/>
                <a:gd name="T3" fmla="*/ 2147483647 h 105"/>
                <a:gd name="T4" fmla="*/ 2147483647 w 43"/>
                <a:gd name="T5" fmla="*/ 2147483647 h 105"/>
                <a:gd name="T6" fmla="*/ 2147483647 w 43"/>
                <a:gd name="T7" fmla="*/ 2147483647 h 105"/>
                <a:gd name="T8" fmla="*/ 2147483647 w 43"/>
                <a:gd name="T9" fmla="*/ 2147483647 h 105"/>
                <a:gd name="T10" fmla="*/ 2147483647 w 43"/>
                <a:gd name="T11" fmla="*/ 2147483647 h 105"/>
                <a:gd name="T12" fmla="*/ 2147483647 w 43"/>
                <a:gd name="T13" fmla="*/ 2147483647 h 105"/>
                <a:gd name="T14" fmla="*/ 2147483647 w 43"/>
                <a:gd name="T15" fmla="*/ 2147483647 h 105"/>
                <a:gd name="T16" fmla="*/ 2147483647 w 43"/>
                <a:gd name="T17" fmla="*/ 2147483647 h 105"/>
                <a:gd name="T18" fmla="*/ 2147483647 w 43"/>
                <a:gd name="T19" fmla="*/ 2074405975 h 105"/>
                <a:gd name="T20" fmla="*/ 2147483647 w 43"/>
                <a:gd name="T21" fmla="*/ 1630010456 h 105"/>
                <a:gd name="T22" fmla="*/ 2147483647 w 43"/>
                <a:gd name="T23" fmla="*/ 889070971 h 105"/>
                <a:gd name="T24" fmla="*/ 2147483647 w 43"/>
                <a:gd name="T25" fmla="*/ 296263504 h 105"/>
                <a:gd name="T26" fmla="*/ 2147483647 w 43"/>
                <a:gd name="T27" fmla="*/ 0 h 105"/>
                <a:gd name="T28" fmla="*/ 1518717981 w 43"/>
                <a:gd name="T29" fmla="*/ 296263504 h 105"/>
                <a:gd name="T30" fmla="*/ 690301781 w 43"/>
                <a:gd name="T31" fmla="*/ 889070971 h 105"/>
                <a:gd name="T32" fmla="*/ 138113903 w 43"/>
                <a:gd name="T33" fmla="*/ 1630010456 h 105"/>
                <a:gd name="T34" fmla="*/ 0 w 43"/>
                <a:gd name="T35" fmla="*/ 2074405975 h 105"/>
                <a:gd name="T36" fmla="*/ 0 w 43"/>
                <a:gd name="T37" fmla="*/ 2147483647 h 105"/>
                <a:gd name="T38" fmla="*/ 0 w 43"/>
                <a:gd name="T39" fmla="*/ 2147483647 h 105"/>
                <a:gd name="T40" fmla="*/ 0 w 43"/>
                <a:gd name="T41" fmla="*/ 2147483647 h 105"/>
                <a:gd name="T42" fmla="*/ 0 w 43"/>
                <a:gd name="T43" fmla="*/ 2147483647 h 105"/>
                <a:gd name="T44" fmla="*/ 0 w 43"/>
                <a:gd name="T45" fmla="*/ 2147483647 h 105"/>
                <a:gd name="T46" fmla="*/ 414341709 w 43"/>
                <a:gd name="T47" fmla="*/ 2147483647 h 105"/>
                <a:gd name="T48" fmla="*/ 552188395 w 43"/>
                <a:gd name="T49" fmla="*/ 2147483647 h 105"/>
                <a:gd name="T50" fmla="*/ 552188395 w 43"/>
                <a:gd name="T51" fmla="*/ 2147483647 h 105"/>
                <a:gd name="T52" fmla="*/ 552188395 w 43"/>
                <a:gd name="T53" fmla="*/ 2147483647 h 105"/>
                <a:gd name="T54" fmla="*/ 414341709 w 43"/>
                <a:gd name="T55" fmla="*/ 2147483647 h 105"/>
                <a:gd name="T56" fmla="*/ 552188395 w 43"/>
                <a:gd name="T57" fmla="*/ 2147483647 h 105"/>
                <a:gd name="T58" fmla="*/ 552188395 w 43"/>
                <a:gd name="T59" fmla="*/ 2147483647 h 105"/>
                <a:gd name="T60" fmla="*/ 552188395 w 43"/>
                <a:gd name="T61" fmla="*/ 2147483647 h 105"/>
                <a:gd name="T62" fmla="*/ 552188395 w 43"/>
                <a:gd name="T63" fmla="*/ 2147483647 h 105"/>
                <a:gd name="T64" fmla="*/ 690301781 w 43"/>
                <a:gd name="T65" fmla="*/ 2147483647 h 105"/>
                <a:gd name="T66" fmla="*/ 1104643490 w 43"/>
                <a:gd name="T67" fmla="*/ 2147483647 h 105"/>
                <a:gd name="T68" fmla="*/ 1104643490 w 43"/>
                <a:gd name="T69" fmla="*/ 2147483647 h 105"/>
                <a:gd name="T70" fmla="*/ 1242757392 w 43"/>
                <a:gd name="T71" fmla="*/ 2147483647 h 105"/>
                <a:gd name="T72" fmla="*/ 1794945270 w 43"/>
                <a:gd name="T73" fmla="*/ 2147483647 h 105"/>
                <a:gd name="T74" fmla="*/ 2147483647 w 43"/>
                <a:gd name="T75" fmla="*/ 2147483647 h 105"/>
                <a:gd name="T76" fmla="*/ 2147483647 w 43"/>
                <a:gd name="T77" fmla="*/ 2147483647 h 105"/>
                <a:gd name="T78" fmla="*/ 2147483647 w 43"/>
                <a:gd name="T79" fmla="*/ 2147483647 h 105"/>
                <a:gd name="T80" fmla="*/ 2147483647 w 43"/>
                <a:gd name="T81" fmla="*/ 2147483647 h 105"/>
                <a:gd name="T82" fmla="*/ 2147483647 w 43"/>
                <a:gd name="T83" fmla="*/ 2147483647 h 105"/>
                <a:gd name="T84" fmla="*/ 2147483647 w 43"/>
                <a:gd name="T85" fmla="*/ 2147483647 h 105"/>
                <a:gd name="T86" fmla="*/ 2147483647 w 43"/>
                <a:gd name="T87" fmla="*/ 2147483647 h 105"/>
                <a:gd name="T88" fmla="*/ 2147483647 w 43"/>
                <a:gd name="T89" fmla="*/ 2147483647 h 105"/>
                <a:gd name="T90" fmla="*/ 2147483647 w 43"/>
                <a:gd name="T91" fmla="*/ 2147483647 h 105"/>
                <a:gd name="T92" fmla="*/ 2147483647 w 43"/>
                <a:gd name="T93" fmla="*/ 2147483647 h 105"/>
                <a:gd name="T94" fmla="*/ 2147483647 w 43"/>
                <a:gd name="T95" fmla="*/ 2147483647 h 105"/>
                <a:gd name="T96" fmla="*/ 2147483647 w 43"/>
                <a:gd name="T97" fmla="*/ 2147483647 h 1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105">
                  <a:moveTo>
                    <a:pt x="42" y="76"/>
                  </a:moveTo>
                  <a:lnTo>
                    <a:pt x="42" y="76"/>
                  </a:lnTo>
                  <a:lnTo>
                    <a:pt x="41" y="64"/>
                  </a:lnTo>
                  <a:lnTo>
                    <a:pt x="39" y="52"/>
                  </a:lnTo>
                  <a:lnTo>
                    <a:pt x="39" y="43"/>
                  </a:lnTo>
                  <a:lnTo>
                    <a:pt x="35" y="3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4" y="70"/>
                  </a:lnTo>
                  <a:lnTo>
                    <a:pt x="5" y="75"/>
                  </a:lnTo>
                  <a:lnTo>
                    <a:pt x="8" y="87"/>
                  </a:lnTo>
                  <a:lnTo>
                    <a:pt x="9" y="95"/>
                  </a:lnTo>
                  <a:lnTo>
                    <a:pt x="13" y="101"/>
                  </a:lnTo>
                  <a:lnTo>
                    <a:pt x="20" y="104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8" y="101"/>
                  </a:lnTo>
                  <a:lnTo>
                    <a:pt x="42" y="95"/>
                  </a:lnTo>
                  <a:lnTo>
                    <a:pt x="43" y="91"/>
                  </a:lnTo>
                  <a:lnTo>
                    <a:pt x="43" y="87"/>
                  </a:lnTo>
                  <a:lnTo>
                    <a:pt x="43" y="83"/>
                  </a:lnTo>
                  <a:lnTo>
                    <a:pt x="43" y="79"/>
                  </a:lnTo>
                  <a:lnTo>
                    <a:pt x="42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943"/>
            <p:cNvSpPr>
              <a:spLocks/>
            </p:cNvSpPr>
            <p:nvPr/>
          </p:nvSpPr>
          <p:spPr bwMode="auto">
            <a:xfrm>
              <a:off x="5003802" y="3224213"/>
              <a:ext cx="22225" cy="58738"/>
            </a:xfrm>
            <a:custGeom>
              <a:avLst/>
              <a:gdLst>
                <a:gd name="T0" fmla="*/ 889055033 w 42"/>
                <a:gd name="T1" fmla="*/ 1875250508 h 112"/>
                <a:gd name="T2" fmla="*/ 889055033 w 42"/>
                <a:gd name="T3" fmla="*/ 1875250508 h 112"/>
                <a:gd name="T4" fmla="*/ 444667746 w 42"/>
                <a:gd name="T5" fmla="*/ 2147483647 h 112"/>
                <a:gd name="T6" fmla="*/ 296258192 w 42"/>
                <a:gd name="T7" fmla="*/ 2147483647 h 112"/>
                <a:gd name="T8" fmla="*/ 0 w 42"/>
                <a:gd name="T9" fmla="*/ 2147483647 h 112"/>
                <a:gd name="T10" fmla="*/ 296258192 w 42"/>
                <a:gd name="T11" fmla="*/ 2147483647 h 112"/>
                <a:gd name="T12" fmla="*/ 296258192 w 42"/>
                <a:gd name="T13" fmla="*/ 2147483647 h 112"/>
                <a:gd name="T14" fmla="*/ 296258192 w 42"/>
                <a:gd name="T15" fmla="*/ 2147483647 h 112"/>
                <a:gd name="T16" fmla="*/ 444667746 w 42"/>
                <a:gd name="T17" fmla="*/ 2147483647 h 112"/>
                <a:gd name="T18" fmla="*/ 1037184129 w 42"/>
                <a:gd name="T19" fmla="*/ 2147483647 h 112"/>
                <a:gd name="T20" fmla="*/ 1926239692 w 42"/>
                <a:gd name="T21" fmla="*/ 2147483647 h 112"/>
                <a:gd name="T22" fmla="*/ 2147483647 w 42"/>
                <a:gd name="T23" fmla="*/ 2147483647 h 112"/>
                <a:gd name="T24" fmla="*/ 2147483647 w 42"/>
                <a:gd name="T25" fmla="*/ 2147483647 h 112"/>
                <a:gd name="T26" fmla="*/ 2147483647 w 42"/>
                <a:gd name="T27" fmla="*/ 2147483647 h 112"/>
                <a:gd name="T28" fmla="*/ 2147483647 w 42"/>
                <a:gd name="T29" fmla="*/ 2147483647 h 112"/>
                <a:gd name="T30" fmla="*/ 2147483647 w 42"/>
                <a:gd name="T31" fmla="*/ 2147483647 h 112"/>
                <a:gd name="T32" fmla="*/ 2147483647 w 42"/>
                <a:gd name="T33" fmla="*/ 2147483647 h 112"/>
                <a:gd name="T34" fmla="*/ 2147483647 w 42"/>
                <a:gd name="T35" fmla="*/ 2147483647 h 112"/>
                <a:gd name="T36" fmla="*/ 2147483647 w 42"/>
                <a:gd name="T37" fmla="*/ 2147483647 h 112"/>
                <a:gd name="T38" fmla="*/ 2147483647 w 42"/>
                <a:gd name="T39" fmla="*/ 2147483647 h 112"/>
                <a:gd name="T40" fmla="*/ 2147483647 w 42"/>
                <a:gd name="T41" fmla="*/ 2147483647 h 112"/>
                <a:gd name="T42" fmla="*/ 2147483647 w 42"/>
                <a:gd name="T43" fmla="*/ 2147483647 h 112"/>
                <a:gd name="T44" fmla="*/ 2147483647 w 42"/>
                <a:gd name="T45" fmla="*/ 2147483647 h 112"/>
                <a:gd name="T46" fmla="*/ 2147483647 w 42"/>
                <a:gd name="T47" fmla="*/ 2147483647 h 112"/>
                <a:gd name="T48" fmla="*/ 2147483647 w 42"/>
                <a:gd name="T49" fmla="*/ 2019373631 h 112"/>
                <a:gd name="T50" fmla="*/ 2147483647 w 42"/>
                <a:gd name="T51" fmla="*/ 1586728927 h 112"/>
                <a:gd name="T52" fmla="*/ 2147483647 w 42"/>
                <a:gd name="T53" fmla="*/ 1298207871 h 112"/>
                <a:gd name="T54" fmla="*/ 2147483647 w 42"/>
                <a:gd name="T55" fmla="*/ 432644179 h 112"/>
                <a:gd name="T56" fmla="*/ 2147483647 w 42"/>
                <a:gd name="T57" fmla="*/ 0 h 112"/>
                <a:gd name="T58" fmla="*/ 2147483647 w 42"/>
                <a:gd name="T59" fmla="*/ 0 h 112"/>
                <a:gd name="T60" fmla="*/ 2147483647 w 42"/>
                <a:gd name="T61" fmla="*/ 288521056 h 112"/>
                <a:gd name="T62" fmla="*/ 1481851875 w 42"/>
                <a:gd name="T63" fmla="*/ 865563692 h 112"/>
                <a:gd name="T64" fmla="*/ 1037184129 w 42"/>
                <a:gd name="T65" fmla="*/ 1298207871 h 112"/>
                <a:gd name="T66" fmla="*/ 889055033 w 42"/>
                <a:gd name="T67" fmla="*/ 1875250508 h 112"/>
                <a:gd name="T68" fmla="*/ 889055033 w 42"/>
                <a:gd name="T69" fmla="*/ 1875250508 h 1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" h="112">
                  <a:moveTo>
                    <a:pt x="6" y="13"/>
                  </a:moveTo>
                  <a:lnTo>
                    <a:pt x="6" y="13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53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3" y="102"/>
                  </a:lnTo>
                  <a:lnTo>
                    <a:pt x="7" y="108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26" y="112"/>
                  </a:lnTo>
                  <a:lnTo>
                    <a:pt x="32" y="108"/>
                  </a:lnTo>
                  <a:lnTo>
                    <a:pt x="36" y="102"/>
                  </a:lnTo>
                  <a:lnTo>
                    <a:pt x="37" y="98"/>
                  </a:lnTo>
                  <a:lnTo>
                    <a:pt x="38" y="94"/>
                  </a:lnTo>
                  <a:lnTo>
                    <a:pt x="37" y="59"/>
                  </a:lnTo>
                  <a:lnTo>
                    <a:pt x="37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944"/>
            <p:cNvSpPr>
              <a:spLocks/>
            </p:cNvSpPr>
            <p:nvPr/>
          </p:nvSpPr>
          <p:spPr bwMode="auto">
            <a:xfrm>
              <a:off x="4976814" y="3209926"/>
              <a:ext cx="19050" cy="46038"/>
            </a:xfrm>
            <a:custGeom>
              <a:avLst/>
              <a:gdLst>
                <a:gd name="T0" fmla="*/ 0 w 36"/>
                <a:gd name="T1" fmla="*/ 2147483647 h 88"/>
                <a:gd name="T2" fmla="*/ 0 w 36"/>
                <a:gd name="T3" fmla="*/ 2147483647 h 88"/>
                <a:gd name="T4" fmla="*/ 0 w 36"/>
                <a:gd name="T5" fmla="*/ 2147483647 h 88"/>
                <a:gd name="T6" fmla="*/ 0 w 36"/>
                <a:gd name="T7" fmla="*/ 2147483647 h 88"/>
                <a:gd name="T8" fmla="*/ 148129096 w 36"/>
                <a:gd name="T9" fmla="*/ 2147483647 h 88"/>
                <a:gd name="T10" fmla="*/ 740925938 w 36"/>
                <a:gd name="T11" fmla="*/ 2147483647 h 88"/>
                <a:gd name="T12" fmla="*/ 1629980971 w 36"/>
                <a:gd name="T13" fmla="*/ 2147483647 h 88"/>
                <a:gd name="T14" fmla="*/ 2147483647 w 36"/>
                <a:gd name="T15" fmla="*/ 2147483647 h 88"/>
                <a:gd name="T16" fmla="*/ 2147483647 w 36"/>
                <a:gd name="T17" fmla="*/ 2147483647 h 88"/>
                <a:gd name="T18" fmla="*/ 2147483647 w 36"/>
                <a:gd name="T19" fmla="*/ 2147483647 h 88"/>
                <a:gd name="T20" fmla="*/ 2147483647 w 36"/>
                <a:gd name="T21" fmla="*/ 2147483647 h 88"/>
                <a:gd name="T22" fmla="*/ 2147483647 w 36"/>
                <a:gd name="T23" fmla="*/ 2147483647 h 88"/>
                <a:gd name="T24" fmla="*/ 2147483647 w 36"/>
                <a:gd name="T25" fmla="*/ 2147483647 h 88"/>
                <a:gd name="T26" fmla="*/ 2147483647 w 36"/>
                <a:gd name="T27" fmla="*/ 2147483647 h 88"/>
                <a:gd name="T28" fmla="*/ 2147483647 w 36"/>
                <a:gd name="T29" fmla="*/ 2147483647 h 88"/>
                <a:gd name="T30" fmla="*/ 2147483647 w 36"/>
                <a:gd name="T31" fmla="*/ 1861402661 h 88"/>
                <a:gd name="T32" fmla="*/ 2147483647 w 36"/>
                <a:gd name="T33" fmla="*/ 1288558105 h 88"/>
                <a:gd name="T34" fmla="*/ 2147483647 w 36"/>
                <a:gd name="T35" fmla="*/ 572844556 h 88"/>
                <a:gd name="T36" fmla="*/ 2147483647 w 36"/>
                <a:gd name="T37" fmla="*/ 0 h 88"/>
                <a:gd name="T38" fmla="*/ 2147483647 w 36"/>
                <a:gd name="T39" fmla="*/ 0 h 88"/>
                <a:gd name="T40" fmla="*/ 1629980971 w 36"/>
                <a:gd name="T41" fmla="*/ 0 h 88"/>
                <a:gd name="T42" fmla="*/ 740925938 w 36"/>
                <a:gd name="T43" fmla="*/ 572844556 h 88"/>
                <a:gd name="T44" fmla="*/ 148129096 w 36"/>
                <a:gd name="T45" fmla="*/ 1288558105 h 88"/>
                <a:gd name="T46" fmla="*/ 0 w 36"/>
                <a:gd name="T47" fmla="*/ 1861402661 h 88"/>
                <a:gd name="T48" fmla="*/ 0 w 36"/>
                <a:gd name="T49" fmla="*/ 2147483647 h 88"/>
                <a:gd name="T50" fmla="*/ 0 w 36"/>
                <a:gd name="T51" fmla="*/ 2147483647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88">
                  <a:moveTo>
                    <a:pt x="0" y="18"/>
                  </a:moveTo>
                  <a:lnTo>
                    <a:pt x="0" y="69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5" y="83"/>
                  </a:lnTo>
                  <a:lnTo>
                    <a:pt x="11" y="87"/>
                  </a:lnTo>
                  <a:lnTo>
                    <a:pt x="17" y="88"/>
                  </a:lnTo>
                  <a:lnTo>
                    <a:pt x="24" y="87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6" y="69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945"/>
            <p:cNvSpPr>
              <a:spLocks/>
            </p:cNvSpPr>
            <p:nvPr/>
          </p:nvSpPr>
          <p:spPr bwMode="auto">
            <a:xfrm>
              <a:off x="5446714" y="3238501"/>
              <a:ext cx="22225" cy="57150"/>
            </a:xfrm>
            <a:custGeom>
              <a:avLst/>
              <a:gdLst>
                <a:gd name="T0" fmla="*/ 2147483647 w 41"/>
                <a:gd name="T1" fmla="*/ 2147483647 h 108"/>
                <a:gd name="T2" fmla="*/ 2147483647 w 41"/>
                <a:gd name="T3" fmla="*/ 2147483647 h 108"/>
                <a:gd name="T4" fmla="*/ 2147483647 w 41"/>
                <a:gd name="T5" fmla="*/ 2147483647 h 108"/>
                <a:gd name="T6" fmla="*/ 2147483647 w 41"/>
                <a:gd name="T7" fmla="*/ 1926239692 h 108"/>
                <a:gd name="T8" fmla="*/ 2147483647 w 41"/>
                <a:gd name="T9" fmla="*/ 1481851875 h 108"/>
                <a:gd name="T10" fmla="*/ 2147483647 w 41"/>
                <a:gd name="T11" fmla="*/ 740925938 h 108"/>
                <a:gd name="T12" fmla="*/ 2147483647 w 41"/>
                <a:gd name="T13" fmla="*/ 148129096 h 108"/>
                <a:gd name="T14" fmla="*/ 2147483647 w 41"/>
                <a:gd name="T15" fmla="*/ 0 h 108"/>
                <a:gd name="T16" fmla="*/ 2070714091 w 41"/>
                <a:gd name="T17" fmla="*/ 148129096 h 108"/>
                <a:gd name="T18" fmla="*/ 955578511 w 41"/>
                <a:gd name="T19" fmla="*/ 740925938 h 108"/>
                <a:gd name="T20" fmla="*/ 318525990 w 41"/>
                <a:gd name="T21" fmla="*/ 1481851875 h 108"/>
                <a:gd name="T22" fmla="*/ 0 w 41"/>
                <a:gd name="T23" fmla="*/ 1926239692 h 108"/>
                <a:gd name="T24" fmla="*/ 0 w 41"/>
                <a:gd name="T25" fmla="*/ 2147483647 h 108"/>
                <a:gd name="T26" fmla="*/ 0 w 41"/>
                <a:gd name="T27" fmla="*/ 2147483647 h 108"/>
                <a:gd name="T28" fmla="*/ 0 w 41"/>
                <a:gd name="T29" fmla="*/ 2147483647 h 108"/>
                <a:gd name="T30" fmla="*/ 318525990 w 41"/>
                <a:gd name="T31" fmla="*/ 2147483647 h 108"/>
                <a:gd name="T32" fmla="*/ 318525990 w 41"/>
                <a:gd name="T33" fmla="*/ 2147483647 h 108"/>
                <a:gd name="T34" fmla="*/ 637052521 w 41"/>
                <a:gd name="T35" fmla="*/ 2147483647 h 108"/>
                <a:gd name="T36" fmla="*/ 637052521 w 41"/>
                <a:gd name="T37" fmla="*/ 2147483647 h 108"/>
                <a:gd name="T38" fmla="*/ 955578511 w 41"/>
                <a:gd name="T39" fmla="*/ 2147483647 h 108"/>
                <a:gd name="T40" fmla="*/ 1115135580 w 41"/>
                <a:gd name="T41" fmla="*/ 2147483647 h 108"/>
                <a:gd name="T42" fmla="*/ 1752187560 w 41"/>
                <a:gd name="T43" fmla="*/ 2147483647 h 108"/>
                <a:gd name="T44" fmla="*/ 2147483647 w 41"/>
                <a:gd name="T45" fmla="*/ 2147483647 h 108"/>
                <a:gd name="T46" fmla="*/ 2147483647 w 41"/>
                <a:gd name="T47" fmla="*/ 2147483647 h 108"/>
                <a:gd name="T48" fmla="*/ 2147483647 w 41"/>
                <a:gd name="T49" fmla="*/ 2147483647 h 108"/>
                <a:gd name="T50" fmla="*/ 2147483647 w 41"/>
                <a:gd name="T51" fmla="*/ 2147483647 h 108"/>
                <a:gd name="T52" fmla="*/ 2147483647 w 41"/>
                <a:gd name="T53" fmla="*/ 2147483647 h 108"/>
                <a:gd name="T54" fmla="*/ 2147483647 w 41"/>
                <a:gd name="T55" fmla="*/ 2147483647 h 108"/>
                <a:gd name="T56" fmla="*/ 2147483647 w 41"/>
                <a:gd name="T57" fmla="*/ 2147483647 h 108"/>
                <a:gd name="T58" fmla="*/ 2147483647 w 41"/>
                <a:gd name="T59" fmla="*/ 2147483647 h 108"/>
                <a:gd name="T60" fmla="*/ 2147483647 w 41"/>
                <a:gd name="T61" fmla="*/ 2147483647 h 108"/>
                <a:gd name="T62" fmla="*/ 2147483647 w 41"/>
                <a:gd name="T63" fmla="*/ 2147483647 h 108"/>
                <a:gd name="T64" fmla="*/ 2147483647 w 41"/>
                <a:gd name="T65" fmla="*/ 2147483647 h 108"/>
                <a:gd name="T66" fmla="*/ 2147483647 w 41"/>
                <a:gd name="T67" fmla="*/ 2147483647 h 108"/>
                <a:gd name="T68" fmla="*/ 2147483647 w 41"/>
                <a:gd name="T69" fmla="*/ 2147483647 h 1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" h="108">
                  <a:moveTo>
                    <a:pt x="37" y="5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2" y="81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7" y="99"/>
                  </a:lnTo>
                  <a:lnTo>
                    <a:pt x="11" y="104"/>
                  </a:lnTo>
                  <a:lnTo>
                    <a:pt x="18" y="107"/>
                  </a:lnTo>
                  <a:lnTo>
                    <a:pt x="25" y="108"/>
                  </a:lnTo>
                  <a:lnTo>
                    <a:pt x="32" y="107"/>
                  </a:lnTo>
                  <a:lnTo>
                    <a:pt x="37" y="104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1" y="94"/>
                  </a:lnTo>
                  <a:lnTo>
                    <a:pt x="41" y="90"/>
                  </a:lnTo>
                  <a:lnTo>
                    <a:pt x="38" y="75"/>
                  </a:lnTo>
                  <a:lnTo>
                    <a:pt x="37" y="67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946"/>
            <p:cNvSpPr>
              <a:spLocks/>
            </p:cNvSpPr>
            <p:nvPr/>
          </p:nvSpPr>
          <p:spPr bwMode="auto">
            <a:xfrm>
              <a:off x="5480052" y="3225801"/>
              <a:ext cx="19050" cy="39688"/>
            </a:xfrm>
            <a:custGeom>
              <a:avLst/>
              <a:gdLst>
                <a:gd name="T0" fmla="*/ 0 w 37"/>
                <a:gd name="T1" fmla="*/ 2147483647 h 75"/>
                <a:gd name="T2" fmla="*/ 0 w 37"/>
                <a:gd name="T3" fmla="*/ 2147483647 h 75"/>
                <a:gd name="T4" fmla="*/ 0 w 37"/>
                <a:gd name="T5" fmla="*/ 2147483647 h 75"/>
                <a:gd name="T6" fmla="*/ 0 w 37"/>
                <a:gd name="T7" fmla="*/ 2147483647 h 75"/>
                <a:gd name="T8" fmla="*/ 273038501 w 37"/>
                <a:gd name="T9" fmla="*/ 2147483647 h 75"/>
                <a:gd name="T10" fmla="*/ 818850349 w 37"/>
                <a:gd name="T11" fmla="*/ 2147483647 h 75"/>
                <a:gd name="T12" fmla="*/ 1774219691 w 37"/>
                <a:gd name="T13" fmla="*/ 2147483647 h 75"/>
                <a:gd name="T14" fmla="*/ 2147483647 w 37"/>
                <a:gd name="T15" fmla="*/ 2147483647 h 75"/>
                <a:gd name="T16" fmla="*/ 2147483647 w 37"/>
                <a:gd name="T17" fmla="*/ 2147483647 h 75"/>
                <a:gd name="T18" fmla="*/ 2147483647 w 37"/>
                <a:gd name="T19" fmla="*/ 2147483647 h 75"/>
                <a:gd name="T20" fmla="*/ 2147483647 w 37"/>
                <a:gd name="T21" fmla="*/ 2147483647 h 75"/>
                <a:gd name="T22" fmla="*/ 2147483647 w 37"/>
                <a:gd name="T23" fmla="*/ 2147483647 h 75"/>
                <a:gd name="T24" fmla="*/ 2147483647 w 37"/>
                <a:gd name="T25" fmla="*/ 2147483647 h 75"/>
                <a:gd name="T26" fmla="*/ 2147483647 w 37"/>
                <a:gd name="T27" fmla="*/ 2147483647 h 75"/>
                <a:gd name="T28" fmla="*/ 2147483647 w 37"/>
                <a:gd name="T29" fmla="*/ 2147483647 h 75"/>
                <a:gd name="T30" fmla="*/ 2147483647 w 37"/>
                <a:gd name="T31" fmla="*/ 1926287772 h 75"/>
                <a:gd name="T32" fmla="*/ 2147483647 w 37"/>
                <a:gd name="T33" fmla="*/ 1481889065 h 75"/>
                <a:gd name="T34" fmla="*/ 2147483647 w 37"/>
                <a:gd name="T35" fmla="*/ 740944797 h 75"/>
                <a:gd name="T36" fmla="*/ 2147483647 w 37"/>
                <a:gd name="T37" fmla="*/ 0 h 75"/>
                <a:gd name="T38" fmla="*/ 2147483647 w 37"/>
                <a:gd name="T39" fmla="*/ 0 h 75"/>
                <a:gd name="T40" fmla="*/ 1774219691 w 37"/>
                <a:gd name="T41" fmla="*/ 0 h 75"/>
                <a:gd name="T42" fmla="*/ 818850349 w 37"/>
                <a:gd name="T43" fmla="*/ 740944797 h 75"/>
                <a:gd name="T44" fmla="*/ 273038501 w 37"/>
                <a:gd name="T45" fmla="*/ 1481889065 h 75"/>
                <a:gd name="T46" fmla="*/ 0 w 37"/>
                <a:gd name="T47" fmla="*/ 1926287772 h 75"/>
                <a:gd name="T48" fmla="*/ 0 w 37"/>
                <a:gd name="T49" fmla="*/ 2147483647 h 75"/>
                <a:gd name="T50" fmla="*/ 0 w 37"/>
                <a:gd name="T51" fmla="*/ 214748364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5">
                  <a:moveTo>
                    <a:pt x="0" y="18"/>
                  </a:moveTo>
                  <a:lnTo>
                    <a:pt x="0" y="57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6" y="66"/>
                  </a:lnTo>
                  <a:lnTo>
                    <a:pt x="37" y="63"/>
                  </a:lnTo>
                  <a:lnTo>
                    <a:pt x="37" y="57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947"/>
            <p:cNvSpPr>
              <a:spLocks/>
            </p:cNvSpPr>
            <p:nvPr/>
          </p:nvSpPr>
          <p:spPr bwMode="auto">
            <a:xfrm>
              <a:off x="5500689" y="3216276"/>
              <a:ext cx="20638" cy="33338"/>
            </a:xfrm>
            <a:custGeom>
              <a:avLst/>
              <a:gdLst>
                <a:gd name="T0" fmla="*/ 0 w 37"/>
                <a:gd name="T1" fmla="*/ 2147483647 h 64"/>
                <a:gd name="T2" fmla="*/ 0 w 37"/>
                <a:gd name="T3" fmla="*/ 2147483647 h 64"/>
                <a:gd name="T4" fmla="*/ 0 w 37"/>
                <a:gd name="T5" fmla="*/ 2147483647 h 64"/>
                <a:gd name="T6" fmla="*/ 0 w 37"/>
                <a:gd name="T7" fmla="*/ 2147483647 h 64"/>
                <a:gd name="T8" fmla="*/ 173606298 w 37"/>
                <a:gd name="T9" fmla="*/ 2147483647 h 64"/>
                <a:gd name="T10" fmla="*/ 1041327662 w 37"/>
                <a:gd name="T11" fmla="*/ 2147483647 h 64"/>
                <a:gd name="T12" fmla="*/ 1909049025 w 37"/>
                <a:gd name="T13" fmla="*/ 2147483647 h 64"/>
                <a:gd name="T14" fmla="*/ 2147483647 w 37"/>
                <a:gd name="T15" fmla="*/ 2147483647 h 64"/>
                <a:gd name="T16" fmla="*/ 2147483647 w 37"/>
                <a:gd name="T17" fmla="*/ 2147483647 h 64"/>
                <a:gd name="T18" fmla="*/ 2147483647 w 37"/>
                <a:gd name="T19" fmla="*/ 2147483647 h 64"/>
                <a:gd name="T20" fmla="*/ 2147483647 w 37"/>
                <a:gd name="T21" fmla="*/ 2147483647 h 64"/>
                <a:gd name="T22" fmla="*/ 2147483647 w 37"/>
                <a:gd name="T23" fmla="*/ 2147483647 h 64"/>
                <a:gd name="T24" fmla="*/ 2147483647 w 37"/>
                <a:gd name="T25" fmla="*/ 2147483647 h 64"/>
                <a:gd name="T26" fmla="*/ 2147483647 w 37"/>
                <a:gd name="T27" fmla="*/ 2147483647 h 64"/>
                <a:gd name="T28" fmla="*/ 2147483647 w 37"/>
                <a:gd name="T29" fmla="*/ 2147483647 h 64"/>
                <a:gd name="T30" fmla="*/ 2147483647 w 37"/>
                <a:gd name="T31" fmla="*/ 1978906696 h 64"/>
                <a:gd name="T32" fmla="*/ 2147483647 w 37"/>
                <a:gd name="T33" fmla="*/ 1413427540 h 64"/>
                <a:gd name="T34" fmla="*/ 2147483647 w 37"/>
                <a:gd name="T35" fmla="*/ 565479677 h 64"/>
                <a:gd name="T36" fmla="*/ 2147483647 w 37"/>
                <a:gd name="T37" fmla="*/ 0 h 64"/>
                <a:gd name="T38" fmla="*/ 2147483647 w 37"/>
                <a:gd name="T39" fmla="*/ 0 h 64"/>
                <a:gd name="T40" fmla="*/ 1909049025 w 37"/>
                <a:gd name="T41" fmla="*/ 0 h 64"/>
                <a:gd name="T42" fmla="*/ 1041327662 w 37"/>
                <a:gd name="T43" fmla="*/ 565479677 h 64"/>
                <a:gd name="T44" fmla="*/ 173606298 w 37"/>
                <a:gd name="T45" fmla="*/ 1413427540 h 64"/>
                <a:gd name="T46" fmla="*/ 0 w 37"/>
                <a:gd name="T47" fmla="*/ 1978906696 h 64"/>
                <a:gd name="T48" fmla="*/ 0 w 37"/>
                <a:gd name="T49" fmla="*/ 2147483647 h 64"/>
                <a:gd name="T50" fmla="*/ 0 w 37"/>
                <a:gd name="T51" fmla="*/ 2147483647 h 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64">
                  <a:moveTo>
                    <a:pt x="0" y="18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8" y="64"/>
                  </a:lnTo>
                  <a:lnTo>
                    <a:pt x="25" y="63"/>
                  </a:lnTo>
                  <a:lnTo>
                    <a:pt x="31" y="58"/>
                  </a:lnTo>
                  <a:lnTo>
                    <a:pt x="35" y="53"/>
                  </a:lnTo>
                  <a:lnTo>
                    <a:pt x="37" y="50"/>
                  </a:lnTo>
                  <a:lnTo>
                    <a:pt x="37" y="46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948"/>
            <p:cNvSpPr>
              <a:spLocks noEditPoints="1"/>
            </p:cNvSpPr>
            <p:nvPr/>
          </p:nvSpPr>
          <p:spPr bwMode="auto">
            <a:xfrm>
              <a:off x="5146677" y="3181351"/>
              <a:ext cx="212725" cy="182563"/>
            </a:xfrm>
            <a:custGeom>
              <a:avLst/>
              <a:gdLst>
                <a:gd name="T0" fmla="*/ 2147483647 w 402"/>
                <a:gd name="T1" fmla="*/ 2147483647 h 347"/>
                <a:gd name="T2" fmla="*/ 2147483647 w 402"/>
                <a:gd name="T3" fmla="*/ 2147483647 h 347"/>
                <a:gd name="T4" fmla="*/ 2147483647 w 402"/>
                <a:gd name="T5" fmla="*/ 2147483647 h 347"/>
                <a:gd name="T6" fmla="*/ 2147483647 w 402"/>
                <a:gd name="T7" fmla="*/ 2147483647 h 347"/>
                <a:gd name="T8" fmla="*/ 2147483647 w 402"/>
                <a:gd name="T9" fmla="*/ 1893314048 h 347"/>
                <a:gd name="T10" fmla="*/ 2147483647 w 402"/>
                <a:gd name="T11" fmla="*/ 582388071 h 347"/>
                <a:gd name="T12" fmla="*/ 2147483647 w 402"/>
                <a:gd name="T13" fmla="*/ 728261695 h 347"/>
                <a:gd name="T14" fmla="*/ 2147483647 w 402"/>
                <a:gd name="T15" fmla="*/ 145596886 h 347"/>
                <a:gd name="T16" fmla="*/ 2147483647 w 402"/>
                <a:gd name="T17" fmla="*/ 0 h 347"/>
                <a:gd name="T18" fmla="*/ 2147483647 w 402"/>
                <a:gd name="T19" fmla="*/ 582388071 h 347"/>
                <a:gd name="T20" fmla="*/ 2147483647 w 402"/>
                <a:gd name="T21" fmla="*/ 1893314048 h 347"/>
                <a:gd name="T22" fmla="*/ 2147483647 w 402"/>
                <a:gd name="T23" fmla="*/ 2147483647 h 347"/>
                <a:gd name="T24" fmla="*/ 2147483647 w 402"/>
                <a:gd name="T25" fmla="*/ 2147483647 h 347"/>
                <a:gd name="T26" fmla="*/ 1926239692 w 402"/>
                <a:gd name="T27" fmla="*/ 2147483647 h 347"/>
                <a:gd name="T28" fmla="*/ 148129096 w 402"/>
                <a:gd name="T29" fmla="*/ 2147483647 h 347"/>
                <a:gd name="T30" fmla="*/ 0 w 402"/>
                <a:gd name="T31" fmla="*/ 2147483647 h 347"/>
                <a:gd name="T32" fmla="*/ 740925938 w 402"/>
                <a:gd name="T33" fmla="*/ 2147483647 h 347"/>
                <a:gd name="T34" fmla="*/ 2147483647 w 402"/>
                <a:gd name="T35" fmla="*/ 2147483647 h 347"/>
                <a:gd name="T36" fmla="*/ 2147483647 w 402"/>
                <a:gd name="T37" fmla="*/ 2147483647 h 347"/>
                <a:gd name="T38" fmla="*/ 2147483647 w 402"/>
                <a:gd name="T39" fmla="*/ 2147483647 h 347"/>
                <a:gd name="T40" fmla="*/ 2147483647 w 402"/>
                <a:gd name="T41" fmla="*/ 2147483647 h 347"/>
                <a:gd name="T42" fmla="*/ 2147483647 w 402"/>
                <a:gd name="T43" fmla="*/ 2147483647 h 347"/>
                <a:gd name="T44" fmla="*/ 2147483647 w 402"/>
                <a:gd name="T45" fmla="*/ 2147483647 h 347"/>
                <a:gd name="T46" fmla="*/ 2147483647 w 402"/>
                <a:gd name="T47" fmla="*/ 2147483647 h 347"/>
                <a:gd name="T48" fmla="*/ 2147483647 w 402"/>
                <a:gd name="T49" fmla="*/ 2147483647 h 347"/>
                <a:gd name="T50" fmla="*/ 2147483647 w 402"/>
                <a:gd name="T51" fmla="*/ 2147483647 h 347"/>
                <a:gd name="T52" fmla="*/ 2147483647 w 402"/>
                <a:gd name="T53" fmla="*/ 2147483647 h 347"/>
                <a:gd name="T54" fmla="*/ 2147483647 w 402"/>
                <a:gd name="T55" fmla="*/ 2147483647 h 347"/>
                <a:gd name="T56" fmla="*/ 2147483647 w 402"/>
                <a:gd name="T57" fmla="*/ 2147483647 h 347"/>
                <a:gd name="T58" fmla="*/ 2147483647 w 402"/>
                <a:gd name="T59" fmla="*/ 2147483647 h 347"/>
                <a:gd name="T60" fmla="*/ 2147483647 w 402"/>
                <a:gd name="T61" fmla="*/ 2147483647 h 347"/>
                <a:gd name="T62" fmla="*/ 2147483647 w 402"/>
                <a:gd name="T63" fmla="*/ 2147483647 h 347"/>
                <a:gd name="T64" fmla="*/ 2147483647 w 402"/>
                <a:gd name="T65" fmla="*/ 2147483647 h 347"/>
                <a:gd name="T66" fmla="*/ 2147483647 w 402"/>
                <a:gd name="T67" fmla="*/ 2147483647 h 347"/>
                <a:gd name="T68" fmla="*/ 2147483647 w 402"/>
                <a:gd name="T69" fmla="*/ 2147483647 h 347"/>
                <a:gd name="T70" fmla="*/ 2147483647 w 402"/>
                <a:gd name="T71" fmla="*/ 2147483647 h 347"/>
                <a:gd name="T72" fmla="*/ 2147483647 w 402"/>
                <a:gd name="T73" fmla="*/ 2147483647 h 347"/>
                <a:gd name="T74" fmla="*/ 2147483647 w 402"/>
                <a:gd name="T75" fmla="*/ 2147483647 h 347"/>
                <a:gd name="T76" fmla="*/ 2147483647 w 402"/>
                <a:gd name="T77" fmla="*/ 2147483647 h 347"/>
                <a:gd name="T78" fmla="*/ 2147483647 w 402"/>
                <a:gd name="T79" fmla="*/ 2147483647 h 347"/>
                <a:gd name="T80" fmla="*/ 2147483647 w 402"/>
                <a:gd name="T81" fmla="*/ 2147483647 h 347"/>
                <a:gd name="T82" fmla="*/ 2147483647 w 402"/>
                <a:gd name="T83" fmla="*/ 2147483647 h 347"/>
                <a:gd name="T84" fmla="*/ 1926239692 w 402"/>
                <a:gd name="T85" fmla="*/ 2147483647 h 347"/>
                <a:gd name="T86" fmla="*/ 1778110067 w 402"/>
                <a:gd name="T87" fmla="*/ 2147483647 h 347"/>
                <a:gd name="T88" fmla="*/ 2147483647 w 402"/>
                <a:gd name="T89" fmla="*/ 2147483647 h 347"/>
                <a:gd name="T90" fmla="*/ 2147483647 w 402"/>
                <a:gd name="T91" fmla="*/ 2147483647 h 347"/>
                <a:gd name="T92" fmla="*/ 2147483647 w 402"/>
                <a:gd name="T93" fmla="*/ 2147483647 h 347"/>
                <a:gd name="T94" fmla="*/ 2147483647 w 402"/>
                <a:gd name="T95" fmla="*/ 2147483647 h 347"/>
                <a:gd name="T96" fmla="*/ 2147483647 w 402"/>
                <a:gd name="T97" fmla="*/ 2147483647 h 347"/>
                <a:gd name="T98" fmla="*/ 2147483647 w 402"/>
                <a:gd name="T99" fmla="*/ 2147483647 h 347"/>
                <a:gd name="T100" fmla="*/ 2147483647 w 402"/>
                <a:gd name="T101" fmla="*/ 2147483647 h 347"/>
                <a:gd name="T102" fmla="*/ 2147483647 w 402"/>
                <a:gd name="T103" fmla="*/ 2147483647 h 347"/>
                <a:gd name="T104" fmla="*/ 2147483647 w 402"/>
                <a:gd name="T105" fmla="*/ 2147483647 h 347"/>
                <a:gd name="T106" fmla="*/ 2147483647 w 402"/>
                <a:gd name="T107" fmla="*/ 2147483647 h 347"/>
                <a:gd name="T108" fmla="*/ 2147483647 w 402"/>
                <a:gd name="T109" fmla="*/ 2147483647 h 347"/>
                <a:gd name="T110" fmla="*/ 2147483647 w 402"/>
                <a:gd name="T111" fmla="*/ 2147483647 h 347"/>
                <a:gd name="T112" fmla="*/ 2147483647 w 402"/>
                <a:gd name="T113" fmla="*/ 2147483647 h 347"/>
                <a:gd name="T114" fmla="*/ 2147483647 w 402"/>
                <a:gd name="T115" fmla="*/ 2147483647 h 347"/>
                <a:gd name="T116" fmla="*/ 2147483647 w 402"/>
                <a:gd name="T117" fmla="*/ 2147483647 h 3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2" h="347">
                  <a:moveTo>
                    <a:pt x="392" y="119"/>
                  </a:moveTo>
                  <a:lnTo>
                    <a:pt x="392" y="119"/>
                  </a:lnTo>
                  <a:lnTo>
                    <a:pt x="385" y="101"/>
                  </a:lnTo>
                  <a:lnTo>
                    <a:pt x="378" y="85"/>
                  </a:lnTo>
                  <a:lnTo>
                    <a:pt x="376" y="78"/>
                  </a:lnTo>
                  <a:lnTo>
                    <a:pt x="370" y="70"/>
                  </a:lnTo>
                  <a:lnTo>
                    <a:pt x="365" y="63"/>
                  </a:lnTo>
                  <a:lnTo>
                    <a:pt x="358" y="57"/>
                  </a:lnTo>
                  <a:lnTo>
                    <a:pt x="349" y="50"/>
                  </a:lnTo>
                  <a:lnTo>
                    <a:pt x="340" y="43"/>
                  </a:lnTo>
                  <a:lnTo>
                    <a:pt x="320" y="34"/>
                  </a:lnTo>
                  <a:lnTo>
                    <a:pt x="278" y="17"/>
                  </a:lnTo>
                  <a:lnTo>
                    <a:pt x="264" y="13"/>
                  </a:lnTo>
                  <a:lnTo>
                    <a:pt x="240" y="8"/>
                  </a:lnTo>
                  <a:lnTo>
                    <a:pt x="217" y="4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6" y="5"/>
                  </a:lnTo>
                  <a:lnTo>
                    <a:pt x="205" y="2"/>
                  </a:lnTo>
                  <a:lnTo>
                    <a:pt x="202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4" y="1"/>
                  </a:lnTo>
                  <a:lnTo>
                    <a:pt x="191" y="4"/>
                  </a:lnTo>
                  <a:lnTo>
                    <a:pt x="155" y="6"/>
                  </a:lnTo>
                  <a:lnTo>
                    <a:pt x="137" y="9"/>
                  </a:lnTo>
                  <a:lnTo>
                    <a:pt x="118" y="13"/>
                  </a:lnTo>
                  <a:lnTo>
                    <a:pt x="102" y="19"/>
                  </a:lnTo>
                  <a:lnTo>
                    <a:pt x="84" y="25"/>
                  </a:lnTo>
                  <a:lnTo>
                    <a:pt x="68" y="34"/>
                  </a:lnTo>
                  <a:lnTo>
                    <a:pt x="53" y="44"/>
                  </a:lnTo>
                  <a:lnTo>
                    <a:pt x="39" y="57"/>
                  </a:lnTo>
                  <a:lnTo>
                    <a:pt x="28" y="69"/>
                  </a:lnTo>
                  <a:lnTo>
                    <a:pt x="20" y="84"/>
                  </a:lnTo>
                  <a:lnTo>
                    <a:pt x="13" y="100"/>
                  </a:lnTo>
                  <a:lnTo>
                    <a:pt x="9" y="116"/>
                  </a:lnTo>
                  <a:lnTo>
                    <a:pt x="5" y="133"/>
                  </a:lnTo>
                  <a:lnTo>
                    <a:pt x="1" y="167"/>
                  </a:lnTo>
                  <a:lnTo>
                    <a:pt x="0" y="184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5" y="238"/>
                  </a:lnTo>
                  <a:lnTo>
                    <a:pt x="8" y="248"/>
                  </a:lnTo>
                  <a:lnTo>
                    <a:pt x="12" y="255"/>
                  </a:lnTo>
                  <a:lnTo>
                    <a:pt x="18" y="263"/>
                  </a:lnTo>
                  <a:lnTo>
                    <a:pt x="23" y="268"/>
                  </a:lnTo>
                  <a:lnTo>
                    <a:pt x="35" y="280"/>
                  </a:lnTo>
                  <a:lnTo>
                    <a:pt x="49" y="293"/>
                  </a:lnTo>
                  <a:lnTo>
                    <a:pt x="56" y="299"/>
                  </a:lnTo>
                  <a:lnTo>
                    <a:pt x="64" y="305"/>
                  </a:lnTo>
                  <a:lnTo>
                    <a:pt x="80" y="313"/>
                  </a:lnTo>
                  <a:lnTo>
                    <a:pt x="115" y="328"/>
                  </a:lnTo>
                  <a:lnTo>
                    <a:pt x="134" y="335"/>
                  </a:lnTo>
                  <a:lnTo>
                    <a:pt x="153" y="341"/>
                  </a:lnTo>
                  <a:lnTo>
                    <a:pt x="172" y="346"/>
                  </a:lnTo>
                  <a:lnTo>
                    <a:pt x="193" y="347"/>
                  </a:lnTo>
                  <a:lnTo>
                    <a:pt x="231" y="346"/>
                  </a:lnTo>
                  <a:lnTo>
                    <a:pt x="250" y="343"/>
                  </a:lnTo>
                  <a:lnTo>
                    <a:pt x="269" y="340"/>
                  </a:lnTo>
                  <a:lnTo>
                    <a:pt x="286" y="335"/>
                  </a:lnTo>
                  <a:lnTo>
                    <a:pt x="304" y="329"/>
                  </a:lnTo>
                  <a:lnTo>
                    <a:pt x="320" y="320"/>
                  </a:lnTo>
                  <a:lnTo>
                    <a:pt x="336" y="309"/>
                  </a:lnTo>
                  <a:lnTo>
                    <a:pt x="350" y="298"/>
                  </a:lnTo>
                  <a:lnTo>
                    <a:pt x="361" y="286"/>
                  </a:lnTo>
                  <a:lnTo>
                    <a:pt x="372" y="272"/>
                  </a:lnTo>
                  <a:lnTo>
                    <a:pt x="380" y="257"/>
                  </a:lnTo>
                  <a:lnTo>
                    <a:pt x="388" y="242"/>
                  </a:lnTo>
                  <a:lnTo>
                    <a:pt x="393" y="226"/>
                  </a:lnTo>
                  <a:lnTo>
                    <a:pt x="396" y="210"/>
                  </a:lnTo>
                  <a:lnTo>
                    <a:pt x="397" y="192"/>
                  </a:lnTo>
                  <a:lnTo>
                    <a:pt x="400" y="176"/>
                  </a:lnTo>
                  <a:lnTo>
                    <a:pt x="402" y="160"/>
                  </a:lnTo>
                  <a:lnTo>
                    <a:pt x="402" y="150"/>
                  </a:lnTo>
                  <a:lnTo>
                    <a:pt x="399" y="139"/>
                  </a:lnTo>
                  <a:lnTo>
                    <a:pt x="392" y="119"/>
                  </a:lnTo>
                  <a:close/>
                  <a:moveTo>
                    <a:pt x="387" y="184"/>
                  </a:moveTo>
                  <a:lnTo>
                    <a:pt x="387" y="184"/>
                  </a:lnTo>
                  <a:lnTo>
                    <a:pt x="385" y="200"/>
                  </a:lnTo>
                  <a:lnTo>
                    <a:pt x="381" y="217"/>
                  </a:lnTo>
                  <a:lnTo>
                    <a:pt x="377" y="230"/>
                  </a:lnTo>
                  <a:lnTo>
                    <a:pt x="372" y="245"/>
                  </a:lnTo>
                  <a:lnTo>
                    <a:pt x="365" y="259"/>
                  </a:lnTo>
                  <a:lnTo>
                    <a:pt x="357" y="271"/>
                  </a:lnTo>
                  <a:lnTo>
                    <a:pt x="346" y="283"/>
                  </a:lnTo>
                  <a:lnTo>
                    <a:pt x="335" y="295"/>
                  </a:lnTo>
                  <a:lnTo>
                    <a:pt x="319" y="308"/>
                  </a:lnTo>
                  <a:lnTo>
                    <a:pt x="302" y="316"/>
                  </a:lnTo>
                  <a:lnTo>
                    <a:pt x="286" y="322"/>
                  </a:lnTo>
                  <a:lnTo>
                    <a:pt x="267" y="328"/>
                  </a:lnTo>
                  <a:lnTo>
                    <a:pt x="250" y="331"/>
                  </a:lnTo>
                  <a:lnTo>
                    <a:pt x="231" y="332"/>
                  </a:lnTo>
                  <a:lnTo>
                    <a:pt x="193" y="335"/>
                  </a:lnTo>
                  <a:lnTo>
                    <a:pt x="183" y="335"/>
                  </a:lnTo>
                  <a:lnTo>
                    <a:pt x="174" y="333"/>
                  </a:lnTo>
                  <a:lnTo>
                    <a:pt x="156" y="331"/>
                  </a:lnTo>
                  <a:lnTo>
                    <a:pt x="140" y="324"/>
                  </a:lnTo>
                  <a:lnTo>
                    <a:pt x="122" y="317"/>
                  </a:lnTo>
                  <a:lnTo>
                    <a:pt x="96" y="306"/>
                  </a:lnTo>
                  <a:lnTo>
                    <a:pt x="83" y="301"/>
                  </a:lnTo>
                  <a:lnTo>
                    <a:pt x="70" y="294"/>
                  </a:lnTo>
                  <a:lnTo>
                    <a:pt x="57" y="285"/>
                  </a:lnTo>
                  <a:lnTo>
                    <a:pt x="43" y="274"/>
                  </a:lnTo>
                  <a:lnTo>
                    <a:pt x="31" y="260"/>
                  </a:lnTo>
                  <a:lnTo>
                    <a:pt x="23" y="248"/>
                  </a:lnTo>
                  <a:lnTo>
                    <a:pt x="18" y="240"/>
                  </a:lnTo>
                  <a:lnTo>
                    <a:pt x="15" y="230"/>
                  </a:lnTo>
                  <a:lnTo>
                    <a:pt x="13" y="222"/>
                  </a:lnTo>
                  <a:lnTo>
                    <a:pt x="12" y="213"/>
                  </a:lnTo>
                  <a:lnTo>
                    <a:pt x="12" y="195"/>
                  </a:lnTo>
                  <a:lnTo>
                    <a:pt x="12" y="176"/>
                  </a:lnTo>
                  <a:lnTo>
                    <a:pt x="13" y="158"/>
                  </a:lnTo>
                  <a:lnTo>
                    <a:pt x="16" y="142"/>
                  </a:lnTo>
                  <a:lnTo>
                    <a:pt x="20" y="124"/>
                  </a:lnTo>
                  <a:lnTo>
                    <a:pt x="26" y="107"/>
                  </a:lnTo>
                  <a:lnTo>
                    <a:pt x="32" y="91"/>
                  </a:lnTo>
                  <a:lnTo>
                    <a:pt x="42" y="76"/>
                  </a:lnTo>
                  <a:lnTo>
                    <a:pt x="53" y="62"/>
                  </a:lnTo>
                  <a:lnTo>
                    <a:pt x="65" y="50"/>
                  </a:lnTo>
                  <a:lnTo>
                    <a:pt x="80" y="40"/>
                  </a:lnTo>
                  <a:lnTo>
                    <a:pt x="95" y="34"/>
                  </a:lnTo>
                  <a:lnTo>
                    <a:pt x="111" y="27"/>
                  </a:lnTo>
                  <a:lnTo>
                    <a:pt x="129" y="23"/>
                  </a:lnTo>
                  <a:lnTo>
                    <a:pt x="145" y="20"/>
                  </a:lnTo>
                  <a:lnTo>
                    <a:pt x="163" y="19"/>
                  </a:lnTo>
                  <a:lnTo>
                    <a:pt x="197" y="16"/>
                  </a:lnTo>
                  <a:lnTo>
                    <a:pt x="199" y="16"/>
                  </a:lnTo>
                  <a:lnTo>
                    <a:pt x="201" y="16"/>
                  </a:lnTo>
                  <a:lnTo>
                    <a:pt x="220" y="17"/>
                  </a:lnTo>
                  <a:lnTo>
                    <a:pt x="236" y="19"/>
                  </a:lnTo>
                  <a:lnTo>
                    <a:pt x="254" y="23"/>
                  </a:lnTo>
                  <a:lnTo>
                    <a:pt x="271" y="27"/>
                  </a:lnTo>
                  <a:lnTo>
                    <a:pt x="288" y="34"/>
                  </a:lnTo>
                  <a:lnTo>
                    <a:pt x="304" y="40"/>
                  </a:lnTo>
                  <a:lnTo>
                    <a:pt x="320" y="47"/>
                  </a:lnTo>
                  <a:lnTo>
                    <a:pt x="336" y="57"/>
                  </a:lnTo>
                  <a:lnTo>
                    <a:pt x="345" y="61"/>
                  </a:lnTo>
                  <a:lnTo>
                    <a:pt x="351" y="67"/>
                  </a:lnTo>
                  <a:lnTo>
                    <a:pt x="358" y="73"/>
                  </a:lnTo>
                  <a:lnTo>
                    <a:pt x="362" y="81"/>
                  </a:lnTo>
                  <a:lnTo>
                    <a:pt x="366" y="88"/>
                  </a:lnTo>
                  <a:lnTo>
                    <a:pt x="370" y="96"/>
                  </a:lnTo>
                  <a:lnTo>
                    <a:pt x="377" y="114"/>
                  </a:lnTo>
                  <a:lnTo>
                    <a:pt x="387" y="142"/>
                  </a:lnTo>
                  <a:lnTo>
                    <a:pt x="389" y="153"/>
                  </a:lnTo>
                  <a:lnTo>
                    <a:pt x="389" y="16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949"/>
            <p:cNvSpPr>
              <a:spLocks noEditPoints="1"/>
            </p:cNvSpPr>
            <p:nvPr/>
          </p:nvSpPr>
          <p:spPr bwMode="auto">
            <a:xfrm>
              <a:off x="5026027" y="2940051"/>
              <a:ext cx="434975" cy="100013"/>
            </a:xfrm>
            <a:custGeom>
              <a:avLst/>
              <a:gdLst>
                <a:gd name="T0" fmla="*/ 2147483647 w 822"/>
                <a:gd name="T1" fmla="*/ 2147483647 h 190"/>
                <a:gd name="T2" fmla="*/ 2147483647 w 822"/>
                <a:gd name="T3" fmla="*/ 2147483647 h 190"/>
                <a:gd name="T4" fmla="*/ 2147483647 w 822"/>
                <a:gd name="T5" fmla="*/ 2147483647 h 190"/>
                <a:gd name="T6" fmla="*/ 2147483647 w 822"/>
                <a:gd name="T7" fmla="*/ 2147483647 h 190"/>
                <a:gd name="T8" fmla="*/ 2147483647 w 822"/>
                <a:gd name="T9" fmla="*/ 2147483647 h 190"/>
                <a:gd name="T10" fmla="*/ 2147483647 w 822"/>
                <a:gd name="T11" fmla="*/ 2147483647 h 190"/>
                <a:gd name="T12" fmla="*/ 2147483647 w 822"/>
                <a:gd name="T13" fmla="*/ 2147483647 h 190"/>
                <a:gd name="T14" fmla="*/ 2147483647 w 822"/>
                <a:gd name="T15" fmla="*/ 2147483647 h 190"/>
                <a:gd name="T16" fmla="*/ 2147483647 w 822"/>
                <a:gd name="T17" fmla="*/ 2147483647 h 190"/>
                <a:gd name="T18" fmla="*/ 2147483647 w 822"/>
                <a:gd name="T19" fmla="*/ 583531112 h 190"/>
                <a:gd name="T20" fmla="*/ 2147483647 w 822"/>
                <a:gd name="T21" fmla="*/ 0 h 190"/>
                <a:gd name="T22" fmla="*/ 2147483647 w 822"/>
                <a:gd name="T23" fmla="*/ 0 h 190"/>
                <a:gd name="T24" fmla="*/ 2147483647 w 822"/>
                <a:gd name="T25" fmla="*/ 1312529554 h 190"/>
                <a:gd name="T26" fmla="*/ 2147483647 w 822"/>
                <a:gd name="T27" fmla="*/ 1166785347 h 190"/>
                <a:gd name="T28" fmla="*/ 2147483647 w 822"/>
                <a:gd name="T29" fmla="*/ 1166785347 h 190"/>
                <a:gd name="T30" fmla="*/ 2147483647 w 822"/>
                <a:gd name="T31" fmla="*/ 2147483647 h 190"/>
                <a:gd name="T32" fmla="*/ 2147483647 w 822"/>
                <a:gd name="T33" fmla="*/ 2147483647 h 190"/>
                <a:gd name="T34" fmla="*/ 2147483647 w 822"/>
                <a:gd name="T35" fmla="*/ 2147483647 h 190"/>
                <a:gd name="T36" fmla="*/ 1185313754 w 822"/>
                <a:gd name="T37" fmla="*/ 2147483647 h 190"/>
                <a:gd name="T38" fmla="*/ 148129096 w 822"/>
                <a:gd name="T39" fmla="*/ 2147483647 h 190"/>
                <a:gd name="T40" fmla="*/ 0 w 822"/>
                <a:gd name="T41" fmla="*/ 2147483647 h 190"/>
                <a:gd name="T42" fmla="*/ 1629980971 w 822"/>
                <a:gd name="T43" fmla="*/ 2147483647 h 190"/>
                <a:gd name="T44" fmla="*/ 2147483647 w 822"/>
                <a:gd name="T45" fmla="*/ 2147483647 h 190"/>
                <a:gd name="T46" fmla="*/ 2147483647 w 822"/>
                <a:gd name="T47" fmla="*/ 2147483647 h 190"/>
                <a:gd name="T48" fmla="*/ 2147483647 w 822"/>
                <a:gd name="T49" fmla="*/ 2147483647 h 190"/>
                <a:gd name="T50" fmla="*/ 2147483647 w 822"/>
                <a:gd name="T51" fmla="*/ 2147483647 h 190"/>
                <a:gd name="T52" fmla="*/ 2147483647 w 822"/>
                <a:gd name="T53" fmla="*/ 2147483647 h 190"/>
                <a:gd name="T54" fmla="*/ 2147483647 w 822"/>
                <a:gd name="T55" fmla="*/ 2147483647 h 190"/>
                <a:gd name="T56" fmla="*/ 2147483647 w 822"/>
                <a:gd name="T57" fmla="*/ 2147483647 h 190"/>
                <a:gd name="T58" fmla="*/ 2147483647 w 822"/>
                <a:gd name="T59" fmla="*/ 2147483647 h 190"/>
                <a:gd name="T60" fmla="*/ 2147483647 w 822"/>
                <a:gd name="T61" fmla="*/ 2147483647 h 190"/>
                <a:gd name="T62" fmla="*/ 2147483647 w 822"/>
                <a:gd name="T63" fmla="*/ 2147483647 h 190"/>
                <a:gd name="T64" fmla="*/ 2147483647 w 822"/>
                <a:gd name="T65" fmla="*/ 2147483647 h 190"/>
                <a:gd name="T66" fmla="*/ 2147483647 w 822"/>
                <a:gd name="T67" fmla="*/ 2147483647 h 190"/>
                <a:gd name="T68" fmla="*/ 2147483647 w 822"/>
                <a:gd name="T69" fmla="*/ 2147483647 h 190"/>
                <a:gd name="T70" fmla="*/ 2147483647 w 822"/>
                <a:gd name="T71" fmla="*/ 2147483647 h 190"/>
                <a:gd name="T72" fmla="*/ 2147483647 w 822"/>
                <a:gd name="T73" fmla="*/ 2147483647 h 190"/>
                <a:gd name="T74" fmla="*/ 2147483647 w 822"/>
                <a:gd name="T75" fmla="*/ 2147483647 h 190"/>
                <a:gd name="T76" fmla="*/ 2147483647 w 822"/>
                <a:gd name="T77" fmla="*/ 2147483647 h 190"/>
                <a:gd name="T78" fmla="*/ 2147483647 w 822"/>
                <a:gd name="T79" fmla="*/ 2147483647 h 190"/>
                <a:gd name="T80" fmla="*/ 2147483647 w 822"/>
                <a:gd name="T81" fmla="*/ 2147483647 h 190"/>
                <a:gd name="T82" fmla="*/ 2147483647 w 822"/>
                <a:gd name="T83" fmla="*/ 2147483647 h 190"/>
                <a:gd name="T84" fmla="*/ 2147483647 w 822"/>
                <a:gd name="T85" fmla="*/ 2147483647 h 190"/>
                <a:gd name="T86" fmla="*/ 2147483647 w 822"/>
                <a:gd name="T87" fmla="*/ 2147483647 h 190"/>
                <a:gd name="T88" fmla="*/ 2147483647 w 822"/>
                <a:gd name="T89" fmla="*/ 2147483647 h 190"/>
                <a:gd name="T90" fmla="*/ 2147483647 w 822"/>
                <a:gd name="T91" fmla="*/ 2147483647 h 190"/>
                <a:gd name="T92" fmla="*/ 2147483647 w 822"/>
                <a:gd name="T93" fmla="*/ 2147483647 h 190"/>
                <a:gd name="T94" fmla="*/ 2147483647 w 822"/>
                <a:gd name="T95" fmla="*/ 2147483647 h 190"/>
                <a:gd name="T96" fmla="*/ 2147483647 w 822"/>
                <a:gd name="T97" fmla="*/ 2147483647 h 190"/>
                <a:gd name="T98" fmla="*/ 2147483647 w 822"/>
                <a:gd name="T99" fmla="*/ 2147483647 h 190"/>
                <a:gd name="T100" fmla="*/ 2147483647 w 822"/>
                <a:gd name="T101" fmla="*/ 2147483647 h 190"/>
                <a:gd name="T102" fmla="*/ 2147483647 w 822"/>
                <a:gd name="T103" fmla="*/ 2147483647 h 190"/>
                <a:gd name="T104" fmla="*/ 2147483647 w 822"/>
                <a:gd name="T105" fmla="*/ 2147483647 h 190"/>
                <a:gd name="T106" fmla="*/ 2147483647 w 822"/>
                <a:gd name="T107" fmla="*/ 2147483647 h 190"/>
                <a:gd name="T108" fmla="*/ 2147483647 w 822"/>
                <a:gd name="T109" fmla="*/ 2147483647 h 1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2" h="190">
                  <a:moveTo>
                    <a:pt x="819" y="165"/>
                  </a:moveTo>
                  <a:lnTo>
                    <a:pt x="819" y="165"/>
                  </a:lnTo>
                  <a:lnTo>
                    <a:pt x="811" y="150"/>
                  </a:lnTo>
                  <a:lnTo>
                    <a:pt x="802" y="134"/>
                  </a:lnTo>
                  <a:lnTo>
                    <a:pt x="786" y="104"/>
                  </a:lnTo>
                  <a:lnTo>
                    <a:pt x="775" y="83"/>
                  </a:lnTo>
                  <a:lnTo>
                    <a:pt x="771" y="72"/>
                  </a:lnTo>
                  <a:lnTo>
                    <a:pt x="765" y="61"/>
                  </a:lnTo>
                  <a:lnTo>
                    <a:pt x="760" y="54"/>
                  </a:lnTo>
                  <a:lnTo>
                    <a:pt x="753" y="46"/>
                  </a:lnTo>
                  <a:lnTo>
                    <a:pt x="753" y="41"/>
                  </a:lnTo>
                  <a:lnTo>
                    <a:pt x="753" y="36"/>
                  </a:lnTo>
                  <a:lnTo>
                    <a:pt x="749" y="31"/>
                  </a:lnTo>
                  <a:lnTo>
                    <a:pt x="745" y="28"/>
                  </a:lnTo>
                  <a:lnTo>
                    <a:pt x="743" y="26"/>
                  </a:lnTo>
                  <a:lnTo>
                    <a:pt x="741" y="23"/>
                  </a:lnTo>
                  <a:lnTo>
                    <a:pt x="738" y="20"/>
                  </a:lnTo>
                  <a:lnTo>
                    <a:pt x="734" y="20"/>
                  </a:lnTo>
                  <a:lnTo>
                    <a:pt x="730" y="20"/>
                  </a:lnTo>
                  <a:lnTo>
                    <a:pt x="724" y="20"/>
                  </a:lnTo>
                  <a:lnTo>
                    <a:pt x="720" y="24"/>
                  </a:lnTo>
                  <a:lnTo>
                    <a:pt x="662" y="13"/>
                  </a:lnTo>
                  <a:lnTo>
                    <a:pt x="634" y="8"/>
                  </a:lnTo>
                  <a:lnTo>
                    <a:pt x="604" y="4"/>
                  </a:lnTo>
                  <a:lnTo>
                    <a:pt x="560" y="1"/>
                  </a:lnTo>
                  <a:lnTo>
                    <a:pt x="517" y="0"/>
                  </a:lnTo>
                  <a:lnTo>
                    <a:pt x="430" y="0"/>
                  </a:lnTo>
                  <a:lnTo>
                    <a:pt x="391" y="0"/>
                  </a:lnTo>
                  <a:lnTo>
                    <a:pt x="351" y="1"/>
                  </a:lnTo>
                  <a:lnTo>
                    <a:pt x="271" y="5"/>
                  </a:lnTo>
                  <a:lnTo>
                    <a:pt x="193" y="9"/>
                  </a:lnTo>
                  <a:lnTo>
                    <a:pt x="113" y="11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99" y="8"/>
                  </a:lnTo>
                  <a:lnTo>
                    <a:pt x="94" y="9"/>
                  </a:lnTo>
                  <a:lnTo>
                    <a:pt x="90" y="12"/>
                  </a:lnTo>
                  <a:lnTo>
                    <a:pt x="84" y="16"/>
                  </a:lnTo>
                  <a:lnTo>
                    <a:pt x="75" y="24"/>
                  </a:lnTo>
                  <a:lnTo>
                    <a:pt x="66" y="35"/>
                  </a:lnTo>
                  <a:lnTo>
                    <a:pt x="52" y="60"/>
                  </a:lnTo>
                  <a:lnTo>
                    <a:pt x="39" y="79"/>
                  </a:lnTo>
                  <a:lnTo>
                    <a:pt x="28" y="98"/>
                  </a:lnTo>
                  <a:lnTo>
                    <a:pt x="20" y="117"/>
                  </a:lnTo>
                  <a:lnTo>
                    <a:pt x="14" y="138"/>
                  </a:lnTo>
                  <a:lnTo>
                    <a:pt x="8" y="159"/>
                  </a:lnTo>
                  <a:lnTo>
                    <a:pt x="4" y="161"/>
                  </a:lnTo>
                  <a:lnTo>
                    <a:pt x="1" y="164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3" y="180"/>
                  </a:lnTo>
                  <a:lnTo>
                    <a:pt x="7" y="182"/>
                  </a:lnTo>
                  <a:lnTo>
                    <a:pt x="11" y="182"/>
                  </a:lnTo>
                  <a:lnTo>
                    <a:pt x="16" y="182"/>
                  </a:lnTo>
                  <a:lnTo>
                    <a:pt x="23" y="180"/>
                  </a:lnTo>
                  <a:lnTo>
                    <a:pt x="111" y="169"/>
                  </a:lnTo>
                  <a:lnTo>
                    <a:pt x="199" y="159"/>
                  </a:lnTo>
                  <a:lnTo>
                    <a:pt x="288" y="150"/>
                  </a:lnTo>
                  <a:lnTo>
                    <a:pt x="331" y="148"/>
                  </a:lnTo>
                  <a:lnTo>
                    <a:pt x="376" y="145"/>
                  </a:lnTo>
                  <a:lnTo>
                    <a:pt x="433" y="144"/>
                  </a:lnTo>
                  <a:lnTo>
                    <a:pt x="491" y="144"/>
                  </a:lnTo>
                  <a:lnTo>
                    <a:pt x="548" y="146"/>
                  </a:lnTo>
                  <a:lnTo>
                    <a:pt x="577" y="149"/>
                  </a:lnTo>
                  <a:lnTo>
                    <a:pt x="605" y="153"/>
                  </a:lnTo>
                  <a:lnTo>
                    <a:pt x="653" y="159"/>
                  </a:lnTo>
                  <a:lnTo>
                    <a:pt x="704" y="164"/>
                  </a:lnTo>
                  <a:lnTo>
                    <a:pt x="730" y="168"/>
                  </a:lnTo>
                  <a:lnTo>
                    <a:pt x="754" y="173"/>
                  </a:lnTo>
                  <a:lnTo>
                    <a:pt x="779" y="180"/>
                  </a:lnTo>
                  <a:lnTo>
                    <a:pt x="800" y="188"/>
                  </a:lnTo>
                  <a:lnTo>
                    <a:pt x="805" y="190"/>
                  </a:lnTo>
                  <a:lnTo>
                    <a:pt x="809" y="190"/>
                  </a:lnTo>
                  <a:lnTo>
                    <a:pt x="813" y="187"/>
                  </a:lnTo>
                  <a:lnTo>
                    <a:pt x="815" y="186"/>
                  </a:lnTo>
                  <a:lnTo>
                    <a:pt x="817" y="184"/>
                  </a:lnTo>
                  <a:lnTo>
                    <a:pt x="821" y="180"/>
                  </a:lnTo>
                  <a:lnTo>
                    <a:pt x="822" y="175"/>
                  </a:lnTo>
                  <a:lnTo>
                    <a:pt x="822" y="169"/>
                  </a:lnTo>
                  <a:lnTo>
                    <a:pt x="819" y="165"/>
                  </a:lnTo>
                  <a:close/>
                  <a:moveTo>
                    <a:pt x="421" y="121"/>
                  </a:moveTo>
                  <a:lnTo>
                    <a:pt x="421" y="121"/>
                  </a:lnTo>
                  <a:lnTo>
                    <a:pt x="369" y="122"/>
                  </a:lnTo>
                  <a:lnTo>
                    <a:pt x="317" y="125"/>
                  </a:lnTo>
                  <a:lnTo>
                    <a:pt x="266" y="127"/>
                  </a:lnTo>
                  <a:lnTo>
                    <a:pt x="214" y="129"/>
                  </a:lnTo>
                  <a:lnTo>
                    <a:pt x="191" y="130"/>
                  </a:lnTo>
                  <a:lnTo>
                    <a:pt x="168" y="131"/>
                  </a:lnTo>
                  <a:lnTo>
                    <a:pt x="123" y="138"/>
                  </a:lnTo>
                  <a:lnTo>
                    <a:pt x="79" y="146"/>
                  </a:lnTo>
                  <a:lnTo>
                    <a:pt x="34" y="155"/>
                  </a:lnTo>
                  <a:lnTo>
                    <a:pt x="39" y="141"/>
                  </a:lnTo>
                  <a:lnTo>
                    <a:pt x="45" y="129"/>
                  </a:lnTo>
                  <a:lnTo>
                    <a:pt x="56" y="104"/>
                  </a:lnTo>
                  <a:lnTo>
                    <a:pt x="60" y="93"/>
                  </a:lnTo>
                  <a:lnTo>
                    <a:pt x="66" y="83"/>
                  </a:lnTo>
                  <a:lnTo>
                    <a:pt x="79" y="62"/>
                  </a:lnTo>
                  <a:lnTo>
                    <a:pt x="87" y="50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41" y="35"/>
                  </a:lnTo>
                  <a:lnTo>
                    <a:pt x="182" y="34"/>
                  </a:lnTo>
                  <a:lnTo>
                    <a:pt x="265" y="30"/>
                  </a:lnTo>
                  <a:lnTo>
                    <a:pt x="347" y="26"/>
                  </a:lnTo>
                  <a:lnTo>
                    <a:pt x="389" y="24"/>
                  </a:lnTo>
                  <a:lnTo>
                    <a:pt x="430" y="24"/>
                  </a:lnTo>
                  <a:lnTo>
                    <a:pt x="468" y="24"/>
                  </a:lnTo>
                  <a:lnTo>
                    <a:pt x="506" y="26"/>
                  </a:lnTo>
                  <a:lnTo>
                    <a:pt x="543" y="28"/>
                  </a:lnTo>
                  <a:lnTo>
                    <a:pt x="579" y="32"/>
                  </a:lnTo>
                  <a:lnTo>
                    <a:pt x="653" y="41"/>
                  </a:lnTo>
                  <a:lnTo>
                    <a:pt x="726" y="50"/>
                  </a:lnTo>
                  <a:lnTo>
                    <a:pt x="729" y="53"/>
                  </a:lnTo>
                  <a:lnTo>
                    <a:pt x="734" y="58"/>
                  </a:lnTo>
                  <a:lnTo>
                    <a:pt x="739" y="64"/>
                  </a:lnTo>
                  <a:lnTo>
                    <a:pt x="746" y="79"/>
                  </a:lnTo>
                  <a:lnTo>
                    <a:pt x="753" y="93"/>
                  </a:lnTo>
                  <a:lnTo>
                    <a:pt x="760" y="108"/>
                  </a:lnTo>
                  <a:lnTo>
                    <a:pt x="773" y="133"/>
                  </a:lnTo>
                  <a:lnTo>
                    <a:pt x="788" y="157"/>
                  </a:lnTo>
                  <a:lnTo>
                    <a:pt x="771" y="153"/>
                  </a:lnTo>
                  <a:lnTo>
                    <a:pt x="753" y="149"/>
                  </a:lnTo>
                  <a:lnTo>
                    <a:pt x="718" y="144"/>
                  </a:lnTo>
                  <a:lnTo>
                    <a:pt x="681" y="140"/>
                  </a:lnTo>
                  <a:lnTo>
                    <a:pt x="647" y="134"/>
                  </a:lnTo>
                  <a:lnTo>
                    <a:pt x="619" y="130"/>
                  </a:lnTo>
                  <a:lnTo>
                    <a:pt x="590" y="127"/>
                  </a:lnTo>
                  <a:lnTo>
                    <a:pt x="533" y="123"/>
                  </a:lnTo>
                  <a:lnTo>
                    <a:pt x="476" y="122"/>
                  </a:lnTo>
                  <a:lnTo>
                    <a:pt x="421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950"/>
            <p:cNvSpPr>
              <a:spLocks/>
            </p:cNvSpPr>
            <p:nvPr/>
          </p:nvSpPr>
          <p:spPr bwMode="auto">
            <a:xfrm>
              <a:off x="5091114" y="2952751"/>
              <a:ext cx="20638" cy="69850"/>
            </a:xfrm>
            <a:custGeom>
              <a:avLst/>
              <a:gdLst>
                <a:gd name="T0" fmla="*/ 2147483647 w 41"/>
                <a:gd name="T1" fmla="*/ 930767369 h 130"/>
                <a:gd name="T2" fmla="*/ 2147483647 w 41"/>
                <a:gd name="T3" fmla="*/ 930767369 h 130"/>
                <a:gd name="T4" fmla="*/ 2147483647 w 41"/>
                <a:gd name="T5" fmla="*/ 2147483647 h 130"/>
                <a:gd name="T6" fmla="*/ 2147483647 w 41"/>
                <a:gd name="T7" fmla="*/ 2147483647 h 130"/>
                <a:gd name="T8" fmla="*/ 2147483647 w 41"/>
                <a:gd name="T9" fmla="*/ 2147483647 h 130"/>
                <a:gd name="T10" fmla="*/ 2147483647 w 41"/>
                <a:gd name="T11" fmla="*/ 2147483647 h 130"/>
                <a:gd name="T12" fmla="*/ 2040700038 w 41"/>
                <a:gd name="T13" fmla="*/ 2147483647 h 130"/>
                <a:gd name="T14" fmla="*/ 1530398306 w 41"/>
                <a:gd name="T15" fmla="*/ 2147483647 h 130"/>
                <a:gd name="T16" fmla="*/ 1275500885 w 41"/>
                <a:gd name="T17" fmla="*/ 2147483647 h 130"/>
                <a:gd name="T18" fmla="*/ 1275500885 w 41"/>
                <a:gd name="T19" fmla="*/ 2147483647 h 130"/>
                <a:gd name="T20" fmla="*/ 510048035 w 41"/>
                <a:gd name="T21" fmla="*/ 2147483647 h 130"/>
                <a:gd name="T22" fmla="*/ 127448711 w 41"/>
                <a:gd name="T23" fmla="*/ 2147483647 h 130"/>
                <a:gd name="T24" fmla="*/ 127448711 w 41"/>
                <a:gd name="T25" fmla="*/ 2147483647 h 130"/>
                <a:gd name="T26" fmla="*/ 0 w 41"/>
                <a:gd name="T27" fmla="*/ 2147483647 h 130"/>
                <a:gd name="T28" fmla="*/ 0 w 41"/>
                <a:gd name="T29" fmla="*/ 2147483647 h 130"/>
                <a:gd name="T30" fmla="*/ 0 w 41"/>
                <a:gd name="T31" fmla="*/ 2147483647 h 130"/>
                <a:gd name="T32" fmla="*/ 127448711 w 41"/>
                <a:gd name="T33" fmla="*/ 2147483647 h 130"/>
                <a:gd name="T34" fmla="*/ 382599325 w 41"/>
                <a:gd name="T35" fmla="*/ 2147483647 h 130"/>
                <a:gd name="T36" fmla="*/ 510048035 w 41"/>
                <a:gd name="T37" fmla="*/ 2147483647 h 130"/>
                <a:gd name="T38" fmla="*/ 892901057 w 41"/>
                <a:gd name="T39" fmla="*/ 2147483647 h 130"/>
                <a:gd name="T40" fmla="*/ 1402949595 w 41"/>
                <a:gd name="T41" fmla="*/ 2147483647 h 130"/>
                <a:gd name="T42" fmla="*/ 1530398306 w 41"/>
                <a:gd name="T43" fmla="*/ 2147483647 h 130"/>
                <a:gd name="T44" fmla="*/ 1530398306 w 41"/>
                <a:gd name="T45" fmla="*/ 2147483647 h 130"/>
                <a:gd name="T46" fmla="*/ 1530398306 w 41"/>
                <a:gd name="T47" fmla="*/ 2147483647 h 130"/>
                <a:gd name="T48" fmla="*/ 1912997631 w 41"/>
                <a:gd name="T49" fmla="*/ 2147483647 h 130"/>
                <a:gd name="T50" fmla="*/ 2147483647 w 41"/>
                <a:gd name="T51" fmla="*/ 2147483647 h 130"/>
                <a:gd name="T52" fmla="*/ 2147483647 w 41"/>
                <a:gd name="T53" fmla="*/ 2147483647 h 130"/>
                <a:gd name="T54" fmla="*/ 2147483647 w 41"/>
                <a:gd name="T55" fmla="*/ 2147483647 h 130"/>
                <a:gd name="T56" fmla="*/ 2147483647 w 41"/>
                <a:gd name="T57" fmla="*/ 2147483647 h 130"/>
                <a:gd name="T58" fmla="*/ 2147483647 w 41"/>
                <a:gd name="T59" fmla="*/ 2147483647 h 130"/>
                <a:gd name="T60" fmla="*/ 2147483647 w 41"/>
                <a:gd name="T61" fmla="*/ 2147483647 h 130"/>
                <a:gd name="T62" fmla="*/ 2147483647 w 41"/>
                <a:gd name="T63" fmla="*/ 2147483647 h 130"/>
                <a:gd name="T64" fmla="*/ 2147483647 w 41"/>
                <a:gd name="T65" fmla="*/ 930767369 h 130"/>
                <a:gd name="T66" fmla="*/ 2147483647 w 41"/>
                <a:gd name="T67" fmla="*/ 930767369 h 130"/>
                <a:gd name="T68" fmla="*/ 2147483647 w 41"/>
                <a:gd name="T69" fmla="*/ 620415222 h 130"/>
                <a:gd name="T70" fmla="*/ 2147483647 w 41"/>
                <a:gd name="T71" fmla="*/ 155031538 h 130"/>
                <a:gd name="T72" fmla="*/ 2147483647 w 41"/>
                <a:gd name="T73" fmla="*/ 0 h 130"/>
                <a:gd name="T74" fmla="*/ 2147483647 w 41"/>
                <a:gd name="T75" fmla="*/ 0 h 130"/>
                <a:gd name="T76" fmla="*/ 2147483647 w 41"/>
                <a:gd name="T77" fmla="*/ 155031538 h 130"/>
                <a:gd name="T78" fmla="*/ 2147483647 w 41"/>
                <a:gd name="T79" fmla="*/ 620415222 h 130"/>
                <a:gd name="T80" fmla="*/ 2147483647 w 41"/>
                <a:gd name="T81" fmla="*/ 930767369 h 130"/>
                <a:gd name="T82" fmla="*/ 2147483647 w 41"/>
                <a:gd name="T83" fmla="*/ 930767369 h 1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" h="130">
                  <a:moveTo>
                    <a:pt x="29" y="6"/>
                  </a:moveTo>
                  <a:lnTo>
                    <a:pt x="29" y="6"/>
                  </a:lnTo>
                  <a:lnTo>
                    <a:pt x="27" y="24"/>
                  </a:lnTo>
                  <a:lnTo>
                    <a:pt x="23" y="43"/>
                  </a:lnTo>
                  <a:lnTo>
                    <a:pt x="20" y="50"/>
                  </a:lnTo>
                  <a:lnTo>
                    <a:pt x="16" y="57"/>
                  </a:lnTo>
                  <a:lnTo>
                    <a:pt x="12" y="65"/>
                  </a:lnTo>
                  <a:lnTo>
                    <a:pt x="10" y="72"/>
                  </a:lnTo>
                  <a:lnTo>
                    <a:pt x="4" y="92"/>
                  </a:lnTo>
                  <a:lnTo>
                    <a:pt x="1" y="112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1" y="126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0"/>
                  </a:lnTo>
                  <a:lnTo>
                    <a:pt x="11" y="129"/>
                  </a:lnTo>
                  <a:lnTo>
                    <a:pt x="12" y="126"/>
                  </a:lnTo>
                  <a:lnTo>
                    <a:pt x="12" y="123"/>
                  </a:lnTo>
                  <a:lnTo>
                    <a:pt x="15" y="108"/>
                  </a:lnTo>
                  <a:lnTo>
                    <a:pt x="18" y="92"/>
                  </a:lnTo>
                  <a:lnTo>
                    <a:pt x="22" y="76"/>
                  </a:lnTo>
                  <a:lnTo>
                    <a:pt x="29" y="62"/>
                  </a:lnTo>
                  <a:lnTo>
                    <a:pt x="34" y="48"/>
                  </a:lnTo>
                  <a:lnTo>
                    <a:pt x="38" y="35"/>
                  </a:lnTo>
                  <a:lnTo>
                    <a:pt x="41" y="2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951"/>
            <p:cNvSpPr>
              <a:spLocks/>
            </p:cNvSpPr>
            <p:nvPr/>
          </p:nvSpPr>
          <p:spPr bwMode="auto">
            <a:xfrm>
              <a:off x="5146677" y="2951163"/>
              <a:ext cx="17463" cy="65088"/>
            </a:xfrm>
            <a:custGeom>
              <a:avLst/>
              <a:gdLst>
                <a:gd name="T0" fmla="*/ 2147483647 w 32"/>
                <a:gd name="T1" fmla="*/ 911103958 h 122"/>
                <a:gd name="T2" fmla="*/ 2147483647 w 32"/>
                <a:gd name="T3" fmla="*/ 911103958 h 122"/>
                <a:gd name="T4" fmla="*/ 2147483647 w 32"/>
                <a:gd name="T5" fmla="*/ 2147483647 h 122"/>
                <a:gd name="T6" fmla="*/ 2147483647 w 32"/>
                <a:gd name="T7" fmla="*/ 2147483647 h 122"/>
                <a:gd name="T8" fmla="*/ 1787747339 w 32"/>
                <a:gd name="T9" fmla="*/ 2147483647 h 122"/>
                <a:gd name="T10" fmla="*/ 1787747339 w 32"/>
                <a:gd name="T11" fmla="*/ 2147483647 h 122"/>
                <a:gd name="T12" fmla="*/ 650116930 w 32"/>
                <a:gd name="T13" fmla="*/ 2147483647 h 122"/>
                <a:gd name="T14" fmla="*/ 162603450 w 32"/>
                <a:gd name="T15" fmla="*/ 2147483647 h 122"/>
                <a:gd name="T16" fmla="*/ 0 w 32"/>
                <a:gd name="T17" fmla="*/ 2147483647 h 122"/>
                <a:gd name="T18" fmla="*/ 0 w 32"/>
                <a:gd name="T19" fmla="*/ 2147483647 h 122"/>
                <a:gd name="T20" fmla="*/ 162603450 w 32"/>
                <a:gd name="T21" fmla="*/ 2147483647 h 122"/>
                <a:gd name="T22" fmla="*/ 487513480 w 32"/>
                <a:gd name="T23" fmla="*/ 2147483647 h 122"/>
                <a:gd name="T24" fmla="*/ 650116930 w 32"/>
                <a:gd name="T25" fmla="*/ 2147483647 h 122"/>
                <a:gd name="T26" fmla="*/ 1137630409 w 32"/>
                <a:gd name="T27" fmla="*/ 2147483647 h 122"/>
                <a:gd name="T28" fmla="*/ 1300233860 w 32"/>
                <a:gd name="T29" fmla="*/ 2147483647 h 122"/>
                <a:gd name="T30" fmla="*/ 1787747339 w 32"/>
                <a:gd name="T31" fmla="*/ 2147483647 h 122"/>
                <a:gd name="T32" fmla="*/ 1950350789 w 32"/>
                <a:gd name="T33" fmla="*/ 2147483647 h 122"/>
                <a:gd name="T34" fmla="*/ 1950350789 w 32"/>
                <a:gd name="T35" fmla="*/ 2147483647 h 122"/>
                <a:gd name="T36" fmla="*/ 1950350789 w 32"/>
                <a:gd name="T37" fmla="*/ 2147483647 h 122"/>
                <a:gd name="T38" fmla="*/ 2112656823 w 32"/>
                <a:gd name="T39" fmla="*/ 2147483647 h 122"/>
                <a:gd name="T40" fmla="*/ 2147483647 w 32"/>
                <a:gd name="T41" fmla="*/ 2147483647 h 122"/>
                <a:gd name="T42" fmla="*/ 2147483647 w 32"/>
                <a:gd name="T43" fmla="*/ 2147483647 h 122"/>
                <a:gd name="T44" fmla="*/ 2147483647 w 32"/>
                <a:gd name="T45" fmla="*/ 2147483647 h 122"/>
                <a:gd name="T46" fmla="*/ 2147483647 w 32"/>
                <a:gd name="T47" fmla="*/ 2147483647 h 122"/>
                <a:gd name="T48" fmla="*/ 2147483647 w 32"/>
                <a:gd name="T49" fmla="*/ 2147483647 h 122"/>
                <a:gd name="T50" fmla="*/ 2147483647 w 32"/>
                <a:gd name="T51" fmla="*/ 911103958 h 122"/>
                <a:gd name="T52" fmla="*/ 2147483647 w 32"/>
                <a:gd name="T53" fmla="*/ 911103958 h 122"/>
                <a:gd name="T54" fmla="*/ 2147483647 w 32"/>
                <a:gd name="T55" fmla="*/ 607402283 h 122"/>
                <a:gd name="T56" fmla="*/ 2147483647 w 32"/>
                <a:gd name="T57" fmla="*/ 151992751 h 122"/>
                <a:gd name="T58" fmla="*/ 2147483647 w 32"/>
                <a:gd name="T59" fmla="*/ 0 h 122"/>
                <a:gd name="T60" fmla="*/ 2147483647 w 32"/>
                <a:gd name="T61" fmla="*/ 0 h 122"/>
                <a:gd name="T62" fmla="*/ 2147483647 w 32"/>
                <a:gd name="T63" fmla="*/ 0 h 122"/>
                <a:gd name="T64" fmla="*/ 2147483647 w 32"/>
                <a:gd name="T65" fmla="*/ 151992751 h 122"/>
                <a:gd name="T66" fmla="*/ 2147483647 w 32"/>
                <a:gd name="T67" fmla="*/ 607402283 h 122"/>
                <a:gd name="T68" fmla="*/ 2147483647 w 32"/>
                <a:gd name="T69" fmla="*/ 911103958 h 122"/>
                <a:gd name="T70" fmla="*/ 2147483647 w 32"/>
                <a:gd name="T71" fmla="*/ 911103958 h 1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2" h="122">
                  <a:moveTo>
                    <a:pt x="20" y="6"/>
                  </a:moveTo>
                  <a:lnTo>
                    <a:pt x="20" y="6"/>
                  </a:lnTo>
                  <a:lnTo>
                    <a:pt x="19" y="21"/>
                  </a:lnTo>
                  <a:lnTo>
                    <a:pt x="18" y="38"/>
                  </a:lnTo>
                  <a:lnTo>
                    <a:pt x="11" y="69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2" y="115"/>
                  </a:lnTo>
                  <a:lnTo>
                    <a:pt x="13" y="101"/>
                  </a:lnTo>
                  <a:lnTo>
                    <a:pt x="18" y="86"/>
                  </a:lnTo>
                  <a:lnTo>
                    <a:pt x="26" y="58"/>
                  </a:lnTo>
                  <a:lnTo>
                    <a:pt x="30" y="32"/>
                  </a:lnTo>
                  <a:lnTo>
                    <a:pt x="32" y="1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952"/>
            <p:cNvSpPr>
              <a:spLocks/>
            </p:cNvSpPr>
            <p:nvPr/>
          </p:nvSpPr>
          <p:spPr bwMode="auto">
            <a:xfrm>
              <a:off x="5243514" y="2944813"/>
              <a:ext cx="7938" cy="63500"/>
            </a:xfrm>
            <a:custGeom>
              <a:avLst/>
              <a:gdLst>
                <a:gd name="T0" fmla="*/ 488587869 w 16"/>
                <a:gd name="T1" fmla="*/ 986931574 h 122"/>
                <a:gd name="T2" fmla="*/ 488587869 w 16"/>
                <a:gd name="T3" fmla="*/ 2147483647 h 122"/>
                <a:gd name="T4" fmla="*/ 488587869 w 16"/>
                <a:gd name="T5" fmla="*/ 2147483647 h 122"/>
                <a:gd name="T6" fmla="*/ 366256343 w 16"/>
                <a:gd name="T7" fmla="*/ 2147483647 h 122"/>
                <a:gd name="T8" fmla="*/ 122085448 w 16"/>
                <a:gd name="T9" fmla="*/ 2147483647 h 122"/>
                <a:gd name="T10" fmla="*/ 0 w 16"/>
                <a:gd name="T11" fmla="*/ 2147483647 h 122"/>
                <a:gd name="T12" fmla="*/ 0 w 16"/>
                <a:gd name="T13" fmla="*/ 2147483647 h 122"/>
                <a:gd name="T14" fmla="*/ 0 w 16"/>
                <a:gd name="T15" fmla="*/ 2147483647 h 122"/>
                <a:gd name="T16" fmla="*/ 0 w 16"/>
                <a:gd name="T17" fmla="*/ 2147483647 h 122"/>
                <a:gd name="T18" fmla="*/ 122085448 w 16"/>
                <a:gd name="T19" fmla="*/ 2147483647 h 122"/>
                <a:gd name="T20" fmla="*/ 488587869 w 16"/>
                <a:gd name="T21" fmla="*/ 2147483647 h 122"/>
                <a:gd name="T22" fmla="*/ 732758765 w 16"/>
                <a:gd name="T23" fmla="*/ 2147483647 h 122"/>
                <a:gd name="T24" fmla="*/ 976929660 w 16"/>
                <a:gd name="T25" fmla="*/ 2147483647 h 122"/>
                <a:gd name="T26" fmla="*/ 1221100556 w 16"/>
                <a:gd name="T27" fmla="*/ 2147483647 h 122"/>
                <a:gd name="T28" fmla="*/ 1343186003 w 16"/>
                <a:gd name="T29" fmla="*/ 2147483647 h 122"/>
                <a:gd name="T30" fmla="*/ 1465517529 w 16"/>
                <a:gd name="T31" fmla="*/ 2147483647 h 122"/>
                <a:gd name="T32" fmla="*/ 1465517529 w 16"/>
                <a:gd name="T33" fmla="*/ 2147483647 h 122"/>
                <a:gd name="T34" fmla="*/ 1465517529 w 16"/>
                <a:gd name="T35" fmla="*/ 2147483647 h 122"/>
                <a:gd name="T36" fmla="*/ 1709688425 w 16"/>
                <a:gd name="T37" fmla="*/ 2147483647 h 122"/>
                <a:gd name="T38" fmla="*/ 1831773872 w 16"/>
                <a:gd name="T39" fmla="*/ 2147483647 h 122"/>
                <a:gd name="T40" fmla="*/ 1953859320 w 16"/>
                <a:gd name="T41" fmla="*/ 2147483647 h 122"/>
                <a:gd name="T42" fmla="*/ 1953859320 w 16"/>
                <a:gd name="T43" fmla="*/ 986931574 h 122"/>
                <a:gd name="T44" fmla="*/ 1953859320 w 16"/>
                <a:gd name="T45" fmla="*/ 986931574 h 122"/>
                <a:gd name="T46" fmla="*/ 1831773872 w 16"/>
                <a:gd name="T47" fmla="*/ 564038230 h 122"/>
                <a:gd name="T48" fmla="*/ 1709688425 w 16"/>
                <a:gd name="T49" fmla="*/ 282019115 h 122"/>
                <a:gd name="T50" fmla="*/ 1465517529 w 16"/>
                <a:gd name="T51" fmla="*/ 0 h 122"/>
                <a:gd name="T52" fmla="*/ 1221100556 w 16"/>
                <a:gd name="T53" fmla="*/ 0 h 122"/>
                <a:gd name="T54" fmla="*/ 976929660 w 16"/>
                <a:gd name="T55" fmla="*/ 0 h 122"/>
                <a:gd name="T56" fmla="*/ 732758765 w 16"/>
                <a:gd name="T57" fmla="*/ 282019115 h 122"/>
                <a:gd name="T58" fmla="*/ 488587869 w 16"/>
                <a:gd name="T59" fmla="*/ 564038230 h 122"/>
                <a:gd name="T60" fmla="*/ 488587869 w 16"/>
                <a:gd name="T61" fmla="*/ 986931574 h 122"/>
                <a:gd name="T62" fmla="*/ 488587869 w 16"/>
                <a:gd name="T63" fmla="*/ 986931574 h 1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122">
                  <a:moveTo>
                    <a:pt x="4" y="7"/>
                  </a:moveTo>
                  <a:lnTo>
                    <a:pt x="4" y="71"/>
                  </a:lnTo>
                  <a:lnTo>
                    <a:pt x="3" y="82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1" y="118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4" y="93"/>
                  </a:lnTo>
                  <a:lnTo>
                    <a:pt x="15" y="82"/>
                  </a:lnTo>
                  <a:lnTo>
                    <a:pt x="16" y="7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953"/>
            <p:cNvSpPr>
              <a:spLocks/>
            </p:cNvSpPr>
            <p:nvPr/>
          </p:nvSpPr>
          <p:spPr bwMode="auto">
            <a:xfrm>
              <a:off x="5340352" y="2951163"/>
              <a:ext cx="14288" cy="66675"/>
            </a:xfrm>
            <a:custGeom>
              <a:avLst/>
              <a:gdLst>
                <a:gd name="T0" fmla="*/ 1630095165 w 27"/>
                <a:gd name="T1" fmla="*/ 889055033 h 126"/>
                <a:gd name="T2" fmla="*/ 1630095165 w 27"/>
                <a:gd name="T3" fmla="*/ 889055033 h 126"/>
                <a:gd name="T4" fmla="*/ 1630095165 w 27"/>
                <a:gd name="T5" fmla="*/ 592796842 h 126"/>
                <a:gd name="T6" fmla="*/ 1481955593 w 27"/>
                <a:gd name="T7" fmla="*/ 148129096 h 126"/>
                <a:gd name="T8" fmla="*/ 889117368 w 27"/>
                <a:gd name="T9" fmla="*/ 0 h 126"/>
                <a:gd name="T10" fmla="*/ 444698654 w 27"/>
                <a:gd name="T11" fmla="*/ 0 h 126"/>
                <a:gd name="T12" fmla="*/ 296279143 w 27"/>
                <a:gd name="T13" fmla="*/ 148129096 h 126"/>
                <a:gd name="T14" fmla="*/ 0 w 27"/>
                <a:gd name="T15" fmla="*/ 592796842 h 126"/>
                <a:gd name="T16" fmla="*/ 0 w 27"/>
                <a:gd name="T17" fmla="*/ 889055033 h 126"/>
                <a:gd name="T18" fmla="*/ 0 w 27"/>
                <a:gd name="T19" fmla="*/ 889055033 h 126"/>
                <a:gd name="T20" fmla="*/ 0 w 27"/>
                <a:gd name="T21" fmla="*/ 2147483647 h 126"/>
                <a:gd name="T22" fmla="*/ 444698654 w 27"/>
                <a:gd name="T23" fmla="*/ 2147483647 h 126"/>
                <a:gd name="T24" fmla="*/ 1037256940 w 27"/>
                <a:gd name="T25" fmla="*/ 2147483647 h 126"/>
                <a:gd name="T26" fmla="*/ 1778234737 w 27"/>
                <a:gd name="T27" fmla="*/ 2147483647 h 126"/>
                <a:gd name="T28" fmla="*/ 2147483647 w 27"/>
                <a:gd name="T29" fmla="*/ 2147483647 h 126"/>
                <a:gd name="T30" fmla="*/ 2147483647 w 27"/>
                <a:gd name="T31" fmla="*/ 2147483647 h 126"/>
                <a:gd name="T32" fmla="*/ 2147483647 w 27"/>
                <a:gd name="T33" fmla="*/ 2147483647 h 126"/>
                <a:gd name="T34" fmla="*/ 2147483647 w 27"/>
                <a:gd name="T35" fmla="*/ 2147483647 h 126"/>
                <a:gd name="T36" fmla="*/ 2147483647 w 27"/>
                <a:gd name="T37" fmla="*/ 2147483647 h 126"/>
                <a:gd name="T38" fmla="*/ 2147483647 w 27"/>
                <a:gd name="T39" fmla="*/ 2147483647 h 126"/>
                <a:gd name="T40" fmla="*/ 2147483647 w 27"/>
                <a:gd name="T41" fmla="*/ 2147483647 h 126"/>
                <a:gd name="T42" fmla="*/ 2147483647 w 27"/>
                <a:gd name="T43" fmla="*/ 2147483647 h 126"/>
                <a:gd name="T44" fmla="*/ 2147483647 w 27"/>
                <a:gd name="T45" fmla="*/ 2147483647 h 126"/>
                <a:gd name="T46" fmla="*/ 2147483647 w 27"/>
                <a:gd name="T47" fmla="*/ 2147483647 h 126"/>
                <a:gd name="T48" fmla="*/ 2147483647 w 27"/>
                <a:gd name="T49" fmla="*/ 2147483647 h 126"/>
                <a:gd name="T50" fmla="*/ 2147483647 w 27"/>
                <a:gd name="T51" fmla="*/ 2147483647 h 126"/>
                <a:gd name="T52" fmla="*/ 2147483647 w 27"/>
                <a:gd name="T53" fmla="*/ 2147483647 h 126"/>
                <a:gd name="T54" fmla="*/ 2147483647 w 27"/>
                <a:gd name="T55" fmla="*/ 2147483647 h 126"/>
                <a:gd name="T56" fmla="*/ 2147483647 w 27"/>
                <a:gd name="T57" fmla="*/ 2147483647 h 126"/>
                <a:gd name="T58" fmla="*/ 1778234737 w 27"/>
                <a:gd name="T59" fmla="*/ 2147483647 h 126"/>
                <a:gd name="T60" fmla="*/ 1630095165 w 27"/>
                <a:gd name="T61" fmla="*/ 889055033 h 126"/>
                <a:gd name="T62" fmla="*/ 1630095165 w 27"/>
                <a:gd name="T63" fmla="*/ 889055033 h 1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126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3" y="35"/>
                  </a:lnTo>
                  <a:lnTo>
                    <a:pt x="7" y="62"/>
                  </a:lnTo>
                  <a:lnTo>
                    <a:pt x="12" y="90"/>
                  </a:lnTo>
                  <a:lnTo>
                    <a:pt x="15" y="105"/>
                  </a:lnTo>
                  <a:lnTo>
                    <a:pt x="15" y="119"/>
                  </a:lnTo>
                  <a:lnTo>
                    <a:pt x="17" y="122"/>
                  </a:lnTo>
                  <a:lnTo>
                    <a:pt x="18" y="124"/>
                  </a:lnTo>
                  <a:lnTo>
                    <a:pt x="22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05"/>
                  </a:lnTo>
                  <a:lnTo>
                    <a:pt x="25" y="90"/>
                  </a:lnTo>
                  <a:lnTo>
                    <a:pt x="19" y="62"/>
                  </a:lnTo>
                  <a:lnTo>
                    <a:pt x="15" y="35"/>
                  </a:lnTo>
                  <a:lnTo>
                    <a:pt x="12" y="2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954"/>
            <p:cNvSpPr>
              <a:spLocks/>
            </p:cNvSpPr>
            <p:nvPr/>
          </p:nvSpPr>
          <p:spPr bwMode="auto">
            <a:xfrm>
              <a:off x="5370514" y="2952751"/>
              <a:ext cx="36513" cy="71438"/>
            </a:xfrm>
            <a:custGeom>
              <a:avLst/>
              <a:gdLst>
                <a:gd name="T0" fmla="*/ 2147483647 w 68"/>
                <a:gd name="T1" fmla="*/ 2147483647 h 134"/>
                <a:gd name="T2" fmla="*/ 2147483647 w 68"/>
                <a:gd name="T3" fmla="*/ 2147483647 h 134"/>
                <a:gd name="T4" fmla="*/ 2147483647 w 68"/>
                <a:gd name="T5" fmla="*/ 2147483647 h 134"/>
                <a:gd name="T6" fmla="*/ 2147483647 w 68"/>
                <a:gd name="T7" fmla="*/ 2147483647 h 134"/>
                <a:gd name="T8" fmla="*/ 2147483647 w 68"/>
                <a:gd name="T9" fmla="*/ 2147483647 h 134"/>
                <a:gd name="T10" fmla="*/ 2147483647 w 68"/>
                <a:gd name="T11" fmla="*/ 2147483647 h 134"/>
                <a:gd name="T12" fmla="*/ 2147483647 w 68"/>
                <a:gd name="T13" fmla="*/ 2147483647 h 134"/>
                <a:gd name="T14" fmla="*/ 2147483647 w 68"/>
                <a:gd name="T15" fmla="*/ 2147483647 h 134"/>
                <a:gd name="T16" fmla="*/ 2147483647 w 68"/>
                <a:gd name="T17" fmla="*/ 2147483647 h 134"/>
                <a:gd name="T18" fmla="*/ 2147483647 w 68"/>
                <a:gd name="T19" fmla="*/ 2147483647 h 134"/>
                <a:gd name="T20" fmla="*/ 2147483647 w 68"/>
                <a:gd name="T21" fmla="*/ 2147483647 h 134"/>
                <a:gd name="T22" fmla="*/ 2147483647 w 68"/>
                <a:gd name="T23" fmla="*/ 2147483647 h 134"/>
                <a:gd name="T24" fmla="*/ 2147483647 w 68"/>
                <a:gd name="T25" fmla="*/ 2147483647 h 134"/>
                <a:gd name="T26" fmla="*/ 2147483647 w 68"/>
                <a:gd name="T27" fmla="*/ 2147483647 h 134"/>
                <a:gd name="T28" fmla="*/ 2147483647 w 68"/>
                <a:gd name="T29" fmla="*/ 2147483647 h 134"/>
                <a:gd name="T30" fmla="*/ 2147483647 w 68"/>
                <a:gd name="T31" fmla="*/ 2147483647 h 134"/>
                <a:gd name="T32" fmla="*/ 2147483647 w 68"/>
                <a:gd name="T33" fmla="*/ 2147483647 h 134"/>
                <a:gd name="T34" fmla="*/ 2147483647 w 68"/>
                <a:gd name="T35" fmla="*/ 1515157330 h 134"/>
                <a:gd name="T36" fmla="*/ 1703115594 w 68"/>
                <a:gd name="T37" fmla="*/ 605949378 h 134"/>
                <a:gd name="T38" fmla="*/ 1703115594 w 68"/>
                <a:gd name="T39" fmla="*/ 605949378 h 134"/>
                <a:gd name="T40" fmla="*/ 1548287050 w 68"/>
                <a:gd name="T41" fmla="*/ 302974422 h 134"/>
                <a:gd name="T42" fmla="*/ 1238629425 w 68"/>
                <a:gd name="T43" fmla="*/ 0 h 134"/>
                <a:gd name="T44" fmla="*/ 1083800881 w 68"/>
                <a:gd name="T45" fmla="*/ 0 h 134"/>
                <a:gd name="T46" fmla="*/ 619314713 w 68"/>
                <a:gd name="T47" fmla="*/ 0 h 134"/>
                <a:gd name="T48" fmla="*/ 0 w 68"/>
                <a:gd name="T49" fmla="*/ 302974422 h 134"/>
                <a:gd name="T50" fmla="*/ 0 w 68"/>
                <a:gd name="T51" fmla="*/ 757720475 h 134"/>
                <a:gd name="T52" fmla="*/ 0 w 68"/>
                <a:gd name="T53" fmla="*/ 1212182375 h 134"/>
                <a:gd name="T54" fmla="*/ 0 w 68"/>
                <a:gd name="T55" fmla="*/ 1212182375 h 134"/>
                <a:gd name="T56" fmla="*/ 309657625 w 68"/>
                <a:gd name="T57" fmla="*/ 1818131753 h 134"/>
                <a:gd name="T58" fmla="*/ 464486169 w 68"/>
                <a:gd name="T59" fmla="*/ 2147483647 h 134"/>
                <a:gd name="T60" fmla="*/ 1548287050 w 68"/>
                <a:gd name="T61" fmla="*/ 2147483647 h 134"/>
                <a:gd name="T62" fmla="*/ 1548287050 w 68"/>
                <a:gd name="T63" fmla="*/ 2147483647 h 134"/>
                <a:gd name="T64" fmla="*/ 2147483647 w 68"/>
                <a:gd name="T65" fmla="*/ 2147483647 h 134"/>
                <a:gd name="T66" fmla="*/ 2147483647 w 68"/>
                <a:gd name="T67" fmla="*/ 2147483647 h 134"/>
                <a:gd name="T68" fmla="*/ 2147483647 w 68"/>
                <a:gd name="T69" fmla="*/ 2147483647 h 134"/>
                <a:gd name="T70" fmla="*/ 2147483647 w 68"/>
                <a:gd name="T71" fmla="*/ 2147483647 h 134"/>
                <a:gd name="T72" fmla="*/ 2147483647 w 68"/>
                <a:gd name="T73" fmla="*/ 2147483647 h 134"/>
                <a:gd name="T74" fmla="*/ 2147483647 w 68"/>
                <a:gd name="T75" fmla="*/ 2147483647 h 134"/>
                <a:gd name="T76" fmla="*/ 2147483647 w 68"/>
                <a:gd name="T77" fmla="*/ 2147483647 h 134"/>
                <a:gd name="T78" fmla="*/ 2147483647 w 68"/>
                <a:gd name="T79" fmla="*/ 2147483647 h 134"/>
                <a:gd name="T80" fmla="*/ 2147483647 w 68"/>
                <a:gd name="T81" fmla="*/ 2147483647 h 134"/>
                <a:gd name="T82" fmla="*/ 2147483647 w 68"/>
                <a:gd name="T83" fmla="*/ 2147483647 h 134"/>
                <a:gd name="T84" fmla="*/ 2147483647 w 68"/>
                <a:gd name="T85" fmla="*/ 2147483647 h 134"/>
                <a:gd name="T86" fmla="*/ 2147483647 w 68"/>
                <a:gd name="T87" fmla="*/ 2147483647 h 134"/>
                <a:gd name="T88" fmla="*/ 2147483647 w 68"/>
                <a:gd name="T89" fmla="*/ 2147483647 h 134"/>
                <a:gd name="T90" fmla="*/ 2147483647 w 68"/>
                <a:gd name="T91" fmla="*/ 2147483647 h 134"/>
                <a:gd name="T92" fmla="*/ 2147483647 w 68"/>
                <a:gd name="T93" fmla="*/ 2147483647 h 134"/>
                <a:gd name="T94" fmla="*/ 2147483647 w 68"/>
                <a:gd name="T95" fmla="*/ 2147483647 h 134"/>
                <a:gd name="T96" fmla="*/ 2147483647 w 68"/>
                <a:gd name="T97" fmla="*/ 2147483647 h 134"/>
                <a:gd name="T98" fmla="*/ 2147483647 w 68"/>
                <a:gd name="T99" fmla="*/ 2147483647 h 134"/>
                <a:gd name="T100" fmla="*/ 2147483647 w 68"/>
                <a:gd name="T101" fmla="*/ 2147483647 h 134"/>
                <a:gd name="T102" fmla="*/ 2147483647 w 68"/>
                <a:gd name="T103" fmla="*/ 2147483647 h 134"/>
                <a:gd name="T104" fmla="*/ 2147483647 w 68"/>
                <a:gd name="T105" fmla="*/ 2147483647 h 134"/>
                <a:gd name="T106" fmla="*/ 2147483647 w 68"/>
                <a:gd name="T107" fmla="*/ 2147483647 h 134"/>
                <a:gd name="T108" fmla="*/ 2147483647 w 68"/>
                <a:gd name="T109" fmla="*/ 2147483647 h 1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134">
                  <a:moveTo>
                    <a:pt x="68" y="124"/>
                  </a:moveTo>
                  <a:lnTo>
                    <a:pt x="68" y="124"/>
                  </a:lnTo>
                  <a:lnTo>
                    <a:pt x="65" y="116"/>
                  </a:lnTo>
                  <a:lnTo>
                    <a:pt x="63" y="108"/>
                  </a:lnTo>
                  <a:lnTo>
                    <a:pt x="61" y="99"/>
                  </a:lnTo>
                  <a:lnTo>
                    <a:pt x="59" y="91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40" y="53"/>
                  </a:lnTo>
                  <a:lnTo>
                    <a:pt x="35" y="40"/>
                  </a:lnTo>
                  <a:lnTo>
                    <a:pt x="30" y="29"/>
                  </a:lnTo>
                  <a:lnTo>
                    <a:pt x="25" y="23"/>
                  </a:lnTo>
                  <a:lnTo>
                    <a:pt x="19" y="17"/>
                  </a:lnTo>
                  <a:lnTo>
                    <a:pt x="14" y="10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10" y="23"/>
                  </a:lnTo>
                  <a:lnTo>
                    <a:pt x="15" y="29"/>
                  </a:lnTo>
                  <a:lnTo>
                    <a:pt x="22" y="40"/>
                  </a:lnTo>
                  <a:lnTo>
                    <a:pt x="27" y="53"/>
                  </a:lnTo>
                  <a:lnTo>
                    <a:pt x="30" y="62"/>
                  </a:lnTo>
                  <a:lnTo>
                    <a:pt x="34" y="72"/>
                  </a:lnTo>
                  <a:lnTo>
                    <a:pt x="40" y="81"/>
                  </a:lnTo>
                  <a:lnTo>
                    <a:pt x="45" y="91"/>
                  </a:lnTo>
                  <a:lnTo>
                    <a:pt x="50" y="101"/>
                  </a:lnTo>
                  <a:lnTo>
                    <a:pt x="52" y="108"/>
                  </a:lnTo>
                  <a:lnTo>
                    <a:pt x="53" y="116"/>
                  </a:lnTo>
                  <a:lnTo>
                    <a:pt x="54" y="123"/>
                  </a:lnTo>
                  <a:lnTo>
                    <a:pt x="57" y="131"/>
                  </a:lnTo>
                  <a:lnTo>
                    <a:pt x="59" y="133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5" y="133"/>
                  </a:lnTo>
                  <a:lnTo>
                    <a:pt x="68" y="130"/>
                  </a:lnTo>
                  <a:lnTo>
                    <a:pt x="68" y="127"/>
                  </a:lnTo>
                  <a:lnTo>
                    <a:pt x="68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955"/>
            <p:cNvSpPr>
              <a:spLocks/>
            </p:cNvSpPr>
            <p:nvPr/>
          </p:nvSpPr>
          <p:spPr bwMode="auto">
            <a:xfrm>
              <a:off x="5521327" y="3122613"/>
              <a:ext cx="271463" cy="163513"/>
            </a:xfrm>
            <a:custGeom>
              <a:avLst/>
              <a:gdLst>
                <a:gd name="T0" fmla="*/ 2147483647 w 513"/>
                <a:gd name="T1" fmla="*/ 2147483647 h 310"/>
                <a:gd name="T2" fmla="*/ 2147483647 w 513"/>
                <a:gd name="T3" fmla="*/ 2147483647 h 310"/>
                <a:gd name="T4" fmla="*/ 2147483647 w 513"/>
                <a:gd name="T5" fmla="*/ 2147483647 h 310"/>
                <a:gd name="T6" fmla="*/ 2147483647 w 513"/>
                <a:gd name="T7" fmla="*/ 2147483647 h 310"/>
                <a:gd name="T8" fmla="*/ 2147483647 w 513"/>
                <a:gd name="T9" fmla="*/ 2147483647 h 310"/>
                <a:gd name="T10" fmla="*/ 2147483647 w 513"/>
                <a:gd name="T11" fmla="*/ 2147483647 h 310"/>
                <a:gd name="T12" fmla="*/ 2147483647 w 513"/>
                <a:gd name="T13" fmla="*/ 2147483647 h 310"/>
                <a:gd name="T14" fmla="*/ 2147483647 w 513"/>
                <a:gd name="T15" fmla="*/ 1761103580 h 310"/>
                <a:gd name="T16" fmla="*/ 2147483647 w 513"/>
                <a:gd name="T17" fmla="*/ 587034351 h 310"/>
                <a:gd name="T18" fmla="*/ 2147483647 w 513"/>
                <a:gd name="T19" fmla="*/ 0 h 310"/>
                <a:gd name="T20" fmla="*/ 2147483647 w 513"/>
                <a:gd name="T21" fmla="*/ 0 h 310"/>
                <a:gd name="T22" fmla="*/ 2147483647 w 513"/>
                <a:gd name="T23" fmla="*/ 733653821 h 310"/>
                <a:gd name="T24" fmla="*/ 2147483647 w 513"/>
                <a:gd name="T25" fmla="*/ 2147483647 h 310"/>
                <a:gd name="T26" fmla="*/ 2147483647 w 513"/>
                <a:gd name="T27" fmla="*/ 2147483647 h 310"/>
                <a:gd name="T28" fmla="*/ 2147483647 w 513"/>
                <a:gd name="T29" fmla="*/ 2147483647 h 310"/>
                <a:gd name="T30" fmla="*/ 2147483647 w 513"/>
                <a:gd name="T31" fmla="*/ 2147483647 h 310"/>
                <a:gd name="T32" fmla="*/ 2147483647 w 513"/>
                <a:gd name="T33" fmla="*/ 2147483647 h 310"/>
                <a:gd name="T34" fmla="*/ 2147483647 w 513"/>
                <a:gd name="T35" fmla="*/ 2147483647 h 310"/>
                <a:gd name="T36" fmla="*/ 2147483647 w 513"/>
                <a:gd name="T37" fmla="*/ 2147483647 h 310"/>
                <a:gd name="T38" fmla="*/ 2147483647 w 513"/>
                <a:gd name="T39" fmla="*/ 2147483647 h 310"/>
                <a:gd name="T40" fmla="*/ 2147483647 w 513"/>
                <a:gd name="T41" fmla="*/ 2147483647 h 310"/>
                <a:gd name="T42" fmla="*/ 2147483647 w 513"/>
                <a:gd name="T43" fmla="*/ 2147483647 h 310"/>
                <a:gd name="T44" fmla="*/ 2147483647 w 513"/>
                <a:gd name="T45" fmla="*/ 2147483647 h 310"/>
                <a:gd name="T46" fmla="*/ 2147483647 w 513"/>
                <a:gd name="T47" fmla="*/ 2147483647 h 310"/>
                <a:gd name="T48" fmla="*/ 2147483647 w 513"/>
                <a:gd name="T49" fmla="*/ 2147483647 h 310"/>
                <a:gd name="T50" fmla="*/ 2147483647 w 513"/>
                <a:gd name="T51" fmla="*/ 2147483647 h 310"/>
                <a:gd name="T52" fmla="*/ 2147483647 w 513"/>
                <a:gd name="T53" fmla="*/ 2147483647 h 310"/>
                <a:gd name="T54" fmla="*/ 2147483647 w 513"/>
                <a:gd name="T55" fmla="*/ 2147483647 h 310"/>
                <a:gd name="T56" fmla="*/ 2147483647 w 513"/>
                <a:gd name="T57" fmla="*/ 2147483647 h 310"/>
                <a:gd name="T58" fmla="*/ 2147483647 w 513"/>
                <a:gd name="T59" fmla="*/ 2147483647 h 310"/>
                <a:gd name="T60" fmla="*/ 2147483647 w 513"/>
                <a:gd name="T61" fmla="*/ 2147483647 h 310"/>
                <a:gd name="T62" fmla="*/ 2147483647 w 513"/>
                <a:gd name="T63" fmla="*/ 2147483647 h 310"/>
                <a:gd name="T64" fmla="*/ 2147483647 w 513"/>
                <a:gd name="T65" fmla="*/ 2147483647 h 310"/>
                <a:gd name="T66" fmla="*/ 2147483647 w 513"/>
                <a:gd name="T67" fmla="*/ 2147483647 h 310"/>
                <a:gd name="T68" fmla="*/ 1333727352 w 513"/>
                <a:gd name="T69" fmla="*/ 2147483647 h 310"/>
                <a:gd name="T70" fmla="*/ 740928890 w 513"/>
                <a:gd name="T71" fmla="*/ 2147483647 h 310"/>
                <a:gd name="T72" fmla="*/ 0 w 513"/>
                <a:gd name="T73" fmla="*/ 2147483647 h 310"/>
                <a:gd name="T74" fmla="*/ 296259267 w 513"/>
                <a:gd name="T75" fmla="*/ 2147483647 h 310"/>
                <a:gd name="T76" fmla="*/ 1926246415 w 513"/>
                <a:gd name="T77" fmla="*/ 2147483647 h 310"/>
                <a:gd name="T78" fmla="*/ 2147483647 w 513"/>
                <a:gd name="T79" fmla="*/ 2147483647 h 310"/>
                <a:gd name="T80" fmla="*/ 2147483647 w 513"/>
                <a:gd name="T81" fmla="*/ 2147483647 h 310"/>
                <a:gd name="T82" fmla="*/ 2147483647 w 513"/>
                <a:gd name="T83" fmla="*/ 2147483647 h 310"/>
                <a:gd name="T84" fmla="*/ 2147483647 w 513"/>
                <a:gd name="T85" fmla="*/ 2147483647 h 310"/>
                <a:gd name="T86" fmla="*/ 2147483647 w 513"/>
                <a:gd name="T87" fmla="*/ 2147483647 h 310"/>
                <a:gd name="T88" fmla="*/ 2147483647 w 513"/>
                <a:gd name="T89" fmla="*/ 2147483647 h 310"/>
                <a:gd name="T90" fmla="*/ 2147483647 w 513"/>
                <a:gd name="T91" fmla="*/ 2147483647 h 310"/>
                <a:gd name="T92" fmla="*/ 2147483647 w 513"/>
                <a:gd name="T93" fmla="*/ 2147483647 h 310"/>
                <a:gd name="T94" fmla="*/ 2147483647 w 513"/>
                <a:gd name="T95" fmla="*/ 2147483647 h 310"/>
                <a:gd name="T96" fmla="*/ 2147483647 w 513"/>
                <a:gd name="T97" fmla="*/ 2147483647 h 310"/>
                <a:gd name="T98" fmla="*/ 2147483647 w 513"/>
                <a:gd name="T99" fmla="*/ 2147483647 h 310"/>
                <a:gd name="T100" fmla="*/ 2147483647 w 513"/>
                <a:gd name="T101" fmla="*/ 2147483647 h 310"/>
                <a:gd name="T102" fmla="*/ 2147483647 w 513"/>
                <a:gd name="T103" fmla="*/ 2147483647 h 310"/>
                <a:gd name="T104" fmla="*/ 2147483647 w 513"/>
                <a:gd name="T105" fmla="*/ 2147483647 h 310"/>
                <a:gd name="T106" fmla="*/ 2147483647 w 513"/>
                <a:gd name="T107" fmla="*/ 2147483647 h 3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3" h="310">
                  <a:moveTo>
                    <a:pt x="513" y="114"/>
                  </a:moveTo>
                  <a:lnTo>
                    <a:pt x="513" y="114"/>
                  </a:lnTo>
                  <a:lnTo>
                    <a:pt x="511" y="102"/>
                  </a:lnTo>
                  <a:lnTo>
                    <a:pt x="509" y="89"/>
                  </a:lnTo>
                  <a:lnTo>
                    <a:pt x="506" y="80"/>
                  </a:lnTo>
                  <a:lnTo>
                    <a:pt x="500" y="69"/>
                  </a:lnTo>
                  <a:lnTo>
                    <a:pt x="496" y="61"/>
                  </a:lnTo>
                  <a:lnTo>
                    <a:pt x="491" y="53"/>
                  </a:lnTo>
                  <a:lnTo>
                    <a:pt x="484" y="45"/>
                  </a:lnTo>
                  <a:lnTo>
                    <a:pt x="476" y="39"/>
                  </a:lnTo>
                  <a:lnTo>
                    <a:pt x="468" y="32"/>
                  </a:lnTo>
                  <a:lnTo>
                    <a:pt x="460" y="28"/>
                  </a:lnTo>
                  <a:lnTo>
                    <a:pt x="450" y="23"/>
                  </a:lnTo>
                  <a:lnTo>
                    <a:pt x="441" y="20"/>
                  </a:lnTo>
                  <a:lnTo>
                    <a:pt x="419" y="15"/>
                  </a:lnTo>
                  <a:lnTo>
                    <a:pt x="396" y="12"/>
                  </a:lnTo>
                  <a:lnTo>
                    <a:pt x="228" y="4"/>
                  </a:lnTo>
                  <a:lnTo>
                    <a:pt x="145" y="1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7" y="5"/>
                  </a:lnTo>
                  <a:lnTo>
                    <a:pt x="45" y="12"/>
                  </a:lnTo>
                  <a:lnTo>
                    <a:pt x="43" y="19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53" y="35"/>
                  </a:lnTo>
                  <a:lnTo>
                    <a:pt x="57" y="36"/>
                  </a:lnTo>
                  <a:lnTo>
                    <a:pt x="61" y="36"/>
                  </a:lnTo>
                  <a:lnTo>
                    <a:pt x="119" y="38"/>
                  </a:lnTo>
                  <a:lnTo>
                    <a:pt x="179" y="40"/>
                  </a:lnTo>
                  <a:lnTo>
                    <a:pt x="239" y="42"/>
                  </a:lnTo>
                  <a:lnTo>
                    <a:pt x="298" y="43"/>
                  </a:lnTo>
                  <a:lnTo>
                    <a:pt x="323" y="43"/>
                  </a:lnTo>
                  <a:lnTo>
                    <a:pt x="347" y="45"/>
                  </a:lnTo>
                  <a:lnTo>
                    <a:pt x="396" y="49"/>
                  </a:lnTo>
                  <a:lnTo>
                    <a:pt x="414" y="50"/>
                  </a:lnTo>
                  <a:lnTo>
                    <a:pt x="430" y="54"/>
                  </a:lnTo>
                  <a:lnTo>
                    <a:pt x="438" y="57"/>
                  </a:lnTo>
                  <a:lnTo>
                    <a:pt x="446" y="61"/>
                  </a:lnTo>
                  <a:lnTo>
                    <a:pt x="453" y="65"/>
                  </a:lnTo>
                  <a:lnTo>
                    <a:pt x="461" y="72"/>
                  </a:lnTo>
                  <a:lnTo>
                    <a:pt x="469" y="80"/>
                  </a:lnTo>
                  <a:lnTo>
                    <a:pt x="475" y="87"/>
                  </a:lnTo>
                  <a:lnTo>
                    <a:pt x="477" y="93"/>
                  </a:lnTo>
                  <a:lnTo>
                    <a:pt x="479" y="100"/>
                  </a:lnTo>
                  <a:lnTo>
                    <a:pt x="476" y="106"/>
                  </a:lnTo>
                  <a:lnTo>
                    <a:pt x="473" y="111"/>
                  </a:lnTo>
                  <a:lnTo>
                    <a:pt x="469" y="116"/>
                  </a:lnTo>
                  <a:lnTo>
                    <a:pt x="464" y="121"/>
                  </a:lnTo>
                  <a:lnTo>
                    <a:pt x="450" y="129"/>
                  </a:lnTo>
                  <a:lnTo>
                    <a:pt x="437" y="134"/>
                  </a:lnTo>
                  <a:lnTo>
                    <a:pt x="414" y="142"/>
                  </a:lnTo>
                  <a:lnTo>
                    <a:pt x="294" y="182"/>
                  </a:lnTo>
                  <a:lnTo>
                    <a:pt x="175" y="221"/>
                  </a:lnTo>
                  <a:lnTo>
                    <a:pt x="154" y="226"/>
                  </a:lnTo>
                  <a:lnTo>
                    <a:pt x="133" y="233"/>
                  </a:lnTo>
                  <a:lnTo>
                    <a:pt x="89" y="244"/>
                  </a:lnTo>
                  <a:lnTo>
                    <a:pt x="68" y="251"/>
                  </a:lnTo>
                  <a:lnTo>
                    <a:pt x="46" y="258"/>
                  </a:lnTo>
                  <a:lnTo>
                    <a:pt x="27" y="267"/>
                  </a:lnTo>
                  <a:lnTo>
                    <a:pt x="9" y="277"/>
                  </a:lnTo>
                  <a:lnTo>
                    <a:pt x="5" y="279"/>
                  </a:lnTo>
                  <a:lnTo>
                    <a:pt x="2" y="282"/>
                  </a:lnTo>
                  <a:lnTo>
                    <a:pt x="0" y="289"/>
                  </a:lnTo>
                  <a:lnTo>
                    <a:pt x="1" y="295"/>
                  </a:lnTo>
                  <a:lnTo>
                    <a:pt x="2" y="302"/>
                  </a:lnTo>
                  <a:lnTo>
                    <a:pt x="8" y="308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7" y="308"/>
                  </a:lnTo>
                  <a:lnTo>
                    <a:pt x="42" y="300"/>
                  </a:lnTo>
                  <a:lnTo>
                    <a:pt x="59" y="293"/>
                  </a:lnTo>
                  <a:lnTo>
                    <a:pt x="76" y="287"/>
                  </a:lnTo>
                  <a:lnTo>
                    <a:pt x="95" y="282"/>
                  </a:lnTo>
                  <a:lnTo>
                    <a:pt x="130" y="274"/>
                  </a:lnTo>
                  <a:lnTo>
                    <a:pt x="148" y="268"/>
                  </a:lnTo>
                  <a:lnTo>
                    <a:pt x="164" y="263"/>
                  </a:lnTo>
                  <a:lnTo>
                    <a:pt x="203" y="248"/>
                  </a:lnTo>
                  <a:lnTo>
                    <a:pt x="244" y="236"/>
                  </a:lnTo>
                  <a:lnTo>
                    <a:pt x="324" y="211"/>
                  </a:lnTo>
                  <a:lnTo>
                    <a:pt x="358" y="202"/>
                  </a:lnTo>
                  <a:lnTo>
                    <a:pt x="393" y="190"/>
                  </a:lnTo>
                  <a:lnTo>
                    <a:pt x="427" y="177"/>
                  </a:lnTo>
                  <a:lnTo>
                    <a:pt x="460" y="164"/>
                  </a:lnTo>
                  <a:lnTo>
                    <a:pt x="477" y="156"/>
                  </a:lnTo>
                  <a:lnTo>
                    <a:pt x="485" y="152"/>
                  </a:lnTo>
                  <a:lnTo>
                    <a:pt x="495" y="146"/>
                  </a:lnTo>
                  <a:lnTo>
                    <a:pt x="502" y="139"/>
                  </a:lnTo>
                  <a:lnTo>
                    <a:pt x="509" y="133"/>
                  </a:lnTo>
                  <a:lnTo>
                    <a:pt x="511" y="123"/>
                  </a:lnTo>
                  <a:lnTo>
                    <a:pt x="513" y="119"/>
                  </a:lnTo>
                  <a:lnTo>
                    <a:pt x="513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956"/>
            <p:cNvSpPr>
              <a:spLocks/>
            </p:cNvSpPr>
            <p:nvPr/>
          </p:nvSpPr>
          <p:spPr bwMode="auto">
            <a:xfrm>
              <a:off x="4687889" y="3109913"/>
              <a:ext cx="280988" cy="163513"/>
            </a:xfrm>
            <a:custGeom>
              <a:avLst/>
              <a:gdLst>
                <a:gd name="T0" fmla="*/ 2147483647 w 531"/>
                <a:gd name="T1" fmla="*/ 2147483647 h 311"/>
                <a:gd name="T2" fmla="*/ 2147483647 w 531"/>
                <a:gd name="T3" fmla="*/ 2147483647 h 311"/>
                <a:gd name="T4" fmla="*/ 2147483647 w 531"/>
                <a:gd name="T5" fmla="*/ 2147483647 h 311"/>
                <a:gd name="T6" fmla="*/ 2147483647 w 531"/>
                <a:gd name="T7" fmla="*/ 2147483647 h 311"/>
                <a:gd name="T8" fmla="*/ 2147483647 w 531"/>
                <a:gd name="T9" fmla="*/ 2147483647 h 311"/>
                <a:gd name="T10" fmla="*/ 2147483647 w 531"/>
                <a:gd name="T11" fmla="*/ 2147483647 h 311"/>
                <a:gd name="T12" fmla="*/ 2147483647 w 531"/>
                <a:gd name="T13" fmla="*/ 2147483647 h 311"/>
                <a:gd name="T14" fmla="*/ 2147483647 w 531"/>
                <a:gd name="T15" fmla="*/ 2147483647 h 311"/>
                <a:gd name="T16" fmla="*/ 2147483647 w 531"/>
                <a:gd name="T17" fmla="*/ 2147483647 h 311"/>
                <a:gd name="T18" fmla="*/ 2147483647 w 531"/>
                <a:gd name="T19" fmla="*/ 2147483647 h 311"/>
                <a:gd name="T20" fmla="*/ 2147483647 w 531"/>
                <a:gd name="T21" fmla="*/ 2147483647 h 311"/>
                <a:gd name="T22" fmla="*/ 2147483647 w 531"/>
                <a:gd name="T23" fmla="*/ 2147483647 h 311"/>
                <a:gd name="T24" fmla="*/ 2147483647 w 531"/>
                <a:gd name="T25" fmla="*/ 2147483647 h 311"/>
                <a:gd name="T26" fmla="*/ 2147483647 w 531"/>
                <a:gd name="T27" fmla="*/ 2147483647 h 311"/>
                <a:gd name="T28" fmla="*/ 2147483647 w 531"/>
                <a:gd name="T29" fmla="*/ 2147483647 h 311"/>
                <a:gd name="T30" fmla="*/ 2147483647 w 531"/>
                <a:gd name="T31" fmla="*/ 2147483647 h 311"/>
                <a:gd name="T32" fmla="*/ 2147483647 w 531"/>
                <a:gd name="T33" fmla="*/ 2147483647 h 311"/>
                <a:gd name="T34" fmla="*/ 2147483647 w 531"/>
                <a:gd name="T35" fmla="*/ 2147483647 h 311"/>
                <a:gd name="T36" fmla="*/ 2147483647 w 531"/>
                <a:gd name="T37" fmla="*/ 2147483647 h 311"/>
                <a:gd name="T38" fmla="*/ 2147483647 w 531"/>
                <a:gd name="T39" fmla="*/ 2147483647 h 311"/>
                <a:gd name="T40" fmla="*/ 2147483647 w 531"/>
                <a:gd name="T41" fmla="*/ 2147483647 h 311"/>
                <a:gd name="T42" fmla="*/ 2147483647 w 531"/>
                <a:gd name="T43" fmla="*/ 2147483647 h 311"/>
                <a:gd name="T44" fmla="*/ 2147483647 w 531"/>
                <a:gd name="T45" fmla="*/ 2147483647 h 311"/>
                <a:gd name="T46" fmla="*/ 2147483647 w 531"/>
                <a:gd name="T47" fmla="*/ 2147483647 h 311"/>
                <a:gd name="T48" fmla="*/ 2147483647 w 531"/>
                <a:gd name="T49" fmla="*/ 2147483647 h 311"/>
                <a:gd name="T50" fmla="*/ 2147483647 w 531"/>
                <a:gd name="T51" fmla="*/ 2147483647 h 311"/>
                <a:gd name="T52" fmla="*/ 2147483647 w 531"/>
                <a:gd name="T53" fmla="*/ 2147483647 h 311"/>
                <a:gd name="T54" fmla="*/ 2147483647 w 531"/>
                <a:gd name="T55" fmla="*/ 2147483647 h 311"/>
                <a:gd name="T56" fmla="*/ 2147483647 w 531"/>
                <a:gd name="T57" fmla="*/ 2147483647 h 311"/>
                <a:gd name="T58" fmla="*/ 2147483647 w 531"/>
                <a:gd name="T59" fmla="*/ 1889393241 h 311"/>
                <a:gd name="T60" fmla="*/ 2147483647 w 531"/>
                <a:gd name="T61" fmla="*/ 1017259063 h 311"/>
                <a:gd name="T62" fmla="*/ 2147483647 w 531"/>
                <a:gd name="T63" fmla="*/ 1017259063 h 311"/>
                <a:gd name="T64" fmla="*/ 2147483647 w 531"/>
                <a:gd name="T65" fmla="*/ 581330250 h 311"/>
                <a:gd name="T66" fmla="*/ 2147483647 w 531"/>
                <a:gd name="T67" fmla="*/ 0 h 311"/>
                <a:gd name="T68" fmla="*/ 2147483647 w 531"/>
                <a:gd name="T69" fmla="*/ 435928813 h 311"/>
                <a:gd name="T70" fmla="*/ 2147483647 w 531"/>
                <a:gd name="T71" fmla="*/ 1162661027 h 311"/>
                <a:gd name="T72" fmla="*/ 2147483647 w 531"/>
                <a:gd name="T73" fmla="*/ 2147483647 h 311"/>
                <a:gd name="T74" fmla="*/ 2147483647 w 531"/>
                <a:gd name="T75" fmla="*/ 2147483647 h 311"/>
                <a:gd name="T76" fmla="*/ 1629987046 w 531"/>
                <a:gd name="T77" fmla="*/ 2147483647 h 311"/>
                <a:gd name="T78" fmla="*/ 444669066 w 531"/>
                <a:gd name="T79" fmla="*/ 2147483647 h 311"/>
                <a:gd name="T80" fmla="*/ 0 w 531"/>
                <a:gd name="T81" fmla="*/ 2147483647 h 311"/>
                <a:gd name="T82" fmla="*/ 296259248 w 531"/>
                <a:gd name="T83" fmla="*/ 2147483647 h 311"/>
                <a:gd name="T84" fmla="*/ 1629987046 w 531"/>
                <a:gd name="T85" fmla="*/ 2147483647 h 311"/>
                <a:gd name="T86" fmla="*/ 2147483647 w 531"/>
                <a:gd name="T87" fmla="*/ 2147483647 h 311"/>
                <a:gd name="T88" fmla="*/ 2147483647 w 531"/>
                <a:gd name="T89" fmla="*/ 2147483647 h 311"/>
                <a:gd name="T90" fmla="*/ 2147483647 w 531"/>
                <a:gd name="T91" fmla="*/ 2147483647 h 311"/>
                <a:gd name="T92" fmla="*/ 2147483647 w 531"/>
                <a:gd name="T93" fmla="*/ 2147483647 h 311"/>
                <a:gd name="T94" fmla="*/ 2147483647 w 531"/>
                <a:gd name="T95" fmla="*/ 2147483647 h 311"/>
                <a:gd name="T96" fmla="*/ 2147483647 w 531"/>
                <a:gd name="T97" fmla="*/ 2147483647 h 311"/>
                <a:gd name="T98" fmla="*/ 2147483647 w 531"/>
                <a:gd name="T99" fmla="*/ 2147483647 h 311"/>
                <a:gd name="T100" fmla="*/ 2147483647 w 531"/>
                <a:gd name="T101" fmla="*/ 2147483647 h 311"/>
                <a:gd name="T102" fmla="*/ 2147483647 w 531"/>
                <a:gd name="T103" fmla="*/ 2147483647 h 311"/>
                <a:gd name="T104" fmla="*/ 2147483647 w 531"/>
                <a:gd name="T105" fmla="*/ 2147483647 h 311"/>
                <a:gd name="T106" fmla="*/ 2147483647 w 531"/>
                <a:gd name="T107" fmla="*/ 2147483647 h 311"/>
                <a:gd name="T108" fmla="*/ 2147483647 w 531"/>
                <a:gd name="T109" fmla="*/ 2147483647 h 311"/>
                <a:gd name="T110" fmla="*/ 2147483647 w 531"/>
                <a:gd name="T111" fmla="*/ 2147483647 h 311"/>
                <a:gd name="T112" fmla="*/ 2147483647 w 531"/>
                <a:gd name="T113" fmla="*/ 2147483647 h 311"/>
                <a:gd name="T114" fmla="*/ 2147483647 w 531"/>
                <a:gd name="T115" fmla="*/ 2147483647 h 311"/>
                <a:gd name="T116" fmla="*/ 2147483647 w 531"/>
                <a:gd name="T117" fmla="*/ 2147483647 h 311"/>
                <a:gd name="T118" fmla="*/ 2147483647 w 531"/>
                <a:gd name="T119" fmla="*/ 2147483647 h 3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31" h="311">
                  <a:moveTo>
                    <a:pt x="513" y="274"/>
                  </a:moveTo>
                  <a:lnTo>
                    <a:pt x="509" y="274"/>
                  </a:lnTo>
                  <a:lnTo>
                    <a:pt x="493" y="270"/>
                  </a:lnTo>
                  <a:lnTo>
                    <a:pt x="478" y="268"/>
                  </a:lnTo>
                  <a:lnTo>
                    <a:pt x="444" y="262"/>
                  </a:lnTo>
                  <a:lnTo>
                    <a:pt x="411" y="255"/>
                  </a:lnTo>
                  <a:lnTo>
                    <a:pt x="379" y="246"/>
                  </a:lnTo>
                  <a:lnTo>
                    <a:pt x="346" y="236"/>
                  </a:lnTo>
                  <a:lnTo>
                    <a:pt x="314" y="228"/>
                  </a:lnTo>
                  <a:lnTo>
                    <a:pt x="250" y="213"/>
                  </a:lnTo>
                  <a:lnTo>
                    <a:pt x="217" y="205"/>
                  </a:lnTo>
                  <a:lnTo>
                    <a:pt x="186" y="196"/>
                  </a:lnTo>
                  <a:lnTo>
                    <a:pt x="155" y="185"/>
                  </a:lnTo>
                  <a:lnTo>
                    <a:pt x="124" y="173"/>
                  </a:lnTo>
                  <a:lnTo>
                    <a:pt x="94" y="159"/>
                  </a:lnTo>
                  <a:lnTo>
                    <a:pt x="65" y="144"/>
                  </a:lnTo>
                  <a:lnTo>
                    <a:pt x="61" y="141"/>
                  </a:lnTo>
                  <a:lnTo>
                    <a:pt x="56" y="137"/>
                  </a:lnTo>
                  <a:lnTo>
                    <a:pt x="48" y="125"/>
                  </a:lnTo>
                  <a:lnTo>
                    <a:pt x="42" y="11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7" y="75"/>
                  </a:lnTo>
                  <a:lnTo>
                    <a:pt x="38" y="68"/>
                  </a:lnTo>
                  <a:lnTo>
                    <a:pt x="40" y="61"/>
                  </a:lnTo>
                  <a:lnTo>
                    <a:pt x="44" y="56"/>
                  </a:lnTo>
                  <a:lnTo>
                    <a:pt x="48" y="51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65" y="40"/>
                  </a:lnTo>
                  <a:lnTo>
                    <a:pt x="79" y="37"/>
                  </a:lnTo>
                  <a:lnTo>
                    <a:pt x="93" y="37"/>
                  </a:lnTo>
                  <a:lnTo>
                    <a:pt x="106" y="36"/>
                  </a:lnTo>
                  <a:lnTo>
                    <a:pt x="135" y="36"/>
                  </a:lnTo>
                  <a:lnTo>
                    <a:pt x="163" y="36"/>
                  </a:lnTo>
                  <a:lnTo>
                    <a:pt x="220" y="37"/>
                  </a:lnTo>
                  <a:lnTo>
                    <a:pt x="250" y="38"/>
                  </a:lnTo>
                  <a:lnTo>
                    <a:pt x="278" y="41"/>
                  </a:lnTo>
                  <a:lnTo>
                    <a:pt x="307" y="44"/>
                  </a:lnTo>
                  <a:lnTo>
                    <a:pt x="335" y="46"/>
                  </a:lnTo>
                  <a:lnTo>
                    <a:pt x="373" y="46"/>
                  </a:lnTo>
                  <a:lnTo>
                    <a:pt x="413" y="45"/>
                  </a:lnTo>
                  <a:lnTo>
                    <a:pt x="451" y="44"/>
                  </a:lnTo>
                  <a:lnTo>
                    <a:pt x="489" y="44"/>
                  </a:lnTo>
                  <a:lnTo>
                    <a:pt x="493" y="42"/>
                  </a:lnTo>
                  <a:lnTo>
                    <a:pt x="497" y="41"/>
                  </a:lnTo>
                  <a:lnTo>
                    <a:pt x="502" y="37"/>
                  </a:lnTo>
                  <a:lnTo>
                    <a:pt x="505" y="32"/>
                  </a:lnTo>
                  <a:lnTo>
                    <a:pt x="506" y="25"/>
                  </a:lnTo>
                  <a:lnTo>
                    <a:pt x="505" y="18"/>
                  </a:lnTo>
                  <a:lnTo>
                    <a:pt x="502" y="13"/>
                  </a:lnTo>
                  <a:lnTo>
                    <a:pt x="497" y="8"/>
                  </a:lnTo>
                  <a:lnTo>
                    <a:pt x="493" y="7"/>
                  </a:lnTo>
                  <a:lnTo>
                    <a:pt x="489" y="7"/>
                  </a:lnTo>
                  <a:lnTo>
                    <a:pt x="399" y="6"/>
                  </a:lnTo>
                  <a:lnTo>
                    <a:pt x="310" y="4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78" y="3"/>
                  </a:lnTo>
                  <a:lnTo>
                    <a:pt x="67" y="4"/>
                  </a:lnTo>
                  <a:lnTo>
                    <a:pt x="56" y="8"/>
                  </a:lnTo>
                  <a:lnTo>
                    <a:pt x="46" y="11"/>
                  </a:lnTo>
                  <a:lnTo>
                    <a:pt x="37" y="17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17" y="38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3" y="70"/>
                  </a:lnTo>
                  <a:lnTo>
                    <a:pt x="2" y="83"/>
                  </a:lnTo>
                  <a:lnTo>
                    <a:pt x="0" y="98"/>
                  </a:lnTo>
                  <a:lnTo>
                    <a:pt x="2" y="114"/>
                  </a:lnTo>
                  <a:lnTo>
                    <a:pt x="6" y="129"/>
                  </a:lnTo>
                  <a:lnTo>
                    <a:pt x="11" y="143"/>
                  </a:lnTo>
                  <a:lnTo>
                    <a:pt x="21" y="155"/>
                  </a:lnTo>
                  <a:lnTo>
                    <a:pt x="32" y="166"/>
                  </a:lnTo>
                  <a:lnTo>
                    <a:pt x="44" y="175"/>
                  </a:lnTo>
                  <a:lnTo>
                    <a:pt x="57" y="185"/>
                  </a:lnTo>
                  <a:lnTo>
                    <a:pt x="72" y="193"/>
                  </a:lnTo>
                  <a:lnTo>
                    <a:pt x="87" y="200"/>
                  </a:lnTo>
                  <a:lnTo>
                    <a:pt x="103" y="207"/>
                  </a:lnTo>
                  <a:lnTo>
                    <a:pt x="136" y="217"/>
                  </a:lnTo>
                  <a:lnTo>
                    <a:pt x="167" y="227"/>
                  </a:lnTo>
                  <a:lnTo>
                    <a:pt x="194" y="234"/>
                  </a:lnTo>
                  <a:lnTo>
                    <a:pt x="278" y="255"/>
                  </a:lnTo>
                  <a:lnTo>
                    <a:pt x="361" y="277"/>
                  </a:lnTo>
                  <a:lnTo>
                    <a:pt x="395" y="285"/>
                  </a:lnTo>
                  <a:lnTo>
                    <a:pt x="429" y="292"/>
                  </a:lnTo>
                  <a:lnTo>
                    <a:pt x="464" y="300"/>
                  </a:lnTo>
                  <a:lnTo>
                    <a:pt x="497" y="310"/>
                  </a:lnTo>
                  <a:lnTo>
                    <a:pt x="501" y="311"/>
                  </a:lnTo>
                  <a:lnTo>
                    <a:pt x="505" y="311"/>
                  </a:lnTo>
                  <a:lnTo>
                    <a:pt x="513" y="311"/>
                  </a:lnTo>
                  <a:lnTo>
                    <a:pt x="517" y="311"/>
                  </a:lnTo>
                  <a:lnTo>
                    <a:pt x="520" y="310"/>
                  </a:lnTo>
                  <a:lnTo>
                    <a:pt x="527" y="306"/>
                  </a:lnTo>
                  <a:lnTo>
                    <a:pt x="529" y="300"/>
                  </a:lnTo>
                  <a:lnTo>
                    <a:pt x="531" y="293"/>
                  </a:lnTo>
                  <a:lnTo>
                    <a:pt x="529" y="287"/>
                  </a:lnTo>
                  <a:lnTo>
                    <a:pt x="527" y="280"/>
                  </a:lnTo>
                  <a:lnTo>
                    <a:pt x="520" y="276"/>
                  </a:lnTo>
                  <a:lnTo>
                    <a:pt x="517" y="276"/>
                  </a:lnTo>
                  <a:lnTo>
                    <a:pt x="513" y="2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957"/>
            <p:cNvSpPr>
              <a:spLocks/>
            </p:cNvSpPr>
            <p:nvPr/>
          </p:nvSpPr>
          <p:spPr bwMode="auto">
            <a:xfrm>
              <a:off x="4972052" y="3432176"/>
              <a:ext cx="34925" cy="65088"/>
            </a:xfrm>
            <a:custGeom>
              <a:avLst/>
              <a:gdLst>
                <a:gd name="T0" fmla="*/ 2147483647 w 65"/>
                <a:gd name="T1" fmla="*/ 296263113 h 123"/>
                <a:gd name="T2" fmla="*/ 2147483647 w 65"/>
                <a:gd name="T3" fmla="*/ 296263113 h 123"/>
                <a:gd name="T4" fmla="*/ 2147483647 w 65"/>
                <a:gd name="T5" fmla="*/ 148131292 h 123"/>
                <a:gd name="T6" fmla="*/ 2147483647 w 65"/>
                <a:gd name="T7" fmla="*/ 0 h 123"/>
                <a:gd name="T8" fmla="*/ 2147483647 w 65"/>
                <a:gd name="T9" fmla="*/ 148131292 h 123"/>
                <a:gd name="T10" fmla="*/ 1861534738 w 65"/>
                <a:gd name="T11" fmla="*/ 740937450 h 123"/>
                <a:gd name="T12" fmla="*/ 1861534738 w 65"/>
                <a:gd name="T13" fmla="*/ 740937450 h 123"/>
                <a:gd name="T14" fmla="*/ 1085798907 w 65"/>
                <a:gd name="T15" fmla="*/ 1185331856 h 123"/>
                <a:gd name="T16" fmla="*/ 620415222 w 65"/>
                <a:gd name="T17" fmla="*/ 1778137484 h 123"/>
                <a:gd name="T18" fmla="*/ 465383685 w 65"/>
                <a:gd name="T19" fmla="*/ 2147483647 h 123"/>
                <a:gd name="T20" fmla="*/ 310352147 w 65"/>
                <a:gd name="T21" fmla="*/ 2147483647 h 123"/>
                <a:gd name="T22" fmla="*/ 0 w 65"/>
                <a:gd name="T23" fmla="*/ 2147483647 h 123"/>
                <a:gd name="T24" fmla="*/ 310352147 w 65"/>
                <a:gd name="T25" fmla="*/ 2147483647 h 123"/>
                <a:gd name="T26" fmla="*/ 310352147 w 65"/>
                <a:gd name="T27" fmla="*/ 2147483647 h 123"/>
                <a:gd name="T28" fmla="*/ 310352147 w 65"/>
                <a:gd name="T29" fmla="*/ 2147483647 h 123"/>
                <a:gd name="T30" fmla="*/ 930767369 w 65"/>
                <a:gd name="T31" fmla="*/ 2147483647 h 123"/>
                <a:gd name="T32" fmla="*/ 930767369 w 65"/>
                <a:gd name="T33" fmla="*/ 2147483647 h 123"/>
                <a:gd name="T34" fmla="*/ 620415222 w 65"/>
                <a:gd name="T35" fmla="*/ 2147483647 h 123"/>
                <a:gd name="T36" fmla="*/ 620415222 w 65"/>
                <a:gd name="T37" fmla="*/ 2147483647 h 123"/>
                <a:gd name="T38" fmla="*/ 620415222 w 65"/>
                <a:gd name="T39" fmla="*/ 2147483647 h 123"/>
                <a:gd name="T40" fmla="*/ 620415222 w 65"/>
                <a:gd name="T41" fmla="*/ 2147483647 h 123"/>
                <a:gd name="T42" fmla="*/ 1240830445 w 65"/>
                <a:gd name="T43" fmla="*/ 2147483647 h 123"/>
                <a:gd name="T44" fmla="*/ 1240830445 w 65"/>
                <a:gd name="T45" fmla="*/ 2147483647 h 123"/>
                <a:gd name="T46" fmla="*/ 1706214129 w 65"/>
                <a:gd name="T47" fmla="*/ 2147483647 h 123"/>
                <a:gd name="T48" fmla="*/ 2147483647 w 65"/>
                <a:gd name="T49" fmla="*/ 2147483647 h 123"/>
                <a:gd name="T50" fmla="*/ 2147483647 w 65"/>
                <a:gd name="T51" fmla="*/ 2147483647 h 123"/>
                <a:gd name="T52" fmla="*/ 2147483647 w 65"/>
                <a:gd name="T53" fmla="*/ 2147483647 h 123"/>
                <a:gd name="T54" fmla="*/ 2147483647 w 65"/>
                <a:gd name="T55" fmla="*/ 2147483647 h 123"/>
                <a:gd name="T56" fmla="*/ 2147483647 w 65"/>
                <a:gd name="T57" fmla="*/ 2147483647 h 123"/>
                <a:gd name="T58" fmla="*/ 2147483647 w 65"/>
                <a:gd name="T59" fmla="*/ 2147483647 h 123"/>
                <a:gd name="T60" fmla="*/ 2147483647 w 65"/>
                <a:gd name="T61" fmla="*/ 2147483647 h 123"/>
                <a:gd name="T62" fmla="*/ 2147483647 w 65"/>
                <a:gd name="T63" fmla="*/ 2147483647 h 123"/>
                <a:gd name="T64" fmla="*/ 2147483647 w 65"/>
                <a:gd name="T65" fmla="*/ 2147483647 h 123"/>
                <a:gd name="T66" fmla="*/ 2147483647 w 65"/>
                <a:gd name="T67" fmla="*/ 2147483647 h 123"/>
                <a:gd name="T68" fmla="*/ 2147483647 w 65"/>
                <a:gd name="T69" fmla="*/ 2147483647 h 123"/>
                <a:gd name="T70" fmla="*/ 2147483647 w 65"/>
                <a:gd name="T71" fmla="*/ 2147483647 h 123"/>
                <a:gd name="T72" fmla="*/ 2147483647 w 65"/>
                <a:gd name="T73" fmla="*/ 2147483647 h 123"/>
                <a:gd name="T74" fmla="*/ 2147483647 w 65"/>
                <a:gd name="T75" fmla="*/ 2147483647 h 123"/>
                <a:gd name="T76" fmla="*/ 2147483647 w 65"/>
                <a:gd name="T77" fmla="*/ 2147483647 h 123"/>
                <a:gd name="T78" fmla="*/ 2147483647 w 65"/>
                <a:gd name="T79" fmla="*/ 2147483647 h 123"/>
                <a:gd name="T80" fmla="*/ 2147483647 w 65"/>
                <a:gd name="T81" fmla="*/ 2147483647 h 123"/>
                <a:gd name="T82" fmla="*/ 2147483647 w 65"/>
                <a:gd name="T83" fmla="*/ 2147483647 h 123"/>
                <a:gd name="T84" fmla="*/ 2147483647 w 65"/>
                <a:gd name="T85" fmla="*/ 1630006192 h 123"/>
                <a:gd name="T86" fmla="*/ 2147483647 w 65"/>
                <a:gd name="T87" fmla="*/ 1037200034 h 123"/>
                <a:gd name="T88" fmla="*/ 2147483647 w 65"/>
                <a:gd name="T89" fmla="*/ 296263113 h 123"/>
                <a:gd name="T90" fmla="*/ 2147483647 w 65"/>
                <a:gd name="T91" fmla="*/ 296263113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5" h="123">
                  <a:moveTo>
                    <a:pt x="50" y="2"/>
                  </a:moveTo>
                  <a:lnTo>
                    <a:pt x="50" y="2"/>
                  </a:lnTo>
                  <a:lnTo>
                    <a:pt x="42" y="1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4" y="73"/>
                  </a:lnTo>
                  <a:lnTo>
                    <a:pt x="4" y="93"/>
                  </a:lnTo>
                  <a:lnTo>
                    <a:pt x="4" y="104"/>
                  </a:lnTo>
                  <a:lnTo>
                    <a:pt x="8" y="114"/>
                  </a:lnTo>
                  <a:lnTo>
                    <a:pt x="11" y="116"/>
                  </a:lnTo>
                  <a:lnTo>
                    <a:pt x="14" y="119"/>
                  </a:lnTo>
                  <a:lnTo>
                    <a:pt x="18" y="122"/>
                  </a:lnTo>
                  <a:lnTo>
                    <a:pt x="23" y="123"/>
                  </a:lnTo>
                  <a:lnTo>
                    <a:pt x="33" y="123"/>
                  </a:lnTo>
                  <a:lnTo>
                    <a:pt x="41" y="123"/>
                  </a:lnTo>
                  <a:lnTo>
                    <a:pt x="48" y="123"/>
                  </a:lnTo>
                  <a:lnTo>
                    <a:pt x="53" y="121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3" y="108"/>
                  </a:lnTo>
                  <a:lnTo>
                    <a:pt x="64" y="103"/>
                  </a:lnTo>
                  <a:lnTo>
                    <a:pt x="65" y="92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958"/>
            <p:cNvSpPr>
              <a:spLocks/>
            </p:cNvSpPr>
            <p:nvPr/>
          </p:nvSpPr>
          <p:spPr bwMode="auto">
            <a:xfrm>
              <a:off x="5040314" y="3435351"/>
              <a:ext cx="34925" cy="63500"/>
            </a:xfrm>
            <a:custGeom>
              <a:avLst/>
              <a:gdLst>
                <a:gd name="T0" fmla="*/ 2147483647 w 64"/>
                <a:gd name="T1" fmla="*/ 2147483647 h 121"/>
                <a:gd name="T2" fmla="*/ 2147483647 w 64"/>
                <a:gd name="T3" fmla="*/ 2147483647 h 121"/>
                <a:gd name="T4" fmla="*/ 2147483647 w 64"/>
                <a:gd name="T5" fmla="*/ 2147483647 h 121"/>
                <a:gd name="T6" fmla="*/ 2147483647 w 64"/>
                <a:gd name="T7" fmla="*/ 2147483647 h 121"/>
                <a:gd name="T8" fmla="*/ 2147483647 w 64"/>
                <a:gd name="T9" fmla="*/ 2147483647 h 121"/>
                <a:gd name="T10" fmla="*/ 2147483647 w 64"/>
                <a:gd name="T11" fmla="*/ 2147483647 h 121"/>
                <a:gd name="T12" fmla="*/ 2147483647 w 64"/>
                <a:gd name="T13" fmla="*/ 1589930843 h 121"/>
                <a:gd name="T14" fmla="*/ 2147483647 w 64"/>
                <a:gd name="T15" fmla="*/ 867259909 h 121"/>
                <a:gd name="T16" fmla="*/ 2147483647 w 64"/>
                <a:gd name="T17" fmla="*/ 289178475 h 121"/>
                <a:gd name="T18" fmla="*/ 2147483647 w 64"/>
                <a:gd name="T19" fmla="*/ 0 h 121"/>
                <a:gd name="T20" fmla="*/ 2147483647 w 64"/>
                <a:gd name="T21" fmla="*/ 0 h 121"/>
                <a:gd name="T22" fmla="*/ 2147483647 w 64"/>
                <a:gd name="T23" fmla="*/ 0 h 121"/>
                <a:gd name="T24" fmla="*/ 2147483647 w 64"/>
                <a:gd name="T25" fmla="*/ 0 h 121"/>
                <a:gd name="T26" fmla="*/ 2147483647 w 64"/>
                <a:gd name="T27" fmla="*/ 0 h 121"/>
                <a:gd name="T28" fmla="*/ 2147483647 w 64"/>
                <a:gd name="T29" fmla="*/ 0 h 121"/>
                <a:gd name="T30" fmla="*/ 2147483647 w 64"/>
                <a:gd name="T31" fmla="*/ 0 h 121"/>
                <a:gd name="T32" fmla="*/ 1462455998 w 64"/>
                <a:gd name="T33" fmla="*/ 578081434 h 121"/>
                <a:gd name="T34" fmla="*/ 974970666 w 64"/>
                <a:gd name="T35" fmla="*/ 867259909 h 121"/>
                <a:gd name="T36" fmla="*/ 812674191 w 64"/>
                <a:gd name="T37" fmla="*/ 1445341868 h 121"/>
                <a:gd name="T38" fmla="*/ 487485333 w 64"/>
                <a:gd name="T39" fmla="*/ 2023423302 h 121"/>
                <a:gd name="T40" fmla="*/ 324890904 w 64"/>
                <a:gd name="T41" fmla="*/ 2147483647 h 121"/>
                <a:gd name="T42" fmla="*/ 324890904 w 64"/>
                <a:gd name="T43" fmla="*/ 2147483647 h 121"/>
                <a:gd name="T44" fmla="*/ 324890904 w 64"/>
                <a:gd name="T45" fmla="*/ 2147483647 h 121"/>
                <a:gd name="T46" fmla="*/ 324890904 w 64"/>
                <a:gd name="T47" fmla="*/ 2147483647 h 121"/>
                <a:gd name="T48" fmla="*/ 324890904 w 64"/>
                <a:gd name="T49" fmla="*/ 2147483647 h 121"/>
                <a:gd name="T50" fmla="*/ 324890904 w 64"/>
                <a:gd name="T51" fmla="*/ 2147483647 h 121"/>
                <a:gd name="T52" fmla="*/ 324890904 w 64"/>
                <a:gd name="T53" fmla="*/ 2147483647 h 121"/>
                <a:gd name="T54" fmla="*/ 324890904 w 64"/>
                <a:gd name="T55" fmla="*/ 2147483647 h 121"/>
                <a:gd name="T56" fmla="*/ 487485333 w 64"/>
                <a:gd name="T57" fmla="*/ 2147483647 h 121"/>
                <a:gd name="T58" fmla="*/ 487485333 w 64"/>
                <a:gd name="T59" fmla="*/ 2147483647 h 121"/>
                <a:gd name="T60" fmla="*/ 324890904 w 64"/>
                <a:gd name="T61" fmla="*/ 2147483647 h 121"/>
                <a:gd name="T62" fmla="*/ 324890904 w 64"/>
                <a:gd name="T63" fmla="*/ 2147483647 h 121"/>
                <a:gd name="T64" fmla="*/ 0 w 64"/>
                <a:gd name="T65" fmla="*/ 2147483647 h 121"/>
                <a:gd name="T66" fmla="*/ 324890904 w 64"/>
                <a:gd name="T67" fmla="*/ 2147483647 h 121"/>
                <a:gd name="T68" fmla="*/ 324890904 w 64"/>
                <a:gd name="T69" fmla="*/ 2147483647 h 121"/>
                <a:gd name="T70" fmla="*/ 812674191 w 64"/>
                <a:gd name="T71" fmla="*/ 2147483647 h 121"/>
                <a:gd name="T72" fmla="*/ 1137565095 w 64"/>
                <a:gd name="T73" fmla="*/ 2147483647 h 121"/>
                <a:gd name="T74" fmla="*/ 1625050427 w 64"/>
                <a:gd name="T75" fmla="*/ 2147483647 h 121"/>
                <a:gd name="T76" fmla="*/ 2147483647 w 64"/>
                <a:gd name="T77" fmla="*/ 2147483647 h 121"/>
                <a:gd name="T78" fmla="*/ 2147483647 w 64"/>
                <a:gd name="T79" fmla="*/ 2147483647 h 121"/>
                <a:gd name="T80" fmla="*/ 2147483647 w 64"/>
                <a:gd name="T81" fmla="*/ 2147483647 h 121"/>
                <a:gd name="T82" fmla="*/ 2147483647 w 64"/>
                <a:gd name="T83" fmla="*/ 2147483647 h 121"/>
                <a:gd name="T84" fmla="*/ 2147483647 w 64"/>
                <a:gd name="T85" fmla="*/ 2147483647 h 121"/>
                <a:gd name="T86" fmla="*/ 2147483647 w 64"/>
                <a:gd name="T87" fmla="*/ 2147483647 h 121"/>
                <a:gd name="T88" fmla="*/ 2147483647 w 64"/>
                <a:gd name="T89" fmla="*/ 2147483647 h 121"/>
                <a:gd name="T90" fmla="*/ 2147483647 w 64"/>
                <a:gd name="T91" fmla="*/ 2147483647 h 121"/>
                <a:gd name="T92" fmla="*/ 2147483647 w 64"/>
                <a:gd name="T93" fmla="*/ 2147483647 h 121"/>
                <a:gd name="T94" fmla="*/ 2147483647 w 64"/>
                <a:gd name="T95" fmla="*/ 2147483647 h 121"/>
                <a:gd name="T96" fmla="*/ 2147483647 w 64"/>
                <a:gd name="T97" fmla="*/ 2147483647 h 121"/>
                <a:gd name="T98" fmla="*/ 2147483647 w 64"/>
                <a:gd name="T99" fmla="*/ 2147483647 h 121"/>
                <a:gd name="T100" fmla="*/ 2147483647 w 64"/>
                <a:gd name="T101" fmla="*/ 2147483647 h 121"/>
                <a:gd name="T102" fmla="*/ 2147483647 w 64"/>
                <a:gd name="T103" fmla="*/ 2147483647 h 121"/>
                <a:gd name="T104" fmla="*/ 2147483647 w 64"/>
                <a:gd name="T105" fmla="*/ 2147483647 h 121"/>
                <a:gd name="T106" fmla="*/ 2147483647 w 64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4" h="121">
                  <a:moveTo>
                    <a:pt x="63" y="82"/>
                  </a:moveTo>
                  <a:lnTo>
                    <a:pt x="63" y="82"/>
                  </a:lnTo>
                  <a:lnTo>
                    <a:pt x="64" y="65"/>
                  </a:lnTo>
                  <a:lnTo>
                    <a:pt x="63" y="48"/>
                  </a:lnTo>
                  <a:lnTo>
                    <a:pt x="60" y="18"/>
                  </a:lnTo>
                  <a:lnTo>
                    <a:pt x="57" y="11"/>
                  </a:lnTo>
                  <a:lnTo>
                    <a:pt x="53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2" y="48"/>
                  </a:lnTo>
                  <a:lnTo>
                    <a:pt x="2" y="83"/>
                  </a:lnTo>
                  <a:lnTo>
                    <a:pt x="3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5"/>
                  </a:lnTo>
                  <a:lnTo>
                    <a:pt x="5" y="110"/>
                  </a:lnTo>
                  <a:lnTo>
                    <a:pt x="7" y="113"/>
                  </a:lnTo>
                  <a:lnTo>
                    <a:pt x="10" y="116"/>
                  </a:lnTo>
                  <a:lnTo>
                    <a:pt x="14" y="118"/>
                  </a:lnTo>
                  <a:lnTo>
                    <a:pt x="22" y="121"/>
                  </a:lnTo>
                  <a:lnTo>
                    <a:pt x="30" y="121"/>
                  </a:lnTo>
                  <a:lnTo>
                    <a:pt x="37" y="121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6" y="114"/>
                  </a:lnTo>
                  <a:lnTo>
                    <a:pt x="59" y="111"/>
                  </a:lnTo>
                  <a:lnTo>
                    <a:pt x="62" y="107"/>
                  </a:lnTo>
                  <a:lnTo>
                    <a:pt x="63" y="99"/>
                  </a:lnTo>
                  <a:lnTo>
                    <a:pt x="63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959"/>
            <p:cNvSpPr>
              <a:spLocks/>
            </p:cNvSpPr>
            <p:nvPr/>
          </p:nvSpPr>
          <p:spPr bwMode="auto">
            <a:xfrm>
              <a:off x="5011739" y="3373438"/>
              <a:ext cx="20638" cy="96838"/>
            </a:xfrm>
            <a:custGeom>
              <a:avLst/>
              <a:gdLst>
                <a:gd name="T0" fmla="*/ 2147483647 w 39"/>
                <a:gd name="T1" fmla="*/ 2147483647 h 185"/>
                <a:gd name="T2" fmla="*/ 2147483647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1720984522 h 185"/>
                <a:gd name="T12" fmla="*/ 2147483647 w 39"/>
                <a:gd name="T13" fmla="*/ 1434107966 h 185"/>
                <a:gd name="T14" fmla="*/ 2147483647 w 39"/>
                <a:gd name="T15" fmla="*/ 573752587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1630060150 w 39"/>
                <a:gd name="T21" fmla="*/ 0 h 185"/>
                <a:gd name="T22" fmla="*/ 740961881 w 39"/>
                <a:gd name="T23" fmla="*/ 573752587 h 185"/>
                <a:gd name="T24" fmla="*/ 148136389 w 39"/>
                <a:gd name="T25" fmla="*/ 1434107966 h 185"/>
                <a:gd name="T26" fmla="*/ 0 w 39"/>
                <a:gd name="T27" fmla="*/ 1720984522 h 185"/>
                <a:gd name="T28" fmla="*/ 0 w 39"/>
                <a:gd name="T29" fmla="*/ 2147483647 h 185"/>
                <a:gd name="T30" fmla="*/ 0 w 39"/>
                <a:gd name="T31" fmla="*/ 2147483647 h 185"/>
                <a:gd name="T32" fmla="*/ 148136389 w 39"/>
                <a:gd name="T33" fmla="*/ 2147483647 h 185"/>
                <a:gd name="T34" fmla="*/ 444689103 w 39"/>
                <a:gd name="T35" fmla="*/ 2147483647 h 185"/>
                <a:gd name="T36" fmla="*/ 444689103 w 39"/>
                <a:gd name="T37" fmla="*/ 2147483647 h 185"/>
                <a:gd name="T38" fmla="*/ 444689103 w 39"/>
                <a:gd name="T39" fmla="*/ 2147483647 h 185"/>
                <a:gd name="T40" fmla="*/ 592825492 w 39"/>
                <a:gd name="T41" fmla="*/ 2147483647 h 185"/>
                <a:gd name="T42" fmla="*/ 1185371047 w 39"/>
                <a:gd name="T43" fmla="*/ 2147483647 h 185"/>
                <a:gd name="T44" fmla="*/ 1926332928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2147483647 w 39"/>
                <a:gd name="T55" fmla="*/ 2147483647 h 185"/>
                <a:gd name="T56" fmla="*/ 2147483647 w 39"/>
                <a:gd name="T57" fmla="*/ 2147483647 h 185"/>
                <a:gd name="T58" fmla="*/ 2147483647 w 39"/>
                <a:gd name="T59" fmla="*/ 2147483647 h 185"/>
                <a:gd name="T60" fmla="*/ 2147483647 w 39"/>
                <a:gd name="T61" fmla="*/ 2147483647 h 185"/>
                <a:gd name="T62" fmla="*/ 2147483647 w 39"/>
                <a:gd name="T63" fmla="*/ 2147483647 h 185"/>
                <a:gd name="T64" fmla="*/ 2147483647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39" y="163"/>
                  </a:moveTo>
                  <a:lnTo>
                    <a:pt x="39" y="163"/>
                  </a:lnTo>
                  <a:lnTo>
                    <a:pt x="38" y="90"/>
                  </a:lnTo>
                  <a:lnTo>
                    <a:pt x="36" y="18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91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4" y="174"/>
                  </a:lnTo>
                  <a:lnTo>
                    <a:pt x="8" y="179"/>
                  </a:lnTo>
                  <a:lnTo>
                    <a:pt x="13" y="183"/>
                  </a:lnTo>
                  <a:lnTo>
                    <a:pt x="20" y="185"/>
                  </a:lnTo>
                  <a:lnTo>
                    <a:pt x="27" y="183"/>
                  </a:lnTo>
                  <a:lnTo>
                    <a:pt x="34" y="179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9" y="167"/>
                  </a:lnTo>
                  <a:lnTo>
                    <a:pt x="39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960"/>
            <p:cNvSpPr>
              <a:spLocks/>
            </p:cNvSpPr>
            <p:nvPr/>
          </p:nvSpPr>
          <p:spPr bwMode="auto">
            <a:xfrm>
              <a:off x="5499102" y="3432176"/>
              <a:ext cx="34925" cy="65088"/>
            </a:xfrm>
            <a:custGeom>
              <a:avLst/>
              <a:gdLst>
                <a:gd name="T0" fmla="*/ 2147483647 w 64"/>
                <a:gd name="T1" fmla="*/ 296263113 h 123"/>
                <a:gd name="T2" fmla="*/ 2147483647 w 64"/>
                <a:gd name="T3" fmla="*/ 296263113 h 123"/>
                <a:gd name="T4" fmla="*/ 2147483647 w 64"/>
                <a:gd name="T5" fmla="*/ 148131292 h 123"/>
                <a:gd name="T6" fmla="*/ 2147483647 w 64"/>
                <a:gd name="T7" fmla="*/ 0 h 123"/>
                <a:gd name="T8" fmla="*/ 2147483647 w 64"/>
                <a:gd name="T9" fmla="*/ 148131292 h 123"/>
                <a:gd name="T10" fmla="*/ 2147483647 w 64"/>
                <a:gd name="T11" fmla="*/ 740937450 h 123"/>
                <a:gd name="T12" fmla="*/ 2147483647 w 64"/>
                <a:gd name="T13" fmla="*/ 740937450 h 123"/>
                <a:gd name="T14" fmla="*/ 2147483647 w 64"/>
                <a:gd name="T15" fmla="*/ 1185331856 h 123"/>
                <a:gd name="T16" fmla="*/ 2147483647 w 64"/>
                <a:gd name="T17" fmla="*/ 1778137484 h 123"/>
                <a:gd name="T18" fmla="*/ 2147483647 w 64"/>
                <a:gd name="T19" fmla="*/ 2147483647 h 123"/>
                <a:gd name="T20" fmla="*/ 2147483647 w 64"/>
                <a:gd name="T21" fmla="*/ 2147483647 h 123"/>
                <a:gd name="T22" fmla="*/ 2147483647 w 64"/>
                <a:gd name="T23" fmla="*/ 2147483647 h 123"/>
                <a:gd name="T24" fmla="*/ 2147483647 w 64"/>
                <a:gd name="T25" fmla="*/ 2147483647 h 123"/>
                <a:gd name="T26" fmla="*/ 2147483647 w 64"/>
                <a:gd name="T27" fmla="*/ 2147483647 h 123"/>
                <a:gd name="T28" fmla="*/ 2147483647 w 64"/>
                <a:gd name="T29" fmla="*/ 2147483647 h 123"/>
                <a:gd name="T30" fmla="*/ 2147483647 w 64"/>
                <a:gd name="T31" fmla="*/ 2147483647 h 123"/>
                <a:gd name="T32" fmla="*/ 2147483647 w 64"/>
                <a:gd name="T33" fmla="*/ 2147483647 h 123"/>
                <a:gd name="T34" fmla="*/ 2147483647 w 64"/>
                <a:gd name="T35" fmla="*/ 2147483647 h 123"/>
                <a:gd name="T36" fmla="*/ 2147483647 w 64"/>
                <a:gd name="T37" fmla="*/ 2147483647 h 123"/>
                <a:gd name="T38" fmla="*/ 2147483647 w 64"/>
                <a:gd name="T39" fmla="*/ 2147483647 h 123"/>
                <a:gd name="T40" fmla="*/ 2147483647 w 64"/>
                <a:gd name="T41" fmla="*/ 2147483647 h 123"/>
                <a:gd name="T42" fmla="*/ 2147483647 w 64"/>
                <a:gd name="T43" fmla="*/ 2147483647 h 123"/>
                <a:gd name="T44" fmla="*/ 2147483647 w 64"/>
                <a:gd name="T45" fmla="*/ 2147483647 h 123"/>
                <a:gd name="T46" fmla="*/ 2147483647 w 64"/>
                <a:gd name="T47" fmla="*/ 2147483647 h 123"/>
                <a:gd name="T48" fmla="*/ 2147483647 w 64"/>
                <a:gd name="T49" fmla="*/ 2147483647 h 123"/>
                <a:gd name="T50" fmla="*/ 2147483647 w 64"/>
                <a:gd name="T51" fmla="*/ 2147483647 h 123"/>
                <a:gd name="T52" fmla="*/ 2147483647 w 64"/>
                <a:gd name="T53" fmla="*/ 2147483647 h 123"/>
                <a:gd name="T54" fmla="*/ 2147483647 w 64"/>
                <a:gd name="T55" fmla="*/ 2147483647 h 123"/>
                <a:gd name="T56" fmla="*/ 2147483647 w 64"/>
                <a:gd name="T57" fmla="*/ 2147483647 h 123"/>
                <a:gd name="T58" fmla="*/ 2147483647 w 64"/>
                <a:gd name="T59" fmla="*/ 2147483647 h 123"/>
                <a:gd name="T60" fmla="*/ 2147483647 w 64"/>
                <a:gd name="T61" fmla="*/ 2147483647 h 123"/>
                <a:gd name="T62" fmla="*/ 2112535760 w 64"/>
                <a:gd name="T63" fmla="*/ 2147483647 h 123"/>
                <a:gd name="T64" fmla="*/ 1462455998 w 64"/>
                <a:gd name="T65" fmla="*/ 2147483647 h 123"/>
                <a:gd name="T66" fmla="*/ 974970666 w 64"/>
                <a:gd name="T67" fmla="*/ 2147483647 h 123"/>
                <a:gd name="T68" fmla="*/ 487485333 w 64"/>
                <a:gd name="T69" fmla="*/ 2147483647 h 123"/>
                <a:gd name="T70" fmla="*/ 324890904 w 64"/>
                <a:gd name="T71" fmla="*/ 2147483647 h 123"/>
                <a:gd name="T72" fmla="*/ 0 w 64"/>
                <a:gd name="T73" fmla="*/ 2147483647 h 123"/>
                <a:gd name="T74" fmla="*/ 0 w 64"/>
                <a:gd name="T75" fmla="*/ 2147483647 h 123"/>
                <a:gd name="T76" fmla="*/ 0 w 64"/>
                <a:gd name="T77" fmla="*/ 2147483647 h 123"/>
                <a:gd name="T78" fmla="*/ 0 w 64"/>
                <a:gd name="T79" fmla="*/ 2147483647 h 123"/>
                <a:gd name="T80" fmla="*/ 0 w 64"/>
                <a:gd name="T81" fmla="*/ 2147483647 h 123"/>
                <a:gd name="T82" fmla="*/ 487485333 w 64"/>
                <a:gd name="T83" fmla="*/ 2147483647 h 123"/>
                <a:gd name="T84" fmla="*/ 650079762 w 64"/>
                <a:gd name="T85" fmla="*/ 1630006192 h 123"/>
                <a:gd name="T86" fmla="*/ 1462455998 w 64"/>
                <a:gd name="T87" fmla="*/ 1037200034 h 123"/>
                <a:gd name="T88" fmla="*/ 2147483647 w 64"/>
                <a:gd name="T89" fmla="*/ 296263113 h 123"/>
                <a:gd name="T90" fmla="*/ 2147483647 w 64"/>
                <a:gd name="T91" fmla="*/ 296263113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4" h="123">
                  <a:moveTo>
                    <a:pt x="14" y="2"/>
                  </a:move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3" y="17"/>
                  </a:lnTo>
                  <a:lnTo>
                    <a:pt x="64" y="23"/>
                  </a:lnTo>
                  <a:lnTo>
                    <a:pt x="64" y="34"/>
                  </a:lnTo>
                  <a:lnTo>
                    <a:pt x="64" y="45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61" y="73"/>
                  </a:lnTo>
                  <a:lnTo>
                    <a:pt x="61" y="93"/>
                  </a:lnTo>
                  <a:lnTo>
                    <a:pt x="60" y="104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1" y="119"/>
                  </a:lnTo>
                  <a:lnTo>
                    <a:pt x="47" y="122"/>
                  </a:lnTo>
                  <a:lnTo>
                    <a:pt x="42" y="123"/>
                  </a:lnTo>
                  <a:lnTo>
                    <a:pt x="33" y="123"/>
                  </a:lnTo>
                  <a:lnTo>
                    <a:pt x="23" y="123"/>
                  </a:lnTo>
                  <a:lnTo>
                    <a:pt x="18" y="123"/>
                  </a:lnTo>
                  <a:lnTo>
                    <a:pt x="13" y="121"/>
                  </a:lnTo>
                  <a:lnTo>
                    <a:pt x="9" y="118"/>
                  </a:lnTo>
                  <a:lnTo>
                    <a:pt x="6" y="114"/>
                  </a:lnTo>
                  <a:lnTo>
                    <a:pt x="3" y="108"/>
                  </a:lnTo>
                  <a:lnTo>
                    <a:pt x="2" y="103"/>
                  </a:lnTo>
                  <a:lnTo>
                    <a:pt x="0" y="92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961"/>
            <p:cNvSpPr>
              <a:spLocks/>
            </p:cNvSpPr>
            <p:nvPr/>
          </p:nvSpPr>
          <p:spPr bwMode="auto">
            <a:xfrm>
              <a:off x="5432427" y="3435351"/>
              <a:ext cx="31750" cy="63500"/>
            </a:xfrm>
            <a:custGeom>
              <a:avLst/>
              <a:gdLst>
                <a:gd name="T0" fmla="*/ 0 w 62"/>
                <a:gd name="T1" fmla="*/ 2147483647 h 121"/>
                <a:gd name="T2" fmla="*/ 0 w 62"/>
                <a:gd name="T3" fmla="*/ 2147483647 h 121"/>
                <a:gd name="T4" fmla="*/ 0 w 62"/>
                <a:gd name="T5" fmla="*/ 2147483647 h 121"/>
                <a:gd name="T6" fmla="*/ 0 w 62"/>
                <a:gd name="T7" fmla="*/ 2147483647 h 121"/>
                <a:gd name="T8" fmla="*/ 537073782 w 62"/>
                <a:gd name="T9" fmla="*/ 2147483647 h 121"/>
                <a:gd name="T10" fmla="*/ 537073782 w 62"/>
                <a:gd name="T11" fmla="*/ 2147483647 h 121"/>
                <a:gd name="T12" fmla="*/ 671342484 w 62"/>
                <a:gd name="T13" fmla="*/ 1589930843 h 121"/>
                <a:gd name="T14" fmla="*/ 1208678460 w 62"/>
                <a:gd name="T15" fmla="*/ 867259909 h 121"/>
                <a:gd name="T16" fmla="*/ 2147483647 w 62"/>
                <a:gd name="T17" fmla="*/ 289178475 h 121"/>
                <a:gd name="T18" fmla="*/ 2147483647 w 62"/>
                <a:gd name="T19" fmla="*/ 0 h 121"/>
                <a:gd name="T20" fmla="*/ 2147483647 w 62"/>
                <a:gd name="T21" fmla="*/ 0 h 121"/>
                <a:gd name="T22" fmla="*/ 2147483647 w 62"/>
                <a:gd name="T23" fmla="*/ 0 h 121"/>
                <a:gd name="T24" fmla="*/ 2147483647 w 62"/>
                <a:gd name="T25" fmla="*/ 0 h 121"/>
                <a:gd name="T26" fmla="*/ 2147483647 w 62"/>
                <a:gd name="T27" fmla="*/ 0 h 121"/>
                <a:gd name="T28" fmla="*/ 2147483647 w 62"/>
                <a:gd name="T29" fmla="*/ 0 h 121"/>
                <a:gd name="T30" fmla="*/ 2147483647 w 62"/>
                <a:gd name="T31" fmla="*/ 0 h 121"/>
                <a:gd name="T32" fmla="*/ 2147483647 w 62"/>
                <a:gd name="T33" fmla="*/ 578081434 h 121"/>
                <a:gd name="T34" fmla="*/ 2147483647 w 62"/>
                <a:gd name="T35" fmla="*/ 867259909 h 121"/>
                <a:gd name="T36" fmla="*/ 2147483647 w 62"/>
                <a:gd name="T37" fmla="*/ 1445341868 h 121"/>
                <a:gd name="T38" fmla="*/ 2147483647 w 62"/>
                <a:gd name="T39" fmla="*/ 2023423302 h 121"/>
                <a:gd name="T40" fmla="*/ 2147483647 w 62"/>
                <a:gd name="T41" fmla="*/ 2147483647 h 121"/>
                <a:gd name="T42" fmla="*/ 2147483647 w 62"/>
                <a:gd name="T43" fmla="*/ 2147483647 h 121"/>
                <a:gd name="T44" fmla="*/ 2147483647 w 62"/>
                <a:gd name="T45" fmla="*/ 2147483647 h 121"/>
                <a:gd name="T46" fmla="*/ 2147483647 w 62"/>
                <a:gd name="T47" fmla="*/ 2147483647 h 121"/>
                <a:gd name="T48" fmla="*/ 2147483647 w 62"/>
                <a:gd name="T49" fmla="*/ 2147483647 h 121"/>
                <a:gd name="T50" fmla="*/ 2147483647 w 62"/>
                <a:gd name="T51" fmla="*/ 2147483647 h 121"/>
                <a:gd name="T52" fmla="*/ 2147483647 w 62"/>
                <a:gd name="T53" fmla="*/ 2147483647 h 121"/>
                <a:gd name="T54" fmla="*/ 2147483647 w 62"/>
                <a:gd name="T55" fmla="*/ 2147483647 h 121"/>
                <a:gd name="T56" fmla="*/ 2147483647 w 62"/>
                <a:gd name="T57" fmla="*/ 2147483647 h 121"/>
                <a:gd name="T58" fmla="*/ 2147483647 w 62"/>
                <a:gd name="T59" fmla="*/ 2147483647 h 121"/>
                <a:gd name="T60" fmla="*/ 2147483647 w 62"/>
                <a:gd name="T61" fmla="*/ 2147483647 h 121"/>
                <a:gd name="T62" fmla="*/ 2147483647 w 62"/>
                <a:gd name="T63" fmla="*/ 2147483647 h 121"/>
                <a:gd name="T64" fmla="*/ 2147483647 w 62"/>
                <a:gd name="T65" fmla="*/ 2147483647 h 121"/>
                <a:gd name="T66" fmla="*/ 2147483647 w 62"/>
                <a:gd name="T67" fmla="*/ 2147483647 h 121"/>
                <a:gd name="T68" fmla="*/ 2147483647 w 62"/>
                <a:gd name="T69" fmla="*/ 2147483647 h 121"/>
                <a:gd name="T70" fmla="*/ 2147483647 w 62"/>
                <a:gd name="T71" fmla="*/ 2147483647 h 121"/>
                <a:gd name="T72" fmla="*/ 2147483647 w 62"/>
                <a:gd name="T73" fmla="*/ 2147483647 h 121"/>
                <a:gd name="T74" fmla="*/ 2147483647 w 62"/>
                <a:gd name="T75" fmla="*/ 2147483647 h 121"/>
                <a:gd name="T76" fmla="*/ 2147483647 w 62"/>
                <a:gd name="T77" fmla="*/ 2147483647 h 121"/>
                <a:gd name="T78" fmla="*/ 2147483647 w 62"/>
                <a:gd name="T79" fmla="*/ 2147483647 h 121"/>
                <a:gd name="T80" fmla="*/ 2147483647 w 62"/>
                <a:gd name="T81" fmla="*/ 2147483647 h 121"/>
                <a:gd name="T82" fmla="*/ 2147483647 w 62"/>
                <a:gd name="T83" fmla="*/ 2147483647 h 121"/>
                <a:gd name="T84" fmla="*/ 2147483647 w 62"/>
                <a:gd name="T85" fmla="*/ 2147483647 h 121"/>
                <a:gd name="T86" fmla="*/ 2147483647 w 62"/>
                <a:gd name="T87" fmla="*/ 2147483647 h 121"/>
                <a:gd name="T88" fmla="*/ 1611484052 w 62"/>
                <a:gd name="T89" fmla="*/ 2147483647 h 121"/>
                <a:gd name="T90" fmla="*/ 805872867 w 62"/>
                <a:gd name="T91" fmla="*/ 2147483647 h 121"/>
                <a:gd name="T92" fmla="*/ 805872867 w 62"/>
                <a:gd name="T93" fmla="*/ 2147483647 h 121"/>
                <a:gd name="T94" fmla="*/ 537073782 w 62"/>
                <a:gd name="T95" fmla="*/ 2147483647 h 121"/>
                <a:gd name="T96" fmla="*/ 268536891 w 62"/>
                <a:gd name="T97" fmla="*/ 2147483647 h 121"/>
                <a:gd name="T98" fmla="*/ 0 w 62"/>
                <a:gd name="T99" fmla="*/ 2147483647 h 121"/>
                <a:gd name="T100" fmla="*/ 0 w 62"/>
                <a:gd name="T101" fmla="*/ 2147483647 h 121"/>
                <a:gd name="T102" fmla="*/ 0 w 62"/>
                <a:gd name="T103" fmla="*/ 2147483647 h 121"/>
                <a:gd name="T104" fmla="*/ 0 w 62"/>
                <a:gd name="T105" fmla="*/ 2147483647 h 121"/>
                <a:gd name="T106" fmla="*/ 0 w 62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121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4" y="18"/>
                  </a:lnTo>
                  <a:lnTo>
                    <a:pt x="5" y="11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10"/>
                  </a:lnTo>
                  <a:lnTo>
                    <a:pt x="61" y="14"/>
                  </a:lnTo>
                  <a:lnTo>
                    <a:pt x="61" y="18"/>
                  </a:lnTo>
                  <a:lnTo>
                    <a:pt x="61" y="30"/>
                  </a:lnTo>
                  <a:lnTo>
                    <a:pt x="61" y="48"/>
                  </a:lnTo>
                  <a:lnTo>
                    <a:pt x="61" y="83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2" y="98"/>
                  </a:lnTo>
                  <a:lnTo>
                    <a:pt x="61" y="105"/>
                  </a:lnTo>
                  <a:lnTo>
                    <a:pt x="59" y="110"/>
                  </a:lnTo>
                  <a:lnTo>
                    <a:pt x="57" y="113"/>
                  </a:lnTo>
                  <a:lnTo>
                    <a:pt x="54" y="116"/>
                  </a:lnTo>
                  <a:lnTo>
                    <a:pt x="50" y="118"/>
                  </a:lnTo>
                  <a:lnTo>
                    <a:pt x="42" y="121"/>
                  </a:lnTo>
                  <a:lnTo>
                    <a:pt x="32" y="121"/>
                  </a:lnTo>
                  <a:lnTo>
                    <a:pt x="25" y="121"/>
                  </a:lnTo>
                  <a:lnTo>
                    <a:pt x="19" y="121"/>
                  </a:lnTo>
                  <a:lnTo>
                    <a:pt x="12" y="118"/>
                  </a:lnTo>
                  <a:lnTo>
                    <a:pt x="6" y="114"/>
                  </a:lnTo>
                  <a:lnTo>
                    <a:pt x="4" y="111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962"/>
            <p:cNvSpPr>
              <a:spLocks/>
            </p:cNvSpPr>
            <p:nvPr/>
          </p:nvSpPr>
          <p:spPr bwMode="auto">
            <a:xfrm>
              <a:off x="5473702" y="3373438"/>
              <a:ext cx="20638" cy="96838"/>
            </a:xfrm>
            <a:custGeom>
              <a:avLst/>
              <a:gdLst>
                <a:gd name="T0" fmla="*/ 0 w 39"/>
                <a:gd name="T1" fmla="*/ 2147483647 h 185"/>
                <a:gd name="T2" fmla="*/ 0 w 39"/>
                <a:gd name="T3" fmla="*/ 2147483647 h 185"/>
                <a:gd name="T4" fmla="*/ 148136389 w 39"/>
                <a:gd name="T5" fmla="*/ 2147483647 h 185"/>
                <a:gd name="T6" fmla="*/ 296272778 w 39"/>
                <a:gd name="T7" fmla="*/ 2147483647 h 185"/>
                <a:gd name="T8" fmla="*/ 296272778 w 39"/>
                <a:gd name="T9" fmla="*/ 2147483647 h 185"/>
                <a:gd name="T10" fmla="*/ 296272778 w 39"/>
                <a:gd name="T11" fmla="*/ 1720984522 h 185"/>
                <a:gd name="T12" fmla="*/ 592825492 w 39"/>
                <a:gd name="T13" fmla="*/ 1434107966 h 185"/>
                <a:gd name="T14" fmla="*/ 1185371047 w 39"/>
                <a:gd name="T15" fmla="*/ 573752587 h 185"/>
                <a:gd name="T16" fmla="*/ 2074749253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573752587 h 185"/>
                <a:gd name="T24" fmla="*/ 2147483647 w 39"/>
                <a:gd name="T25" fmla="*/ 1434107966 h 185"/>
                <a:gd name="T26" fmla="*/ 2147483647 w 39"/>
                <a:gd name="T27" fmla="*/ 1720984522 h 185"/>
                <a:gd name="T28" fmla="*/ 2147483647 w 39"/>
                <a:gd name="T29" fmla="*/ 2147483647 h 185"/>
                <a:gd name="T30" fmla="*/ 2147483647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1481923761 w 39"/>
                <a:gd name="T49" fmla="*/ 2147483647 h 185"/>
                <a:gd name="T50" fmla="*/ 740961881 w 39"/>
                <a:gd name="T51" fmla="*/ 2147483647 h 185"/>
                <a:gd name="T52" fmla="*/ 148136389 w 39"/>
                <a:gd name="T53" fmla="*/ 2147483647 h 185"/>
                <a:gd name="T54" fmla="*/ 0 w 39"/>
                <a:gd name="T55" fmla="*/ 2147483647 h 185"/>
                <a:gd name="T56" fmla="*/ 0 w 39"/>
                <a:gd name="T57" fmla="*/ 2147483647 h 185"/>
                <a:gd name="T58" fmla="*/ 0 w 39"/>
                <a:gd name="T59" fmla="*/ 2147483647 h 185"/>
                <a:gd name="T60" fmla="*/ 0 w 39"/>
                <a:gd name="T61" fmla="*/ 2147483647 h 185"/>
                <a:gd name="T62" fmla="*/ 0 w 39"/>
                <a:gd name="T63" fmla="*/ 2147483647 h 185"/>
                <a:gd name="T64" fmla="*/ 0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0" y="163"/>
                  </a:moveTo>
                  <a:lnTo>
                    <a:pt x="0" y="163"/>
                  </a:lnTo>
                  <a:lnTo>
                    <a:pt x="1" y="90"/>
                  </a:lnTo>
                  <a:lnTo>
                    <a:pt x="2" y="18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8"/>
                  </a:lnTo>
                  <a:lnTo>
                    <a:pt x="38" y="91"/>
                  </a:lnTo>
                  <a:lnTo>
                    <a:pt x="36" y="167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29" y="179"/>
                  </a:lnTo>
                  <a:lnTo>
                    <a:pt x="24" y="183"/>
                  </a:lnTo>
                  <a:lnTo>
                    <a:pt x="17" y="185"/>
                  </a:lnTo>
                  <a:lnTo>
                    <a:pt x="10" y="183"/>
                  </a:lnTo>
                  <a:lnTo>
                    <a:pt x="5" y="179"/>
                  </a:lnTo>
                  <a:lnTo>
                    <a:pt x="1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963"/>
            <p:cNvSpPr>
              <a:spLocks/>
            </p:cNvSpPr>
            <p:nvPr/>
          </p:nvSpPr>
          <p:spPr bwMode="auto">
            <a:xfrm>
              <a:off x="4740277" y="3151188"/>
              <a:ext cx="12700" cy="52388"/>
            </a:xfrm>
            <a:custGeom>
              <a:avLst/>
              <a:gdLst>
                <a:gd name="T0" fmla="*/ 2147483647 w 23"/>
                <a:gd name="T1" fmla="*/ 630048333 h 97"/>
                <a:gd name="T2" fmla="*/ 2147483647 w 23"/>
                <a:gd name="T3" fmla="*/ 630048333 h 97"/>
                <a:gd name="T4" fmla="*/ 1178423061 w 23"/>
                <a:gd name="T5" fmla="*/ 2147483647 h 97"/>
                <a:gd name="T6" fmla="*/ 673515235 w 23"/>
                <a:gd name="T7" fmla="*/ 2147483647 h 97"/>
                <a:gd name="T8" fmla="*/ 336605217 w 23"/>
                <a:gd name="T9" fmla="*/ 2147483647 h 97"/>
                <a:gd name="T10" fmla="*/ 0 w 23"/>
                <a:gd name="T11" fmla="*/ 2147483647 h 97"/>
                <a:gd name="T12" fmla="*/ 0 w 23"/>
                <a:gd name="T13" fmla="*/ 2147483647 h 97"/>
                <a:gd name="T14" fmla="*/ 0 w 23"/>
                <a:gd name="T15" fmla="*/ 2147483647 h 97"/>
                <a:gd name="T16" fmla="*/ 0 w 23"/>
                <a:gd name="T17" fmla="*/ 2147483647 h 97"/>
                <a:gd name="T18" fmla="*/ 0 w 23"/>
                <a:gd name="T19" fmla="*/ 2147483647 h 97"/>
                <a:gd name="T20" fmla="*/ 0 w 23"/>
                <a:gd name="T21" fmla="*/ 2147483647 h 97"/>
                <a:gd name="T22" fmla="*/ 336605217 w 23"/>
                <a:gd name="T23" fmla="*/ 2147483647 h 97"/>
                <a:gd name="T24" fmla="*/ 505212626 w 23"/>
                <a:gd name="T25" fmla="*/ 2147483647 h 97"/>
                <a:gd name="T26" fmla="*/ 1010120452 w 23"/>
                <a:gd name="T27" fmla="*/ 2147483647 h 97"/>
                <a:gd name="T28" fmla="*/ 1515333078 w 23"/>
                <a:gd name="T29" fmla="*/ 2147483647 h 97"/>
                <a:gd name="T30" fmla="*/ 1683635687 w 23"/>
                <a:gd name="T31" fmla="*/ 2147483647 h 97"/>
                <a:gd name="T32" fmla="*/ 1851938296 w 23"/>
                <a:gd name="T33" fmla="*/ 2147483647 h 97"/>
                <a:gd name="T34" fmla="*/ 2147483647 w 23"/>
                <a:gd name="T35" fmla="*/ 2147483647 h 97"/>
                <a:gd name="T36" fmla="*/ 2147483647 w 23"/>
                <a:gd name="T37" fmla="*/ 2147483647 h 97"/>
                <a:gd name="T38" fmla="*/ 2147483647 w 23"/>
                <a:gd name="T39" fmla="*/ 2147483647 h 97"/>
                <a:gd name="T40" fmla="*/ 2147483647 w 23"/>
                <a:gd name="T41" fmla="*/ 2147483647 h 97"/>
                <a:gd name="T42" fmla="*/ 2147483647 w 23"/>
                <a:gd name="T43" fmla="*/ 2147483647 h 97"/>
                <a:gd name="T44" fmla="*/ 2147483647 w 23"/>
                <a:gd name="T45" fmla="*/ 1102876497 h 97"/>
                <a:gd name="T46" fmla="*/ 2147483647 w 23"/>
                <a:gd name="T47" fmla="*/ 1102876497 h 97"/>
                <a:gd name="T48" fmla="*/ 2147483647 w 23"/>
                <a:gd name="T49" fmla="*/ 630048333 h 97"/>
                <a:gd name="T50" fmla="*/ 2147483647 w 23"/>
                <a:gd name="T51" fmla="*/ 472536520 h 97"/>
                <a:gd name="T52" fmla="*/ 2147483647 w 23"/>
                <a:gd name="T53" fmla="*/ 0 h 97"/>
                <a:gd name="T54" fmla="*/ 2147483647 w 23"/>
                <a:gd name="T55" fmla="*/ 0 h 97"/>
                <a:gd name="T56" fmla="*/ 2147483647 w 23"/>
                <a:gd name="T57" fmla="*/ 0 h 97"/>
                <a:gd name="T58" fmla="*/ 2147483647 w 23"/>
                <a:gd name="T59" fmla="*/ 315024166 h 97"/>
                <a:gd name="T60" fmla="*/ 2147483647 w 23"/>
                <a:gd name="T61" fmla="*/ 630048333 h 97"/>
                <a:gd name="T62" fmla="*/ 2147483647 w 23"/>
                <a:gd name="T63" fmla="*/ 630048333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" h="97">
                  <a:moveTo>
                    <a:pt x="13" y="4"/>
                  </a:moveTo>
                  <a:lnTo>
                    <a:pt x="13" y="4"/>
                  </a:lnTo>
                  <a:lnTo>
                    <a:pt x="7" y="23"/>
                  </a:lnTo>
                  <a:lnTo>
                    <a:pt x="4" y="44"/>
                  </a:lnTo>
                  <a:lnTo>
                    <a:pt x="2" y="6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1" y="94"/>
                  </a:lnTo>
                  <a:lnTo>
                    <a:pt x="13" y="91"/>
                  </a:lnTo>
                  <a:lnTo>
                    <a:pt x="13" y="70"/>
                  </a:lnTo>
                  <a:lnTo>
                    <a:pt x="15" y="49"/>
                  </a:lnTo>
                  <a:lnTo>
                    <a:pt x="19" y="2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964"/>
            <p:cNvSpPr>
              <a:spLocks/>
            </p:cNvSpPr>
            <p:nvPr/>
          </p:nvSpPr>
          <p:spPr bwMode="auto">
            <a:xfrm>
              <a:off x="4775202" y="3160713"/>
              <a:ext cx="14288" cy="61913"/>
            </a:xfrm>
            <a:custGeom>
              <a:avLst/>
              <a:gdLst>
                <a:gd name="T0" fmla="*/ 2147483647 w 27"/>
                <a:gd name="T1" fmla="*/ 468102120 h 115"/>
                <a:gd name="T2" fmla="*/ 2147483647 w 27"/>
                <a:gd name="T3" fmla="*/ 468102120 h 115"/>
                <a:gd name="T4" fmla="*/ 1481955593 w 27"/>
                <a:gd name="T5" fmla="*/ 2147483647 h 115"/>
                <a:gd name="T6" fmla="*/ 889117368 w 27"/>
                <a:gd name="T7" fmla="*/ 2147483647 h 115"/>
                <a:gd name="T8" fmla="*/ 296279143 w 27"/>
                <a:gd name="T9" fmla="*/ 2147483647 h 115"/>
                <a:gd name="T10" fmla="*/ 0 w 27"/>
                <a:gd name="T11" fmla="*/ 2147483647 h 115"/>
                <a:gd name="T12" fmla="*/ 0 w 27"/>
                <a:gd name="T13" fmla="*/ 2147483647 h 115"/>
                <a:gd name="T14" fmla="*/ 296279143 w 27"/>
                <a:gd name="T15" fmla="*/ 2147483647 h 115"/>
                <a:gd name="T16" fmla="*/ 592838225 w 27"/>
                <a:gd name="T17" fmla="*/ 2147483647 h 115"/>
                <a:gd name="T18" fmla="*/ 1481955593 w 27"/>
                <a:gd name="T19" fmla="*/ 2147483647 h 115"/>
                <a:gd name="T20" fmla="*/ 1481955593 w 27"/>
                <a:gd name="T21" fmla="*/ 2147483647 h 115"/>
                <a:gd name="T22" fmla="*/ 1630095165 w 27"/>
                <a:gd name="T23" fmla="*/ 2147483647 h 115"/>
                <a:gd name="T24" fmla="*/ 1778234737 w 27"/>
                <a:gd name="T25" fmla="*/ 2147483647 h 115"/>
                <a:gd name="T26" fmla="*/ 2147483647 w 27"/>
                <a:gd name="T27" fmla="*/ 2147483647 h 115"/>
                <a:gd name="T28" fmla="*/ 2147483647 w 27"/>
                <a:gd name="T29" fmla="*/ 2147483647 h 115"/>
                <a:gd name="T30" fmla="*/ 2147483647 w 27"/>
                <a:gd name="T31" fmla="*/ 2147483647 h 115"/>
                <a:gd name="T32" fmla="*/ 2147483647 w 27"/>
                <a:gd name="T33" fmla="*/ 2147483647 h 115"/>
                <a:gd name="T34" fmla="*/ 2147483647 w 27"/>
                <a:gd name="T35" fmla="*/ 2147483647 h 115"/>
                <a:gd name="T36" fmla="*/ 2147483647 w 27"/>
                <a:gd name="T37" fmla="*/ 2147483647 h 115"/>
                <a:gd name="T38" fmla="*/ 2147483647 w 27"/>
                <a:gd name="T39" fmla="*/ 2147483647 h 115"/>
                <a:gd name="T40" fmla="*/ 2074793819 w 27"/>
                <a:gd name="T41" fmla="*/ 2147483647 h 115"/>
                <a:gd name="T42" fmla="*/ 1778234737 w 27"/>
                <a:gd name="T43" fmla="*/ 2147483647 h 115"/>
                <a:gd name="T44" fmla="*/ 1778234737 w 27"/>
                <a:gd name="T45" fmla="*/ 2147483647 h 115"/>
                <a:gd name="T46" fmla="*/ 2074793819 w 27"/>
                <a:gd name="T47" fmla="*/ 2147483647 h 115"/>
                <a:gd name="T48" fmla="*/ 2147483647 w 27"/>
                <a:gd name="T49" fmla="*/ 2147483647 h 115"/>
                <a:gd name="T50" fmla="*/ 2147483647 w 27"/>
                <a:gd name="T51" fmla="*/ 2147483647 h 115"/>
                <a:gd name="T52" fmla="*/ 2147483647 w 27"/>
                <a:gd name="T53" fmla="*/ 1560533316 h 115"/>
                <a:gd name="T54" fmla="*/ 2147483647 w 27"/>
                <a:gd name="T55" fmla="*/ 1560533316 h 115"/>
                <a:gd name="T56" fmla="*/ 2147483647 w 27"/>
                <a:gd name="T57" fmla="*/ 1092431197 h 115"/>
                <a:gd name="T58" fmla="*/ 2147483647 w 27"/>
                <a:gd name="T59" fmla="*/ 624039432 h 115"/>
                <a:gd name="T60" fmla="*/ 2147483647 w 27"/>
                <a:gd name="T61" fmla="*/ 468102120 h 115"/>
                <a:gd name="T62" fmla="*/ 2147483647 w 27"/>
                <a:gd name="T63" fmla="*/ 155937312 h 115"/>
                <a:gd name="T64" fmla="*/ 2147483647 w 27"/>
                <a:gd name="T65" fmla="*/ 0 h 115"/>
                <a:gd name="T66" fmla="*/ 2147483647 w 27"/>
                <a:gd name="T67" fmla="*/ 0 h 115"/>
                <a:gd name="T68" fmla="*/ 2147483647 w 27"/>
                <a:gd name="T69" fmla="*/ 155937312 h 115"/>
                <a:gd name="T70" fmla="*/ 2147483647 w 27"/>
                <a:gd name="T71" fmla="*/ 468102120 h 115"/>
                <a:gd name="T72" fmla="*/ 2147483647 w 27"/>
                <a:gd name="T73" fmla="*/ 468102120 h 1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115">
                  <a:moveTo>
                    <a:pt x="16" y="3"/>
                  </a:moveTo>
                  <a:lnTo>
                    <a:pt x="16" y="3"/>
                  </a:lnTo>
                  <a:lnTo>
                    <a:pt x="10" y="16"/>
                  </a:lnTo>
                  <a:lnTo>
                    <a:pt x="6" y="29"/>
                  </a:lnTo>
                  <a:lnTo>
                    <a:pt x="2" y="42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10" y="111"/>
                  </a:lnTo>
                  <a:lnTo>
                    <a:pt x="11" y="114"/>
                  </a:lnTo>
                  <a:lnTo>
                    <a:pt x="12" y="115"/>
                  </a:lnTo>
                  <a:lnTo>
                    <a:pt x="16" y="115"/>
                  </a:lnTo>
                  <a:lnTo>
                    <a:pt x="19" y="114"/>
                  </a:lnTo>
                  <a:lnTo>
                    <a:pt x="21" y="113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16" y="96"/>
                  </a:lnTo>
                  <a:lnTo>
                    <a:pt x="14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4" y="45"/>
                  </a:lnTo>
                  <a:lnTo>
                    <a:pt x="16" y="33"/>
                  </a:lnTo>
                  <a:lnTo>
                    <a:pt x="21" y="2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965"/>
            <p:cNvSpPr>
              <a:spLocks/>
            </p:cNvSpPr>
            <p:nvPr/>
          </p:nvSpPr>
          <p:spPr bwMode="auto">
            <a:xfrm>
              <a:off x="4821239" y="3176588"/>
              <a:ext cx="15875" cy="55563"/>
            </a:xfrm>
            <a:custGeom>
              <a:avLst/>
              <a:gdLst>
                <a:gd name="T0" fmla="*/ 2147483647 w 31"/>
                <a:gd name="T1" fmla="*/ 1677491848 h 104"/>
                <a:gd name="T2" fmla="*/ 2147483647 w 31"/>
                <a:gd name="T3" fmla="*/ 1677491848 h 104"/>
                <a:gd name="T4" fmla="*/ 2147483647 w 31"/>
                <a:gd name="T5" fmla="*/ 1219942297 h 104"/>
                <a:gd name="T6" fmla="*/ 2147483647 w 31"/>
                <a:gd name="T7" fmla="*/ 1067520700 h 104"/>
                <a:gd name="T8" fmla="*/ 2147483647 w 31"/>
                <a:gd name="T9" fmla="*/ 457549551 h 104"/>
                <a:gd name="T10" fmla="*/ 2147483647 w 31"/>
                <a:gd name="T11" fmla="*/ 152421597 h 104"/>
                <a:gd name="T12" fmla="*/ 2147483647 w 31"/>
                <a:gd name="T13" fmla="*/ 0 h 104"/>
                <a:gd name="T14" fmla="*/ 2147483647 w 31"/>
                <a:gd name="T15" fmla="*/ 152421597 h 104"/>
                <a:gd name="T16" fmla="*/ 2147483647 w 31"/>
                <a:gd name="T17" fmla="*/ 457549551 h 104"/>
                <a:gd name="T18" fmla="*/ 2147483647 w 31"/>
                <a:gd name="T19" fmla="*/ 457549551 h 104"/>
                <a:gd name="T20" fmla="*/ 2147483647 w 31"/>
                <a:gd name="T21" fmla="*/ 1372363359 h 104"/>
                <a:gd name="T22" fmla="*/ 1611484052 w 31"/>
                <a:gd name="T23" fmla="*/ 2147483647 h 104"/>
                <a:gd name="T24" fmla="*/ 671342484 w 31"/>
                <a:gd name="T25" fmla="*/ 2147483647 h 104"/>
                <a:gd name="T26" fmla="*/ 402805593 w 31"/>
                <a:gd name="T27" fmla="*/ 2147483647 h 104"/>
                <a:gd name="T28" fmla="*/ 134268702 w 31"/>
                <a:gd name="T29" fmla="*/ 2147483647 h 104"/>
                <a:gd name="T30" fmla="*/ 134268702 w 31"/>
                <a:gd name="T31" fmla="*/ 2147483647 h 104"/>
                <a:gd name="T32" fmla="*/ 0 w 31"/>
                <a:gd name="T33" fmla="*/ 2147483647 h 104"/>
                <a:gd name="T34" fmla="*/ 0 w 31"/>
                <a:gd name="T35" fmla="*/ 2147483647 h 104"/>
                <a:gd name="T36" fmla="*/ 134268702 w 31"/>
                <a:gd name="T37" fmla="*/ 2147483647 h 104"/>
                <a:gd name="T38" fmla="*/ 402805593 w 31"/>
                <a:gd name="T39" fmla="*/ 2147483647 h 104"/>
                <a:gd name="T40" fmla="*/ 671342484 w 31"/>
                <a:gd name="T41" fmla="*/ 2147483647 h 104"/>
                <a:gd name="T42" fmla="*/ 1208678460 w 31"/>
                <a:gd name="T43" fmla="*/ 2147483647 h 104"/>
                <a:gd name="T44" fmla="*/ 1208678460 w 31"/>
                <a:gd name="T45" fmla="*/ 2147483647 h 104"/>
                <a:gd name="T46" fmla="*/ 1611484052 w 31"/>
                <a:gd name="T47" fmla="*/ 2147483647 h 104"/>
                <a:gd name="T48" fmla="*/ 2014289133 w 31"/>
                <a:gd name="T49" fmla="*/ 2147483647 h 104"/>
                <a:gd name="T50" fmla="*/ 2147483647 w 31"/>
                <a:gd name="T51" fmla="*/ 2147483647 h 104"/>
                <a:gd name="T52" fmla="*/ 2147483647 w 31"/>
                <a:gd name="T53" fmla="*/ 2147483647 h 104"/>
                <a:gd name="T54" fmla="*/ 2147483647 w 31"/>
                <a:gd name="T55" fmla="*/ 2147483647 h 104"/>
                <a:gd name="T56" fmla="*/ 2147483647 w 31"/>
                <a:gd name="T57" fmla="*/ 2147483647 h 104"/>
                <a:gd name="T58" fmla="*/ 2147483647 w 31"/>
                <a:gd name="T59" fmla="*/ 2147483647 h 104"/>
                <a:gd name="T60" fmla="*/ 2147483647 w 31"/>
                <a:gd name="T61" fmla="*/ 2147483647 h 104"/>
                <a:gd name="T62" fmla="*/ 1880020944 w 31"/>
                <a:gd name="T63" fmla="*/ 2147483647 h 104"/>
                <a:gd name="T64" fmla="*/ 1611484052 w 31"/>
                <a:gd name="T65" fmla="*/ 2147483647 h 104"/>
                <a:gd name="T66" fmla="*/ 1477215351 w 31"/>
                <a:gd name="T67" fmla="*/ 2147483647 h 104"/>
                <a:gd name="T68" fmla="*/ 1611484052 w 31"/>
                <a:gd name="T69" fmla="*/ 2147483647 h 104"/>
                <a:gd name="T70" fmla="*/ 1880020944 w 31"/>
                <a:gd name="T71" fmla="*/ 2147483647 h 104"/>
                <a:gd name="T72" fmla="*/ 1880020944 w 31"/>
                <a:gd name="T73" fmla="*/ 2147483647 h 104"/>
                <a:gd name="T74" fmla="*/ 2014289133 w 31"/>
                <a:gd name="T75" fmla="*/ 2147483647 h 104"/>
                <a:gd name="T76" fmla="*/ 2147483647 w 31"/>
                <a:gd name="T77" fmla="*/ 2147483647 h 104"/>
                <a:gd name="T78" fmla="*/ 2147483647 w 31"/>
                <a:gd name="T79" fmla="*/ 2147483647 h 104"/>
                <a:gd name="T80" fmla="*/ 2147483647 w 31"/>
                <a:gd name="T81" fmla="*/ 2147483647 h 104"/>
                <a:gd name="T82" fmla="*/ 2147483647 w 31"/>
                <a:gd name="T83" fmla="*/ 1677491848 h 104"/>
                <a:gd name="T84" fmla="*/ 2147483647 w 31"/>
                <a:gd name="T85" fmla="*/ 1677491848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104">
                  <a:moveTo>
                    <a:pt x="30" y="11"/>
                  </a:moveTo>
                  <a:lnTo>
                    <a:pt x="30" y="11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5" y="28"/>
                  </a:lnTo>
                  <a:lnTo>
                    <a:pt x="3" y="43"/>
                  </a:lnTo>
                  <a:lnTo>
                    <a:pt x="1" y="6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1" y="89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9" y="103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6" y="103"/>
                  </a:lnTo>
                  <a:lnTo>
                    <a:pt x="18" y="102"/>
                  </a:lnTo>
                  <a:lnTo>
                    <a:pt x="19" y="98"/>
                  </a:lnTo>
                  <a:lnTo>
                    <a:pt x="18" y="95"/>
                  </a:lnTo>
                  <a:lnTo>
                    <a:pt x="16" y="92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1" y="77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5" y="46"/>
                  </a:lnTo>
                  <a:lnTo>
                    <a:pt x="18" y="34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966"/>
            <p:cNvSpPr>
              <a:spLocks/>
            </p:cNvSpPr>
            <p:nvPr/>
          </p:nvSpPr>
          <p:spPr bwMode="auto">
            <a:xfrm>
              <a:off x="4852989" y="3184526"/>
              <a:ext cx="14288" cy="57150"/>
            </a:xfrm>
            <a:custGeom>
              <a:avLst/>
              <a:gdLst>
                <a:gd name="T0" fmla="*/ 2147483647 w 26"/>
                <a:gd name="T1" fmla="*/ 720795724 h 109"/>
                <a:gd name="T2" fmla="*/ 2147483647 w 26"/>
                <a:gd name="T3" fmla="*/ 720795724 h 109"/>
                <a:gd name="T4" fmla="*/ 1161764974 w 26"/>
                <a:gd name="T5" fmla="*/ 2147483647 h 109"/>
                <a:gd name="T6" fmla="*/ 497985709 w 26"/>
                <a:gd name="T7" fmla="*/ 2147483647 h 109"/>
                <a:gd name="T8" fmla="*/ 166095802 w 26"/>
                <a:gd name="T9" fmla="*/ 2147483647 h 109"/>
                <a:gd name="T10" fmla="*/ 0 w 26"/>
                <a:gd name="T11" fmla="*/ 2147483647 h 109"/>
                <a:gd name="T12" fmla="*/ 166095802 w 26"/>
                <a:gd name="T13" fmla="*/ 2147483647 h 109"/>
                <a:gd name="T14" fmla="*/ 497985709 w 26"/>
                <a:gd name="T15" fmla="*/ 2147483647 h 109"/>
                <a:gd name="T16" fmla="*/ 1161764974 w 26"/>
                <a:gd name="T17" fmla="*/ 2147483647 h 109"/>
                <a:gd name="T18" fmla="*/ 1161764974 w 26"/>
                <a:gd name="T19" fmla="*/ 2147483647 h 109"/>
                <a:gd name="T20" fmla="*/ 1327559079 w 26"/>
                <a:gd name="T21" fmla="*/ 2147483647 h 109"/>
                <a:gd name="T22" fmla="*/ 1825544788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2147483647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1991338893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1008894117 h 109"/>
                <a:gd name="T50" fmla="*/ 2147483647 w 26"/>
                <a:gd name="T51" fmla="*/ 1008894117 h 109"/>
                <a:gd name="T52" fmla="*/ 2147483647 w 26"/>
                <a:gd name="T53" fmla="*/ 720795724 h 109"/>
                <a:gd name="T54" fmla="*/ 2147483647 w 26"/>
                <a:gd name="T55" fmla="*/ 432422591 h 109"/>
                <a:gd name="T56" fmla="*/ 2147483647 w 26"/>
                <a:gd name="T57" fmla="*/ 288373133 h 109"/>
                <a:gd name="T58" fmla="*/ 2147483647 w 26"/>
                <a:gd name="T59" fmla="*/ 0 h 109"/>
                <a:gd name="T60" fmla="*/ 2147483647 w 26"/>
                <a:gd name="T61" fmla="*/ 0 h 109"/>
                <a:gd name="T62" fmla="*/ 2147483647 w 26"/>
                <a:gd name="T63" fmla="*/ 288373133 h 109"/>
                <a:gd name="T64" fmla="*/ 2147483647 w 26"/>
                <a:gd name="T65" fmla="*/ 720795724 h 109"/>
                <a:gd name="T66" fmla="*/ 2147483647 w 26"/>
                <a:gd name="T67" fmla="*/ 720795724 h 1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" h="109">
                  <a:moveTo>
                    <a:pt x="14" y="5"/>
                  </a:moveTo>
                  <a:lnTo>
                    <a:pt x="14" y="5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1" y="55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3" y="93"/>
                  </a:lnTo>
                  <a:lnTo>
                    <a:pt x="7" y="105"/>
                  </a:lnTo>
                  <a:lnTo>
                    <a:pt x="8" y="108"/>
                  </a:lnTo>
                  <a:lnTo>
                    <a:pt x="11" y="109"/>
                  </a:lnTo>
                  <a:lnTo>
                    <a:pt x="15" y="109"/>
                  </a:lnTo>
                  <a:lnTo>
                    <a:pt x="18" y="108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5" y="90"/>
                  </a:lnTo>
                  <a:lnTo>
                    <a:pt x="14" y="78"/>
                  </a:lnTo>
                  <a:lnTo>
                    <a:pt x="12" y="67"/>
                  </a:lnTo>
                  <a:lnTo>
                    <a:pt x="14" y="55"/>
                  </a:lnTo>
                  <a:lnTo>
                    <a:pt x="15" y="42"/>
                  </a:lnTo>
                  <a:lnTo>
                    <a:pt x="18" y="3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967"/>
            <p:cNvSpPr>
              <a:spLocks/>
            </p:cNvSpPr>
            <p:nvPr/>
          </p:nvSpPr>
          <p:spPr bwMode="auto">
            <a:xfrm>
              <a:off x="4878389" y="3195638"/>
              <a:ext cx="11113" cy="52388"/>
            </a:xfrm>
            <a:custGeom>
              <a:avLst/>
              <a:gdLst>
                <a:gd name="T0" fmla="*/ 1600694294 w 19"/>
                <a:gd name="T1" fmla="*/ 763853925 h 98"/>
                <a:gd name="T2" fmla="*/ 1600694294 w 19"/>
                <a:gd name="T3" fmla="*/ 763853925 h 98"/>
                <a:gd name="T4" fmla="*/ 800518521 w 19"/>
                <a:gd name="T5" fmla="*/ 2138677555 h 98"/>
                <a:gd name="T6" fmla="*/ 200129338 w 19"/>
                <a:gd name="T7" fmla="*/ 2147483647 h 98"/>
                <a:gd name="T8" fmla="*/ 0 w 19"/>
                <a:gd name="T9" fmla="*/ 2147483647 h 98"/>
                <a:gd name="T10" fmla="*/ 0 w 19"/>
                <a:gd name="T11" fmla="*/ 2147483647 h 98"/>
                <a:gd name="T12" fmla="*/ 0 w 19"/>
                <a:gd name="T13" fmla="*/ 2147483647 h 98"/>
                <a:gd name="T14" fmla="*/ 200129338 w 19"/>
                <a:gd name="T15" fmla="*/ 2147483647 h 98"/>
                <a:gd name="T16" fmla="*/ 200129338 w 19"/>
                <a:gd name="T17" fmla="*/ 2147483647 h 98"/>
                <a:gd name="T18" fmla="*/ 200129338 w 19"/>
                <a:gd name="T19" fmla="*/ 2147483647 h 98"/>
                <a:gd name="T20" fmla="*/ 600388598 w 19"/>
                <a:gd name="T21" fmla="*/ 2147483647 h 98"/>
                <a:gd name="T22" fmla="*/ 800518521 w 19"/>
                <a:gd name="T23" fmla="*/ 2147483647 h 98"/>
                <a:gd name="T24" fmla="*/ 1400564956 w 19"/>
                <a:gd name="T25" fmla="*/ 2147483647 h 98"/>
                <a:gd name="T26" fmla="*/ 1800824217 w 19"/>
                <a:gd name="T27" fmla="*/ 2147483647 h 98"/>
                <a:gd name="T28" fmla="*/ 2147483647 w 19"/>
                <a:gd name="T29" fmla="*/ 2147483647 h 98"/>
                <a:gd name="T30" fmla="*/ 2147483647 w 19"/>
                <a:gd name="T31" fmla="*/ 2147483647 h 98"/>
                <a:gd name="T32" fmla="*/ 2147483647 w 19"/>
                <a:gd name="T33" fmla="*/ 2147483647 h 98"/>
                <a:gd name="T34" fmla="*/ 2147483647 w 19"/>
                <a:gd name="T35" fmla="*/ 2147483647 h 98"/>
                <a:gd name="T36" fmla="*/ 2147483647 w 19"/>
                <a:gd name="T37" fmla="*/ 2147483647 h 98"/>
                <a:gd name="T38" fmla="*/ 2147483647 w 19"/>
                <a:gd name="T39" fmla="*/ 2147483647 h 98"/>
                <a:gd name="T40" fmla="*/ 2147483647 w 19"/>
                <a:gd name="T41" fmla="*/ 2147483647 h 98"/>
                <a:gd name="T42" fmla="*/ 2147483647 w 19"/>
                <a:gd name="T43" fmla="*/ 2147483647 h 98"/>
                <a:gd name="T44" fmla="*/ 2147483647 w 19"/>
                <a:gd name="T45" fmla="*/ 1527708385 h 98"/>
                <a:gd name="T46" fmla="*/ 2147483647 w 19"/>
                <a:gd name="T47" fmla="*/ 1527708385 h 98"/>
                <a:gd name="T48" fmla="*/ 2147483647 w 19"/>
                <a:gd name="T49" fmla="*/ 1069338510 h 98"/>
                <a:gd name="T50" fmla="*/ 2147483647 w 19"/>
                <a:gd name="T51" fmla="*/ 916453755 h 98"/>
                <a:gd name="T52" fmla="*/ 2147483647 w 19"/>
                <a:gd name="T53" fmla="*/ 305484585 h 98"/>
                <a:gd name="T54" fmla="*/ 2147483647 w 19"/>
                <a:gd name="T55" fmla="*/ 0 h 98"/>
                <a:gd name="T56" fmla="*/ 2147483647 w 19"/>
                <a:gd name="T57" fmla="*/ 0 h 98"/>
                <a:gd name="T58" fmla="*/ 1800824217 w 19"/>
                <a:gd name="T59" fmla="*/ 305484585 h 98"/>
                <a:gd name="T60" fmla="*/ 1600694294 w 19"/>
                <a:gd name="T61" fmla="*/ 763853925 h 98"/>
                <a:gd name="T62" fmla="*/ 1600694294 w 19"/>
                <a:gd name="T63" fmla="*/ 763853925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98">
                  <a:moveTo>
                    <a:pt x="8" y="5"/>
                  </a:moveTo>
                  <a:lnTo>
                    <a:pt x="8" y="5"/>
                  </a:lnTo>
                  <a:lnTo>
                    <a:pt x="4" y="14"/>
                  </a:lnTo>
                  <a:lnTo>
                    <a:pt x="1" y="25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1" y="51"/>
                  </a:lnTo>
                  <a:lnTo>
                    <a:pt x="11" y="40"/>
                  </a:lnTo>
                  <a:lnTo>
                    <a:pt x="12" y="30"/>
                  </a:lnTo>
                  <a:lnTo>
                    <a:pt x="15" y="19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968"/>
            <p:cNvSpPr>
              <a:spLocks/>
            </p:cNvSpPr>
            <p:nvPr/>
          </p:nvSpPr>
          <p:spPr bwMode="auto">
            <a:xfrm>
              <a:off x="4900614" y="3209926"/>
              <a:ext cx="14288" cy="50800"/>
            </a:xfrm>
            <a:custGeom>
              <a:avLst/>
              <a:gdLst>
                <a:gd name="T0" fmla="*/ 2147483647 w 27"/>
                <a:gd name="T1" fmla="*/ 417835702 h 98"/>
                <a:gd name="T2" fmla="*/ 2147483647 w 27"/>
                <a:gd name="T3" fmla="*/ 417835702 h 98"/>
                <a:gd name="T4" fmla="*/ 1333816022 w 27"/>
                <a:gd name="T5" fmla="*/ 1671343327 h 98"/>
                <a:gd name="T6" fmla="*/ 740977797 w 27"/>
                <a:gd name="T7" fmla="*/ 2147483647 h 98"/>
                <a:gd name="T8" fmla="*/ 148139572 w 27"/>
                <a:gd name="T9" fmla="*/ 2147483647 h 98"/>
                <a:gd name="T10" fmla="*/ 0 w 27"/>
                <a:gd name="T11" fmla="*/ 2147483647 h 98"/>
                <a:gd name="T12" fmla="*/ 0 w 27"/>
                <a:gd name="T13" fmla="*/ 2147483647 h 98"/>
                <a:gd name="T14" fmla="*/ 148139572 w 27"/>
                <a:gd name="T15" fmla="*/ 2147483647 h 98"/>
                <a:gd name="T16" fmla="*/ 592838225 w 27"/>
                <a:gd name="T17" fmla="*/ 2147483647 h 98"/>
                <a:gd name="T18" fmla="*/ 1333816022 w 27"/>
                <a:gd name="T19" fmla="*/ 2147483647 h 98"/>
                <a:gd name="T20" fmla="*/ 1333816022 w 27"/>
                <a:gd name="T21" fmla="*/ 2147483647 h 98"/>
                <a:gd name="T22" fmla="*/ 1481955593 w 27"/>
                <a:gd name="T23" fmla="*/ 2147483647 h 98"/>
                <a:gd name="T24" fmla="*/ 1926374308 w 27"/>
                <a:gd name="T25" fmla="*/ 2147483647 h 98"/>
                <a:gd name="T26" fmla="*/ 2147483647 w 27"/>
                <a:gd name="T27" fmla="*/ 2147483647 h 98"/>
                <a:gd name="T28" fmla="*/ 2147483647 w 27"/>
                <a:gd name="T29" fmla="*/ 2147483647 h 98"/>
                <a:gd name="T30" fmla="*/ 2147483647 w 27"/>
                <a:gd name="T31" fmla="*/ 2147483647 h 98"/>
                <a:gd name="T32" fmla="*/ 2147483647 w 27"/>
                <a:gd name="T33" fmla="*/ 2147483647 h 98"/>
                <a:gd name="T34" fmla="*/ 2147483647 w 27"/>
                <a:gd name="T35" fmla="*/ 2147483647 h 98"/>
                <a:gd name="T36" fmla="*/ 2147483647 w 27"/>
                <a:gd name="T37" fmla="*/ 2147483647 h 98"/>
                <a:gd name="T38" fmla="*/ 2147483647 w 27"/>
                <a:gd name="T39" fmla="*/ 2147483647 h 98"/>
                <a:gd name="T40" fmla="*/ 2147483647 w 27"/>
                <a:gd name="T41" fmla="*/ 2147483647 h 98"/>
                <a:gd name="T42" fmla="*/ 1926374308 w 27"/>
                <a:gd name="T43" fmla="*/ 2147483647 h 98"/>
                <a:gd name="T44" fmla="*/ 1778234737 w 27"/>
                <a:gd name="T45" fmla="*/ 2147483647 h 98"/>
                <a:gd name="T46" fmla="*/ 1778234737 w 27"/>
                <a:gd name="T47" fmla="*/ 2147483647 h 98"/>
                <a:gd name="T48" fmla="*/ 1926374308 w 27"/>
                <a:gd name="T49" fmla="*/ 2147483647 h 98"/>
                <a:gd name="T50" fmla="*/ 2147483647 w 27"/>
                <a:gd name="T51" fmla="*/ 2147483647 h 98"/>
                <a:gd name="T52" fmla="*/ 2147483647 w 27"/>
                <a:gd name="T53" fmla="*/ 2147483647 h 98"/>
                <a:gd name="T54" fmla="*/ 2147483647 w 27"/>
                <a:gd name="T55" fmla="*/ 1532154437 h 98"/>
                <a:gd name="T56" fmla="*/ 2147483647 w 27"/>
                <a:gd name="T57" fmla="*/ 1532154437 h 98"/>
                <a:gd name="T58" fmla="*/ 2147483647 w 27"/>
                <a:gd name="T59" fmla="*/ 1114318216 h 98"/>
                <a:gd name="T60" fmla="*/ 2147483647 w 27"/>
                <a:gd name="T61" fmla="*/ 975129327 h 98"/>
                <a:gd name="T62" fmla="*/ 2147483647 w 27"/>
                <a:gd name="T63" fmla="*/ 417835702 h 98"/>
                <a:gd name="T64" fmla="*/ 2147483647 w 27"/>
                <a:gd name="T65" fmla="*/ 139188890 h 98"/>
                <a:gd name="T66" fmla="*/ 2147483647 w 27"/>
                <a:gd name="T67" fmla="*/ 0 h 98"/>
                <a:gd name="T68" fmla="*/ 2147483647 w 27"/>
                <a:gd name="T69" fmla="*/ 139188890 h 98"/>
                <a:gd name="T70" fmla="*/ 2147483647 w 27"/>
                <a:gd name="T71" fmla="*/ 417835702 h 98"/>
                <a:gd name="T72" fmla="*/ 2147483647 w 27"/>
                <a:gd name="T73" fmla="*/ 417835702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98">
                  <a:moveTo>
                    <a:pt x="16" y="3"/>
                  </a:moveTo>
                  <a:lnTo>
                    <a:pt x="16" y="3"/>
                  </a:lnTo>
                  <a:lnTo>
                    <a:pt x="9" y="12"/>
                  </a:lnTo>
                  <a:lnTo>
                    <a:pt x="5" y="23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" y="73"/>
                  </a:lnTo>
                  <a:lnTo>
                    <a:pt x="4" y="84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6" y="80"/>
                  </a:lnTo>
                  <a:lnTo>
                    <a:pt x="13" y="70"/>
                  </a:lnTo>
                  <a:lnTo>
                    <a:pt x="12" y="60"/>
                  </a:lnTo>
                  <a:lnTo>
                    <a:pt x="12" y="49"/>
                  </a:lnTo>
                  <a:lnTo>
                    <a:pt x="13" y="38"/>
                  </a:lnTo>
                  <a:lnTo>
                    <a:pt x="16" y="28"/>
                  </a:lnTo>
                  <a:lnTo>
                    <a:pt x="20" y="19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969"/>
            <p:cNvSpPr>
              <a:spLocks/>
            </p:cNvSpPr>
            <p:nvPr/>
          </p:nvSpPr>
          <p:spPr bwMode="auto">
            <a:xfrm>
              <a:off x="4924427" y="3225801"/>
              <a:ext cx="15875" cy="31750"/>
            </a:xfrm>
            <a:custGeom>
              <a:avLst/>
              <a:gdLst>
                <a:gd name="T0" fmla="*/ 2147483647 w 32"/>
                <a:gd name="T1" fmla="*/ 2147483647 h 61"/>
                <a:gd name="T2" fmla="*/ 2147483647 w 32"/>
                <a:gd name="T3" fmla="*/ 2147483647 h 61"/>
                <a:gd name="T4" fmla="*/ 2147483647 w 32"/>
                <a:gd name="T5" fmla="*/ 2147483647 h 61"/>
                <a:gd name="T6" fmla="*/ 2075683535 w 32"/>
                <a:gd name="T7" fmla="*/ 2147483647 h 61"/>
                <a:gd name="T8" fmla="*/ 1709227020 w 32"/>
                <a:gd name="T9" fmla="*/ 2147483647 h 61"/>
                <a:gd name="T10" fmla="*/ 1587157199 w 32"/>
                <a:gd name="T11" fmla="*/ 846057344 h 61"/>
                <a:gd name="T12" fmla="*/ 1587157199 w 32"/>
                <a:gd name="T13" fmla="*/ 846057344 h 61"/>
                <a:gd name="T14" fmla="*/ 1587157199 w 32"/>
                <a:gd name="T15" fmla="*/ 422893344 h 61"/>
                <a:gd name="T16" fmla="*/ 1343017063 w 32"/>
                <a:gd name="T17" fmla="*/ 140874230 h 61"/>
                <a:gd name="T18" fmla="*/ 976806609 w 32"/>
                <a:gd name="T19" fmla="*/ 0 h 61"/>
                <a:gd name="T20" fmla="*/ 854736789 w 32"/>
                <a:gd name="T21" fmla="*/ 0 h 61"/>
                <a:gd name="T22" fmla="*/ 488280273 w 32"/>
                <a:gd name="T23" fmla="*/ 0 h 61"/>
                <a:gd name="T24" fmla="*/ 366210453 w 32"/>
                <a:gd name="T25" fmla="*/ 140874230 h 61"/>
                <a:gd name="T26" fmla="*/ 244140137 w 32"/>
                <a:gd name="T27" fmla="*/ 422893344 h 61"/>
                <a:gd name="T28" fmla="*/ 0 w 32"/>
                <a:gd name="T29" fmla="*/ 846057344 h 61"/>
                <a:gd name="T30" fmla="*/ 0 w 32"/>
                <a:gd name="T31" fmla="*/ 846057344 h 61"/>
                <a:gd name="T32" fmla="*/ 244140137 w 32"/>
                <a:gd name="T33" fmla="*/ 2147483647 h 61"/>
                <a:gd name="T34" fmla="*/ 732666473 w 32"/>
                <a:gd name="T35" fmla="*/ 2147483647 h 61"/>
                <a:gd name="T36" fmla="*/ 1343017063 w 32"/>
                <a:gd name="T37" fmla="*/ 2147483647 h 61"/>
                <a:gd name="T38" fmla="*/ 2147483647 w 32"/>
                <a:gd name="T39" fmla="*/ 2147483647 h 61"/>
                <a:gd name="T40" fmla="*/ 2147483647 w 32"/>
                <a:gd name="T41" fmla="*/ 2147483647 h 61"/>
                <a:gd name="T42" fmla="*/ 2147483647 w 32"/>
                <a:gd name="T43" fmla="*/ 2147483647 h 61"/>
                <a:gd name="T44" fmla="*/ 2147483647 w 32"/>
                <a:gd name="T45" fmla="*/ 2147483647 h 61"/>
                <a:gd name="T46" fmla="*/ 2147483647 w 32"/>
                <a:gd name="T47" fmla="*/ 2147483647 h 61"/>
                <a:gd name="T48" fmla="*/ 2147483647 w 32"/>
                <a:gd name="T49" fmla="*/ 2147483647 h 61"/>
                <a:gd name="T50" fmla="*/ 2147483647 w 32"/>
                <a:gd name="T51" fmla="*/ 2147483647 h 61"/>
                <a:gd name="T52" fmla="*/ 2147483647 w 32"/>
                <a:gd name="T53" fmla="*/ 2147483647 h 61"/>
                <a:gd name="T54" fmla="*/ 2147483647 w 32"/>
                <a:gd name="T55" fmla="*/ 2147483647 h 61"/>
                <a:gd name="T56" fmla="*/ 2147483647 w 32"/>
                <a:gd name="T57" fmla="*/ 2147483647 h 61"/>
                <a:gd name="T58" fmla="*/ 2147483647 w 3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61">
                  <a:moveTo>
                    <a:pt x="30" y="50"/>
                  </a:moveTo>
                  <a:lnTo>
                    <a:pt x="30" y="50"/>
                  </a:lnTo>
                  <a:lnTo>
                    <a:pt x="22" y="41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20"/>
                  </a:lnTo>
                  <a:lnTo>
                    <a:pt x="6" y="34"/>
                  </a:lnTo>
                  <a:lnTo>
                    <a:pt x="11" y="48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970"/>
            <p:cNvSpPr>
              <a:spLocks/>
            </p:cNvSpPr>
            <p:nvPr/>
          </p:nvSpPr>
          <p:spPr bwMode="auto">
            <a:xfrm>
              <a:off x="5556252" y="3209926"/>
              <a:ext cx="15875" cy="53975"/>
            </a:xfrm>
            <a:custGeom>
              <a:avLst/>
              <a:gdLst>
                <a:gd name="T0" fmla="*/ 2147483647 w 31"/>
                <a:gd name="T1" fmla="*/ 889055033 h 102"/>
                <a:gd name="T2" fmla="*/ 2147483647 w 31"/>
                <a:gd name="T3" fmla="*/ 889055033 h 102"/>
                <a:gd name="T4" fmla="*/ 2147483647 w 31"/>
                <a:gd name="T5" fmla="*/ 444667746 h 102"/>
                <a:gd name="T6" fmla="*/ 2147483647 w 31"/>
                <a:gd name="T7" fmla="*/ 296258192 h 102"/>
                <a:gd name="T8" fmla="*/ 2147483647 w 31"/>
                <a:gd name="T9" fmla="*/ 0 h 102"/>
                <a:gd name="T10" fmla="*/ 2147483647 w 31"/>
                <a:gd name="T11" fmla="*/ 0 h 102"/>
                <a:gd name="T12" fmla="*/ 2147483647 w 31"/>
                <a:gd name="T13" fmla="*/ 0 h 102"/>
                <a:gd name="T14" fmla="*/ 2147483647 w 31"/>
                <a:gd name="T15" fmla="*/ 296258192 h 102"/>
                <a:gd name="T16" fmla="*/ 2147483647 w 31"/>
                <a:gd name="T17" fmla="*/ 444667746 h 102"/>
                <a:gd name="T18" fmla="*/ 2147483647 w 31"/>
                <a:gd name="T19" fmla="*/ 889055033 h 102"/>
                <a:gd name="T20" fmla="*/ 2147483647 w 31"/>
                <a:gd name="T21" fmla="*/ 889055033 h 102"/>
                <a:gd name="T22" fmla="*/ 2147483647 w 31"/>
                <a:gd name="T23" fmla="*/ 2147483647 h 102"/>
                <a:gd name="T24" fmla="*/ 2147483647 w 31"/>
                <a:gd name="T25" fmla="*/ 2147483647 h 102"/>
                <a:gd name="T26" fmla="*/ 2014289133 w 31"/>
                <a:gd name="T27" fmla="*/ 2147483647 h 102"/>
                <a:gd name="T28" fmla="*/ 2014289133 w 31"/>
                <a:gd name="T29" fmla="*/ 2147483647 h 102"/>
                <a:gd name="T30" fmla="*/ 1611484052 w 31"/>
                <a:gd name="T31" fmla="*/ 2147483647 h 102"/>
                <a:gd name="T32" fmla="*/ 1074409758 w 31"/>
                <a:gd name="T33" fmla="*/ 2147483647 h 102"/>
                <a:gd name="T34" fmla="*/ 0 w 31"/>
                <a:gd name="T35" fmla="*/ 2147483647 h 102"/>
                <a:gd name="T36" fmla="*/ 0 w 31"/>
                <a:gd name="T37" fmla="*/ 2147483647 h 102"/>
                <a:gd name="T38" fmla="*/ 0 w 31"/>
                <a:gd name="T39" fmla="*/ 2147483647 h 102"/>
                <a:gd name="T40" fmla="*/ 268536891 w 31"/>
                <a:gd name="T41" fmla="*/ 2147483647 h 102"/>
                <a:gd name="T42" fmla="*/ 402805593 w 31"/>
                <a:gd name="T43" fmla="*/ 2147483647 h 102"/>
                <a:gd name="T44" fmla="*/ 537073782 w 31"/>
                <a:gd name="T45" fmla="*/ 2147483647 h 102"/>
                <a:gd name="T46" fmla="*/ 1342947161 w 31"/>
                <a:gd name="T47" fmla="*/ 2147483647 h 102"/>
                <a:gd name="T48" fmla="*/ 1477215351 w 31"/>
                <a:gd name="T49" fmla="*/ 2147483647 h 102"/>
                <a:gd name="T50" fmla="*/ 1611484052 w 31"/>
                <a:gd name="T51" fmla="*/ 2147483647 h 102"/>
                <a:gd name="T52" fmla="*/ 1611484052 w 31"/>
                <a:gd name="T53" fmla="*/ 2147483647 h 102"/>
                <a:gd name="T54" fmla="*/ 2147483647 w 31"/>
                <a:gd name="T55" fmla="*/ 2147483647 h 102"/>
                <a:gd name="T56" fmla="*/ 2147483647 w 31"/>
                <a:gd name="T57" fmla="*/ 2147483647 h 102"/>
                <a:gd name="T58" fmla="*/ 2147483647 w 31"/>
                <a:gd name="T59" fmla="*/ 2147483647 h 102"/>
                <a:gd name="T60" fmla="*/ 2147483647 w 31"/>
                <a:gd name="T61" fmla="*/ 2147483647 h 102"/>
                <a:gd name="T62" fmla="*/ 2147483647 w 31"/>
                <a:gd name="T63" fmla="*/ 2147483647 h 102"/>
                <a:gd name="T64" fmla="*/ 2147483647 w 31"/>
                <a:gd name="T65" fmla="*/ 2147483647 h 102"/>
                <a:gd name="T66" fmla="*/ 2147483647 w 31"/>
                <a:gd name="T67" fmla="*/ 889055033 h 102"/>
                <a:gd name="T68" fmla="*/ 2147483647 w 31"/>
                <a:gd name="T69" fmla="*/ 889055033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102">
                  <a:moveTo>
                    <a:pt x="31" y="6"/>
                  </a:moveTo>
                  <a:lnTo>
                    <a:pt x="31" y="6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34"/>
                  </a:lnTo>
                  <a:lnTo>
                    <a:pt x="18" y="48"/>
                  </a:lnTo>
                  <a:lnTo>
                    <a:pt x="15" y="61"/>
                  </a:lnTo>
                  <a:lnTo>
                    <a:pt x="12" y="69"/>
                  </a:lnTo>
                  <a:lnTo>
                    <a:pt x="8" y="79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21" y="79"/>
                  </a:lnTo>
                  <a:lnTo>
                    <a:pt x="25" y="69"/>
                  </a:lnTo>
                  <a:lnTo>
                    <a:pt x="29" y="60"/>
                  </a:lnTo>
                  <a:lnTo>
                    <a:pt x="31" y="46"/>
                  </a:lnTo>
                  <a:lnTo>
                    <a:pt x="31" y="33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971"/>
            <p:cNvSpPr>
              <a:spLocks/>
            </p:cNvSpPr>
            <p:nvPr/>
          </p:nvSpPr>
          <p:spPr bwMode="auto">
            <a:xfrm>
              <a:off x="5594352" y="3203576"/>
              <a:ext cx="14288" cy="44450"/>
            </a:xfrm>
            <a:custGeom>
              <a:avLst/>
              <a:gdLst>
                <a:gd name="T0" fmla="*/ 2147483647 w 25"/>
                <a:gd name="T1" fmla="*/ 740925938 h 84"/>
                <a:gd name="T2" fmla="*/ 2147483647 w 25"/>
                <a:gd name="T3" fmla="*/ 740925938 h 84"/>
                <a:gd name="T4" fmla="*/ 2147483647 w 25"/>
                <a:gd name="T5" fmla="*/ 444667746 h 84"/>
                <a:gd name="T6" fmla="*/ 2147483647 w 25"/>
                <a:gd name="T7" fmla="*/ 148129096 h 84"/>
                <a:gd name="T8" fmla="*/ 2147483647 w 25"/>
                <a:gd name="T9" fmla="*/ 0 h 84"/>
                <a:gd name="T10" fmla="*/ 2147483647 w 25"/>
                <a:gd name="T11" fmla="*/ 0 h 84"/>
                <a:gd name="T12" fmla="*/ 2147483647 w 25"/>
                <a:gd name="T13" fmla="*/ 0 h 84"/>
                <a:gd name="T14" fmla="*/ 2147483647 w 25"/>
                <a:gd name="T15" fmla="*/ 148129096 h 84"/>
                <a:gd name="T16" fmla="*/ 2147483647 w 25"/>
                <a:gd name="T17" fmla="*/ 444667746 h 84"/>
                <a:gd name="T18" fmla="*/ 2147483647 w 25"/>
                <a:gd name="T19" fmla="*/ 740925938 h 84"/>
                <a:gd name="T20" fmla="*/ 2147483647 w 25"/>
                <a:gd name="T21" fmla="*/ 740925938 h 84"/>
                <a:gd name="T22" fmla="*/ 2147483647 w 25"/>
                <a:gd name="T23" fmla="*/ 2147483647 h 84"/>
                <a:gd name="T24" fmla="*/ 2147483647 w 25"/>
                <a:gd name="T25" fmla="*/ 2147483647 h 84"/>
                <a:gd name="T26" fmla="*/ 2147483647 w 25"/>
                <a:gd name="T27" fmla="*/ 2147483647 h 84"/>
                <a:gd name="T28" fmla="*/ 1866719770 w 25"/>
                <a:gd name="T29" fmla="*/ 2147483647 h 84"/>
                <a:gd name="T30" fmla="*/ 1120031748 w 25"/>
                <a:gd name="T31" fmla="*/ 2147483647 h 84"/>
                <a:gd name="T32" fmla="*/ 186835032 w 25"/>
                <a:gd name="T33" fmla="*/ 2147483647 h 84"/>
                <a:gd name="T34" fmla="*/ 186835032 w 25"/>
                <a:gd name="T35" fmla="*/ 2147483647 h 84"/>
                <a:gd name="T36" fmla="*/ 0 w 25"/>
                <a:gd name="T37" fmla="*/ 2147483647 h 84"/>
                <a:gd name="T38" fmla="*/ 0 w 25"/>
                <a:gd name="T39" fmla="*/ 2147483647 h 84"/>
                <a:gd name="T40" fmla="*/ 373343725 w 25"/>
                <a:gd name="T41" fmla="*/ 2147483647 h 84"/>
                <a:gd name="T42" fmla="*/ 746688022 w 25"/>
                <a:gd name="T43" fmla="*/ 2147483647 h 84"/>
                <a:gd name="T44" fmla="*/ 1120031748 w 25"/>
                <a:gd name="T45" fmla="*/ 2147483647 h 84"/>
                <a:gd name="T46" fmla="*/ 1493375473 w 25"/>
                <a:gd name="T47" fmla="*/ 2147483647 h 84"/>
                <a:gd name="T48" fmla="*/ 1866719770 w 25"/>
                <a:gd name="T49" fmla="*/ 2147483647 h 84"/>
                <a:gd name="T50" fmla="*/ 1866719770 w 25"/>
                <a:gd name="T51" fmla="*/ 2147483647 h 84"/>
                <a:gd name="T52" fmla="*/ 2147483647 w 25"/>
                <a:gd name="T53" fmla="*/ 2147483647 h 84"/>
                <a:gd name="T54" fmla="*/ 2147483647 w 25"/>
                <a:gd name="T55" fmla="*/ 2147483647 h 84"/>
                <a:gd name="T56" fmla="*/ 2147483647 w 25"/>
                <a:gd name="T57" fmla="*/ 2147483647 h 84"/>
                <a:gd name="T58" fmla="*/ 2147483647 w 25"/>
                <a:gd name="T59" fmla="*/ 2147483647 h 84"/>
                <a:gd name="T60" fmla="*/ 2147483647 w 25"/>
                <a:gd name="T61" fmla="*/ 2147483647 h 84"/>
                <a:gd name="T62" fmla="*/ 2147483647 w 25"/>
                <a:gd name="T63" fmla="*/ 740925938 h 84"/>
                <a:gd name="T64" fmla="*/ 2147483647 w 25"/>
                <a:gd name="T65" fmla="*/ 740925938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84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3" y="23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10" y="58"/>
                  </a:lnTo>
                  <a:lnTo>
                    <a:pt x="6" y="67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6" y="75"/>
                  </a:lnTo>
                  <a:lnTo>
                    <a:pt x="20" y="65"/>
                  </a:lnTo>
                  <a:lnTo>
                    <a:pt x="23" y="56"/>
                  </a:lnTo>
                  <a:lnTo>
                    <a:pt x="24" y="46"/>
                  </a:lnTo>
                  <a:lnTo>
                    <a:pt x="25" y="26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972"/>
            <p:cNvSpPr>
              <a:spLocks/>
            </p:cNvSpPr>
            <p:nvPr/>
          </p:nvSpPr>
          <p:spPr bwMode="auto">
            <a:xfrm>
              <a:off x="5629277" y="3194051"/>
              <a:ext cx="11113" cy="44450"/>
            </a:xfrm>
            <a:custGeom>
              <a:avLst/>
              <a:gdLst>
                <a:gd name="T0" fmla="*/ 1400564956 w 19"/>
                <a:gd name="T1" fmla="*/ 690301781 h 86"/>
                <a:gd name="T2" fmla="*/ 1400564956 w 19"/>
                <a:gd name="T3" fmla="*/ 690301781 h 86"/>
                <a:gd name="T4" fmla="*/ 1000305696 w 19"/>
                <a:gd name="T5" fmla="*/ 2147483647 h 86"/>
                <a:gd name="T6" fmla="*/ 800518521 w 19"/>
                <a:gd name="T7" fmla="*/ 2147483647 h 86"/>
                <a:gd name="T8" fmla="*/ 200129338 w 19"/>
                <a:gd name="T9" fmla="*/ 2147483647 h 86"/>
                <a:gd name="T10" fmla="*/ 0 w 19"/>
                <a:gd name="T11" fmla="*/ 2147483647 h 86"/>
                <a:gd name="T12" fmla="*/ 0 w 19"/>
                <a:gd name="T13" fmla="*/ 2147483647 h 86"/>
                <a:gd name="T14" fmla="*/ 200129338 w 19"/>
                <a:gd name="T15" fmla="*/ 2147483647 h 86"/>
                <a:gd name="T16" fmla="*/ 600388598 w 19"/>
                <a:gd name="T17" fmla="*/ 2147483647 h 86"/>
                <a:gd name="T18" fmla="*/ 800518521 w 19"/>
                <a:gd name="T19" fmla="*/ 2147483647 h 86"/>
                <a:gd name="T20" fmla="*/ 1400564956 w 19"/>
                <a:gd name="T21" fmla="*/ 2147483647 h 86"/>
                <a:gd name="T22" fmla="*/ 1800824217 w 19"/>
                <a:gd name="T23" fmla="*/ 2147483647 h 86"/>
                <a:gd name="T24" fmla="*/ 2147483647 w 19"/>
                <a:gd name="T25" fmla="*/ 2147483647 h 86"/>
                <a:gd name="T26" fmla="*/ 2147483647 w 19"/>
                <a:gd name="T27" fmla="*/ 2147483647 h 86"/>
                <a:gd name="T28" fmla="*/ 2147483647 w 19"/>
                <a:gd name="T29" fmla="*/ 2147483647 h 86"/>
                <a:gd name="T30" fmla="*/ 2147483647 w 19"/>
                <a:gd name="T31" fmla="*/ 2147483647 h 86"/>
                <a:gd name="T32" fmla="*/ 2147483647 w 19"/>
                <a:gd name="T33" fmla="*/ 2147483647 h 86"/>
                <a:gd name="T34" fmla="*/ 2147483647 w 19"/>
                <a:gd name="T35" fmla="*/ 2147483647 h 86"/>
                <a:gd name="T36" fmla="*/ 2147483647 w 19"/>
                <a:gd name="T37" fmla="*/ 2147483647 h 86"/>
                <a:gd name="T38" fmla="*/ 2147483647 w 19"/>
                <a:gd name="T39" fmla="*/ 690301781 h 86"/>
                <a:gd name="T40" fmla="*/ 2147483647 w 19"/>
                <a:gd name="T41" fmla="*/ 690301781 h 86"/>
                <a:gd name="T42" fmla="*/ 2147483647 w 19"/>
                <a:gd name="T43" fmla="*/ 552188395 h 86"/>
                <a:gd name="T44" fmla="*/ 2147483647 w 19"/>
                <a:gd name="T45" fmla="*/ 138113903 h 86"/>
                <a:gd name="T46" fmla="*/ 2147483647 w 19"/>
                <a:gd name="T47" fmla="*/ 0 h 86"/>
                <a:gd name="T48" fmla="*/ 2147483647 w 19"/>
                <a:gd name="T49" fmla="*/ 0 h 86"/>
                <a:gd name="T50" fmla="*/ 2147483647 w 19"/>
                <a:gd name="T51" fmla="*/ 0 h 86"/>
                <a:gd name="T52" fmla="*/ 1600694294 w 19"/>
                <a:gd name="T53" fmla="*/ 138113903 h 86"/>
                <a:gd name="T54" fmla="*/ 1400564956 w 19"/>
                <a:gd name="T55" fmla="*/ 552188395 h 86"/>
                <a:gd name="T56" fmla="*/ 1400564956 w 19"/>
                <a:gd name="T57" fmla="*/ 690301781 h 86"/>
                <a:gd name="T58" fmla="*/ 1400564956 w 19"/>
                <a:gd name="T59" fmla="*/ 690301781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9" h="86">
                  <a:moveTo>
                    <a:pt x="7" y="5"/>
                  </a:moveTo>
                  <a:lnTo>
                    <a:pt x="7" y="5"/>
                  </a:lnTo>
                  <a:lnTo>
                    <a:pt x="5" y="24"/>
                  </a:lnTo>
                  <a:lnTo>
                    <a:pt x="4" y="42"/>
                  </a:lnTo>
                  <a:lnTo>
                    <a:pt x="1" y="61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61"/>
                  </a:lnTo>
                  <a:lnTo>
                    <a:pt x="16" y="42"/>
                  </a:lnTo>
                  <a:lnTo>
                    <a:pt x="18" y="2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973"/>
            <p:cNvSpPr>
              <a:spLocks/>
            </p:cNvSpPr>
            <p:nvPr/>
          </p:nvSpPr>
          <p:spPr bwMode="auto">
            <a:xfrm>
              <a:off x="5662614" y="3187701"/>
              <a:ext cx="15875" cy="31750"/>
            </a:xfrm>
            <a:custGeom>
              <a:avLst/>
              <a:gdLst>
                <a:gd name="T0" fmla="*/ 2147483647 w 31"/>
                <a:gd name="T1" fmla="*/ 422893344 h 61"/>
                <a:gd name="T2" fmla="*/ 2147483647 w 31"/>
                <a:gd name="T3" fmla="*/ 422893344 h 61"/>
                <a:gd name="T4" fmla="*/ 1880020944 w 31"/>
                <a:gd name="T5" fmla="*/ 2115008033 h 61"/>
                <a:gd name="T6" fmla="*/ 940141569 w 31"/>
                <a:gd name="T7" fmla="*/ 2147483647 h 61"/>
                <a:gd name="T8" fmla="*/ 402805593 w 31"/>
                <a:gd name="T9" fmla="*/ 2147483647 h 61"/>
                <a:gd name="T10" fmla="*/ 0 w 31"/>
                <a:gd name="T11" fmla="*/ 2147483647 h 61"/>
                <a:gd name="T12" fmla="*/ 0 w 31"/>
                <a:gd name="T13" fmla="*/ 2147483647 h 61"/>
                <a:gd name="T14" fmla="*/ 134268702 w 31"/>
                <a:gd name="T15" fmla="*/ 2147483647 h 61"/>
                <a:gd name="T16" fmla="*/ 402805593 w 31"/>
                <a:gd name="T17" fmla="*/ 2147483647 h 61"/>
                <a:gd name="T18" fmla="*/ 537073782 w 31"/>
                <a:gd name="T19" fmla="*/ 2147483647 h 61"/>
                <a:gd name="T20" fmla="*/ 940141569 w 31"/>
                <a:gd name="T21" fmla="*/ 2147483647 h 61"/>
                <a:gd name="T22" fmla="*/ 1477215351 w 31"/>
                <a:gd name="T23" fmla="*/ 2147483647 h 61"/>
                <a:gd name="T24" fmla="*/ 1611484052 w 31"/>
                <a:gd name="T25" fmla="*/ 2147483647 h 61"/>
                <a:gd name="T26" fmla="*/ 1611484052 w 31"/>
                <a:gd name="T27" fmla="*/ 2147483647 h 61"/>
                <a:gd name="T28" fmla="*/ 1611484052 w 31"/>
                <a:gd name="T29" fmla="*/ 2147483647 h 61"/>
                <a:gd name="T30" fmla="*/ 2014289133 w 31"/>
                <a:gd name="T31" fmla="*/ 2147483647 h 61"/>
                <a:gd name="T32" fmla="*/ 2147483647 w 31"/>
                <a:gd name="T33" fmla="*/ 2147483647 h 61"/>
                <a:gd name="T34" fmla="*/ 2147483647 w 31"/>
                <a:gd name="T35" fmla="*/ 1268950689 h 61"/>
                <a:gd name="T36" fmla="*/ 2147483647 w 31"/>
                <a:gd name="T37" fmla="*/ 1268950689 h 61"/>
                <a:gd name="T38" fmla="*/ 2147483647 w 31"/>
                <a:gd name="T39" fmla="*/ 986931574 h 61"/>
                <a:gd name="T40" fmla="*/ 2147483647 w 31"/>
                <a:gd name="T41" fmla="*/ 564038230 h 61"/>
                <a:gd name="T42" fmla="*/ 2147483647 w 31"/>
                <a:gd name="T43" fmla="*/ 140874230 h 61"/>
                <a:gd name="T44" fmla="*/ 2147483647 w 31"/>
                <a:gd name="T45" fmla="*/ 0 h 61"/>
                <a:gd name="T46" fmla="*/ 2147483647 w 31"/>
                <a:gd name="T47" fmla="*/ 0 h 61"/>
                <a:gd name="T48" fmla="*/ 2147483647 w 31"/>
                <a:gd name="T49" fmla="*/ 140874230 h 61"/>
                <a:gd name="T50" fmla="*/ 2147483647 w 31"/>
                <a:gd name="T51" fmla="*/ 422893344 h 61"/>
                <a:gd name="T52" fmla="*/ 2147483647 w 31"/>
                <a:gd name="T53" fmla="*/ 422893344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61">
                  <a:moveTo>
                    <a:pt x="19" y="3"/>
                  </a:moveTo>
                  <a:lnTo>
                    <a:pt x="19" y="3"/>
                  </a:lnTo>
                  <a:lnTo>
                    <a:pt x="14" y="15"/>
                  </a:lnTo>
                  <a:lnTo>
                    <a:pt x="7" y="28"/>
                  </a:lnTo>
                  <a:lnTo>
                    <a:pt x="3" y="41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9" y="3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974"/>
            <p:cNvSpPr>
              <a:spLocks/>
            </p:cNvSpPr>
            <p:nvPr/>
          </p:nvSpPr>
          <p:spPr bwMode="auto">
            <a:xfrm>
              <a:off x="5681664" y="3182938"/>
              <a:ext cx="12700" cy="26988"/>
            </a:xfrm>
            <a:custGeom>
              <a:avLst/>
              <a:gdLst>
                <a:gd name="T0" fmla="*/ 1926239692 w 24"/>
                <a:gd name="T1" fmla="*/ 668287872 h 49"/>
                <a:gd name="T2" fmla="*/ 1926239692 w 24"/>
                <a:gd name="T3" fmla="*/ 668287872 h 49"/>
                <a:gd name="T4" fmla="*/ 1333722779 w 24"/>
                <a:gd name="T5" fmla="*/ 2004864165 h 49"/>
                <a:gd name="T6" fmla="*/ 889055033 w 24"/>
                <a:gd name="T7" fmla="*/ 2147483647 h 49"/>
                <a:gd name="T8" fmla="*/ 592796842 w 24"/>
                <a:gd name="T9" fmla="*/ 2147483647 h 49"/>
                <a:gd name="T10" fmla="*/ 148129096 w 24"/>
                <a:gd name="T11" fmla="*/ 2147483647 h 49"/>
                <a:gd name="T12" fmla="*/ 148129096 w 24"/>
                <a:gd name="T13" fmla="*/ 2147483647 h 49"/>
                <a:gd name="T14" fmla="*/ 0 w 24"/>
                <a:gd name="T15" fmla="*/ 2147483647 h 49"/>
                <a:gd name="T16" fmla="*/ 148129096 w 24"/>
                <a:gd name="T17" fmla="*/ 2147483647 h 49"/>
                <a:gd name="T18" fmla="*/ 592796842 w 24"/>
                <a:gd name="T19" fmla="*/ 2147483647 h 49"/>
                <a:gd name="T20" fmla="*/ 740925938 w 24"/>
                <a:gd name="T21" fmla="*/ 2147483647 h 49"/>
                <a:gd name="T22" fmla="*/ 1185313754 w 24"/>
                <a:gd name="T23" fmla="*/ 2147483647 h 49"/>
                <a:gd name="T24" fmla="*/ 1333722779 w 24"/>
                <a:gd name="T25" fmla="*/ 2147483647 h 49"/>
                <a:gd name="T26" fmla="*/ 1778110067 w 24"/>
                <a:gd name="T27" fmla="*/ 2147483647 h 49"/>
                <a:gd name="T28" fmla="*/ 1778110067 w 24"/>
                <a:gd name="T29" fmla="*/ 2147483647 h 49"/>
                <a:gd name="T30" fmla="*/ 2147483647 w 24"/>
                <a:gd name="T31" fmla="*/ 2147483647 h 49"/>
                <a:gd name="T32" fmla="*/ 2147483647 w 24"/>
                <a:gd name="T33" fmla="*/ 2147483647 h 49"/>
                <a:gd name="T34" fmla="*/ 2147483647 w 24"/>
                <a:gd name="T35" fmla="*/ 2147483647 h 49"/>
                <a:gd name="T36" fmla="*/ 2147483647 w 24"/>
                <a:gd name="T37" fmla="*/ 1670872244 h 49"/>
                <a:gd name="T38" fmla="*/ 2147483647 w 24"/>
                <a:gd name="T39" fmla="*/ 1670872244 h 49"/>
                <a:gd name="T40" fmla="*/ 2147483647 w 24"/>
                <a:gd name="T41" fmla="*/ 1169428594 h 49"/>
                <a:gd name="T42" fmla="*/ 2147483647 w 24"/>
                <a:gd name="T43" fmla="*/ 1002583821 h 49"/>
                <a:gd name="T44" fmla="*/ 2147483647 w 24"/>
                <a:gd name="T45" fmla="*/ 167147700 h 49"/>
                <a:gd name="T46" fmla="*/ 2147483647 w 24"/>
                <a:gd name="T47" fmla="*/ 0 h 49"/>
                <a:gd name="T48" fmla="*/ 2147483647 w 24"/>
                <a:gd name="T49" fmla="*/ 0 h 49"/>
                <a:gd name="T50" fmla="*/ 2147483647 w 24"/>
                <a:gd name="T51" fmla="*/ 167147700 h 49"/>
                <a:gd name="T52" fmla="*/ 1926239692 w 24"/>
                <a:gd name="T53" fmla="*/ 668287872 h 49"/>
                <a:gd name="T54" fmla="*/ 1926239692 w 24"/>
                <a:gd name="T55" fmla="*/ 668287872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9">
                  <a:moveTo>
                    <a:pt x="13" y="4"/>
                  </a:moveTo>
                  <a:lnTo>
                    <a:pt x="13" y="4"/>
                  </a:lnTo>
                  <a:lnTo>
                    <a:pt x="9" y="12"/>
                  </a:lnTo>
                  <a:lnTo>
                    <a:pt x="6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12" y="46"/>
                  </a:lnTo>
                  <a:lnTo>
                    <a:pt x="15" y="38"/>
                  </a:lnTo>
                  <a:lnTo>
                    <a:pt x="17" y="29"/>
                  </a:lnTo>
                  <a:lnTo>
                    <a:pt x="20" y="19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975"/>
            <p:cNvSpPr>
              <a:spLocks/>
            </p:cNvSpPr>
            <p:nvPr/>
          </p:nvSpPr>
          <p:spPr bwMode="auto">
            <a:xfrm>
              <a:off x="5707064" y="3167063"/>
              <a:ext cx="19050" cy="39688"/>
            </a:xfrm>
            <a:custGeom>
              <a:avLst/>
              <a:gdLst>
                <a:gd name="T0" fmla="*/ 2147483647 w 36"/>
                <a:gd name="T1" fmla="*/ 1124971583 h 73"/>
                <a:gd name="T2" fmla="*/ 2147483647 w 36"/>
                <a:gd name="T3" fmla="*/ 1124971583 h 73"/>
                <a:gd name="T4" fmla="*/ 2147483647 w 36"/>
                <a:gd name="T5" fmla="*/ 2147483647 h 73"/>
                <a:gd name="T6" fmla="*/ 2147483647 w 36"/>
                <a:gd name="T7" fmla="*/ 2147483647 h 73"/>
                <a:gd name="T8" fmla="*/ 1481851875 w 36"/>
                <a:gd name="T9" fmla="*/ 2147483647 h 73"/>
                <a:gd name="T10" fmla="*/ 148129096 w 36"/>
                <a:gd name="T11" fmla="*/ 2147483647 h 73"/>
                <a:gd name="T12" fmla="*/ 148129096 w 36"/>
                <a:gd name="T13" fmla="*/ 2147483647 h 73"/>
                <a:gd name="T14" fmla="*/ 148129096 w 36"/>
                <a:gd name="T15" fmla="*/ 2147483647 h 73"/>
                <a:gd name="T16" fmla="*/ 0 w 36"/>
                <a:gd name="T17" fmla="*/ 2147483647 h 73"/>
                <a:gd name="T18" fmla="*/ 296258192 w 36"/>
                <a:gd name="T19" fmla="*/ 2147483647 h 73"/>
                <a:gd name="T20" fmla="*/ 592796842 w 36"/>
                <a:gd name="T21" fmla="*/ 2147483647 h 73"/>
                <a:gd name="T22" fmla="*/ 889055033 w 36"/>
                <a:gd name="T23" fmla="*/ 2147483647 h 73"/>
                <a:gd name="T24" fmla="*/ 1185313754 w 36"/>
                <a:gd name="T25" fmla="*/ 2147483647 h 73"/>
                <a:gd name="T26" fmla="*/ 1481851875 w 36"/>
                <a:gd name="T27" fmla="*/ 2147483647 h 73"/>
                <a:gd name="T28" fmla="*/ 1481851875 w 36"/>
                <a:gd name="T29" fmla="*/ 2147483647 h 73"/>
                <a:gd name="T30" fmla="*/ 2147483647 w 36"/>
                <a:gd name="T31" fmla="*/ 2147483647 h 73"/>
                <a:gd name="T32" fmla="*/ 2147483647 w 36"/>
                <a:gd name="T33" fmla="*/ 2147483647 h 73"/>
                <a:gd name="T34" fmla="*/ 2147483647 w 36"/>
                <a:gd name="T35" fmla="*/ 2147483647 h 73"/>
                <a:gd name="T36" fmla="*/ 2147483647 w 36"/>
                <a:gd name="T37" fmla="*/ 2147483647 h 73"/>
                <a:gd name="T38" fmla="*/ 2147483647 w 36"/>
                <a:gd name="T39" fmla="*/ 1124971583 h 73"/>
                <a:gd name="T40" fmla="*/ 2147483647 w 36"/>
                <a:gd name="T41" fmla="*/ 1124971583 h 73"/>
                <a:gd name="T42" fmla="*/ 2147483647 w 36"/>
                <a:gd name="T43" fmla="*/ 642883078 h 73"/>
                <a:gd name="T44" fmla="*/ 2147483647 w 36"/>
                <a:gd name="T45" fmla="*/ 321293932 h 73"/>
                <a:gd name="T46" fmla="*/ 2147483647 w 36"/>
                <a:gd name="T47" fmla="*/ 0 h 73"/>
                <a:gd name="T48" fmla="*/ 2147483647 w 36"/>
                <a:gd name="T49" fmla="*/ 0 h 73"/>
                <a:gd name="T50" fmla="*/ 2147483647 w 36"/>
                <a:gd name="T51" fmla="*/ 321293932 h 73"/>
                <a:gd name="T52" fmla="*/ 2147483647 w 36"/>
                <a:gd name="T53" fmla="*/ 642883078 h 73"/>
                <a:gd name="T54" fmla="*/ 2147483647 w 36"/>
                <a:gd name="T55" fmla="*/ 1124971583 h 73"/>
                <a:gd name="T56" fmla="*/ 2147483647 w 36"/>
                <a:gd name="T57" fmla="*/ 1124971583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" h="73">
                  <a:moveTo>
                    <a:pt x="24" y="7"/>
                  </a:moveTo>
                  <a:lnTo>
                    <a:pt x="24" y="7"/>
                  </a:lnTo>
                  <a:lnTo>
                    <a:pt x="23" y="21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2"/>
                  </a:lnTo>
                  <a:lnTo>
                    <a:pt x="20" y="57"/>
                  </a:lnTo>
                  <a:lnTo>
                    <a:pt x="28" y="41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976"/>
            <p:cNvSpPr>
              <a:spLocks/>
            </p:cNvSpPr>
            <p:nvPr/>
          </p:nvSpPr>
          <p:spPr bwMode="auto">
            <a:xfrm>
              <a:off x="4786314" y="3316288"/>
              <a:ext cx="44450" cy="63500"/>
            </a:xfrm>
            <a:custGeom>
              <a:avLst/>
              <a:gdLst>
                <a:gd name="T0" fmla="*/ 2147483647 w 85"/>
                <a:gd name="T1" fmla="*/ 0 h 121"/>
                <a:gd name="T2" fmla="*/ 2147483647 w 85"/>
                <a:gd name="T3" fmla="*/ 0 h 121"/>
                <a:gd name="T4" fmla="*/ 2147483647 w 85"/>
                <a:gd name="T5" fmla="*/ 0 h 121"/>
                <a:gd name="T6" fmla="*/ 2147483647 w 85"/>
                <a:gd name="T7" fmla="*/ 0 h 121"/>
                <a:gd name="T8" fmla="*/ 2147483647 w 85"/>
                <a:gd name="T9" fmla="*/ 578081434 h 121"/>
                <a:gd name="T10" fmla="*/ 2147483647 w 85"/>
                <a:gd name="T11" fmla="*/ 578081434 h 121"/>
                <a:gd name="T12" fmla="*/ 2147483647 w 85"/>
                <a:gd name="T13" fmla="*/ 2147483647 h 121"/>
                <a:gd name="T14" fmla="*/ 2147483647 w 85"/>
                <a:gd name="T15" fmla="*/ 2147483647 h 121"/>
                <a:gd name="T16" fmla="*/ 2147483647 w 85"/>
                <a:gd name="T17" fmla="*/ 2147483647 h 121"/>
                <a:gd name="T18" fmla="*/ 2147483647 w 85"/>
                <a:gd name="T19" fmla="*/ 2147483647 h 121"/>
                <a:gd name="T20" fmla="*/ 1286937841 w 85"/>
                <a:gd name="T21" fmla="*/ 2147483647 h 121"/>
                <a:gd name="T22" fmla="*/ 143023366 w 85"/>
                <a:gd name="T23" fmla="*/ 2147483647 h 121"/>
                <a:gd name="T24" fmla="*/ 143023366 w 85"/>
                <a:gd name="T25" fmla="*/ 2147483647 h 121"/>
                <a:gd name="T26" fmla="*/ 0 w 85"/>
                <a:gd name="T27" fmla="*/ 2147483647 h 121"/>
                <a:gd name="T28" fmla="*/ 143023366 w 85"/>
                <a:gd name="T29" fmla="*/ 2147483647 h 121"/>
                <a:gd name="T30" fmla="*/ 572093986 w 85"/>
                <a:gd name="T31" fmla="*/ 2147483647 h 121"/>
                <a:gd name="T32" fmla="*/ 715117352 w 85"/>
                <a:gd name="T33" fmla="*/ 2147483647 h 121"/>
                <a:gd name="T34" fmla="*/ 1144187973 w 85"/>
                <a:gd name="T35" fmla="*/ 2147483647 h 121"/>
                <a:gd name="T36" fmla="*/ 1429961206 w 85"/>
                <a:gd name="T37" fmla="*/ 2147483647 h 121"/>
                <a:gd name="T38" fmla="*/ 1716008461 w 85"/>
                <a:gd name="T39" fmla="*/ 2147483647 h 121"/>
                <a:gd name="T40" fmla="*/ 1716008461 w 85"/>
                <a:gd name="T41" fmla="*/ 2147483647 h 121"/>
                <a:gd name="T42" fmla="*/ 2147483647 w 85"/>
                <a:gd name="T43" fmla="*/ 2147483647 h 121"/>
                <a:gd name="T44" fmla="*/ 2147483647 w 85"/>
                <a:gd name="T45" fmla="*/ 2147483647 h 121"/>
                <a:gd name="T46" fmla="*/ 2147483647 w 85"/>
                <a:gd name="T47" fmla="*/ 2147483647 h 121"/>
                <a:gd name="T48" fmla="*/ 2147483647 w 85"/>
                <a:gd name="T49" fmla="*/ 2147483647 h 121"/>
                <a:gd name="T50" fmla="*/ 2147483647 w 85"/>
                <a:gd name="T51" fmla="*/ 2147483647 h 121"/>
                <a:gd name="T52" fmla="*/ 2147483647 w 85"/>
                <a:gd name="T53" fmla="*/ 1589930843 h 121"/>
                <a:gd name="T54" fmla="*/ 2147483647 w 85"/>
                <a:gd name="T55" fmla="*/ 1589930843 h 121"/>
                <a:gd name="T56" fmla="*/ 2147483647 w 85"/>
                <a:gd name="T57" fmla="*/ 1589930843 h 121"/>
                <a:gd name="T58" fmla="*/ 2147483647 w 85"/>
                <a:gd name="T59" fmla="*/ 1589930843 h 121"/>
                <a:gd name="T60" fmla="*/ 2147483647 w 85"/>
                <a:gd name="T61" fmla="*/ 1445341868 h 121"/>
                <a:gd name="T62" fmla="*/ 2147483647 w 85"/>
                <a:gd name="T63" fmla="*/ 1156163393 h 121"/>
                <a:gd name="T64" fmla="*/ 2147483647 w 85"/>
                <a:gd name="T65" fmla="*/ 722670934 h 121"/>
                <a:gd name="T66" fmla="*/ 2147483647 w 85"/>
                <a:gd name="T67" fmla="*/ 433492459 h 121"/>
                <a:gd name="T68" fmla="*/ 2147483647 w 85"/>
                <a:gd name="T69" fmla="*/ 144589500 h 121"/>
                <a:gd name="T70" fmla="*/ 2147483647 w 85"/>
                <a:gd name="T71" fmla="*/ 0 h 121"/>
                <a:gd name="T72" fmla="*/ 2147483647 w 85"/>
                <a:gd name="T73" fmla="*/ 0 h 121"/>
                <a:gd name="T74" fmla="*/ 2147483647 w 85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121">
                  <a:moveTo>
                    <a:pt x="80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7" y="4"/>
                  </a:lnTo>
                  <a:lnTo>
                    <a:pt x="61" y="19"/>
                  </a:lnTo>
                  <a:lnTo>
                    <a:pt x="54" y="33"/>
                  </a:lnTo>
                  <a:lnTo>
                    <a:pt x="36" y="58"/>
                  </a:lnTo>
                  <a:lnTo>
                    <a:pt x="17" y="85"/>
                  </a:lnTo>
                  <a:lnTo>
                    <a:pt x="9" y="98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1" y="117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8" y="104"/>
                  </a:lnTo>
                  <a:lnTo>
                    <a:pt x="28" y="91"/>
                  </a:lnTo>
                  <a:lnTo>
                    <a:pt x="46" y="65"/>
                  </a:lnTo>
                  <a:lnTo>
                    <a:pt x="63" y="39"/>
                  </a:lnTo>
                  <a:lnTo>
                    <a:pt x="70" y="26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977"/>
            <p:cNvSpPr>
              <a:spLocks/>
            </p:cNvSpPr>
            <p:nvPr/>
          </p:nvSpPr>
          <p:spPr bwMode="auto">
            <a:xfrm>
              <a:off x="4786314" y="3322638"/>
              <a:ext cx="66675" cy="84138"/>
            </a:xfrm>
            <a:custGeom>
              <a:avLst/>
              <a:gdLst>
                <a:gd name="T0" fmla="*/ 2147483647 w 127"/>
                <a:gd name="T1" fmla="*/ 444673034 h 159"/>
                <a:gd name="T2" fmla="*/ 2147483647 w 127"/>
                <a:gd name="T3" fmla="*/ 444673034 h 159"/>
                <a:gd name="T4" fmla="*/ 2147483647 w 127"/>
                <a:gd name="T5" fmla="*/ 2147483647 h 159"/>
                <a:gd name="T6" fmla="*/ 2147483647 w 127"/>
                <a:gd name="T7" fmla="*/ 2147483647 h 159"/>
                <a:gd name="T8" fmla="*/ 2147483647 w 127"/>
                <a:gd name="T9" fmla="*/ 2147483647 h 159"/>
                <a:gd name="T10" fmla="*/ 2147483647 w 127"/>
                <a:gd name="T11" fmla="*/ 2147483647 h 159"/>
                <a:gd name="T12" fmla="*/ 2147483647 w 127"/>
                <a:gd name="T13" fmla="*/ 2147483647 h 159"/>
                <a:gd name="T14" fmla="*/ 2147483647 w 127"/>
                <a:gd name="T15" fmla="*/ 2147483647 h 159"/>
                <a:gd name="T16" fmla="*/ 2147483647 w 127"/>
                <a:gd name="T17" fmla="*/ 2147483647 h 159"/>
                <a:gd name="T18" fmla="*/ 2147483647 w 127"/>
                <a:gd name="T19" fmla="*/ 2147483647 h 159"/>
                <a:gd name="T20" fmla="*/ 1736437500 w 127"/>
                <a:gd name="T21" fmla="*/ 2147483647 h 159"/>
                <a:gd name="T22" fmla="*/ 1157625000 w 127"/>
                <a:gd name="T23" fmla="*/ 2147483647 h 159"/>
                <a:gd name="T24" fmla="*/ 434109375 w 127"/>
                <a:gd name="T25" fmla="*/ 2147483647 h 159"/>
                <a:gd name="T26" fmla="*/ 434109375 w 127"/>
                <a:gd name="T27" fmla="*/ 2147483647 h 159"/>
                <a:gd name="T28" fmla="*/ 0 w 127"/>
                <a:gd name="T29" fmla="*/ 2147483647 h 159"/>
                <a:gd name="T30" fmla="*/ 0 w 127"/>
                <a:gd name="T31" fmla="*/ 2147483647 h 159"/>
                <a:gd name="T32" fmla="*/ 0 w 127"/>
                <a:gd name="T33" fmla="*/ 2147483647 h 159"/>
                <a:gd name="T34" fmla="*/ 144703125 w 127"/>
                <a:gd name="T35" fmla="*/ 2147483647 h 159"/>
                <a:gd name="T36" fmla="*/ 578812500 w 127"/>
                <a:gd name="T37" fmla="*/ 2147483647 h 159"/>
                <a:gd name="T38" fmla="*/ 723515625 w 127"/>
                <a:gd name="T39" fmla="*/ 2147483647 h 159"/>
                <a:gd name="T40" fmla="*/ 1157625000 w 127"/>
                <a:gd name="T41" fmla="*/ 2147483647 h 159"/>
                <a:gd name="T42" fmla="*/ 1157625000 w 127"/>
                <a:gd name="T43" fmla="*/ 2147483647 h 159"/>
                <a:gd name="T44" fmla="*/ 2147483647 w 127"/>
                <a:gd name="T45" fmla="*/ 2147483647 h 159"/>
                <a:gd name="T46" fmla="*/ 2147483647 w 127"/>
                <a:gd name="T47" fmla="*/ 2147483647 h 159"/>
                <a:gd name="T48" fmla="*/ 2147483647 w 127"/>
                <a:gd name="T49" fmla="*/ 2147483647 h 159"/>
                <a:gd name="T50" fmla="*/ 2147483647 w 127"/>
                <a:gd name="T51" fmla="*/ 2147483647 h 159"/>
                <a:gd name="T52" fmla="*/ 2147483647 w 127"/>
                <a:gd name="T53" fmla="*/ 2147483647 h 159"/>
                <a:gd name="T54" fmla="*/ 2147483647 w 127"/>
                <a:gd name="T55" fmla="*/ 2147483647 h 159"/>
                <a:gd name="T56" fmla="*/ 2147483647 w 127"/>
                <a:gd name="T57" fmla="*/ 2147483647 h 159"/>
                <a:gd name="T58" fmla="*/ 2147483647 w 127"/>
                <a:gd name="T59" fmla="*/ 2147483647 h 159"/>
                <a:gd name="T60" fmla="*/ 2147483647 w 127"/>
                <a:gd name="T61" fmla="*/ 2147483647 h 159"/>
                <a:gd name="T62" fmla="*/ 2147483647 w 127"/>
                <a:gd name="T63" fmla="*/ 2147483647 h 159"/>
                <a:gd name="T64" fmla="*/ 2147483647 w 127"/>
                <a:gd name="T65" fmla="*/ 1630000182 h 159"/>
                <a:gd name="T66" fmla="*/ 2147483647 w 127"/>
                <a:gd name="T67" fmla="*/ 1630000182 h 159"/>
                <a:gd name="T68" fmla="*/ 2147483647 w 127"/>
                <a:gd name="T69" fmla="*/ 1333738643 h 159"/>
                <a:gd name="T70" fmla="*/ 2147483647 w 127"/>
                <a:gd name="T71" fmla="*/ 1037196643 h 159"/>
                <a:gd name="T72" fmla="*/ 2147483647 w 127"/>
                <a:gd name="T73" fmla="*/ 592803539 h 159"/>
                <a:gd name="T74" fmla="*/ 2147483647 w 127"/>
                <a:gd name="T75" fmla="*/ 444673034 h 159"/>
                <a:gd name="T76" fmla="*/ 2147483647 w 127"/>
                <a:gd name="T77" fmla="*/ 148131034 h 159"/>
                <a:gd name="T78" fmla="*/ 2147483647 w 127"/>
                <a:gd name="T79" fmla="*/ 0 h 159"/>
                <a:gd name="T80" fmla="*/ 2147483647 w 127"/>
                <a:gd name="T81" fmla="*/ 148131034 h 159"/>
                <a:gd name="T82" fmla="*/ 2147483647 w 127"/>
                <a:gd name="T83" fmla="*/ 444673034 h 159"/>
                <a:gd name="T84" fmla="*/ 2147483647 w 127"/>
                <a:gd name="T85" fmla="*/ 444673034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7" h="159">
                  <a:moveTo>
                    <a:pt x="117" y="3"/>
                  </a:moveTo>
                  <a:lnTo>
                    <a:pt x="117" y="3"/>
                  </a:lnTo>
                  <a:lnTo>
                    <a:pt x="88" y="32"/>
                  </a:lnTo>
                  <a:lnTo>
                    <a:pt x="74" y="49"/>
                  </a:lnTo>
                  <a:lnTo>
                    <a:pt x="62" y="65"/>
                  </a:lnTo>
                  <a:lnTo>
                    <a:pt x="34" y="104"/>
                  </a:lnTo>
                  <a:lnTo>
                    <a:pt x="27" y="117"/>
                  </a:lnTo>
                  <a:lnTo>
                    <a:pt x="20" y="127"/>
                  </a:lnTo>
                  <a:lnTo>
                    <a:pt x="12" y="138"/>
                  </a:lnTo>
                  <a:lnTo>
                    <a:pt x="8" y="144"/>
                  </a:lnTo>
                  <a:lnTo>
                    <a:pt x="3" y="148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4" y="159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6" y="152"/>
                  </a:lnTo>
                  <a:lnTo>
                    <a:pt x="23" y="145"/>
                  </a:lnTo>
                  <a:lnTo>
                    <a:pt x="28" y="137"/>
                  </a:lnTo>
                  <a:lnTo>
                    <a:pt x="35" y="129"/>
                  </a:lnTo>
                  <a:lnTo>
                    <a:pt x="46" y="111"/>
                  </a:lnTo>
                  <a:lnTo>
                    <a:pt x="55" y="95"/>
                  </a:lnTo>
                  <a:lnTo>
                    <a:pt x="72" y="73"/>
                  </a:lnTo>
                  <a:lnTo>
                    <a:pt x="89" y="51"/>
                  </a:lnTo>
                  <a:lnTo>
                    <a:pt x="106" y="31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978"/>
            <p:cNvSpPr>
              <a:spLocks/>
            </p:cNvSpPr>
            <p:nvPr/>
          </p:nvSpPr>
          <p:spPr bwMode="auto">
            <a:xfrm>
              <a:off x="4795839" y="3335338"/>
              <a:ext cx="66675" cy="80963"/>
            </a:xfrm>
            <a:custGeom>
              <a:avLst/>
              <a:gdLst>
                <a:gd name="T0" fmla="*/ 2147483647 w 128"/>
                <a:gd name="T1" fmla="*/ 435876402 h 154"/>
                <a:gd name="T2" fmla="*/ 2147483647 w 128"/>
                <a:gd name="T3" fmla="*/ 435876402 h 154"/>
                <a:gd name="T4" fmla="*/ 2147483647 w 128"/>
                <a:gd name="T5" fmla="*/ 2147483647 h 154"/>
                <a:gd name="T6" fmla="*/ 2147483647 w 128"/>
                <a:gd name="T7" fmla="*/ 2147483647 h 154"/>
                <a:gd name="T8" fmla="*/ 2147483647 w 128"/>
                <a:gd name="T9" fmla="*/ 2147483647 h 154"/>
                <a:gd name="T10" fmla="*/ 1978847325 w 128"/>
                <a:gd name="T11" fmla="*/ 2147483647 h 154"/>
                <a:gd name="T12" fmla="*/ 0 w 128"/>
                <a:gd name="T13" fmla="*/ 2147483647 h 154"/>
                <a:gd name="T14" fmla="*/ 0 w 128"/>
                <a:gd name="T15" fmla="*/ 2147483647 h 154"/>
                <a:gd name="T16" fmla="*/ 0 w 128"/>
                <a:gd name="T17" fmla="*/ 2147483647 h 154"/>
                <a:gd name="T18" fmla="*/ 0 w 128"/>
                <a:gd name="T19" fmla="*/ 2147483647 h 154"/>
                <a:gd name="T20" fmla="*/ 424096755 w 128"/>
                <a:gd name="T21" fmla="*/ 2147483647 h 154"/>
                <a:gd name="T22" fmla="*/ 989288229 w 128"/>
                <a:gd name="T23" fmla="*/ 2147483647 h 154"/>
                <a:gd name="T24" fmla="*/ 1272019399 w 128"/>
                <a:gd name="T25" fmla="*/ 2147483647 h 154"/>
                <a:gd name="T26" fmla="*/ 1554750570 w 128"/>
                <a:gd name="T27" fmla="*/ 2147483647 h 154"/>
                <a:gd name="T28" fmla="*/ 2147483647 w 128"/>
                <a:gd name="T29" fmla="*/ 2147483647 h 154"/>
                <a:gd name="T30" fmla="*/ 2147483647 w 128"/>
                <a:gd name="T31" fmla="*/ 2147483647 h 154"/>
                <a:gd name="T32" fmla="*/ 2147483647 w 128"/>
                <a:gd name="T33" fmla="*/ 2147483647 h 154"/>
                <a:gd name="T34" fmla="*/ 2147483647 w 128"/>
                <a:gd name="T35" fmla="*/ 2147483647 h 154"/>
                <a:gd name="T36" fmla="*/ 2147483647 w 128"/>
                <a:gd name="T37" fmla="*/ 2147483647 h 154"/>
                <a:gd name="T38" fmla="*/ 2147483647 w 128"/>
                <a:gd name="T39" fmla="*/ 2147483647 h 154"/>
                <a:gd name="T40" fmla="*/ 2147483647 w 128"/>
                <a:gd name="T41" fmla="*/ 2147483647 h 154"/>
                <a:gd name="T42" fmla="*/ 2147483647 w 128"/>
                <a:gd name="T43" fmla="*/ 2147483647 h 154"/>
                <a:gd name="T44" fmla="*/ 2147483647 w 128"/>
                <a:gd name="T45" fmla="*/ 1598397833 h 154"/>
                <a:gd name="T46" fmla="*/ 2147483647 w 128"/>
                <a:gd name="T47" fmla="*/ 1598397833 h 154"/>
                <a:gd name="T48" fmla="*/ 2147483647 w 128"/>
                <a:gd name="T49" fmla="*/ 1162521430 h 154"/>
                <a:gd name="T50" fmla="*/ 2147483647 w 128"/>
                <a:gd name="T51" fmla="*/ 1017137118 h 154"/>
                <a:gd name="T52" fmla="*/ 2147483647 w 128"/>
                <a:gd name="T53" fmla="*/ 581260715 h 154"/>
                <a:gd name="T54" fmla="*/ 2147483647 w 128"/>
                <a:gd name="T55" fmla="*/ 435876402 h 154"/>
                <a:gd name="T56" fmla="*/ 2147483647 w 128"/>
                <a:gd name="T57" fmla="*/ 290492090 h 154"/>
                <a:gd name="T58" fmla="*/ 2147483647 w 128"/>
                <a:gd name="T59" fmla="*/ 0 h 154"/>
                <a:gd name="T60" fmla="*/ 2147483647 w 128"/>
                <a:gd name="T61" fmla="*/ 290492090 h 154"/>
                <a:gd name="T62" fmla="*/ 2147483647 w 128"/>
                <a:gd name="T63" fmla="*/ 435876402 h 154"/>
                <a:gd name="T64" fmla="*/ 2147483647 w 128"/>
                <a:gd name="T65" fmla="*/ 435876402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8" h="154">
                  <a:moveTo>
                    <a:pt x="117" y="3"/>
                  </a:moveTo>
                  <a:lnTo>
                    <a:pt x="117" y="3"/>
                  </a:lnTo>
                  <a:lnTo>
                    <a:pt x="86" y="36"/>
                  </a:lnTo>
                  <a:lnTo>
                    <a:pt x="56" y="69"/>
                  </a:lnTo>
                  <a:lnTo>
                    <a:pt x="28" y="106"/>
                  </a:lnTo>
                  <a:lnTo>
                    <a:pt x="14" y="125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3" y="152"/>
                  </a:lnTo>
                  <a:lnTo>
                    <a:pt x="7" y="154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43" y="106"/>
                  </a:lnTo>
                  <a:lnTo>
                    <a:pt x="70" y="72"/>
                  </a:lnTo>
                  <a:lnTo>
                    <a:pt x="97" y="41"/>
                  </a:lnTo>
                  <a:lnTo>
                    <a:pt x="127" y="11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7" y="3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120" y="2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979"/>
            <p:cNvSpPr>
              <a:spLocks/>
            </p:cNvSpPr>
            <p:nvPr/>
          </p:nvSpPr>
          <p:spPr bwMode="auto">
            <a:xfrm>
              <a:off x="4818064" y="3357563"/>
              <a:ext cx="49213" cy="55563"/>
            </a:xfrm>
            <a:custGeom>
              <a:avLst/>
              <a:gdLst>
                <a:gd name="T0" fmla="*/ 2147483647 w 92"/>
                <a:gd name="T1" fmla="*/ 156850573 h 103"/>
                <a:gd name="T2" fmla="*/ 2147483647 w 92"/>
                <a:gd name="T3" fmla="*/ 156850573 h 103"/>
                <a:gd name="T4" fmla="*/ 2147483647 w 92"/>
                <a:gd name="T5" fmla="*/ 2147483647 h 103"/>
                <a:gd name="T6" fmla="*/ 2147483647 w 92"/>
                <a:gd name="T7" fmla="*/ 2147483647 h 103"/>
                <a:gd name="T8" fmla="*/ 2147483647 w 92"/>
                <a:gd name="T9" fmla="*/ 2147483647 h 103"/>
                <a:gd name="T10" fmla="*/ 2147483647 w 92"/>
                <a:gd name="T11" fmla="*/ 2147483647 h 103"/>
                <a:gd name="T12" fmla="*/ 2147483647 w 92"/>
                <a:gd name="T13" fmla="*/ 2147483647 h 103"/>
                <a:gd name="T14" fmla="*/ 1989842602 w 92"/>
                <a:gd name="T15" fmla="*/ 2147483647 h 103"/>
                <a:gd name="T16" fmla="*/ 306173865 w 92"/>
                <a:gd name="T17" fmla="*/ 2147483647 h 103"/>
                <a:gd name="T18" fmla="*/ 306173865 w 92"/>
                <a:gd name="T19" fmla="*/ 2147483647 h 103"/>
                <a:gd name="T20" fmla="*/ 153086665 w 92"/>
                <a:gd name="T21" fmla="*/ 2147483647 h 103"/>
                <a:gd name="T22" fmla="*/ 0 w 92"/>
                <a:gd name="T23" fmla="*/ 2147483647 h 103"/>
                <a:gd name="T24" fmla="*/ 306173865 w 92"/>
                <a:gd name="T25" fmla="*/ 2147483647 h 103"/>
                <a:gd name="T26" fmla="*/ 612347195 w 92"/>
                <a:gd name="T27" fmla="*/ 2147483647 h 103"/>
                <a:gd name="T28" fmla="*/ 918521061 w 92"/>
                <a:gd name="T29" fmla="*/ 2147483647 h 103"/>
                <a:gd name="T30" fmla="*/ 1224408207 w 92"/>
                <a:gd name="T31" fmla="*/ 2147483647 h 103"/>
                <a:gd name="T32" fmla="*/ 1530582072 w 92"/>
                <a:gd name="T33" fmla="*/ 2147483647 h 103"/>
                <a:gd name="T34" fmla="*/ 1530582072 w 92"/>
                <a:gd name="T35" fmla="*/ 2147483647 h 103"/>
                <a:gd name="T36" fmla="*/ 2147483647 w 92"/>
                <a:gd name="T37" fmla="*/ 2147483647 h 103"/>
                <a:gd name="T38" fmla="*/ 2147483647 w 92"/>
                <a:gd name="T39" fmla="*/ 2147483647 h 103"/>
                <a:gd name="T40" fmla="*/ 2147483647 w 92"/>
                <a:gd name="T41" fmla="*/ 2147483647 h 103"/>
                <a:gd name="T42" fmla="*/ 2147483647 w 92"/>
                <a:gd name="T43" fmla="*/ 2147483647 h 103"/>
                <a:gd name="T44" fmla="*/ 2147483647 w 92"/>
                <a:gd name="T45" fmla="*/ 2147483647 h 103"/>
                <a:gd name="T46" fmla="*/ 2147483647 w 92"/>
                <a:gd name="T47" fmla="*/ 2147483647 h 103"/>
                <a:gd name="T48" fmla="*/ 2147483647 w 92"/>
                <a:gd name="T49" fmla="*/ 1726809571 h 103"/>
                <a:gd name="T50" fmla="*/ 2147483647 w 92"/>
                <a:gd name="T51" fmla="*/ 1726809571 h 103"/>
                <a:gd name="T52" fmla="*/ 2147483647 w 92"/>
                <a:gd name="T53" fmla="*/ 1255967630 h 103"/>
                <a:gd name="T54" fmla="*/ 2147483647 w 92"/>
                <a:gd name="T55" fmla="*/ 784833848 h 103"/>
                <a:gd name="T56" fmla="*/ 2147483647 w 92"/>
                <a:gd name="T57" fmla="*/ 627983815 h 103"/>
                <a:gd name="T58" fmla="*/ 2147483647 w 92"/>
                <a:gd name="T59" fmla="*/ 156850573 h 103"/>
                <a:gd name="T60" fmla="*/ 2147483647 w 92"/>
                <a:gd name="T61" fmla="*/ 0 h 103"/>
                <a:gd name="T62" fmla="*/ 2147483647 w 92"/>
                <a:gd name="T63" fmla="*/ 0 h 103"/>
                <a:gd name="T64" fmla="*/ 2147483647 w 92"/>
                <a:gd name="T65" fmla="*/ 0 h 103"/>
                <a:gd name="T66" fmla="*/ 2147483647 w 92"/>
                <a:gd name="T67" fmla="*/ 156850573 h 103"/>
                <a:gd name="T68" fmla="*/ 2147483647 w 92"/>
                <a:gd name="T69" fmla="*/ 156850573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03">
                  <a:moveTo>
                    <a:pt x="81" y="1"/>
                  </a:moveTo>
                  <a:lnTo>
                    <a:pt x="81" y="1"/>
                  </a:lnTo>
                  <a:lnTo>
                    <a:pt x="62" y="17"/>
                  </a:lnTo>
                  <a:lnTo>
                    <a:pt x="54" y="25"/>
                  </a:lnTo>
                  <a:lnTo>
                    <a:pt x="46" y="35"/>
                  </a:lnTo>
                  <a:lnTo>
                    <a:pt x="24" y="65"/>
                  </a:lnTo>
                  <a:lnTo>
                    <a:pt x="13" y="80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20" y="89"/>
                  </a:lnTo>
                  <a:lnTo>
                    <a:pt x="29" y="77"/>
                  </a:lnTo>
                  <a:lnTo>
                    <a:pt x="39" y="63"/>
                  </a:lnTo>
                  <a:lnTo>
                    <a:pt x="48" y="51"/>
                  </a:lnTo>
                  <a:lnTo>
                    <a:pt x="69" y="30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980"/>
            <p:cNvSpPr>
              <a:spLocks/>
            </p:cNvSpPr>
            <p:nvPr/>
          </p:nvSpPr>
          <p:spPr bwMode="auto">
            <a:xfrm>
              <a:off x="4840289" y="3370263"/>
              <a:ext cx="26988" cy="39688"/>
            </a:xfrm>
            <a:custGeom>
              <a:avLst/>
              <a:gdLst>
                <a:gd name="T0" fmla="*/ 2147483647 w 49"/>
                <a:gd name="T1" fmla="*/ 642883078 h 73"/>
                <a:gd name="T2" fmla="*/ 2147483647 w 49"/>
                <a:gd name="T3" fmla="*/ 642883078 h 73"/>
                <a:gd name="T4" fmla="*/ 2147483647 w 49"/>
                <a:gd name="T5" fmla="*/ 1928353476 h 73"/>
                <a:gd name="T6" fmla="*/ 2147483647 w 49"/>
                <a:gd name="T7" fmla="*/ 2147483647 h 73"/>
                <a:gd name="T8" fmla="*/ 2147483647 w 49"/>
                <a:gd name="T9" fmla="*/ 2147483647 h 73"/>
                <a:gd name="T10" fmla="*/ 1503723993 w 49"/>
                <a:gd name="T11" fmla="*/ 2147483647 h 73"/>
                <a:gd name="T12" fmla="*/ 0 w 49"/>
                <a:gd name="T13" fmla="*/ 2147483647 h 73"/>
                <a:gd name="T14" fmla="*/ 0 w 49"/>
                <a:gd name="T15" fmla="*/ 2147483647 h 73"/>
                <a:gd name="T16" fmla="*/ 0 w 49"/>
                <a:gd name="T17" fmla="*/ 2147483647 h 73"/>
                <a:gd name="T18" fmla="*/ 0 w 49"/>
                <a:gd name="T19" fmla="*/ 2147483647 h 73"/>
                <a:gd name="T20" fmla="*/ 501140172 w 49"/>
                <a:gd name="T21" fmla="*/ 2147483647 h 73"/>
                <a:gd name="T22" fmla="*/ 835436122 w 49"/>
                <a:gd name="T23" fmla="*/ 2147483647 h 73"/>
                <a:gd name="T24" fmla="*/ 1169428594 w 49"/>
                <a:gd name="T25" fmla="*/ 2147483647 h 73"/>
                <a:gd name="T26" fmla="*/ 1503723993 w 49"/>
                <a:gd name="T27" fmla="*/ 2147483647 h 73"/>
                <a:gd name="T28" fmla="*/ 1838019943 w 49"/>
                <a:gd name="T29" fmla="*/ 2147483647 h 73"/>
                <a:gd name="T30" fmla="*/ 1838019943 w 49"/>
                <a:gd name="T31" fmla="*/ 2147483647 h 73"/>
                <a:gd name="T32" fmla="*/ 2147483647 w 49"/>
                <a:gd name="T33" fmla="*/ 2147483647 h 73"/>
                <a:gd name="T34" fmla="*/ 2147483647 w 49"/>
                <a:gd name="T35" fmla="*/ 2147483647 h 73"/>
                <a:gd name="T36" fmla="*/ 2147483647 w 49"/>
                <a:gd name="T37" fmla="*/ 2147483647 h 73"/>
                <a:gd name="T38" fmla="*/ 2147483647 w 49"/>
                <a:gd name="T39" fmla="*/ 2147483647 h 73"/>
                <a:gd name="T40" fmla="*/ 2147483647 w 49"/>
                <a:gd name="T41" fmla="*/ 1285470398 h 73"/>
                <a:gd name="T42" fmla="*/ 2147483647 w 49"/>
                <a:gd name="T43" fmla="*/ 1285470398 h 73"/>
                <a:gd name="T44" fmla="*/ 2147483647 w 49"/>
                <a:gd name="T45" fmla="*/ 964177010 h 73"/>
                <a:gd name="T46" fmla="*/ 2147483647 w 49"/>
                <a:gd name="T47" fmla="*/ 482088505 h 73"/>
                <a:gd name="T48" fmla="*/ 2147483647 w 49"/>
                <a:gd name="T49" fmla="*/ 160794573 h 73"/>
                <a:gd name="T50" fmla="*/ 2147483647 w 49"/>
                <a:gd name="T51" fmla="*/ 0 h 73"/>
                <a:gd name="T52" fmla="*/ 2147483647 w 49"/>
                <a:gd name="T53" fmla="*/ 0 h 73"/>
                <a:gd name="T54" fmla="*/ 2147483647 w 49"/>
                <a:gd name="T55" fmla="*/ 160794573 h 73"/>
                <a:gd name="T56" fmla="*/ 2147483647 w 49"/>
                <a:gd name="T57" fmla="*/ 642883078 h 73"/>
                <a:gd name="T58" fmla="*/ 2147483647 w 49"/>
                <a:gd name="T59" fmla="*/ 642883078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73">
                  <a:moveTo>
                    <a:pt x="37" y="4"/>
                  </a:moveTo>
                  <a:lnTo>
                    <a:pt x="37" y="4"/>
                  </a:lnTo>
                  <a:lnTo>
                    <a:pt x="33" y="12"/>
                  </a:lnTo>
                  <a:lnTo>
                    <a:pt x="28" y="20"/>
                  </a:lnTo>
                  <a:lnTo>
                    <a:pt x="19" y="34"/>
                  </a:lnTo>
                  <a:lnTo>
                    <a:pt x="9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72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1" y="69"/>
                  </a:lnTo>
                  <a:lnTo>
                    <a:pt x="20" y="54"/>
                  </a:lnTo>
                  <a:lnTo>
                    <a:pt x="31" y="39"/>
                  </a:lnTo>
                  <a:lnTo>
                    <a:pt x="41" y="25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981"/>
            <p:cNvSpPr>
              <a:spLocks/>
            </p:cNvSpPr>
            <p:nvPr/>
          </p:nvSpPr>
          <p:spPr bwMode="auto">
            <a:xfrm>
              <a:off x="5611814" y="3319463"/>
              <a:ext cx="38100" cy="57150"/>
            </a:xfrm>
            <a:custGeom>
              <a:avLst/>
              <a:gdLst>
                <a:gd name="T0" fmla="*/ 2147483647 w 72"/>
                <a:gd name="T1" fmla="*/ 841363859 h 110"/>
                <a:gd name="T2" fmla="*/ 2147483647 w 72"/>
                <a:gd name="T3" fmla="*/ 841363859 h 110"/>
                <a:gd name="T4" fmla="*/ 2147483647 w 72"/>
                <a:gd name="T5" fmla="*/ 1963452674 h 110"/>
                <a:gd name="T6" fmla="*/ 2147483647 w 72"/>
                <a:gd name="T7" fmla="*/ 2147483647 h 110"/>
                <a:gd name="T8" fmla="*/ 2147483647 w 72"/>
                <a:gd name="T9" fmla="*/ 2147483647 h 110"/>
                <a:gd name="T10" fmla="*/ 2147483647 w 72"/>
                <a:gd name="T11" fmla="*/ 2147483647 h 110"/>
                <a:gd name="T12" fmla="*/ 2147483647 w 72"/>
                <a:gd name="T13" fmla="*/ 2147483647 h 110"/>
                <a:gd name="T14" fmla="*/ 2147483647 w 72"/>
                <a:gd name="T15" fmla="*/ 2147483647 h 110"/>
                <a:gd name="T16" fmla="*/ 2147483647 w 72"/>
                <a:gd name="T17" fmla="*/ 2147483647 h 110"/>
                <a:gd name="T18" fmla="*/ 1333722779 w 72"/>
                <a:gd name="T19" fmla="*/ 2147483647 h 110"/>
                <a:gd name="T20" fmla="*/ 148129096 w 72"/>
                <a:gd name="T21" fmla="*/ 2147483647 h 110"/>
                <a:gd name="T22" fmla="*/ 148129096 w 72"/>
                <a:gd name="T23" fmla="*/ 2147483647 h 110"/>
                <a:gd name="T24" fmla="*/ 0 w 72"/>
                <a:gd name="T25" fmla="*/ 2147483647 h 110"/>
                <a:gd name="T26" fmla="*/ 0 w 72"/>
                <a:gd name="T27" fmla="*/ 2147483647 h 110"/>
                <a:gd name="T28" fmla="*/ 148129096 w 72"/>
                <a:gd name="T29" fmla="*/ 2147483647 h 110"/>
                <a:gd name="T30" fmla="*/ 296258192 w 72"/>
                <a:gd name="T31" fmla="*/ 2147483647 h 110"/>
                <a:gd name="T32" fmla="*/ 740925938 w 72"/>
                <a:gd name="T33" fmla="*/ 2147483647 h 110"/>
                <a:gd name="T34" fmla="*/ 1185313754 w 72"/>
                <a:gd name="T35" fmla="*/ 2147483647 h 110"/>
                <a:gd name="T36" fmla="*/ 1333722779 w 72"/>
                <a:gd name="T37" fmla="*/ 2147483647 h 110"/>
                <a:gd name="T38" fmla="*/ 1333722779 w 72"/>
                <a:gd name="T39" fmla="*/ 2147483647 h 110"/>
                <a:gd name="T40" fmla="*/ 2147483647 w 72"/>
                <a:gd name="T41" fmla="*/ 2147483647 h 110"/>
                <a:gd name="T42" fmla="*/ 2147483647 w 72"/>
                <a:gd name="T43" fmla="*/ 2147483647 h 110"/>
                <a:gd name="T44" fmla="*/ 2147483647 w 72"/>
                <a:gd name="T45" fmla="*/ 2147483647 h 110"/>
                <a:gd name="T46" fmla="*/ 2147483647 w 72"/>
                <a:gd name="T47" fmla="*/ 2147483647 h 110"/>
                <a:gd name="T48" fmla="*/ 2147483647 w 72"/>
                <a:gd name="T49" fmla="*/ 2147483647 h 110"/>
                <a:gd name="T50" fmla="*/ 2147483647 w 72"/>
                <a:gd name="T51" fmla="*/ 2147483647 h 110"/>
                <a:gd name="T52" fmla="*/ 2147483647 w 72"/>
                <a:gd name="T53" fmla="*/ 2147483647 h 110"/>
                <a:gd name="T54" fmla="*/ 2147483647 w 72"/>
                <a:gd name="T55" fmla="*/ 1963452674 h 110"/>
                <a:gd name="T56" fmla="*/ 2147483647 w 72"/>
                <a:gd name="T57" fmla="*/ 841363859 h 110"/>
                <a:gd name="T58" fmla="*/ 2147483647 w 72"/>
                <a:gd name="T59" fmla="*/ 841363859 h 110"/>
                <a:gd name="T60" fmla="*/ 2147483647 w 72"/>
                <a:gd name="T61" fmla="*/ 701271544 h 110"/>
                <a:gd name="T62" fmla="*/ 2147483647 w 72"/>
                <a:gd name="T63" fmla="*/ 280454793 h 110"/>
                <a:gd name="T64" fmla="*/ 2147483647 w 72"/>
                <a:gd name="T65" fmla="*/ 0 h 110"/>
                <a:gd name="T66" fmla="*/ 2147483647 w 72"/>
                <a:gd name="T67" fmla="*/ 0 h 110"/>
                <a:gd name="T68" fmla="*/ 2147483647 w 72"/>
                <a:gd name="T69" fmla="*/ 280454793 h 110"/>
                <a:gd name="T70" fmla="*/ 2147483647 w 72"/>
                <a:gd name="T71" fmla="*/ 701271544 h 110"/>
                <a:gd name="T72" fmla="*/ 2147483647 w 72"/>
                <a:gd name="T73" fmla="*/ 841363859 h 110"/>
                <a:gd name="T74" fmla="*/ 2147483647 w 72"/>
                <a:gd name="T75" fmla="*/ 841363859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2" h="110">
                  <a:moveTo>
                    <a:pt x="59" y="6"/>
                  </a:moveTo>
                  <a:lnTo>
                    <a:pt x="59" y="6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49" y="34"/>
                  </a:lnTo>
                  <a:lnTo>
                    <a:pt x="40" y="47"/>
                  </a:lnTo>
                  <a:lnTo>
                    <a:pt x="31" y="59"/>
                  </a:lnTo>
                  <a:lnTo>
                    <a:pt x="16" y="79"/>
                  </a:lnTo>
                  <a:lnTo>
                    <a:pt x="9" y="9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20" y="97"/>
                  </a:lnTo>
                  <a:lnTo>
                    <a:pt x="30" y="85"/>
                  </a:lnTo>
                  <a:lnTo>
                    <a:pt x="47" y="59"/>
                  </a:lnTo>
                  <a:lnTo>
                    <a:pt x="55" y="47"/>
                  </a:lnTo>
                  <a:lnTo>
                    <a:pt x="63" y="34"/>
                  </a:lnTo>
                  <a:lnTo>
                    <a:pt x="69" y="21"/>
                  </a:lnTo>
                  <a:lnTo>
                    <a:pt x="72" y="14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61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982"/>
            <p:cNvSpPr>
              <a:spLocks/>
            </p:cNvSpPr>
            <p:nvPr/>
          </p:nvSpPr>
          <p:spPr bwMode="auto">
            <a:xfrm>
              <a:off x="5627689" y="3325813"/>
              <a:ext cx="44450" cy="53975"/>
            </a:xfrm>
            <a:custGeom>
              <a:avLst/>
              <a:gdLst>
                <a:gd name="T0" fmla="*/ 2147483647 w 84"/>
                <a:gd name="T1" fmla="*/ 0 h 103"/>
                <a:gd name="T2" fmla="*/ 2147483647 w 84"/>
                <a:gd name="T3" fmla="*/ 0 h 103"/>
                <a:gd name="T4" fmla="*/ 2147483647 w 84"/>
                <a:gd name="T5" fmla="*/ 863363139 h 103"/>
                <a:gd name="T6" fmla="*/ 2147483647 w 84"/>
                <a:gd name="T7" fmla="*/ 2147483647 h 103"/>
                <a:gd name="T8" fmla="*/ 2147483647 w 84"/>
                <a:gd name="T9" fmla="*/ 2147483647 h 103"/>
                <a:gd name="T10" fmla="*/ 2147483647 w 84"/>
                <a:gd name="T11" fmla="*/ 2147483647 h 103"/>
                <a:gd name="T12" fmla="*/ 2147483647 w 84"/>
                <a:gd name="T13" fmla="*/ 2147483647 h 103"/>
                <a:gd name="T14" fmla="*/ 2147483647 w 84"/>
                <a:gd name="T15" fmla="*/ 2147483647 h 103"/>
                <a:gd name="T16" fmla="*/ 2147483647 w 84"/>
                <a:gd name="T17" fmla="*/ 2147483647 h 103"/>
                <a:gd name="T18" fmla="*/ 2147483647 w 84"/>
                <a:gd name="T19" fmla="*/ 2147483647 h 103"/>
                <a:gd name="T20" fmla="*/ 2074368788 w 84"/>
                <a:gd name="T21" fmla="*/ 2147483647 h 103"/>
                <a:gd name="T22" fmla="*/ 1333722779 w 84"/>
                <a:gd name="T23" fmla="*/ 2147483647 h 103"/>
                <a:gd name="T24" fmla="*/ 296258192 w 84"/>
                <a:gd name="T25" fmla="*/ 2147483647 h 103"/>
                <a:gd name="T26" fmla="*/ 296258192 w 84"/>
                <a:gd name="T27" fmla="*/ 2147483647 h 103"/>
                <a:gd name="T28" fmla="*/ 148129096 w 84"/>
                <a:gd name="T29" fmla="*/ 2147483647 h 103"/>
                <a:gd name="T30" fmla="*/ 0 w 84"/>
                <a:gd name="T31" fmla="*/ 2147483647 h 103"/>
                <a:gd name="T32" fmla="*/ 0 w 84"/>
                <a:gd name="T33" fmla="*/ 2147483647 h 103"/>
                <a:gd name="T34" fmla="*/ 296258192 w 84"/>
                <a:gd name="T35" fmla="*/ 2147483647 h 103"/>
                <a:gd name="T36" fmla="*/ 740925938 w 84"/>
                <a:gd name="T37" fmla="*/ 2147483647 h 103"/>
                <a:gd name="T38" fmla="*/ 1778110067 w 84"/>
                <a:gd name="T39" fmla="*/ 2147483647 h 103"/>
                <a:gd name="T40" fmla="*/ 1778110067 w 84"/>
                <a:gd name="T41" fmla="*/ 2147483647 h 103"/>
                <a:gd name="T42" fmla="*/ 2074368788 w 84"/>
                <a:gd name="T43" fmla="*/ 2147483647 h 103"/>
                <a:gd name="T44" fmla="*/ 2147483647 w 84"/>
                <a:gd name="T45" fmla="*/ 2147483647 h 103"/>
                <a:gd name="T46" fmla="*/ 2147483647 w 84"/>
                <a:gd name="T47" fmla="*/ 2147483647 h 103"/>
                <a:gd name="T48" fmla="*/ 2147483647 w 84"/>
                <a:gd name="T49" fmla="*/ 2147483647 h 103"/>
                <a:gd name="T50" fmla="*/ 2147483647 w 84"/>
                <a:gd name="T51" fmla="*/ 2147483647 h 103"/>
                <a:gd name="T52" fmla="*/ 2147483647 w 84"/>
                <a:gd name="T53" fmla="*/ 2147483647 h 103"/>
                <a:gd name="T54" fmla="*/ 2147483647 w 84"/>
                <a:gd name="T55" fmla="*/ 2147483647 h 103"/>
                <a:gd name="T56" fmla="*/ 2147483647 w 84"/>
                <a:gd name="T57" fmla="*/ 2147483647 h 103"/>
                <a:gd name="T58" fmla="*/ 2147483647 w 84"/>
                <a:gd name="T59" fmla="*/ 2147483647 h 103"/>
                <a:gd name="T60" fmla="*/ 2147483647 w 84"/>
                <a:gd name="T61" fmla="*/ 2147483647 h 103"/>
                <a:gd name="T62" fmla="*/ 2147483647 w 84"/>
                <a:gd name="T63" fmla="*/ 2147483647 h 103"/>
                <a:gd name="T64" fmla="*/ 2147483647 w 84"/>
                <a:gd name="T65" fmla="*/ 2147483647 h 103"/>
                <a:gd name="T66" fmla="*/ 2147483647 w 84"/>
                <a:gd name="T67" fmla="*/ 2147483647 h 103"/>
                <a:gd name="T68" fmla="*/ 2147483647 w 84"/>
                <a:gd name="T69" fmla="*/ 2147483647 h 103"/>
                <a:gd name="T70" fmla="*/ 2147483647 w 84"/>
                <a:gd name="T71" fmla="*/ 2147483647 h 103"/>
                <a:gd name="T72" fmla="*/ 2147483647 w 84"/>
                <a:gd name="T73" fmla="*/ 1726725754 h 103"/>
                <a:gd name="T74" fmla="*/ 2147483647 w 84"/>
                <a:gd name="T75" fmla="*/ 1726725754 h 103"/>
                <a:gd name="T76" fmla="*/ 2147483647 w 84"/>
                <a:gd name="T77" fmla="*/ 1582832072 h 103"/>
                <a:gd name="T78" fmla="*/ 2147483647 w 84"/>
                <a:gd name="T79" fmla="*/ 1151150502 h 103"/>
                <a:gd name="T80" fmla="*/ 2147483647 w 84"/>
                <a:gd name="T81" fmla="*/ 575575251 h 103"/>
                <a:gd name="T82" fmla="*/ 2147483647 w 84"/>
                <a:gd name="T83" fmla="*/ 143893682 h 103"/>
                <a:gd name="T84" fmla="*/ 2147483647 w 84"/>
                <a:gd name="T85" fmla="*/ 0 h 103"/>
                <a:gd name="T86" fmla="*/ 2147483647 w 84"/>
                <a:gd name="T87" fmla="*/ 0 h 103"/>
                <a:gd name="T88" fmla="*/ 2147483647 w 84"/>
                <a:gd name="T89" fmla="*/ 0 h 103"/>
                <a:gd name="T90" fmla="*/ 2147483647 w 84"/>
                <a:gd name="T91" fmla="*/ 0 h 1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03">
                  <a:moveTo>
                    <a:pt x="77" y="0"/>
                  </a:moveTo>
                  <a:lnTo>
                    <a:pt x="77" y="0"/>
                  </a:lnTo>
                  <a:lnTo>
                    <a:pt x="65" y="6"/>
                  </a:lnTo>
                  <a:lnTo>
                    <a:pt x="54" y="16"/>
                  </a:lnTo>
                  <a:lnTo>
                    <a:pt x="44" y="27"/>
                  </a:lnTo>
                  <a:lnTo>
                    <a:pt x="38" y="39"/>
                  </a:lnTo>
                  <a:lnTo>
                    <a:pt x="31" y="54"/>
                  </a:lnTo>
                  <a:lnTo>
                    <a:pt x="24" y="69"/>
                  </a:lnTo>
                  <a:lnTo>
                    <a:pt x="20" y="76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23" y="93"/>
                  </a:lnTo>
                  <a:lnTo>
                    <a:pt x="27" y="88"/>
                  </a:lnTo>
                  <a:lnTo>
                    <a:pt x="33" y="77"/>
                  </a:lnTo>
                  <a:lnTo>
                    <a:pt x="40" y="65"/>
                  </a:lnTo>
                  <a:lnTo>
                    <a:pt x="46" y="53"/>
                  </a:lnTo>
                  <a:lnTo>
                    <a:pt x="51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9" y="19"/>
                  </a:lnTo>
                  <a:lnTo>
                    <a:pt x="74" y="15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983"/>
            <p:cNvSpPr>
              <a:spLocks/>
            </p:cNvSpPr>
            <p:nvPr/>
          </p:nvSpPr>
          <p:spPr bwMode="auto">
            <a:xfrm>
              <a:off x="5635627" y="3325813"/>
              <a:ext cx="49213" cy="76200"/>
            </a:xfrm>
            <a:custGeom>
              <a:avLst/>
              <a:gdLst>
                <a:gd name="T0" fmla="*/ 2147483647 w 92"/>
                <a:gd name="T1" fmla="*/ 145264527 h 145"/>
                <a:gd name="T2" fmla="*/ 2147483647 w 92"/>
                <a:gd name="T3" fmla="*/ 145264527 h 145"/>
                <a:gd name="T4" fmla="*/ 2147483647 w 92"/>
                <a:gd name="T5" fmla="*/ 2147483647 h 145"/>
                <a:gd name="T6" fmla="*/ 2147483647 w 92"/>
                <a:gd name="T7" fmla="*/ 2147483647 h 145"/>
                <a:gd name="T8" fmla="*/ 2147483647 w 92"/>
                <a:gd name="T9" fmla="*/ 2147483647 h 145"/>
                <a:gd name="T10" fmla="*/ 2147483647 w 92"/>
                <a:gd name="T11" fmla="*/ 2147483647 h 145"/>
                <a:gd name="T12" fmla="*/ 2147483647 w 92"/>
                <a:gd name="T13" fmla="*/ 2147483647 h 145"/>
                <a:gd name="T14" fmla="*/ 1836755937 w 92"/>
                <a:gd name="T15" fmla="*/ 2147483647 h 145"/>
                <a:gd name="T16" fmla="*/ 306173865 w 92"/>
                <a:gd name="T17" fmla="*/ 2147483647 h 145"/>
                <a:gd name="T18" fmla="*/ 306173865 w 92"/>
                <a:gd name="T19" fmla="*/ 2147483647 h 145"/>
                <a:gd name="T20" fmla="*/ 0 w 92"/>
                <a:gd name="T21" fmla="*/ 2147483647 h 145"/>
                <a:gd name="T22" fmla="*/ 0 w 92"/>
                <a:gd name="T23" fmla="*/ 2147483647 h 145"/>
                <a:gd name="T24" fmla="*/ 306173865 w 92"/>
                <a:gd name="T25" fmla="*/ 2147483647 h 145"/>
                <a:gd name="T26" fmla="*/ 459260530 w 92"/>
                <a:gd name="T27" fmla="*/ 2147483647 h 145"/>
                <a:gd name="T28" fmla="*/ 1224408207 w 92"/>
                <a:gd name="T29" fmla="*/ 2147483647 h 145"/>
                <a:gd name="T30" fmla="*/ 1530582072 w 92"/>
                <a:gd name="T31" fmla="*/ 2147483647 h 145"/>
                <a:gd name="T32" fmla="*/ 1836755937 w 92"/>
                <a:gd name="T33" fmla="*/ 2147483647 h 145"/>
                <a:gd name="T34" fmla="*/ 1836755937 w 92"/>
                <a:gd name="T35" fmla="*/ 2147483647 h 145"/>
                <a:gd name="T36" fmla="*/ 2147483647 w 92"/>
                <a:gd name="T37" fmla="*/ 2147483647 h 145"/>
                <a:gd name="T38" fmla="*/ 2147483647 w 92"/>
                <a:gd name="T39" fmla="*/ 2147483647 h 145"/>
                <a:gd name="T40" fmla="*/ 2147483647 w 92"/>
                <a:gd name="T41" fmla="*/ 2147483647 h 145"/>
                <a:gd name="T42" fmla="*/ 2147483647 w 92"/>
                <a:gd name="T43" fmla="*/ 2147483647 h 145"/>
                <a:gd name="T44" fmla="*/ 2147483647 w 92"/>
                <a:gd name="T45" fmla="*/ 2147483647 h 145"/>
                <a:gd name="T46" fmla="*/ 2147483647 w 92"/>
                <a:gd name="T47" fmla="*/ 2147483647 h 145"/>
                <a:gd name="T48" fmla="*/ 2147483647 w 92"/>
                <a:gd name="T49" fmla="*/ 1596529262 h 145"/>
                <a:gd name="T50" fmla="*/ 2147483647 w 92"/>
                <a:gd name="T51" fmla="*/ 1596529262 h 145"/>
                <a:gd name="T52" fmla="*/ 2147483647 w 92"/>
                <a:gd name="T53" fmla="*/ 1161011578 h 145"/>
                <a:gd name="T54" fmla="*/ 2147483647 w 92"/>
                <a:gd name="T55" fmla="*/ 725770316 h 145"/>
                <a:gd name="T56" fmla="*/ 2147483647 w 92"/>
                <a:gd name="T57" fmla="*/ 580505789 h 145"/>
                <a:gd name="T58" fmla="*/ 2147483647 w 92"/>
                <a:gd name="T59" fmla="*/ 145264527 h 145"/>
                <a:gd name="T60" fmla="*/ 2147483647 w 92"/>
                <a:gd name="T61" fmla="*/ 0 h 145"/>
                <a:gd name="T62" fmla="*/ 2147483647 w 92"/>
                <a:gd name="T63" fmla="*/ 0 h 145"/>
                <a:gd name="T64" fmla="*/ 2147483647 w 92"/>
                <a:gd name="T65" fmla="*/ 0 h 145"/>
                <a:gd name="T66" fmla="*/ 2147483647 w 92"/>
                <a:gd name="T67" fmla="*/ 145264527 h 145"/>
                <a:gd name="T68" fmla="*/ 2147483647 w 92"/>
                <a:gd name="T69" fmla="*/ 14526452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45">
                  <a:moveTo>
                    <a:pt x="82" y="1"/>
                  </a:moveTo>
                  <a:lnTo>
                    <a:pt x="82" y="1"/>
                  </a:lnTo>
                  <a:lnTo>
                    <a:pt x="69" y="16"/>
                  </a:lnTo>
                  <a:lnTo>
                    <a:pt x="59" y="32"/>
                  </a:lnTo>
                  <a:lnTo>
                    <a:pt x="48" y="50"/>
                  </a:lnTo>
                  <a:lnTo>
                    <a:pt x="40" y="67"/>
                  </a:lnTo>
                  <a:lnTo>
                    <a:pt x="22" y="103"/>
                  </a:lnTo>
                  <a:lnTo>
                    <a:pt x="12" y="120"/>
                  </a:lnTo>
                  <a:lnTo>
                    <a:pt x="2" y="137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8" y="145"/>
                  </a:lnTo>
                  <a:lnTo>
                    <a:pt x="10" y="145"/>
                  </a:lnTo>
                  <a:lnTo>
                    <a:pt x="12" y="142"/>
                  </a:lnTo>
                  <a:lnTo>
                    <a:pt x="22" y="127"/>
                  </a:lnTo>
                  <a:lnTo>
                    <a:pt x="31" y="110"/>
                  </a:lnTo>
                  <a:lnTo>
                    <a:pt x="49" y="74"/>
                  </a:lnTo>
                  <a:lnTo>
                    <a:pt x="57" y="57"/>
                  </a:lnTo>
                  <a:lnTo>
                    <a:pt x="67" y="40"/>
                  </a:lnTo>
                  <a:lnTo>
                    <a:pt x="78" y="24"/>
                  </a:lnTo>
                  <a:lnTo>
                    <a:pt x="90" y="11"/>
                  </a:lnTo>
                  <a:lnTo>
                    <a:pt x="91" y="8"/>
                  </a:lnTo>
                  <a:lnTo>
                    <a:pt x="92" y="5"/>
                  </a:lnTo>
                  <a:lnTo>
                    <a:pt x="91" y="4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984"/>
            <p:cNvSpPr>
              <a:spLocks/>
            </p:cNvSpPr>
            <p:nvPr/>
          </p:nvSpPr>
          <p:spPr bwMode="auto">
            <a:xfrm>
              <a:off x="5646739" y="3335338"/>
              <a:ext cx="53975" cy="74613"/>
            </a:xfrm>
            <a:custGeom>
              <a:avLst/>
              <a:gdLst>
                <a:gd name="T0" fmla="*/ 2147483647 w 103"/>
                <a:gd name="T1" fmla="*/ 618630876 h 139"/>
                <a:gd name="T2" fmla="*/ 2147483647 w 103"/>
                <a:gd name="T3" fmla="*/ 618630876 h 139"/>
                <a:gd name="T4" fmla="*/ 2147483647 w 103"/>
                <a:gd name="T5" fmla="*/ 1391990864 h 139"/>
                <a:gd name="T6" fmla="*/ 2147483647 w 103"/>
                <a:gd name="T7" fmla="*/ 2147483647 h 139"/>
                <a:gd name="T8" fmla="*/ 2147483647 w 103"/>
                <a:gd name="T9" fmla="*/ 2147483647 h 139"/>
                <a:gd name="T10" fmla="*/ 2147483647 w 103"/>
                <a:gd name="T11" fmla="*/ 2147483647 h 139"/>
                <a:gd name="T12" fmla="*/ 2147483647 w 103"/>
                <a:gd name="T13" fmla="*/ 2147483647 h 139"/>
                <a:gd name="T14" fmla="*/ 2147483647 w 103"/>
                <a:gd name="T15" fmla="*/ 2147483647 h 139"/>
                <a:gd name="T16" fmla="*/ 2147483647 w 103"/>
                <a:gd name="T17" fmla="*/ 2147483647 h 139"/>
                <a:gd name="T18" fmla="*/ 2147483647 w 103"/>
                <a:gd name="T19" fmla="*/ 2147483647 h 139"/>
                <a:gd name="T20" fmla="*/ 2147483647 w 103"/>
                <a:gd name="T21" fmla="*/ 2147483647 h 139"/>
                <a:gd name="T22" fmla="*/ 2147483647 w 103"/>
                <a:gd name="T23" fmla="*/ 2147483647 h 139"/>
                <a:gd name="T24" fmla="*/ 287787888 w 103"/>
                <a:gd name="T25" fmla="*/ 2147483647 h 139"/>
                <a:gd name="T26" fmla="*/ 287787888 w 103"/>
                <a:gd name="T27" fmla="*/ 2147483647 h 139"/>
                <a:gd name="T28" fmla="*/ 0 w 103"/>
                <a:gd name="T29" fmla="*/ 2147483647 h 139"/>
                <a:gd name="T30" fmla="*/ 0 w 103"/>
                <a:gd name="T31" fmla="*/ 2147483647 h 139"/>
                <a:gd name="T32" fmla="*/ 0 w 103"/>
                <a:gd name="T33" fmla="*/ 2147483647 h 139"/>
                <a:gd name="T34" fmla="*/ 287787888 w 103"/>
                <a:gd name="T35" fmla="*/ 2147483647 h 139"/>
                <a:gd name="T36" fmla="*/ 863363139 w 103"/>
                <a:gd name="T37" fmla="*/ 2147483647 h 139"/>
                <a:gd name="T38" fmla="*/ 1151150502 w 103"/>
                <a:gd name="T39" fmla="*/ 2147483647 h 139"/>
                <a:gd name="T40" fmla="*/ 1582832072 w 103"/>
                <a:gd name="T41" fmla="*/ 2147483647 h 139"/>
                <a:gd name="T42" fmla="*/ 1582832072 w 103"/>
                <a:gd name="T43" fmla="*/ 2147483647 h 139"/>
                <a:gd name="T44" fmla="*/ 2147483647 w 103"/>
                <a:gd name="T45" fmla="*/ 2147483647 h 139"/>
                <a:gd name="T46" fmla="*/ 2147483647 w 103"/>
                <a:gd name="T47" fmla="*/ 2147483647 h 139"/>
                <a:gd name="T48" fmla="*/ 2147483647 w 103"/>
                <a:gd name="T49" fmla="*/ 2147483647 h 139"/>
                <a:gd name="T50" fmla="*/ 2147483647 w 103"/>
                <a:gd name="T51" fmla="*/ 2147483647 h 139"/>
                <a:gd name="T52" fmla="*/ 2147483647 w 103"/>
                <a:gd name="T53" fmla="*/ 2147483647 h 139"/>
                <a:gd name="T54" fmla="*/ 2147483647 w 103"/>
                <a:gd name="T55" fmla="*/ 2147483647 h 139"/>
                <a:gd name="T56" fmla="*/ 2147483647 w 103"/>
                <a:gd name="T57" fmla="*/ 2147483647 h 139"/>
                <a:gd name="T58" fmla="*/ 2147483647 w 103"/>
                <a:gd name="T59" fmla="*/ 2147483647 h 139"/>
                <a:gd name="T60" fmla="*/ 2147483647 w 103"/>
                <a:gd name="T61" fmla="*/ 2147483647 h 139"/>
                <a:gd name="T62" fmla="*/ 2147483647 w 103"/>
                <a:gd name="T63" fmla="*/ 2147483647 h 139"/>
                <a:gd name="T64" fmla="*/ 2147483647 w 103"/>
                <a:gd name="T65" fmla="*/ 2147483647 h 139"/>
                <a:gd name="T66" fmla="*/ 2147483647 w 103"/>
                <a:gd name="T67" fmla="*/ 2147483647 h 139"/>
                <a:gd name="T68" fmla="*/ 2147483647 w 103"/>
                <a:gd name="T69" fmla="*/ 2147483647 h 139"/>
                <a:gd name="T70" fmla="*/ 2147483647 w 103"/>
                <a:gd name="T71" fmla="*/ 2147483647 h 139"/>
                <a:gd name="T72" fmla="*/ 2147483647 w 103"/>
                <a:gd name="T73" fmla="*/ 928090172 h 139"/>
                <a:gd name="T74" fmla="*/ 2147483647 w 103"/>
                <a:gd name="T75" fmla="*/ 928090172 h 139"/>
                <a:gd name="T76" fmla="*/ 2147483647 w 103"/>
                <a:gd name="T77" fmla="*/ 618630876 h 139"/>
                <a:gd name="T78" fmla="*/ 2147483647 w 103"/>
                <a:gd name="T79" fmla="*/ 309459296 h 139"/>
                <a:gd name="T80" fmla="*/ 2147483647 w 103"/>
                <a:gd name="T81" fmla="*/ 0 h 139"/>
                <a:gd name="T82" fmla="*/ 2147483647 w 103"/>
                <a:gd name="T83" fmla="*/ 0 h 139"/>
                <a:gd name="T84" fmla="*/ 2147483647 w 103"/>
                <a:gd name="T85" fmla="*/ 0 h 139"/>
                <a:gd name="T86" fmla="*/ 2147483647 w 103"/>
                <a:gd name="T87" fmla="*/ 0 h 139"/>
                <a:gd name="T88" fmla="*/ 2147483647 w 103"/>
                <a:gd name="T89" fmla="*/ 154729648 h 139"/>
                <a:gd name="T90" fmla="*/ 2147483647 w 103"/>
                <a:gd name="T91" fmla="*/ 618630876 h 139"/>
                <a:gd name="T92" fmla="*/ 2147483647 w 103"/>
                <a:gd name="T93" fmla="*/ 618630876 h 1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3" h="139">
                  <a:moveTo>
                    <a:pt x="91" y="4"/>
                  </a:moveTo>
                  <a:lnTo>
                    <a:pt x="91" y="4"/>
                  </a:lnTo>
                  <a:lnTo>
                    <a:pt x="88" y="9"/>
                  </a:lnTo>
                  <a:lnTo>
                    <a:pt x="83" y="17"/>
                  </a:lnTo>
                  <a:lnTo>
                    <a:pt x="73" y="32"/>
                  </a:lnTo>
                  <a:lnTo>
                    <a:pt x="68" y="40"/>
                  </a:lnTo>
                  <a:lnTo>
                    <a:pt x="63" y="48"/>
                  </a:lnTo>
                  <a:lnTo>
                    <a:pt x="50" y="63"/>
                  </a:lnTo>
                  <a:lnTo>
                    <a:pt x="27" y="97"/>
                  </a:lnTo>
                  <a:lnTo>
                    <a:pt x="15" y="114"/>
                  </a:lnTo>
                  <a:lnTo>
                    <a:pt x="2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7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1" y="137"/>
                  </a:lnTo>
                  <a:lnTo>
                    <a:pt x="18" y="133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42" y="96"/>
                  </a:lnTo>
                  <a:lnTo>
                    <a:pt x="61" y="69"/>
                  </a:lnTo>
                  <a:lnTo>
                    <a:pt x="72" y="55"/>
                  </a:lnTo>
                  <a:lnTo>
                    <a:pt x="84" y="39"/>
                  </a:lnTo>
                  <a:lnTo>
                    <a:pt x="95" y="24"/>
                  </a:lnTo>
                  <a:lnTo>
                    <a:pt x="101" y="15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985"/>
            <p:cNvSpPr>
              <a:spLocks/>
            </p:cNvSpPr>
            <p:nvPr/>
          </p:nvSpPr>
          <p:spPr bwMode="auto">
            <a:xfrm>
              <a:off x="5665789" y="3338513"/>
              <a:ext cx="50800" cy="77788"/>
            </a:xfrm>
            <a:custGeom>
              <a:avLst/>
              <a:gdLst>
                <a:gd name="T0" fmla="*/ 2147483647 w 97"/>
                <a:gd name="T1" fmla="*/ 444673250 h 147"/>
                <a:gd name="T2" fmla="*/ 2147483647 w 97"/>
                <a:gd name="T3" fmla="*/ 444673250 h 147"/>
                <a:gd name="T4" fmla="*/ 2147483647 w 97"/>
                <a:gd name="T5" fmla="*/ 2147483647 h 147"/>
                <a:gd name="T6" fmla="*/ 2147483647 w 97"/>
                <a:gd name="T7" fmla="*/ 2147483647 h 147"/>
                <a:gd name="T8" fmla="*/ 2147483647 w 97"/>
                <a:gd name="T9" fmla="*/ 2147483647 h 147"/>
                <a:gd name="T10" fmla="*/ 0 w 97"/>
                <a:gd name="T11" fmla="*/ 2147483647 h 147"/>
                <a:gd name="T12" fmla="*/ 0 w 97"/>
                <a:gd name="T13" fmla="*/ 2147483647 h 147"/>
                <a:gd name="T14" fmla="*/ 0 w 97"/>
                <a:gd name="T15" fmla="*/ 2147483647 h 147"/>
                <a:gd name="T16" fmla="*/ 0 w 97"/>
                <a:gd name="T17" fmla="*/ 2147483647 h 147"/>
                <a:gd name="T18" fmla="*/ 430884029 w 97"/>
                <a:gd name="T19" fmla="*/ 2147483647 h 147"/>
                <a:gd name="T20" fmla="*/ 718322474 w 97"/>
                <a:gd name="T21" fmla="*/ 2147483647 h 147"/>
                <a:gd name="T22" fmla="*/ 1149206503 w 97"/>
                <a:gd name="T23" fmla="*/ 2147483647 h 147"/>
                <a:gd name="T24" fmla="*/ 1292651563 w 97"/>
                <a:gd name="T25" fmla="*/ 2147483647 h 147"/>
                <a:gd name="T26" fmla="*/ 2147483647 w 97"/>
                <a:gd name="T27" fmla="*/ 2147483647 h 147"/>
                <a:gd name="T28" fmla="*/ 2147483647 w 97"/>
                <a:gd name="T29" fmla="*/ 2147483647 h 147"/>
                <a:gd name="T30" fmla="*/ 2147483647 w 97"/>
                <a:gd name="T31" fmla="*/ 2147483647 h 147"/>
                <a:gd name="T32" fmla="*/ 2147483647 w 97"/>
                <a:gd name="T33" fmla="*/ 2147483647 h 147"/>
                <a:gd name="T34" fmla="*/ 2147483647 w 97"/>
                <a:gd name="T35" fmla="*/ 2147483647 h 147"/>
                <a:gd name="T36" fmla="*/ 2147483647 w 97"/>
                <a:gd name="T37" fmla="*/ 2147483647 h 147"/>
                <a:gd name="T38" fmla="*/ 2147483647 w 97"/>
                <a:gd name="T39" fmla="*/ 2147483647 h 147"/>
                <a:gd name="T40" fmla="*/ 2147483647 w 97"/>
                <a:gd name="T41" fmla="*/ 2147483647 h 147"/>
                <a:gd name="T42" fmla="*/ 2147483647 w 97"/>
                <a:gd name="T43" fmla="*/ 1481870925 h 147"/>
                <a:gd name="T44" fmla="*/ 2147483647 w 97"/>
                <a:gd name="T45" fmla="*/ 1481870925 h 147"/>
                <a:gd name="T46" fmla="*/ 2147483647 w 97"/>
                <a:gd name="T47" fmla="*/ 1037197675 h 147"/>
                <a:gd name="T48" fmla="*/ 2147483647 w 97"/>
                <a:gd name="T49" fmla="*/ 592804356 h 147"/>
                <a:gd name="T50" fmla="*/ 2147483647 w 97"/>
                <a:gd name="T51" fmla="*/ 444673250 h 147"/>
                <a:gd name="T52" fmla="*/ 2147483647 w 97"/>
                <a:gd name="T53" fmla="*/ 148131106 h 147"/>
                <a:gd name="T54" fmla="*/ 2147483647 w 97"/>
                <a:gd name="T55" fmla="*/ 0 h 147"/>
                <a:gd name="T56" fmla="*/ 2147483647 w 97"/>
                <a:gd name="T57" fmla="*/ 148131106 h 147"/>
                <a:gd name="T58" fmla="*/ 2147483647 w 97"/>
                <a:gd name="T59" fmla="*/ 444673250 h 147"/>
                <a:gd name="T60" fmla="*/ 2147483647 w 97"/>
                <a:gd name="T61" fmla="*/ 444673250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7" h="147">
                  <a:moveTo>
                    <a:pt x="85" y="3"/>
                  </a:moveTo>
                  <a:lnTo>
                    <a:pt x="85" y="3"/>
                  </a:lnTo>
                  <a:lnTo>
                    <a:pt x="62" y="35"/>
                  </a:lnTo>
                  <a:lnTo>
                    <a:pt x="41" y="68"/>
                  </a:lnTo>
                  <a:lnTo>
                    <a:pt x="20" y="102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5" y="147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16" y="138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35" y="100"/>
                  </a:lnTo>
                  <a:lnTo>
                    <a:pt x="54" y="69"/>
                  </a:lnTo>
                  <a:lnTo>
                    <a:pt x="76" y="39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97" y="4"/>
                  </a:lnTo>
                  <a:lnTo>
                    <a:pt x="96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986"/>
            <p:cNvSpPr>
              <a:spLocks/>
            </p:cNvSpPr>
            <p:nvPr/>
          </p:nvSpPr>
          <p:spPr bwMode="auto">
            <a:xfrm>
              <a:off x="5700714" y="3354388"/>
              <a:ext cx="23813" cy="36513"/>
            </a:xfrm>
            <a:custGeom>
              <a:avLst/>
              <a:gdLst>
                <a:gd name="T0" fmla="*/ 2147483647 w 44"/>
                <a:gd name="T1" fmla="*/ 647443611 h 67"/>
                <a:gd name="T2" fmla="*/ 2147483647 w 44"/>
                <a:gd name="T3" fmla="*/ 647443611 h 67"/>
                <a:gd name="T4" fmla="*/ 2147483647 w 44"/>
                <a:gd name="T5" fmla="*/ 2147483647 h 67"/>
                <a:gd name="T6" fmla="*/ 2147483647 w 44"/>
                <a:gd name="T7" fmla="*/ 2147483647 h 67"/>
                <a:gd name="T8" fmla="*/ 316920181 w 44"/>
                <a:gd name="T9" fmla="*/ 2147483647 h 67"/>
                <a:gd name="T10" fmla="*/ 316920181 w 44"/>
                <a:gd name="T11" fmla="*/ 2147483647 h 67"/>
                <a:gd name="T12" fmla="*/ 0 w 44"/>
                <a:gd name="T13" fmla="*/ 2147483647 h 67"/>
                <a:gd name="T14" fmla="*/ 0 w 44"/>
                <a:gd name="T15" fmla="*/ 2147483647 h 67"/>
                <a:gd name="T16" fmla="*/ 316920181 w 44"/>
                <a:gd name="T17" fmla="*/ 2147483647 h 67"/>
                <a:gd name="T18" fmla="*/ 475673334 w 44"/>
                <a:gd name="T19" fmla="*/ 2147483647 h 67"/>
                <a:gd name="T20" fmla="*/ 1268267391 w 44"/>
                <a:gd name="T21" fmla="*/ 2147483647 h 67"/>
                <a:gd name="T22" fmla="*/ 1585187572 w 44"/>
                <a:gd name="T23" fmla="*/ 2147483647 h 67"/>
                <a:gd name="T24" fmla="*/ 2060860907 w 44"/>
                <a:gd name="T25" fmla="*/ 2147483647 h 67"/>
                <a:gd name="T26" fmla="*/ 2060860907 w 44"/>
                <a:gd name="T27" fmla="*/ 2147483647 h 67"/>
                <a:gd name="T28" fmla="*/ 2147483647 w 44"/>
                <a:gd name="T29" fmla="*/ 2147483647 h 67"/>
                <a:gd name="T30" fmla="*/ 2147483647 w 44"/>
                <a:gd name="T31" fmla="*/ 2147483647 h 67"/>
                <a:gd name="T32" fmla="*/ 2147483647 w 44"/>
                <a:gd name="T33" fmla="*/ 1133026183 h 67"/>
                <a:gd name="T34" fmla="*/ 2147483647 w 44"/>
                <a:gd name="T35" fmla="*/ 1133026183 h 67"/>
                <a:gd name="T36" fmla="*/ 2147483647 w 44"/>
                <a:gd name="T37" fmla="*/ 647443611 h 67"/>
                <a:gd name="T38" fmla="*/ 2147483647 w 44"/>
                <a:gd name="T39" fmla="*/ 485582572 h 67"/>
                <a:gd name="T40" fmla="*/ 2147483647 w 44"/>
                <a:gd name="T41" fmla="*/ 0 h 67"/>
                <a:gd name="T42" fmla="*/ 2147483647 w 44"/>
                <a:gd name="T43" fmla="*/ 0 h 67"/>
                <a:gd name="T44" fmla="*/ 2147483647 w 44"/>
                <a:gd name="T45" fmla="*/ 0 h 67"/>
                <a:gd name="T46" fmla="*/ 2147483647 w 44"/>
                <a:gd name="T47" fmla="*/ 323721533 h 67"/>
                <a:gd name="T48" fmla="*/ 2147483647 w 44"/>
                <a:gd name="T49" fmla="*/ 647443611 h 67"/>
                <a:gd name="T50" fmla="*/ 2147483647 w 44"/>
                <a:gd name="T51" fmla="*/ 647443611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67">
                  <a:moveTo>
                    <a:pt x="31" y="4"/>
                  </a:moveTo>
                  <a:lnTo>
                    <a:pt x="31" y="4"/>
                  </a:lnTo>
                  <a:lnTo>
                    <a:pt x="25" y="18"/>
                  </a:lnTo>
                  <a:lnTo>
                    <a:pt x="18" y="3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3" y="64"/>
                  </a:lnTo>
                  <a:lnTo>
                    <a:pt x="29" y="36"/>
                  </a:lnTo>
                  <a:lnTo>
                    <a:pt x="37" y="22"/>
                  </a:lnTo>
                  <a:lnTo>
                    <a:pt x="42" y="7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987"/>
            <p:cNvSpPr>
              <a:spLocks/>
            </p:cNvSpPr>
            <p:nvPr/>
          </p:nvSpPr>
          <p:spPr bwMode="auto">
            <a:xfrm>
              <a:off x="4959352" y="3125788"/>
              <a:ext cx="38100" cy="93663"/>
            </a:xfrm>
            <a:custGeom>
              <a:avLst/>
              <a:gdLst>
                <a:gd name="T0" fmla="*/ 2147483647 w 72"/>
                <a:gd name="T1" fmla="*/ 0 h 176"/>
                <a:gd name="T2" fmla="*/ 2147483647 w 72"/>
                <a:gd name="T3" fmla="*/ 0 h 176"/>
                <a:gd name="T4" fmla="*/ 2147483647 w 72"/>
                <a:gd name="T5" fmla="*/ 602957159 h 176"/>
                <a:gd name="T6" fmla="*/ 2147483647 w 72"/>
                <a:gd name="T7" fmla="*/ 1205631200 h 176"/>
                <a:gd name="T8" fmla="*/ 2147483647 w 72"/>
                <a:gd name="T9" fmla="*/ 1959257003 h 176"/>
                <a:gd name="T10" fmla="*/ 2147483647 w 72"/>
                <a:gd name="T11" fmla="*/ 2147483647 h 176"/>
                <a:gd name="T12" fmla="*/ 2147483647 w 72"/>
                <a:gd name="T13" fmla="*/ 2147483647 h 176"/>
                <a:gd name="T14" fmla="*/ 2147483647 w 72"/>
                <a:gd name="T15" fmla="*/ 2147483647 h 176"/>
                <a:gd name="T16" fmla="*/ 2147483647 w 72"/>
                <a:gd name="T17" fmla="*/ 2147483647 h 176"/>
                <a:gd name="T18" fmla="*/ 2147483647 w 72"/>
                <a:gd name="T19" fmla="*/ 2147483647 h 176"/>
                <a:gd name="T20" fmla="*/ 2147483647 w 72"/>
                <a:gd name="T21" fmla="*/ 2147483647 h 176"/>
                <a:gd name="T22" fmla="*/ 2147483647 w 72"/>
                <a:gd name="T23" fmla="*/ 2147483647 h 176"/>
                <a:gd name="T24" fmla="*/ 1185313754 w 72"/>
                <a:gd name="T25" fmla="*/ 2147483647 h 176"/>
                <a:gd name="T26" fmla="*/ 0 w 72"/>
                <a:gd name="T27" fmla="*/ 2147483647 h 176"/>
                <a:gd name="T28" fmla="*/ 0 w 72"/>
                <a:gd name="T29" fmla="*/ 2147483647 h 176"/>
                <a:gd name="T30" fmla="*/ 0 w 72"/>
                <a:gd name="T31" fmla="*/ 2147483647 h 176"/>
                <a:gd name="T32" fmla="*/ 296258192 w 72"/>
                <a:gd name="T33" fmla="*/ 2147483647 h 176"/>
                <a:gd name="T34" fmla="*/ 592796842 w 72"/>
                <a:gd name="T35" fmla="*/ 2147483647 h 176"/>
                <a:gd name="T36" fmla="*/ 1037184129 w 72"/>
                <a:gd name="T37" fmla="*/ 2147483647 h 176"/>
                <a:gd name="T38" fmla="*/ 1481851875 w 72"/>
                <a:gd name="T39" fmla="*/ 2147483647 h 176"/>
                <a:gd name="T40" fmla="*/ 1629980971 w 72"/>
                <a:gd name="T41" fmla="*/ 2147483647 h 176"/>
                <a:gd name="T42" fmla="*/ 1778110067 w 72"/>
                <a:gd name="T43" fmla="*/ 2147483647 h 176"/>
                <a:gd name="T44" fmla="*/ 1778110067 w 72"/>
                <a:gd name="T45" fmla="*/ 2147483647 h 176"/>
                <a:gd name="T46" fmla="*/ 2147483647 w 72"/>
                <a:gd name="T47" fmla="*/ 2147483647 h 176"/>
                <a:gd name="T48" fmla="*/ 2147483647 w 72"/>
                <a:gd name="T49" fmla="*/ 2147483647 h 176"/>
                <a:gd name="T50" fmla="*/ 2147483647 w 72"/>
                <a:gd name="T51" fmla="*/ 2147483647 h 176"/>
                <a:gd name="T52" fmla="*/ 2147483647 w 72"/>
                <a:gd name="T53" fmla="*/ 2147483647 h 176"/>
                <a:gd name="T54" fmla="*/ 2147483647 w 72"/>
                <a:gd name="T55" fmla="*/ 2147483647 h 176"/>
                <a:gd name="T56" fmla="*/ 2147483647 w 72"/>
                <a:gd name="T57" fmla="*/ 2147483647 h 176"/>
                <a:gd name="T58" fmla="*/ 2147483647 w 72"/>
                <a:gd name="T59" fmla="*/ 2147483647 h 176"/>
                <a:gd name="T60" fmla="*/ 2147483647 w 72"/>
                <a:gd name="T61" fmla="*/ 2147483647 h 176"/>
                <a:gd name="T62" fmla="*/ 2147483647 w 72"/>
                <a:gd name="T63" fmla="*/ 2147483647 h 176"/>
                <a:gd name="T64" fmla="*/ 2147483647 w 72"/>
                <a:gd name="T65" fmla="*/ 2147483647 h 176"/>
                <a:gd name="T66" fmla="*/ 2147483647 w 72"/>
                <a:gd name="T67" fmla="*/ 1959257003 h 176"/>
                <a:gd name="T68" fmla="*/ 2147483647 w 72"/>
                <a:gd name="T69" fmla="*/ 1507251073 h 176"/>
                <a:gd name="T70" fmla="*/ 2147483647 w 72"/>
                <a:gd name="T71" fmla="*/ 1507251073 h 176"/>
                <a:gd name="T72" fmla="*/ 2147483647 w 72"/>
                <a:gd name="T73" fmla="*/ 1356582961 h 176"/>
                <a:gd name="T74" fmla="*/ 2147483647 w 72"/>
                <a:gd name="T75" fmla="*/ 1205631200 h 176"/>
                <a:gd name="T76" fmla="*/ 2147483647 w 72"/>
                <a:gd name="T77" fmla="*/ 602957159 h 176"/>
                <a:gd name="T78" fmla="*/ 2147483647 w 72"/>
                <a:gd name="T79" fmla="*/ 150668643 h 176"/>
                <a:gd name="T80" fmla="*/ 2147483647 w 72"/>
                <a:gd name="T81" fmla="*/ 0 h 176"/>
                <a:gd name="T82" fmla="*/ 2147483647 w 72"/>
                <a:gd name="T83" fmla="*/ 0 h 176"/>
                <a:gd name="T84" fmla="*/ 2147483647 w 72"/>
                <a:gd name="T85" fmla="*/ 0 h 176"/>
                <a:gd name="T86" fmla="*/ 2147483647 w 72"/>
                <a:gd name="T87" fmla="*/ 0 h 1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" h="176">
                  <a:moveTo>
                    <a:pt x="65" y="0"/>
                  </a:moveTo>
                  <a:lnTo>
                    <a:pt x="65" y="0"/>
                  </a:lnTo>
                  <a:lnTo>
                    <a:pt x="59" y="4"/>
                  </a:lnTo>
                  <a:lnTo>
                    <a:pt x="52" y="8"/>
                  </a:lnTo>
                  <a:lnTo>
                    <a:pt x="48" y="13"/>
                  </a:lnTo>
                  <a:lnTo>
                    <a:pt x="44" y="20"/>
                  </a:lnTo>
                  <a:lnTo>
                    <a:pt x="38" y="33"/>
                  </a:lnTo>
                  <a:lnTo>
                    <a:pt x="35" y="48"/>
                  </a:lnTo>
                  <a:lnTo>
                    <a:pt x="31" y="63"/>
                  </a:lnTo>
                  <a:lnTo>
                    <a:pt x="27" y="78"/>
                  </a:lnTo>
                  <a:lnTo>
                    <a:pt x="18" y="108"/>
                  </a:lnTo>
                  <a:lnTo>
                    <a:pt x="8" y="13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6"/>
                  </a:lnTo>
                  <a:lnTo>
                    <a:pt x="7" y="176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2" y="172"/>
                  </a:lnTo>
                  <a:lnTo>
                    <a:pt x="18" y="149"/>
                  </a:lnTo>
                  <a:lnTo>
                    <a:pt x="25" y="127"/>
                  </a:lnTo>
                  <a:lnTo>
                    <a:pt x="38" y="85"/>
                  </a:lnTo>
                  <a:lnTo>
                    <a:pt x="41" y="76"/>
                  </a:lnTo>
                  <a:lnTo>
                    <a:pt x="44" y="66"/>
                  </a:lnTo>
                  <a:lnTo>
                    <a:pt x="48" y="43"/>
                  </a:lnTo>
                  <a:lnTo>
                    <a:pt x="50" y="33"/>
                  </a:lnTo>
                  <a:lnTo>
                    <a:pt x="54" y="24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8" y="10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988"/>
            <p:cNvSpPr>
              <a:spLocks/>
            </p:cNvSpPr>
            <p:nvPr/>
          </p:nvSpPr>
          <p:spPr bwMode="auto">
            <a:xfrm>
              <a:off x="4986339" y="3173413"/>
              <a:ext cx="44450" cy="115888"/>
            </a:xfrm>
            <a:custGeom>
              <a:avLst/>
              <a:gdLst>
                <a:gd name="T0" fmla="*/ 2147483647 w 84"/>
                <a:gd name="T1" fmla="*/ 740932309 h 219"/>
                <a:gd name="T2" fmla="*/ 2147483647 w 84"/>
                <a:gd name="T3" fmla="*/ 740932309 h 219"/>
                <a:gd name="T4" fmla="*/ 2147483647 w 84"/>
                <a:gd name="T5" fmla="*/ 1481864619 h 219"/>
                <a:gd name="T6" fmla="*/ 2147483647 w 84"/>
                <a:gd name="T7" fmla="*/ 2147483647 h 219"/>
                <a:gd name="T8" fmla="*/ 2147483647 w 84"/>
                <a:gd name="T9" fmla="*/ 2147483647 h 219"/>
                <a:gd name="T10" fmla="*/ 2147483647 w 84"/>
                <a:gd name="T11" fmla="*/ 2147483647 h 219"/>
                <a:gd name="T12" fmla="*/ 2147483647 w 84"/>
                <a:gd name="T13" fmla="*/ 2147483647 h 219"/>
                <a:gd name="T14" fmla="*/ 2147483647 w 84"/>
                <a:gd name="T15" fmla="*/ 2147483647 h 219"/>
                <a:gd name="T16" fmla="*/ 2147483647 w 84"/>
                <a:gd name="T17" fmla="*/ 2147483647 h 219"/>
                <a:gd name="T18" fmla="*/ 2147483647 w 84"/>
                <a:gd name="T19" fmla="*/ 2147483647 h 219"/>
                <a:gd name="T20" fmla="*/ 2147483647 w 84"/>
                <a:gd name="T21" fmla="*/ 2147483647 h 219"/>
                <a:gd name="T22" fmla="*/ 2147483647 w 84"/>
                <a:gd name="T23" fmla="*/ 2147483647 h 219"/>
                <a:gd name="T24" fmla="*/ 2147483647 w 84"/>
                <a:gd name="T25" fmla="*/ 2147483647 h 219"/>
                <a:gd name="T26" fmla="*/ 1629980971 w 84"/>
                <a:gd name="T27" fmla="*/ 2147483647 h 219"/>
                <a:gd name="T28" fmla="*/ 592796842 w 84"/>
                <a:gd name="T29" fmla="*/ 2147483647 h 219"/>
                <a:gd name="T30" fmla="*/ 148129096 w 84"/>
                <a:gd name="T31" fmla="*/ 2147483647 h 219"/>
                <a:gd name="T32" fmla="*/ 0 w 84"/>
                <a:gd name="T33" fmla="*/ 2147483647 h 219"/>
                <a:gd name="T34" fmla="*/ 0 w 84"/>
                <a:gd name="T35" fmla="*/ 2147483647 h 219"/>
                <a:gd name="T36" fmla="*/ 0 w 84"/>
                <a:gd name="T37" fmla="*/ 2147483647 h 219"/>
                <a:gd name="T38" fmla="*/ 148129096 w 84"/>
                <a:gd name="T39" fmla="*/ 2147483647 h 219"/>
                <a:gd name="T40" fmla="*/ 444667746 w 84"/>
                <a:gd name="T41" fmla="*/ 2147483647 h 219"/>
                <a:gd name="T42" fmla="*/ 740925938 w 84"/>
                <a:gd name="T43" fmla="*/ 2147483647 h 219"/>
                <a:gd name="T44" fmla="*/ 1185313754 w 84"/>
                <a:gd name="T45" fmla="*/ 2147483647 h 219"/>
                <a:gd name="T46" fmla="*/ 1481851875 w 84"/>
                <a:gd name="T47" fmla="*/ 2147483647 h 219"/>
                <a:gd name="T48" fmla="*/ 1629980971 w 84"/>
                <a:gd name="T49" fmla="*/ 2147483647 h 219"/>
                <a:gd name="T50" fmla="*/ 1778110067 w 84"/>
                <a:gd name="T51" fmla="*/ 2147483647 h 219"/>
                <a:gd name="T52" fmla="*/ 1778110067 w 84"/>
                <a:gd name="T53" fmla="*/ 2147483647 h 219"/>
                <a:gd name="T54" fmla="*/ 2074368788 w 84"/>
                <a:gd name="T55" fmla="*/ 2147483647 h 219"/>
                <a:gd name="T56" fmla="*/ 2147483647 w 84"/>
                <a:gd name="T57" fmla="*/ 2147483647 h 219"/>
                <a:gd name="T58" fmla="*/ 2147483647 w 84"/>
                <a:gd name="T59" fmla="*/ 2147483647 h 219"/>
                <a:gd name="T60" fmla="*/ 2147483647 w 84"/>
                <a:gd name="T61" fmla="*/ 2147483647 h 219"/>
                <a:gd name="T62" fmla="*/ 2147483647 w 84"/>
                <a:gd name="T63" fmla="*/ 2147483647 h 219"/>
                <a:gd name="T64" fmla="*/ 2147483647 w 84"/>
                <a:gd name="T65" fmla="*/ 2147483647 h 219"/>
                <a:gd name="T66" fmla="*/ 2147483647 w 84"/>
                <a:gd name="T67" fmla="*/ 2147483647 h 219"/>
                <a:gd name="T68" fmla="*/ 2147483647 w 84"/>
                <a:gd name="T69" fmla="*/ 2147483647 h 219"/>
                <a:gd name="T70" fmla="*/ 2147483647 w 84"/>
                <a:gd name="T71" fmla="*/ 2147483647 h 219"/>
                <a:gd name="T72" fmla="*/ 2147483647 w 84"/>
                <a:gd name="T73" fmla="*/ 2147483647 h 219"/>
                <a:gd name="T74" fmla="*/ 2147483647 w 84"/>
                <a:gd name="T75" fmla="*/ 2147483647 h 219"/>
                <a:gd name="T76" fmla="*/ 2147483647 w 84"/>
                <a:gd name="T77" fmla="*/ 2147483647 h 219"/>
                <a:gd name="T78" fmla="*/ 2147483647 w 84"/>
                <a:gd name="T79" fmla="*/ 2147483647 h 219"/>
                <a:gd name="T80" fmla="*/ 2147483647 w 84"/>
                <a:gd name="T81" fmla="*/ 1333734354 h 219"/>
                <a:gd name="T82" fmla="*/ 2147483647 w 84"/>
                <a:gd name="T83" fmla="*/ 1333734354 h 219"/>
                <a:gd name="T84" fmla="*/ 2147483647 w 84"/>
                <a:gd name="T85" fmla="*/ 889062573 h 219"/>
                <a:gd name="T86" fmla="*/ 2147483647 w 84"/>
                <a:gd name="T87" fmla="*/ 444671252 h 219"/>
                <a:gd name="T88" fmla="*/ 2147483647 w 84"/>
                <a:gd name="T89" fmla="*/ 0 h 219"/>
                <a:gd name="T90" fmla="*/ 2147483647 w 84"/>
                <a:gd name="T91" fmla="*/ 0 h 219"/>
                <a:gd name="T92" fmla="*/ 2147483647 w 84"/>
                <a:gd name="T93" fmla="*/ 0 h 219"/>
                <a:gd name="T94" fmla="*/ 2147483647 w 84"/>
                <a:gd name="T95" fmla="*/ 444671252 h 219"/>
                <a:gd name="T96" fmla="*/ 2147483647 w 84"/>
                <a:gd name="T97" fmla="*/ 740932309 h 219"/>
                <a:gd name="T98" fmla="*/ 2147483647 w 84"/>
                <a:gd name="T99" fmla="*/ 740932309 h 2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4" h="219">
                  <a:moveTo>
                    <a:pt x="73" y="5"/>
                  </a:moveTo>
                  <a:lnTo>
                    <a:pt x="73" y="5"/>
                  </a:lnTo>
                  <a:lnTo>
                    <a:pt x="71" y="10"/>
                  </a:lnTo>
                  <a:lnTo>
                    <a:pt x="68" y="17"/>
                  </a:lnTo>
                  <a:lnTo>
                    <a:pt x="60" y="29"/>
                  </a:lnTo>
                  <a:lnTo>
                    <a:pt x="52" y="41"/>
                  </a:lnTo>
                  <a:lnTo>
                    <a:pt x="45" y="52"/>
                  </a:lnTo>
                  <a:lnTo>
                    <a:pt x="31" y="75"/>
                  </a:lnTo>
                  <a:lnTo>
                    <a:pt x="26" y="87"/>
                  </a:lnTo>
                  <a:lnTo>
                    <a:pt x="20" y="99"/>
                  </a:lnTo>
                  <a:lnTo>
                    <a:pt x="15" y="113"/>
                  </a:lnTo>
                  <a:lnTo>
                    <a:pt x="11" y="127"/>
                  </a:lnTo>
                  <a:lnTo>
                    <a:pt x="4" y="155"/>
                  </a:lnTo>
                  <a:lnTo>
                    <a:pt x="1" y="185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2" y="213"/>
                  </a:lnTo>
                  <a:lnTo>
                    <a:pt x="14" y="181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3" y="101"/>
                  </a:lnTo>
                  <a:lnTo>
                    <a:pt x="41" y="86"/>
                  </a:lnTo>
                  <a:lnTo>
                    <a:pt x="53" y="63"/>
                  </a:lnTo>
                  <a:lnTo>
                    <a:pt x="65" y="40"/>
                  </a:lnTo>
                  <a:lnTo>
                    <a:pt x="77" y="25"/>
                  </a:lnTo>
                  <a:lnTo>
                    <a:pt x="81" y="17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989"/>
            <p:cNvSpPr>
              <a:spLocks/>
            </p:cNvSpPr>
            <p:nvPr/>
          </p:nvSpPr>
          <p:spPr bwMode="auto">
            <a:xfrm>
              <a:off x="4992689" y="3219451"/>
              <a:ext cx="53975" cy="136525"/>
            </a:xfrm>
            <a:custGeom>
              <a:avLst/>
              <a:gdLst>
                <a:gd name="T0" fmla="*/ 2147483647 w 101"/>
                <a:gd name="T1" fmla="*/ 148129096 h 258"/>
                <a:gd name="T2" fmla="*/ 2147483647 w 101"/>
                <a:gd name="T3" fmla="*/ 148129096 h 258"/>
                <a:gd name="T4" fmla="*/ 2147483647 w 101"/>
                <a:gd name="T5" fmla="*/ 2147483647 h 258"/>
                <a:gd name="T6" fmla="*/ 2147483647 w 101"/>
                <a:gd name="T7" fmla="*/ 2147483647 h 258"/>
                <a:gd name="T8" fmla="*/ 2147483647 w 101"/>
                <a:gd name="T9" fmla="*/ 2147483647 h 258"/>
                <a:gd name="T10" fmla="*/ 2147483647 w 101"/>
                <a:gd name="T11" fmla="*/ 2147483647 h 258"/>
                <a:gd name="T12" fmla="*/ 2147483647 w 101"/>
                <a:gd name="T13" fmla="*/ 2147483647 h 258"/>
                <a:gd name="T14" fmla="*/ 2147483647 w 101"/>
                <a:gd name="T15" fmla="*/ 2147483647 h 258"/>
                <a:gd name="T16" fmla="*/ 2147483647 w 101"/>
                <a:gd name="T17" fmla="*/ 2147483647 h 258"/>
                <a:gd name="T18" fmla="*/ 2147483647 w 101"/>
                <a:gd name="T19" fmla="*/ 2147483647 h 258"/>
                <a:gd name="T20" fmla="*/ 1373686729 w 101"/>
                <a:gd name="T21" fmla="*/ 2147483647 h 258"/>
                <a:gd name="T22" fmla="*/ 763095878 w 101"/>
                <a:gd name="T23" fmla="*/ 2147483647 h 258"/>
                <a:gd name="T24" fmla="*/ 152505026 w 101"/>
                <a:gd name="T25" fmla="*/ 2147483647 h 258"/>
                <a:gd name="T26" fmla="*/ 0 w 101"/>
                <a:gd name="T27" fmla="*/ 2147483647 h 258"/>
                <a:gd name="T28" fmla="*/ 0 w 101"/>
                <a:gd name="T29" fmla="*/ 2147483647 h 258"/>
                <a:gd name="T30" fmla="*/ 152505026 w 101"/>
                <a:gd name="T31" fmla="*/ 2147483647 h 258"/>
                <a:gd name="T32" fmla="*/ 610590851 w 101"/>
                <a:gd name="T33" fmla="*/ 2147483647 h 258"/>
                <a:gd name="T34" fmla="*/ 915600370 w 101"/>
                <a:gd name="T35" fmla="*/ 2147483647 h 258"/>
                <a:gd name="T36" fmla="*/ 915600370 w 101"/>
                <a:gd name="T37" fmla="*/ 2147483647 h 258"/>
                <a:gd name="T38" fmla="*/ 1220895796 w 101"/>
                <a:gd name="T39" fmla="*/ 2147483647 h 258"/>
                <a:gd name="T40" fmla="*/ 1526191222 w 101"/>
                <a:gd name="T41" fmla="*/ 2147483647 h 258"/>
                <a:gd name="T42" fmla="*/ 2147483647 w 101"/>
                <a:gd name="T43" fmla="*/ 2147483647 h 258"/>
                <a:gd name="T44" fmla="*/ 2147483647 w 101"/>
                <a:gd name="T45" fmla="*/ 2147483647 h 258"/>
                <a:gd name="T46" fmla="*/ 2147483647 w 101"/>
                <a:gd name="T47" fmla="*/ 2147483647 h 258"/>
                <a:gd name="T48" fmla="*/ 2147483647 w 101"/>
                <a:gd name="T49" fmla="*/ 2147483647 h 258"/>
                <a:gd name="T50" fmla="*/ 2147483647 w 101"/>
                <a:gd name="T51" fmla="*/ 2147483647 h 258"/>
                <a:gd name="T52" fmla="*/ 2147483647 w 101"/>
                <a:gd name="T53" fmla="*/ 2147483647 h 258"/>
                <a:gd name="T54" fmla="*/ 2147483647 w 101"/>
                <a:gd name="T55" fmla="*/ 2147483647 h 258"/>
                <a:gd name="T56" fmla="*/ 2147483647 w 101"/>
                <a:gd name="T57" fmla="*/ 2147483647 h 258"/>
                <a:gd name="T58" fmla="*/ 2147483647 w 101"/>
                <a:gd name="T59" fmla="*/ 2147483647 h 258"/>
                <a:gd name="T60" fmla="*/ 2147483647 w 101"/>
                <a:gd name="T61" fmla="*/ 2147483647 h 258"/>
                <a:gd name="T62" fmla="*/ 1983991674 w 101"/>
                <a:gd name="T63" fmla="*/ 2147483647 h 258"/>
                <a:gd name="T64" fmla="*/ 1983991674 w 101"/>
                <a:gd name="T65" fmla="*/ 2147483647 h 258"/>
                <a:gd name="T66" fmla="*/ 2147483647 w 101"/>
                <a:gd name="T67" fmla="*/ 2147483647 h 258"/>
                <a:gd name="T68" fmla="*/ 2147483647 w 101"/>
                <a:gd name="T69" fmla="*/ 2147483647 h 258"/>
                <a:gd name="T70" fmla="*/ 2147483647 w 101"/>
                <a:gd name="T71" fmla="*/ 2147483647 h 258"/>
                <a:gd name="T72" fmla="*/ 2147483647 w 101"/>
                <a:gd name="T73" fmla="*/ 2147483647 h 258"/>
                <a:gd name="T74" fmla="*/ 2147483647 w 101"/>
                <a:gd name="T75" fmla="*/ 2147483647 h 258"/>
                <a:gd name="T76" fmla="*/ 2147483647 w 101"/>
                <a:gd name="T77" fmla="*/ 2147483647 h 258"/>
                <a:gd name="T78" fmla="*/ 2147483647 w 101"/>
                <a:gd name="T79" fmla="*/ 2147483647 h 258"/>
                <a:gd name="T80" fmla="*/ 2147483647 w 101"/>
                <a:gd name="T81" fmla="*/ 2147483647 h 258"/>
                <a:gd name="T82" fmla="*/ 2147483647 w 101"/>
                <a:gd name="T83" fmla="*/ 2147483647 h 258"/>
                <a:gd name="T84" fmla="*/ 2147483647 w 101"/>
                <a:gd name="T85" fmla="*/ 2147483647 h 258"/>
                <a:gd name="T86" fmla="*/ 2147483647 w 101"/>
                <a:gd name="T87" fmla="*/ 2147483647 h 258"/>
                <a:gd name="T88" fmla="*/ 2147483647 w 101"/>
                <a:gd name="T89" fmla="*/ 2147483647 h 258"/>
                <a:gd name="T90" fmla="*/ 2147483647 w 101"/>
                <a:gd name="T91" fmla="*/ 1629980971 h 258"/>
                <a:gd name="T92" fmla="*/ 2147483647 w 101"/>
                <a:gd name="T93" fmla="*/ 1629980971 h 258"/>
                <a:gd name="T94" fmla="*/ 2147483647 w 101"/>
                <a:gd name="T95" fmla="*/ 1185313754 h 258"/>
                <a:gd name="T96" fmla="*/ 2147483647 w 101"/>
                <a:gd name="T97" fmla="*/ 740925938 h 258"/>
                <a:gd name="T98" fmla="*/ 2147483647 w 101"/>
                <a:gd name="T99" fmla="*/ 148129096 h 258"/>
                <a:gd name="T100" fmla="*/ 2147483647 w 101"/>
                <a:gd name="T101" fmla="*/ 0 h 258"/>
                <a:gd name="T102" fmla="*/ 2147483647 w 101"/>
                <a:gd name="T103" fmla="*/ 0 h 258"/>
                <a:gd name="T104" fmla="*/ 2147483647 w 101"/>
                <a:gd name="T105" fmla="*/ 0 h 258"/>
                <a:gd name="T106" fmla="*/ 2147483647 w 101"/>
                <a:gd name="T107" fmla="*/ 148129096 h 258"/>
                <a:gd name="T108" fmla="*/ 2147483647 w 101"/>
                <a:gd name="T109" fmla="*/ 148129096 h 2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" h="258">
                  <a:moveTo>
                    <a:pt x="90" y="1"/>
                  </a:moveTo>
                  <a:lnTo>
                    <a:pt x="90" y="1"/>
                  </a:lnTo>
                  <a:lnTo>
                    <a:pt x="80" y="16"/>
                  </a:lnTo>
                  <a:lnTo>
                    <a:pt x="70" y="31"/>
                  </a:lnTo>
                  <a:lnTo>
                    <a:pt x="62" y="46"/>
                  </a:lnTo>
                  <a:lnTo>
                    <a:pt x="54" y="62"/>
                  </a:lnTo>
                  <a:lnTo>
                    <a:pt x="39" y="95"/>
                  </a:lnTo>
                  <a:lnTo>
                    <a:pt x="25" y="129"/>
                  </a:lnTo>
                  <a:lnTo>
                    <a:pt x="16" y="157"/>
                  </a:lnTo>
                  <a:lnTo>
                    <a:pt x="9" y="174"/>
                  </a:lnTo>
                  <a:lnTo>
                    <a:pt x="5" y="191"/>
                  </a:lnTo>
                  <a:lnTo>
                    <a:pt x="1" y="209"/>
                  </a:lnTo>
                  <a:lnTo>
                    <a:pt x="0" y="226"/>
                  </a:lnTo>
                  <a:lnTo>
                    <a:pt x="0" y="235"/>
                  </a:lnTo>
                  <a:lnTo>
                    <a:pt x="1" y="241"/>
                  </a:lnTo>
                  <a:lnTo>
                    <a:pt x="4" y="248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54"/>
                  </a:lnTo>
                  <a:lnTo>
                    <a:pt x="21" y="252"/>
                  </a:lnTo>
                  <a:lnTo>
                    <a:pt x="23" y="249"/>
                  </a:lnTo>
                  <a:lnTo>
                    <a:pt x="21" y="247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3" y="237"/>
                  </a:lnTo>
                  <a:lnTo>
                    <a:pt x="13" y="231"/>
                  </a:lnTo>
                  <a:lnTo>
                    <a:pt x="15" y="214"/>
                  </a:lnTo>
                  <a:lnTo>
                    <a:pt x="17" y="201"/>
                  </a:lnTo>
                  <a:lnTo>
                    <a:pt x="21" y="187"/>
                  </a:lnTo>
                  <a:lnTo>
                    <a:pt x="28" y="160"/>
                  </a:lnTo>
                  <a:lnTo>
                    <a:pt x="38" y="131"/>
                  </a:lnTo>
                  <a:lnTo>
                    <a:pt x="50" y="100"/>
                  </a:lnTo>
                  <a:lnTo>
                    <a:pt x="63" y="68"/>
                  </a:lnTo>
                  <a:lnTo>
                    <a:pt x="71" y="53"/>
                  </a:lnTo>
                  <a:lnTo>
                    <a:pt x="80" y="38"/>
                  </a:lnTo>
                  <a:lnTo>
                    <a:pt x="89" y="24"/>
                  </a:lnTo>
                  <a:lnTo>
                    <a:pt x="100" y="11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990"/>
            <p:cNvSpPr>
              <a:spLocks/>
            </p:cNvSpPr>
            <p:nvPr/>
          </p:nvSpPr>
          <p:spPr bwMode="auto">
            <a:xfrm>
              <a:off x="5033964" y="3271838"/>
              <a:ext cx="31750" cy="104775"/>
            </a:xfrm>
            <a:custGeom>
              <a:avLst/>
              <a:gdLst>
                <a:gd name="T0" fmla="*/ 2147483647 w 61"/>
                <a:gd name="T1" fmla="*/ 718771692 h 200"/>
                <a:gd name="T2" fmla="*/ 2147483647 w 61"/>
                <a:gd name="T3" fmla="*/ 718771692 h 200"/>
                <a:gd name="T4" fmla="*/ 2147483647 w 61"/>
                <a:gd name="T5" fmla="*/ 1725435748 h 200"/>
                <a:gd name="T6" fmla="*/ 2147483647 w 61"/>
                <a:gd name="T7" fmla="*/ 2147483647 h 200"/>
                <a:gd name="T8" fmla="*/ 2147483647 w 61"/>
                <a:gd name="T9" fmla="*/ 2147483647 h 200"/>
                <a:gd name="T10" fmla="*/ 2147483647 w 61"/>
                <a:gd name="T11" fmla="*/ 2147483647 h 200"/>
                <a:gd name="T12" fmla="*/ 2147483647 w 61"/>
                <a:gd name="T13" fmla="*/ 2147483647 h 200"/>
                <a:gd name="T14" fmla="*/ 2147483647 w 61"/>
                <a:gd name="T15" fmla="*/ 2147483647 h 200"/>
                <a:gd name="T16" fmla="*/ 2147483647 w 61"/>
                <a:gd name="T17" fmla="*/ 2147483647 h 200"/>
                <a:gd name="T18" fmla="*/ 1128076459 w 61"/>
                <a:gd name="T19" fmla="*/ 2147483647 h 200"/>
                <a:gd name="T20" fmla="*/ 1128076459 w 61"/>
                <a:gd name="T21" fmla="*/ 2147483647 h 200"/>
                <a:gd name="T22" fmla="*/ 422893344 w 61"/>
                <a:gd name="T23" fmla="*/ 2147483647 h 200"/>
                <a:gd name="T24" fmla="*/ 140874230 w 61"/>
                <a:gd name="T25" fmla="*/ 2147483647 h 200"/>
                <a:gd name="T26" fmla="*/ 0 w 61"/>
                <a:gd name="T27" fmla="*/ 2147483647 h 200"/>
                <a:gd name="T28" fmla="*/ 0 w 61"/>
                <a:gd name="T29" fmla="*/ 2147483647 h 200"/>
                <a:gd name="T30" fmla="*/ 140874230 w 61"/>
                <a:gd name="T31" fmla="*/ 2147483647 h 200"/>
                <a:gd name="T32" fmla="*/ 422893344 w 61"/>
                <a:gd name="T33" fmla="*/ 2147483647 h 200"/>
                <a:gd name="T34" fmla="*/ 986931574 w 61"/>
                <a:gd name="T35" fmla="*/ 2147483647 h 200"/>
                <a:gd name="T36" fmla="*/ 1550969803 w 61"/>
                <a:gd name="T37" fmla="*/ 2147483647 h 200"/>
                <a:gd name="T38" fmla="*/ 1550969803 w 61"/>
                <a:gd name="T39" fmla="*/ 2147483647 h 200"/>
                <a:gd name="T40" fmla="*/ 1832988918 w 61"/>
                <a:gd name="T41" fmla="*/ 2147483647 h 200"/>
                <a:gd name="T42" fmla="*/ 2115008033 w 61"/>
                <a:gd name="T43" fmla="*/ 2147483647 h 200"/>
                <a:gd name="T44" fmla="*/ 2147483647 w 61"/>
                <a:gd name="T45" fmla="*/ 2147483647 h 200"/>
                <a:gd name="T46" fmla="*/ 2147483647 w 61"/>
                <a:gd name="T47" fmla="*/ 2147483647 h 200"/>
                <a:gd name="T48" fmla="*/ 2147483647 w 61"/>
                <a:gd name="T49" fmla="*/ 2147483647 h 200"/>
                <a:gd name="T50" fmla="*/ 2147483647 w 61"/>
                <a:gd name="T51" fmla="*/ 2147483647 h 200"/>
                <a:gd name="T52" fmla="*/ 1832988918 w 61"/>
                <a:gd name="T53" fmla="*/ 2147483647 h 200"/>
                <a:gd name="T54" fmla="*/ 1832988918 w 61"/>
                <a:gd name="T55" fmla="*/ 2147483647 h 200"/>
                <a:gd name="T56" fmla="*/ 1832988918 w 61"/>
                <a:gd name="T57" fmla="*/ 2147483647 h 200"/>
                <a:gd name="T58" fmla="*/ 1692114689 w 61"/>
                <a:gd name="T59" fmla="*/ 2147483647 h 200"/>
                <a:gd name="T60" fmla="*/ 1832988918 w 61"/>
                <a:gd name="T61" fmla="*/ 2147483647 h 200"/>
                <a:gd name="T62" fmla="*/ 2147483647 w 61"/>
                <a:gd name="T63" fmla="*/ 2147483647 h 200"/>
                <a:gd name="T64" fmla="*/ 2147483647 w 61"/>
                <a:gd name="T65" fmla="*/ 2147483647 h 200"/>
                <a:gd name="T66" fmla="*/ 2147483647 w 61"/>
                <a:gd name="T67" fmla="*/ 2147483647 h 200"/>
                <a:gd name="T68" fmla="*/ 2147483647 w 61"/>
                <a:gd name="T69" fmla="*/ 2147483647 h 200"/>
                <a:gd name="T70" fmla="*/ 2147483647 w 61"/>
                <a:gd name="T71" fmla="*/ 2147483647 h 200"/>
                <a:gd name="T72" fmla="*/ 2147483647 w 61"/>
                <a:gd name="T73" fmla="*/ 2147483647 h 200"/>
                <a:gd name="T74" fmla="*/ 2147483647 w 61"/>
                <a:gd name="T75" fmla="*/ 2147483647 h 200"/>
                <a:gd name="T76" fmla="*/ 2147483647 w 61"/>
                <a:gd name="T77" fmla="*/ 2147483647 h 200"/>
                <a:gd name="T78" fmla="*/ 2147483647 w 61"/>
                <a:gd name="T79" fmla="*/ 2147483647 h 200"/>
                <a:gd name="T80" fmla="*/ 2147483647 w 61"/>
                <a:gd name="T81" fmla="*/ 2147483647 h 200"/>
                <a:gd name="T82" fmla="*/ 2147483647 w 61"/>
                <a:gd name="T83" fmla="*/ 2147483647 h 200"/>
                <a:gd name="T84" fmla="*/ 2147483647 w 61"/>
                <a:gd name="T85" fmla="*/ 2147483647 h 200"/>
                <a:gd name="T86" fmla="*/ 2147483647 w 61"/>
                <a:gd name="T87" fmla="*/ 1725435748 h 200"/>
                <a:gd name="T88" fmla="*/ 2147483647 w 61"/>
                <a:gd name="T89" fmla="*/ 718771692 h 200"/>
                <a:gd name="T90" fmla="*/ 2147483647 w 61"/>
                <a:gd name="T91" fmla="*/ 718771692 h 200"/>
                <a:gd name="T92" fmla="*/ 2147483647 w 61"/>
                <a:gd name="T93" fmla="*/ 287618376 h 200"/>
                <a:gd name="T94" fmla="*/ 2147483647 w 61"/>
                <a:gd name="T95" fmla="*/ 143809450 h 200"/>
                <a:gd name="T96" fmla="*/ 2147483647 w 61"/>
                <a:gd name="T97" fmla="*/ 0 h 200"/>
                <a:gd name="T98" fmla="*/ 2147483647 w 61"/>
                <a:gd name="T99" fmla="*/ 0 h 200"/>
                <a:gd name="T100" fmla="*/ 2147483647 w 61"/>
                <a:gd name="T101" fmla="*/ 143809450 h 200"/>
                <a:gd name="T102" fmla="*/ 2147483647 w 61"/>
                <a:gd name="T103" fmla="*/ 287618376 h 200"/>
                <a:gd name="T104" fmla="*/ 2147483647 w 61"/>
                <a:gd name="T105" fmla="*/ 718771692 h 200"/>
                <a:gd name="T106" fmla="*/ 2147483647 w 61"/>
                <a:gd name="T107" fmla="*/ 718771692 h 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" h="200">
                  <a:moveTo>
                    <a:pt x="49" y="5"/>
                  </a:moveTo>
                  <a:lnTo>
                    <a:pt x="49" y="5"/>
                  </a:lnTo>
                  <a:lnTo>
                    <a:pt x="47" y="12"/>
                  </a:lnTo>
                  <a:lnTo>
                    <a:pt x="45" y="17"/>
                  </a:lnTo>
                  <a:lnTo>
                    <a:pt x="38" y="29"/>
                  </a:lnTo>
                  <a:lnTo>
                    <a:pt x="31" y="42"/>
                  </a:lnTo>
                  <a:lnTo>
                    <a:pt x="26" y="54"/>
                  </a:lnTo>
                  <a:lnTo>
                    <a:pt x="16" y="92"/>
                  </a:lnTo>
                  <a:lnTo>
                    <a:pt x="8" y="130"/>
                  </a:lnTo>
                  <a:lnTo>
                    <a:pt x="3" y="160"/>
                  </a:lnTo>
                  <a:lnTo>
                    <a:pt x="1" y="173"/>
                  </a:lnTo>
                  <a:lnTo>
                    <a:pt x="0" y="188"/>
                  </a:lnTo>
                  <a:lnTo>
                    <a:pt x="1" y="192"/>
                  </a:lnTo>
                  <a:lnTo>
                    <a:pt x="3" y="196"/>
                  </a:lnTo>
                  <a:lnTo>
                    <a:pt x="7" y="199"/>
                  </a:lnTo>
                  <a:lnTo>
                    <a:pt x="11" y="200"/>
                  </a:lnTo>
                  <a:lnTo>
                    <a:pt x="13" y="200"/>
                  </a:lnTo>
                  <a:lnTo>
                    <a:pt x="15" y="199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6" y="189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2" y="184"/>
                  </a:lnTo>
                  <a:lnTo>
                    <a:pt x="13" y="173"/>
                  </a:lnTo>
                  <a:lnTo>
                    <a:pt x="20" y="139"/>
                  </a:lnTo>
                  <a:lnTo>
                    <a:pt x="32" y="84"/>
                  </a:lnTo>
                  <a:lnTo>
                    <a:pt x="35" y="70"/>
                  </a:lnTo>
                  <a:lnTo>
                    <a:pt x="38" y="55"/>
                  </a:lnTo>
                  <a:lnTo>
                    <a:pt x="41" y="48"/>
                  </a:lnTo>
                  <a:lnTo>
                    <a:pt x="43" y="42"/>
                  </a:lnTo>
                  <a:lnTo>
                    <a:pt x="46" y="35"/>
                  </a:lnTo>
                  <a:lnTo>
                    <a:pt x="51" y="29"/>
                  </a:lnTo>
                  <a:lnTo>
                    <a:pt x="56" y="24"/>
                  </a:lnTo>
                  <a:lnTo>
                    <a:pt x="58" y="19"/>
                  </a:lnTo>
                  <a:lnTo>
                    <a:pt x="60" y="12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991"/>
            <p:cNvSpPr>
              <a:spLocks/>
            </p:cNvSpPr>
            <p:nvPr/>
          </p:nvSpPr>
          <p:spPr bwMode="auto">
            <a:xfrm>
              <a:off x="5072064" y="3303588"/>
              <a:ext cx="20638" cy="95250"/>
            </a:xfrm>
            <a:custGeom>
              <a:avLst/>
              <a:gdLst>
                <a:gd name="T0" fmla="*/ 2147483647 w 37"/>
                <a:gd name="T1" fmla="*/ 582941577 h 181"/>
                <a:gd name="T2" fmla="*/ 2147483647 w 37"/>
                <a:gd name="T3" fmla="*/ 582941577 h 181"/>
                <a:gd name="T4" fmla="*/ 2147483647 w 37"/>
                <a:gd name="T5" fmla="*/ 2147483647 h 181"/>
                <a:gd name="T6" fmla="*/ 2147483647 w 37"/>
                <a:gd name="T7" fmla="*/ 2147483647 h 181"/>
                <a:gd name="T8" fmla="*/ 1388229572 w 37"/>
                <a:gd name="T9" fmla="*/ 2147483647 h 181"/>
                <a:gd name="T10" fmla="*/ 1214623274 w 37"/>
                <a:gd name="T11" fmla="*/ 2147483647 h 181"/>
                <a:gd name="T12" fmla="*/ 1041327662 w 37"/>
                <a:gd name="T13" fmla="*/ 2147483647 h 181"/>
                <a:gd name="T14" fmla="*/ 1041327662 w 37"/>
                <a:gd name="T15" fmla="*/ 2147483647 h 181"/>
                <a:gd name="T16" fmla="*/ 694115065 w 37"/>
                <a:gd name="T17" fmla="*/ 2147483647 h 181"/>
                <a:gd name="T18" fmla="*/ 520508209 w 37"/>
                <a:gd name="T19" fmla="*/ 2147483647 h 181"/>
                <a:gd name="T20" fmla="*/ 0 w 37"/>
                <a:gd name="T21" fmla="*/ 2147483647 h 181"/>
                <a:gd name="T22" fmla="*/ 0 w 37"/>
                <a:gd name="T23" fmla="*/ 2147483647 h 181"/>
                <a:gd name="T24" fmla="*/ 0 w 37"/>
                <a:gd name="T25" fmla="*/ 2147483647 h 181"/>
                <a:gd name="T26" fmla="*/ 0 w 37"/>
                <a:gd name="T27" fmla="*/ 2147483647 h 181"/>
                <a:gd name="T28" fmla="*/ 347213154 w 37"/>
                <a:gd name="T29" fmla="*/ 2147483647 h 181"/>
                <a:gd name="T30" fmla="*/ 694115065 w 37"/>
                <a:gd name="T31" fmla="*/ 2147483647 h 181"/>
                <a:gd name="T32" fmla="*/ 1041327662 w 37"/>
                <a:gd name="T33" fmla="*/ 2147483647 h 181"/>
                <a:gd name="T34" fmla="*/ 1388229572 w 37"/>
                <a:gd name="T35" fmla="*/ 2147483647 h 181"/>
                <a:gd name="T36" fmla="*/ 1735442727 w 37"/>
                <a:gd name="T37" fmla="*/ 2147483647 h 181"/>
                <a:gd name="T38" fmla="*/ 1909049025 w 37"/>
                <a:gd name="T39" fmla="*/ 2147483647 h 181"/>
                <a:gd name="T40" fmla="*/ 2082344637 w 37"/>
                <a:gd name="T41" fmla="*/ 2147483647 h 181"/>
                <a:gd name="T42" fmla="*/ 2082344637 w 37"/>
                <a:gd name="T43" fmla="*/ 2147483647 h 181"/>
                <a:gd name="T44" fmla="*/ 2082344637 w 37"/>
                <a:gd name="T45" fmla="*/ 2147483647 h 181"/>
                <a:gd name="T46" fmla="*/ 2147483647 w 37"/>
                <a:gd name="T47" fmla="*/ 2147483647 h 181"/>
                <a:gd name="T48" fmla="*/ 2147483647 w 37"/>
                <a:gd name="T49" fmla="*/ 2147483647 h 181"/>
                <a:gd name="T50" fmla="*/ 2147483647 w 37"/>
                <a:gd name="T51" fmla="*/ 2147483647 h 181"/>
                <a:gd name="T52" fmla="*/ 2147483647 w 37"/>
                <a:gd name="T53" fmla="*/ 2147483647 h 181"/>
                <a:gd name="T54" fmla="*/ 2147483647 w 37"/>
                <a:gd name="T55" fmla="*/ 2147483647 h 181"/>
                <a:gd name="T56" fmla="*/ 2147483647 w 37"/>
                <a:gd name="T57" fmla="*/ 2147483647 h 181"/>
                <a:gd name="T58" fmla="*/ 2147483647 w 37"/>
                <a:gd name="T59" fmla="*/ 874273438 h 181"/>
                <a:gd name="T60" fmla="*/ 2147483647 w 37"/>
                <a:gd name="T61" fmla="*/ 874273438 h 181"/>
                <a:gd name="T62" fmla="*/ 2147483647 w 37"/>
                <a:gd name="T63" fmla="*/ 582941577 h 181"/>
                <a:gd name="T64" fmla="*/ 2147483647 w 37"/>
                <a:gd name="T65" fmla="*/ 291332387 h 181"/>
                <a:gd name="T66" fmla="*/ 2147483647 w 37"/>
                <a:gd name="T67" fmla="*/ 0 h 181"/>
                <a:gd name="T68" fmla="*/ 2147483647 w 37"/>
                <a:gd name="T69" fmla="*/ 0 h 181"/>
                <a:gd name="T70" fmla="*/ 2147483647 w 37"/>
                <a:gd name="T71" fmla="*/ 0 h 181"/>
                <a:gd name="T72" fmla="*/ 2147483647 w 37"/>
                <a:gd name="T73" fmla="*/ 145666193 h 181"/>
                <a:gd name="T74" fmla="*/ 2147483647 w 37"/>
                <a:gd name="T75" fmla="*/ 582941577 h 181"/>
                <a:gd name="T76" fmla="*/ 2147483647 w 37"/>
                <a:gd name="T77" fmla="*/ 582941577 h 1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181">
                  <a:moveTo>
                    <a:pt x="25" y="4"/>
                  </a:moveTo>
                  <a:lnTo>
                    <a:pt x="25" y="4"/>
                  </a:lnTo>
                  <a:lnTo>
                    <a:pt x="21" y="21"/>
                  </a:lnTo>
                  <a:lnTo>
                    <a:pt x="14" y="40"/>
                  </a:lnTo>
                  <a:lnTo>
                    <a:pt x="8" y="59"/>
                  </a:lnTo>
                  <a:lnTo>
                    <a:pt x="7" y="69"/>
                  </a:lnTo>
                  <a:lnTo>
                    <a:pt x="6" y="78"/>
                  </a:lnTo>
                  <a:lnTo>
                    <a:pt x="4" y="103"/>
                  </a:lnTo>
                  <a:lnTo>
                    <a:pt x="3" y="127"/>
                  </a:lnTo>
                  <a:lnTo>
                    <a:pt x="0" y="15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2" y="180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80"/>
                  </a:lnTo>
                  <a:lnTo>
                    <a:pt x="11" y="179"/>
                  </a:lnTo>
                  <a:lnTo>
                    <a:pt x="12" y="176"/>
                  </a:lnTo>
                  <a:lnTo>
                    <a:pt x="12" y="154"/>
                  </a:lnTo>
                  <a:lnTo>
                    <a:pt x="14" y="133"/>
                  </a:lnTo>
                  <a:lnTo>
                    <a:pt x="18" y="89"/>
                  </a:lnTo>
                  <a:lnTo>
                    <a:pt x="21" y="67"/>
                  </a:lnTo>
                  <a:lnTo>
                    <a:pt x="26" y="47"/>
                  </a:lnTo>
                  <a:lnTo>
                    <a:pt x="31" y="2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992"/>
            <p:cNvSpPr>
              <a:spLocks/>
            </p:cNvSpPr>
            <p:nvPr/>
          </p:nvSpPr>
          <p:spPr bwMode="auto">
            <a:xfrm>
              <a:off x="5110164" y="3328988"/>
              <a:ext cx="14288" cy="84138"/>
            </a:xfrm>
            <a:custGeom>
              <a:avLst/>
              <a:gdLst>
                <a:gd name="T0" fmla="*/ 2147483647 w 26"/>
                <a:gd name="T1" fmla="*/ 2147483647 h 158"/>
                <a:gd name="T2" fmla="*/ 2147483647 w 26"/>
                <a:gd name="T3" fmla="*/ 2147483647 h 158"/>
                <a:gd name="T4" fmla="*/ 2147483647 w 26"/>
                <a:gd name="T5" fmla="*/ 2147483647 h 158"/>
                <a:gd name="T6" fmla="*/ 2147483647 w 26"/>
                <a:gd name="T7" fmla="*/ 2147483647 h 158"/>
                <a:gd name="T8" fmla="*/ 2147483647 w 26"/>
                <a:gd name="T9" fmla="*/ 2147483647 h 158"/>
                <a:gd name="T10" fmla="*/ 2147483647 w 26"/>
                <a:gd name="T11" fmla="*/ 2147483647 h 158"/>
                <a:gd name="T12" fmla="*/ 2147483647 w 26"/>
                <a:gd name="T13" fmla="*/ 2147483647 h 158"/>
                <a:gd name="T14" fmla="*/ 2147483647 w 26"/>
                <a:gd name="T15" fmla="*/ 2147483647 h 158"/>
                <a:gd name="T16" fmla="*/ 2147483647 w 26"/>
                <a:gd name="T17" fmla="*/ 2147483647 h 158"/>
                <a:gd name="T18" fmla="*/ 2147483647 w 26"/>
                <a:gd name="T19" fmla="*/ 2147483647 h 158"/>
                <a:gd name="T20" fmla="*/ 2147483647 w 26"/>
                <a:gd name="T21" fmla="*/ 2147483647 h 158"/>
                <a:gd name="T22" fmla="*/ 2147483647 w 26"/>
                <a:gd name="T23" fmla="*/ 2147483647 h 158"/>
                <a:gd name="T24" fmla="*/ 2147483647 w 26"/>
                <a:gd name="T25" fmla="*/ 1057173202 h 158"/>
                <a:gd name="T26" fmla="*/ 2147483647 w 26"/>
                <a:gd name="T27" fmla="*/ 1057173202 h 158"/>
                <a:gd name="T28" fmla="*/ 2147483647 w 26"/>
                <a:gd name="T29" fmla="*/ 755164111 h 158"/>
                <a:gd name="T30" fmla="*/ 2147483647 w 26"/>
                <a:gd name="T31" fmla="*/ 453155020 h 158"/>
                <a:gd name="T32" fmla="*/ 2147483647 w 26"/>
                <a:gd name="T33" fmla="*/ 0 h 158"/>
                <a:gd name="T34" fmla="*/ 2147483647 w 26"/>
                <a:gd name="T35" fmla="*/ 0 h 158"/>
                <a:gd name="T36" fmla="*/ 1825544788 w 26"/>
                <a:gd name="T37" fmla="*/ 0 h 158"/>
                <a:gd name="T38" fmla="*/ 1493654881 w 26"/>
                <a:gd name="T39" fmla="*/ 302009091 h 158"/>
                <a:gd name="T40" fmla="*/ 1327559079 w 26"/>
                <a:gd name="T41" fmla="*/ 755164111 h 158"/>
                <a:gd name="T42" fmla="*/ 1327559079 w 26"/>
                <a:gd name="T43" fmla="*/ 755164111 h 158"/>
                <a:gd name="T44" fmla="*/ 663779814 w 26"/>
                <a:gd name="T45" fmla="*/ 2147483647 h 158"/>
                <a:gd name="T46" fmla="*/ 166095802 w 26"/>
                <a:gd name="T47" fmla="*/ 2147483647 h 158"/>
                <a:gd name="T48" fmla="*/ 0 w 26"/>
                <a:gd name="T49" fmla="*/ 2147483647 h 158"/>
                <a:gd name="T50" fmla="*/ 0 w 26"/>
                <a:gd name="T51" fmla="*/ 2147483647 h 158"/>
                <a:gd name="T52" fmla="*/ 166095802 w 26"/>
                <a:gd name="T53" fmla="*/ 2147483647 h 158"/>
                <a:gd name="T54" fmla="*/ 331889907 w 26"/>
                <a:gd name="T55" fmla="*/ 2147483647 h 158"/>
                <a:gd name="T56" fmla="*/ 829875616 w 26"/>
                <a:gd name="T57" fmla="*/ 2147483647 h 158"/>
                <a:gd name="T58" fmla="*/ 1493654881 w 26"/>
                <a:gd name="T59" fmla="*/ 2147483647 h 158"/>
                <a:gd name="T60" fmla="*/ 2147483647 w 26"/>
                <a:gd name="T61" fmla="*/ 2147483647 h 158"/>
                <a:gd name="T62" fmla="*/ 2147483647 w 26"/>
                <a:gd name="T63" fmla="*/ 2147483647 h 158"/>
                <a:gd name="T64" fmla="*/ 2147483647 w 26"/>
                <a:gd name="T65" fmla="*/ 2147483647 h 158"/>
                <a:gd name="T66" fmla="*/ 2147483647 w 26"/>
                <a:gd name="T67" fmla="*/ 2147483647 h 158"/>
                <a:gd name="T68" fmla="*/ 2147483647 w 26"/>
                <a:gd name="T69" fmla="*/ 2147483647 h 158"/>
                <a:gd name="T70" fmla="*/ 2147483647 w 26"/>
                <a:gd name="T71" fmla="*/ 2147483647 h 158"/>
                <a:gd name="T72" fmla="*/ 2147483647 w 26"/>
                <a:gd name="T73" fmla="*/ 2147483647 h 158"/>
                <a:gd name="T74" fmla="*/ 2147483647 w 26"/>
                <a:gd name="T75" fmla="*/ 2147483647 h 158"/>
                <a:gd name="T76" fmla="*/ 2147483647 w 26"/>
                <a:gd name="T77" fmla="*/ 2147483647 h 158"/>
                <a:gd name="T78" fmla="*/ 2147483647 w 26"/>
                <a:gd name="T79" fmla="*/ 2147483647 h 158"/>
                <a:gd name="T80" fmla="*/ 2147483647 w 26"/>
                <a:gd name="T81" fmla="*/ 2147483647 h 158"/>
                <a:gd name="T82" fmla="*/ 2147483647 w 26"/>
                <a:gd name="T83" fmla="*/ 2147483647 h 1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" h="158">
                  <a:moveTo>
                    <a:pt x="20" y="146"/>
                  </a:moveTo>
                  <a:lnTo>
                    <a:pt x="20" y="146"/>
                  </a:lnTo>
                  <a:lnTo>
                    <a:pt x="19" y="146"/>
                  </a:lnTo>
                  <a:lnTo>
                    <a:pt x="17" y="144"/>
                  </a:lnTo>
                  <a:lnTo>
                    <a:pt x="15" y="137"/>
                  </a:lnTo>
                  <a:lnTo>
                    <a:pt x="15" y="129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5"/>
                  </a:lnTo>
                  <a:lnTo>
                    <a:pt x="16" y="45"/>
                  </a:lnTo>
                  <a:lnTo>
                    <a:pt x="17" y="2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36"/>
                  </a:lnTo>
                  <a:lnTo>
                    <a:pt x="1" y="61"/>
                  </a:lnTo>
                  <a:lnTo>
                    <a:pt x="0" y="89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47"/>
                  </a:lnTo>
                  <a:lnTo>
                    <a:pt x="9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3" y="158"/>
                  </a:lnTo>
                  <a:lnTo>
                    <a:pt x="24" y="155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0" y="1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993"/>
            <p:cNvSpPr>
              <a:spLocks/>
            </p:cNvSpPr>
            <p:nvPr/>
          </p:nvSpPr>
          <p:spPr bwMode="auto">
            <a:xfrm>
              <a:off x="5143502" y="3351213"/>
              <a:ext cx="15875" cy="77788"/>
            </a:xfrm>
            <a:custGeom>
              <a:avLst/>
              <a:gdLst>
                <a:gd name="T0" fmla="*/ 2147483647 w 30"/>
                <a:gd name="T1" fmla="*/ 2147483647 h 147"/>
                <a:gd name="T2" fmla="*/ 2147483647 w 30"/>
                <a:gd name="T3" fmla="*/ 2147483647 h 147"/>
                <a:gd name="T4" fmla="*/ 2074368788 w 30"/>
                <a:gd name="T5" fmla="*/ 2147483647 h 147"/>
                <a:gd name="T6" fmla="*/ 2074368788 w 30"/>
                <a:gd name="T7" fmla="*/ 2147483647 h 147"/>
                <a:gd name="T8" fmla="*/ 1926239692 w 30"/>
                <a:gd name="T9" fmla="*/ 2147483647 h 147"/>
                <a:gd name="T10" fmla="*/ 1926239692 w 30"/>
                <a:gd name="T11" fmla="*/ 2147483647 h 147"/>
                <a:gd name="T12" fmla="*/ 2074368788 w 30"/>
                <a:gd name="T13" fmla="*/ 2147483647 h 147"/>
                <a:gd name="T14" fmla="*/ 2147483647 w 30"/>
                <a:gd name="T15" fmla="*/ 2147483647 h 147"/>
                <a:gd name="T16" fmla="*/ 2147483647 w 30"/>
                <a:gd name="T17" fmla="*/ 889066569 h 147"/>
                <a:gd name="T18" fmla="*/ 2147483647 w 30"/>
                <a:gd name="T19" fmla="*/ 889066569 h 147"/>
                <a:gd name="T20" fmla="*/ 2147483647 w 30"/>
                <a:gd name="T21" fmla="*/ 444673250 h 147"/>
                <a:gd name="T22" fmla="*/ 2147483647 w 30"/>
                <a:gd name="T23" fmla="*/ 296262213 h 147"/>
                <a:gd name="T24" fmla="*/ 2074368788 w 30"/>
                <a:gd name="T25" fmla="*/ 0 h 147"/>
                <a:gd name="T26" fmla="*/ 1926239692 w 30"/>
                <a:gd name="T27" fmla="*/ 0 h 147"/>
                <a:gd name="T28" fmla="*/ 1333722779 w 30"/>
                <a:gd name="T29" fmla="*/ 296262213 h 147"/>
                <a:gd name="T30" fmla="*/ 1037184129 w 30"/>
                <a:gd name="T31" fmla="*/ 444673250 h 147"/>
                <a:gd name="T32" fmla="*/ 889055033 w 30"/>
                <a:gd name="T33" fmla="*/ 889066569 h 147"/>
                <a:gd name="T34" fmla="*/ 889055033 w 30"/>
                <a:gd name="T35" fmla="*/ 889066569 h 147"/>
                <a:gd name="T36" fmla="*/ 740925938 w 30"/>
                <a:gd name="T37" fmla="*/ 2147483647 h 147"/>
                <a:gd name="T38" fmla="*/ 444667746 w 30"/>
                <a:gd name="T39" fmla="*/ 2147483647 h 147"/>
                <a:gd name="T40" fmla="*/ 0 w 30"/>
                <a:gd name="T41" fmla="*/ 2147483647 h 147"/>
                <a:gd name="T42" fmla="*/ 0 w 30"/>
                <a:gd name="T43" fmla="*/ 2147483647 h 147"/>
                <a:gd name="T44" fmla="*/ 0 w 30"/>
                <a:gd name="T45" fmla="*/ 2147483647 h 147"/>
                <a:gd name="T46" fmla="*/ 0 w 30"/>
                <a:gd name="T47" fmla="*/ 2147483647 h 147"/>
                <a:gd name="T48" fmla="*/ 296258192 w 30"/>
                <a:gd name="T49" fmla="*/ 2147483647 h 147"/>
                <a:gd name="T50" fmla="*/ 1037184129 w 30"/>
                <a:gd name="T51" fmla="*/ 2147483647 h 147"/>
                <a:gd name="T52" fmla="*/ 1926239692 w 30"/>
                <a:gd name="T53" fmla="*/ 2147483647 h 147"/>
                <a:gd name="T54" fmla="*/ 2147483647 w 30"/>
                <a:gd name="T55" fmla="*/ 2147483647 h 147"/>
                <a:gd name="T56" fmla="*/ 2147483647 w 30"/>
                <a:gd name="T57" fmla="*/ 2147483647 h 147"/>
                <a:gd name="T58" fmla="*/ 2147483647 w 30"/>
                <a:gd name="T59" fmla="*/ 2147483647 h 147"/>
                <a:gd name="T60" fmla="*/ 2147483647 w 30"/>
                <a:gd name="T61" fmla="*/ 2147483647 h 147"/>
                <a:gd name="T62" fmla="*/ 2147483647 w 30"/>
                <a:gd name="T63" fmla="*/ 2147483647 h 147"/>
                <a:gd name="T64" fmla="*/ 2147483647 w 30"/>
                <a:gd name="T65" fmla="*/ 2147483647 h 147"/>
                <a:gd name="T66" fmla="*/ 2147483647 w 30"/>
                <a:gd name="T67" fmla="*/ 2147483647 h 147"/>
                <a:gd name="T68" fmla="*/ 2147483647 w 30"/>
                <a:gd name="T69" fmla="*/ 2147483647 h 147"/>
                <a:gd name="T70" fmla="*/ 2147483647 w 30"/>
                <a:gd name="T71" fmla="*/ 2147483647 h 147"/>
                <a:gd name="T72" fmla="*/ 2147483647 w 30"/>
                <a:gd name="T73" fmla="*/ 2147483647 h 147"/>
                <a:gd name="T74" fmla="*/ 2147483647 w 30"/>
                <a:gd name="T75" fmla="*/ 214748364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" h="147">
                  <a:moveTo>
                    <a:pt x="30" y="139"/>
                  </a:moveTo>
                  <a:lnTo>
                    <a:pt x="30" y="139"/>
                  </a:lnTo>
                  <a:lnTo>
                    <a:pt x="14" y="81"/>
                  </a:lnTo>
                  <a:lnTo>
                    <a:pt x="13" y="72"/>
                  </a:lnTo>
                  <a:lnTo>
                    <a:pt x="13" y="63"/>
                  </a:lnTo>
                  <a:lnTo>
                    <a:pt x="14" y="44"/>
                  </a:lnTo>
                  <a:lnTo>
                    <a:pt x="17" y="2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5" y="24"/>
                  </a:lnTo>
                  <a:lnTo>
                    <a:pt x="3" y="40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18" y="142"/>
                  </a:lnTo>
                  <a:lnTo>
                    <a:pt x="19" y="144"/>
                  </a:lnTo>
                  <a:lnTo>
                    <a:pt x="21" y="146"/>
                  </a:lnTo>
                  <a:lnTo>
                    <a:pt x="24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3"/>
                  </a:lnTo>
                  <a:lnTo>
                    <a:pt x="30" y="142"/>
                  </a:lnTo>
                  <a:lnTo>
                    <a:pt x="30" y="1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994"/>
            <p:cNvSpPr>
              <a:spLocks/>
            </p:cNvSpPr>
            <p:nvPr/>
          </p:nvSpPr>
          <p:spPr bwMode="auto">
            <a:xfrm>
              <a:off x="5191127" y="3373438"/>
              <a:ext cx="15875" cy="65088"/>
            </a:xfrm>
            <a:custGeom>
              <a:avLst/>
              <a:gdLst>
                <a:gd name="T0" fmla="*/ 2147483647 w 31"/>
                <a:gd name="T1" fmla="*/ 2147483647 h 122"/>
                <a:gd name="T2" fmla="*/ 2147483647 w 31"/>
                <a:gd name="T3" fmla="*/ 2147483647 h 122"/>
                <a:gd name="T4" fmla="*/ 2147483647 w 31"/>
                <a:gd name="T5" fmla="*/ 2147483647 h 122"/>
                <a:gd name="T6" fmla="*/ 2147483647 w 31"/>
                <a:gd name="T7" fmla="*/ 2147483647 h 122"/>
                <a:gd name="T8" fmla="*/ 2014289133 w 31"/>
                <a:gd name="T9" fmla="*/ 2147483647 h 122"/>
                <a:gd name="T10" fmla="*/ 2014289133 w 31"/>
                <a:gd name="T11" fmla="*/ 2147483647 h 122"/>
                <a:gd name="T12" fmla="*/ 1611484052 w 31"/>
                <a:gd name="T13" fmla="*/ 2147483647 h 122"/>
                <a:gd name="T14" fmla="*/ 1611484052 w 31"/>
                <a:gd name="T15" fmla="*/ 2147483647 h 122"/>
                <a:gd name="T16" fmla="*/ 1880020944 w 31"/>
                <a:gd name="T17" fmla="*/ 911103958 h 122"/>
                <a:gd name="T18" fmla="*/ 1880020944 w 31"/>
                <a:gd name="T19" fmla="*/ 911103958 h 122"/>
                <a:gd name="T20" fmla="*/ 1880020944 w 31"/>
                <a:gd name="T21" fmla="*/ 607402283 h 122"/>
                <a:gd name="T22" fmla="*/ 1611484052 w 31"/>
                <a:gd name="T23" fmla="*/ 303701142 h 122"/>
                <a:gd name="T24" fmla="*/ 1342947161 w 31"/>
                <a:gd name="T25" fmla="*/ 151992751 h 122"/>
                <a:gd name="T26" fmla="*/ 940141569 w 31"/>
                <a:gd name="T27" fmla="*/ 0 h 122"/>
                <a:gd name="T28" fmla="*/ 671342484 w 31"/>
                <a:gd name="T29" fmla="*/ 151992751 h 122"/>
                <a:gd name="T30" fmla="*/ 402805593 w 31"/>
                <a:gd name="T31" fmla="*/ 303701142 h 122"/>
                <a:gd name="T32" fmla="*/ 134268702 w 31"/>
                <a:gd name="T33" fmla="*/ 607402283 h 122"/>
                <a:gd name="T34" fmla="*/ 134268702 w 31"/>
                <a:gd name="T35" fmla="*/ 911103958 h 122"/>
                <a:gd name="T36" fmla="*/ 134268702 w 31"/>
                <a:gd name="T37" fmla="*/ 911103958 h 122"/>
                <a:gd name="T38" fmla="*/ 0 w 31"/>
                <a:gd name="T39" fmla="*/ 2147483647 h 122"/>
                <a:gd name="T40" fmla="*/ 0 w 31"/>
                <a:gd name="T41" fmla="*/ 2147483647 h 122"/>
                <a:gd name="T42" fmla="*/ 134268702 w 31"/>
                <a:gd name="T43" fmla="*/ 2147483647 h 122"/>
                <a:gd name="T44" fmla="*/ 134268702 w 31"/>
                <a:gd name="T45" fmla="*/ 2147483647 h 122"/>
                <a:gd name="T46" fmla="*/ 671342484 w 31"/>
                <a:gd name="T47" fmla="*/ 2147483647 h 122"/>
                <a:gd name="T48" fmla="*/ 1342947161 w 31"/>
                <a:gd name="T49" fmla="*/ 2147483647 h 122"/>
                <a:gd name="T50" fmla="*/ 2014289133 w 31"/>
                <a:gd name="T51" fmla="*/ 2147483647 h 122"/>
                <a:gd name="T52" fmla="*/ 2147483647 w 31"/>
                <a:gd name="T53" fmla="*/ 2147483647 h 122"/>
                <a:gd name="T54" fmla="*/ 2147483647 w 31"/>
                <a:gd name="T55" fmla="*/ 2147483647 h 122"/>
                <a:gd name="T56" fmla="*/ 2147483647 w 31"/>
                <a:gd name="T57" fmla="*/ 2147483647 h 122"/>
                <a:gd name="T58" fmla="*/ 2147483647 w 31"/>
                <a:gd name="T59" fmla="*/ 2147483647 h 122"/>
                <a:gd name="T60" fmla="*/ 2147483647 w 31"/>
                <a:gd name="T61" fmla="*/ 2147483647 h 122"/>
                <a:gd name="T62" fmla="*/ 2147483647 w 31"/>
                <a:gd name="T63" fmla="*/ 2147483647 h 122"/>
                <a:gd name="T64" fmla="*/ 2147483647 w 31"/>
                <a:gd name="T65" fmla="*/ 2147483647 h 122"/>
                <a:gd name="T66" fmla="*/ 2147483647 w 31"/>
                <a:gd name="T67" fmla="*/ 2147483647 h 122"/>
                <a:gd name="T68" fmla="*/ 2147483647 w 31"/>
                <a:gd name="T69" fmla="*/ 2147483647 h 122"/>
                <a:gd name="T70" fmla="*/ 2147483647 w 31"/>
                <a:gd name="T71" fmla="*/ 2147483647 h 122"/>
                <a:gd name="T72" fmla="*/ 2147483647 w 31"/>
                <a:gd name="T73" fmla="*/ 214748364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" h="122">
                  <a:moveTo>
                    <a:pt x="31" y="113"/>
                  </a:moveTo>
                  <a:lnTo>
                    <a:pt x="31" y="113"/>
                  </a:lnTo>
                  <a:lnTo>
                    <a:pt x="23" y="89"/>
                  </a:lnTo>
                  <a:lnTo>
                    <a:pt x="19" y="77"/>
                  </a:lnTo>
                  <a:lnTo>
                    <a:pt x="15" y="65"/>
                  </a:lnTo>
                  <a:lnTo>
                    <a:pt x="12" y="50"/>
                  </a:lnTo>
                  <a:lnTo>
                    <a:pt x="12" y="35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33"/>
                  </a:lnTo>
                  <a:lnTo>
                    <a:pt x="0" y="48"/>
                  </a:lnTo>
                  <a:lnTo>
                    <a:pt x="1" y="62"/>
                  </a:lnTo>
                  <a:lnTo>
                    <a:pt x="5" y="76"/>
                  </a:lnTo>
                  <a:lnTo>
                    <a:pt x="10" y="89"/>
                  </a:lnTo>
                  <a:lnTo>
                    <a:pt x="15" y="104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6"/>
                  </a:lnTo>
                  <a:lnTo>
                    <a:pt x="3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995"/>
            <p:cNvSpPr>
              <a:spLocks/>
            </p:cNvSpPr>
            <p:nvPr/>
          </p:nvSpPr>
          <p:spPr bwMode="auto">
            <a:xfrm>
              <a:off x="5233989" y="3379788"/>
              <a:ext cx="12700" cy="52388"/>
            </a:xfrm>
            <a:custGeom>
              <a:avLst/>
              <a:gdLst>
                <a:gd name="T0" fmla="*/ 2147483647 w 25"/>
                <a:gd name="T1" fmla="*/ 2147483647 h 97"/>
                <a:gd name="T2" fmla="*/ 2147483647 w 25"/>
                <a:gd name="T3" fmla="*/ 2147483647 h 97"/>
                <a:gd name="T4" fmla="*/ 2147483647 w 25"/>
                <a:gd name="T5" fmla="*/ 2147483647 h 97"/>
                <a:gd name="T6" fmla="*/ 1966447680 w 25"/>
                <a:gd name="T7" fmla="*/ 2147483647 h 97"/>
                <a:gd name="T8" fmla="*/ 1835351168 w 25"/>
                <a:gd name="T9" fmla="*/ 2147483647 h 97"/>
                <a:gd name="T10" fmla="*/ 1573158144 w 25"/>
                <a:gd name="T11" fmla="*/ 2147483647 h 97"/>
                <a:gd name="T12" fmla="*/ 1573158144 w 25"/>
                <a:gd name="T13" fmla="*/ 2147483647 h 97"/>
                <a:gd name="T14" fmla="*/ 1573158144 w 25"/>
                <a:gd name="T15" fmla="*/ 1102876497 h 97"/>
                <a:gd name="T16" fmla="*/ 1573158144 w 25"/>
                <a:gd name="T17" fmla="*/ 1102876497 h 97"/>
                <a:gd name="T18" fmla="*/ 1573158144 w 25"/>
                <a:gd name="T19" fmla="*/ 630048333 h 97"/>
                <a:gd name="T20" fmla="*/ 1442061632 w 25"/>
                <a:gd name="T21" fmla="*/ 315024166 h 97"/>
                <a:gd name="T22" fmla="*/ 1310965120 w 25"/>
                <a:gd name="T23" fmla="*/ 157512353 h 97"/>
                <a:gd name="T24" fmla="*/ 917675584 w 25"/>
                <a:gd name="T25" fmla="*/ 0 h 97"/>
                <a:gd name="T26" fmla="*/ 524386048 w 25"/>
                <a:gd name="T27" fmla="*/ 157512353 h 97"/>
                <a:gd name="T28" fmla="*/ 393289536 w 25"/>
                <a:gd name="T29" fmla="*/ 315024166 h 97"/>
                <a:gd name="T30" fmla="*/ 131096512 w 25"/>
                <a:gd name="T31" fmla="*/ 630048333 h 97"/>
                <a:gd name="T32" fmla="*/ 0 w 25"/>
                <a:gd name="T33" fmla="*/ 1102876497 h 97"/>
                <a:gd name="T34" fmla="*/ 0 w 25"/>
                <a:gd name="T35" fmla="*/ 1102876497 h 97"/>
                <a:gd name="T36" fmla="*/ 0 w 25"/>
                <a:gd name="T37" fmla="*/ 2147483647 h 97"/>
                <a:gd name="T38" fmla="*/ 0 w 25"/>
                <a:gd name="T39" fmla="*/ 2147483647 h 97"/>
                <a:gd name="T40" fmla="*/ 131096512 w 25"/>
                <a:gd name="T41" fmla="*/ 2147483647 h 97"/>
                <a:gd name="T42" fmla="*/ 524386048 w 25"/>
                <a:gd name="T43" fmla="*/ 2147483647 h 97"/>
                <a:gd name="T44" fmla="*/ 1048772096 w 25"/>
                <a:gd name="T45" fmla="*/ 2147483647 h 97"/>
                <a:gd name="T46" fmla="*/ 1835351168 w 25"/>
                <a:gd name="T47" fmla="*/ 2147483647 h 97"/>
                <a:gd name="T48" fmla="*/ 1835351168 w 25"/>
                <a:gd name="T49" fmla="*/ 2147483647 h 97"/>
                <a:gd name="T50" fmla="*/ 1966447680 w 25"/>
                <a:gd name="T51" fmla="*/ 2147483647 h 97"/>
                <a:gd name="T52" fmla="*/ 2147483647 w 25"/>
                <a:gd name="T53" fmla="*/ 2147483647 h 97"/>
                <a:gd name="T54" fmla="*/ 2147483647 w 25"/>
                <a:gd name="T55" fmla="*/ 2147483647 h 97"/>
                <a:gd name="T56" fmla="*/ 2147483647 w 25"/>
                <a:gd name="T57" fmla="*/ 2147483647 h 97"/>
                <a:gd name="T58" fmla="*/ 2147483647 w 25"/>
                <a:gd name="T59" fmla="*/ 2147483647 h 97"/>
                <a:gd name="T60" fmla="*/ 2147483647 w 25"/>
                <a:gd name="T61" fmla="*/ 2147483647 h 97"/>
                <a:gd name="T62" fmla="*/ 2147483647 w 25"/>
                <a:gd name="T63" fmla="*/ 2147483647 h 97"/>
                <a:gd name="T64" fmla="*/ 2147483647 w 25"/>
                <a:gd name="T65" fmla="*/ 2147483647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97">
                  <a:moveTo>
                    <a:pt x="25" y="88"/>
                  </a:moveTo>
                  <a:lnTo>
                    <a:pt x="25" y="88"/>
                  </a:lnTo>
                  <a:lnTo>
                    <a:pt x="19" y="78"/>
                  </a:lnTo>
                  <a:lnTo>
                    <a:pt x="15" y="69"/>
                  </a:lnTo>
                  <a:lnTo>
                    <a:pt x="14" y="59"/>
                  </a:lnTo>
                  <a:lnTo>
                    <a:pt x="12" y="49"/>
                  </a:lnTo>
                  <a:lnTo>
                    <a:pt x="12" y="2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3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4"/>
                  </a:lnTo>
                  <a:lnTo>
                    <a:pt x="14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3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996"/>
            <p:cNvSpPr>
              <a:spLocks/>
            </p:cNvSpPr>
            <p:nvPr/>
          </p:nvSpPr>
          <p:spPr bwMode="auto">
            <a:xfrm>
              <a:off x="5275264" y="3379788"/>
              <a:ext cx="9525" cy="58738"/>
            </a:xfrm>
            <a:custGeom>
              <a:avLst/>
              <a:gdLst>
                <a:gd name="T0" fmla="*/ 1778110067 w 18"/>
                <a:gd name="T1" fmla="*/ 2147483647 h 110"/>
                <a:gd name="T2" fmla="*/ 1778110067 w 18"/>
                <a:gd name="T3" fmla="*/ 2147483647 h 110"/>
                <a:gd name="T4" fmla="*/ 1629980971 w 18"/>
                <a:gd name="T5" fmla="*/ 2147483647 h 110"/>
                <a:gd name="T6" fmla="*/ 1778110067 w 18"/>
                <a:gd name="T7" fmla="*/ 1065840525 h 110"/>
                <a:gd name="T8" fmla="*/ 1778110067 w 18"/>
                <a:gd name="T9" fmla="*/ 1065840525 h 110"/>
                <a:gd name="T10" fmla="*/ 1629980971 w 18"/>
                <a:gd name="T11" fmla="*/ 609051652 h 110"/>
                <a:gd name="T12" fmla="*/ 1481851875 w 18"/>
                <a:gd name="T13" fmla="*/ 304526093 h 110"/>
                <a:gd name="T14" fmla="*/ 1185313754 w 18"/>
                <a:gd name="T15" fmla="*/ 152262780 h 110"/>
                <a:gd name="T16" fmla="*/ 889055033 w 18"/>
                <a:gd name="T17" fmla="*/ 0 h 110"/>
                <a:gd name="T18" fmla="*/ 592796842 w 18"/>
                <a:gd name="T19" fmla="*/ 152262780 h 110"/>
                <a:gd name="T20" fmla="*/ 148129096 w 18"/>
                <a:gd name="T21" fmla="*/ 304526093 h 110"/>
                <a:gd name="T22" fmla="*/ 0 w 18"/>
                <a:gd name="T23" fmla="*/ 609051652 h 110"/>
                <a:gd name="T24" fmla="*/ 0 w 18"/>
                <a:gd name="T25" fmla="*/ 1065840525 h 110"/>
                <a:gd name="T26" fmla="*/ 0 w 18"/>
                <a:gd name="T27" fmla="*/ 2147483647 h 110"/>
                <a:gd name="T28" fmla="*/ 0 w 18"/>
                <a:gd name="T29" fmla="*/ 2147483647 h 110"/>
                <a:gd name="T30" fmla="*/ 0 w 18"/>
                <a:gd name="T31" fmla="*/ 2147483647 h 110"/>
                <a:gd name="T32" fmla="*/ 444667746 w 18"/>
                <a:gd name="T33" fmla="*/ 2147483647 h 110"/>
                <a:gd name="T34" fmla="*/ 592796842 w 18"/>
                <a:gd name="T35" fmla="*/ 2147483647 h 110"/>
                <a:gd name="T36" fmla="*/ 889055033 w 18"/>
                <a:gd name="T37" fmla="*/ 2147483647 h 110"/>
                <a:gd name="T38" fmla="*/ 889055033 w 18"/>
                <a:gd name="T39" fmla="*/ 2147483647 h 110"/>
                <a:gd name="T40" fmla="*/ 1037184129 w 18"/>
                <a:gd name="T41" fmla="*/ 2147483647 h 110"/>
                <a:gd name="T42" fmla="*/ 1185313754 w 18"/>
                <a:gd name="T43" fmla="*/ 2147483647 h 110"/>
                <a:gd name="T44" fmla="*/ 1778110067 w 18"/>
                <a:gd name="T45" fmla="*/ 2147483647 h 110"/>
                <a:gd name="T46" fmla="*/ 2074368788 w 18"/>
                <a:gd name="T47" fmla="*/ 2147483647 h 110"/>
                <a:gd name="T48" fmla="*/ 2147483647 w 18"/>
                <a:gd name="T49" fmla="*/ 2147483647 h 110"/>
                <a:gd name="T50" fmla="*/ 2147483647 w 18"/>
                <a:gd name="T51" fmla="*/ 2147483647 h 110"/>
                <a:gd name="T52" fmla="*/ 2147483647 w 18"/>
                <a:gd name="T53" fmla="*/ 2147483647 h 110"/>
                <a:gd name="T54" fmla="*/ 2147483647 w 18"/>
                <a:gd name="T55" fmla="*/ 2147483647 h 110"/>
                <a:gd name="T56" fmla="*/ 2147483647 w 18"/>
                <a:gd name="T57" fmla="*/ 2147483647 h 110"/>
                <a:gd name="T58" fmla="*/ 2147483647 w 18"/>
                <a:gd name="T59" fmla="*/ 2147483647 h 110"/>
                <a:gd name="T60" fmla="*/ 2074368788 w 18"/>
                <a:gd name="T61" fmla="*/ 2147483647 h 110"/>
                <a:gd name="T62" fmla="*/ 1778110067 w 18"/>
                <a:gd name="T63" fmla="*/ 2147483647 h 110"/>
                <a:gd name="T64" fmla="*/ 1778110067 w 18"/>
                <a:gd name="T65" fmla="*/ 2147483647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" h="110">
                  <a:moveTo>
                    <a:pt x="12" y="61"/>
                  </a:moveTo>
                  <a:lnTo>
                    <a:pt x="12" y="61"/>
                  </a:lnTo>
                  <a:lnTo>
                    <a:pt x="11" y="34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3" y="83"/>
                  </a:lnTo>
                  <a:lnTo>
                    <a:pt x="4" y="93"/>
                  </a:lnTo>
                  <a:lnTo>
                    <a:pt x="6" y="104"/>
                  </a:lnTo>
                  <a:lnTo>
                    <a:pt x="7" y="106"/>
                  </a:lnTo>
                  <a:lnTo>
                    <a:pt x="8" y="108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93"/>
                  </a:lnTo>
                  <a:lnTo>
                    <a:pt x="15" y="83"/>
                  </a:lnTo>
                  <a:lnTo>
                    <a:pt x="14" y="72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997"/>
            <p:cNvSpPr>
              <a:spLocks/>
            </p:cNvSpPr>
            <p:nvPr/>
          </p:nvSpPr>
          <p:spPr bwMode="auto">
            <a:xfrm>
              <a:off x="5313364" y="3384551"/>
              <a:ext cx="20638" cy="50800"/>
            </a:xfrm>
            <a:custGeom>
              <a:avLst/>
              <a:gdLst>
                <a:gd name="T0" fmla="*/ 2147483647 w 37"/>
                <a:gd name="T1" fmla="*/ 2147483647 h 96"/>
                <a:gd name="T2" fmla="*/ 2147483647 w 37"/>
                <a:gd name="T3" fmla="*/ 2147483647 h 96"/>
                <a:gd name="T4" fmla="*/ 2147483647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082344637 w 37"/>
                <a:gd name="T15" fmla="*/ 2147483647 h 96"/>
                <a:gd name="T16" fmla="*/ 2082344637 w 37"/>
                <a:gd name="T17" fmla="*/ 2147483647 h 96"/>
                <a:gd name="T18" fmla="*/ 2082344637 w 37"/>
                <a:gd name="T19" fmla="*/ 2147483647 h 96"/>
                <a:gd name="T20" fmla="*/ 2147483647 w 37"/>
                <a:gd name="T21" fmla="*/ 740925938 h 96"/>
                <a:gd name="T22" fmla="*/ 2147483647 w 37"/>
                <a:gd name="T23" fmla="*/ 740925938 h 96"/>
                <a:gd name="T24" fmla="*/ 2082344637 w 37"/>
                <a:gd name="T25" fmla="*/ 296258192 h 96"/>
                <a:gd name="T26" fmla="*/ 1909049025 w 37"/>
                <a:gd name="T27" fmla="*/ 148129096 h 96"/>
                <a:gd name="T28" fmla="*/ 1735442727 w 37"/>
                <a:gd name="T29" fmla="*/ 0 h 96"/>
                <a:gd name="T30" fmla="*/ 1214623274 w 37"/>
                <a:gd name="T31" fmla="*/ 0 h 96"/>
                <a:gd name="T32" fmla="*/ 694115065 w 37"/>
                <a:gd name="T33" fmla="*/ 0 h 96"/>
                <a:gd name="T34" fmla="*/ 520508209 w 37"/>
                <a:gd name="T35" fmla="*/ 148129096 h 96"/>
                <a:gd name="T36" fmla="*/ 173606298 w 37"/>
                <a:gd name="T37" fmla="*/ 296258192 h 96"/>
                <a:gd name="T38" fmla="*/ 173606298 w 37"/>
                <a:gd name="T39" fmla="*/ 740925938 h 96"/>
                <a:gd name="T40" fmla="*/ 173606298 w 37"/>
                <a:gd name="T41" fmla="*/ 740925938 h 96"/>
                <a:gd name="T42" fmla="*/ 0 w 37"/>
                <a:gd name="T43" fmla="*/ 2147483647 h 96"/>
                <a:gd name="T44" fmla="*/ 0 w 37"/>
                <a:gd name="T45" fmla="*/ 2147483647 h 96"/>
                <a:gd name="T46" fmla="*/ 173606298 w 37"/>
                <a:gd name="T47" fmla="*/ 2147483647 h 96"/>
                <a:gd name="T48" fmla="*/ 694115065 w 37"/>
                <a:gd name="T49" fmla="*/ 2147483647 h 96"/>
                <a:gd name="T50" fmla="*/ 1735442727 w 37"/>
                <a:gd name="T51" fmla="*/ 2147483647 h 96"/>
                <a:gd name="T52" fmla="*/ 2147483647 w 37"/>
                <a:gd name="T53" fmla="*/ 2147483647 h 96"/>
                <a:gd name="T54" fmla="*/ 2147483647 w 37"/>
                <a:gd name="T55" fmla="*/ 2147483647 h 96"/>
                <a:gd name="T56" fmla="*/ 2147483647 w 37"/>
                <a:gd name="T57" fmla="*/ 2147483647 h 96"/>
                <a:gd name="T58" fmla="*/ 2147483647 w 37"/>
                <a:gd name="T59" fmla="*/ 2147483647 h 96"/>
                <a:gd name="T60" fmla="*/ 2147483647 w 37"/>
                <a:gd name="T61" fmla="*/ 2147483647 h 96"/>
                <a:gd name="T62" fmla="*/ 2147483647 w 37"/>
                <a:gd name="T63" fmla="*/ 2147483647 h 96"/>
                <a:gd name="T64" fmla="*/ 2147483647 w 37"/>
                <a:gd name="T65" fmla="*/ 2147483647 h 96"/>
                <a:gd name="T66" fmla="*/ 2147483647 w 37"/>
                <a:gd name="T67" fmla="*/ 2147483647 h 96"/>
                <a:gd name="T68" fmla="*/ 2147483647 w 37"/>
                <a:gd name="T69" fmla="*/ 2147483647 h 96"/>
                <a:gd name="T70" fmla="*/ 2147483647 w 37"/>
                <a:gd name="T71" fmla="*/ 2147483647 h 96"/>
                <a:gd name="T72" fmla="*/ 2147483647 w 37"/>
                <a:gd name="T73" fmla="*/ 2147483647 h 96"/>
                <a:gd name="T74" fmla="*/ 2147483647 w 37"/>
                <a:gd name="T75" fmla="*/ 2147483647 h 96"/>
                <a:gd name="T76" fmla="*/ 2147483647 w 37"/>
                <a:gd name="T77" fmla="*/ 2147483647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96">
                  <a:moveTo>
                    <a:pt x="34" y="85"/>
                  </a:moveTo>
                  <a:lnTo>
                    <a:pt x="34" y="85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2" y="76"/>
                  </a:lnTo>
                  <a:lnTo>
                    <a:pt x="19" y="71"/>
                  </a:lnTo>
                  <a:lnTo>
                    <a:pt x="15" y="61"/>
                  </a:lnTo>
                  <a:lnTo>
                    <a:pt x="12" y="50"/>
                  </a:lnTo>
                  <a:lnTo>
                    <a:pt x="12" y="39"/>
                  </a:lnTo>
                  <a:lnTo>
                    <a:pt x="12" y="2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89"/>
                  </a:lnTo>
                  <a:lnTo>
                    <a:pt x="22" y="93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998"/>
            <p:cNvSpPr>
              <a:spLocks/>
            </p:cNvSpPr>
            <p:nvPr/>
          </p:nvSpPr>
          <p:spPr bwMode="auto">
            <a:xfrm>
              <a:off x="5362577" y="3379788"/>
              <a:ext cx="19050" cy="39688"/>
            </a:xfrm>
            <a:custGeom>
              <a:avLst/>
              <a:gdLst>
                <a:gd name="T0" fmla="*/ 2147483647 w 37"/>
                <a:gd name="T1" fmla="*/ 2147483647 h 73"/>
                <a:gd name="T2" fmla="*/ 2147483647 w 37"/>
                <a:gd name="T3" fmla="*/ 2147483647 h 73"/>
                <a:gd name="T4" fmla="*/ 2147483647 w 37"/>
                <a:gd name="T5" fmla="*/ 2147483647 h 73"/>
                <a:gd name="T6" fmla="*/ 2147483647 w 37"/>
                <a:gd name="T7" fmla="*/ 2147483647 h 73"/>
                <a:gd name="T8" fmla="*/ 2147483647 w 37"/>
                <a:gd name="T9" fmla="*/ 2147483647 h 73"/>
                <a:gd name="T10" fmla="*/ 1910738684 w 37"/>
                <a:gd name="T11" fmla="*/ 2147483647 h 73"/>
                <a:gd name="T12" fmla="*/ 1637700182 w 37"/>
                <a:gd name="T13" fmla="*/ 1124971583 h 73"/>
                <a:gd name="T14" fmla="*/ 1637700182 w 37"/>
                <a:gd name="T15" fmla="*/ 1124971583 h 73"/>
                <a:gd name="T16" fmla="*/ 1501446345 w 37"/>
                <a:gd name="T17" fmla="*/ 642883078 h 73"/>
                <a:gd name="T18" fmla="*/ 1364926836 w 37"/>
                <a:gd name="T19" fmla="*/ 321293932 h 73"/>
                <a:gd name="T20" fmla="*/ 1091888335 w 37"/>
                <a:gd name="T21" fmla="*/ 160794573 h 73"/>
                <a:gd name="T22" fmla="*/ 818850349 w 37"/>
                <a:gd name="T23" fmla="*/ 0 h 73"/>
                <a:gd name="T24" fmla="*/ 545811847 w 37"/>
                <a:gd name="T25" fmla="*/ 160794573 h 73"/>
                <a:gd name="T26" fmla="*/ 273038501 w 37"/>
                <a:gd name="T27" fmla="*/ 321293932 h 73"/>
                <a:gd name="T28" fmla="*/ 0 w 37"/>
                <a:gd name="T29" fmla="*/ 642883078 h 73"/>
                <a:gd name="T30" fmla="*/ 0 w 37"/>
                <a:gd name="T31" fmla="*/ 1124971583 h 73"/>
                <a:gd name="T32" fmla="*/ 0 w 37"/>
                <a:gd name="T33" fmla="*/ 1124971583 h 73"/>
                <a:gd name="T34" fmla="*/ 273038501 w 37"/>
                <a:gd name="T35" fmla="*/ 2147483647 h 73"/>
                <a:gd name="T36" fmla="*/ 409557495 w 37"/>
                <a:gd name="T37" fmla="*/ 2147483647 h 73"/>
                <a:gd name="T38" fmla="*/ 818850349 w 37"/>
                <a:gd name="T39" fmla="*/ 2147483647 h 73"/>
                <a:gd name="T40" fmla="*/ 1364926836 w 37"/>
                <a:gd name="T41" fmla="*/ 2147483647 h 73"/>
                <a:gd name="T42" fmla="*/ 1910738684 w 37"/>
                <a:gd name="T43" fmla="*/ 2147483647 h 73"/>
                <a:gd name="T44" fmla="*/ 2147483647 w 37"/>
                <a:gd name="T45" fmla="*/ 2147483647 h 73"/>
                <a:gd name="T46" fmla="*/ 2147483647 w 37"/>
                <a:gd name="T47" fmla="*/ 2147483647 h 73"/>
                <a:gd name="T48" fmla="*/ 2147483647 w 37"/>
                <a:gd name="T49" fmla="*/ 2147483647 h 73"/>
                <a:gd name="T50" fmla="*/ 2147483647 w 37"/>
                <a:gd name="T51" fmla="*/ 2147483647 h 73"/>
                <a:gd name="T52" fmla="*/ 2147483647 w 37"/>
                <a:gd name="T53" fmla="*/ 2147483647 h 73"/>
                <a:gd name="T54" fmla="*/ 2147483647 w 37"/>
                <a:gd name="T55" fmla="*/ 2147483647 h 73"/>
                <a:gd name="T56" fmla="*/ 2147483647 w 37"/>
                <a:gd name="T57" fmla="*/ 2147483647 h 73"/>
                <a:gd name="T58" fmla="*/ 2147483647 w 37"/>
                <a:gd name="T59" fmla="*/ 2147483647 h 73"/>
                <a:gd name="T60" fmla="*/ 2147483647 w 37"/>
                <a:gd name="T61" fmla="*/ 2147483647 h 73"/>
                <a:gd name="T62" fmla="*/ 2147483647 w 37"/>
                <a:gd name="T63" fmla="*/ 2147483647 h 73"/>
                <a:gd name="T64" fmla="*/ 2147483647 w 37"/>
                <a:gd name="T65" fmla="*/ 2147483647 h 73"/>
                <a:gd name="T66" fmla="*/ 2147483647 w 37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" h="73">
                  <a:moveTo>
                    <a:pt x="34" y="62"/>
                  </a:moveTo>
                  <a:lnTo>
                    <a:pt x="34" y="62"/>
                  </a:lnTo>
                  <a:lnTo>
                    <a:pt x="25" y="50"/>
                  </a:lnTo>
                  <a:lnTo>
                    <a:pt x="21" y="43"/>
                  </a:lnTo>
                  <a:lnTo>
                    <a:pt x="18" y="36"/>
                  </a:lnTo>
                  <a:lnTo>
                    <a:pt x="14" y="23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26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10" y="50"/>
                  </a:lnTo>
                  <a:lnTo>
                    <a:pt x="14" y="57"/>
                  </a:lnTo>
                  <a:lnTo>
                    <a:pt x="19" y="65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2"/>
                  </a:lnTo>
                  <a:lnTo>
                    <a:pt x="36" y="69"/>
                  </a:lnTo>
                  <a:lnTo>
                    <a:pt x="37" y="68"/>
                  </a:lnTo>
                  <a:lnTo>
                    <a:pt x="37" y="65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999"/>
            <p:cNvSpPr>
              <a:spLocks/>
            </p:cNvSpPr>
            <p:nvPr/>
          </p:nvSpPr>
          <p:spPr bwMode="auto">
            <a:xfrm>
              <a:off x="5397502" y="3373438"/>
              <a:ext cx="19050" cy="42863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1926239692 w 36"/>
                <a:gd name="T13" fmla="*/ 2147483647 h 80"/>
                <a:gd name="T14" fmla="*/ 1778110067 w 36"/>
                <a:gd name="T15" fmla="*/ 922924509 h 80"/>
                <a:gd name="T16" fmla="*/ 1778110067 w 36"/>
                <a:gd name="T17" fmla="*/ 922924509 h 80"/>
                <a:gd name="T18" fmla="*/ 1778110067 w 36"/>
                <a:gd name="T19" fmla="*/ 615187457 h 80"/>
                <a:gd name="T20" fmla="*/ 1629980971 w 36"/>
                <a:gd name="T21" fmla="*/ 307737052 h 80"/>
                <a:gd name="T22" fmla="*/ 1185313754 w 36"/>
                <a:gd name="T23" fmla="*/ 153868526 h 80"/>
                <a:gd name="T24" fmla="*/ 1037184129 w 36"/>
                <a:gd name="T25" fmla="*/ 0 h 80"/>
                <a:gd name="T26" fmla="*/ 592796842 w 36"/>
                <a:gd name="T27" fmla="*/ 153868526 h 80"/>
                <a:gd name="T28" fmla="*/ 296258192 w 36"/>
                <a:gd name="T29" fmla="*/ 307737052 h 80"/>
                <a:gd name="T30" fmla="*/ 148129096 w 36"/>
                <a:gd name="T31" fmla="*/ 615187457 h 80"/>
                <a:gd name="T32" fmla="*/ 0 w 36"/>
                <a:gd name="T33" fmla="*/ 922924509 h 80"/>
                <a:gd name="T34" fmla="*/ 0 w 36"/>
                <a:gd name="T35" fmla="*/ 922924509 h 80"/>
                <a:gd name="T36" fmla="*/ 148129096 w 36"/>
                <a:gd name="T37" fmla="*/ 2147483647 h 80"/>
                <a:gd name="T38" fmla="*/ 592796842 w 36"/>
                <a:gd name="T39" fmla="*/ 2147483647 h 80"/>
                <a:gd name="T40" fmla="*/ 1037184129 w 36"/>
                <a:gd name="T41" fmla="*/ 2147483647 h 80"/>
                <a:gd name="T42" fmla="*/ 1333722779 w 36"/>
                <a:gd name="T43" fmla="*/ 2147483647 h 80"/>
                <a:gd name="T44" fmla="*/ 2147483647 w 36"/>
                <a:gd name="T45" fmla="*/ 2147483647 h 80"/>
                <a:gd name="T46" fmla="*/ 2147483647 w 36"/>
                <a:gd name="T47" fmla="*/ 2147483647 h 80"/>
                <a:gd name="T48" fmla="*/ 2147483647 w 36"/>
                <a:gd name="T49" fmla="*/ 2147483647 h 80"/>
                <a:gd name="T50" fmla="*/ 2147483647 w 36"/>
                <a:gd name="T51" fmla="*/ 2147483647 h 80"/>
                <a:gd name="T52" fmla="*/ 2147483647 w 36"/>
                <a:gd name="T53" fmla="*/ 2147483647 h 80"/>
                <a:gd name="T54" fmla="*/ 2147483647 w 36"/>
                <a:gd name="T55" fmla="*/ 2147483647 h 80"/>
                <a:gd name="T56" fmla="*/ 2147483647 w 36"/>
                <a:gd name="T57" fmla="*/ 2147483647 h 80"/>
                <a:gd name="T58" fmla="*/ 2147483647 w 36"/>
                <a:gd name="T59" fmla="*/ 2147483647 h 80"/>
                <a:gd name="T60" fmla="*/ 2147483647 w 36"/>
                <a:gd name="T61" fmla="*/ 2147483647 h 80"/>
                <a:gd name="T62" fmla="*/ 2147483647 w 36"/>
                <a:gd name="T63" fmla="*/ 2147483647 h 80"/>
                <a:gd name="T64" fmla="*/ 2147483647 w 36"/>
                <a:gd name="T65" fmla="*/ 2147483647 h 80"/>
                <a:gd name="T66" fmla="*/ 2147483647 w 36"/>
                <a:gd name="T67" fmla="*/ 2147483647 h 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" h="80">
                  <a:moveTo>
                    <a:pt x="35" y="69"/>
                  </a:moveTo>
                  <a:lnTo>
                    <a:pt x="35" y="69"/>
                  </a:lnTo>
                  <a:lnTo>
                    <a:pt x="30" y="62"/>
                  </a:lnTo>
                  <a:lnTo>
                    <a:pt x="24" y="55"/>
                  </a:lnTo>
                  <a:lnTo>
                    <a:pt x="20" y="47"/>
                  </a:lnTo>
                  <a:lnTo>
                    <a:pt x="17" y="40"/>
                  </a:lnTo>
                  <a:lnTo>
                    <a:pt x="13" y="2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25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9" y="54"/>
                  </a:lnTo>
                  <a:lnTo>
                    <a:pt x="15" y="62"/>
                  </a:lnTo>
                  <a:lnTo>
                    <a:pt x="20" y="70"/>
                  </a:lnTo>
                  <a:lnTo>
                    <a:pt x="27" y="77"/>
                  </a:lnTo>
                  <a:lnTo>
                    <a:pt x="28" y="78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1000"/>
            <p:cNvSpPr>
              <a:spLocks/>
            </p:cNvSpPr>
            <p:nvPr/>
          </p:nvSpPr>
          <p:spPr bwMode="auto">
            <a:xfrm>
              <a:off x="5430839" y="3370263"/>
              <a:ext cx="7938" cy="22225"/>
            </a:xfrm>
            <a:custGeom>
              <a:avLst/>
              <a:gdLst>
                <a:gd name="T0" fmla="*/ 1730754359 w 17"/>
                <a:gd name="T1" fmla="*/ 2147483647 h 42"/>
                <a:gd name="T2" fmla="*/ 1730754359 w 17"/>
                <a:gd name="T3" fmla="*/ 2147483647 h 42"/>
                <a:gd name="T4" fmla="*/ 1527110572 w 17"/>
                <a:gd name="T5" fmla="*/ 2147483647 h 42"/>
                <a:gd name="T6" fmla="*/ 1323466786 w 17"/>
                <a:gd name="T7" fmla="*/ 2147483647 h 42"/>
                <a:gd name="T8" fmla="*/ 1221644659 w 17"/>
                <a:gd name="T9" fmla="*/ 889055033 h 42"/>
                <a:gd name="T10" fmla="*/ 1221644659 w 17"/>
                <a:gd name="T11" fmla="*/ 889055033 h 42"/>
                <a:gd name="T12" fmla="*/ 1221644659 w 17"/>
                <a:gd name="T13" fmla="*/ 444667746 h 42"/>
                <a:gd name="T14" fmla="*/ 1119822999 w 17"/>
                <a:gd name="T15" fmla="*/ 148129096 h 42"/>
                <a:gd name="T16" fmla="*/ 814575147 w 17"/>
                <a:gd name="T17" fmla="*/ 0 h 42"/>
                <a:gd name="T18" fmla="*/ 712753487 w 17"/>
                <a:gd name="T19" fmla="*/ 0 h 42"/>
                <a:gd name="T20" fmla="*/ 407287573 w 17"/>
                <a:gd name="T21" fmla="*/ 0 h 42"/>
                <a:gd name="T22" fmla="*/ 305465914 w 17"/>
                <a:gd name="T23" fmla="*/ 148129096 h 42"/>
                <a:gd name="T24" fmla="*/ 101822127 w 17"/>
                <a:gd name="T25" fmla="*/ 444667746 h 42"/>
                <a:gd name="T26" fmla="*/ 0 w 17"/>
                <a:gd name="T27" fmla="*/ 889055033 h 42"/>
                <a:gd name="T28" fmla="*/ 0 w 17"/>
                <a:gd name="T29" fmla="*/ 889055033 h 42"/>
                <a:gd name="T30" fmla="*/ 0 w 17"/>
                <a:gd name="T31" fmla="*/ 2147483647 h 42"/>
                <a:gd name="T32" fmla="*/ 101822127 w 17"/>
                <a:gd name="T33" fmla="*/ 2147483647 h 42"/>
                <a:gd name="T34" fmla="*/ 407287573 w 17"/>
                <a:gd name="T35" fmla="*/ 2147483647 h 42"/>
                <a:gd name="T36" fmla="*/ 712753487 w 17"/>
                <a:gd name="T37" fmla="*/ 2147483647 h 42"/>
                <a:gd name="T38" fmla="*/ 712753487 w 17"/>
                <a:gd name="T39" fmla="*/ 2147483647 h 42"/>
                <a:gd name="T40" fmla="*/ 814575147 w 17"/>
                <a:gd name="T41" fmla="*/ 2147483647 h 42"/>
                <a:gd name="T42" fmla="*/ 1119822999 w 17"/>
                <a:gd name="T43" fmla="*/ 2147483647 h 42"/>
                <a:gd name="T44" fmla="*/ 1221644659 w 17"/>
                <a:gd name="T45" fmla="*/ 2147483647 h 42"/>
                <a:gd name="T46" fmla="*/ 1527110572 w 17"/>
                <a:gd name="T47" fmla="*/ 2147483647 h 42"/>
                <a:gd name="T48" fmla="*/ 1730754359 w 17"/>
                <a:gd name="T49" fmla="*/ 2147483647 h 42"/>
                <a:gd name="T50" fmla="*/ 1730754359 w 17"/>
                <a:gd name="T51" fmla="*/ 2147483647 h 42"/>
                <a:gd name="T52" fmla="*/ 1730754359 w 17"/>
                <a:gd name="T53" fmla="*/ 2147483647 h 42"/>
                <a:gd name="T54" fmla="*/ 1730754359 w 17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2">
                  <a:moveTo>
                    <a:pt x="17" y="33"/>
                  </a:moveTo>
                  <a:lnTo>
                    <a:pt x="17" y="33"/>
                  </a:lnTo>
                  <a:lnTo>
                    <a:pt x="15" y="27"/>
                  </a:lnTo>
                  <a:lnTo>
                    <a:pt x="13" y="2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4" y="31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1001"/>
            <p:cNvSpPr>
              <a:spLocks/>
            </p:cNvSpPr>
            <p:nvPr/>
          </p:nvSpPr>
          <p:spPr bwMode="auto">
            <a:xfrm>
              <a:off x="4937127" y="2909888"/>
              <a:ext cx="6350" cy="34925"/>
            </a:xfrm>
            <a:custGeom>
              <a:avLst/>
              <a:gdLst>
                <a:gd name="T0" fmla="*/ 0 w 12"/>
                <a:gd name="T1" fmla="*/ 849943140 h 67"/>
                <a:gd name="T2" fmla="*/ 0 w 12"/>
                <a:gd name="T3" fmla="*/ 2147483647 h 67"/>
                <a:gd name="T4" fmla="*/ 0 w 12"/>
                <a:gd name="T5" fmla="*/ 2147483647 h 67"/>
                <a:gd name="T6" fmla="*/ 148129096 w 12"/>
                <a:gd name="T7" fmla="*/ 2147483647 h 67"/>
                <a:gd name="T8" fmla="*/ 296258192 w 12"/>
                <a:gd name="T9" fmla="*/ 2147483647 h 67"/>
                <a:gd name="T10" fmla="*/ 592796842 w 12"/>
                <a:gd name="T11" fmla="*/ 2147483647 h 67"/>
                <a:gd name="T12" fmla="*/ 1037184129 w 12"/>
                <a:gd name="T13" fmla="*/ 2147483647 h 67"/>
                <a:gd name="T14" fmla="*/ 1185313754 w 12"/>
                <a:gd name="T15" fmla="*/ 2147483647 h 67"/>
                <a:gd name="T16" fmla="*/ 1629980971 w 12"/>
                <a:gd name="T17" fmla="*/ 2147483647 h 67"/>
                <a:gd name="T18" fmla="*/ 1778110067 w 12"/>
                <a:gd name="T19" fmla="*/ 2147483647 h 67"/>
                <a:gd name="T20" fmla="*/ 1778110067 w 12"/>
                <a:gd name="T21" fmla="*/ 2147483647 h 67"/>
                <a:gd name="T22" fmla="*/ 1778110067 w 12"/>
                <a:gd name="T23" fmla="*/ 849943140 h 67"/>
                <a:gd name="T24" fmla="*/ 1778110067 w 12"/>
                <a:gd name="T25" fmla="*/ 849943140 h 67"/>
                <a:gd name="T26" fmla="*/ 1778110067 w 12"/>
                <a:gd name="T27" fmla="*/ 566538233 h 67"/>
                <a:gd name="T28" fmla="*/ 1629980971 w 12"/>
                <a:gd name="T29" fmla="*/ 283404907 h 67"/>
                <a:gd name="T30" fmla="*/ 1185313754 w 12"/>
                <a:gd name="T31" fmla="*/ 0 h 67"/>
                <a:gd name="T32" fmla="*/ 1037184129 w 12"/>
                <a:gd name="T33" fmla="*/ 0 h 67"/>
                <a:gd name="T34" fmla="*/ 592796842 w 12"/>
                <a:gd name="T35" fmla="*/ 0 h 67"/>
                <a:gd name="T36" fmla="*/ 296258192 w 12"/>
                <a:gd name="T37" fmla="*/ 283404907 h 67"/>
                <a:gd name="T38" fmla="*/ 148129096 w 12"/>
                <a:gd name="T39" fmla="*/ 566538233 h 67"/>
                <a:gd name="T40" fmla="*/ 0 w 12"/>
                <a:gd name="T41" fmla="*/ 849943140 h 67"/>
                <a:gd name="T42" fmla="*/ 0 w 12"/>
                <a:gd name="T43" fmla="*/ 849943140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67">
                  <a:moveTo>
                    <a:pt x="0" y="6"/>
                  </a:moveTo>
                  <a:lnTo>
                    <a:pt x="0" y="61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1002"/>
            <p:cNvSpPr>
              <a:spLocks/>
            </p:cNvSpPr>
            <p:nvPr/>
          </p:nvSpPr>
          <p:spPr bwMode="auto">
            <a:xfrm>
              <a:off x="4965702" y="2922588"/>
              <a:ext cx="9525" cy="28575"/>
            </a:xfrm>
            <a:custGeom>
              <a:avLst/>
              <a:gdLst>
                <a:gd name="T0" fmla="*/ 889055033 w 18"/>
                <a:gd name="T1" fmla="*/ 592796842 h 54"/>
                <a:gd name="T2" fmla="*/ 889055033 w 18"/>
                <a:gd name="T3" fmla="*/ 592796842 h 54"/>
                <a:gd name="T4" fmla="*/ 444667746 w 18"/>
                <a:gd name="T5" fmla="*/ 2147483647 h 54"/>
                <a:gd name="T6" fmla="*/ 296258192 w 18"/>
                <a:gd name="T7" fmla="*/ 2147483647 h 54"/>
                <a:gd name="T8" fmla="*/ 0 w 18"/>
                <a:gd name="T9" fmla="*/ 2147483647 h 54"/>
                <a:gd name="T10" fmla="*/ 0 w 18"/>
                <a:gd name="T11" fmla="*/ 2147483647 h 54"/>
                <a:gd name="T12" fmla="*/ 0 w 18"/>
                <a:gd name="T13" fmla="*/ 2147483647 h 54"/>
                <a:gd name="T14" fmla="*/ 296258192 w 18"/>
                <a:gd name="T15" fmla="*/ 2147483647 h 54"/>
                <a:gd name="T16" fmla="*/ 592796842 w 18"/>
                <a:gd name="T17" fmla="*/ 2147483647 h 54"/>
                <a:gd name="T18" fmla="*/ 889055033 w 18"/>
                <a:gd name="T19" fmla="*/ 2147483647 h 54"/>
                <a:gd name="T20" fmla="*/ 1333722779 w 18"/>
                <a:gd name="T21" fmla="*/ 2147483647 h 54"/>
                <a:gd name="T22" fmla="*/ 1481851875 w 18"/>
                <a:gd name="T23" fmla="*/ 2147483647 h 54"/>
                <a:gd name="T24" fmla="*/ 1629980971 w 18"/>
                <a:gd name="T25" fmla="*/ 2147483647 h 54"/>
                <a:gd name="T26" fmla="*/ 1926239692 w 18"/>
                <a:gd name="T27" fmla="*/ 2147483647 h 54"/>
                <a:gd name="T28" fmla="*/ 1926239692 w 18"/>
                <a:gd name="T29" fmla="*/ 2147483647 h 54"/>
                <a:gd name="T30" fmla="*/ 2074368788 w 18"/>
                <a:gd name="T31" fmla="*/ 2147483647 h 54"/>
                <a:gd name="T32" fmla="*/ 2147483647 w 18"/>
                <a:gd name="T33" fmla="*/ 2147483647 h 54"/>
                <a:gd name="T34" fmla="*/ 2147483647 w 18"/>
                <a:gd name="T35" fmla="*/ 1185313754 h 54"/>
                <a:gd name="T36" fmla="*/ 2147483647 w 18"/>
                <a:gd name="T37" fmla="*/ 1185313754 h 54"/>
                <a:gd name="T38" fmla="*/ 2147483647 w 18"/>
                <a:gd name="T39" fmla="*/ 740925938 h 54"/>
                <a:gd name="T40" fmla="*/ 2147483647 w 18"/>
                <a:gd name="T41" fmla="*/ 296258192 h 54"/>
                <a:gd name="T42" fmla="*/ 2147483647 w 18"/>
                <a:gd name="T43" fmla="*/ 148129096 h 54"/>
                <a:gd name="T44" fmla="*/ 2074368788 w 18"/>
                <a:gd name="T45" fmla="*/ 0 h 54"/>
                <a:gd name="T46" fmla="*/ 1481851875 w 18"/>
                <a:gd name="T47" fmla="*/ 0 h 54"/>
                <a:gd name="T48" fmla="*/ 1037184129 w 18"/>
                <a:gd name="T49" fmla="*/ 148129096 h 54"/>
                <a:gd name="T50" fmla="*/ 889055033 w 18"/>
                <a:gd name="T51" fmla="*/ 592796842 h 54"/>
                <a:gd name="T52" fmla="*/ 889055033 w 18"/>
                <a:gd name="T53" fmla="*/ 592796842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54">
                  <a:moveTo>
                    <a:pt x="6" y="4"/>
                  </a:moveTo>
                  <a:lnTo>
                    <a:pt x="6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3" y="49"/>
                  </a:lnTo>
                  <a:lnTo>
                    <a:pt x="14" y="28"/>
                  </a:lnTo>
                  <a:lnTo>
                    <a:pt x="15" y="17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1003"/>
            <p:cNvSpPr>
              <a:spLocks/>
            </p:cNvSpPr>
            <p:nvPr/>
          </p:nvSpPr>
          <p:spPr bwMode="auto">
            <a:xfrm>
              <a:off x="4992689" y="2919413"/>
              <a:ext cx="9525" cy="38100"/>
            </a:xfrm>
            <a:custGeom>
              <a:avLst/>
              <a:gdLst>
                <a:gd name="T0" fmla="*/ 889055033 w 18"/>
                <a:gd name="T1" fmla="*/ 592796842 h 72"/>
                <a:gd name="T2" fmla="*/ 889055033 w 18"/>
                <a:gd name="T3" fmla="*/ 592796842 h 72"/>
                <a:gd name="T4" fmla="*/ 444667746 w 18"/>
                <a:gd name="T5" fmla="*/ 2147483647 h 72"/>
                <a:gd name="T6" fmla="*/ 0 w 18"/>
                <a:gd name="T7" fmla="*/ 2147483647 h 72"/>
                <a:gd name="T8" fmla="*/ 0 w 18"/>
                <a:gd name="T9" fmla="*/ 2147483647 h 72"/>
                <a:gd name="T10" fmla="*/ 0 w 18"/>
                <a:gd name="T11" fmla="*/ 2147483647 h 72"/>
                <a:gd name="T12" fmla="*/ 0 w 18"/>
                <a:gd name="T13" fmla="*/ 2147483647 h 72"/>
                <a:gd name="T14" fmla="*/ 296258192 w 18"/>
                <a:gd name="T15" fmla="*/ 2147483647 h 72"/>
                <a:gd name="T16" fmla="*/ 592796842 w 18"/>
                <a:gd name="T17" fmla="*/ 2147483647 h 72"/>
                <a:gd name="T18" fmla="*/ 889055033 w 18"/>
                <a:gd name="T19" fmla="*/ 2147483647 h 72"/>
                <a:gd name="T20" fmla="*/ 1185313754 w 18"/>
                <a:gd name="T21" fmla="*/ 2147483647 h 72"/>
                <a:gd name="T22" fmla="*/ 1481851875 w 18"/>
                <a:gd name="T23" fmla="*/ 2147483647 h 72"/>
                <a:gd name="T24" fmla="*/ 1629980971 w 18"/>
                <a:gd name="T25" fmla="*/ 2147483647 h 72"/>
                <a:gd name="T26" fmla="*/ 1778110067 w 18"/>
                <a:gd name="T27" fmla="*/ 2147483647 h 72"/>
                <a:gd name="T28" fmla="*/ 1778110067 w 18"/>
                <a:gd name="T29" fmla="*/ 2147483647 h 72"/>
                <a:gd name="T30" fmla="*/ 1778110067 w 18"/>
                <a:gd name="T31" fmla="*/ 2147483647 h 72"/>
                <a:gd name="T32" fmla="*/ 2074368788 w 18"/>
                <a:gd name="T33" fmla="*/ 2147483647 h 72"/>
                <a:gd name="T34" fmla="*/ 2147483647 w 18"/>
                <a:gd name="T35" fmla="*/ 1037184129 h 72"/>
                <a:gd name="T36" fmla="*/ 2147483647 w 18"/>
                <a:gd name="T37" fmla="*/ 1037184129 h 72"/>
                <a:gd name="T38" fmla="*/ 2147483647 w 18"/>
                <a:gd name="T39" fmla="*/ 592796842 h 72"/>
                <a:gd name="T40" fmla="*/ 2147483647 w 18"/>
                <a:gd name="T41" fmla="*/ 444667746 h 72"/>
                <a:gd name="T42" fmla="*/ 2147483647 w 18"/>
                <a:gd name="T43" fmla="*/ 0 h 72"/>
                <a:gd name="T44" fmla="*/ 2074368788 w 18"/>
                <a:gd name="T45" fmla="*/ 0 h 72"/>
                <a:gd name="T46" fmla="*/ 1481851875 w 18"/>
                <a:gd name="T47" fmla="*/ 0 h 72"/>
                <a:gd name="T48" fmla="*/ 1037184129 w 18"/>
                <a:gd name="T49" fmla="*/ 296258192 h 72"/>
                <a:gd name="T50" fmla="*/ 889055033 w 18"/>
                <a:gd name="T51" fmla="*/ 592796842 h 72"/>
                <a:gd name="T52" fmla="*/ 889055033 w 18"/>
                <a:gd name="T53" fmla="*/ 592796842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72">
                  <a:moveTo>
                    <a:pt x="6" y="4"/>
                  </a:moveTo>
                  <a:lnTo>
                    <a:pt x="6" y="4"/>
                  </a:lnTo>
                  <a:lnTo>
                    <a:pt x="3" y="19"/>
                  </a:lnTo>
                  <a:lnTo>
                    <a:pt x="0" y="3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2" y="37"/>
                  </a:lnTo>
                  <a:lnTo>
                    <a:pt x="14" y="22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1004"/>
            <p:cNvSpPr>
              <a:spLocks/>
            </p:cNvSpPr>
            <p:nvPr/>
          </p:nvSpPr>
          <p:spPr bwMode="auto">
            <a:xfrm>
              <a:off x="5516564" y="2928938"/>
              <a:ext cx="11113" cy="33338"/>
            </a:xfrm>
            <a:custGeom>
              <a:avLst/>
              <a:gdLst>
                <a:gd name="T0" fmla="*/ 1400564956 w 19"/>
                <a:gd name="T1" fmla="*/ 816317547 h 61"/>
                <a:gd name="T2" fmla="*/ 1400564956 w 19"/>
                <a:gd name="T3" fmla="*/ 816317547 h 61"/>
                <a:gd name="T4" fmla="*/ 1000305696 w 19"/>
                <a:gd name="T5" fmla="*/ 1795719125 h 61"/>
                <a:gd name="T6" fmla="*/ 600388598 w 19"/>
                <a:gd name="T7" fmla="*/ 2122186136 h 61"/>
                <a:gd name="T8" fmla="*/ 600388598 w 19"/>
                <a:gd name="T9" fmla="*/ 2122186136 h 61"/>
                <a:gd name="T10" fmla="*/ 0 w 19"/>
                <a:gd name="T11" fmla="*/ 2147483647 h 61"/>
                <a:gd name="T12" fmla="*/ 0 w 19"/>
                <a:gd name="T13" fmla="*/ 2147483647 h 61"/>
                <a:gd name="T14" fmla="*/ 0 w 19"/>
                <a:gd name="T15" fmla="*/ 2147483647 h 61"/>
                <a:gd name="T16" fmla="*/ 0 w 19"/>
                <a:gd name="T17" fmla="*/ 2147483647 h 61"/>
                <a:gd name="T18" fmla="*/ 200129338 w 19"/>
                <a:gd name="T19" fmla="*/ 2147483647 h 61"/>
                <a:gd name="T20" fmla="*/ 600388598 w 19"/>
                <a:gd name="T21" fmla="*/ 2147483647 h 61"/>
                <a:gd name="T22" fmla="*/ 800518521 w 19"/>
                <a:gd name="T23" fmla="*/ 2147483647 h 61"/>
                <a:gd name="T24" fmla="*/ 1400564956 w 19"/>
                <a:gd name="T25" fmla="*/ 2147483647 h 61"/>
                <a:gd name="T26" fmla="*/ 1600694294 w 19"/>
                <a:gd name="T27" fmla="*/ 2147483647 h 61"/>
                <a:gd name="T28" fmla="*/ 2147483647 w 19"/>
                <a:gd name="T29" fmla="*/ 2147483647 h 61"/>
                <a:gd name="T30" fmla="*/ 2147483647 w 19"/>
                <a:gd name="T31" fmla="*/ 2147483647 h 61"/>
                <a:gd name="T32" fmla="*/ 2147483647 w 19"/>
                <a:gd name="T33" fmla="*/ 2147483647 h 61"/>
                <a:gd name="T34" fmla="*/ 2147483647 w 19"/>
                <a:gd name="T35" fmla="*/ 2147483647 h 61"/>
                <a:gd name="T36" fmla="*/ 2147483647 w 19"/>
                <a:gd name="T37" fmla="*/ 2147483647 h 61"/>
                <a:gd name="T38" fmla="*/ 2147483647 w 19"/>
                <a:gd name="T39" fmla="*/ 2147483647 h 61"/>
                <a:gd name="T40" fmla="*/ 2147483647 w 19"/>
                <a:gd name="T41" fmla="*/ 2147483647 h 61"/>
                <a:gd name="T42" fmla="*/ 2147483647 w 19"/>
                <a:gd name="T43" fmla="*/ 2147483647 h 61"/>
                <a:gd name="T44" fmla="*/ 2147483647 w 19"/>
                <a:gd name="T45" fmla="*/ 2147483647 h 61"/>
                <a:gd name="T46" fmla="*/ 2147483647 w 19"/>
                <a:gd name="T47" fmla="*/ 1795719125 h 61"/>
                <a:gd name="T48" fmla="*/ 2147483647 w 19"/>
                <a:gd name="T49" fmla="*/ 816317547 h 61"/>
                <a:gd name="T50" fmla="*/ 2147483647 w 19"/>
                <a:gd name="T51" fmla="*/ 816317547 h 61"/>
                <a:gd name="T52" fmla="*/ 2147483647 w 19"/>
                <a:gd name="T53" fmla="*/ 489849990 h 61"/>
                <a:gd name="T54" fmla="*/ 2147483647 w 19"/>
                <a:gd name="T55" fmla="*/ 163382980 h 61"/>
                <a:gd name="T56" fmla="*/ 2147483647 w 19"/>
                <a:gd name="T57" fmla="*/ 0 h 61"/>
                <a:gd name="T58" fmla="*/ 2147483647 w 19"/>
                <a:gd name="T59" fmla="*/ 0 h 61"/>
                <a:gd name="T60" fmla="*/ 2147483647 w 19"/>
                <a:gd name="T61" fmla="*/ 0 h 61"/>
                <a:gd name="T62" fmla="*/ 1600694294 w 19"/>
                <a:gd name="T63" fmla="*/ 163382980 h 61"/>
                <a:gd name="T64" fmla="*/ 1400564956 w 19"/>
                <a:gd name="T65" fmla="*/ 489849990 h 61"/>
                <a:gd name="T66" fmla="*/ 1400564956 w 19"/>
                <a:gd name="T67" fmla="*/ 816317547 h 61"/>
                <a:gd name="T68" fmla="*/ 1400564956 w 19"/>
                <a:gd name="T69" fmla="*/ 816317547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61">
                  <a:moveTo>
                    <a:pt x="7" y="5"/>
                  </a:moveTo>
                  <a:lnTo>
                    <a:pt x="7" y="5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1005"/>
            <p:cNvSpPr>
              <a:spLocks/>
            </p:cNvSpPr>
            <p:nvPr/>
          </p:nvSpPr>
          <p:spPr bwMode="auto">
            <a:xfrm>
              <a:off x="5540377" y="2925763"/>
              <a:ext cx="9525" cy="23813"/>
            </a:xfrm>
            <a:custGeom>
              <a:avLst/>
              <a:gdLst>
                <a:gd name="T0" fmla="*/ 1037184129 w 18"/>
                <a:gd name="T1" fmla="*/ 634133696 h 44"/>
                <a:gd name="T2" fmla="*/ 1037184129 w 18"/>
                <a:gd name="T3" fmla="*/ 634133696 h 44"/>
                <a:gd name="T4" fmla="*/ 444667746 w 18"/>
                <a:gd name="T5" fmla="*/ 1902107754 h 44"/>
                <a:gd name="T6" fmla="*/ 296258192 w 18"/>
                <a:gd name="T7" fmla="*/ 2147483647 h 44"/>
                <a:gd name="T8" fmla="*/ 0 w 18"/>
                <a:gd name="T9" fmla="*/ 2147483647 h 44"/>
                <a:gd name="T10" fmla="*/ 0 w 18"/>
                <a:gd name="T11" fmla="*/ 2147483647 h 44"/>
                <a:gd name="T12" fmla="*/ 0 w 18"/>
                <a:gd name="T13" fmla="*/ 2147483647 h 44"/>
                <a:gd name="T14" fmla="*/ 0 w 18"/>
                <a:gd name="T15" fmla="*/ 2147483647 h 44"/>
                <a:gd name="T16" fmla="*/ 296258192 w 18"/>
                <a:gd name="T17" fmla="*/ 2147483647 h 44"/>
                <a:gd name="T18" fmla="*/ 592796842 w 18"/>
                <a:gd name="T19" fmla="*/ 2147483647 h 44"/>
                <a:gd name="T20" fmla="*/ 889055033 w 18"/>
                <a:gd name="T21" fmla="*/ 2147483647 h 44"/>
                <a:gd name="T22" fmla="*/ 1333722779 w 18"/>
                <a:gd name="T23" fmla="*/ 2147483647 h 44"/>
                <a:gd name="T24" fmla="*/ 1481851875 w 18"/>
                <a:gd name="T25" fmla="*/ 2147483647 h 44"/>
                <a:gd name="T26" fmla="*/ 1629980971 w 18"/>
                <a:gd name="T27" fmla="*/ 2147483647 h 44"/>
                <a:gd name="T28" fmla="*/ 1926239692 w 18"/>
                <a:gd name="T29" fmla="*/ 2147483647 h 44"/>
                <a:gd name="T30" fmla="*/ 1926239692 w 18"/>
                <a:gd name="T31" fmla="*/ 2147483647 h 44"/>
                <a:gd name="T32" fmla="*/ 1926239692 w 18"/>
                <a:gd name="T33" fmla="*/ 2147483647 h 44"/>
                <a:gd name="T34" fmla="*/ 2147483647 w 18"/>
                <a:gd name="T35" fmla="*/ 2147483647 h 44"/>
                <a:gd name="T36" fmla="*/ 2147483647 w 18"/>
                <a:gd name="T37" fmla="*/ 1585187572 h 44"/>
                <a:gd name="T38" fmla="*/ 2147483647 w 18"/>
                <a:gd name="T39" fmla="*/ 1585187572 h 44"/>
                <a:gd name="T40" fmla="*/ 2147483647 w 18"/>
                <a:gd name="T41" fmla="*/ 1109514238 h 44"/>
                <a:gd name="T42" fmla="*/ 2147483647 w 18"/>
                <a:gd name="T43" fmla="*/ 634133696 h 44"/>
                <a:gd name="T44" fmla="*/ 2147483647 w 18"/>
                <a:gd name="T45" fmla="*/ 158460361 h 44"/>
                <a:gd name="T46" fmla="*/ 1926239692 w 18"/>
                <a:gd name="T47" fmla="*/ 0 h 44"/>
                <a:gd name="T48" fmla="*/ 1481851875 w 18"/>
                <a:gd name="T49" fmla="*/ 0 h 44"/>
                <a:gd name="T50" fmla="*/ 1333722779 w 18"/>
                <a:gd name="T51" fmla="*/ 158460361 h 44"/>
                <a:gd name="T52" fmla="*/ 1037184129 w 18"/>
                <a:gd name="T53" fmla="*/ 634133696 h 44"/>
                <a:gd name="T54" fmla="*/ 1037184129 w 18"/>
                <a:gd name="T55" fmla="*/ 634133696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" h="44">
                  <a:moveTo>
                    <a:pt x="7" y="4"/>
                  </a:moveTo>
                  <a:lnTo>
                    <a:pt x="7" y="4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39"/>
                  </a:lnTo>
                  <a:lnTo>
                    <a:pt x="13" y="37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1006"/>
            <p:cNvSpPr>
              <a:spLocks/>
            </p:cNvSpPr>
            <p:nvPr/>
          </p:nvSpPr>
          <p:spPr bwMode="auto">
            <a:xfrm>
              <a:off x="5568952" y="2919413"/>
              <a:ext cx="6350" cy="30163"/>
            </a:xfrm>
            <a:custGeom>
              <a:avLst/>
              <a:gdLst>
                <a:gd name="T0" fmla="*/ 0 w 12"/>
                <a:gd name="T1" fmla="*/ 989809265 h 55"/>
                <a:gd name="T2" fmla="*/ 0 w 12"/>
                <a:gd name="T3" fmla="*/ 2147483647 h 55"/>
                <a:gd name="T4" fmla="*/ 0 w 12"/>
                <a:gd name="T5" fmla="*/ 2147483647 h 55"/>
                <a:gd name="T6" fmla="*/ 148129096 w 12"/>
                <a:gd name="T7" fmla="*/ 2147483647 h 55"/>
                <a:gd name="T8" fmla="*/ 296258192 w 12"/>
                <a:gd name="T9" fmla="*/ 2147483647 h 55"/>
                <a:gd name="T10" fmla="*/ 592796842 w 12"/>
                <a:gd name="T11" fmla="*/ 2147483647 h 55"/>
                <a:gd name="T12" fmla="*/ 889055033 w 12"/>
                <a:gd name="T13" fmla="*/ 2147483647 h 55"/>
                <a:gd name="T14" fmla="*/ 1185313754 w 12"/>
                <a:gd name="T15" fmla="*/ 2147483647 h 55"/>
                <a:gd name="T16" fmla="*/ 1629980971 w 12"/>
                <a:gd name="T17" fmla="*/ 2147483647 h 55"/>
                <a:gd name="T18" fmla="*/ 1778110067 w 12"/>
                <a:gd name="T19" fmla="*/ 2147483647 h 55"/>
                <a:gd name="T20" fmla="*/ 1778110067 w 12"/>
                <a:gd name="T21" fmla="*/ 2147483647 h 55"/>
                <a:gd name="T22" fmla="*/ 1778110067 w 12"/>
                <a:gd name="T23" fmla="*/ 989809265 h 55"/>
                <a:gd name="T24" fmla="*/ 1778110067 w 12"/>
                <a:gd name="T25" fmla="*/ 989809265 h 55"/>
                <a:gd name="T26" fmla="*/ 1778110067 w 12"/>
                <a:gd name="T27" fmla="*/ 494754366 h 55"/>
                <a:gd name="T28" fmla="*/ 1629980971 w 12"/>
                <a:gd name="T29" fmla="*/ 329936604 h 55"/>
                <a:gd name="T30" fmla="*/ 1185313754 w 12"/>
                <a:gd name="T31" fmla="*/ 0 h 55"/>
                <a:gd name="T32" fmla="*/ 889055033 w 12"/>
                <a:gd name="T33" fmla="*/ 0 h 55"/>
                <a:gd name="T34" fmla="*/ 592796842 w 12"/>
                <a:gd name="T35" fmla="*/ 0 h 55"/>
                <a:gd name="T36" fmla="*/ 296258192 w 12"/>
                <a:gd name="T37" fmla="*/ 329936604 h 55"/>
                <a:gd name="T38" fmla="*/ 148129096 w 12"/>
                <a:gd name="T39" fmla="*/ 494754366 h 55"/>
                <a:gd name="T40" fmla="*/ 0 w 12"/>
                <a:gd name="T41" fmla="*/ 989809265 h 55"/>
                <a:gd name="T42" fmla="*/ 0 w 12"/>
                <a:gd name="T43" fmla="*/ 989809265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55">
                  <a:moveTo>
                    <a:pt x="0" y="6"/>
                  </a:moveTo>
                  <a:lnTo>
                    <a:pt x="0" y="48"/>
                  </a:lnTo>
                  <a:lnTo>
                    <a:pt x="1" y="50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8" name="Freeform 1007"/>
            <p:cNvSpPr>
              <a:spLocks/>
            </p:cNvSpPr>
            <p:nvPr/>
          </p:nvSpPr>
          <p:spPr bwMode="auto">
            <a:xfrm>
              <a:off x="5213352" y="2674938"/>
              <a:ext cx="42863" cy="47625"/>
            </a:xfrm>
            <a:custGeom>
              <a:avLst/>
              <a:gdLst>
                <a:gd name="T0" fmla="*/ 2147483647 w 79"/>
                <a:gd name="T1" fmla="*/ 0 h 91"/>
                <a:gd name="T2" fmla="*/ 2147483647 w 79"/>
                <a:gd name="T3" fmla="*/ 0 h 91"/>
                <a:gd name="T4" fmla="*/ 2147483647 w 79"/>
                <a:gd name="T5" fmla="*/ 0 h 91"/>
                <a:gd name="T6" fmla="*/ 2147483647 w 79"/>
                <a:gd name="T7" fmla="*/ 0 h 91"/>
                <a:gd name="T8" fmla="*/ 2147483647 w 79"/>
                <a:gd name="T9" fmla="*/ 430018162 h 91"/>
                <a:gd name="T10" fmla="*/ 2147483647 w 79"/>
                <a:gd name="T11" fmla="*/ 860036324 h 91"/>
                <a:gd name="T12" fmla="*/ 2147483647 w 79"/>
                <a:gd name="T13" fmla="*/ 2147483647 h 91"/>
                <a:gd name="T14" fmla="*/ 2147483647 w 79"/>
                <a:gd name="T15" fmla="*/ 2147483647 h 91"/>
                <a:gd name="T16" fmla="*/ 2147483647 w 79"/>
                <a:gd name="T17" fmla="*/ 2147483647 h 91"/>
                <a:gd name="T18" fmla="*/ 2147483647 w 79"/>
                <a:gd name="T19" fmla="*/ 2147483647 h 91"/>
                <a:gd name="T20" fmla="*/ 2147483647 w 79"/>
                <a:gd name="T21" fmla="*/ 2147483647 h 91"/>
                <a:gd name="T22" fmla="*/ 2076275039 w 79"/>
                <a:gd name="T23" fmla="*/ 2147483647 h 91"/>
                <a:gd name="T24" fmla="*/ 319404225 w 79"/>
                <a:gd name="T25" fmla="*/ 2147483647 h 91"/>
                <a:gd name="T26" fmla="*/ 319404225 w 79"/>
                <a:gd name="T27" fmla="*/ 2147483647 h 91"/>
                <a:gd name="T28" fmla="*/ 0 w 79"/>
                <a:gd name="T29" fmla="*/ 2147483647 h 91"/>
                <a:gd name="T30" fmla="*/ 0 w 79"/>
                <a:gd name="T31" fmla="*/ 2147483647 h 91"/>
                <a:gd name="T32" fmla="*/ 319404225 w 79"/>
                <a:gd name="T33" fmla="*/ 2147483647 h 91"/>
                <a:gd name="T34" fmla="*/ 479253373 w 79"/>
                <a:gd name="T35" fmla="*/ 2147483647 h 91"/>
                <a:gd name="T36" fmla="*/ 1437466047 w 79"/>
                <a:gd name="T37" fmla="*/ 2147483647 h 91"/>
                <a:gd name="T38" fmla="*/ 1597315738 w 79"/>
                <a:gd name="T39" fmla="*/ 2147483647 h 91"/>
                <a:gd name="T40" fmla="*/ 2076275039 w 79"/>
                <a:gd name="T41" fmla="*/ 2147483647 h 91"/>
                <a:gd name="T42" fmla="*/ 2076275039 w 79"/>
                <a:gd name="T43" fmla="*/ 2147483647 h 91"/>
                <a:gd name="T44" fmla="*/ 2147483647 w 79"/>
                <a:gd name="T45" fmla="*/ 2147483647 h 91"/>
                <a:gd name="T46" fmla="*/ 2147483647 w 79"/>
                <a:gd name="T47" fmla="*/ 2147483647 h 91"/>
                <a:gd name="T48" fmla="*/ 2147483647 w 79"/>
                <a:gd name="T49" fmla="*/ 2147483647 h 91"/>
                <a:gd name="T50" fmla="*/ 2147483647 w 79"/>
                <a:gd name="T51" fmla="*/ 2147483647 h 91"/>
                <a:gd name="T52" fmla="*/ 2147483647 w 79"/>
                <a:gd name="T53" fmla="*/ 2147483647 h 91"/>
                <a:gd name="T54" fmla="*/ 2147483647 w 79"/>
                <a:gd name="T55" fmla="*/ 2147483647 h 91"/>
                <a:gd name="T56" fmla="*/ 2147483647 w 79"/>
                <a:gd name="T57" fmla="*/ 1863595034 h 91"/>
                <a:gd name="T58" fmla="*/ 2147483647 w 79"/>
                <a:gd name="T59" fmla="*/ 1863595034 h 91"/>
                <a:gd name="T60" fmla="*/ 2147483647 w 79"/>
                <a:gd name="T61" fmla="*/ 1863595034 h 91"/>
                <a:gd name="T62" fmla="*/ 2147483647 w 79"/>
                <a:gd name="T63" fmla="*/ 1863595034 h 91"/>
                <a:gd name="T64" fmla="*/ 2147483647 w 79"/>
                <a:gd name="T65" fmla="*/ 1863595034 h 91"/>
                <a:gd name="T66" fmla="*/ 2147483647 w 79"/>
                <a:gd name="T67" fmla="*/ 1576824499 h 91"/>
                <a:gd name="T68" fmla="*/ 2147483647 w 79"/>
                <a:gd name="T69" fmla="*/ 1146806337 h 91"/>
                <a:gd name="T70" fmla="*/ 2147483647 w 79"/>
                <a:gd name="T71" fmla="*/ 573266312 h 91"/>
                <a:gd name="T72" fmla="*/ 2147483647 w 79"/>
                <a:gd name="T73" fmla="*/ 286770012 h 91"/>
                <a:gd name="T74" fmla="*/ 2147483647 w 79"/>
                <a:gd name="T75" fmla="*/ 0 h 91"/>
                <a:gd name="T76" fmla="*/ 2147483647 w 79"/>
                <a:gd name="T77" fmla="*/ 0 h 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9" h="91">
                  <a:moveTo>
                    <a:pt x="75" y="0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3"/>
                  </a:lnTo>
                  <a:lnTo>
                    <a:pt x="57" y="6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36" y="38"/>
                  </a:lnTo>
                  <a:lnTo>
                    <a:pt x="24" y="53"/>
                  </a:lnTo>
                  <a:lnTo>
                    <a:pt x="13" y="68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3" y="88"/>
                  </a:lnTo>
                  <a:lnTo>
                    <a:pt x="30" y="64"/>
                  </a:lnTo>
                  <a:lnTo>
                    <a:pt x="49" y="40"/>
                  </a:lnTo>
                  <a:lnTo>
                    <a:pt x="53" y="33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9" name="Freeform 1008"/>
            <p:cNvSpPr>
              <a:spLocks/>
            </p:cNvSpPr>
            <p:nvPr/>
          </p:nvSpPr>
          <p:spPr bwMode="auto">
            <a:xfrm>
              <a:off x="5213352" y="2709863"/>
              <a:ext cx="42863" cy="55563"/>
            </a:xfrm>
            <a:custGeom>
              <a:avLst/>
              <a:gdLst>
                <a:gd name="T0" fmla="*/ 2147483647 w 80"/>
                <a:gd name="T1" fmla="*/ 470842480 h 103"/>
                <a:gd name="T2" fmla="*/ 2147483647 w 80"/>
                <a:gd name="T3" fmla="*/ 470842480 h 103"/>
                <a:gd name="T4" fmla="*/ 2147483647 w 80"/>
                <a:gd name="T5" fmla="*/ 2147483647 h 103"/>
                <a:gd name="T6" fmla="*/ 2147483647 w 80"/>
                <a:gd name="T7" fmla="*/ 2147483647 h 103"/>
                <a:gd name="T8" fmla="*/ 2147483647 w 80"/>
                <a:gd name="T9" fmla="*/ 2147483647 h 103"/>
                <a:gd name="T10" fmla="*/ 2147483647 w 80"/>
                <a:gd name="T11" fmla="*/ 2147483647 h 103"/>
                <a:gd name="T12" fmla="*/ 2147483647 w 80"/>
                <a:gd name="T13" fmla="*/ 2147483647 h 103"/>
                <a:gd name="T14" fmla="*/ 307737052 w 80"/>
                <a:gd name="T15" fmla="*/ 2147483647 h 103"/>
                <a:gd name="T16" fmla="*/ 307737052 w 80"/>
                <a:gd name="T17" fmla="*/ 2147483647 h 103"/>
                <a:gd name="T18" fmla="*/ 0 w 80"/>
                <a:gd name="T19" fmla="*/ 2147483647 h 103"/>
                <a:gd name="T20" fmla="*/ 0 w 80"/>
                <a:gd name="T21" fmla="*/ 2147483647 h 103"/>
                <a:gd name="T22" fmla="*/ 307737052 w 80"/>
                <a:gd name="T23" fmla="*/ 2147483647 h 103"/>
                <a:gd name="T24" fmla="*/ 769055983 w 80"/>
                <a:gd name="T25" fmla="*/ 2147483647 h 103"/>
                <a:gd name="T26" fmla="*/ 1384242904 w 80"/>
                <a:gd name="T27" fmla="*/ 2147483647 h 103"/>
                <a:gd name="T28" fmla="*/ 1538111430 w 80"/>
                <a:gd name="T29" fmla="*/ 2147483647 h 103"/>
                <a:gd name="T30" fmla="*/ 1999430361 w 80"/>
                <a:gd name="T31" fmla="*/ 2147483647 h 103"/>
                <a:gd name="T32" fmla="*/ 1999430361 w 80"/>
                <a:gd name="T33" fmla="*/ 2147483647 h 103"/>
                <a:gd name="T34" fmla="*/ 2147483647 w 80"/>
                <a:gd name="T35" fmla="*/ 2147483647 h 103"/>
                <a:gd name="T36" fmla="*/ 2147483647 w 80"/>
                <a:gd name="T37" fmla="*/ 2147483647 h 103"/>
                <a:gd name="T38" fmla="*/ 2147483647 w 80"/>
                <a:gd name="T39" fmla="*/ 2147483647 h 103"/>
                <a:gd name="T40" fmla="*/ 2147483647 w 80"/>
                <a:gd name="T41" fmla="*/ 2147483647 h 103"/>
                <a:gd name="T42" fmla="*/ 2147483647 w 80"/>
                <a:gd name="T43" fmla="*/ 2147483647 h 103"/>
                <a:gd name="T44" fmla="*/ 2147483647 w 80"/>
                <a:gd name="T45" fmla="*/ 1255967630 h 103"/>
                <a:gd name="T46" fmla="*/ 2147483647 w 80"/>
                <a:gd name="T47" fmla="*/ 1255967630 h 103"/>
                <a:gd name="T48" fmla="*/ 2147483647 w 80"/>
                <a:gd name="T49" fmla="*/ 1098825756 h 103"/>
                <a:gd name="T50" fmla="*/ 2147483647 w 80"/>
                <a:gd name="T51" fmla="*/ 627983815 h 103"/>
                <a:gd name="T52" fmla="*/ 2147483647 w 80"/>
                <a:gd name="T53" fmla="*/ 470842480 h 103"/>
                <a:gd name="T54" fmla="*/ 2147483647 w 80"/>
                <a:gd name="T55" fmla="*/ 313991907 h 103"/>
                <a:gd name="T56" fmla="*/ 2147483647 w 80"/>
                <a:gd name="T57" fmla="*/ 0 h 103"/>
                <a:gd name="T58" fmla="*/ 2147483647 w 80"/>
                <a:gd name="T59" fmla="*/ 0 h 103"/>
                <a:gd name="T60" fmla="*/ 2147483647 w 80"/>
                <a:gd name="T61" fmla="*/ 470842480 h 103"/>
                <a:gd name="T62" fmla="*/ 2147483647 w 80"/>
                <a:gd name="T63" fmla="*/ 470842480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103">
                  <a:moveTo>
                    <a:pt x="68" y="3"/>
                  </a:moveTo>
                  <a:lnTo>
                    <a:pt x="68" y="3"/>
                  </a:lnTo>
                  <a:lnTo>
                    <a:pt x="60" y="14"/>
                  </a:lnTo>
                  <a:lnTo>
                    <a:pt x="51" y="25"/>
                  </a:lnTo>
                  <a:lnTo>
                    <a:pt x="41" y="34"/>
                  </a:lnTo>
                  <a:lnTo>
                    <a:pt x="32" y="45"/>
                  </a:lnTo>
                  <a:lnTo>
                    <a:pt x="2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3" y="101"/>
                  </a:lnTo>
                  <a:lnTo>
                    <a:pt x="28" y="73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63" y="30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 rot="20275337">
            <a:off x="300038" y="2041525"/>
            <a:ext cx="2836862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2057" name="TextBox 3"/>
          <p:cNvSpPr txBox="1">
            <a:spLocks noChangeArrowheads="1"/>
          </p:cNvSpPr>
          <p:nvPr/>
        </p:nvSpPr>
        <p:spPr bwMode="auto">
          <a:xfrm rot="20626249">
            <a:off x="271463" y="2020888"/>
            <a:ext cx="293528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defRPr/>
            </a:pPr>
            <a:r>
              <a:rPr lang="en-US" altLang="zh-CN" sz="8800" dirty="0" smtClean="0">
                <a:solidFill>
                  <a:schemeClr val="bg2">
                    <a:lumMod val="50000"/>
                  </a:schemeClr>
                </a:solidFill>
                <a:latin typeface="Eras Demi ITC" pitchFamily="34" charset="0"/>
                <a:ea typeface="方正兰亭粗黑_GBK" pitchFamily="2" charset="-122"/>
              </a:rPr>
              <a:t>2016</a:t>
            </a:r>
            <a:endParaRPr lang="zh-CN" altLang="en-US" sz="8800" dirty="0" smtClean="0">
              <a:solidFill>
                <a:schemeClr val="bg2">
                  <a:lumMod val="50000"/>
                </a:schemeClr>
              </a:solidFill>
              <a:latin typeface="Eras Demi ITC" pitchFamily="34" charset="0"/>
              <a:ea typeface="方正兰亭粗黑_GBK" pitchFamily="2" charset="-122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200000" flipV="1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16200000" flipV="1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79" name="图片 30" descr="1245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2012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2013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2014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007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2015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62000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1292" name="组合 2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93" name="组合 2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9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6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7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8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3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4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5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6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7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8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9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0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1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2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3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4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5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8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9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0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1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2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3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4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5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6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7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8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9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0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1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2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3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4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5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6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7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8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9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0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1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2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3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4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5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6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7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8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9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0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1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2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3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4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5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6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7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8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9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0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1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2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3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4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5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6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7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8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9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0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1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2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3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4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5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6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1294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298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02.</a:t>
            </a:r>
            <a:r>
              <a:rPr lang="zh-CN" altLang="en-US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添加您的文字</a:t>
            </a:r>
          </a:p>
        </p:txBody>
      </p:sp>
      <p:sp>
        <p:nvSpPr>
          <p:cNvPr id="12299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01.</a:t>
            </a:r>
            <a:r>
              <a:rPr lang="zh-CN" altLang="en-US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添加您的文字</a:t>
            </a: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2"/>
            <a:srcRect/>
            <a:stretch>
              <a:fillRect l="-30000" t="-1000" r="-48000" b="-1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303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304" name="TextBox 35"/>
          <p:cNvSpPr txBox="1">
            <a:spLocks noChangeArrowheads="1"/>
          </p:cNvSpPr>
          <p:nvPr/>
        </p:nvSpPr>
        <p:spPr bwMode="auto">
          <a:xfrm>
            <a:off x="8382000" y="285750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305" name="组合 1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2306" name="组合 1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230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0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307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21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2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3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4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25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26" name="矩形 66"/>
          <p:cNvSpPr>
            <a:spLocks noChangeArrowheads="1"/>
          </p:cNvSpPr>
          <p:nvPr/>
        </p:nvSpPr>
        <p:spPr bwMode="auto">
          <a:xfrm>
            <a:off x="1131888" y="4127500"/>
            <a:ext cx="1525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27" name="图片 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35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6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7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8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39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40" name="矩形 80"/>
          <p:cNvSpPr>
            <a:spLocks noChangeArrowheads="1"/>
          </p:cNvSpPr>
          <p:nvPr/>
        </p:nvSpPr>
        <p:spPr bwMode="auto">
          <a:xfrm>
            <a:off x="3646488" y="4111625"/>
            <a:ext cx="1527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48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49" name="文本框 90"/>
          <p:cNvSpPr txBox="1">
            <a:spLocks noChangeArrowheads="1"/>
          </p:cNvSpPr>
          <p:nvPr/>
        </p:nvSpPr>
        <p:spPr bwMode="auto">
          <a:xfrm>
            <a:off x="68024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50" name="文本框 91"/>
          <p:cNvSpPr txBox="1">
            <a:spLocks noChangeArrowheads="1"/>
          </p:cNvSpPr>
          <p:nvPr/>
        </p:nvSpPr>
        <p:spPr bwMode="auto">
          <a:xfrm>
            <a:off x="7267575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51" name="文本框 92"/>
          <p:cNvSpPr txBox="1">
            <a:spLocks noChangeArrowheads="1"/>
          </p:cNvSpPr>
          <p:nvPr/>
        </p:nvSpPr>
        <p:spPr bwMode="auto">
          <a:xfrm>
            <a:off x="77168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52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53" name="矩形 94"/>
          <p:cNvSpPr>
            <a:spLocks noChangeArrowheads="1"/>
          </p:cNvSpPr>
          <p:nvPr/>
        </p:nvSpPr>
        <p:spPr bwMode="auto">
          <a:xfrm>
            <a:off x="6235700" y="4097338"/>
            <a:ext cx="1525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61" name="文本框 103"/>
          <p:cNvSpPr txBox="1">
            <a:spLocks noChangeArrowheads="1"/>
          </p:cNvSpPr>
          <p:nvPr/>
        </p:nvSpPr>
        <p:spPr bwMode="auto">
          <a:xfrm>
            <a:off x="8970963" y="3460750"/>
            <a:ext cx="577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Q1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2" name="文本框 104"/>
          <p:cNvSpPr txBox="1">
            <a:spLocks noChangeArrowheads="1"/>
          </p:cNvSpPr>
          <p:nvPr/>
        </p:nvSpPr>
        <p:spPr bwMode="auto">
          <a:xfrm>
            <a:off x="93916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Q2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3" name="文本框 105"/>
          <p:cNvSpPr txBox="1">
            <a:spLocks noChangeArrowheads="1"/>
          </p:cNvSpPr>
          <p:nvPr/>
        </p:nvSpPr>
        <p:spPr bwMode="auto">
          <a:xfrm>
            <a:off x="985520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Q3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4" name="文本框 106"/>
          <p:cNvSpPr txBox="1">
            <a:spLocks noChangeArrowheads="1"/>
          </p:cNvSpPr>
          <p:nvPr/>
        </p:nvSpPr>
        <p:spPr bwMode="auto">
          <a:xfrm>
            <a:off x="103060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chemeClr val="bg1"/>
                </a:solidFill>
              </a:rPr>
              <a:t>Q4</a:t>
            </a:r>
            <a:endParaRPr lang="zh-CN" altLang="en-US" sz="1800">
              <a:solidFill>
                <a:schemeClr val="bg1"/>
              </a:solidFill>
            </a:endParaRPr>
          </a:p>
        </p:txBody>
      </p:sp>
      <p:sp>
        <p:nvSpPr>
          <p:cNvPr id="13365" name="矩形 107"/>
          <p:cNvSpPr>
            <a:spLocks noChangeArrowheads="1"/>
          </p:cNvSpPr>
          <p:nvPr/>
        </p:nvSpPr>
        <p:spPr bwMode="auto">
          <a:xfrm>
            <a:off x="8850313" y="4702175"/>
            <a:ext cx="21018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66" name="矩形 108"/>
          <p:cNvSpPr>
            <a:spLocks noChangeArrowheads="1"/>
          </p:cNvSpPr>
          <p:nvPr/>
        </p:nvSpPr>
        <p:spPr bwMode="auto">
          <a:xfrm>
            <a:off x="8823325" y="4097338"/>
            <a:ext cx="1527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67" name="图片 1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8" name="图片 1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9" name="图片 1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70" name="组合 1"/>
          <p:cNvGrpSpPr>
            <a:grpSpLocks/>
          </p:cNvGrpSpPr>
          <p:nvPr/>
        </p:nvGrpSpPr>
        <p:grpSpPr bwMode="auto"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3377" name="组合 8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78" name="组合 9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8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3379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43"/>
          <p:cNvGrpSpPr>
            <a:grpSpLocks/>
          </p:cNvGrpSpPr>
          <p:nvPr/>
        </p:nvGrpSpPr>
        <p:grpSpPr bwMode="auto"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4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39" name="组合 46"/>
          <p:cNvGrpSpPr>
            <a:grpSpLocks/>
          </p:cNvGrpSpPr>
          <p:nvPr/>
        </p:nvGrpSpPr>
        <p:grpSpPr bwMode="auto"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4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789482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0" name="组合 55"/>
          <p:cNvGrpSpPr>
            <a:grpSpLocks/>
          </p:cNvGrpSpPr>
          <p:nvPr/>
        </p:nvGrpSpPr>
        <p:grpSpPr bwMode="auto"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447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502157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1" name="组合 62"/>
          <p:cNvGrpSpPr>
            <a:grpSpLocks/>
          </p:cNvGrpSpPr>
          <p:nvPr/>
        </p:nvGrpSpPr>
        <p:grpSpPr bwMode="auto"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447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2" name="组合 65"/>
          <p:cNvGrpSpPr>
            <a:grpSpLocks/>
          </p:cNvGrpSpPr>
          <p:nvPr/>
        </p:nvGrpSpPr>
        <p:grpSpPr bwMode="auto"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447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3" name="组合 68"/>
          <p:cNvGrpSpPr>
            <a:grpSpLocks/>
          </p:cNvGrpSpPr>
          <p:nvPr/>
        </p:nvGrpSpPr>
        <p:grpSpPr bwMode="auto"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447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790329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4" name="组合 56"/>
          <p:cNvGrpSpPr>
            <a:grpSpLocks/>
          </p:cNvGrpSpPr>
          <p:nvPr/>
        </p:nvGrpSpPr>
        <p:grpSpPr bwMode="auto"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58" name="组合 208"/>
            <p:cNvGrpSpPr>
              <a:grpSpLocks/>
            </p:cNvGrpSpPr>
            <p:nvPr/>
          </p:nvGrpSpPr>
          <p:grpSpPr bwMode="auto">
            <a:xfrm>
              <a:off x="4396006" y="2704762"/>
              <a:ext cx="120702" cy="431547"/>
              <a:chOff x="0" y="0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avLst/>
                <a:gdLst>
                  <a:gd name="T0" fmla="*/ 34 w 110"/>
                  <a:gd name="T1" fmla="*/ 267 h 327"/>
                  <a:gd name="T2" fmla="*/ 67 w 110"/>
                  <a:gd name="T3" fmla="*/ 327 h 327"/>
                  <a:gd name="T4" fmla="*/ 95 w 110"/>
                  <a:gd name="T5" fmla="*/ 323 h 327"/>
                  <a:gd name="T6" fmla="*/ 110 w 110"/>
                  <a:gd name="T7" fmla="*/ 256 h 327"/>
                  <a:gd name="T8" fmla="*/ 76 w 110"/>
                  <a:gd name="T9" fmla="*/ 0 h 327"/>
                  <a:gd name="T10" fmla="*/ 0 w 110"/>
                  <a:gd name="T11" fmla="*/ 10 h 327"/>
                  <a:gd name="T12" fmla="*/ 34 w 110"/>
                  <a:gd name="T13" fmla="*/ 267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327"/>
                  <a:gd name="T23" fmla="*/ 110 w 110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327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avLst/>
                <a:gdLst>
                  <a:gd name="T0" fmla="*/ 5 w 81"/>
                  <a:gd name="T1" fmla="*/ 58 h 92"/>
                  <a:gd name="T2" fmla="*/ 5 w 81"/>
                  <a:gd name="T3" fmla="*/ 58 h 92"/>
                  <a:gd name="T4" fmla="*/ 7 w 81"/>
                  <a:gd name="T5" fmla="*/ 66 h 92"/>
                  <a:gd name="T6" fmla="*/ 10 w 81"/>
                  <a:gd name="T7" fmla="*/ 73 h 92"/>
                  <a:gd name="T8" fmla="*/ 15 w 81"/>
                  <a:gd name="T9" fmla="*/ 78 h 92"/>
                  <a:gd name="T10" fmla="*/ 20 w 81"/>
                  <a:gd name="T11" fmla="*/ 84 h 92"/>
                  <a:gd name="T12" fmla="*/ 26 w 81"/>
                  <a:gd name="T13" fmla="*/ 88 h 92"/>
                  <a:gd name="T14" fmla="*/ 33 w 81"/>
                  <a:gd name="T15" fmla="*/ 90 h 92"/>
                  <a:gd name="T16" fmla="*/ 39 w 81"/>
                  <a:gd name="T17" fmla="*/ 92 h 92"/>
                  <a:gd name="T18" fmla="*/ 47 w 81"/>
                  <a:gd name="T19" fmla="*/ 90 h 92"/>
                  <a:gd name="T20" fmla="*/ 49 w 81"/>
                  <a:gd name="T21" fmla="*/ 90 h 92"/>
                  <a:gd name="T22" fmla="*/ 49 w 81"/>
                  <a:gd name="T23" fmla="*/ 90 h 92"/>
                  <a:gd name="T24" fmla="*/ 56 w 81"/>
                  <a:gd name="T25" fmla="*/ 89 h 92"/>
                  <a:gd name="T26" fmla="*/ 62 w 81"/>
                  <a:gd name="T27" fmla="*/ 86 h 92"/>
                  <a:gd name="T28" fmla="*/ 69 w 81"/>
                  <a:gd name="T29" fmla="*/ 81 h 92"/>
                  <a:gd name="T30" fmla="*/ 73 w 81"/>
                  <a:gd name="T31" fmla="*/ 77 h 92"/>
                  <a:gd name="T32" fmla="*/ 77 w 81"/>
                  <a:gd name="T33" fmla="*/ 70 h 92"/>
                  <a:gd name="T34" fmla="*/ 80 w 81"/>
                  <a:gd name="T35" fmla="*/ 63 h 92"/>
                  <a:gd name="T36" fmla="*/ 81 w 81"/>
                  <a:gd name="T37" fmla="*/ 56 h 92"/>
                  <a:gd name="T38" fmla="*/ 81 w 81"/>
                  <a:gd name="T39" fmla="*/ 48 h 92"/>
                  <a:gd name="T40" fmla="*/ 76 w 81"/>
                  <a:gd name="T41" fmla="*/ 13 h 92"/>
                  <a:gd name="T42" fmla="*/ 76 w 81"/>
                  <a:gd name="T43" fmla="*/ 13 h 92"/>
                  <a:gd name="T44" fmla="*/ 75 w 81"/>
                  <a:gd name="T45" fmla="*/ 8 h 92"/>
                  <a:gd name="T46" fmla="*/ 72 w 81"/>
                  <a:gd name="T47" fmla="*/ 2 h 92"/>
                  <a:gd name="T48" fmla="*/ 68 w 81"/>
                  <a:gd name="T49" fmla="*/ 1 h 92"/>
                  <a:gd name="T50" fmla="*/ 64 w 81"/>
                  <a:gd name="T51" fmla="*/ 0 h 92"/>
                  <a:gd name="T52" fmla="*/ 51 w 81"/>
                  <a:gd name="T53" fmla="*/ 0 h 92"/>
                  <a:gd name="T54" fmla="*/ 37 w 81"/>
                  <a:gd name="T55" fmla="*/ 2 h 92"/>
                  <a:gd name="T56" fmla="*/ 35 w 81"/>
                  <a:gd name="T57" fmla="*/ 2 h 92"/>
                  <a:gd name="T58" fmla="*/ 35 w 81"/>
                  <a:gd name="T59" fmla="*/ 2 h 92"/>
                  <a:gd name="T60" fmla="*/ 22 w 81"/>
                  <a:gd name="T61" fmla="*/ 4 h 92"/>
                  <a:gd name="T62" fmla="*/ 10 w 81"/>
                  <a:gd name="T63" fmla="*/ 6 h 92"/>
                  <a:gd name="T64" fmla="*/ 5 w 81"/>
                  <a:gd name="T65" fmla="*/ 9 h 92"/>
                  <a:gd name="T66" fmla="*/ 3 w 81"/>
                  <a:gd name="T67" fmla="*/ 12 h 92"/>
                  <a:gd name="T68" fmla="*/ 0 w 81"/>
                  <a:gd name="T69" fmla="*/ 17 h 92"/>
                  <a:gd name="T70" fmla="*/ 0 w 81"/>
                  <a:gd name="T71" fmla="*/ 24 h 92"/>
                  <a:gd name="T72" fmla="*/ 5 w 81"/>
                  <a:gd name="T73" fmla="*/ 58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"/>
                  <a:gd name="T112" fmla="*/ 0 h 92"/>
                  <a:gd name="T113" fmla="*/ 81 w 81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" h="92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avLst/>
                <a:gdLst>
                  <a:gd name="T0" fmla="*/ 11 w 94"/>
                  <a:gd name="T1" fmla="*/ 90 h 90"/>
                  <a:gd name="T2" fmla="*/ 94 w 94"/>
                  <a:gd name="T3" fmla="*/ 80 h 90"/>
                  <a:gd name="T4" fmla="*/ 84 w 94"/>
                  <a:gd name="T5" fmla="*/ 0 h 90"/>
                  <a:gd name="T6" fmla="*/ 0 w 94"/>
                  <a:gd name="T7" fmla="*/ 11 h 90"/>
                  <a:gd name="T8" fmla="*/ 11 w 94"/>
                  <a:gd name="T9" fmla="*/ 9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0"/>
                  <a:gd name="T17" fmla="*/ 94 w 94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0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avLst/>
                <a:gdLst>
                  <a:gd name="T0" fmla="*/ 28 w 28"/>
                  <a:gd name="T1" fmla="*/ 2 h 35"/>
                  <a:gd name="T2" fmla="*/ 28 w 28"/>
                  <a:gd name="T3" fmla="*/ 2 h 35"/>
                  <a:gd name="T4" fmla="*/ 27 w 28"/>
                  <a:gd name="T5" fmla="*/ 14 h 35"/>
                  <a:gd name="T6" fmla="*/ 21 w 28"/>
                  <a:gd name="T7" fmla="*/ 31 h 35"/>
                  <a:gd name="T8" fmla="*/ 21 w 28"/>
                  <a:gd name="T9" fmla="*/ 31 h 35"/>
                  <a:gd name="T10" fmla="*/ 20 w 28"/>
                  <a:gd name="T11" fmla="*/ 35 h 35"/>
                  <a:gd name="T12" fmla="*/ 19 w 28"/>
                  <a:gd name="T13" fmla="*/ 35 h 35"/>
                  <a:gd name="T14" fmla="*/ 16 w 28"/>
                  <a:gd name="T15" fmla="*/ 35 h 35"/>
                  <a:gd name="T16" fmla="*/ 13 w 28"/>
                  <a:gd name="T17" fmla="*/ 32 h 35"/>
                  <a:gd name="T18" fmla="*/ 11 w 28"/>
                  <a:gd name="T19" fmla="*/ 27 h 35"/>
                  <a:gd name="T20" fmla="*/ 0 w 28"/>
                  <a:gd name="T21" fmla="*/ 8 h 35"/>
                  <a:gd name="T22" fmla="*/ 0 w 28"/>
                  <a:gd name="T23" fmla="*/ 8 h 35"/>
                  <a:gd name="T24" fmla="*/ 3 w 28"/>
                  <a:gd name="T25" fmla="*/ 5 h 35"/>
                  <a:gd name="T26" fmla="*/ 8 w 28"/>
                  <a:gd name="T27" fmla="*/ 2 h 35"/>
                  <a:gd name="T28" fmla="*/ 12 w 28"/>
                  <a:gd name="T29" fmla="*/ 1 h 35"/>
                  <a:gd name="T30" fmla="*/ 16 w 28"/>
                  <a:gd name="T31" fmla="*/ 0 h 35"/>
                  <a:gd name="T32" fmla="*/ 23 w 28"/>
                  <a:gd name="T33" fmla="*/ 0 h 35"/>
                  <a:gd name="T34" fmla="*/ 28 w 28"/>
                  <a:gd name="T35" fmla="*/ 2 h 35"/>
                  <a:gd name="T36" fmla="*/ 28 w 28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5"/>
                  <a:gd name="T59" fmla="*/ 28 w 2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5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59" name="组合 215"/>
            <p:cNvGrpSpPr>
              <a:grpSpLocks/>
            </p:cNvGrpSpPr>
            <p:nvPr/>
          </p:nvGrpSpPr>
          <p:grpSpPr bwMode="auto">
            <a:xfrm>
              <a:off x="3996441" y="3096979"/>
              <a:ext cx="927115" cy="1032092"/>
              <a:chOff x="0" y="0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avLst/>
                <a:gdLst>
                  <a:gd name="T0" fmla="*/ 334 w 891"/>
                  <a:gd name="T1" fmla="*/ 790 h 792"/>
                  <a:gd name="T2" fmla="*/ 228 w 891"/>
                  <a:gd name="T3" fmla="*/ 775 h 792"/>
                  <a:gd name="T4" fmla="*/ 212 w 891"/>
                  <a:gd name="T5" fmla="*/ 764 h 792"/>
                  <a:gd name="T6" fmla="*/ 190 w 891"/>
                  <a:gd name="T7" fmla="*/ 734 h 792"/>
                  <a:gd name="T8" fmla="*/ 110 w 891"/>
                  <a:gd name="T9" fmla="*/ 683 h 792"/>
                  <a:gd name="T10" fmla="*/ 65 w 891"/>
                  <a:gd name="T11" fmla="*/ 631 h 792"/>
                  <a:gd name="T12" fmla="*/ 56 w 891"/>
                  <a:gd name="T13" fmla="*/ 597 h 792"/>
                  <a:gd name="T14" fmla="*/ 61 w 891"/>
                  <a:gd name="T15" fmla="*/ 560 h 792"/>
                  <a:gd name="T16" fmla="*/ 45 w 891"/>
                  <a:gd name="T17" fmla="*/ 545 h 792"/>
                  <a:gd name="T18" fmla="*/ 26 w 891"/>
                  <a:gd name="T19" fmla="*/ 528 h 792"/>
                  <a:gd name="T20" fmla="*/ 48 w 891"/>
                  <a:gd name="T21" fmla="*/ 513 h 792"/>
                  <a:gd name="T22" fmla="*/ 61 w 891"/>
                  <a:gd name="T23" fmla="*/ 501 h 792"/>
                  <a:gd name="T24" fmla="*/ 56 w 891"/>
                  <a:gd name="T25" fmla="*/ 465 h 792"/>
                  <a:gd name="T26" fmla="*/ 65 w 891"/>
                  <a:gd name="T27" fmla="*/ 442 h 792"/>
                  <a:gd name="T28" fmla="*/ 48 w 891"/>
                  <a:gd name="T29" fmla="*/ 435 h 792"/>
                  <a:gd name="T30" fmla="*/ 23 w 891"/>
                  <a:gd name="T31" fmla="*/ 425 h 792"/>
                  <a:gd name="T32" fmla="*/ 34 w 891"/>
                  <a:gd name="T33" fmla="*/ 405 h 792"/>
                  <a:gd name="T34" fmla="*/ 56 w 891"/>
                  <a:gd name="T35" fmla="*/ 393 h 792"/>
                  <a:gd name="T36" fmla="*/ 55 w 891"/>
                  <a:gd name="T37" fmla="*/ 365 h 792"/>
                  <a:gd name="T38" fmla="*/ 56 w 891"/>
                  <a:gd name="T39" fmla="*/ 343 h 792"/>
                  <a:gd name="T40" fmla="*/ 53 w 891"/>
                  <a:gd name="T41" fmla="*/ 320 h 792"/>
                  <a:gd name="T42" fmla="*/ 32 w 891"/>
                  <a:gd name="T43" fmla="*/ 310 h 792"/>
                  <a:gd name="T44" fmla="*/ 36 w 891"/>
                  <a:gd name="T45" fmla="*/ 291 h 792"/>
                  <a:gd name="T46" fmla="*/ 60 w 891"/>
                  <a:gd name="T47" fmla="*/ 281 h 792"/>
                  <a:gd name="T48" fmla="*/ 64 w 891"/>
                  <a:gd name="T49" fmla="*/ 262 h 792"/>
                  <a:gd name="T50" fmla="*/ 61 w 891"/>
                  <a:gd name="T51" fmla="*/ 245 h 792"/>
                  <a:gd name="T52" fmla="*/ 71 w 891"/>
                  <a:gd name="T53" fmla="*/ 218 h 792"/>
                  <a:gd name="T54" fmla="*/ 59 w 891"/>
                  <a:gd name="T55" fmla="*/ 214 h 792"/>
                  <a:gd name="T56" fmla="*/ 34 w 891"/>
                  <a:gd name="T57" fmla="*/ 203 h 792"/>
                  <a:gd name="T58" fmla="*/ 0 w 891"/>
                  <a:gd name="T59" fmla="*/ 0 h 792"/>
                  <a:gd name="T60" fmla="*/ 873 w 891"/>
                  <a:gd name="T61" fmla="*/ 147 h 792"/>
                  <a:gd name="T62" fmla="*/ 854 w 891"/>
                  <a:gd name="T63" fmla="*/ 164 h 792"/>
                  <a:gd name="T64" fmla="*/ 835 w 891"/>
                  <a:gd name="T65" fmla="*/ 168 h 792"/>
                  <a:gd name="T66" fmla="*/ 832 w 891"/>
                  <a:gd name="T67" fmla="*/ 180 h 792"/>
                  <a:gd name="T68" fmla="*/ 839 w 891"/>
                  <a:gd name="T69" fmla="*/ 205 h 792"/>
                  <a:gd name="T70" fmla="*/ 832 w 891"/>
                  <a:gd name="T71" fmla="*/ 228 h 792"/>
                  <a:gd name="T72" fmla="*/ 848 w 891"/>
                  <a:gd name="T73" fmla="*/ 237 h 792"/>
                  <a:gd name="T74" fmla="*/ 871 w 891"/>
                  <a:gd name="T75" fmla="*/ 254 h 792"/>
                  <a:gd name="T76" fmla="*/ 854 w 891"/>
                  <a:gd name="T77" fmla="*/ 271 h 792"/>
                  <a:gd name="T78" fmla="*/ 841 w 891"/>
                  <a:gd name="T79" fmla="*/ 281 h 792"/>
                  <a:gd name="T80" fmla="*/ 845 w 891"/>
                  <a:gd name="T81" fmla="*/ 310 h 792"/>
                  <a:gd name="T82" fmla="*/ 841 w 891"/>
                  <a:gd name="T83" fmla="*/ 336 h 792"/>
                  <a:gd name="T84" fmla="*/ 856 w 891"/>
                  <a:gd name="T85" fmla="*/ 355 h 792"/>
                  <a:gd name="T86" fmla="*/ 877 w 891"/>
                  <a:gd name="T87" fmla="*/ 369 h 792"/>
                  <a:gd name="T88" fmla="*/ 863 w 891"/>
                  <a:gd name="T89" fmla="*/ 386 h 792"/>
                  <a:gd name="T90" fmla="*/ 836 w 891"/>
                  <a:gd name="T91" fmla="*/ 390 h 792"/>
                  <a:gd name="T92" fmla="*/ 843 w 891"/>
                  <a:gd name="T93" fmla="*/ 411 h 792"/>
                  <a:gd name="T94" fmla="*/ 841 w 891"/>
                  <a:gd name="T95" fmla="*/ 435 h 792"/>
                  <a:gd name="T96" fmla="*/ 844 w 891"/>
                  <a:gd name="T97" fmla="*/ 463 h 792"/>
                  <a:gd name="T98" fmla="*/ 867 w 891"/>
                  <a:gd name="T99" fmla="*/ 474 h 792"/>
                  <a:gd name="T100" fmla="*/ 870 w 891"/>
                  <a:gd name="T101" fmla="*/ 490 h 792"/>
                  <a:gd name="T102" fmla="*/ 845 w 891"/>
                  <a:gd name="T103" fmla="*/ 503 h 792"/>
                  <a:gd name="T104" fmla="*/ 841 w 891"/>
                  <a:gd name="T105" fmla="*/ 535 h 792"/>
                  <a:gd name="T106" fmla="*/ 844 w 891"/>
                  <a:gd name="T107" fmla="*/ 554 h 792"/>
                  <a:gd name="T108" fmla="*/ 858 w 891"/>
                  <a:gd name="T109" fmla="*/ 572 h 792"/>
                  <a:gd name="T110" fmla="*/ 856 w 891"/>
                  <a:gd name="T111" fmla="*/ 595 h 792"/>
                  <a:gd name="T112" fmla="*/ 820 w 891"/>
                  <a:gd name="T113" fmla="*/ 653 h 792"/>
                  <a:gd name="T114" fmla="*/ 776 w 891"/>
                  <a:gd name="T115" fmla="*/ 695 h 792"/>
                  <a:gd name="T116" fmla="*/ 711 w 891"/>
                  <a:gd name="T117" fmla="*/ 742 h 792"/>
                  <a:gd name="T118" fmla="*/ 695 w 891"/>
                  <a:gd name="T119" fmla="*/ 764 h 792"/>
                  <a:gd name="T120" fmla="*/ 675 w 891"/>
                  <a:gd name="T121" fmla="*/ 775 h 792"/>
                  <a:gd name="T122" fmla="*/ 548 w 891"/>
                  <a:gd name="T123" fmla="*/ 790 h 7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91"/>
                  <a:gd name="T187" fmla="*/ 0 h 792"/>
                  <a:gd name="T188" fmla="*/ 891 w 891"/>
                  <a:gd name="T189" fmla="*/ 792 h 79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91" h="792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avLst/>
                <a:gdLst>
                  <a:gd name="T0" fmla="*/ 92 w 252"/>
                  <a:gd name="T1" fmla="*/ 790 h 792"/>
                  <a:gd name="T2" fmla="*/ 59 w 252"/>
                  <a:gd name="T3" fmla="*/ 772 h 792"/>
                  <a:gd name="T4" fmla="*/ 55 w 252"/>
                  <a:gd name="T5" fmla="*/ 749 h 792"/>
                  <a:gd name="T6" fmla="*/ 33 w 252"/>
                  <a:gd name="T7" fmla="*/ 695 h 792"/>
                  <a:gd name="T8" fmla="*/ 14 w 252"/>
                  <a:gd name="T9" fmla="*/ 619 h 792"/>
                  <a:gd name="T10" fmla="*/ 14 w 252"/>
                  <a:gd name="T11" fmla="*/ 566 h 792"/>
                  <a:gd name="T12" fmla="*/ 10 w 252"/>
                  <a:gd name="T13" fmla="*/ 545 h 792"/>
                  <a:gd name="T14" fmla="*/ 10 w 252"/>
                  <a:gd name="T15" fmla="*/ 513 h 792"/>
                  <a:gd name="T16" fmla="*/ 14 w 252"/>
                  <a:gd name="T17" fmla="*/ 496 h 792"/>
                  <a:gd name="T18" fmla="*/ 14 w 252"/>
                  <a:gd name="T19" fmla="*/ 450 h 792"/>
                  <a:gd name="T20" fmla="*/ 13 w 252"/>
                  <a:gd name="T21" fmla="*/ 435 h 792"/>
                  <a:gd name="T22" fmla="*/ 4 w 252"/>
                  <a:gd name="T23" fmla="*/ 430 h 792"/>
                  <a:gd name="T24" fmla="*/ 6 w 252"/>
                  <a:gd name="T25" fmla="*/ 405 h 792"/>
                  <a:gd name="T26" fmla="*/ 13 w 252"/>
                  <a:gd name="T27" fmla="*/ 393 h 792"/>
                  <a:gd name="T28" fmla="*/ 13 w 252"/>
                  <a:gd name="T29" fmla="*/ 332 h 792"/>
                  <a:gd name="T30" fmla="*/ 10 w 252"/>
                  <a:gd name="T31" fmla="*/ 317 h 792"/>
                  <a:gd name="T32" fmla="*/ 6 w 252"/>
                  <a:gd name="T33" fmla="*/ 291 h 792"/>
                  <a:gd name="T34" fmla="*/ 14 w 252"/>
                  <a:gd name="T35" fmla="*/ 281 h 792"/>
                  <a:gd name="T36" fmla="*/ 14 w 252"/>
                  <a:gd name="T37" fmla="*/ 251 h 792"/>
                  <a:gd name="T38" fmla="*/ 17 w 252"/>
                  <a:gd name="T39" fmla="*/ 216 h 792"/>
                  <a:gd name="T40" fmla="*/ 7 w 252"/>
                  <a:gd name="T41" fmla="*/ 207 h 792"/>
                  <a:gd name="T42" fmla="*/ 4 w 252"/>
                  <a:gd name="T43" fmla="*/ 174 h 792"/>
                  <a:gd name="T44" fmla="*/ 7 w 252"/>
                  <a:gd name="T45" fmla="*/ 133 h 792"/>
                  <a:gd name="T46" fmla="*/ 7 w 252"/>
                  <a:gd name="T47" fmla="*/ 65 h 792"/>
                  <a:gd name="T48" fmla="*/ 252 w 252"/>
                  <a:gd name="T49" fmla="*/ 0 h 792"/>
                  <a:gd name="T50" fmla="*/ 250 w 252"/>
                  <a:gd name="T51" fmla="*/ 34 h 792"/>
                  <a:gd name="T52" fmla="*/ 244 w 252"/>
                  <a:gd name="T53" fmla="*/ 87 h 792"/>
                  <a:gd name="T54" fmla="*/ 247 w 252"/>
                  <a:gd name="T55" fmla="*/ 140 h 792"/>
                  <a:gd name="T56" fmla="*/ 240 w 252"/>
                  <a:gd name="T57" fmla="*/ 167 h 792"/>
                  <a:gd name="T58" fmla="*/ 235 w 252"/>
                  <a:gd name="T59" fmla="*/ 172 h 792"/>
                  <a:gd name="T60" fmla="*/ 237 w 252"/>
                  <a:gd name="T61" fmla="*/ 205 h 792"/>
                  <a:gd name="T62" fmla="*/ 240 w 252"/>
                  <a:gd name="T63" fmla="*/ 237 h 792"/>
                  <a:gd name="T64" fmla="*/ 247 w 252"/>
                  <a:gd name="T65" fmla="*/ 254 h 792"/>
                  <a:gd name="T66" fmla="*/ 241 w 252"/>
                  <a:gd name="T67" fmla="*/ 271 h 792"/>
                  <a:gd name="T68" fmla="*/ 239 w 252"/>
                  <a:gd name="T69" fmla="*/ 310 h 792"/>
                  <a:gd name="T70" fmla="*/ 240 w 252"/>
                  <a:gd name="T71" fmla="*/ 351 h 792"/>
                  <a:gd name="T72" fmla="*/ 247 w 252"/>
                  <a:gd name="T73" fmla="*/ 363 h 792"/>
                  <a:gd name="T74" fmla="*/ 244 w 252"/>
                  <a:gd name="T75" fmla="*/ 386 h 792"/>
                  <a:gd name="T76" fmla="*/ 236 w 252"/>
                  <a:gd name="T77" fmla="*/ 390 h 792"/>
                  <a:gd name="T78" fmla="*/ 239 w 252"/>
                  <a:gd name="T79" fmla="*/ 419 h 792"/>
                  <a:gd name="T80" fmla="*/ 237 w 252"/>
                  <a:gd name="T81" fmla="*/ 459 h 792"/>
                  <a:gd name="T82" fmla="*/ 245 w 252"/>
                  <a:gd name="T83" fmla="*/ 474 h 792"/>
                  <a:gd name="T84" fmla="*/ 241 w 252"/>
                  <a:gd name="T85" fmla="*/ 499 h 792"/>
                  <a:gd name="T86" fmla="*/ 237 w 252"/>
                  <a:gd name="T87" fmla="*/ 535 h 792"/>
                  <a:gd name="T88" fmla="*/ 241 w 252"/>
                  <a:gd name="T89" fmla="*/ 564 h 792"/>
                  <a:gd name="T90" fmla="*/ 240 w 252"/>
                  <a:gd name="T91" fmla="*/ 610 h 792"/>
                  <a:gd name="T92" fmla="*/ 220 w 252"/>
                  <a:gd name="T93" fmla="*/ 695 h 792"/>
                  <a:gd name="T94" fmla="*/ 197 w 252"/>
                  <a:gd name="T95" fmla="*/ 756 h 792"/>
                  <a:gd name="T96" fmla="*/ 193 w 252"/>
                  <a:gd name="T97" fmla="*/ 772 h 792"/>
                  <a:gd name="T98" fmla="*/ 166 w 252"/>
                  <a:gd name="T99" fmla="*/ 787 h 792"/>
                  <a:gd name="T100" fmla="*/ 121 w 252"/>
                  <a:gd name="T101" fmla="*/ 792 h 7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2"/>
                  <a:gd name="T154" fmla="*/ 0 h 792"/>
                  <a:gd name="T155" fmla="*/ 252 w 252"/>
                  <a:gd name="T156" fmla="*/ 792 h 7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2" h="792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avLst/>
                <a:gdLst>
                  <a:gd name="T0" fmla="*/ 102 w 203"/>
                  <a:gd name="T1" fmla="*/ 0 h 89"/>
                  <a:gd name="T2" fmla="*/ 102 w 203"/>
                  <a:gd name="T3" fmla="*/ 0 h 89"/>
                  <a:gd name="T4" fmla="*/ 122 w 203"/>
                  <a:gd name="T5" fmla="*/ 1 h 89"/>
                  <a:gd name="T6" fmla="*/ 141 w 203"/>
                  <a:gd name="T7" fmla="*/ 4 h 89"/>
                  <a:gd name="T8" fmla="*/ 159 w 203"/>
                  <a:gd name="T9" fmla="*/ 8 h 89"/>
                  <a:gd name="T10" fmla="*/ 174 w 203"/>
                  <a:gd name="T11" fmla="*/ 13 h 89"/>
                  <a:gd name="T12" fmla="*/ 186 w 203"/>
                  <a:gd name="T13" fmla="*/ 20 h 89"/>
                  <a:gd name="T14" fmla="*/ 195 w 203"/>
                  <a:gd name="T15" fmla="*/ 27 h 89"/>
                  <a:gd name="T16" fmla="*/ 199 w 203"/>
                  <a:gd name="T17" fmla="*/ 31 h 89"/>
                  <a:gd name="T18" fmla="*/ 202 w 203"/>
                  <a:gd name="T19" fmla="*/ 36 h 89"/>
                  <a:gd name="T20" fmla="*/ 203 w 203"/>
                  <a:gd name="T21" fmla="*/ 40 h 89"/>
                  <a:gd name="T22" fmla="*/ 203 w 203"/>
                  <a:gd name="T23" fmla="*/ 44 h 89"/>
                  <a:gd name="T24" fmla="*/ 203 w 203"/>
                  <a:gd name="T25" fmla="*/ 44 h 89"/>
                  <a:gd name="T26" fmla="*/ 203 w 203"/>
                  <a:gd name="T27" fmla="*/ 50 h 89"/>
                  <a:gd name="T28" fmla="*/ 202 w 203"/>
                  <a:gd name="T29" fmla="*/ 54 h 89"/>
                  <a:gd name="T30" fmla="*/ 199 w 203"/>
                  <a:gd name="T31" fmla="*/ 58 h 89"/>
                  <a:gd name="T32" fmla="*/ 195 w 203"/>
                  <a:gd name="T33" fmla="*/ 62 h 89"/>
                  <a:gd name="T34" fmla="*/ 186 w 203"/>
                  <a:gd name="T35" fmla="*/ 70 h 89"/>
                  <a:gd name="T36" fmla="*/ 174 w 203"/>
                  <a:gd name="T37" fmla="*/ 77 h 89"/>
                  <a:gd name="T38" fmla="*/ 159 w 203"/>
                  <a:gd name="T39" fmla="*/ 82 h 89"/>
                  <a:gd name="T40" fmla="*/ 141 w 203"/>
                  <a:gd name="T41" fmla="*/ 86 h 89"/>
                  <a:gd name="T42" fmla="*/ 122 w 203"/>
                  <a:gd name="T43" fmla="*/ 89 h 89"/>
                  <a:gd name="T44" fmla="*/ 102 w 203"/>
                  <a:gd name="T45" fmla="*/ 89 h 89"/>
                  <a:gd name="T46" fmla="*/ 102 w 203"/>
                  <a:gd name="T47" fmla="*/ 89 h 89"/>
                  <a:gd name="T48" fmla="*/ 81 w 203"/>
                  <a:gd name="T49" fmla="*/ 89 h 89"/>
                  <a:gd name="T50" fmla="*/ 62 w 203"/>
                  <a:gd name="T51" fmla="*/ 86 h 89"/>
                  <a:gd name="T52" fmla="*/ 45 w 203"/>
                  <a:gd name="T53" fmla="*/ 82 h 89"/>
                  <a:gd name="T54" fmla="*/ 30 w 203"/>
                  <a:gd name="T55" fmla="*/ 77 h 89"/>
                  <a:gd name="T56" fmla="*/ 18 w 203"/>
                  <a:gd name="T57" fmla="*/ 70 h 89"/>
                  <a:gd name="T58" fmla="*/ 8 w 203"/>
                  <a:gd name="T59" fmla="*/ 62 h 89"/>
                  <a:gd name="T60" fmla="*/ 4 w 203"/>
                  <a:gd name="T61" fmla="*/ 58 h 89"/>
                  <a:gd name="T62" fmla="*/ 2 w 203"/>
                  <a:gd name="T63" fmla="*/ 54 h 89"/>
                  <a:gd name="T64" fmla="*/ 0 w 203"/>
                  <a:gd name="T65" fmla="*/ 50 h 89"/>
                  <a:gd name="T66" fmla="*/ 0 w 203"/>
                  <a:gd name="T67" fmla="*/ 44 h 89"/>
                  <a:gd name="T68" fmla="*/ 0 w 203"/>
                  <a:gd name="T69" fmla="*/ 44 h 89"/>
                  <a:gd name="T70" fmla="*/ 0 w 203"/>
                  <a:gd name="T71" fmla="*/ 40 h 89"/>
                  <a:gd name="T72" fmla="*/ 2 w 203"/>
                  <a:gd name="T73" fmla="*/ 36 h 89"/>
                  <a:gd name="T74" fmla="*/ 4 w 203"/>
                  <a:gd name="T75" fmla="*/ 31 h 89"/>
                  <a:gd name="T76" fmla="*/ 8 w 203"/>
                  <a:gd name="T77" fmla="*/ 27 h 89"/>
                  <a:gd name="T78" fmla="*/ 18 w 203"/>
                  <a:gd name="T79" fmla="*/ 20 h 89"/>
                  <a:gd name="T80" fmla="*/ 30 w 203"/>
                  <a:gd name="T81" fmla="*/ 13 h 89"/>
                  <a:gd name="T82" fmla="*/ 45 w 203"/>
                  <a:gd name="T83" fmla="*/ 8 h 89"/>
                  <a:gd name="T84" fmla="*/ 62 w 203"/>
                  <a:gd name="T85" fmla="*/ 4 h 89"/>
                  <a:gd name="T86" fmla="*/ 81 w 203"/>
                  <a:gd name="T87" fmla="*/ 1 h 89"/>
                  <a:gd name="T88" fmla="*/ 102 w 203"/>
                  <a:gd name="T89" fmla="*/ 0 h 89"/>
                  <a:gd name="T90" fmla="*/ 102 w 203"/>
                  <a:gd name="T91" fmla="*/ 0 h 8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03"/>
                  <a:gd name="T139" fmla="*/ 0 h 89"/>
                  <a:gd name="T140" fmla="*/ 203 w 203"/>
                  <a:gd name="T141" fmla="*/ 89 h 8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03" h="89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avLst/>
                <a:gdLst>
                  <a:gd name="T0" fmla="*/ 178 w 355"/>
                  <a:gd name="T1" fmla="*/ 0 h 99"/>
                  <a:gd name="T2" fmla="*/ 178 w 355"/>
                  <a:gd name="T3" fmla="*/ 0 h 99"/>
                  <a:gd name="T4" fmla="*/ 213 w 355"/>
                  <a:gd name="T5" fmla="*/ 1 h 99"/>
                  <a:gd name="T6" fmla="*/ 247 w 355"/>
                  <a:gd name="T7" fmla="*/ 4 h 99"/>
                  <a:gd name="T8" fmla="*/ 277 w 355"/>
                  <a:gd name="T9" fmla="*/ 8 h 99"/>
                  <a:gd name="T10" fmla="*/ 302 w 355"/>
                  <a:gd name="T11" fmla="*/ 15 h 99"/>
                  <a:gd name="T12" fmla="*/ 324 w 355"/>
                  <a:gd name="T13" fmla="*/ 22 h 99"/>
                  <a:gd name="T14" fmla="*/ 333 w 355"/>
                  <a:gd name="T15" fmla="*/ 26 h 99"/>
                  <a:gd name="T16" fmla="*/ 340 w 355"/>
                  <a:gd name="T17" fmla="*/ 30 h 99"/>
                  <a:gd name="T18" fmla="*/ 347 w 355"/>
                  <a:gd name="T19" fmla="*/ 34 h 99"/>
                  <a:gd name="T20" fmla="*/ 351 w 355"/>
                  <a:gd name="T21" fmla="*/ 39 h 99"/>
                  <a:gd name="T22" fmla="*/ 354 w 355"/>
                  <a:gd name="T23" fmla="*/ 45 h 99"/>
                  <a:gd name="T24" fmla="*/ 355 w 355"/>
                  <a:gd name="T25" fmla="*/ 49 h 99"/>
                  <a:gd name="T26" fmla="*/ 355 w 355"/>
                  <a:gd name="T27" fmla="*/ 49 h 99"/>
                  <a:gd name="T28" fmla="*/ 354 w 355"/>
                  <a:gd name="T29" fmla="*/ 54 h 99"/>
                  <a:gd name="T30" fmla="*/ 351 w 355"/>
                  <a:gd name="T31" fmla="*/ 60 h 99"/>
                  <a:gd name="T32" fmla="*/ 347 w 355"/>
                  <a:gd name="T33" fmla="*/ 64 h 99"/>
                  <a:gd name="T34" fmla="*/ 340 w 355"/>
                  <a:gd name="T35" fmla="*/ 68 h 99"/>
                  <a:gd name="T36" fmla="*/ 333 w 355"/>
                  <a:gd name="T37" fmla="*/ 73 h 99"/>
                  <a:gd name="T38" fmla="*/ 324 w 355"/>
                  <a:gd name="T39" fmla="*/ 77 h 99"/>
                  <a:gd name="T40" fmla="*/ 302 w 355"/>
                  <a:gd name="T41" fmla="*/ 84 h 99"/>
                  <a:gd name="T42" fmla="*/ 277 w 355"/>
                  <a:gd name="T43" fmla="*/ 89 h 99"/>
                  <a:gd name="T44" fmla="*/ 247 w 355"/>
                  <a:gd name="T45" fmla="*/ 95 h 99"/>
                  <a:gd name="T46" fmla="*/ 213 w 355"/>
                  <a:gd name="T47" fmla="*/ 98 h 99"/>
                  <a:gd name="T48" fmla="*/ 178 w 355"/>
                  <a:gd name="T49" fmla="*/ 99 h 99"/>
                  <a:gd name="T50" fmla="*/ 178 w 355"/>
                  <a:gd name="T51" fmla="*/ 99 h 99"/>
                  <a:gd name="T52" fmla="*/ 143 w 355"/>
                  <a:gd name="T53" fmla="*/ 98 h 99"/>
                  <a:gd name="T54" fmla="*/ 109 w 355"/>
                  <a:gd name="T55" fmla="*/ 95 h 99"/>
                  <a:gd name="T56" fmla="*/ 79 w 355"/>
                  <a:gd name="T57" fmla="*/ 89 h 99"/>
                  <a:gd name="T58" fmla="*/ 53 w 355"/>
                  <a:gd name="T59" fmla="*/ 84 h 99"/>
                  <a:gd name="T60" fmla="*/ 31 w 355"/>
                  <a:gd name="T61" fmla="*/ 77 h 99"/>
                  <a:gd name="T62" fmla="*/ 22 w 355"/>
                  <a:gd name="T63" fmla="*/ 73 h 99"/>
                  <a:gd name="T64" fmla="*/ 15 w 355"/>
                  <a:gd name="T65" fmla="*/ 68 h 99"/>
                  <a:gd name="T66" fmla="*/ 8 w 355"/>
                  <a:gd name="T67" fmla="*/ 64 h 99"/>
                  <a:gd name="T68" fmla="*/ 4 w 355"/>
                  <a:gd name="T69" fmla="*/ 60 h 99"/>
                  <a:gd name="T70" fmla="*/ 2 w 355"/>
                  <a:gd name="T71" fmla="*/ 54 h 99"/>
                  <a:gd name="T72" fmla="*/ 0 w 355"/>
                  <a:gd name="T73" fmla="*/ 49 h 99"/>
                  <a:gd name="T74" fmla="*/ 0 w 355"/>
                  <a:gd name="T75" fmla="*/ 49 h 99"/>
                  <a:gd name="T76" fmla="*/ 2 w 355"/>
                  <a:gd name="T77" fmla="*/ 45 h 99"/>
                  <a:gd name="T78" fmla="*/ 4 w 355"/>
                  <a:gd name="T79" fmla="*/ 39 h 99"/>
                  <a:gd name="T80" fmla="*/ 8 w 355"/>
                  <a:gd name="T81" fmla="*/ 34 h 99"/>
                  <a:gd name="T82" fmla="*/ 15 w 355"/>
                  <a:gd name="T83" fmla="*/ 30 h 99"/>
                  <a:gd name="T84" fmla="*/ 22 w 355"/>
                  <a:gd name="T85" fmla="*/ 26 h 99"/>
                  <a:gd name="T86" fmla="*/ 31 w 355"/>
                  <a:gd name="T87" fmla="*/ 22 h 99"/>
                  <a:gd name="T88" fmla="*/ 53 w 355"/>
                  <a:gd name="T89" fmla="*/ 15 h 99"/>
                  <a:gd name="T90" fmla="*/ 79 w 355"/>
                  <a:gd name="T91" fmla="*/ 8 h 99"/>
                  <a:gd name="T92" fmla="*/ 109 w 355"/>
                  <a:gd name="T93" fmla="*/ 4 h 99"/>
                  <a:gd name="T94" fmla="*/ 143 w 355"/>
                  <a:gd name="T95" fmla="*/ 1 h 99"/>
                  <a:gd name="T96" fmla="*/ 178 w 355"/>
                  <a:gd name="T97" fmla="*/ 0 h 99"/>
                  <a:gd name="T98" fmla="*/ 178 w 355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5"/>
                  <a:gd name="T151" fmla="*/ 0 h 99"/>
                  <a:gd name="T152" fmla="*/ 355 w 355"/>
                  <a:gd name="T153" fmla="*/ 99 h 9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5" h="99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avLst/>
                <a:gdLst>
                  <a:gd name="T0" fmla="*/ 207 w 450"/>
                  <a:gd name="T1" fmla="*/ 37 h 37"/>
                  <a:gd name="T2" fmla="*/ 207 w 450"/>
                  <a:gd name="T3" fmla="*/ 37 h 37"/>
                  <a:gd name="T4" fmla="*/ 149 w 450"/>
                  <a:gd name="T5" fmla="*/ 37 h 37"/>
                  <a:gd name="T6" fmla="*/ 115 w 450"/>
                  <a:gd name="T7" fmla="*/ 34 h 37"/>
                  <a:gd name="T8" fmla="*/ 83 w 450"/>
                  <a:gd name="T9" fmla="*/ 32 h 37"/>
                  <a:gd name="T10" fmla="*/ 53 w 450"/>
                  <a:gd name="T11" fmla="*/ 29 h 37"/>
                  <a:gd name="T12" fmla="*/ 27 w 450"/>
                  <a:gd name="T13" fmla="*/ 23 h 37"/>
                  <a:gd name="T14" fmla="*/ 18 w 450"/>
                  <a:gd name="T15" fmla="*/ 21 h 37"/>
                  <a:gd name="T16" fmla="*/ 9 w 450"/>
                  <a:gd name="T17" fmla="*/ 18 h 37"/>
                  <a:gd name="T18" fmla="*/ 5 w 450"/>
                  <a:gd name="T19" fmla="*/ 15 h 37"/>
                  <a:gd name="T20" fmla="*/ 3 w 450"/>
                  <a:gd name="T21" fmla="*/ 11 h 37"/>
                  <a:gd name="T22" fmla="*/ 3 w 450"/>
                  <a:gd name="T23" fmla="*/ 11 h 37"/>
                  <a:gd name="T24" fmla="*/ 0 w 450"/>
                  <a:gd name="T25" fmla="*/ 2 h 37"/>
                  <a:gd name="T26" fmla="*/ 0 w 450"/>
                  <a:gd name="T27" fmla="*/ 2 h 37"/>
                  <a:gd name="T28" fmla="*/ 19 w 450"/>
                  <a:gd name="T29" fmla="*/ 7 h 37"/>
                  <a:gd name="T30" fmla="*/ 42 w 450"/>
                  <a:gd name="T31" fmla="*/ 10 h 37"/>
                  <a:gd name="T32" fmla="*/ 69 w 450"/>
                  <a:gd name="T33" fmla="*/ 14 h 37"/>
                  <a:gd name="T34" fmla="*/ 97 w 450"/>
                  <a:gd name="T35" fmla="*/ 15 h 37"/>
                  <a:gd name="T36" fmla="*/ 156 w 450"/>
                  <a:gd name="T37" fmla="*/ 19 h 37"/>
                  <a:gd name="T38" fmla="*/ 206 w 450"/>
                  <a:gd name="T39" fmla="*/ 19 h 37"/>
                  <a:gd name="T40" fmla="*/ 206 w 450"/>
                  <a:gd name="T41" fmla="*/ 19 h 37"/>
                  <a:gd name="T42" fmla="*/ 263 w 450"/>
                  <a:gd name="T43" fmla="*/ 18 h 37"/>
                  <a:gd name="T44" fmla="*/ 332 w 450"/>
                  <a:gd name="T45" fmla="*/ 15 h 37"/>
                  <a:gd name="T46" fmla="*/ 367 w 450"/>
                  <a:gd name="T47" fmla="*/ 13 h 37"/>
                  <a:gd name="T48" fmla="*/ 399 w 450"/>
                  <a:gd name="T49" fmla="*/ 10 h 37"/>
                  <a:gd name="T50" fmla="*/ 428 w 450"/>
                  <a:gd name="T51" fmla="*/ 6 h 37"/>
                  <a:gd name="T52" fmla="*/ 450 w 450"/>
                  <a:gd name="T53" fmla="*/ 0 h 37"/>
                  <a:gd name="T54" fmla="*/ 450 w 450"/>
                  <a:gd name="T55" fmla="*/ 0 h 37"/>
                  <a:gd name="T56" fmla="*/ 447 w 450"/>
                  <a:gd name="T57" fmla="*/ 11 h 37"/>
                  <a:gd name="T58" fmla="*/ 447 w 450"/>
                  <a:gd name="T59" fmla="*/ 11 h 37"/>
                  <a:gd name="T60" fmla="*/ 444 w 450"/>
                  <a:gd name="T61" fmla="*/ 15 h 37"/>
                  <a:gd name="T62" fmla="*/ 437 w 450"/>
                  <a:gd name="T63" fmla="*/ 18 h 37"/>
                  <a:gd name="T64" fmla="*/ 429 w 450"/>
                  <a:gd name="T65" fmla="*/ 21 h 37"/>
                  <a:gd name="T66" fmla="*/ 417 w 450"/>
                  <a:gd name="T67" fmla="*/ 23 h 37"/>
                  <a:gd name="T68" fmla="*/ 386 w 450"/>
                  <a:gd name="T69" fmla="*/ 29 h 37"/>
                  <a:gd name="T70" fmla="*/ 351 w 450"/>
                  <a:gd name="T71" fmla="*/ 32 h 37"/>
                  <a:gd name="T72" fmla="*/ 311 w 450"/>
                  <a:gd name="T73" fmla="*/ 34 h 37"/>
                  <a:gd name="T74" fmla="*/ 272 w 450"/>
                  <a:gd name="T75" fmla="*/ 37 h 37"/>
                  <a:gd name="T76" fmla="*/ 207 w 450"/>
                  <a:gd name="T77" fmla="*/ 37 h 37"/>
                  <a:gd name="T78" fmla="*/ 207 w 450"/>
                  <a:gd name="T79" fmla="*/ 37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0"/>
                  <a:gd name="T121" fmla="*/ 0 h 37"/>
                  <a:gd name="T122" fmla="*/ 450 w 450"/>
                  <a:gd name="T123" fmla="*/ 37 h 3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0" h="37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avLst/>
                <a:gdLst>
                  <a:gd name="T0" fmla="*/ 20 w 823"/>
                  <a:gd name="T1" fmla="*/ 37 h 61"/>
                  <a:gd name="T2" fmla="*/ 788 w 823"/>
                  <a:gd name="T3" fmla="*/ 0 h 61"/>
                  <a:gd name="T4" fmla="*/ 788 w 823"/>
                  <a:gd name="T5" fmla="*/ 0 h 61"/>
                  <a:gd name="T6" fmla="*/ 788 w 823"/>
                  <a:gd name="T7" fmla="*/ 4 h 61"/>
                  <a:gd name="T8" fmla="*/ 791 w 823"/>
                  <a:gd name="T9" fmla="*/ 7 h 61"/>
                  <a:gd name="T10" fmla="*/ 795 w 823"/>
                  <a:gd name="T11" fmla="*/ 10 h 61"/>
                  <a:gd name="T12" fmla="*/ 804 w 823"/>
                  <a:gd name="T13" fmla="*/ 12 h 61"/>
                  <a:gd name="T14" fmla="*/ 804 w 823"/>
                  <a:gd name="T15" fmla="*/ 12 h 61"/>
                  <a:gd name="T16" fmla="*/ 810 w 823"/>
                  <a:gd name="T17" fmla="*/ 15 h 61"/>
                  <a:gd name="T18" fmla="*/ 816 w 823"/>
                  <a:gd name="T19" fmla="*/ 16 h 61"/>
                  <a:gd name="T20" fmla="*/ 820 w 823"/>
                  <a:gd name="T21" fmla="*/ 19 h 61"/>
                  <a:gd name="T22" fmla="*/ 823 w 823"/>
                  <a:gd name="T23" fmla="*/ 23 h 61"/>
                  <a:gd name="T24" fmla="*/ 0 w 823"/>
                  <a:gd name="T25" fmla="*/ 61 h 61"/>
                  <a:gd name="T26" fmla="*/ 0 w 823"/>
                  <a:gd name="T27" fmla="*/ 61 h 61"/>
                  <a:gd name="T28" fmla="*/ 8 w 823"/>
                  <a:gd name="T29" fmla="*/ 58 h 61"/>
                  <a:gd name="T30" fmla="*/ 8 w 823"/>
                  <a:gd name="T31" fmla="*/ 58 h 61"/>
                  <a:gd name="T32" fmla="*/ 15 w 823"/>
                  <a:gd name="T33" fmla="*/ 57 h 61"/>
                  <a:gd name="T34" fmla="*/ 20 w 823"/>
                  <a:gd name="T35" fmla="*/ 54 h 61"/>
                  <a:gd name="T36" fmla="*/ 23 w 823"/>
                  <a:gd name="T37" fmla="*/ 52 h 61"/>
                  <a:gd name="T38" fmla="*/ 24 w 823"/>
                  <a:gd name="T39" fmla="*/ 49 h 61"/>
                  <a:gd name="T40" fmla="*/ 24 w 823"/>
                  <a:gd name="T41" fmla="*/ 46 h 61"/>
                  <a:gd name="T42" fmla="*/ 23 w 823"/>
                  <a:gd name="T43" fmla="*/ 43 h 61"/>
                  <a:gd name="T44" fmla="*/ 20 w 823"/>
                  <a:gd name="T45" fmla="*/ 37 h 61"/>
                  <a:gd name="T46" fmla="*/ 20 w 823"/>
                  <a:gd name="T47" fmla="*/ 3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3"/>
                  <a:gd name="T73" fmla="*/ 0 h 61"/>
                  <a:gd name="T74" fmla="*/ 823 w 823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3" h="61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avLst/>
                <a:gdLst>
                  <a:gd name="T0" fmla="*/ 0 w 835"/>
                  <a:gd name="T1" fmla="*/ 40 h 63"/>
                  <a:gd name="T2" fmla="*/ 835 w 835"/>
                  <a:gd name="T3" fmla="*/ 0 h 63"/>
                  <a:gd name="T4" fmla="*/ 835 w 835"/>
                  <a:gd name="T5" fmla="*/ 0 h 63"/>
                  <a:gd name="T6" fmla="*/ 829 w 835"/>
                  <a:gd name="T7" fmla="*/ 6 h 63"/>
                  <a:gd name="T8" fmla="*/ 821 w 835"/>
                  <a:gd name="T9" fmla="*/ 9 h 63"/>
                  <a:gd name="T10" fmla="*/ 812 w 835"/>
                  <a:gd name="T11" fmla="*/ 11 h 63"/>
                  <a:gd name="T12" fmla="*/ 806 w 835"/>
                  <a:gd name="T13" fmla="*/ 11 h 63"/>
                  <a:gd name="T14" fmla="*/ 806 w 835"/>
                  <a:gd name="T15" fmla="*/ 11 h 63"/>
                  <a:gd name="T16" fmla="*/ 800 w 835"/>
                  <a:gd name="T17" fmla="*/ 13 h 63"/>
                  <a:gd name="T18" fmla="*/ 800 w 835"/>
                  <a:gd name="T19" fmla="*/ 14 h 63"/>
                  <a:gd name="T20" fmla="*/ 800 w 835"/>
                  <a:gd name="T21" fmla="*/ 17 h 63"/>
                  <a:gd name="T22" fmla="*/ 802 w 835"/>
                  <a:gd name="T23" fmla="*/ 21 h 63"/>
                  <a:gd name="T24" fmla="*/ 804 w 835"/>
                  <a:gd name="T25" fmla="*/ 26 h 63"/>
                  <a:gd name="T26" fmla="*/ 42 w 835"/>
                  <a:gd name="T27" fmla="*/ 63 h 63"/>
                  <a:gd name="T28" fmla="*/ 42 w 835"/>
                  <a:gd name="T29" fmla="*/ 63 h 63"/>
                  <a:gd name="T30" fmla="*/ 42 w 835"/>
                  <a:gd name="T31" fmla="*/ 60 h 63"/>
                  <a:gd name="T32" fmla="*/ 41 w 835"/>
                  <a:gd name="T33" fmla="*/ 60 h 63"/>
                  <a:gd name="T34" fmla="*/ 36 w 835"/>
                  <a:gd name="T35" fmla="*/ 59 h 63"/>
                  <a:gd name="T36" fmla="*/ 36 w 835"/>
                  <a:gd name="T37" fmla="*/ 59 h 63"/>
                  <a:gd name="T38" fmla="*/ 27 w 835"/>
                  <a:gd name="T39" fmla="*/ 57 h 63"/>
                  <a:gd name="T40" fmla="*/ 16 w 835"/>
                  <a:gd name="T41" fmla="*/ 53 h 63"/>
                  <a:gd name="T42" fmla="*/ 7 w 835"/>
                  <a:gd name="T43" fmla="*/ 48 h 63"/>
                  <a:gd name="T44" fmla="*/ 3 w 835"/>
                  <a:gd name="T45" fmla="*/ 44 h 63"/>
                  <a:gd name="T46" fmla="*/ 0 w 835"/>
                  <a:gd name="T47" fmla="*/ 40 h 63"/>
                  <a:gd name="T48" fmla="*/ 0 w 835"/>
                  <a:gd name="T49" fmla="*/ 4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35"/>
                  <a:gd name="T76" fmla="*/ 0 h 63"/>
                  <a:gd name="T77" fmla="*/ 835 w 835"/>
                  <a:gd name="T78" fmla="*/ 63 h 6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35" h="63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avLst/>
                <a:gdLst>
                  <a:gd name="T0" fmla="*/ 0 w 799"/>
                  <a:gd name="T1" fmla="*/ 36 h 61"/>
                  <a:gd name="T2" fmla="*/ 795 w 799"/>
                  <a:gd name="T3" fmla="*/ 0 h 61"/>
                  <a:gd name="T4" fmla="*/ 795 w 799"/>
                  <a:gd name="T5" fmla="*/ 0 h 61"/>
                  <a:gd name="T6" fmla="*/ 794 w 799"/>
                  <a:gd name="T7" fmla="*/ 4 h 61"/>
                  <a:gd name="T8" fmla="*/ 795 w 799"/>
                  <a:gd name="T9" fmla="*/ 10 h 61"/>
                  <a:gd name="T10" fmla="*/ 799 w 799"/>
                  <a:gd name="T11" fmla="*/ 23 h 61"/>
                  <a:gd name="T12" fmla="*/ 11 w 799"/>
                  <a:gd name="T13" fmla="*/ 61 h 61"/>
                  <a:gd name="T14" fmla="*/ 11 w 799"/>
                  <a:gd name="T15" fmla="*/ 61 h 61"/>
                  <a:gd name="T16" fmla="*/ 13 w 799"/>
                  <a:gd name="T17" fmla="*/ 52 h 61"/>
                  <a:gd name="T18" fmla="*/ 13 w 799"/>
                  <a:gd name="T19" fmla="*/ 46 h 61"/>
                  <a:gd name="T20" fmla="*/ 11 w 799"/>
                  <a:gd name="T21" fmla="*/ 43 h 61"/>
                  <a:gd name="T22" fmla="*/ 10 w 799"/>
                  <a:gd name="T23" fmla="*/ 40 h 61"/>
                  <a:gd name="T24" fmla="*/ 6 w 799"/>
                  <a:gd name="T25" fmla="*/ 39 h 61"/>
                  <a:gd name="T26" fmla="*/ 0 w 799"/>
                  <a:gd name="T27" fmla="*/ 36 h 61"/>
                  <a:gd name="T28" fmla="*/ 0 w 799"/>
                  <a:gd name="T29" fmla="*/ 36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9"/>
                  <a:gd name="T46" fmla="*/ 0 h 61"/>
                  <a:gd name="T47" fmla="*/ 799 w 799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9" h="61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avLst/>
                <a:gdLst>
                  <a:gd name="T0" fmla="*/ 3 w 810"/>
                  <a:gd name="T1" fmla="*/ 36 h 61"/>
                  <a:gd name="T2" fmla="*/ 788 w 810"/>
                  <a:gd name="T3" fmla="*/ 0 h 61"/>
                  <a:gd name="T4" fmla="*/ 788 w 810"/>
                  <a:gd name="T5" fmla="*/ 0 h 61"/>
                  <a:gd name="T6" fmla="*/ 788 w 810"/>
                  <a:gd name="T7" fmla="*/ 5 h 61"/>
                  <a:gd name="T8" fmla="*/ 790 w 810"/>
                  <a:gd name="T9" fmla="*/ 11 h 61"/>
                  <a:gd name="T10" fmla="*/ 795 w 810"/>
                  <a:gd name="T11" fmla="*/ 16 h 61"/>
                  <a:gd name="T12" fmla="*/ 803 w 810"/>
                  <a:gd name="T13" fmla="*/ 20 h 61"/>
                  <a:gd name="T14" fmla="*/ 803 w 810"/>
                  <a:gd name="T15" fmla="*/ 20 h 61"/>
                  <a:gd name="T16" fmla="*/ 810 w 810"/>
                  <a:gd name="T17" fmla="*/ 23 h 61"/>
                  <a:gd name="T18" fmla="*/ 0 w 810"/>
                  <a:gd name="T19" fmla="*/ 61 h 61"/>
                  <a:gd name="T20" fmla="*/ 0 w 810"/>
                  <a:gd name="T21" fmla="*/ 61 h 61"/>
                  <a:gd name="T22" fmla="*/ 4 w 810"/>
                  <a:gd name="T23" fmla="*/ 55 h 61"/>
                  <a:gd name="T24" fmla="*/ 6 w 810"/>
                  <a:gd name="T25" fmla="*/ 50 h 61"/>
                  <a:gd name="T26" fmla="*/ 4 w 810"/>
                  <a:gd name="T27" fmla="*/ 43 h 61"/>
                  <a:gd name="T28" fmla="*/ 3 w 810"/>
                  <a:gd name="T29" fmla="*/ 36 h 61"/>
                  <a:gd name="T30" fmla="*/ 3 w 810"/>
                  <a:gd name="T31" fmla="*/ 36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0"/>
                  <a:gd name="T49" fmla="*/ 0 h 61"/>
                  <a:gd name="T50" fmla="*/ 810 w 810"/>
                  <a:gd name="T51" fmla="*/ 61 h 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0" h="61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avLst/>
                <a:gdLst>
                  <a:gd name="T0" fmla="*/ 0 w 795"/>
                  <a:gd name="T1" fmla="*/ 38 h 61"/>
                  <a:gd name="T2" fmla="*/ 788 w 795"/>
                  <a:gd name="T3" fmla="*/ 0 h 61"/>
                  <a:gd name="T4" fmla="*/ 788 w 795"/>
                  <a:gd name="T5" fmla="*/ 0 h 61"/>
                  <a:gd name="T6" fmla="*/ 792 w 795"/>
                  <a:gd name="T7" fmla="*/ 8 h 61"/>
                  <a:gd name="T8" fmla="*/ 795 w 795"/>
                  <a:gd name="T9" fmla="*/ 15 h 61"/>
                  <a:gd name="T10" fmla="*/ 795 w 795"/>
                  <a:gd name="T11" fmla="*/ 22 h 61"/>
                  <a:gd name="T12" fmla="*/ 795 w 795"/>
                  <a:gd name="T13" fmla="*/ 22 h 61"/>
                  <a:gd name="T14" fmla="*/ 795 w 795"/>
                  <a:gd name="T15" fmla="*/ 24 h 61"/>
                  <a:gd name="T16" fmla="*/ 9 w 795"/>
                  <a:gd name="T17" fmla="*/ 61 h 61"/>
                  <a:gd name="T18" fmla="*/ 9 w 795"/>
                  <a:gd name="T19" fmla="*/ 61 h 61"/>
                  <a:gd name="T20" fmla="*/ 11 w 795"/>
                  <a:gd name="T21" fmla="*/ 56 h 61"/>
                  <a:gd name="T22" fmla="*/ 13 w 795"/>
                  <a:gd name="T23" fmla="*/ 50 h 61"/>
                  <a:gd name="T24" fmla="*/ 17 w 795"/>
                  <a:gd name="T25" fmla="*/ 43 h 61"/>
                  <a:gd name="T26" fmla="*/ 17 w 795"/>
                  <a:gd name="T27" fmla="*/ 41 h 61"/>
                  <a:gd name="T28" fmla="*/ 15 w 795"/>
                  <a:gd name="T29" fmla="*/ 39 h 61"/>
                  <a:gd name="T30" fmla="*/ 9 w 795"/>
                  <a:gd name="T31" fmla="*/ 38 h 61"/>
                  <a:gd name="T32" fmla="*/ 0 w 795"/>
                  <a:gd name="T33" fmla="*/ 38 h 61"/>
                  <a:gd name="T34" fmla="*/ 0 w 795"/>
                  <a:gd name="T35" fmla="*/ 38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5"/>
                  <a:gd name="T55" fmla="*/ 0 h 61"/>
                  <a:gd name="T56" fmla="*/ 795 w 795"/>
                  <a:gd name="T57" fmla="*/ 61 h 6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5" h="61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avLst/>
                <a:gdLst>
                  <a:gd name="T0" fmla="*/ 15 w 823"/>
                  <a:gd name="T1" fmla="*/ 36 h 61"/>
                  <a:gd name="T2" fmla="*/ 794 w 823"/>
                  <a:gd name="T3" fmla="*/ 0 h 61"/>
                  <a:gd name="T4" fmla="*/ 794 w 823"/>
                  <a:gd name="T5" fmla="*/ 0 h 61"/>
                  <a:gd name="T6" fmla="*/ 794 w 823"/>
                  <a:gd name="T7" fmla="*/ 4 h 61"/>
                  <a:gd name="T8" fmla="*/ 796 w 823"/>
                  <a:gd name="T9" fmla="*/ 7 h 61"/>
                  <a:gd name="T10" fmla="*/ 800 w 823"/>
                  <a:gd name="T11" fmla="*/ 11 h 61"/>
                  <a:gd name="T12" fmla="*/ 807 w 823"/>
                  <a:gd name="T13" fmla="*/ 13 h 61"/>
                  <a:gd name="T14" fmla="*/ 807 w 823"/>
                  <a:gd name="T15" fmla="*/ 13 h 61"/>
                  <a:gd name="T16" fmla="*/ 817 w 823"/>
                  <a:gd name="T17" fmla="*/ 18 h 61"/>
                  <a:gd name="T18" fmla="*/ 823 w 823"/>
                  <a:gd name="T19" fmla="*/ 22 h 61"/>
                  <a:gd name="T20" fmla="*/ 0 w 823"/>
                  <a:gd name="T21" fmla="*/ 61 h 61"/>
                  <a:gd name="T22" fmla="*/ 0 w 823"/>
                  <a:gd name="T23" fmla="*/ 61 h 61"/>
                  <a:gd name="T24" fmla="*/ 3 w 823"/>
                  <a:gd name="T25" fmla="*/ 59 h 61"/>
                  <a:gd name="T26" fmla="*/ 3 w 823"/>
                  <a:gd name="T27" fmla="*/ 59 h 61"/>
                  <a:gd name="T28" fmla="*/ 11 w 823"/>
                  <a:gd name="T29" fmla="*/ 55 h 61"/>
                  <a:gd name="T30" fmla="*/ 14 w 823"/>
                  <a:gd name="T31" fmla="*/ 53 h 61"/>
                  <a:gd name="T32" fmla="*/ 15 w 823"/>
                  <a:gd name="T33" fmla="*/ 50 h 61"/>
                  <a:gd name="T34" fmla="*/ 16 w 823"/>
                  <a:gd name="T35" fmla="*/ 43 h 61"/>
                  <a:gd name="T36" fmla="*/ 15 w 823"/>
                  <a:gd name="T37" fmla="*/ 36 h 61"/>
                  <a:gd name="T38" fmla="*/ 15 w 823"/>
                  <a:gd name="T39" fmla="*/ 36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23"/>
                  <a:gd name="T61" fmla="*/ 0 h 61"/>
                  <a:gd name="T62" fmla="*/ 823 w 823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23" h="61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avLst/>
                <a:gdLst>
                  <a:gd name="T0" fmla="*/ 0 w 788"/>
                  <a:gd name="T1" fmla="*/ 37 h 61"/>
                  <a:gd name="T2" fmla="*/ 786 w 788"/>
                  <a:gd name="T3" fmla="*/ 0 h 61"/>
                  <a:gd name="T4" fmla="*/ 786 w 788"/>
                  <a:gd name="T5" fmla="*/ 0 h 61"/>
                  <a:gd name="T6" fmla="*/ 784 w 788"/>
                  <a:gd name="T7" fmla="*/ 6 h 61"/>
                  <a:gd name="T8" fmla="*/ 786 w 788"/>
                  <a:gd name="T9" fmla="*/ 11 h 61"/>
                  <a:gd name="T10" fmla="*/ 788 w 788"/>
                  <a:gd name="T11" fmla="*/ 25 h 61"/>
                  <a:gd name="T12" fmla="*/ 7 w 788"/>
                  <a:gd name="T13" fmla="*/ 61 h 61"/>
                  <a:gd name="T14" fmla="*/ 7 w 788"/>
                  <a:gd name="T15" fmla="*/ 61 h 61"/>
                  <a:gd name="T16" fmla="*/ 8 w 788"/>
                  <a:gd name="T17" fmla="*/ 54 h 61"/>
                  <a:gd name="T18" fmla="*/ 8 w 788"/>
                  <a:gd name="T19" fmla="*/ 48 h 61"/>
                  <a:gd name="T20" fmla="*/ 6 w 788"/>
                  <a:gd name="T21" fmla="*/ 42 h 61"/>
                  <a:gd name="T22" fmla="*/ 0 w 788"/>
                  <a:gd name="T23" fmla="*/ 37 h 61"/>
                  <a:gd name="T24" fmla="*/ 0 w 788"/>
                  <a:gd name="T25" fmla="*/ 37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88"/>
                  <a:gd name="T40" fmla="*/ 0 h 61"/>
                  <a:gd name="T41" fmla="*/ 788 w 78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88" h="61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avLst/>
                <a:gdLst>
                  <a:gd name="T0" fmla="*/ 370 w 790"/>
                  <a:gd name="T1" fmla="*/ 196 h 196"/>
                  <a:gd name="T2" fmla="*/ 370 w 790"/>
                  <a:gd name="T3" fmla="*/ 196 h 196"/>
                  <a:gd name="T4" fmla="*/ 305 w 790"/>
                  <a:gd name="T5" fmla="*/ 195 h 196"/>
                  <a:gd name="T6" fmla="*/ 269 w 790"/>
                  <a:gd name="T7" fmla="*/ 194 h 196"/>
                  <a:gd name="T8" fmla="*/ 233 w 790"/>
                  <a:gd name="T9" fmla="*/ 191 h 196"/>
                  <a:gd name="T10" fmla="*/ 201 w 790"/>
                  <a:gd name="T11" fmla="*/ 187 h 196"/>
                  <a:gd name="T12" fmla="*/ 172 w 790"/>
                  <a:gd name="T13" fmla="*/ 182 h 196"/>
                  <a:gd name="T14" fmla="*/ 163 w 790"/>
                  <a:gd name="T15" fmla="*/ 179 h 196"/>
                  <a:gd name="T16" fmla="*/ 155 w 790"/>
                  <a:gd name="T17" fmla="*/ 176 h 196"/>
                  <a:gd name="T18" fmla="*/ 148 w 790"/>
                  <a:gd name="T19" fmla="*/ 172 h 196"/>
                  <a:gd name="T20" fmla="*/ 147 w 790"/>
                  <a:gd name="T21" fmla="*/ 168 h 196"/>
                  <a:gd name="T22" fmla="*/ 147 w 790"/>
                  <a:gd name="T23" fmla="*/ 168 h 196"/>
                  <a:gd name="T24" fmla="*/ 144 w 790"/>
                  <a:gd name="T25" fmla="*/ 160 h 196"/>
                  <a:gd name="T26" fmla="*/ 140 w 790"/>
                  <a:gd name="T27" fmla="*/ 153 h 196"/>
                  <a:gd name="T28" fmla="*/ 133 w 790"/>
                  <a:gd name="T29" fmla="*/ 145 h 196"/>
                  <a:gd name="T30" fmla="*/ 125 w 790"/>
                  <a:gd name="T31" fmla="*/ 138 h 196"/>
                  <a:gd name="T32" fmla="*/ 99 w 790"/>
                  <a:gd name="T33" fmla="*/ 121 h 196"/>
                  <a:gd name="T34" fmla="*/ 64 w 790"/>
                  <a:gd name="T35" fmla="*/ 99 h 196"/>
                  <a:gd name="T36" fmla="*/ 64 w 790"/>
                  <a:gd name="T37" fmla="*/ 99 h 196"/>
                  <a:gd name="T38" fmla="*/ 52 w 790"/>
                  <a:gd name="T39" fmla="*/ 92 h 196"/>
                  <a:gd name="T40" fmla="*/ 42 w 790"/>
                  <a:gd name="T41" fmla="*/ 84 h 196"/>
                  <a:gd name="T42" fmla="*/ 33 w 790"/>
                  <a:gd name="T43" fmla="*/ 76 h 196"/>
                  <a:gd name="T44" fmla="*/ 23 w 790"/>
                  <a:gd name="T45" fmla="*/ 68 h 196"/>
                  <a:gd name="T46" fmla="*/ 11 w 790"/>
                  <a:gd name="T47" fmla="*/ 53 h 196"/>
                  <a:gd name="T48" fmla="*/ 0 w 790"/>
                  <a:gd name="T49" fmla="*/ 37 h 196"/>
                  <a:gd name="T50" fmla="*/ 790 w 790"/>
                  <a:gd name="T51" fmla="*/ 0 h 196"/>
                  <a:gd name="T52" fmla="*/ 790 w 790"/>
                  <a:gd name="T53" fmla="*/ 0 h 196"/>
                  <a:gd name="T54" fmla="*/ 786 w 790"/>
                  <a:gd name="T55" fmla="*/ 12 h 196"/>
                  <a:gd name="T56" fmla="*/ 778 w 790"/>
                  <a:gd name="T57" fmla="*/ 24 h 196"/>
                  <a:gd name="T58" fmla="*/ 770 w 790"/>
                  <a:gd name="T59" fmla="*/ 38 h 196"/>
                  <a:gd name="T60" fmla="*/ 760 w 790"/>
                  <a:gd name="T61" fmla="*/ 50 h 196"/>
                  <a:gd name="T62" fmla="*/ 749 w 790"/>
                  <a:gd name="T63" fmla="*/ 62 h 196"/>
                  <a:gd name="T64" fmla="*/ 738 w 790"/>
                  <a:gd name="T65" fmla="*/ 76 h 196"/>
                  <a:gd name="T66" fmla="*/ 711 w 790"/>
                  <a:gd name="T67" fmla="*/ 99 h 196"/>
                  <a:gd name="T68" fmla="*/ 711 w 790"/>
                  <a:gd name="T69" fmla="*/ 99 h 196"/>
                  <a:gd name="T70" fmla="*/ 696 w 790"/>
                  <a:gd name="T71" fmla="*/ 111 h 196"/>
                  <a:gd name="T72" fmla="*/ 682 w 790"/>
                  <a:gd name="T73" fmla="*/ 122 h 196"/>
                  <a:gd name="T74" fmla="*/ 657 w 790"/>
                  <a:gd name="T75" fmla="*/ 138 h 196"/>
                  <a:gd name="T76" fmla="*/ 646 w 790"/>
                  <a:gd name="T77" fmla="*/ 146 h 196"/>
                  <a:gd name="T78" fmla="*/ 638 w 790"/>
                  <a:gd name="T79" fmla="*/ 153 h 196"/>
                  <a:gd name="T80" fmla="*/ 633 w 790"/>
                  <a:gd name="T81" fmla="*/ 160 h 196"/>
                  <a:gd name="T82" fmla="*/ 630 w 790"/>
                  <a:gd name="T83" fmla="*/ 168 h 196"/>
                  <a:gd name="T84" fmla="*/ 630 w 790"/>
                  <a:gd name="T85" fmla="*/ 168 h 196"/>
                  <a:gd name="T86" fmla="*/ 629 w 790"/>
                  <a:gd name="T87" fmla="*/ 169 h 196"/>
                  <a:gd name="T88" fmla="*/ 627 w 790"/>
                  <a:gd name="T89" fmla="*/ 172 h 196"/>
                  <a:gd name="T90" fmla="*/ 621 w 790"/>
                  <a:gd name="T91" fmla="*/ 176 h 196"/>
                  <a:gd name="T92" fmla="*/ 610 w 790"/>
                  <a:gd name="T93" fmla="*/ 179 h 196"/>
                  <a:gd name="T94" fmla="*/ 598 w 790"/>
                  <a:gd name="T95" fmla="*/ 182 h 196"/>
                  <a:gd name="T96" fmla="*/ 564 w 790"/>
                  <a:gd name="T97" fmla="*/ 187 h 196"/>
                  <a:gd name="T98" fmla="*/ 525 w 790"/>
                  <a:gd name="T99" fmla="*/ 191 h 196"/>
                  <a:gd name="T100" fmla="*/ 483 w 790"/>
                  <a:gd name="T101" fmla="*/ 194 h 196"/>
                  <a:gd name="T102" fmla="*/ 439 w 790"/>
                  <a:gd name="T103" fmla="*/ 195 h 196"/>
                  <a:gd name="T104" fmla="*/ 370 w 790"/>
                  <a:gd name="T105" fmla="*/ 196 h 196"/>
                  <a:gd name="T106" fmla="*/ 370 w 790"/>
                  <a:gd name="T107" fmla="*/ 196 h 1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0"/>
                  <a:gd name="T163" fmla="*/ 0 h 196"/>
                  <a:gd name="T164" fmla="*/ 790 w 790"/>
                  <a:gd name="T165" fmla="*/ 196 h 19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0" h="196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avLst/>
                <a:gdLst>
                  <a:gd name="T0" fmla="*/ 82 w 228"/>
                  <a:gd name="T1" fmla="*/ 170 h 176"/>
                  <a:gd name="T2" fmla="*/ 82 w 228"/>
                  <a:gd name="T3" fmla="*/ 170 h 176"/>
                  <a:gd name="T4" fmla="*/ 73 w 228"/>
                  <a:gd name="T5" fmla="*/ 149 h 176"/>
                  <a:gd name="T6" fmla="*/ 65 w 228"/>
                  <a:gd name="T7" fmla="*/ 130 h 176"/>
                  <a:gd name="T8" fmla="*/ 52 w 228"/>
                  <a:gd name="T9" fmla="*/ 109 h 176"/>
                  <a:gd name="T10" fmla="*/ 34 w 228"/>
                  <a:gd name="T11" fmla="*/ 80 h 176"/>
                  <a:gd name="T12" fmla="*/ 34 w 228"/>
                  <a:gd name="T13" fmla="*/ 80 h 176"/>
                  <a:gd name="T14" fmla="*/ 25 w 228"/>
                  <a:gd name="T15" fmla="*/ 64 h 176"/>
                  <a:gd name="T16" fmla="*/ 15 w 228"/>
                  <a:gd name="T17" fmla="*/ 46 h 176"/>
                  <a:gd name="T18" fmla="*/ 0 w 228"/>
                  <a:gd name="T19" fmla="*/ 10 h 176"/>
                  <a:gd name="T20" fmla="*/ 225 w 228"/>
                  <a:gd name="T21" fmla="*/ 0 h 176"/>
                  <a:gd name="T22" fmla="*/ 225 w 228"/>
                  <a:gd name="T23" fmla="*/ 0 h 176"/>
                  <a:gd name="T24" fmla="*/ 228 w 228"/>
                  <a:gd name="T25" fmla="*/ 41 h 176"/>
                  <a:gd name="T26" fmla="*/ 228 w 228"/>
                  <a:gd name="T27" fmla="*/ 80 h 176"/>
                  <a:gd name="T28" fmla="*/ 228 w 228"/>
                  <a:gd name="T29" fmla="*/ 80 h 176"/>
                  <a:gd name="T30" fmla="*/ 226 w 228"/>
                  <a:gd name="T31" fmla="*/ 110 h 176"/>
                  <a:gd name="T32" fmla="*/ 224 w 228"/>
                  <a:gd name="T33" fmla="*/ 133 h 176"/>
                  <a:gd name="T34" fmla="*/ 224 w 228"/>
                  <a:gd name="T35" fmla="*/ 152 h 176"/>
                  <a:gd name="T36" fmla="*/ 224 w 228"/>
                  <a:gd name="T37" fmla="*/ 162 h 176"/>
                  <a:gd name="T38" fmla="*/ 226 w 228"/>
                  <a:gd name="T39" fmla="*/ 172 h 176"/>
                  <a:gd name="T40" fmla="*/ 226 w 228"/>
                  <a:gd name="T41" fmla="*/ 172 h 176"/>
                  <a:gd name="T42" fmla="*/ 226 w 228"/>
                  <a:gd name="T43" fmla="*/ 176 h 176"/>
                  <a:gd name="T44" fmla="*/ 226 w 228"/>
                  <a:gd name="T45" fmla="*/ 176 h 176"/>
                  <a:gd name="T46" fmla="*/ 157 w 228"/>
                  <a:gd name="T47" fmla="*/ 175 h 176"/>
                  <a:gd name="T48" fmla="*/ 118 w 228"/>
                  <a:gd name="T49" fmla="*/ 172 h 176"/>
                  <a:gd name="T50" fmla="*/ 82 w 228"/>
                  <a:gd name="T51" fmla="*/ 170 h 176"/>
                  <a:gd name="T52" fmla="*/ 82 w 228"/>
                  <a:gd name="T53" fmla="*/ 170 h 1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8"/>
                  <a:gd name="T82" fmla="*/ 0 h 176"/>
                  <a:gd name="T83" fmla="*/ 228 w 228"/>
                  <a:gd name="T84" fmla="*/ 176 h 17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8" h="176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avLst/>
                <a:gdLst>
                  <a:gd name="T0" fmla="*/ 0 w 323"/>
                  <a:gd name="T1" fmla="*/ 0 h 171"/>
                  <a:gd name="T2" fmla="*/ 323 w 323"/>
                  <a:gd name="T3" fmla="*/ 0 h 171"/>
                  <a:gd name="T4" fmla="*/ 306 w 323"/>
                  <a:gd name="T5" fmla="*/ 140 h 171"/>
                  <a:gd name="T6" fmla="*/ 306 w 323"/>
                  <a:gd name="T7" fmla="*/ 140 h 171"/>
                  <a:gd name="T8" fmla="*/ 305 w 323"/>
                  <a:gd name="T9" fmla="*/ 147 h 171"/>
                  <a:gd name="T10" fmla="*/ 302 w 323"/>
                  <a:gd name="T11" fmla="*/ 152 h 171"/>
                  <a:gd name="T12" fmla="*/ 296 w 323"/>
                  <a:gd name="T13" fmla="*/ 157 h 171"/>
                  <a:gd name="T14" fmla="*/ 291 w 323"/>
                  <a:gd name="T15" fmla="*/ 161 h 171"/>
                  <a:gd name="T16" fmla="*/ 286 w 323"/>
                  <a:gd name="T17" fmla="*/ 164 h 171"/>
                  <a:gd name="T18" fmla="*/ 279 w 323"/>
                  <a:gd name="T19" fmla="*/ 167 h 171"/>
                  <a:gd name="T20" fmla="*/ 272 w 323"/>
                  <a:gd name="T21" fmla="*/ 168 h 171"/>
                  <a:gd name="T22" fmla="*/ 267 w 323"/>
                  <a:gd name="T23" fmla="*/ 168 h 171"/>
                  <a:gd name="T24" fmla="*/ 0 w 323"/>
                  <a:gd name="T25" fmla="*/ 171 h 171"/>
                  <a:gd name="T26" fmla="*/ 0 w 323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3"/>
                  <a:gd name="T43" fmla="*/ 0 h 171"/>
                  <a:gd name="T44" fmla="*/ 323 w 323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3" h="171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avLst/>
                <a:gdLst>
                  <a:gd name="T0" fmla="*/ 0 w 320"/>
                  <a:gd name="T1" fmla="*/ 0 h 170"/>
                  <a:gd name="T2" fmla="*/ 0 w 320"/>
                  <a:gd name="T3" fmla="*/ 0 h 170"/>
                  <a:gd name="T4" fmla="*/ 320 w 320"/>
                  <a:gd name="T5" fmla="*/ 0 h 170"/>
                  <a:gd name="T6" fmla="*/ 320 w 320"/>
                  <a:gd name="T7" fmla="*/ 0 h 170"/>
                  <a:gd name="T8" fmla="*/ 303 w 320"/>
                  <a:gd name="T9" fmla="*/ 140 h 170"/>
                  <a:gd name="T10" fmla="*/ 303 w 320"/>
                  <a:gd name="T11" fmla="*/ 140 h 170"/>
                  <a:gd name="T12" fmla="*/ 302 w 320"/>
                  <a:gd name="T13" fmla="*/ 147 h 170"/>
                  <a:gd name="T14" fmla="*/ 299 w 320"/>
                  <a:gd name="T15" fmla="*/ 152 h 170"/>
                  <a:gd name="T16" fmla="*/ 293 w 320"/>
                  <a:gd name="T17" fmla="*/ 157 h 170"/>
                  <a:gd name="T18" fmla="*/ 288 w 320"/>
                  <a:gd name="T19" fmla="*/ 161 h 170"/>
                  <a:gd name="T20" fmla="*/ 283 w 320"/>
                  <a:gd name="T21" fmla="*/ 164 h 170"/>
                  <a:gd name="T22" fmla="*/ 276 w 320"/>
                  <a:gd name="T23" fmla="*/ 167 h 170"/>
                  <a:gd name="T24" fmla="*/ 269 w 320"/>
                  <a:gd name="T25" fmla="*/ 168 h 170"/>
                  <a:gd name="T26" fmla="*/ 264 w 320"/>
                  <a:gd name="T27" fmla="*/ 168 h 170"/>
                  <a:gd name="T28" fmla="*/ 264 w 320"/>
                  <a:gd name="T29" fmla="*/ 168 h 170"/>
                  <a:gd name="T30" fmla="*/ 1 w 320"/>
                  <a:gd name="T31" fmla="*/ 170 h 170"/>
                  <a:gd name="T32" fmla="*/ 1 w 320"/>
                  <a:gd name="T33" fmla="*/ 170 h 170"/>
                  <a:gd name="T34" fmla="*/ 0 w 320"/>
                  <a:gd name="T35" fmla="*/ 0 h 170"/>
                  <a:gd name="T36" fmla="*/ 0 w 320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170"/>
                  <a:gd name="T59" fmla="*/ 320 w 320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17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avLst/>
                <a:gdLst>
                  <a:gd name="T0" fmla="*/ 0 w 316"/>
                  <a:gd name="T1" fmla="*/ 0 h 170"/>
                  <a:gd name="T2" fmla="*/ 0 w 316"/>
                  <a:gd name="T3" fmla="*/ 0 h 170"/>
                  <a:gd name="T4" fmla="*/ 316 w 316"/>
                  <a:gd name="T5" fmla="*/ 0 h 170"/>
                  <a:gd name="T6" fmla="*/ 316 w 316"/>
                  <a:gd name="T7" fmla="*/ 0 h 170"/>
                  <a:gd name="T8" fmla="*/ 299 w 316"/>
                  <a:gd name="T9" fmla="*/ 140 h 170"/>
                  <a:gd name="T10" fmla="*/ 299 w 316"/>
                  <a:gd name="T11" fmla="*/ 140 h 170"/>
                  <a:gd name="T12" fmla="*/ 298 w 316"/>
                  <a:gd name="T13" fmla="*/ 147 h 170"/>
                  <a:gd name="T14" fmla="*/ 295 w 316"/>
                  <a:gd name="T15" fmla="*/ 152 h 170"/>
                  <a:gd name="T16" fmla="*/ 289 w 316"/>
                  <a:gd name="T17" fmla="*/ 156 h 170"/>
                  <a:gd name="T18" fmla="*/ 284 w 316"/>
                  <a:gd name="T19" fmla="*/ 160 h 170"/>
                  <a:gd name="T20" fmla="*/ 279 w 316"/>
                  <a:gd name="T21" fmla="*/ 164 h 170"/>
                  <a:gd name="T22" fmla="*/ 272 w 316"/>
                  <a:gd name="T23" fmla="*/ 167 h 170"/>
                  <a:gd name="T24" fmla="*/ 266 w 316"/>
                  <a:gd name="T25" fmla="*/ 168 h 170"/>
                  <a:gd name="T26" fmla="*/ 260 w 316"/>
                  <a:gd name="T27" fmla="*/ 168 h 170"/>
                  <a:gd name="T28" fmla="*/ 260 w 316"/>
                  <a:gd name="T29" fmla="*/ 168 h 170"/>
                  <a:gd name="T30" fmla="*/ 1 w 316"/>
                  <a:gd name="T31" fmla="*/ 170 h 170"/>
                  <a:gd name="T32" fmla="*/ 1 w 316"/>
                  <a:gd name="T33" fmla="*/ 170 h 170"/>
                  <a:gd name="T34" fmla="*/ 0 w 316"/>
                  <a:gd name="T35" fmla="*/ 0 h 170"/>
                  <a:gd name="T36" fmla="*/ 0 w 316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6"/>
                  <a:gd name="T58" fmla="*/ 0 h 170"/>
                  <a:gd name="T59" fmla="*/ 316 w 316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6" h="170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avLst/>
                <a:gdLst>
                  <a:gd name="T0" fmla="*/ 0 w 312"/>
                  <a:gd name="T1" fmla="*/ 0 h 168"/>
                  <a:gd name="T2" fmla="*/ 0 w 312"/>
                  <a:gd name="T3" fmla="*/ 0 h 168"/>
                  <a:gd name="T4" fmla="*/ 312 w 312"/>
                  <a:gd name="T5" fmla="*/ 0 h 168"/>
                  <a:gd name="T6" fmla="*/ 312 w 312"/>
                  <a:gd name="T7" fmla="*/ 0 h 168"/>
                  <a:gd name="T8" fmla="*/ 295 w 312"/>
                  <a:gd name="T9" fmla="*/ 140 h 168"/>
                  <a:gd name="T10" fmla="*/ 295 w 312"/>
                  <a:gd name="T11" fmla="*/ 140 h 168"/>
                  <a:gd name="T12" fmla="*/ 294 w 312"/>
                  <a:gd name="T13" fmla="*/ 147 h 168"/>
                  <a:gd name="T14" fmla="*/ 291 w 312"/>
                  <a:gd name="T15" fmla="*/ 152 h 168"/>
                  <a:gd name="T16" fmla="*/ 285 w 312"/>
                  <a:gd name="T17" fmla="*/ 156 h 168"/>
                  <a:gd name="T18" fmla="*/ 280 w 312"/>
                  <a:gd name="T19" fmla="*/ 160 h 168"/>
                  <a:gd name="T20" fmla="*/ 275 w 312"/>
                  <a:gd name="T21" fmla="*/ 164 h 168"/>
                  <a:gd name="T22" fmla="*/ 269 w 312"/>
                  <a:gd name="T23" fmla="*/ 167 h 168"/>
                  <a:gd name="T24" fmla="*/ 262 w 312"/>
                  <a:gd name="T25" fmla="*/ 168 h 168"/>
                  <a:gd name="T26" fmla="*/ 257 w 312"/>
                  <a:gd name="T27" fmla="*/ 168 h 168"/>
                  <a:gd name="T28" fmla="*/ 257 w 312"/>
                  <a:gd name="T29" fmla="*/ 168 h 168"/>
                  <a:gd name="T30" fmla="*/ 0 w 312"/>
                  <a:gd name="T31" fmla="*/ 168 h 168"/>
                  <a:gd name="T32" fmla="*/ 0 w 312"/>
                  <a:gd name="T33" fmla="*/ 168 h 168"/>
                  <a:gd name="T34" fmla="*/ 0 w 312"/>
                  <a:gd name="T35" fmla="*/ 0 h 168"/>
                  <a:gd name="T36" fmla="*/ 0 w 31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2"/>
                  <a:gd name="T58" fmla="*/ 0 h 168"/>
                  <a:gd name="T59" fmla="*/ 312 w 312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2" h="168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avLst/>
                <a:gdLst>
                  <a:gd name="T0" fmla="*/ 0 w 308"/>
                  <a:gd name="T1" fmla="*/ 0 h 168"/>
                  <a:gd name="T2" fmla="*/ 0 w 308"/>
                  <a:gd name="T3" fmla="*/ 0 h 168"/>
                  <a:gd name="T4" fmla="*/ 308 w 308"/>
                  <a:gd name="T5" fmla="*/ 0 h 168"/>
                  <a:gd name="T6" fmla="*/ 308 w 308"/>
                  <a:gd name="T7" fmla="*/ 0 h 168"/>
                  <a:gd name="T8" fmla="*/ 291 w 308"/>
                  <a:gd name="T9" fmla="*/ 140 h 168"/>
                  <a:gd name="T10" fmla="*/ 291 w 308"/>
                  <a:gd name="T11" fmla="*/ 140 h 168"/>
                  <a:gd name="T12" fmla="*/ 290 w 308"/>
                  <a:gd name="T13" fmla="*/ 147 h 168"/>
                  <a:gd name="T14" fmla="*/ 287 w 308"/>
                  <a:gd name="T15" fmla="*/ 152 h 168"/>
                  <a:gd name="T16" fmla="*/ 281 w 308"/>
                  <a:gd name="T17" fmla="*/ 156 h 168"/>
                  <a:gd name="T18" fmla="*/ 277 w 308"/>
                  <a:gd name="T19" fmla="*/ 160 h 168"/>
                  <a:gd name="T20" fmla="*/ 271 w 308"/>
                  <a:gd name="T21" fmla="*/ 164 h 168"/>
                  <a:gd name="T22" fmla="*/ 265 w 308"/>
                  <a:gd name="T23" fmla="*/ 166 h 168"/>
                  <a:gd name="T24" fmla="*/ 258 w 308"/>
                  <a:gd name="T25" fmla="*/ 168 h 168"/>
                  <a:gd name="T26" fmla="*/ 253 w 308"/>
                  <a:gd name="T27" fmla="*/ 168 h 168"/>
                  <a:gd name="T28" fmla="*/ 253 w 308"/>
                  <a:gd name="T29" fmla="*/ 168 h 168"/>
                  <a:gd name="T30" fmla="*/ 0 w 308"/>
                  <a:gd name="T31" fmla="*/ 167 h 168"/>
                  <a:gd name="T32" fmla="*/ 0 w 308"/>
                  <a:gd name="T33" fmla="*/ 167 h 168"/>
                  <a:gd name="T34" fmla="*/ 0 w 308"/>
                  <a:gd name="T35" fmla="*/ 0 h 168"/>
                  <a:gd name="T36" fmla="*/ 0 w 308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8"/>
                  <a:gd name="T58" fmla="*/ 0 h 168"/>
                  <a:gd name="T59" fmla="*/ 308 w 308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8" h="16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avLst/>
                <a:gdLst>
                  <a:gd name="T0" fmla="*/ 0 w 304"/>
                  <a:gd name="T1" fmla="*/ 0 h 168"/>
                  <a:gd name="T2" fmla="*/ 0 w 304"/>
                  <a:gd name="T3" fmla="*/ 0 h 168"/>
                  <a:gd name="T4" fmla="*/ 304 w 304"/>
                  <a:gd name="T5" fmla="*/ 0 h 168"/>
                  <a:gd name="T6" fmla="*/ 304 w 304"/>
                  <a:gd name="T7" fmla="*/ 0 h 168"/>
                  <a:gd name="T8" fmla="*/ 287 w 304"/>
                  <a:gd name="T9" fmla="*/ 140 h 168"/>
                  <a:gd name="T10" fmla="*/ 287 w 304"/>
                  <a:gd name="T11" fmla="*/ 140 h 168"/>
                  <a:gd name="T12" fmla="*/ 286 w 304"/>
                  <a:gd name="T13" fmla="*/ 147 h 168"/>
                  <a:gd name="T14" fmla="*/ 283 w 304"/>
                  <a:gd name="T15" fmla="*/ 152 h 168"/>
                  <a:gd name="T16" fmla="*/ 279 w 304"/>
                  <a:gd name="T17" fmla="*/ 156 h 168"/>
                  <a:gd name="T18" fmla="*/ 273 w 304"/>
                  <a:gd name="T19" fmla="*/ 160 h 168"/>
                  <a:gd name="T20" fmla="*/ 267 w 304"/>
                  <a:gd name="T21" fmla="*/ 164 h 168"/>
                  <a:gd name="T22" fmla="*/ 261 w 304"/>
                  <a:gd name="T23" fmla="*/ 166 h 168"/>
                  <a:gd name="T24" fmla="*/ 254 w 304"/>
                  <a:gd name="T25" fmla="*/ 167 h 168"/>
                  <a:gd name="T26" fmla="*/ 249 w 304"/>
                  <a:gd name="T27" fmla="*/ 168 h 168"/>
                  <a:gd name="T28" fmla="*/ 249 w 304"/>
                  <a:gd name="T29" fmla="*/ 168 h 168"/>
                  <a:gd name="T30" fmla="*/ 0 w 304"/>
                  <a:gd name="T31" fmla="*/ 166 h 168"/>
                  <a:gd name="T32" fmla="*/ 0 w 304"/>
                  <a:gd name="T33" fmla="*/ 166 h 168"/>
                  <a:gd name="T34" fmla="*/ 0 w 304"/>
                  <a:gd name="T35" fmla="*/ 0 h 168"/>
                  <a:gd name="T36" fmla="*/ 0 w 304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168"/>
                  <a:gd name="T59" fmla="*/ 304 w 304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168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avLst/>
                <a:gdLst>
                  <a:gd name="T0" fmla="*/ 0 w 300"/>
                  <a:gd name="T1" fmla="*/ 0 h 168"/>
                  <a:gd name="T2" fmla="*/ 0 w 300"/>
                  <a:gd name="T3" fmla="*/ 0 h 168"/>
                  <a:gd name="T4" fmla="*/ 300 w 300"/>
                  <a:gd name="T5" fmla="*/ 0 h 168"/>
                  <a:gd name="T6" fmla="*/ 300 w 300"/>
                  <a:gd name="T7" fmla="*/ 0 h 168"/>
                  <a:gd name="T8" fmla="*/ 283 w 300"/>
                  <a:gd name="T9" fmla="*/ 140 h 168"/>
                  <a:gd name="T10" fmla="*/ 283 w 300"/>
                  <a:gd name="T11" fmla="*/ 140 h 168"/>
                  <a:gd name="T12" fmla="*/ 282 w 300"/>
                  <a:gd name="T13" fmla="*/ 147 h 168"/>
                  <a:gd name="T14" fmla="*/ 279 w 300"/>
                  <a:gd name="T15" fmla="*/ 152 h 168"/>
                  <a:gd name="T16" fmla="*/ 275 w 300"/>
                  <a:gd name="T17" fmla="*/ 156 h 168"/>
                  <a:gd name="T18" fmla="*/ 269 w 300"/>
                  <a:gd name="T19" fmla="*/ 160 h 168"/>
                  <a:gd name="T20" fmla="*/ 264 w 300"/>
                  <a:gd name="T21" fmla="*/ 163 h 168"/>
                  <a:gd name="T22" fmla="*/ 257 w 300"/>
                  <a:gd name="T23" fmla="*/ 166 h 168"/>
                  <a:gd name="T24" fmla="*/ 252 w 300"/>
                  <a:gd name="T25" fmla="*/ 167 h 168"/>
                  <a:gd name="T26" fmla="*/ 245 w 300"/>
                  <a:gd name="T27" fmla="*/ 168 h 168"/>
                  <a:gd name="T28" fmla="*/ 245 w 300"/>
                  <a:gd name="T29" fmla="*/ 168 h 168"/>
                  <a:gd name="T30" fmla="*/ 0 w 300"/>
                  <a:gd name="T31" fmla="*/ 164 h 168"/>
                  <a:gd name="T32" fmla="*/ 0 w 300"/>
                  <a:gd name="T33" fmla="*/ 164 h 168"/>
                  <a:gd name="T34" fmla="*/ 0 w 300"/>
                  <a:gd name="T35" fmla="*/ 0 h 168"/>
                  <a:gd name="T36" fmla="*/ 0 w 300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0"/>
                  <a:gd name="T58" fmla="*/ 0 h 168"/>
                  <a:gd name="T59" fmla="*/ 300 w 300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0" h="168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avLst/>
                <a:gdLst>
                  <a:gd name="T0" fmla="*/ 0 w 297"/>
                  <a:gd name="T1" fmla="*/ 0 h 168"/>
                  <a:gd name="T2" fmla="*/ 0 w 297"/>
                  <a:gd name="T3" fmla="*/ 0 h 168"/>
                  <a:gd name="T4" fmla="*/ 297 w 297"/>
                  <a:gd name="T5" fmla="*/ 0 h 168"/>
                  <a:gd name="T6" fmla="*/ 297 w 297"/>
                  <a:gd name="T7" fmla="*/ 0 h 168"/>
                  <a:gd name="T8" fmla="*/ 280 w 297"/>
                  <a:gd name="T9" fmla="*/ 140 h 168"/>
                  <a:gd name="T10" fmla="*/ 280 w 297"/>
                  <a:gd name="T11" fmla="*/ 140 h 168"/>
                  <a:gd name="T12" fmla="*/ 279 w 297"/>
                  <a:gd name="T13" fmla="*/ 147 h 168"/>
                  <a:gd name="T14" fmla="*/ 276 w 297"/>
                  <a:gd name="T15" fmla="*/ 152 h 168"/>
                  <a:gd name="T16" fmla="*/ 272 w 297"/>
                  <a:gd name="T17" fmla="*/ 156 h 168"/>
                  <a:gd name="T18" fmla="*/ 266 w 297"/>
                  <a:gd name="T19" fmla="*/ 160 h 168"/>
                  <a:gd name="T20" fmla="*/ 261 w 297"/>
                  <a:gd name="T21" fmla="*/ 163 h 168"/>
                  <a:gd name="T22" fmla="*/ 254 w 297"/>
                  <a:gd name="T23" fmla="*/ 166 h 168"/>
                  <a:gd name="T24" fmla="*/ 249 w 297"/>
                  <a:gd name="T25" fmla="*/ 167 h 168"/>
                  <a:gd name="T26" fmla="*/ 243 w 297"/>
                  <a:gd name="T27" fmla="*/ 168 h 168"/>
                  <a:gd name="T28" fmla="*/ 243 w 297"/>
                  <a:gd name="T29" fmla="*/ 168 h 168"/>
                  <a:gd name="T30" fmla="*/ 1 w 297"/>
                  <a:gd name="T31" fmla="*/ 163 h 168"/>
                  <a:gd name="T32" fmla="*/ 1 w 297"/>
                  <a:gd name="T33" fmla="*/ 163 h 168"/>
                  <a:gd name="T34" fmla="*/ 0 w 297"/>
                  <a:gd name="T35" fmla="*/ 0 h 168"/>
                  <a:gd name="T36" fmla="*/ 0 w 29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7"/>
                  <a:gd name="T58" fmla="*/ 0 h 168"/>
                  <a:gd name="T59" fmla="*/ 297 w 29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7" h="168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avLst/>
                <a:gdLst>
                  <a:gd name="T0" fmla="*/ 0 w 293"/>
                  <a:gd name="T1" fmla="*/ 0 h 168"/>
                  <a:gd name="T2" fmla="*/ 0 w 293"/>
                  <a:gd name="T3" fmla="*/ 0 h 168"/>
                  <a:gd name="T4" fmla="*/ 293 w 293"/>
                  <a:gd name="T5" fmla="*/ 0 h 168"/>
                  <a:gd name="T6" fmla="*/ 293 w 293"/>
                  <a:gd name="T7" fmla="*/ 0 h 168"/>
                  <a:gd name="T8" fmla="*/ 276 w 293"/>
                  <a:gd name="T9" fmla="*/ 140 h 168"/>
                  <a:gd name="T10" fmla="*/ 276 w 293"/>
                  <a:gd name="T11" fmla="*/ 140 h 168"/>
                  <a:gd name="T12" fmla="*/ 275 w 293"/>
                  <a:gd name="T13" fmla="*/ 147 h 168"/>
                  <a:gd name="T14" fmla="*/ 272 w 293"/>
                  <a:gd name="T15" fmla="*/ 152 h 168"/>
                  <a:gd name="T16" fmla="*/ 268 w 293"/>
                  <a:gd name="T17" fmla="*/ 156 h 168"/>
                  <a:gd name="T18" fmla="*/ 262 w 293"/>
                  <a:gd name="T19" fmla="*/ 160 h 168"/>
                  <a:gd name="T20" fmla="*/ 257 w 293"/>
                  <a:gd name="T21" fmla="*/ 163 h 168"/>
                  <a:gd name="T22" fmla="*/ 250 w 293"/>
                  <a:gd name="T23" fmla="*/ 166 h 168"/>
                  <a:gd name="T24" fmla="*/ 245 w 293"/>
                  <a:gd name="T25" fmla="*/ 167 h 168"/>
                  <a:gd name="T26" fmla="*/ 239 w 293"/>
                  <a:gd name="T27" fmla="*/ 168 h 168"/>
                  <a:gd name="T28" fmla="*/ 239 w 293"/>
                  <a:gd name="T29" fmla="*/ 168 h 168"/>
                  <a:gd name="T30" fmla="*/ 0 w 293"/>
                  <a:gd name="T31" fmla="*/ 163 h 168"/>
                  <a:gd name="T32" fmla="*/ 0 w 293"/>
                  <a:gd name="T33" fmla="*/ 163 h 168"/>
                  <a:gd name="T34" fmla="*/ 0 w 293"/>
                  <a:gd name="T35" fmla="*/ 0 h 168"/>
                  <a:gd name="T36" fmla="*/ 0 w 293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3"/>
                  <a:gd name="T58" fmla="*/ 0 h 168"/>
                  <a:gd name="T59" fmla="*/ 293 w 293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3" h="168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avLst/>
                <a:gdLst>
                  <a:gd name="T0" fmla="*/ 0 w 289"/>
                  <a:gd name="T1" fmla="*/ 0 h 168"/>
                  <a:gd name="T2" fmla="*/ 0 w 289"/>
                  <a:gd name="T3" fmla="*/ 0 h 168"/>
                  <a:gd name="T4" fmla="*/ 289 w 289"/>
                  <a:gd name="T5" fmla="*/ 0 h 168"/>
                  <a:gd name="T6" fmla="*/ 289 w 289"/>
                  <a:gd name="T7" fmla="*/ 0 h 168"/>
                  <a:gd name="T8" fmla="*/ 272 w 289"/>
                  <a:gd name="T9" fmla="*/ 140 h 168"/>
                  <a:gd name="T10" fmla="*/ 272 w 289"/>
                  <a:gd name="T11" fmla="*/ 140 h 168"/>
                  <a:gd name="T12" fmla="*/ 271 w 289"/>
                  <a:gd name="T13" fmla="*/ 147 h 168"/>
                  <a:gd name="T14" fmla="*/ 268 w 289"/>
                  <a:gd name="T15" fmla="*/ 151 h 168"/>
                  <a:gd name="T16" fmla="*/ 264 w 289"/>
                  <a:gd name="T17" fmla="*/ 156 h 168"/>
                  <a:gd name="T18" fmla="*/ 258 w 289"/>
                  <a:gd name="T19" fmla="*/ 160 h 168"/>
                  <a:gd name="T20" fmla="*/ 253 w 289"/>
                  <a:gd name="T21" fmla="*/ 163 h 168"/>
                  <a:gd name="T22" fmla="*/ 248 w 289"/>
                  <a:gd name="T23" fmla="*/ 166 h 168"/>
                  <a:gd name="T24" fmla="*/ 235 w 289"/>
                  <a:gd name="T25" fmla="*/ 168 h 168"/>
                  <a:gd name="T26" fmla="*/ 235 w 289"/>
                  <a:gd name="T27" fmla="*/ 168 h 168"/>
                  <a:gd name="T28" fmla="*/ 0 w 289"/>
                  <a:gd name="T29" fmla="*/ 161 h 168"/>
                  <a:gd name="T30" fmla="*/ 0 w 289"/>
                  <a:gd name="T31" fmla="*/ 161 h 168"/>
                  <a:gd name="T32" fmla="*/ 0 w 289"/>
                  <a:gd name="T33" fmla="*/ 0 h 168"/>
                  <a:gd name="T34" fmla="*/ 0 w 289"/>
                  <a:gd name="T35" fmla="*/ 0 h 1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9"/>
                  <a:gd name="T55" fmla="*/ 0 h 168"/>
                  <a:gd name="T56" fmla="*/ 289 w 289"/>
                  <a:gd name="T57" fmla="*/ 168 h 1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9" h="168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avLst/>
                <a:gdLst>
                  <a:gd name="T0" fmla="*/ 0 w 285"/>
                  <a:gd name="T1" fmla="*/ 0 h 167"/>
                  <a:gd name="T2" fmla="*/ 0 w 285"/>
                  <a:gd name="T3" fmla="*/ 0 h 167"/>
                  <a:gd name="T4" fmla="*/ 285 w 285"/>
                  <a:gd name="T5" fmla="*/ 0 h 167"/>
                  <a:gd name="T6" fmla="*/ 285 w 285"/>
                  <a:gd name="T7" fmla="*/ 0 h 167"/>
                  <a:gd name="T8" fmla="*/ 268 w 285"/>
                  <a:gd name="T9" fmla="*/ 140 h 167"/>
                  <a:gd name="T10" fmla="*/ 268 w 285"/>
                  <a:gd name="T11" fmla="*/ 140 h 167"/>
                  <a:gd name="T12" fmla="*/ 267 w 285"/>
                  <a:gd name="T13" fmla="*/ 147 h 167"/>
                  <a:gd name="T14" fmla="*/ 264 w 285"/>
                  <a:gd name="T15" fmla="*/ 151 h 167"/>
                  <a:gd name="T16" fmla="*/ 260 w 285"/>
                  <a:gd name="T17" fmla="*/ 156 h 167"/>
                  <a:gd name="T18" fmla="*/ 254 w 285"/>
                  <a:gd name="T19" fmla="*/ 160 h 167"/>
                  <a:gd name="T20" fmla="*/ 249 w 285"/>
                  <a:gd name="T21" fmla="*/ 163 h 167"/>
                  <a:gd name="T22" fmla="*/ 244 w 285"/>
                  <a:gd name="T23" fmla="*/ 166 h 167"/>
                  <a:gd name="T24" fmla="*/ 231 w 285"/>
                  <a:gd name="T25" fmla="*/ 167 h 167"/>
                  <a:gd name="T26" fmla="*/ 231 w 285"/>
                  <a:gd name="T27" fmla="*/ 167 h 167"/>
                  <a:gd name="T28" fmla="*/ 0 w 285"/>
                  <a:gd name="T29" fmla="*/ 160 h 167"/>
                  <a:gd name="T30" fmla="*/ 0 w 285"/>
                  <a:gd name="T31" fmla="*/ 160 h 167"/>
                  <a:gd name="T32" fmla="*/ 0 w 285"/>
                  <a:gd name="T33" fmla="*/ 0 h 167"/>
                  <a:gd name="T34" fmla="*/ 0 w 285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5"/>
                  <a:gd name="T55" fmla="*/ 0 h 167"/>
                  <a:gd name="T56" fmla="*/ 285 w 285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5" h="167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avLst/>
                <a:gdLst>
                  <a:gd name="T0" fmla="*/ 0 w 281"/>
                  <a:gd name="T1" fmla="*/ 0 h 167"/>
                  <a:gd name="T2" fmla="*/ 0 w 281"/>
                  <a:gd name="T3" fmla="*/ 0 h 167"/>
                  <a:gd name="T4" fmla="*/ 281 w 281"/>
                  <a:gd name="T5" fmla="*/ 0 h 167"/>
                  <a:gd name="T6" fmla="*/ 281 w 281"/>
                  <a:gd name="T7" fmla="*/ 0 h 167"/>
                  <a:gd name="T8" fmla="*/ 264 w 281"/>
                  <a:gd name="T9" fmla="*/ 140 h 167"/>
                  <a:gd name="T10" fmla="*/ 264 w 281"/>
                  <a:gd name="T11" fmla="*/ 140 h 167"/>
                  <a:gd name="T12" fmla="*/ 263 w 281"/>
                  <a:gd name="T13" fmla="*/ 145 h 167"/>
                  <a:gd name="T14" fmla="*/ 260 w 281"/>
                  <a:gd name="T15" fmla="*/ 151 h 167"/>
                  <a:gd name="T16" fmla="*/ 256 w 281"/>
                  <a:gd name="T17" fmla="*/ 156 h 167"/>
                  <a:gd name="T18" fmla="*/ 250 w 281"/>
                  <a:gd name="T19" fmla="*/ 160 h 167"/>
                  <a:gd name="T20" fmla="*/ 245 w 281"/>
                  <a:gd name="T21" fmla="*/ 163 h 167"/>
                  <a:gd name="T22" fmla="*/ 240 w 281"/>
                  <a:gd name="T23" fmla="*/ 166 h 167"/>
                  <a:gd name="T24" fmla="*/ 229 w 281"/>
                  <a:gd name="T25" fmla="*/ 167 h 167"/>
                  <a:gd name="T26" fmla="*/ 229 w 281"/>
                  <a:gd name="T27" fmla="*/ 167 h 167"/>
                  <a:gd name="T28" fmla="*/ 0 w 281"/>
                  <a:gd name="T29" fmla="*/ 159 h 167"/>
                  <a:gd name="T30" fmla="*/ 0 w 281"/>
                  <a:gd name="T31" fmla="*/ 159 h 167"/>
                  <a:gd name="T32" fmla="*/ 0 w 281"/>
                  <a:gd name="T33" fmla="*/ 0 h 167"/>
                  <a:gd name="T34" fmla="*/ 0 w 281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1"/>
                  <a:gd name="T55" fmla="*/ 0 h 167"/>
                  <a:gd name="T56" fmla="*/ 281 w 281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1" h="167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avLst/>
                <a:gdLst>
                  <a:gd name="T0" fmla="*/ 1 w 278"/>
                  <a:gd name="T1" fmla="*/ 0 h 167"/>
                  <a:gd name="T2" fmla="*/ 1 w 278"/>
                  <a:gd name="T3" fmla="*/ 0 h 167"/>
                  <a:gd name="T4" fmla="*/ 278 w 278"/>
                  <a:gd name="T5" fmla="*/ 0 h 167"/>
                  <a:gd name="T6" fmla="*/ 278 w 278"/>
                  <a:gd name="T7" fmla="*/ 0 h 167"/>
                  <a:gd name="T8" fmla="*/ 261 w 278"/>
                  <a:gd name="T9" fmla="*/ 140 h 167"/>
                  <a:gd name="T10" fmla="*/ 261 w 278"/>
                  <a:gd name="T11" fmla="*/ 140 h 167"/>
                  <a:gd name="T12" fmla="*/ 260 w 278"/>
                  <a:gd name="T13" fmla="*/ 145 h 167"/>
                  <a:gd name="T14" fmla="*/ 257 w 278"/>
                  <a:gd name="T15" fmla="*/ 151 h 167"/>
                  <a:gd name="T16" fmla="*/ 253 w 278"/>
                  <a:gd name="T17" fmla="*/ 156 h 167"/>
                  <a:gd name="T18" fmla="*/ 247 w 278"/>
                  <a:gd name="T19" fmla="*/ 159 h 167"/>
                  <a:gd name="T20" fmla="*/ 242 w 278"/>
                  <a:gd name="T21" fmla="*/ 163 h 167"/>
                  <a:gd name="T22" fmla="*/ 237 w 278"/>
                  <a:gd name="T23" fmla="*/ 166 h 167"/>
                  <a:gd name="T24" fmla="*/ 226 w 278"/>
                  <a:gd name="T25" fmla="*/ 167 h 167"/>
                  <a:gd name="T26" fmla="*/ 226 w 278"/>
                  <a:gd name="T27" fmla="*/ 167 h 167"/>
                  <a:gd name="T28" fmla="*/ 0 w 278"/>
                  <a:gd name="T29" fmla="*/ 157 h 167"/>
                  <a:gd name="T30" fmla="*/ 0 w 278"/>
                  <a:gd name="T31" fmla="*/ 157 h 167"/>
                  <a:gd name="T32" fmla="*/ 1 w 278"/>
                  <a:gd name="T33" fmla="*/ 0 h 167"/>
                  <a:gd name="T34" fmla="*/ 1 w 278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8"/>
                  <a:gd name="T55" fmla="*/ 0 h 167"/>
                  <a:gd name="T56" fmla="*/ 278 w 278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8" h="167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avLst/>
                <a:gdLst>
                  <a:gd name="T0" fmla="*/ 1 w 274"/>
                  <a:gd name="T1" fmla="*/ 0 h 167"/>
                  <a:gd name="T2" fmla="*/ 1 w 274"/>
                  <a:gd name="T3" fmla="*/ 0 h 167"/>
                  <a:gd name="T4" fmla="*/ 274 w 274"/>
                  <a:gd name="T5" fmla="*/ 0 h 167"/>
                  <a:gd name="T6" fmla="*/ 274 w 274"/>
                  <a:gd name="T7" fmla="*/ 0 h 167"/>
                  <a:gd name="T8" fmla="*/ 257 w 274"/>
                  <a:gd name="T9" fmla="*/ 140 h 167"/>
                  <a:gd name="T10" fmla="*/ 257 w 274"/>
                  <a:gd name="T11" fmla="*/ 140 h 167"/>
                  <a:gd name="T12" fmla="*/ 256 w 274"/>
                  <a:gd name="T13" fmla="*/ 145 h 167"/>
                  <a:gd name="T14" fmla="*/ 253 w 274"/>
                  <a:gd name="T15" fmla="*/ 151 h 167"/>
                  <a:gd name="T16" fmla="*/ 249 w 274"/>
                  <a:gd name="T17" fmla="*/ 156 h 167"/>
                  <a:gd name="T18" fmla="*/ 245 w 274"/>
                  <a:gd name="T19" fmla="*/ 159 h 167"/>
                  <a:gd name="T20" fmla="*/ 239 w 274"/>
                  <a:gd name="T21" fmla="*/ 163 h 167"/>
                  <a:gd name="T22" fmla="*/ 233 w 274"/>
                  <a:gd name="T23" fmla="*/ 164 h 167"/>
                  <a:gd name="T24" fmla="*/ 222 w 274"/>
                  <a:gd name="T25" fmla="*/ 167 h 167"/>
                  <a:gd name="T26" fmla="*/ 222 w 274"/>
                  <a:gd name="T27" fmla="*/ 167 h 167"/>
                  <a:gd name="T28" fmla="*/ 0 w 274"/>
                  <a:gd name="T29" fmla="*/ 156 h 167"/>
                  <a:gd name="T30" fmla="*/ 0 w 274"/>
                  <a:gd name="T31" fmla="*/ 156 h 167"/>
                  <a:gd name="T32" fmla="*/ 1 w 274"/>
                  <a:gd name="T33" fmla="*/ 0 h 167"/>
                  <a:gd name="T34" fmla="*/ 1 w 274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4"/>
                  <a:gd name="T55" fmla="*/ 0 h 167"/>
                  <a:gd name="T56" fmla="*/ 274 w 274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4" h="167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avLst/>
                <a:gdLst>
                  <a:gd name="T0" fmla="*/ 0 w 270"/>
                  <a:gd name="T1" fmla="*/ 0 h 167"/>
                  <a:gd name="T2" fmla="*/ 0 w 270"/>
                  <a:gd name="T3" fmla="*/ 0 h 167"/>
                  <a:gd name="T4" fmla="*/ 270 w 270"/>
                  <a:gd name="T5" fmla="*/ 0 h 167"/>
                  <a:gd name="T6" fmla="*/ 270 w 270"/>
                  <a:gd name="T7" fmla="*/ 0 h 167"/>
                  <a:gd name="T8" fmla="*/ 253 w 270"/>
                  <a:gd name="T9" fmla="*/ 140 h 167"/>
                  <a:gd name="T10" fmla="*/ 253 w 270"/>
                  <a:gd name="T11" fmla="*/ 140 h 167"/>
                  <a:gd name="T12" fmla="*/ 252 w 270"/>
                  <a:gd name="T13" fmla="*/ 145 h 167"/>
                  <a:gd name="T14" fmla="*/ 249 w 270"/>
                  <a:gd name="T15" fmla="*/ 151 h 167"/>
                  <a:gd name="T16" fmla="*/ 245 w 270"/>
                  <a:gd name="T17" fmla="*/ 155 h 167"/>
                  <a:gd name="T18" fmla="*/ 241 w 270"/>
                  <a:gd name="T19" fmla="*/ 159 h 167"/>
                  <a:gd name="T20" fmla="*/ 235 w 270"/>
                  <a:gd name="T21" fmla="*/ 163 h 167"/>
                  <a:gd name="T22" fmla="*/ 230 w 270"/>
                  <a:gd name="T23" fmla="*/ 164 h 167"/>
                  <a:gd name="T24" fmla="*/ 219 w 270"/>
                  <a:gd name="T25" fmla="*/ 167 h 167"/>
                  <a:gd name="T26" fmla="*/ 219 w 270"/>
                  <a:gd name="T27" fmla="*/ 167 h 167"/>
                  <a:gd name="T28" fmla="*/ 0 w 270"/>
                  <a:gd name="T29" fmla="*/ 156 h 167"/>
                  <a:gd name="T30" fmla="*/ 0 w 270"/>
                  <a:gd name="T31" fmla="*/ 156 h 167"/>
                  <a:gd name="T32" fmla="*/ 0 w 270"/>
                  <a:gd name="T33" fmla="*/ 0 h 167"/>
                  <a:gd name="T34" fmla="*/ 0 w 270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0"/>
                  <a:gd name="T55" fmla="*/ 0 h 167"/>
                  <a:gd name="T56" fmla="*/ 270 w 270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0" h="167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avLst/>
                <a:gdLst>
                  <a:gd name="T0" fmla="*/ 0 w 266"/>
                  <a:gd name="T1" fmla="*/ 0 h 167"/>
                  <a:gd name="T2" fmla="*/ 0 w 266"/>
                  <a:gd name="T3" fmla="*/ 0 h 167"/>
                  <a:gd name="T4" fmla="*/ 266 w 266"/>
                  <a:gd name="T5" fmla="*/ 0 h 167"/>
                  <a:gd name="T6" fmla="*/ 266 w 266"/>
                  <a:gd name="T7" fmla="*/ 0 h 167"/>
                  <a:gd name="T8" fmla="*/ 249 w 266"/>
                  <a:gd name="T9" fmla="*/ 140 h 167"/>
                  <a:gd name="T10" fmla="*/ 249 w 266"/>
                  <a:gd name="T11" fmla="*/ 140 h 167"/>
                  <a:gd name="T12" fmla="*/ 248 w 266"/>
                  <a:gd name="T13" fmla="*/ 145 h 167"/>
                  <a:gd name="T14" fmla="*/ 245 w 266"/>
                  <a:gd name="T15" fmla="*/ 151 h 167"/>
                  <a:gd name="T16" fmla="*/ 241 w 266"/>
                  <a:gd name="T17" fmla="*/ 155 h 167"/>
                  <a:gd name="T18" fmla="*/ 237 w 266"/>
                  <a:gd name="T19" fmla="*/ 159 h 167"/>
                  <a:gd name="T20" fmla="*/ 226 w 266"/>
                  <a:gd name="T21" fmla="*/ 164 h 167"/>
                  <a:gd name="T22" fmla="*/ 215 w 266"/>
                  <a:gd name="T23" fmla="*/ 167 h 167"/>
                  <a:gd name="T24" fmla="*/ 215 w 266"/>
                  <a:gd name="T25" fmla="*/ 167 h 167"/>
                  <a:gd name="T26" fmla="*/ 0 w 266"/>
                  <a:gd name="T27" fmla="*/ 155 h 167"/>
                  <a:gd name="T28" fmla="*/ 0 w 266"/>
                  <a:gd name="T29" fmla="*/ 155 h 167"/>
                  <a:gd name="T30" fmla="*/ 0 w 266"/>
                  <a:gd name="T31" fmla="*/ 0 h 167"/>
                  <a:gd name="T32" fmla="*/ 0 w 266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6"/>
                  <a:gd name="T52" fmla="*/ 0 h 167"/>
                  <a:gd name="T53" fmla="*/ 266 w 266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6" h="167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avLst/>
                <a:gdLst>
                  <a:gd name="T0" fmla="*/ 2 w 264"/>
                  <a:gd name="T1" fmla="*/ 0 h 167"/>
                  <a:gd name="T2" fmla="*/ 2 w 264"/>
                  <a:gd name="T3" fmla="*/ 0 h 167"/>
                  <a:gd name="T4" fmla="*/ 264 w 264"/>
                  <a:gd name="T5" fmla="*/ 0 h 167"/>
                  <a:gd name="T6" fmla="*/ 264 w 264"/>
                  <a:gd name="T7" fmla="*/ 0 h 167"/>
                  <a:gd name="T8" fmla="*/ 247 w 264"/>
                  <a:gd name="T9" fmla="*/ 140 h 167"/>
                  <a:gd name="T10" fmla="*/ 247 w 264"/>
                  <a:gd name="T11" fmla="*/ 140 h 167"/>
                  <a:gd name="T12" fmla="*/ 246 w 264"/>
                  <a:gd name="T13" fmla="*/ 145 h 167"/>
                  <a:gd name="T14" fmla="*/ 243 w 264"/>
                  <a:gd name="T15" fmla="*/ 151 h 167"/>
                  <a:gd name="T16" fmla="*/ 239 w 264"/>
                  <a:gd name="T17" fmla="*/ 155 h 167"/>
                  <a:gd name="T18" fmla="*/ 235 w 264"/>
                  <a:gd name="T19" fmla="*/ 159 h 167"/>
                  <a:gd name="T20" fmla="*/ 224 w 264"/>
                  <a:gd name="T21" fmla="*/ 164 h 167"/>
                  <a:gd name="T22" fmla="*/ 213 w 264"/>
                  <a:gd name="T23" fmla="*/ 167 h 167"/>
                  <a:gd name="T24" fmla="*/ 213 w 264"/>
                  <a:gd name="T25" fmla="*/ 167 h 167"/>
                  <a:gd name="T26" fmla="*/ 0 w 264"/>
                  <a:gd name="T27" fmla="*/ 153 h 167"/>
                  <a:gd name="T28" fmla="*/ 0 w 264"/>
                  <a:gd name="T29" fmla="*/ 153 h 167"/>
                  <a:gd name="T30" fmla="*/ 2 w 264"/>
                  <a:gd name="T31" fmla="*/ 0 h 167"/>
                  <a:gd name="T32" fmla="*/ 2 w 264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4"/>
                  <a:gd name="T52" fmla="*/ 0 h 167"/>
                  <a:gd name="T53" fmla="*/ 264 w 264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4" h="167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avLst/>
                <a:gdLst>
                  <a:gd name="T0" fmla="*/ 2 w 260"/>
                  <a:gd name="T1" fmla="*/ 0 h 167"/>
                  <a:gd name="T2" fmla="*/ 2 w 260"/>
                  <a:gd name="T3" fmla="*/ 0 h 167"/>
                  <a:gd name="T4" fmla="*/ 260 w 260"/>
                  <a:gd name="T5" fmla="*/ 0 h 167"/>
                  <a:gd name="T6" fmla="*/ 260 w 260"/>
                  <a:gd name="T7" fmla="*/ 0 h 167"/>
                  <a:gd name="T8" fmla="*/ 243 w 260"/>
                  <a:gd name="T9" fmla="*/ 140 h 167"/>
                  <a:gd name="T10" fmla="*/ 243 w 260"/>
                  <a:gd name="T11" fmla="*/ 140 h 167"/>
                  <a:gd name="T12" fmla="*/ 242 w 260"/>
                  <a:gd name="T13" fmla="*/ 145 h 167"/>
                  <a:gd name="T14" fmla="*/ 239 w 260"/>
                  <a:gd name="T15" fmla="*/ 151 h 167"/>
                  <a:gd name="T16" fmla="*/ 235 w 260"/>
                  <a:gd name="T17" fmla="*/ 155 h 167"/>
                  <a:gd name="T18" fmla="*/ 231 w 260"/>
                  <a:gd name="T19" fmla="*/ 159 h 167"/>
                  <a:gd name="T20" fmla="*/ 220 w 260"/>
                  <a:gd name="T21" fmla="*/ 164 h 167"/>
                  <a:gd name="T22" fmla="*/ 209 w 260"/>
                  <a:gd name="T23" fmla="*/ 167 h 167"/>
                  <a:gd name="T24" fmla="*/ 209 w 260"/>
                  <a:gd name="T25" fmla="*/ 167 h 167"/>
                  <a:gd name="T26" fmla="*/ 0 w 260"/>
                  <a:gd name="T27" fmla="*/ 152 h 167"/>
                  <a:gd name="T28" fmla="*/ 0 w 260"/>
                  <a:gd name="T29" fmla="*/ 152 h 167"/>
                  <a:gd name="T30" fmla="*/ 2 w 260"/>
                  <a:gd name="T31" fmla="*/ 0 h 167"/>
                  <a:gd name="T32" fmla="*/ 2 w 260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0"/>
                  <a:gd name="T52" fmla="*/ 0 h 167"/>
                  <a:gd name="T53" fmla="*/ 260 w 260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0" h="167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avLst/>
                <a:gdLst>
                  <a:gd name="T0" fmla="*/ 1 w 255"/>
                  <a:gd name="T1" fmla="*/ 0 h 167"/>
                  <a:gd name="T2" fmla="*/ 1 w 255"/>
                  <a:gd name="T3" fmla="*/ 0 h 167"/>
                  <a:gd name="T4" fmla="*/ 255 w 255"/>
                  <a:gd name="T5" fmla="*/ 0 h 167"/>
                  <a:gd name="T6" fmla="*/ 255 w 255"/>
                  <a:gd name="T7" fmla="*/ 0 h 167"/>
                  <a:gd name="T8" fmla="*/ 238 w 255"/>
                  <a:gd name="T9" fmla="*/ 140 h 167"/>
                  <a:gd name="T10" fmla="*/ 238 w 255"/>
                  <a:gd name="T11" fmla="*/ 140 h 167"/>
                  <a:gd name="T12" fmla="*/ 237 w 255"/>
                  <a:gd name="T13" fmla="*/ 145 h 167"/>
                  <a:gd name="T14" fmla="*/ 234 w 255"/>
                  <a:gd name="T15" fmla="*/ 151 h 167"/>
                  <a:gd name="T16" fmla="*/ 230 w 255"/>
                  <a:gd name="T17" fmla="*/ 155 h 167"/>
                  <a:gd name="T18" fmla="*/ 226 w 255"/>
                  <a:gd name="T19" fmla="*/ 159 h 167"/>
                  <a:gd name="T20" fmla="*/ 215 w 255"/>
                  <a:gd name="T21" fmla="*/ 164 h 167"/>
                  <a:gd name="T22" fmla="*/ 205 w 255"/>
                  <a:gd name="T23" fmla="*/ 167 h 167"/>
                  <a:gd name="T24" fmla="*/ 205 w 255"/>
                  <a:gd name="T25" fmla="*/ 167 h 167"/>
                  <a:gd name="T26" fmla="*/ 0 w 255"/>
                  <a:gd name="T27" fmla="*/ 151 h 167"/>
                  <a:gd name="T28" fmla="*/ 0 w 255"/>
                  <a:gd name="T29" fmla="*/ 151 h 167"/>
                  <a:gd name="T30" fmla="*/ 1 w 255"/>
                  <a:gd name="T31" fmla="*/ 0 h 167"/>
                  <a:gd name="T32" fmla="*/ 1 w 255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67"/>
                  <a:gd name="T53" fmla="*/ 255 w 255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67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avLst/>
                <a:gdLst>
                  <a:gd name="T0" fmla="*/ 1 w 251"/>
                  <a:gd name="T1" fmla="*/ 0 h 167"/>
                  <a:gd name="T2" fmla="*/ 1 w 251"/>
                  <a:gd name="T3" fmla="*/ 0 h 167"/>
                  <a:gd name="T4" fmla="*/ 251 w 251"/>
                  <a:gd name="T5" fmla="*/ 0 h 167"/>
                  <a:gd name="T6" fmla="*/ 251 w 251"/>
                  <a:gd name="T7" fmla="*/ 0 h 167"/>
                  <a:gd name="T8" fmla="*/ 234 w 251"/>
                  <a:gd name="T9" fmla="*/ 140 h 167"/>
                  <a:gd name="T10" fmla="*/ 234 w 251"/>
                  <a:gd name="T11" fmla="*/ 140 h 167"/>
                  <a:gd name="T12" fmla="*/ 233 w 251"/>
                  <a:gd name="T13" fmla="*/ 145 h 167"/>
                  <a:gd name="T14" fmla="*/ 230 w 251"/>
                  <a:gd name="T15" fmla="*/ 151 h 167"/>
                  <a:gd name="T16" fmla="*/ 226 w 251"/>
                  <a:gd name="T17" fmla="*/ 155 h 167"/>
                  <a:gd name="T18" fmla="*/ 222 w 251"/>
                  <a:gd name="T19" fmla="*/ 159 h 167"/>
                  <a:gd name="T20" fmla="*/ 212 w 251"/>
                  <a:gd name="T21" fmla="*/ 164 h 167"/>
                  <a:gd name="T22" fmla="*/ 201 w 251"/>
                  <a:gd name="T23" fmla="*/ 167 h 167"/>
                  <a:gd name="T24" fmla="*/ 201 w 251"/>
                  <a:gd name="T25" fmla="*/ 167 h 167"/>
                  <a:gd name="T26" fmla="*/ 0 w 251"/>
                  <a:gd name="T27" fmla="*/ 149 h 167"/>
                  <a:gd name="T28" fmla="*/ 0 w 251"/>
                  <a:gd name="T29" fmla="*/ 149 h 167"/>
                  <a:gd name="T30" fmla="*/ 1 w 251"/>
                  <a:gd name="T31" fmla="*/ 0 h 167"/>
                  <a:gd name="T32" fmla="*/ 1 w 251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1"/>
                  <a:gd name="T52" fmla="*/ 0 h 167"/>
                  <a:gd name="T53" fmla="*/ 251 w 251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1" h="167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avLst/>
                <a:gdLst>
                  <a:gd name="T0" fmla="*/ 2 w 249"/>
                  <a:gd name="T1" fmla="*/ 0 h 166"/>
                  <a:gd name="T2" fmla="*/ 2 w 249"/>
                  <a:gd name="T3" fmla="*/ 0 h 166"/>
                  <a:gd name="T4" fmla="*/ 249 w 249"/>
                  <a:gd name="T5" fmla="*/ 0 h 166"/>
                  <a:gd name="T6" fmla="*/ 249 w 249"/>
                  <a:gd name="T7" fmla="*/ 0 h 166"/>
                  <a:gd name="T8" fmla="*/ 232 w 249"/>
                  <a:gd name="T9" fmla="*/ 140 h 166"/>
                  <a:gd name="T10" fmla="*/ 232 w 249"/>
                  <a:gd name="T11" fmla="*/ 140 h 166"/>
                  <a:gd name="T12" fmla="*/ 231 w 249"/>
                  <a:gd name="T13" fmla="*/ 145 h 166"/>
                  <a:gd name="T14" fmla="*/ 228 w 249"/>
                  <a:gd name="T15" fmla="*/ 151 h 166"/>
                  <a:gd name="T16" fmla="*/ 225 w 249"/>
                  <a:gd name="T17" fmla="*/ 155 h 166"/>
                  <a:gd name="T18" fmla="*/ 220 w 249"/>
                  <a:gd name="T19" fmla="*/ 159 h 166"/>
                  <a:gd name="T20" fmla="*/ 210 w 249"/>
                  <a:gd name="T21" fmla="*/ 164 h 166"/>
                  <a:gd name="T22" fmla="*/ 199 w 249"/>
                  <a:gd name="T23" fmla="*/ 166 h 166"/>
                  <a:gd name="T24" fmla="*/ 199 w 249"/>
                  <a:gd name="T25" fmla="*/ 166 h 166"/>
                  <a:gd name="T26" fmla="*/ 0 w 249"/>
                  <a:gd name="T27" fmla="*/ 148 h 166"/>
                  <a:gd name="T28" fmla="*/ 0 w 249"/>
                  <a:gd name="T29" fmla="*/ 148 h 166"/>
                  <a:gd name="T30" fmla="*/ 2 w 249"/>
                  <a:gd name="T31" fmla="*/ 0 h 166"/>
                  <a:gd name="T32" fmla="*/ 2 w 249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9"/>
                  <a:gd name="T52" fmla="*/ 0 h 166"/>
                  <a:gd name="T53" fmla="*/ 249 w 249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9" h="166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avLst/>
                <a:gdLst>
                  <a:gd name="T0" fmla="*/ 2 w 245"/>
                  <a:gd name="T1" fmla="*/ 0 h 166"/>
                  <a:gd name="T2" fmla="*/ 2 w 245"/>
                  <a:gd name="T3" fmla="*/ 0 h 166"/>
                  <a:gd name="T4" fmla="*/ 245 w 245"/>
                  <a:gd name="T5" fmla="*/ 0 h 166"/>
                  <a:gd name="T6" fmla="*/ 245 w 245"/>
                  <a:gd name="T7" fmla="*/ 0 h 166"/>
                  <a:gd name="T8" fmla="*/ 228 w 245"/>
                  <a:gd name="T9" fmla="*/ 140 h 166"/>
                  <a:gd name="T10" fmla="*/ 228 w 245"/>
                  <a:gd name="T11" fmla="*/ 140 h 166"/>
                  <a:gd name="T12" fmla="*/ 227 w 245"/>
                  <a:gd name="T13" fmla="*/ 145 h 166"/>
                  <a:gd name="T14" fmla="*/ 224 w 245"/>
                  <a:gd name="T15" fmla="*/ 151 h 166"/>
                  <a:gd name="T16" fmla="*/ 221 w 245"/>
                  <a:gd name="T17" fmla="*/ 155 h 166"/>
                  <a:gd name="T18" fmla="*/ 216 w 245"/>
                  <a:gd name="T19" fmla="*/ 159 h 166"/>
                  <a:gd name="T20" fmla="*/ 206 w 245"/>
                  <a:gd name="T21" fmla="*/ 163 h 166"/>
                  <a:gd name="T22" fmla="*/ 195 w 245"/>
                  <a:gd name="T23" fmla="*/ 166 h 166"/>
                  <a:gd name="T24" fmla="*/ 195 w 245"/>
                  <a:gd name="T25" fmla="*/ 166 h 166"/>
                  <a:gd name="T26" fmla="*/ 0 w 245"/>
                  <a:gd name="T27" fmla="*/ 148 h 166"/>
                  <a:gd name="T28" fmla="*/ 0 w 245"/>
                  <a:gd name="T29" fmla="*/ 148 h 166"/>
                  <a:gd name="T30" fmla="*/ 2 w 245"/>
                  <a:gd name="T31" fmla="*/ 0 h 166"/>
                  <a:gd name="T32" fmla="*/ 2 w 245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5"/>
                  <a:gd name="T52" fmla="*/ 0 h 166"/>
                  <a:gd name="T53" fmla="*/ 245 w 245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5" h="166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avLst/>
                <a:gdLst>
                  <a:gd name="T0" fmla="*/ 2 w 241"/>
                  <a:gd name="T1" fmla="*/ 0 h 166"/>
                  <a:gd name="T2" fmla="*/ 2 w 241"/>
                  <a:gd name="T3" fmla="*/ 0 h 166"/>
                  <a:gd name="T4" fmla="*/ 241 w 241"/>
                  <a:gd name="T5" fmla="*/ 0 h 166"/>
                  <a:gd name="T6" fmla="*/ 241 w 241"/>
                  <a:gd name="T7" fmla="*/ 0 h 166"/>
                  <a:gd name="T8" fmla="*/ 224 w 241"/>
                  <a:gd name="T9" fmla="*/ 140 h 166"/>
                  <a:gd name="T10" fmla="*/ 224 w 241"/>
                  <a:gd name="T11" fmla="*/ 140 h 166"/>
                  <a:gd name="T12" fmla="*/ 223 w 241"/>
                  <a:gd name="T13" fmla="*/ 145 h 166"/>
                  <a:gd name="T14" fmla="*/ 220 w 241"/>
                  <a:gd name="T15" fmla="*/ 151 h 166"/>
                  <a:gd name="T16" fmla="*/ 217 w 241"/>
                  <a:gd name="T17" fmla="*/ 155 h 166"/>
                  <a:gd name="T18" fmla="*/ 212 w 241"/>
                  <a:gd name="T19" fmla="*/ 157 h 166"/>
                  <a:gd name="T20" fmla="*/ 202 w 241"/>
                  <a:gd name="T21" fmla="*/ 163 h 166"/>
                  <a:gd name="T22" fmla="*/ 193 w 241"/>
                  <a:gd name="T23" fmla="*/ 166 h 166"/>
                  <a:gd name="T24" fmla="*/ 193 w 241"/>
                  <a:gd name="T25" fmla="*/ 166 h 166"/>
                  <a:gd name="T26" fmla="*/ 0 w 241"/>
                  <a:gd name="T27" fmla="*/ 147 h 166"/>
                  <a:gd name="T28" fmla="*/ 0 w 241"/>
                  <a:gd name="T29" fmla="*/ 147 h 166"/>
                  <a:gd name="T30" fmla="*/ 2 w 241"/>
                  <a:gd name="T31" fmla="*/ 0 h 166"/>
                  <a:gd name="T32" fmla="*/ 2 w 241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1"/>
                  <a:gd name="T52" fmla="*/ 0 h 166"/>
                  <a:gd name="T53" fmla="*/ 241 w 241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1" h="166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avLst/>
                <a:gdLst>
                  <a:gd name="T0" fmla="*/ 1 w 236"/>
                  <a:gd name="T1" fmla="*/ 0 h 166"/>
                  <a:gd name="T2" fmla="*/ 1 w 236"/>
                  <a:gd name="T3" fmla="*/ 0 h 166"/>
                  <a:gd name="T4" fmla="*/ 236 w 236"/>
                  <a:gd name="T5" fmla="*/ 0 h 166"/>
                  <a:gd name="T6" fmla="*/ 236 w 236"/>
                  <a:gd name="T7" fmla="*/ 0 h 166"/>
                  <a:gd name="T8" fmla="*/ 219 w 236"/>
                  <a:gd name="T9" fmla="*/ 140 h 166"/>
                  <a:gd name="T10" fmla="*/ 219 w 236"/>
                  <a:gd name="T11" fmla="*/ 140 h 166"/>
                  <a:gd name="T12" fmla="*/ 218 w 236"/>
                  <a:gd name="T13" fmla="*/ 145 h 166"/>
                  <a:gd name="T14" fmla="*/ 215 w 236"/>
                  <a:gd name="T15" fmla="*/ 151 h 166"/>
                  <a:gd name="T16" fmla="*/ 212 w 236"/>
                  <a:gd name="T17" fmla="*/ 155 h 166"/>
                  <a:gd name="T18" fmla="*/ 208 w 236"/>
                  <a:gd name="T19" fmla="*/ 157 h 166"/>
                  <a:gd name="T20" fmla="*/ 197 w 236"/>
                  <a:gd name="T21" fmla="*/ 163 h 166"/>
                  <a:gd name="T22" fmla="*/ 188 w 236"/>
                  <a:gd name="T23" fmla="*/ 166 h 166"/>
                  <a:gd name="T24" fmla="*/ 188 w 236"/>
                  <a:gd name="T25" fmla="*/ 166 h 166"/>
                  <a:gd name="T26" fmla="*/ 0 w 236"/>
                  <a:gd name="T27" fmla="*/ 145 h 166"/>
                  <a:gd name="T28" fmla="*/ 0 w 236"/>
                  <a:gd name="T29" fmla="*/ 145 h 166"/>
                  <a:gd name="T30" fmla="*/ 1 w 236"/>
                  <a:gd name="T31" fmla="*/ 0 h 166"/>
                  <a:gd name="T32" fmla="*/ 1 w 23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6"/>
                  <a:gd name="T52" fmla="*/ 0 h 166"/>
                  <a:gd name="T53" fmla="*/ 236 w 23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6" h="16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avLst/>
                <a:gdLst>
                  <a:gd name="T0" fmla="*/ 1 w 232"/>
                  <a:gd name="T1" fmla="*/ 0 h 166"/>
                  <a:gd name="T2" fmla="*/ 1 w 232"/>
                  <a:gd name="T3" fmla="*/ 0 h 166"/>
                  <a:gd name="T4" fmla="*/ 232 w 232"/>
                  <a:gd name="T5" fmla="*/ 0 h 166"/>
                  <a:gd name="T6" fmla="*/ 232 w 232"/>
                  <a:gd name="T7" fmla="*/ 0 h 166"/>
                  <a:gd name="T8" fmla="*/ 215 w 232"/>
                  <a:gd name="T9" fmla="*/ 140 h 166"/>
                  <a:gd name="T10" fmla="*/ 215 w 232"/>
                  <a:gd name="T11" fmla="*/ 140 h 166"/>
                  <a:gd name="T12" fmla="*/ 214 w 232"/>
                  <a:gd name="T13" fmla="*/ 145 h 166"/>
                  <a:gd name="T14" fmla="*/ 211 w 232"/>
                  <a:gd name="T15" fmla="*/ 151 h 166"/>
                  <a:gd name="T16" fmla="*/ 208 w 232"/>
                  <a:gd name="T17" fmla="*/ 155 h 166"/>
                  <a:gd name="T18" fmla="*/ 204 w 232"/>
                  <a:gd name="T19" fmla="*/ 157 h 166"/>
                  <a:gd name="T20" fmla="*/ 195 w 232"/>
                  <a:gd name="T21" fmla="*/ 163 h 166"/>
                  <a:gd name="T22" fmla="*/ 184 w 232"/>
                  <a:gd name="T23" fmla="*/ 166 h 166"/>
                  <a:gd name="T24" fmla="*/ 184 w 232"/>
                  <a:gd name="T25" fmla="*/ 166 h 166"/>
                  <a:gd name="T26" fmla="*/ 0 w 232"/>
                  <a:gd name="T27" fmla="*/ 144 h 166"/>
                  <a:gd name="T28" fmla="*/ 0 w 232"/>
                  <a:gd name="T29" fmla="*/ 144 h 166"/>
                  <a:gd name="T30" fmla="*/ 1 w 232"/>
                  <a:gd name="T31" fmla="*/ 0 h 166"/>
                  <a:gd name="T32" fmla="*/ 1 w 23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2"/>
                  <a:gd name="T52" fmla="*/ 0 h 166"/>
                  <a:gd name="T53" fmla="*/ 232 w 23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2" h="166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avLst/>
                <a:gdLst>
                  <a:gd name="T0" fmla="*/ 3 w 230"/>
                  <a:gd name="T1" fmla="*/ 0 h 166"/>
                  <a:gd name="T2" fmla="*/ 3 w 230"/>
                  <a:gd name="T3" fmla="*/ 0 h 166"/>
                  <a:gd name="T4" fmla="*/ 230 w 230"/>
                  <a:gd name="T5" fmla="*/ 0 h 166"/>
                  <a:gd name="T6" fmla="*/ 230 w 230"/>
                  <a:gd name="T7" fmla="*/ 0 h 166"/>
                  <a:gd name="T8" fmla="*/ 213 w 230"/>
                  <a:gd name="T9" fmla="*/ 140 h 166"/>
                  <a:gd name="T10" fmla="*/ 213 w 230"/>
                  <a:gd name="T11" fmla="*/ 140 h 166"/>
                  <a:gd name="T12" fmla="*/ 212 w 230"/>
                  <a:gd name="T13" fmla="*/ 145 h 166"/>
                  <a:gd name="T14" fmla="*/ 209 w 230"/>
                  <a:gd name="T15" fmla="*/ 149 h 166"/>
                  <a:gd name="T16" fmla="*/ 206 w 230"/>
                  <a:gd name="T17" fmla="*/ 153 h 166"/>
                  <a:gd name="T18" fmla="*/ 202 w 230"/>
                  <a:gd name="T19" fmla="*/ 157 h 166"/>
                  <a:gd name="T20" fmla="*/ 193 w 230"/>
                  <a:gd name="T21" fmla="*/ 163 h 166"/>
                  <a:gd name="T22" fmla="*/ 183 w 230"/>
                  <a:gd name="T23" fmla="*/ 166 h 166"/>
                  <a:gd name="T24" fmla="*/ 183 w 230"/>
                  <a:gd name="T25" fmla="*/ 166 h 166"/>
                  <a:gd name="T26" fmla="*/ 0 w 230"/>
                  <a:gd name="T27" fmla="*/ 143 h 166"/>
                  <a:gd name="T28" fmla="*/ 0 w 230"/>
                  <a:gd name="T29" fmla="*/ 143 h 166"/>
                  <a:gd name="T30" fmla="*/ 3 w 230"/>
                  <a:gd name="T31" fmla="*/ 0 h 166"/>
                  <a:gd name="T32" fmla="*/ 3 w 230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0"/>
                  <a:gd name="T52" fmla="*/ 0 h 166"/>
                  <a:gd name="T53" fmla="*/ 230 w 230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0" h="166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avLst/>
                <a:gdLst>
                  <a:gd name="T0" fmla="*/ 3 w 226"/>
                  <a:gd name="T1" fmla="*/ 0 h 166"/>
                  <a:gd name="T2" fmla="*/ 3 w 226"/>
                  <a:gd name="T3" fmla="*/ 0 h 166"/>
                  <a:gd name="T4" fmla="*/ 226 w 226"/>
                  <a:gd name="T5" fmla="*/ 0 h 166"/>
                  <a:gd name="T6" fmla="*/ 226 w 226"/>
                  <a:gd name="T7" fmla="*/ 0 h 166"/>
                  <a:gd name="T8" fmla="*/ 209 w 226"/>
                  <a:gd name="T9" fmla="*/ 140 h 166"/>
                  <a:gd name="T10" fmla="*/ 209 w 226"/>
                  <a:gd name="T11" fmla="*/ 140 h 166"/>
                  <a:gd name="T12" fmla="*/ 208 w 226"/>
                  <a:gd name="T13" fmla="*/ 145 h 166"/>
                  <a:gd name="T14" fmla="*/ 205 w 226"/>
                  <a:gd name="T15" fmla="*/ 149 h 166"/>
                  <a:gd name="T16" fmla="*/ 202 w 226"/>
                  <a:gd name="T17" fmla="*/ 153 h 166"/>
                  <a:gd name="T18" fmla="*/ 198 w 226"/>
                  <a:gd name="T19" fmla="*/ 157 h 166"/>
                  <a:gd name="T20" fmla="*/ 189 w 226"/>
                  <a:gd name="T21" fmla="*/ 163 h 166"/>
                  <a:gd name="T22" fmla="*/ 179 w 226"/>
                  <a:gd name="T23" fmla="*/ 166 h 166"/>
                  <a:gd name="T24" fmla="*/ 179 w 226"/>
                  <a:gd name="T25" fmla="*/ 166 h 166"/>
                  <a:gd name="T26" fmla="*/ 0 w 226"/>
                  <a:gd name="T27" fmla="*/ 141 h 166"/>
                  <a:gd name="T28" fmla="*/ 0 w 226"/>
                  <a:gd name="T29" fmla="*/ 141 h 166"/>
                  <a:gd name="T30" fmla="*/ 3 w 226"/>
                  <a:gd name="T31" fmla="*/ 0 h 166"/>
                  <a:gd name="T32" fmla="*/ 3 w 22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6"/>
                  <a:gd name="T52" fmla="*/ 0 h 166"/>
                  <a:gd name="T53" fmla="*/ 226 w 22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6" h="16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avLst/>
                <a:gdLst>
                  <a:gd name="T0" fmla="*/ 2 w 222"/>
                  <a:gd name="T1" fmla="*/ 0 h 166"/>
                  <a:gd name="T2" fmla="*/ 2 w 222"/>
                  <a:gd name="T3" fmla="*/ 0 h 166"/>
                  <a:gd name="T4" fmla="*/ 222 w 222"/>
                  <a:gd name="T5" fmla="*/ 0 h 166"/>
                  <a:gd name="T6" fmla="*/ 222 w 222"/>
                  <a:gd name="T7" fmla="*/ 0 h 166"/>
                  <a:gd name="T8" fmla="*/ 205 w 222"/>
                  <a:gd name="T9" fmla="*/ 140 h 166"/>
                  <a:gd name="T10" fmla="*/ 205 w 222"/>
                  <a:gd name="T11" fmla="*/ 140 h 166"/>
                  <a:gd name="T12" fmla="*/ 204 w 222"/>
                  <a:gd name="T13" fmla="*/ 145 h 166"/>
                  <a:gd name="T14" fmla="*/ 201 w 222"/>
                  <a:gd name="T15" fmla="*/ 149 h 166"/>
                  <a:gd name="T16" fmla="*/ 198 w 222"/>
                  <a:gd name="T17" fmla="*/ 153 h 166"/>
                  <a:gd name="T18" fmla="*/ 194 w 222"/>
                  <a:gd name="T19" fmla="*/ 157 h 166"/>
                  <a:gd name="T20" fmla="*/ 185 w 222"/>
                  <a:gd name="T21" fmla="*/ 163 h 166"/>
                  <a:gd name="T22" fmla="*/ 175 w 222"/>
                  <a:gd name="T23" fmla="*/ 166 h 166"/>
                  <a:gd name="T24" fmla="*/ 175 w 222"/>
                  <a:gd name="T25" fmla="*/ 166 h 166"/>
                  <a:gd name="T26" fmla="*/ 0 w 222"/>
                  <a:gd name="T27" fmla="*/ 141 h 166"/>
                  <a:gd name="T28" fmla="*/ 0 w 222"/>
                  <a:gd name="T29" fmla="*/ 141 h 166"/>
                  <a:gd name="T30" fmla="*/ 2 w 222"/>
                  <a:gd name="T31" fmla="*/ 0 h 166"/>
                  <a:gd name="T32" fmla="*/ 2 w 22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2"/>
                  <a:gd name="T52" fmla="*/ 0 h 166"/>
                  <a:gd name="T53" fmla="*/ 222 w 22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2" h="166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avLst/>
                <a:gdLst>
                  <a:gd name="T0" fmla="*/ 2 w 218"/>
                  <a:gd name="T1" fmla="*/ 0 h 166"/>
                  <a:gd name="T2" fmla="*/ 2 w 218"/>
                  <a:gd name="T3" fmla="*/ 0 h 166"/>
                  <a:gd name="T4" fmla="*/ 218 w 218"/>
                  <a:gd name="T5" fmla="*/ 0 h 166"/>
                  <a:gd name="T6" fmla="*/ 218 w 218"/>
                  <a:gd name="T7" fmla="*/ 0 h 166"/>
                  <a:gd name="T8" fmla="*/ 201 w 218"/>
                  <a:gd name="T9" fmla="*/ 140 h 166"/>
                  <a:gd name="T10" fmla="*/ 201 w 218"/>
                  <a:gd name="T11" fmla="*/ 140 h 166"/>
                  <a:gd name="T12" fmla="*/ 200 w 218"/>
                  <a:gd name="T13" fmla="*/ 145 h 166"/>
                  <a:gd name="T14" fmla="*/ 197 w 218"/>
                  <a:gd name="T15" fmla="*/ 149 h 166"/>
                  <a:gd name="T16" fmla="*/ 194 w 218"/>
                  <a:gd name="T17" fmla="*/ 153 h 166"/>
                  <a:gd name="T18" fmla="*/ 190 w 218"/>
                  <a:gd name="T19" fmla="*/ 157 h 166"/>
                  <a:gd name="T20" fmla="*/ 181 w 218"/>
                  <a:gd name="T21" fmla="*/ 163 h 166"/>
                  <a:gd name="T22" fmla="*/ 171 w 218"/>
                  <a:gd name="T23" fmla="*/ 166 h 166"/>
                  <a:gd name="T24" fmla="*/ 171 w 218"/>
                  <a:gd name="T25" fmla="*/ 166 h 166"/>
                  <a:gd name="T26" fmla="*/ 0 w 218"/>
                  <a:gd name="T27" fmla="*/ 140 h 166"/>
                  <a:gd name="T28" fmla="*/ 0 w 218"/>
                  <a:gd name="T29" fmla="*/ 140 h 166"/>
                  <a:gd name="T30" fmla="*/ 2 w 218"/>
                  <a:gd name="T31" fmla="*/ 0 h 166"/>
                  <a:gd name="T32" fmla="*/ 2 w 218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166"/>
                  <a:gd name="T53" fmla="*/ 218 w 218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166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avLst/>
                <a:gdLst>
                  <a:gd name="T0" fmla="*/ 3 w 215"/>
                  <a:gd name="T1" fmla="*/ 0 h 164"/>
                  <a:gd name="T2" fmla="*/ 3 w 215"/>
                  <a:gd name="T3" fmla="*/ 0 h 164"/>
                  <a:gd name="T4" fmla="*/ 215 w 215"/>
                  <a:gd name="T5" fmla="*/ 0 h 164"/>
                  <a:gd name="T6" fmla="*/ 215 w 215"/>
                  <a:gd name="T7" fmla="*/ 0 h 164"/>
                  <a:gd name="T8" fmla="*/ 198 w 215"/>
                  <a:gd name="T9" fmla="*/ 140 h 164"/>
                  <a:gd name="T10" fmla="*/ 198 w 215"/>
                  <a:gd name="T11" fmla="*/ 140 h 164"/>
                  <a:gd name="T12" fmla="*/ 197 w 215"/>
                  <a:gd name="T13" fmla="*/ 145 h 164"/>
                  <a:gd name="T14" fmla="*/ 195 w 215"/>
                  <a:gd name="T15" fmla="*/ 149 h 164"/>
                  <a:gd name="T16" fmla="*/ 191 w 215"/>
                  <a:gd name="T17" fmla="*/ 153 h 164"/>
                  <a:gd name="T18" fmla="*/ 187 w 215"/>
                  <a:gd name="T19" fmla="*/ 157 h 164"/>
                  <a:gd name="T20" fmla="*/ 178 w 215"/>
                  <a:gd name="T21" fmla="*/ 163 h 164"/>
                  <a:gd name="T22" fmla="*/ 169 w 215"/>
                  <a:gd name="T23" fmla="*/ 164 h 164"/>
                  <a:gd name="T24" fmla="*/ 169 w 215"/>
                  <a:gd name="T25" fmla="*/ 164 h 164"/>
                  <a:gd name="T26" fmla="*/ 0 w 215"/>
                  <a:gd name="T27" fmla="*/ 138 h 164"/>
                  <a:gd name="T28" fmla="*/ 0 w 215"/>
                  <a:gd name="T29" fmla="*/ 138 h 164"/>
                  <a:gd name="T30" fmla="*/ 3 w 215"/>
                  <a:gd name="T31" fmla="*/ 0 h 164"/>
                  <a:gd name="T32" fmla="*/ 3 w 215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5"/>
                  <a:gd name="T52" fmla="*/ 0 h 164"/>
                  <a:gd name="T53" fmla="*/ 215 w 215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5" h="164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avLst/>
                <a:gdLst>
                  <a:gd name="T0" fmla="*/ 3 w 211"/>
                  <a:gd name="T1" fmla="*/ 0 h 164"/>
                  <a:gd name="T2" fmla="*/ 3 w 211"/>
                  <a:gd name="T3" fmla="*/ 0 h 164"/>
                  <a:gd name="T4" fmla="*/ 211 w 211"/>
                  <a:gd name="T5" fmla="*/ 0 h 164"/>
                  <a:gd name="T6" fmla="*/ 211 w 211"/>
                  <a:gd name="T7" fmla="*/ 0 h 164"/>
                  <a:gd name="T8" fmla="*/ 194 w 211"/>
                  <a:gd name="T9" fmla="*/ 140 h 164"/>
                  <a:gd name="T10" fmla="*/ 194 w 211"/>
                  <a:gd name="T11" fmla="*/ 140 h 164"/>
                  <a:gd name="T12" fmla="*/ 193 w 211"/>
                  <a:gd name="T13" fmla="*/ 145 h 164"/>
                  <a:gd name="T14" fmla="*/ 191 w 211"/>
                  <a:gd name="T15" fmla="*/ 149 h 164"/>
                  <a:gd name="T16" fmla="*/ 187 w 211"/>
                  <a:gd name="T17" fmla="*/ 153 h 164"/>
                  <a:gd name="T18" fmla="*/ 183 w 211"/>
                  <a:gd name="T19" fmla="*/ 157 h 164"/>
                  <a:gd name="T20" fmla="*/ 175 w 211"/>
                  <a:gd name="T21" fmla="*/ 161 h 164"/>
                  <a:gd name="T22" fmla="*/ 165 w 211"/>
                  <a:gd name="T23" fmla="*/ 164 h 164"/>
                  <a:gd name="T24" fmla="*/ 165 w 211"/>
                  <a:gd name="T25" fmla="*/ 164 h 164"/>
                  <a:gd name="T26" fmla="*/ 0 w 211"/>
                  <a:gd name="T27" fmla="*/ 137 h 164"/>
                  <a:gd name="T28" fmla="*/ 0 w 211"/>
                  <a:gd name="T29" fmla="*/ 137 h 164"/>
                  <a:gd name="T30" fmla="*/ 3 w 211"/>
                  <a:gd name="T31" fmla="*/ 0 h 164"/>
                  <a:gd name="T32" fmla="*/ 3 w 211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1"/>
                  <a:gd name="T52" fmla="*/ 0 h 164"/>
                  <a:gd name="T53" fmla="*/ 211 w 211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1" h="164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avLst/>
                <a:gdLst>
                  <a:gd name="T0" fmla="*/ 3 w 207"/>
                  <a:gd name="T1" fmla="*/ 0 h 164"/>
                  <a:gd name="T2" fmla="*/ 3 w 207"/>
                  <a:gd name="T3" fmla="*/ 0 h 164"/>
                  <a:gd name="T4" fmla="*/ 207 w 207"/>
                  <a:gd name="T5" fmla="*/ 0 h 164"/>
                  <a:gd name="T6" fmla="*/ 207 w 207"/>
                  <a:gd name="T7" fmla="*/ 0 h 164"/>
                  <a:gd name="T8" fmla="*/ 190 w 207"/>
                  <a:gd name="T9" fmla="*/ 140 h 164"/>
                  <a:gd name="T10" fmla="*/ 190 w 207"/>
                  <a:gd name="T11" fmla="*/ 140 h 164"/>
                  <a:gd name="T12" fmla="*/ 189 w 207"/>
                  <a:gd name="T13" fmla="*/ 145 h 164"/>
                  <a:gd name="T14" fmla="*/ 187 w 207"/>
                  <a:gd name="T15" fmla="*/ 149 h 164"/>
                  <a:gd name="T16" fmla="*/ 183 w 207"/>
                  <a:gd name="T17" fmla="*/ 153 h 164"/>
                  <a:gd name="T18" fmla="*/ 179 w 207"/>
                  <a:gd name="T19" fmla="*/ 156 h 164"/>
                  <a:gd name="T20" fmla="*/ 171 w 207"/>
                  <a:gd name="T21" fmla="*/ 161 h 164"/>
                  <a:gd name="T22" fmla="*/ 161 w 207"/>
                  <a:gd name="T23" fmla="*/ 164 h 164"/>
                  <a:gd name="T24" fmla="*/ 161 w 207"/>
                  <a:gd name="T25" fmla="*/ 164 h 164"/>
                  <a:gd name="T26" fmla="*/ 0 w 207"/>
                  <a:gd name="T27" fmla="*/ 136 h 164"/>
                  <a:gd name="T28" fmla="*/ 0 w 207"/>
                  <a:gd name="T29" fmla="*/ 136 h 164"/>
                  <a:gd name="T30" fmla="*/ 3 w 207"/>
                  <a:gd name="T31" fmla="*/ 0 h 164"/>
                  <a:gd name="T32" fmla="*/ 3 w 207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7"/>
                  <a:gd name="T52" fmla="*/ 0 h 164"/>
                  <a:gd name="T53" fmla="*/ 207 w 207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7" h="164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avLst/>
                <a:gdLst>
                  <a:gd name="T0" fmla="*/ 3 w 203"/>
                  <a:gd name="T1" fmla="*/ 0 h 164"/>
                  <a:gd name="T2" fmla="*/ 3 w 203"/>
                  <a:gd name="T3" fmla="*/ 0 h 164"/>
                  <a:gd name="T4" fmla="*/ 203 w 203"/>
                  <a:gd name="T5" fmla="*/ 0 h 164"/>
                  <a:gd name="T6" fmla="*/ 203 w 203"/>
                  <a:gd name="T7" fmla="*/ 0 h 164"/>
                  <a:gd name="T8" fmla="*/ 186 w 203"/>
                  <a:gd name="T9" fmla="*/ 140 h 164"/>
                  <a:gd name="T10" fmla="*/ 186 w 203"/>
                  <a:gd name="T11" fmla="*/ 140 h 164"/>
                  <a:gd name="T12" fmla="*/ 185 w 203"/>
                  <a:gd name="T13" fmla="*/ 145 h 164"/>
                  <a:gd name="T14" fmla="*/ 183 w 203"/>
                  <a:gd name="T15" fmla="*/ 149 h 164"/>
                  <a:gd name="T16" fmla="*/ 179 w 203"/>
                  <a:gd name="T17" fmla="*/ 153 h 164"/>
                  <a:gd name="T18" fmla="*/ 176 w 203"/>
                  <a:gd name="T19" fmla="*/ 156 h 164"/>
                  <a:gd name="T20" fmla="*/ 167 w 203"/>
                  <a:gd name="T21" fmla="*/ 161 h 164"/>
                  <a:gd name="T22" fmla="*/ 157 w 203"/>
                  <a:gd name="T23" fmla="*/ 164 h 164"/>
                  <a:gd name="T24" fmla="*/ 157 w 203"/>
                  <a:gd name="T25" fmla="*/ 164 h 164"/>
                  <a:gd name="T26" fmla="*/ 0 w 203"/>
                  <a:gd name="T27" fmla="*/ 134 h 164"/>
                  <a:gd name="T28" fmla="*/ 0 w 203"/>
                  <a:gd name="T29" fmla="*/ 134 h 164"/>
                  <a:gd name="T30" fmla="*/ 3 w 203"/>
                  <a:gd name="T31" fmla="*/ 0 h 164"/>
                  <a:gd name="T32" fmla="*/ 3 w 203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"/>
                  <a:gd name="T52" fmla="*/ 0 h 164"/>
                  <a:gd name="T53" fmla="*/ 203 w 203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" h="164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avLst/>
                <a:gdLst>
                  <a:gd name="T0" fmla="*/ 3 w 200"/>
                  <a:gd name="T1" fmla="*/ 0 h 164"/>
                  <a:gd name="T2" fmla="*/ 3 w 200"/>
                  <a:gd name="T3" fmla="*/ 0 h 164"/>
                  <a:gd name="T4" fmla="*/ 200 w 200"/>
                  <a:gd name="T5" fmla="*/ 0 h 164"/>
                  <a:gd name="T6" fmla="*/ 200 w 200"/>
                  <a:gd name="T7" fmla="*/ 0 h 164"/>
                  <a:gd name="T8" fmla="*/ 183 w 200"/>
                  <a:gd name="T9" fmla="*/ 140 h 164"/>
                  <a:gd name="T10" fmla="*/ 183 w 200"/>
                  <a:gd name="T11" fmla="*/ 140 h 164"/>
                  <a:gd name="T12" fmla="*/ 182 w 200"/>
                  <a:gd name="T13" fmla="*/ 145 h 164"/>
                  <a:gd name="T14" fmla="*/ 180 w 200"/>
                  <a:gd name="T15" fmla="*/ 149 h 164"/>
                  <a:gd name="T16" fmla="*/ 176 w 200"/>
                  <a:gd name="T17" fmla="*/ 153 h 164"/>
                  <a:gd name="T18" fmla="*/ 173 w 200"/>
                  <a:gd name="T19" fmla="*/ 156 h 164"/>
                  <a:gd name="T20" fmla="*/ 164 w 200"/>
                  <a:gd name="T21" fmla="*/ 161 h 164"/>
                  <a:gd name="T22" fmla="*/ 156 w 200"/>
                  <a:gd name="T23" fmla="*/ 164 h 164"/>
                  <a:gd name="T24" fmla="*/ 156 w 200"/>
                  <a:gd name="T25" fmla="*/ 164 h 164"/>
                  <a:gd name="T26" fmla="*/ 0 w 200"/>
                  <a:gd name="T27" fmla="*/ 134 h 164"/>
                  <a:gd name="T28" fmla="*/ 0 w 200"/>
                  <a:gd name="T29" fmla="*/ 134 h 164"/>
                  <a:gd name="T30" fmla="*/ 3 w 200"/>
                  <a:gd name="T31" fmla="*/ 0 h 164"/>
                  <a:gd name="T32" fmla="*/ 3 w 200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164"/>
                  <a:gd name="T53" fmla="*/ 200 w 200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164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avLst/>
                <a:gdLst>
                  <a:gd name="T0" fmla="*/ 3 w 196"/>
                  <a:gd name="T1" fmla="*/ 0 h 164"/>
                  <a:gd name="T2" fmla="*/ 3 w 196"/>
                  <a:gd name="T3" fmla="*/ 0 h 164"/>
                  <a:gd name="T4" fmla="*/ 196 w 196"/>
                  <a:gd name="T5" fmla="*/ 0 h 164"/>
                  <a:gd name="T6" fmla="*/ 196 w 196"/>
                  <a:gd name="T7" fmla="*/ 0 h 164"/>
                  <a:gd name="T8" fmla="*/ 179 w 196"/>
                  <a:gd name="T9" fmla="*/ 140 h 164"/>
                  <a:gd name="T10" fmla="*/ 179 w 196"/>
                  <a:gd name="T11" fmla="*/ 140 h 164"/>
                  <a:gd name="T12" fmla="*/ 178 w 196"/>
                  <a:gd name="T13" fmla="*/ 145 h 164"/>
                  <a:gd name="T14" fmla="*/ 176 w 196"/>
                  <a:gd name="T15" fmla="*/ 149 h 164"/>
                  <a:gd name="T16" fmla="*/ 172 w 196"/>
                  <a:gd name="T17" fmla="*/ 153 h 164"/>
                  <a:gd name="T18" fmla="*/ 169 w 196"/>
                  <a:gd name="T19" fmla="*/ 156 h 164"/>
                  <a:gd name="T20" fmla="*/ 160 w 196"/>
                  <a:gd name="T21" fmla="*/ 161 h 164"/>
                  <a:gd name="T22" fmla="*/ 152 w 196"/>
                  <a:gd name="T23" fmla="*/ 164 h 164"/>
                  <a:gd name="T24" fmla="*/ 152 w 196"/>
                  <a:gd name="T25" fmla="*/ 164 h 164"/>
                  <a:gd name="T26" fmla="*/ 0 w 196"/>
                  <a:gd name="T27" fmla="*/ 133 h 164"/>
                  <a:gd name="T28" fmla="*/ 0 w 196"/>
                  <a:gd name="T29" fmla="*/ 133 h 164"/>
                  <a:gd name="T30" fmla="*/ 3 w 196"/>
                  <a:gd name="T31" fmla="*/ 0 h 164"/>
                  <a:gd name="T32" fmla="*/ 3 w 196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6"/>
                  <a:gd name="T52" fmla="*/ 0 h 164"/>
                  <a:gd name="T53" fmla="*/ 196 w 19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6" h="164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avLst/>
                <a:gdLst>
                  <a:gd name="T0" fmla="*/ 3 w 192"/>
                  <a:gd name="T1" fmla="*/ 0 h 164"/>
                  <a:gd name="T2" fmla="*/ 3 w 192"/>
                  <a:gd name="T3" fmla="*/ 0 h 164"/>
                  <a:gd name="T4" fmla="*/ 192 w 192"/>
                  <a:gd name="T5" fmla="*/ 0 h 164"/>
                  <a:gd name="T6" fmla="*/ 192 w 192"/>
                  <a:gd name="T7" fmla="*/ 0 h 164"/>
                  <a:gd name="T8" fmla="*/ 175 w 192"/>
                  <a:gd name="T9" fmla="*/ 140 h 164"/>
                  <a:gd name="T10" fmla="*/ 175 w 192"/>
                  <a:gd name="T11" fmla="*/ 140 h 164"/>
                  <a:gd name="T12" fmla="*/ 174 w 192"/>
                  <a:gd name="T13" fmla="*/ 145 h 164"/>
                  <a:gd name="T14" fmla="*/ 172 w 192"/>
                  <a:gd name="T15" fmla="*/ 149 h 164"/>
                  <a:gd name="T16" fmla="*/ 169 w 192"/>
                  <a:gd name="T17" fmla="*/ 153 h 164"/>
                  <a:gd name="T18" fmla="*/ 165 w 192"/>
                  <a:gd name="T19" fmla="*/ 156 h 164"/>
                  <a:gd name="T20" fmla="*/ 157 w 192"/>
                  <a:gd name="T21" fmla="*/ 161 h 164"/>
                  <a:gd name="T22" fmla="*/ 148 w 192"/>
                  <a:gd name="T23" fmla="*/ 164 h 164"/>
                  <a:gd name="T24" fmla="*/ 148 w 192"/>
                  <a:gd name="T25" fmla="*/ 164 h 164"/>
                  <a:gd name="T26" fmla="*/ 0 w 192"/>
                  <a:gd name="T27" fmla="*/ 132 h 164"/>
                  <a:gd name="T28" fmla="*/ 0 w 192"/>
                  <a:gd name="T29" fmla="*/ 132 h 164"/>
                  <a:gd name="T30" fmla="*/ 3 w 192"/>
                  <a:gd name="T31" fmla="*/ 0 h 164"/>
                  <a:gd name="T32" fmla="*/ 3 w 192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2"/>
                  <a:gd name="T52" fmla="*/ 0 h 164"/>
                  <a:gd name="T53" fmla="*/ 192 w 192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2" h="164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avLst/>
                <a:gdLst>
                  <a:gd name="T0" fmla="*/ 3 w 188"/>
                  <a:gd name="T1" fmla="*/ 0 h 164"/>
                  <a:gd name="T2" fmla="*/ 3 w 188"/>
                  <a:gd name="T3" fmla="*/ 0 h 164"/>
                  <a:gd name="T4" fmla="*/ 188 w 188"/>
                  <a:gd name="T5" fmla="*/ 0 h 164"/>
                  <a:gd name="T6" fmla="*/ 188 w 188"/>
                  <a:gd name="T7" fmla="*/ 0 h 164"/>
                  <a:gd name="T8" fmla="*/ 171 w 188"/>
                  <a:gd name="T9" fmla="*/ 140 h 164"/>
                  <a:gd name="T10" fmla="*/ 171 w 188"/>
                  <a:gd name="T11" fmla="*/ 140 h 164"/>
                  <a:gd name="T12" fmla="*/ 170 w 188"/>
                  <a:gd name="T13" fmla="*/ 145 h 164"/>
                  <a:gd name="T14" fmla="*/ 168 w 188"/>
                  <a:gd name="T15" fmla="*/ 149 h 164"/>
                  <a:gd name="T16" fmla="*/ 165 w 188"/>
                  <a:gd name="T17" fmla="*/ 153 h 164"/>
                  <a:gd name="T18" fmla="*/ 161 w 188"/>
                  <a:gd name="T19" fmla="*/ 156 h 164"/>
                  <a:gd name="T20" fmla="*/ 153 w 188"/>
                  <a:gd name="T21" fmla="*/ 161 h 164"/>
                  <a:gd name="T22" fmla="*/ 144 w 188"/>
                  <a:gd name="T23" fmla="*/ 164 h 164"/>
                  <a:gd name="T24" fmla="*/ 144 w 188"/>
                  <a:gd name="T25" fmla="*/ 164 h 164"/>
                  <a:gd name="T26" fmla="*/ 0 w 188"/>
                  <a:gd name="T27" fmla="*/ 130 h 164"/>
                  <a:gd name="T28" fmla="*/ 0 w 188"/>
                  <a:gd name="T29" fmla="*/ 130 h 164"/>
                  <a:gd name="T30" fmla="*/ 3 w 188"/>
                  <a:gd name="T31" fmla="*/ 0 h 164"/>
                  <a:gd name="T32" fmla="*/ 3 w 188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164"/>
                  <a:gd name="T53" fmla="*/ 188 w 188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164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avLst/>
                <a:gdLst>
                  <a:gd name="T0" fmla="*/ 3 w 184"/>
                  <a:gd name="T1" fmla="*/ 0 h 164"/>
                  <a:gd name="T2" fmla="*/ 3 w 184"/>
                  <a:gd name="T3" fmla="*/ 0 h 164"/>
                  <a:gd name="T4" fmla="*/ 184 w 184"/>
                  <a:gd name="T5" fmla="*/ 0 h 164"/>
                  <a:gd name="T6" fmla="*/ 184 w 184"/>
                  <a:gd name="T7" fmla="*/ 0 h 164"/>
                  <a:gd name="T8" fmla="*/ 167 w 184"/>
                  <a:gd name="T9" fmla="*/ 140 h 164"/>
                  <a:gd name="T10" fmla="*/ 167 w 184"/>
                  <a:gd name="T11" fmla="*/ 140 h 164"/>
                  <a:gd name="T12" fmla="*/ 166 w 184"/>
                  <a:gd name="T13" fmla="*/ 145 h 164"/>
                  <a:gd name="T14" fmla="*/ 164 w 184"/>
                  <a:gd name="T15" fmla="*/ 149 h 164"/>
                  <a:gd name="T16" fmla="*/ 157 w 184"/>
                  <a:gd name="T17" fmla="*/ 156 h 164"/>
                  <a:gd name="T18" fmla="*/ 149 w 184"/>
                  <a:gd name="T19" fmla="*/ 161 h 164"/>
                  <a:gd name="T20" fmla="*/ 141 w 184"/>
                  <a:gd name="T21" fmla="*/ 164 h 164"/>
                  <a:gd name="T22" fmla="*/ 141 w 184"/>
                  <a:gd name="T23" fmla="*/ 164 h 164"/>
                  <a:gd name="T24" fmla="*/ 0 w 184"/>
                  <a:gd name="T25" fmla="*/ 129 h 164"/>
                  <a:gd name="T26" fmla="*/ 0 w 184"/>
                  <a:gd name="T27" fmla="*/ 129 h 164"/>
                  <a:gd name="T28" fmla="*/ 3 w 184"/>
                  <a:gd name="T29" fmla="*/ 0 h 164"/>
                  <a:gd name="T30" fmla="*/ 3 w 184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4"/>
                  <a:gd name="T49" fmla="*/ 0 h 164"/>
                  <a:gd name="T50" fmla="*/ 184 w 184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4" h="16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avLst/>
                <a:gdLst>
                  <a:gd name="T0" fmla="*/ 4 w 181"/>
                  <a:gd name="T1" fmla="*/ 0 h 164"/>
                  <a:gd name="T2" fmla="*/ 4 w 181"/>
                  <a:gd name="T3" fmla="*/ 0 h 164"/>
                  <a:gd name="T4" fmla="*/ 181 w 181"/>
                  <a:gd name="T5" fmla="*/ 0 h 164"/>
                  <a:gd name="T6" fmla="*/ 181 w 181"/>
                  <a:gd name="T7" fmla="*/ 0 h 164"/>
                  <a:gd name="T8" fmla="*/ 164 w 181"/>
                  <a:gd name="T9" fmla="*/ 140 h 164"/>
                  <a:gd name="T10" fmla="*/ 164 w 181"/>
                  <a:gd name="T11" fmla="*/ 140 h 164"/>
                  <a:gd name="T12" fmla="*/ 163 w 181"/>
                  <a:gd name="T13" fmla="*/ 145 h 164"/>
                  <a:gd name="T14" fmla="*/ 161 w 181"/>
                  <a:gd name="T15" fmla="*/ 149 h 164"/>
                  <a:gd name="T16" fmla="*/ 154 w 181"/>
                  <a:gd name="T17" fmla="*/ 156 h 164"/>
                  <a:gd name="T18" fmla="*/ 146 w 181"/>
                  <a:gd name="T19" fmla="*/ 160 h 164"/>
                  <a:gd name="T20" fmla="*/ 138 w 181"/>
                  <a:gd name="T21" fmla="*/ 164 h 164"/>
                  <a:gd name="T22" fmla="*/ 138 w 181"/>
                  <a:gd name="T23" fmla="*/ 164 h 164"/>
                  <a:gd name="T24" fmla="*/ 0 w 181"/>
                  <a:gd name="T25" fmla="*/ 128 h 164"/>
                  <a:gd name="T26" fmla="*/ 0 w 181"/>
                  <a:gd name="T27" fmla="*/ 128 h 164"/>
                  <a:gd name="T28" fmla="*/ 4 w 181"/>
                  <a:gd name="T29" fmla="*/ 0 h 164"/>
                  <a:gd name="T30" fmla="*/ 4 w 181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1"/>
                  <a:gd name="T49" fmla="*/ 0 h 164"/>
                  <a:gd name="T50" fmla="*/ 181 w 181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1" h="164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avLst/>
                <a:gdLst>
                  <a:gd name="T0" fmla="*/ 4 w 177"/>
                  <a:gd name="T1" fmla="*/ 0 h 163"/>
                  <a:gd name="T2" fmla="*/ 4 w 177"/>
                  <a:gd name="T3" fmla="*/ 0 h 163"/>
                  <a:gd name="T4" fmla="*/ 177 w 177"/>
                  <a:gd name="T5" fmla="*/ 0 h 163"/>
                  <a:gd name="T6" fmla="*/ 177 w 177"/>
                  <a:gd name="T7" fmla="*/ 0 h 163"/>
                  <a:gd name="T8" fmla="*/ 160 w 177"/>
                  <a:gd name="T9" fmla="*/ 140 h 163"/>
                  <a:gd name="T10" fmla="*/ 160 w 177"/>
                  <a:gd name="T11" fmla="*/ 140 h 163"/>
                  <a:gd name="T12" fmla="*/ 159 w 177"/>
                  <a:gd name="T13" fmla="*/ 145 h 163"/>
                  <a:gd name="T14" fmla="*/ 157 w 177"/>
                  <a:gd name="T15" fmla="*/ 149 h 163"/>
                  <a:gd name="T16" fmla="*/ 150 w 177"/>
                  <a:gd name="T17" fmla="*/ 156 h 163"/>
                  <a:gd name="T18" fmla="*/ 142 w 177"/>
                  <a:gd name="T19" fmla="*/ 160 h 163"/>
                  <a:gd name="T20" fmla="*/ 134 w 177"/>
                  <a:gd name="T21" fmla="*/ 163 h 163"/>
                  <a:gd name="T22" fmla="*/ 134 w 177"/>
                  <a:gd name="T23" fmla="*/ 163 h 163"/>
                  <a:gd name="T24" fmla="*/ 0 w 177"/>
                  <a:gd name="T25" fmla="*/ 128 h 163"/>
                  <a:gd name="T26" fmla="*/ 0 w 177"/>
                  <a:gd name="T27" fmla="*/ 128 h 163"/>
                  <a:gd name="T28" fmla="*/ 4 w 177"/>
                  <a:gd name="T29" fmla="*/ 0 h 163"/>
                  <a:gd name="T30" fmla="*/ 4 w 17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7"/>
                  <a:gd name="T49" fmla="*/ 0 h 163"/>
                  <a:gd name="T50" fmla="*/ 177 w 17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7" h="163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avLst/>
                <a:gdLst>
                  <a:gd name="T0" fmla="*/ 3 w 173"/>
                  <a:gd name="T1" fmla="*/ 0 h 163"/>
                  <a:gd name="T2" fmla="*/ 3 w 173"/>
                  <a:gd name="T3" fmla="*/ 0 h 163"/>
                  <a:gd name="T4" fmla="*/ 173 w 173"/>
                  <a:gd name="T5" fmla="*/ 0 h 163"/>
                  <a:gd name="T6" fmla="*/ 173 w 173"/>
                  <a:gd name="T7" fmla="*/ 0 h 163"/>
                  <a:gd name="T8" fmla="*/ 156 w 173"/>
                  <a:gd name="T9" fmla="*/ 140 h 163"/>
                  <a:gd name="T10" fmla="*/ 156 w 173"/>
                  <a:gd name="T11" fmla="*/ 140 h 163"/>
                  <a:gd name="T12" fmla="*/ 155 w 173"/>
                  <a:gd name="T13" fmla="*/ 145 h 163"/>
                  <a:gd name="T14" fmla="*/ 153 w 173"/>
                  <a:gd name="T15" fmla="*/ 149 h 163"/>
                  <a:gd name="T16" fmla="*/ 146 w 173"/>
                  <a:gd name="T17" fmla="*/ 156 h 163"/>
                  <a:gd name="T18" fmla="*/ 140 w 173"/>
                  <a:gd name="T19" fmla="*/ 160 h 163"/>
                  <a:gd name="T20" fmla="*/ 132 w 173"/>
                  <a:gd name="T21" fmla="*/ 163 h 163"/>
                  <a:gd name="T22" fmla="*/ 132 w 173"/>
                  <a:gd name="T23" fmla="*/ 163 h 163"/>
                  <a:gd name="T24" fmla="*/ 0 w 173"/>
                  <a:gd name="T25" fmla="*/ 126 h 163"/>
                  <a:gd name="T26" fmla="*/ 0 w 173"/>
                  <a:gd name="T27" fmla="*/ 126 h 163"/>
                  <a:gd name="T28" fmla="*/ 3 w 173"/>
                  <a:gd name="T29" fmla="*/ 0 h 163"/>
                  <a:gd name="T30" fmla="*/ 3 w 17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3"/>
                  <a:gd name="T49" fmla="*/ 0 h 163"/>
                  <a:gd name="T50" fmla="*/ 173 w 17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3" h="16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avLst/>
                <a:gdLst>
                  <a:gd name="T0" fmla="*/ 3 w 169"/>
                  <a:gd name="T1" fmla="*/ 0 h 163"/>
                  <a:gd name="T2" fmla="*/ 3 w 169"/>
                  <a:gd name="T3" fmla="*/ 0 h 163"/>
                  <a:gd name="T4" fmla="*/ 169 w 169"/>
                  <a:gd name="T5" fmla="*/ 0 h 163"/>
                  <a:gd name="T6" fmla="*/ 169 w 169"/>
                  <a:gd name="T7" fmla="*/ 0 h 163"/>
                  <a:gd name="T8" fmla="*/ 152 w 169"/>
                  <a:gd name="T9" fmla="*/ 140 h 163"/>
                  <a:gd name="T10" fmla="*/ 152 w 169"/>
                  <a:gd name="T11" fmla="*/ 140 h 163"/>
                  <a:gd name="T12" fmla="*/ 151 w 169"/>
                  <a:gd name="T13" fmla="*/ 144 h 163"/>
                  <a:gd name="T14" fmla="*/ 149 w 169"/>
                  <a:gd name="T15" fmla="*/ 148 h 163"/>
                  <a:gd name="T16" fmla="*/ 142 w 169"/>
                  <a:gd name="T17" fmla="*/ 155 h 163"/>
                  <a:gd name="T18" fmla="*/ 136 w 169"/>
                  <a:gd name="T19" fmla="*/ 160 h 163"/>
                  <a:gd name="T20" fmla="*/ 128 w 169"/>
                  <a:gd name="T21" fmla="*/ 163 h 163"/>
                  <a:gd name="T22" fmla="*/ 128 w 169"/>
                  <a:gd name="T23" fmla="*/ 163 h 163"/>
                  <a:gd name="T24" fmla="*/ 0 w 169"/>
                  <a:gd name="T25" fmla="*/ 125 h 163"/>
                  <a:gd name="T26" fmla="*/ 0 w 169"/>
                  <a:gd name="T27" fmla="*/ 125 h 163"/>
                  <a:gd name="T28" fmla="*/ 3 w 169"/>
                  <a:gd name="T29" fmla="*/ 0 h 163"/>
                  <a:gd name="T30" fmla="*/ 3 w 169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9"/>
                  <a:gd name="T49" fmla="*/ 0 h 163"/>
                  <a:gd name="T50" fmla="*/ 169 w 169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9" h="163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avLst/>
                <a:gdLst>
                  <a:gd name="T0" fmla="*/ 4 w 166"/>
                  <a:gd name="T1" fmla="*/ 0 h 163"/>
                  <a:gd name="T2" fmla="*/ 4 w 166"/>
                  <a:gd name="T3" fmla="*/ 0 h 163"/>
                  <a:gd name="T4" fmla="*/ 166 w 166"/>
                  <a:gd name="T5" fmla="*/ 0 h 163"/>
                  <a:gd name="T6" fmla="*/ 166 w 166"/>
                  <a:gd name="T7" fmla="*/ 0 h 163"/>
                  <a:gd name="T8" fmla="*/ 149 w 166"/>
                  <a:gd name="T9" fmla="*/ 140 h 163"/>
                  <a:gd name="T10" fmla="*/ 149 w 166"/>
                  <a:gd name="T11" fmla="*/ 140 h 163"/>
                  <a:gd name="T12" fmla="*/ 148 w 166"/>
                  <a:gd name="T13" fmla="*/ 144 h 163"/>
                  <a:gd name="T14" fmla="*/ 146 w 166"/>
                  <a:gd name="T15" fmla="*/ 148 h 163"/>
                  <a:gd name="T16" fmla="*/ 141 w 166"/>
                  <a:gd name="T17" fmla="*/ 155 h 163"/>
                  <a:gd name="T18" fmla="*/ 133 w 166"/>
                  <a:gd name="T19" fmla="*/ 160 h 163"/>
                  <a:gd name="T20" fmla="*/ 125 w 166"/>
                  <a:gd name="T21" fmla="*/ 163 h 163"/>
                  <a:gd name="T22" fmla="*/ 125 w 166"/>
                  <a:gd name="T23" fmla="*/ 163 h 163"/>
                  <a:gd name="T24" fmla="*/ 0 w 166"/>
                  <a:gd name="T25" fmla="*/ 124 h 163"/>
                  <a:gd name="T26" fmla="*/ 0 w 166"/>
                  <a:gd name="T27" fmla="*/ 124 h 163"/>
                  <a:gd name="T28" fmla="*/ 4 w 166"/>
                  <a:gd name="T29" fmla="*/ 0 h 163"/>
                  <a:gd name="T30" fmla="*/ 4 w 166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6"/>
                  <a:gd name="T49" fmla="*/ 0 h 163"/>
                  <a:gd name="T50" fmla="*/ 166 w 166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6" h="163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avLst/>
                <a:gdLst>
                  <a:gd name="T0" fmla="*/ 4 w 162"/>
                  <a:gd name="T1" fmla="*/ 0 h 163"/>
                  <a:gd name="T2" fmla="*/ 4 w 162"/>
                  <a:gd name="T3" fmla="*/ 0 h 163"/>
                  <a:gd name="T4" fmla="*/ 162 w 162"/>
                  <a:gd name="T5" fmla="*/ 0 h 163"/>
                  <a:gd name="T6" fmla="*/ 162 w 162"/>
                  <a:gd name="T7" fmla="*/ 0 h 163"/>
                  <a:gd name="T8" fmla="*/ 145 w 162"/>
                  <a:gd name="T9" fmla="*/ 140 h 163"/>
                  <a:gd name="T10" fmla="*/ 145 w 162"/>
                  <a:gd name="T11" fmla="*/ 140 h 163"/>
                  <a:gd name="T12" fmla="*/ 144 w 162"/>
                  <a:gd name="T13" fmla="*/ 144 h 163"/>
                  <a:gd name="T14" fmla="*/ 142 w 162"/>
                  <a:gd name="T15" fmla="*/ 148 h 163"/>
                  <a:gd name="T16" fmla="*/ 137 w 162"/>
                  <a:gd name="T17" fmla="*/ 155 h 163"/>
                  <a:gd name="T18" fmla="*/ 129 w 162"/>
                  <a:gd name="T19" fmla="*/ 160 h 163"/>
                  <a:gd name="T20" fmla="*/ 121 w 162"/>
                  <a:gd name="T21" fmla="*/ 163 h 163"/>
                  <a:gd name="T22" fmla="*/ 121 w 162"/>
                  <a:gd name="T23" fmla="*/ 163 h 163"/>
                  <a:gd name="T24" fmla="*/ 0 w 162"/>
                  <a:gd name="T25" fmla="*/ 122 h 163"/>
                  <a:gd name="T26" fmla="*/ 0 w 162"/>
                  <a:gd name="T27" fmla="*/ 122 h 163"/>
                  <a:gd name="T28" fmla="*/ 4 w 162"/>
                  <a:gd name="T29" fmla="*/ 0 h 163"/>
                  <a:gd name="T30" fmla="*/ 4 w 162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163"/>
                  <a:gd name="T50" fmla="*/ 162 w 162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163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avLst/>
                <a:gdLst>
                  <a:gd name="T0" fmla="*/ 4 w 158"/>
                  <a:gd name="T1" fmla="*/ 0 h 163"/>
                  <a:gd name="T2" fmla="*/ 4 w 158"/>
                  <a:gd name="T3" fmla="*/ 0 h 163"/>
                  <a:gd name="T4" fmla="*/ 158 w 158"/>
                  <a:gd name="T5" fmla="*/ 0 h 163"/>
                  <a:gd name="T6" fmla="*/ 158 w 158"/>
                  <a:gd name="T7" fmla="*/ 0 h 163"/>
                  <a:gd name="T8" fmla="*/ 141 w 158"/>
                  <a:gd name="T9" fmla="*/ 140 h 163"/>
                  <a:gd name="T10" fmla="*/ 141 w 158"/>
                  <a:gd name="T11" fmla="*/ 140 h 163"/>
                  <a:gd name="T12" fmla="*/ 140 w 158"/>
                  <a:gd name="T13" fmla="*/ 144 h 163"/>
                  <a:gd name="T14" fmla="*/ 138 w 158"/>
                  <a:gd name="T15" fmla="*/ 148 h 163"/>
                  <a:gd name="T16" fmla="*/ 133 w 158"/>
                  <a:gd name="T17" fmla="*/ 155 h 163"/>
                  <a:gd name="T18" fmla="*/ 125 w 158"/>
                  <a:gd name="T19" fmla="*/ 160 h 163"/>
                  <a:gd name="T20" fmla="*/ 118 w 158"/>
                  <a:gd name="T21" fmla="*/ 163 h 163"/>
                  <a:gd name="T22" fmla="*/ 118 w 158"/>
                  <a:gd name="T23" fmla="*/ 163 h 163"/>
                  <a:gd name="T24" fmla="*/ 0 w 158"/>
                  <a:gd name="T25" fmla="*/ 121 h 163"/>
                  <a:gd name="T26" fmla="*/ 0 w 158"/>
                  <a:gd name="T27" fmla="*/ 121 h 163"/>
                  <a:gd name="T28" fmla="*/ 4 w 158"/>
                  <a:gd name="T29" fmla="*/ 0 h 163"/>
                  <a:gd name="T30" fmla="*/ 4 w 15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8"/>
                  <a:gd name="T49" fmla="*/ 0 h 163"/>
                  <a:gd name="T50" fmla="*/ 158 w 158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8" h="163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avLst/>
                <a:gdLst>
                  <a:gd name="T0" fmla="*/ 4 w 154"/>
                  <a:gd name="T1" fmla="*/ 0 h 163"/>
                  <a:gd name="T2" fmla="*/ 4 w 154"/>
                  <a:gd name="T3" fmla="*/ 0 h 163"/>
                  <a:gd name="T4" fmla="*/ 154 w 154"/>
                  <a:gd name="T5" fmla="*/ 0 h 163"/>
                  <a:gd name="T6" fmla="*/ 154 w 154"/>
                  <a:gd name="T7" fmla="*/ 0 h 163"/>
                  <a:gd name="T8" fmla="*/ 137 w 154"/>
                  <a:gd name="T9" fmla="*/ 140 h 163"/>
                  <a:gd name="T10" fmla="*/ 137 w 154"/>
                  <a:gd name="T11" fmla="*/ 140 h 163"/>
                  <a:gd name="T12" fmla="*/ 136 w 154"/>
                  <a:gd name="T13" fmla="*/ 144 h 163"/>
                  <a:gd name="T14" fmla="*/ 134 w 154"/>
                  <a:gd name="T15" fmla="*/ 148 h 163"/>
                  <a:gd name="T16" fmla="*/ 129 w 154"/>
                  <a:gd name="T17" fmla="*/ 155 h 163"/>
                  <a:gd name="T18" fmla="*/ 122 w 154"/>
                  <a:gd name="T19" fmla="*/ 160 h 163"/>
                  <a:gd name="T20" fmla="*/ 114 w 154"/>
                  <a:gd name="T21" fmla="*/ 163 h 163"/>
                  <a:gd name="T22" fmla="*/ 114 w 154"/>
                  <a:gd name="T23" fmla="*/ 163 h 163"/>
                  <a:gd name="T24" fmla="*/ 0 w 154"/>
                  <a:gd name="T25" fmla="*/ 119 h 163"/>
                  <a:gd name="T26" fmla="*/ 0 w 154"/>
                  <a:gd name="T27" fmla="*/ 119 h 163"/>
                  <a:gd name="T28" fmla="*/ 4 w 154"/>
                  <a:gd name="T29" fmla="*/ 0 h 163"/>
                  <a:gd name="T30" fmla="*/ 4 w 154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4"/>
                  <a:gd name="T49" fmla="*/ 0 h 163"/>
                  <a:gd name="T50" fmla="*/ 154 w 154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4" h="163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avLst/>
                <a:gdLst>
                  <a:gd name="T0" fmla="*/ 4 w 151"/>
                  <a:gd name="T1" fmla="*/ 0 h 163"/>
                  <a:gd name="T2" fmla="*/ 4 w 151"/>
                  <a:gd name="T3" fmla="*/ 0 h 163"/>
                  <a:gd name="T4" fmla="*/ 151 w 151"/>
                  <a:gd name="T5" fmla="*/ 0 h 163"/>
                  <a:gd name="T6" fmla="*/ 151 w 151"/>
                  <a:gd name="T7" fmla="*/ 0 h 163"/>
                  <a:gd name="T8" fmla="*/ 134 w 151"/>
                  <a:gd name="T9" fmla="*/ 140 h 163"/>
                  <a:gd name="T10" fmla="*/ 134 w 151"/>
                  <a:gd name="T11" fmla="*/ 140 h 163"/>
                  <a:gd name="T12" fmla="*/ 133 w 151"/>
                  <a:gd name="T13" fmla="*/ 144 h 163"/>
                  <a:gd name="T14" fmla="*/ 131 w 151"/>
                  <a:gd name="T15" fmla="*/ 148 h 163"/>
                  <a:gd name="T16" fmla="*/ 126 w 151"/>
                  <a:gd name="T17" fmla="*/ 155 h 163"/>
                  <a:gd name="T18" fmla="*/ 119 w 151"/>
                  <a:gd name="T19" fmla="*/ 160 h 163"/>
                  <a:gd name="T20" fmla="*/ 111 w 151"/>
                  <a:gd name="T21" fmla="*/ 163 h 163"/>
                  <a:gd name="T22" fmla="*/ 111 w 151"/>
                  <a:gd name="T23" fmla="*/ 163 h 163"/>
                  <a:gd name="T24" fmla="*/ 0 w 151"/>
                  <a:gd name="T25" fmla="*/ 119 h 163"/>
                  <a:gd name="T26" fmla="*/ 0 w 151"/>
                  <a:gd name="T27" fmla="*/ 119 h 163"/>
                  <a:gd name="T28" fmla="*/ 4 w 151"/>
                  <a:gd name="T29" fmla="*/ 0 h 163"/>
                  <a:gd name="T30" fmla="*/ 4 w 151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63"/>
                  <a:gd name="T50" fmla="*/ 151 w 15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63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avLst/>
                <a:gdLst>
                  <a:gd name="T0" fmla="*/ 4 w 147"/>
                  <a:gd name="T1" fmla="*/ 0 h 163"/>
                  <a:gd name="T2" fmla="*/ 4 w 147"/>
                  <a:gd name="T3" fmla="*/ 0 h 163"/>
                  <a:gd name="T4" fmla="*/ 147 w 147"/>
                  <a:gd name="T5" fmla="*/ 0 h 163"/>
                  <a:gd name="T6" fmla="*/ 147 w 147"/>
                  <a:gd name="T7" fmla="*/ 0 h 163"/>
                  <a:gd name="T8" fmla="*/ 130 w 147"/>
                  <a:gd name="T9" fmla="*/ 140 h 163"/>
                  <a:gd name="T10" fmla="*/ 130 w 147"/>
                  <a:gd name="T11" fmla="*/ 140 h 163"/>
                  <a:gd name="T12" fmla="*/ 129 w 147"/>
                  <a:gd name="T13" fmla="*/ 144 h 163"/>
                  <a:gd name="T14" fmla="*/ 127 w 147"/>
                  <a:gd name="T15" fmla="*/ 148 h 163"/>
                  <a:gd name="T16" fmla="*/ 122 w 147"/>
                  <a:gd name="T17" fmla="*/ 155 h 163"/>
                  <a:gd name="T18" fmla="*/ 115 w 147"/>
                  <a:gd name="T19" fmla="*/ 159 h 163"/>
                  <a:gd name="T20" fmla="*/ 107 w 147"/>
                  <a:gd name="T21" fmla="*/ 163 h 163"/>
                  <a:gd name="T22" fmla="*/ 107 w 147"/>
                  <a:gd name="T23" fmla="*/ 163 h 163"/>
                  <a:gd name="T24" fmla="*/ 0 w 147"/>
                  <a:gd name="T25" fmla="*/ 118 h 163"/>
                  <a:gd name="T26" fmla="*/ 0 w 147"/>
                  <a:gd name="T27" fmla="*/ 118 h 163"/>
                  <a:gd name="T28" fmla="*/ 4 w 147"/>
                  <a:gd name="T29" fmla="*/ 0 h 163"/>
                  <a:gd name="T30" fmla="*/ 4 w 14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7"/>
                  <a:gd name="T49" fmla="*/ 0 h 163"/>
                  <a:gd name="T50" fmla="*/ 147 w 14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7" h="163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avLst/>
                <a:gdLst>
                  <a:gd name="T0" fmla="*/ 4 w 143"/>
                  <a:gd name="T1" fmla="*/ 0 h 163"/>
                  <a:gd name="T2" fmla="*/ 4 w 143"/>
                  <a:gd name="T3" fmla="*/ 0 h 163"/>
                  <a:gd name="T4" fmla="*/ 143 w 143"/>
                  <a:gd name="T5" fmla="*/ 0 h 163"/>
                  <a:gd name="T6" fmla="*/ 143 w 143"/>
                  <a:gd name="T7" fmla="*/ 0 h 163"/>
                  <a:gd name="T8" fmla="*/ 126 w 143"/>
                  <a:gd name="T9" fmla="*/ 140 h 163"/>
                  <a:gd name="T10" fmla="*/ 126 w 143"/>
                  <a:gd name="T11" fmla="*/ 140 h 163"/>
                  <a:gd name="T12" fmla="*/ 125 w 143"/>
                  <a:gd name="T13" fmla="*/ 144 h 163"/>
                  <a:gd name="T14" fmla="*/ 123 w 143"/>
                  <a:gd name="T15" fmla="*/ 148 h 163"/>
                  <a:gd name="T16" fmla="*/ 118 w 143"/>
                  <a:gd name="T17" fmla="*/ 155 h 163"/>
                  <a:gd name="T18" fmla="*/ 111 w 143"/>
                  <a:gd name="T19" fmla="*/ 159 h 163"/>
                  <a:gd name="T20" fmla="*/ 104 w 143"/>
                  <a:gd name="T21" fmla="*/ 163 h 163"/>
                  <a:gd name="T22" fmla="*/ 104 w 143"/>
                  <a:gd name="T23" fmla="*/ 163 h 163"/>
                  <a:gd name="T24" fmla="*/ 0 w 143"/>
                  <a:gd name="T25" fmla="*/ 117 h 163"/>
                  <a:gd name="T26" fmla="*/ 0 w 143"/>
                  <a:gd name="T27" fmla="*/ 117 h 163"/>
                  <a:gd name="T28" fmla="*/ 4 w 143"/>
                  <a:gd name="T29" fmla="*/ 0 h 163"/>
                  <a:gd name="T30" fmla="*/ 4 w 14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3"/>
                  <a:gd name="T49" fmla="*/ 0 h 163"/>
                  <a:gd name="T50" fmla="*/ 143 w 14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3" h="16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avLst/>
                <a:gdLst>
                  <a:gd name="T0" fmla="*/ 4 w 139"/>
                  <a:gd name="T1" fmla="*/ 0 h 161"/>
                  <a:gd name="T2" fmla="*/ 4 w 139"/>
                  <a:gd name="T3" fmla="*/ 0 h 161"/>
                  <a:gd name="T4" fmla="*/ 139 w 139"/>
                  <a:gd name="T5" fmla="*/ 0 h 161"/>
                  <a:gd name="T6" fmla="*/ 139 w 139"/>
                  <a:gd name="T7" fmla="*/ 0 h 161"/>
                  <a:gd name="T8" fmla="*/ 122 w 139"/>
                  <a:gd name="T9" fmla="*/ 140 h 161"/>
                  <a:gd name="T10" fmla="*/ 122 w 139"/>
                  <a:gd name="T11" fmla="*/ 140 h 161"/>
                  <a:gd name="T12" fmla="*/ 121 w 139"/>
                  <a:gd name="T13" fmla="*/ 144 h 161"/>
                  <a:gd name="T14" fmla="*/ 119 w 139"/>
                  <a:gd name="T15" fmla="*/ 148 h 161"/>
                  <a:gd name="T16" fmla="*/ 114 w 139"/>
                  <a:gd name="T17" fmla="*/ 155 h 161"/>
                  <a:gd name="T18" fmla="*/ 107 w 139"/>
                  <a:gd name="T19" fmla="*/ 159 h 161"/>
                  <a:gd name="T20" fmla="*/ 100 w 139"/>
                  <a:gd name="T21" fmla="*/ 161 h 161"/>
                  <a:gd name="T22" fmla="*/ 100 w 139"/>
                  <a:gd name="T23" fmla="*/ 161 h 161"/>
                  <a:gd name="T24" fmla="*/ 0 w 139"/>
                  <a:gd name="T25" fmla="*/ 115 h 161"/>
                  <a:gd name="T26" fmla="*/ 0 w 139"/>
                  <a:gd name="T27" fmla="*/ 115 h 161"/>
                  <a:gd name="T28" fmla="*/ 4 w 139"/>
                  <a:gd name="T29" fmla="*/ 0 h 161"/>
                  <a:gd name="T30" fmla="*/ 4 w 139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9"/>
                  <a:gd name="T49" fmla="*/ 0 h 161"/>
                  <a:gd name="T50" fmla="*/ 139 w 139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9" h="161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avLst/>
                <a:gdLst>
                  <a:gd name="T0" fmla="*/ 4 w 135"/>
                  <a:gd name="T1" fmla="*/ 0 h 161"/>
                  <a:gd name="T2" fmla="*/ 4 w 135"/>
                  <a:gd name="T3" fmla="*/ 0 h 161"/>
                  <a:gd name="T4" fmla="*/ 135 w 135"/>
                  <a:gd name="T5" fmla="*/ 0 h 161"/>
                  <a:gd name="T6" fmla="*/ 135 w 135"/>
                  <a:gd name="T7" fmla="*/ 0 h 161"/>
                  <a:gd name="T8" fmla="*/ 118 w 135"/>
                  <a:gd name="T9" fmla="*/ 140 h 161"/>
                  <a:gd name="T10" fmla="*/ 118 w 135"/>
                  <a:gd name="T11" fmla="*/ 140 h 161"/>
                  <a:gd name="T12" fmla="*/ 117 w 135"/>
                  <a:gd name="T13" fmla="*/ 144 h 161"/>
                  <a:gd name="T14" fmla="*/ 115 w 135"/>
                  <a:gd name="T15" fmla="*/ 148 h 161"/>
                  <a:gd name="T16" fmla="*/ 110 w 135"/>
                  <a:gd name="T17" fmla="*/ 155 h 161"/>
                  <a:gd name="T18" fmla="*/ 103 w 135"/>
                  <a:gd name="T19" fmla="*/ 159 h 161"/>
                  <a:gd name="T20" fmla="*/ 96 w 135"/>
                  <a:gd name="T21" fmla="*/ 161 h 161"/>
                  <a:gd name="T22" fmla="*/ 96 w 135"/>
                  <a:gd name="T23" fmla="*/ 161 h 161"/>
                  <a:gd name="T24" fmla="*/ 0 w 135"/>
                  <a:gd name="T25" fmla="*/ 114 h 161"/>
                  <a:gd name="T26" fmla="*/ 0 w 135"/>
                  <a:gd name="T27" fmla="*/ 114 h 161"/>
                  <a:gd name="T28" fmla="*/ 4 w 135"/>
                  <a:gd name="T29" fmla="*/ 0 h 161"/>
                  <a:gd name="T30" fmla="*/ 4 w 135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61"/>
                  <a:gd name="T50" fmla="*/ 135 w 135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61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avLst/>
                <a:gdLst>
                  <a:gd name="T0" fmla="*/ 5 w 132"/>
                  <a:gd name="T1" fmla="*/ 0 h 161"/>
                  <a:gd name="T2" fmla="*/ 5 w 132"/>
                  <a:gd name="T3" fmla="*/ 0 h 161"/>
                  <a:gd name="T4" fmla="*/ 132 w 132"/>
                  <a:gd name="T5" fmla="*/ 0 h 161"/>
                  <a:gd name="T6" fmla="*/ 132 w 132"/>
                  <a:gd name="T7" fmla="*/ 0 h 161"/>
                  <a:gd name="T8" fmla="*/ 115 w 132"/>
                  <a:gd name="T9" fmla="*/ 140 h 161"/>
                  <a:gd name="T10" fmla="*/ 115 w 132"/>
                  <a:gd name="T11" fmla="*/ 140 h 161"/>
                  <a:gd name="T12" fmla="*/ 114 w 132"/>
                  <a:gd name="T13" fmla="*/ 144 h 161"/>
                  <a:gd name="T14" fmla="*/ 112 w 132"/>
                  <a:gd name="T15" fmla="*/ 148 h 161"/>
                  <a:gd name="T16" fmla="*/ 108 w 132"/>
                  <a:gd name="T17" fmla="*/ 153 h 161"/>
                  <a:gd name="T18" fmla="*/ 101 w 132"/>
                  <a:gd name="T19" fmla="*/ 159 h 161"/>
                  <a:gd name="T20" fmla="*/ 95 w 132"/>
                  <a:gd name="T21" fmla="*/ 161 h 161"/>
                  <a:gd name="T22" fmla="*/ 95 w 132"/>
                  <a:gd name="T23" fmla="*/ 161 h 161"/>
                  <a:gd name="T24" fmla="*/ 0 w 132"/>
                  <a:gd name="T25" fmla="*/ 113 h 161"/>
                  <a:gd name="T26" fmla="*/ 0 w 132"/>
                  <a:gd name="T27" fmla="*/ 113 h 161"/>
                  <a:gd name="T28" fmla="*/ 5 w 132"/>
                  <a:gd name="T29" fmla="*/ 0 h 161"/>
                  <a:gd name="T30" fmla="*/ 5 w 132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2"/>
                  <a:gd name="T49" fmla="*/ 0 h 161"/>
                  <a:gd name="T50" fmla="*/ 132 w 132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2" h="161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avLst/>
                <a:gdLst>
                  <a:gd name="T0" fmla="*/ 4 w 128"/>
                  <a:gd name="T1" fmla="*/ 0 h 161"/>
                  <a:gd name="T2" fmla="*/ 4 w 128"/>
                  <a:gd name="T3" fmla="*/ 0 h 161"/>
                  <a:gd name="T4" fmla="*/ 128 w 128"/>
                  <a:gd name="T5" fmla="*/ 0 h 161"/>
                  <a:gd name="T6" fmla="*/ 128 w 128"/>
                  <a:gd name="T7" fmla="*/ 0 h 161"/>
                  <a:gd name="T8" fmla="*/ 111 w 128"/>
                  <a:gd name="T9" fmla="*/ 140 h 161"/>
                  <a:gd name="T10" fmla="*/ 111 w 128"/>
                  <a:gd name="T11" fmla="*/ 140 h 161"/>
                  <a:gd name="T12" fmla="*/ 111 w 128"/>
                  <a:gd name="T13" fmla="*/ 144 h 161"/>
                  <a:gd name="T14" fmla="*/ 108 w 128"/>
                  <a:gd name="T15" fmla="*/ 148 h 161"/>
                  <a:gd name="T16" fmla="*/ 104 w 128"/>
                  <a:gd name="T17" fmla="*/ 153 h 161"/>
                  <a:gd name="T18" fmla="*/ 97 w 128"/>
                  <a:gd name="T19" fmla="*/ 159 h 161"/>
                  <a:gd name="T20" fmla="*/ 91 w 128"/>
                  <a:gd name="T21" fmla="*/ 161 h 161"/>
                  <a:gd name="T22" fmla="*/ 91 w 128"/>
                  <a:gd name="T23" fmla="*/ 161 h 161"/>
                  <a:gd name="T24" fmla="*/ 0 w 128"/>
                  <a:gd name="T25" fmla="*/ 113 h 161"/>
                  <a:gd name="T26" fmla="*/ 0 w 128"/>
                  <a:gd name="T27" fmla="*/ 113 h 161"/>
                  <a:gd name="T28" fmla="*/ 4 w 128"/>
                  <a:gd name="T29" fmla="*/ 0 h 161"/>
                  <a:gd name="T30" fmla="*/ 4 w 128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161"/>
                  <a:gd name="T50" fmla="*/ 128 w 128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161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avLst/>
                <a:gdLst>
                  <a:gd name="T0" fmla="*/ 4 w 124"/>
                  <a:gd name="T1" fmla="*/ 0 h 161"/>
                  <a:gd name="T2" fmla="*/ 4 w 124"/>
                  <a:gd name="T3" fmla="*/ 0 h 161"/>
                  <a:gd name="T4" fmla="*/ 124 w 124"/>
                  <a:gd name="T5" fmla="*/ 0 h 161"/>
                  <a:gd name="T6" fmla="*/ 124 w 124"/>
                  <a:gd name="T7" fmla="*/ 0 h 161"/>
                  <a:gd name="T8" fmla="*/ 107 w 124"/>
                  <a:gd name="T9" fmla="*/ 140 h 161"/>
                  <a:gd name="T10" fmla="*/ 107 w 124"/>
                  <a:gd name="T11" fmla="*/ 140 h 161"/>
                  <a:gd name="T12" fmla="*/ 104 w 124"/>
                  <a:gd name="T13" fmla="*/ 148 h 161"/>
                  <a:gd name="T14" fmla="*/ 100 w 124"/>
                  <a:gd name="T15" fmla="*/ 153 h 161"/>
                  <a:gd name="T16" fmla="*/ 93 w 124"/>
                  <a:gd name="T17" fmla="*/ 159 h 161"/>
                  <a:gd name="T18" fmla="*/ 87 w 124"/>
                  <a:gd name="T19" fmla="*/ 161 h 161"/>
                  <a:gd name="T20" fmla="*/ 87 w 124"/>
                  <a:gd name="T21" fmla="*/ 161 h 161"/>
                  <a:gd name="T22" fmla="*/ 0 w 124"/>
                  <a:gd name="T23" fmla="*/ 111 h 161"/>
                  <a:gd name="T24" fmla="*/ 0 w 124"/>
                  <a:gd name="T25" fmla="*/ 111 h 161"/>
                  <a:gd name="T26" fmla="*/ 4 w 124"/>
                  <a:gd name="T27" fmla="*/ 0 h 161"/>
                  <a:gd name="T28" fmla="*/ 4 w 124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161"/>
                  <a:gd name="T47" fmla="*/ 124 w 124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161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avLst/>
                <a:gdLst>
                  <a:gd name="T0" fmla="*/ 4 w 120"/>
                  <a:gd name="T1" fmla="*/ 0 h 161"/>
                  <a:gd name="T2" fmla="*/ 4 w 120"/>
                  <a:gd name="T3" fmla="*/ 0 h 161"/>
                  <a:gd name="T4" fmla="*/ 120 w 120"/>
                  <a:gd name="T5" fmla="*/ 0 h 161"/>
                  <a:gd name="T6" fmla="*/ 120 w 120"/>
                  <a:gd name="T7" fmla="*/ 0 h 161"/>
                  <a:gd name="T8" fmla="*/ 103 w 120"/>
                  <a:gd name="T9" fmla="*/ 140 h 161"/>
                  <a:gd name="T10" fmla="*/ 103 w 120"/>
                  <a:gd name="T11" fmla="*/ 140 h 161"/>
                  <a:gd name="T12" fmla="*/ 100 w 120"/>
                  <a:gd name="T13" fmla="*/ 148 h 161"/>
                  <a:gd name="T14" fmla="*/ 96 w 120"/>
                  <a:gd name="T15" fmla="*/ 153 h 161"/>
                  <a:gd name="T16" fmla="*/ 89 w 120"/>
                  <a:gd name="T17" fmla="*/ 159 h 161"/>
                  <a:gd name="T18" fmla="*/ 83 w 120"/>
                  <a:gd name="T19" fmla="*/ 161 h 161"/>
                  <a:gd name="T20" fmla="*/ 83 w 120"/>
                  <a:gd name="T21" fmla="*/ 161 h 161"/>
                  <a:gd name="T22" fmla="*/ 0 w 120"/>
                  <a:gd name="T23" fmla="*/ 110 h 161"/>
                  <a:gd name="T24" fmla="*/ 0 w 120"/>
                  <a:gd name="T25" fmla="*/ 110 h 161"/>
                  <a:gd name="T26" fmla="*/ 4 w 120"/>
                  <a:gd name="T27" fmla="*/ 0 h 161"/>
                  <a:gd name="T28" fmla="*/ 4 w 120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"/>
                  <a:gd name="T46" fmla="*/ 0 h 161"/>
                  <a:gd name="T47" fmla="*/ 120 w 120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" h="161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avLst/>
                <a:gdLst>
                  <a:gd name="T0" fmla="*/ 5 w 117"/>
                  <a:gd name="T1" fmla="*/ 0 h 161"/>
                  <a:gd name="T2" fmla="*/ 5 w 117"/>
                  <a:gd name="T3" fmla="*/ 0 h 161"/>
                  <a:gd name="T4" fmla="*/ 117 w 117"/>
                  <a:gd name="T5" fmla="*/ 0 h 161"/>
                  <a:gd name="T6" fmla="*/ 117 w 117"/>
                  <a:gd name="T7" fmla="*/ 0 h 161"/>
                  <a:gd name="T8" fmla="*/ 100 w 117"/>
                  <a:gd name="T9" fmla="*/ 140 h 161"/>
                  <a:gd name="T10" fmla="*/ 100 w 117"/>
                  <a:gd name="T11" fmla="*/ 140 h 161"/>
                  <a:gd name="T12" fmla="*/ 97 w 117"/>
                  <a:gd name="T13" fmla="*/ 148 h 161"/>
                  <a:gd name="T14" fmla="*/ 93 w 117"/>
                  <a:gd name="T15" fmla="*/ 153 h 161"/>
                  <a:gd name="T16" fmla="*/ 86 w 117"/>
                  <a:gd name="T17" fmla="*/ 157 h 161"/>
                  <a:gd name="T18" fmla="*/ 81 w 117"/>
                  <a:gd name="T19" fmla="*/ 161 h 161"/>
                  <a:gd name="T20" fmla="*/ 81 w 117"/>
                  <a:gd name="T21" fmla="*/ 161 h 161"/>
                  <a:gd name="T22" fmla="*/ 0 w 117"/>
                  <a:gd name="T23" fmla="*/ 109 h 161"/>
                  <a:gd name="T24" fmla="*/ 0 w 117"/>
                  <a:gd name="T25" fmla="*/ 109 h 161"/>
                  <a:gd name="T26" fmla="*/ 5 w 117"/>
                  <a:gd name="T27" fmla="*/ 0 h 161"/>
                  <a:gd name="T28" fmla="*/ 5 w 117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7"/>
                  <a:gd name="T46" fmla="*/ 0 h 161"/>
                  <a:gd name="T47" fmla="*/ 117 w 117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7" h="161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avLst/>
                <a:gdLst>
                  <a:gd name="T0" fmla="*/ 5 w 113"/>
                  <a:gd name="T1" fmla="*/ 0 h 161"/>
                  <a:gd name="T2" fmla="*/ 5 w 113"/>
                  <a:gd name="T3" fmla="*/ 0 h 161"/>
                  <a:gd name="T4" fmla="*/ 113 w 113"/>
                  <a:gd name="T5" fmla="*/ 0 h 161"/>
                  <a:gd name="T6" fmla="*/ 113 w 113"/>
                  <a:gd name="T7" fmla="*/ 0 h 161"/>
                  <a:gd name="T8" fmla="*/ 96 w 113"/>
                  <a:gd name="T9" fmla="*/ 140 h 161"/>
                  <a:gd name="T10" fmla="*/ 96 w 113"/>
                  <a:gd name="T11" fmla="*/ 140 h 161"/>
                  <a:gd name="T12" fmla="*/ 93 w 113"/>
                  <a:gd name="T13" fmla="*/ 147 h 161"/>
                  <a:gd name="T14" fmla="*/ 89 w 113"/>
                  <a:gd name="T15" fmla="*/ 153 h 161"/>
                  <a:gd name="T16" fmla="*/ 84 w 113"/>
                  <a:gd name="T17" fmla="*/ 157 h 161"/>
                  <a:gd name="T18" fmla="*/ 77 w 113"/>
                  <a:gd name="T19" fmla="*/ 161 h 161"/>
                  <a:gd name="T20" fmla="*/ 77 w 113"/>
                  <a:gd name="T21" fmla="*/ 161 h 161"/>
                  <a:gd name="T22" fmla="*/ 0 w 113"/>
                  <a:gd name="T23" fmla="*/ 107 h 161"/>
                  <a:gd name="T24" fmla="*/ 0 w 113"/>
                  <a:gd name="T25" fmla="*/ 107 h 161"/>
                  <a:gd name="T26" fmla="*/ 5 w 113"/>
                  <a:gd name="T27" fmla="*/ 0 h 161"/>
                  <a:gd name="T28" fmla="*/ 5 w 113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3"/>
                  <a:gd name="T46" fmla="*/ 0 h 161"/>
                  <a:gd name="T47" fmla="*/ 113 w 113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3" h="161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avLst/>
                <a:gdLst>
                  <a:gd name="T0" fmla="*/ 5 w 109"/>
                  <a:gd name="T1" fmla="*/ 0 h 161"/>
                  <a:gd name="T2" fmla="*/ 5 w 109"/>
                  <a:gd name="T3" fmla="*/ 0 h 161"/>
                  <a:gd name="T4" fmla="*/ 109 w 109"/>
                  <a:gd name="T5" fmla="*/ 0 h 161"/>
                  <a:gd name="T6" fmla="*/ 109 w 109"/>
                  <a:gd name="T7" fmla="*/ 0 h 161"/>
                  <a:gd name="T8" fmla="*/ 92 w 109"/>
                  <a:gd name="T9" fmla="*/ 140 h 161"/>
                  <a:gd name="T10" fmla="*/ 92 w 109"/>
                  <a:gd name="T11" fmla="*/ 140 h 161"/>
                  <a:gd name="T12" fmla="*/ 89 w 109"/>
                  <a:gd name="T13" fmla="*/ 147 h 161"/>
                  <a:gd name="T14" fmla="*/ 85 w 109"/>
                  <a:gd name="T15" fmla="*/ 153 h 161"/>
                  <a:gd name="T16" fmla="*/ 80 w 109"/>
                  <a:gd name="T17" fmla="*/ 157 h 161"/>
                  <a:gd name="T18" fmla="*/ 73 w 109"/>
                  <a:gd name="T19" fmla="*/ 161 h 161"/>
                  <a:gd name="T20" fmla="*/ 73 w 109"/>
                  <a:gd name="T21" fmla="*/ 161 h 161"/>
                  <a:gd name="T22" fmla="*/ 0 w 109"/>
                  <a:gd name="T23" fmla="*/ 106 h 161"/>
                  <a:gd name="T24" fmla="*/ 0 w 109"/>
                  <a:gd name="T25" fmla="*/ 106 h 161"/>
                  <a:gd name="T26" fmla="*/ 5 w 109"/>
                  <a:gd name="T27" fmla="*/ 0 h 161"/>
                  <a:gd name="T28" fmla="*/ 5 w 109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61"/>
                  <a:gd name="T47" fmla="*/ 109 w 109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61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avLst/>
                <a:gdLst>
                  <a:gd name="T0" fmla="*/ 5 w 105"/>
                  <a:gd name="T1" fmla="*/ 0 h 160"/>
                  <a:gd name="T2" fmla="*/ 5 w 105"/>
                  <a:gd name="T3" fmla="*/ 0 h 160"/>
                  <a:gd name="T4" fmla="*/ 105 w 105"/>
                  <a:gd name="T5" fmla="*/ 0 h 160"/>
                  <a:gd name="T6" fmla="*/ 105 w 105"/>
                  <a:gd name="T7" fmla="*/ 0 h 160"/>
                  <a:gd name="T8" fmla="*/ 88 w 105"/>
                  <a:gd name="T9" fmla="*/ 140 h 160"/>
                  <a:gd name="T10" fmla="*/ 88 w 105"/>
                  <a:gd name="T11" fmla="*/ 140 h 160"/>
                  <a:gd name="T12" fmla="*/ 87 w 105"/>
                  <a:gd name="T13" fmla="*/ 147 h 160"/>
                  <a:gd name="T14" fmla="*/ 81 w 105"/>
                  <a:gd name="T15" fmla="*/ 153 h 160"/>
                  <a:gd name="T16" fmla="*/ 76 w 105"/>
                  <a:gd name="T17" fmla="*/ 157 h 160"/>
                  <a:gd name="T18" fmla="*/ 69 w 105"/>
                  <a:gd name="T19" fmla="*/ 160 h 160"/>
                  <a:gd name="T20" fmla="*/ 69 w 105"/>
                  <a:gd name="T21" fmla="*/ 160 h 160"/>
                  <a:gd name="T22" fmla="*/ 0 w 105"/>
                  <a:gd name="T23" fmla="*/ 106 h 160"/>
                  <a:gd name="T24" fmla="*/ 0 w 105"/>
                  <a:gd name="T25" fmla="*/ 106 h 160"/>
                  <a:gd name="T26" fmla="*/ 5 w 105"/>
                  <a:gd name="T27" fmla="*/ 0 h 160"/>
                  <a:gd name="T28" fmla="*/ 5 w 10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5"/>
                  <a:gd name="T46" fmla="*/ 0 h 160"/>
                  <a:gd name="T47" fmla="*/ 105 w 10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5" h="160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avLst/>
                <a:gdLst>
                  <a:gd name="T0" fmla="*/ 5 w 102"/>
                  <a:gd name="T1" fmla="*/ 0 h 160"/>
                  <a:gd name="T2" fmla="*/ 5 w 102"/>
                  <a:gd name="T3" fmla="*/ 0 h 160"/>
                  <a:gd name="T4" fmla="*/ 102 w 102"/>
                  <a:gd name="T5" fmla="*/ 0 h 160"/>
                  <a:gd name="T6" fmla="*/ 102 w 102"/>
                  <a:gd name="T7" fmla="*/ 0 h 160"/>
                  <a:gd name="T8" fmla="*/ 85 w 102"/>
                  <a:gd name="T9" fmla="*/ 140 h 160"/>
                  <a:gd name="T10" fmla="*/ 85 w 102"/>
                  <a:gd name="T11" fmla="*/ 140 h 160"/>
                  <a:gd name="T12" fmla="*/ 84 w 102"/>
                  <a:gd name="T13" fmla="*/ 147 h 160"/>
                  <a:gd name="T14" fmla="*/ 78 w 102"/>
                  <a:gd name="T15" fmla="*/ 153 h 160"/>
                  <a:gd name="T16" fmla="*/ 73 w 102"/>
                  <a:gd name="T17" fmla="*/ 157 h 160"/>
                  <a:gd name="T18" fmla="*/ 67 w 102"/>
                  <a:gd name="T19" fmla="*/ 160 h 160"/>
                  <a:gd name="T20" fmla="*/ 67 w 102"/>
                  <a:gd name="T21" fmla="*/ 160 h 160"/>
                  <a:gd name="T22" fmla="*/ 0 w 102"/>
                  <a:gd name="T23" fmla="*/ 105 h 160"/>
                  <a:gd name="T24" fmla="*/ 0 w 102"/>
                  <a:gd name="T25" fmla="*/ 105 h 160"/>
                  <a:gd name="T26" fmla="*/ 5 w 102"/>
                  <a:gd name="T27" fmla="*/ 0 h 160"/>
                  <a:gd name="T28" fmla="*/ 5 w 102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2"/>
                  <a:gd name="T46" fmla="*/ 0 h 160"/>
                  <a:gd name="T47" fmla="*/ 102 w 102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2" h="160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avLst/>
                <a:gdLst>
                  <a:gd name="T0" fmla="*/ 5 w 98"/>
                  <a:gd name="T1" fmla="*/ 0 h 160"/>
                  <a:gd name="T2" fmla="*/ 5 w 98"/>
                  <a:gd name="T3" fmla="*/ 0 h 160"/>
                  <a:gd name="T4" fmla="*/ 98 w 98"/>
                  <a:gd name="T5" fmla="*/ 0 h 160"/>
                  <a:gd name="T6" fmla="*/ 98 w 98"/>
                  <a:gd name="T7" fmla="*/ 0 h 160"/>
                  <a:gd name="T8" fmla="*/ 81 w 98"/>
                  <a:gd name="T9" fmla="*/ 140 h 160"/>
                  <a:gd name="T10" fmla="*/ 81 w 98"/>
                  <a:gd name="T11" fmla="*/ 140 h 160"/>
                  <a:gd name="T12" fmla="*/ 80 w 98"/>
                  <a:gd name="T13" fmla="*/ 147 h 160"/>
                  <a:gd name="T14" fmla="*/ 74 w 98"/>
                  <a:gd name="T15" fmla="*/ 152 h 160"/>
                  <a:gd name="T16" fmla="*/ 69 w 98"/>
                  <a:gd name="T17" fmla="*/ 157 h 160"/>
                  <a:gd name="T18" fmla="*/ 63 w 98"/>
                  <a:gd name="T19" fmla="*/ 160 h 160"/>
                  <a:gd name="T20" fmla="*/ 63 w 98"/>
                  <a:gd name="T21" fmla="*/ 160 h 160"/>
                  <a:gd name="T22" fmla="*/ 0 w 98"/>
                  <a:gd name="T23" fmla="*/ 103 h 160"/>
                  <a:gd name="T24" fmla="*/ 0 w 98"/>
                  <a:gd name="T25" fmla="*/ 103 h 160"/>
                  <a:gd name="T26" fmla="*/ 5 w 98"/>
                  <a:gd name="T27" fmla="*/ 0 h 160"/>
                  <a:gd name="T28" fmla="*/ 5 w 9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"/>
                  <a:gd name="T46" fmla="*/ 0 h 160"/>
                  <a:gd name="T47" fmla="*/ 98 w 9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" h="160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avLst/>
                <a:gdLst>
                  <a:gd name="T0" fmla="*/ 5 w 94"/>
                  <a:gd name="T1" fmla="*/ 0 h 160"/>
                  <a:gd name="T2" fmla="*/ 5 w 94"/>
                  <a:gd name="T3" fmla="*/ 0 h 160"/>
                  <a:gd name="T4" fmla="*/ 94 w 94"/>
                  <a:gd name="T5" fmla="*/ 0 h 160"/>
                  <a:gd name="T6" fmla="*/ 94 w 94"/>
                  <a:gd name="T7" fmla="*/ 0 h 160"/>
                  <a:gd name="T8" fmla="*/ 77 w 94"/>
                  <a:gd name="T9" fmla="*/ 140 h 160"/>
                  <a:gd name="T10" fmla="*/ 77 w 94"/>
                  <a:gd name="T11" fmla="*/ 140 h 160"/>
                  <a:gd name="T12" fmla="*/ 76 w 94"/>
                  <a:gd name="T13" fmla="*/ 147 h 160"/>
                  <a:gd name="T14" fmla="*/ 71 w 94"/>
                  <a:gd name="T15" fmla="*/ 152 h 160"/>
                  <a:gd name="T16" fmla="*/ 66 w 94"/>
                  <a:gd name="T17" fmla="*/ 157 h 160"/>
                  <a:gd name="T18" fmla="*/ 59 w 94"/>
                  <a:gd name="T19" fmla="*/ 160 h 160"/>
                  <a:gd name="T20" fmla="*/ 59 w 94"/>
                  <a:gd name="T21" fmla="*/ 160 h 160"/>
                  <a:gd name="T22" fmla="*/ 0 w 94"/>
                  <a:gd name="T23" fmla="*/ 102 h 160"/>
                  <a:gd name="T24" fmla="*/ 0 w 94"/>
                  <a:gd name="T25" fmla="*/ 102 h 160"/>
                  <a:gd name="T26" fmla="*/ 5 w 94"/>
                  <a:gd name="T27" fmla="*/ 0 h 160"/>
                  <a:gd name="T28" fmla="*/ 5 w 94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4"/>
                  <a:gd name="T46" fmla="*/ 0 h 160"/>
                  <a:gd name="T47" fmla="*/ 94 w 94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4" h="160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avLst/>
                <a:gdLst>
                  <a:gd name="T0" fmla="*/ 5 w 90"/>
                  <a:gd name="T1" fmla="*/ 0 h 160"/>
                  <a:gd name="T2" fmla="*/ 5 w 90"/>
                  <a:gd name="T3" fmla="*/ 0 h 160"/>
                  <a:gd name="T4" fmla="*/ 90 w 90"/>
                  <a:gd name="T5" fmla="*/ 0 h 160"/>
                  <a:gd name="T6" fmla="*/ 90 w 90"/>
                  <a:gd name="T7" fmla="*/ 0 h 160"/>
                  <a:gd name="T8" fmla="*/ 73 w 90"/>
                  <a:gd name="T9" fmla="*/ 140 h 160"/>
                  <a:gd name="T10" fmla="*/ 73 w 90"/>
                  <a:gd name="T11" fmla="*/ 140 h 160"/>
                  <a:gd name="T12" fmla="*/ 72 w 90"/>
                  <a:gd name="T13" fmla="*/ 147 h 160"/>
                  <a:gd name="T14" fmla="*/ 67 w 90"/>
                  <a:gd name="T15" fmla="*/ 152 h 160"/>
                  <a:gd name="T16" fmla="*/ 62 w 90"/>
                  <a:gd name="T17" fmla="*/ 157 h 160"/>
                  <a:gd name="T18" fmla="*/ 55 w 90"/>
                  <a:gd name="T19" fmla="*/ 160 h 160"/>
                  <a:gd name="T20" fmla="*/ 55 w 90"/>
                  <a:gd name="T21" fmla="*/ 160 h 160"/>
                  <a:gd name="T22" fmla="*/ 0 w 90"/>
                  <a:gd name="T23" fmla="*/ 101 h 160"/>
                  <a:gd name="T24" fmla="*/ 0 w 90"/>
                  <a:gd name="T25" fmla="*/ 101 h 160"/>
                  <a:gd name="T26" fmla="*/ 5 w 90"/>
                  <a:gd name="T27" fmla="*/ 0 h 160"/>
                  <a:gd name="T28" fmla="*/ 5 w 90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0"/>
                  <a:gd name="T46" fmla="*/ 0 h 160"/>
                  <a:gd name="T47" fmla="*/ 90 w 90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0" h="16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avLst/>
                <a:gdLst>
                  <a:gd name="T0" fmla="*/ 7 w 88"/>
                  <a:gd name="T1" fmla="*/ 0 h 160"/>
                  <a:gd name="T2" fmla="*/ 7 w 88"/>
                  <a:gd name="T3" fmla="*/ 0 h 160"/>
                  <a:gd name="T4" fmla="*/ 88 w 88"/>
                  <a:gd name="T5" fmla="*/ 0 h 160"/>
                  <a:gd name="T6" fmla="*/ 88 w 88"/>
                  <a:gd name="T7" fmla="*/ 0 h 160"/>
                  <a:gd name="T8" fmla="*/ 71 w 88"/>
                  <a:gd name="T9" fmla="*/ 140 h 160"/>
                  <a:gd name="T10" fmla="*/ 71 w 88"/>
                  <a:gd name="T11" fmla="*/ 140 h 160"/>
                  <a:gd name="T12" fmla="*/ 70 w 88"/>
                  <a:gd name="T13" fmla="*/ 147 h 160"/>
                  <a:gd name="T14" fmla="*/ 65 w 88"/>
                  <a:gd name="T15" fmla="*/ 152 h 160"/>
                  <a:gd name="T16" fmla="*/ 60 w 88"/>
                  <a:gd name="T17" fmla="*/ 157 h 160"/>
                  <a:gd name="T18" fmla="*/ 55 w 88"/>
                  <a:gd name="T19" fmla="*/ 160 h 160"/>
                  <a:gd name="T20" fmla="*/ 55 w 88"/>
                  <a:gd name="T21" fmla="*/ 160 h 160"/>
                  <a:gd name="T22" fmla="*/ 0 w 88"/>
                  <a:gd name="T23" fmla="*/ 99 h 160"/>
                  <a:gd name="T24" fmla="*/ 0 w 88"/>
                  <a:gd name="T25" fmla="*/ 99 h 160"/>
                  <a:gd name="T26" fmla="*/ 7 w 88"/>
                  <a:gd name="T27" fmla="*/ 0 h 160"/>
                  <a:gd name="T28" fmla="*/ 7 w 8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8"/>
                  <a:gd name="T46" fmla="*/ 0 h 160"/>
                  <a:gd name="T47" fmla="*/ 88 w 8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8" h="160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avLst/>
                <a:gdLst>
                  <a:gd name="T0" fmla="*/ 6 w 83"/>
                  <a:gd name="T1" fmla="*/ 0 h 160"/>
                  <a:gd name="T2" fmla="*/ 6 w 83"/>
                  <a:gd name="T3" fmla="*/ 0 h 160"/>
                  <a:gd name="T4" fmla="*/ 83 w 83"/>
                  <a:gd name="T5" fmla="*/ 0 h 160"/>
                  <a:gd name="T6" fmla="*/ 83 w 83"/>
                  <a:gd name="T7" fmla="*/ 0 h 160"/>
                  <a:gd name="T8" fmla="*/ 66 w 83"/>
                  <a:gd name="T9" fmla="*/ 140 h 160"/>
                  <a:gd name="T10" fmla="*/ 66 w 83"/>
                  <a:gd name="T11" fmla="*/ 140 h 160"/>
                  <a:gd name="T12" fmla="*/ 65 w 83"/>
                  <a:gd name="T13" fmla="*/ 147 h 160"/>
                  <a:gd name="T14" fmla="*/ 60 w 83"/>
                  <a:gd name="T15" fmla="*/ 152 h 160"/>
                  <a:gd name="T16" fmla="*/ 55 w 83"/>
                  <a:gd name="T17" fmla="*/ 156 h 160"/>
                  <a:gd name="T18" fmla="*/ 50 w 83"/>
                  <a:gd name="T19" fmla="*/ 160 h 160"/>
                  <a:gd name="T20" fmla="*/ 50 w 83"/>
                  <a:gd name="T21" fmla="*/ 160 h 160"/>
                  <a:gd name="T22" fmla="*/ 0 w 83"/>
                  <a:gd name="T23" fmla="*/ 99 h 160"/>
                  <a:gd name="T24" fmla="*/ 0 w 83"/>
                  <a:gd name="T25" fmla="*/ 99 h 160"/>
                  <a:gd name="T26" fmla="*/ 6 w 83"/>
                  <a:gd name="T27" fmla="*/ 0 h 160"/>
                  <a:gd name="T28" fmla="*/ 6 w 83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160"/>
                  <a:gd name="T47" fmla="*/ 83 w 83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160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avLst/>
                <a:gdLst>
                  <a:gd name="T0" fmla="*/ 5 w 79"/>
                  <a:gd name="T1" fmla="*/ 0 h 160"/>
                  <a:gd name="T2" fmla="*/ 5 w 79"/>
                  <a:gd name="T3" fmla="*/ 0 h 160"/>
                  <a:gd name="T4" fmla="*/ 79 w 79"/>
                  <a:gd name="T5" fmla="*/ 0 h 160"/>
                  <a:gd name="T6" fmla="*/ 79 w 79"/>
                  <a:gd name="T7" fmla="*/ 0 h 160"/>
                  <a:gd name="T8" fmla="*/ 62 w 79"/>
                  <a:gd name="T9" fmla="*/ 140 h 160"/>
                  <a:gd name="T10" fmla="*/ 62 w 79"/>
                  <a:gd name="T11" fmla="*/ 140 h 160"/>
                  <a:gd name="T12" fmla="*/ 61 w 79"/>
                  <a:gd name="T13" fmla="*/ 147 h 160"/>
                  <a:gd name="T14" fmla="*/ 56 w 79"/>
                  <a:gd name="T15" fmla="*/ 152 h 160"/>
                  <a:gd name="T16" fmla="*/ 51 w 79"/>
                  <a:gd name="T17" fmla="*/ 156 h 160"/>
                  <a:gd name="T18" fmla="*/ 46 w 79"/>
                  <a:gd name="T19" fmla="*/ 160 h 160"/>
                  <a:gd name="T20" fmla="*/ 46 w 79"/>
                  <a:gd name="T21" fmla="*/ 160 h 160"/>
                  <a:gd name="T22" fmla="*/ 0 w 79"/>
                  <a:gd name="T23" fmla="*/ 98 h 160"/>
                  <a:gd name="T24" fmla="*/ 0 w 79"/>
                  <a:gd name="T25" fmla="*/ 98 h 160"/>
                  <a:gd name="T26" fmla="*/ 5 w 79"/>
                  <a:gd name="T27" fmla="*/ 0 h 160"/>
                  <a:gd name="T28" fmla="*/ 5 w 79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"/>
                  <a:gd name="T46" fmla="*/ 0 h 160"/>
                  <a:gd name="T47" fmla="*/ 79 w 79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" h="160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avLst/>
                <a:gdLst>
                  <a:gd name="T0" fmla="*/ 5 w 75"/>
                  <a:gd name="T1" fmla="*/ 0 h 160"/>
                  <a:gd name="T2" fmla="*/ 5 w 75"/>
                  <a:gd name="T3" fmla="*/ 0 h 160"/>
                  <a:gd name="T4" fmla="*/ 75 w 75"/>
                  <a:gd name="T5" fmla="*/ 0 h 160"/>
                  <a:gd name="T6" fmla="*/ 75 w 75"/>
                  <a:gd name="T7" fmla="*/ 0 h 160"/>
                  <a:gd name="T8" fmla="*/ 58 w 75"/>
                  <a:gd name="T9" fmla="*/ 140 h 160"/>
                  <a:gd name="T10" fmla="*/ 58 w 75"/>
                  <a:gd name="T11" fmla="*/ 140 h 160"/>
                  <a:gd name="T12" fmla="*/ 57 w 75"/>
                  <a:gd name="T13" fmla="*/ 147 h 160"/>
                  <a:gd name="T14" fmla="*/ 52 w 75"/>
                  <a:gd name="T15" fmla="*/ 152 h 160"/>
                  <a:gd name="T16" fmla="*/ 48 w 75"/>
                  <a:gd name="T17" fmla="*/ 156 h 160"/>
                  <a:gd name="T18" fmla="*/ 43 w 75"/>
                  <a:gd name="T19" fmla="*/ 160 h 160"/>
                  <a:gd name="T20" fmla="*/ 43 w 75"/>
                  <a:gd name="T21" fmla="*/ 160 h 160"/>
                  <a:gd name="T22" fmla="*/ 0 w 75"/>
                  <a:gd name="T23" fmla="*/ 96 h 160"/>
                  <a:gd name="T24" fmla="*/ 0 w 75"/>
                  <a:gd name="T25" fmla="*/ 96 h 160"/>
                  <a:gd name="T26" fmla="*/ 5 w 75"/>
                  <a:gd name="T27" fmla="*/ 0 h 160"/>
                  <a:gd name="T28" fmla="*/ 5 w 7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160"/>
                  <a:gd name="T47" fmla="*/ 75 w 7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160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avLst/>
                <a:gdLst>
                  <a:gd name="T0" fmla="*/ 5 w 71"/>
                  <a:gd name="T1" fmla="*/ 0 h 160"/>
                  <a:gd name="T2" fmla="*/ 5 w 71"/>
                  <a:gd name="T3" fmla="*/ 0 h 160"/>
                  <a:gd name="T4" fmla="*/ 71 w 71"/>
                  <a:gd name="T5" fmla="*/ 0 h 160"/>
                  <a:gd name="T6" fmla="*/ 71 w 71"/>
                  <a:gd name="T7" fmla="*/ 0 h 160"/>
                  <a:gd name="T8" fmla="*/ 54 w 71"/>
                  <a:gd name="T9" fmla="*/ 140 h 160"/>
                  <a:gd name="T10" fmla="*/ 54 w 71"/>
                  <a:gd name="T11" fmla="*/ 140 h 160"/>
                  <a:gd name="T12" fmla="*/ 53 w 71"/>
                  <a:gd name="T13" fmla="*/ 147 h 160"/>
                  <a:gd name="T14" fmla="*/ 48 w 71"/>
                  <a:gd name="T15" fmla="*/ 152 h 160"/>
                  <a:gd name="T16" fmla="*/ 44 w 71"/>
                  <a:gd name="T17" fmla="*/ 156 h 160"/>
                  <a:gd name="T18" fmla="*/ 39 w 71"/>
                  <a:gd name="T19" fmla="*/ 160 h 160"/>
                  <a:gd name="T20" fmla="*/ 39 w 71"/>
                  <a:gd name="T21" fmla="*/ 160 h 160"/>
                  <a:gd name="T22" fmla="*/ 0 w 71"/>
                  <a:gd name="T23" fmla="*/ 95 h 160"/>
                  <a:gd name="T24" fmla="*/ 0 w 71"/>
                  <a:gd name="T25" fmla="*/ 95 h 160"/>
                  <a:gd name="T26" fmla="*/ 5 w 71"/>
                  <a:gd name="T27" fmla="*/ 0 h 160"/>
                  <a:gd name="T28" fmla="*/ 5 w 71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60"/>
                  <a:gd name="T47" fmla="*/ 71 w 71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60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avLst/>
                <a:gdLst>
                  <a:gd name="T0" fmla="*/ 7 w 69"/>
                  <a:gd name="T1" fmla="*/ 0 h 159"/>
                  <a:gd name="T2" fmla="*/ 7 w 69"/>
                  <a:gd name="T3" fmla="*/ 0 h 159"/>
                  <a:gd name="T4" fmla="*/ 69 w 69"/>
                  <a:gd name="T5" fmla="*/ 0 h 159"/>
                  <a:gd name="T6" fmla="*/ 69 w 69"/>
                  <a:gd name="T7" fmla="*/ 0 h 159"/>
                  <a:gd name="T8" fmla="*/ 52 w 69"/>
                  <a:gd name="T9" fmla="*/ 140 h 159"/>
                  <a:gd name="T10" fmla="*/ 52 w 69"/>
                  <a:gd name="T11" fmla="*/ 140 h 159"/>
                  <a:gd name="T12" fmla="*/ 51 w 69"/>
                  <a:gd name="T13" fmla="*/ 147 h 159"/>
                  <a:gd name="T14" fmla="*/ 46 w 69"/>
                  <a:gd name="T15" fmla="*/ 152 h 159"/>
                  <a:gd name="T16" fmla="*/ 42 w 69"/>
                  <a:gd name="T17" fmla="*/ 156 h 159"/>
                  <a:gd name="T18" fmla="*/ 37 w 69"/>
                  <a:gd name="T19" fmla="*/ 159 h 159"/>
                  <a:gd name="T20" fmla="*/ 37 w 69"/>
                  <a:gd name="T21" fmla="*/ 159 h 159"/>
                  <a:gd name="T22" fmla="*/ 0 w 69"/>
                  <a:gd name="T23" fmla="*/ 94 h 159"/>
                  <a:gd name="T24" fmla="*/ 0 w 69"/>
                  <a:gd name="T25" fmla="*/ 94 h 159"/>
                  <a:gd name="T26" fmla="*/ 7 w 69"/>
                  <a:gd name="T27" fmla="*/ 0 h 159"/>
                  <a:gd name="T28" fmla="*/ 7 w 6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9"/>
                  <a:gd name="T46" fmla="*/ 0 h 159"/>
                  <a:gd name="T47" fmla="*/ 69 w 6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9" h="15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avLst/>
                <a:gdLst>
                  <a:gd name="T0" fmla="*/ 7 w 65"/>
                  <a:gd name="T1" fmla="*/ 0 h 159"/>
                  <a:gd name="T2" fmla="*/ 7 w 65"/>
                  <a:gd name="T3" fmla="*/ 0 h 159"/>
                  <a:gd name="T4" fmla="*/ 65 w 65"/>
                  <a:gd name="T5" fmla="*/ 0 h 159"/>
                  <a:gd name="T6" fmla="*/ 65 w 65"/>
                  <a:gd name="T7" fmla="*/ 0 h 159"/>
                  <a:gd name="T8" fmla="*/ 48 w 65"/>
                  <a:gd name="T9" fmla="*/ 140 h 159"/>
                  <a:gd name="T10" fmla="*/ 48 w 65"/>
                  <a:gd name="T11" fmla="*/ 140 h 159"/>
                  <a:gd name="T12" fmla="*/ 47 w 65"/>
                  <a:gd name="T13" fmla="*/ 147 h 159"/>
                  <a:gd name="T14" fmla="*/ 42 w 65"/>
                  <a:gd name="T15" fmla="*/ 152 h 159"/>
                  <a:gd name="T16" fmla="*/ 38 w 65"/>
                  <a:gd name="T17" fmla="*/ 156 h 159"/>
                  <a:gd name="T18" fmla="*/ 33 w 65"/>
                  <a:gd name="T19" fmla="*/ 159 h 159"/>
                  <a:gd name="T20" fmla="*/ 33 w 65"/>
                  <a:gd name="T21" fmla="*/ 159 h 159"/>
                  <a:gd name="T22" fmla="*/ 0 w 65"/>
                  <a:gd name="T23" fmla="*/ 92 h 159"/>
                  <a:gd name="T24" fmla="*/ 0 w 65"/>
                  <a:gd name="T25" fmla="*/ 92 h 159"/>
                  <a:gd name="T26" fmla="*/ 7 w 65"/>
                  <a:gd name="T27" fmla="*/ 0 h 159"/>
                  <a:gd name="T28" fmla="*/ 7 w 6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"/>
                  <a:gd name="T46" fmla="*/ 0 h 159"/>
                  <a:gd name="T47" fmla="*/ 65 w 6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" h="159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avLst/>
                <a:gdLst>
                  <a:gd name="T0" fmla="*/ 6 w 60"/>
                  <a:gd name="T1" fmla="*/ 0 h 159"/>
                  <a:gd name="T2" fmla="*/ 6 w 60"/>
                  <a:gd name="T3" fmla="*/ 0 h 159"/>
                  <a:gd name="T4" fmla="*/ 60 w 60"/>
                  <a:gd name="T5" fmla="*/ 0 h 159"/>
                  <a:gd name="T6" fmla="*/ 60 w 60"/>
                  <a:gd name="T7" fmla="*/ 0 h 159"/>
                  <a:gd name="T8" fmla="*/ 43 w 60"/>
                  <a:gd name="T9" fmla="*/ 140 h 159"/>
                  <a:gd name="T10" fmla="*/ 43 w 60"/>
                  <a:gd name="T11" fmla="*/ 140 h 159"/>
                  <a:gd name="T12" fmla="*/ 42 w 60"/>
                  <a:gd name="T13" fmla="*/ 147 h 159"/>
                  <a:gd name="T14" fmla="*/ 39 w 60"/>
                  <a:gd name="T15" fmla="*/ 151 h 159"/>
                  <a:gd name="T16" fmla="*/ 33 w 60"/>
                  <a:gd name="T17" fmla="*/ 156 h 159"/>
                  <a:gd name="T18" fmla="*/ 29 w 60"/>
                  <a:gd name="T19" fmla="*/ 159 h 159"/>
                  <a:gd name="T20" fmla="*/ 29 w 60"/>
                  <a:gd name="T21" fmla="*/ 159 h 159"/>
                  <a:gd name="T22" fmla="*/ 0 w 60"/>
                  <a:gd name="T23" fmla="*/ 91 h 159"/>
                  <a:gd name="T24" fmla="*/ 0 w 60"/>
                  <a:gd name="T25" fmla="*/ 91 h 159"/>
                  <a:gd name="T26" fmla="*/ 6 w 60"/>
                  <a:gd name="T27" fmla="*/ 0 h 159"/>
                  <a:gd name="T28" fmla="*/ 6 w 6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159"/>
                  <a:gd name="T47" fmla="*/ 60 w 6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159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avLst/>
                <a:gdLst>
                  <a:gd name="T0" fmla="*/ 6 w 56"/>
                  <a:gd name="T1" fmla="*/ 0 h 159"/>
                  <a:gd name="T2" fmla="*/ 6 w 56"/>
                  <a:gd name="T3" fmla="*/ 0 h 159"/>
                  <a:gd name="T4" fmla="*/ 56 w 56"/>
                  <a:gd name="T5" fmla="*/ 0 h 159"/>
                  <a:gd name="T6" fmla="*/ 56 w 56"/>
                  <a:gd name="T7" fmla="*/ 0 h 159"/>
                  <a:gd name="T8" fmla="*/ 39 w 56"/>
                  <a:gd name="T9" fmla="*/ 140 h 159"/>
                  <a:gd name="T10" fmla="*/ 39 w 56"/>
                  <a:gd name="T11" fmla="*/ 140 h 159"/>
                  <a:gd name="T12" fmla="*/ 38 w 56"/>
                  <a:gd name="T13" fmla="*/ 147 h 159"/>
                  <a:gd name="T14" fmla="*/ 35 w 56"/>
                  <a:gd name="T15" fmla="*/ 151 h 159"/>
                  <a:gd name="T16" fmla="*/ 29 w 56"/>
                  <a:gd name="T17" fmla="*/ 156 h 159"/>
                  <a:gd name="T18" fmla="*/ 25 w 56"/>
                  <a:gd name="T19" fmla="*/ 159 h 159"/>
                  <a:gd name="T20" fmla="*/ 25 w 56"/>
                  <a:gd name="T21" fmla="*/ 159 h 159"/>
                  <a:gd name="T22" fmla="*/ 0 w 56"/>
                  <a:gd name="T23" fmla="*/ 91 h 159"/>
                  <a:gd name="T24" fmla="*/ 0 w 56"/>
                  <a:gd name="T25" fmla="*/ 91 h 159"/>
                  <a:gd name="T26" fmla="*/ 6 w 56"/>
                  <a:gd name="T27" fmla="*/ 0 h 159"/>
                  <a:gd name="T28" fmla="*/ 6 w 5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6"/>
                  <a:gd name="T46" fmla="*/ 0 h 159"/>
                  <a:gd name="T47" fmla="*/ 56 w 5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6" h="159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avLst/>
                <a:gdLst>
                  <a:gd name="T0" fmla="*/ 7 w 54"/>
                  <a:gd name="T1" fmla="*/ 0 h 159"/>
                  <a:gd name="T2" fmla="*/ 7 w 54"/>
                  <a:gd name="T3" fmla="*/ 0 h 159"/>
                  <a:gd name="T4" fmla="*/ 54 w 54"/>
                  <a:gd name="T5" fmla="*/ 0 h 159"/>
                  <a:gd name="T6" fmla="*/ 54 w 54"/>
                  <a:gd name="T7" fmla="*/ 0 h 159"/>
                  <a:gd name="T8" fmla="*/ 37 w 54"/>
                  <a:gd name="T9" fmla="*/ 140 h 159"/>
                  <a:gd name="T10" fmla="*/ 37 w 54"/>
                  <a:gd name="T11" fmla="*/ 140 h 159"/>
                  <a:gd name="T12" fmla="*/ 36 w 54"/>
                  <a:gd name="T13" fmla="*/ 145 h 159"/>
                  <a:gd name="T14" fmla="*/ 33 w 54"/>
                  <a:gd name="T15" fmla="*/ 151 h 159"/>
                  <a:gd name="T16" fmla="*/ 29 w 54"/>
                  <a:gd name="T17" fmla="*/ 155 h 159"/>
                  <a:gd name="T18" fmla="*/ 23 w 54"/>
                  <a:gd name="T19" fmla="*/ 159 h 159"/>
                  <a:gd name="T20" fmla="*/ 23 w 54"/>
                  <a:gd name="T21" fmla="*/ 159 h 159"/>
                  <a:gd name="T22" fmla="*/ 0 w 54"/>
                  <a:gd name="T23" fmla="*/ 90 h 159"/>
                  <a:gd name="T24" fmla="*/ 0 w 54"/>
                  <a:gd name="T25" fmla="*/ 90 h 159"/>
                  <a:gd name="T26" fmla="*/ 7 w 54"/>
                  <a:gd name="T27" fmla="*/ 0 h 159"/>
                  <a:gd name="T28" fmla="*/ 7 w 54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4"/>
                  <a:gd name="T46" fmla="*/ 0 h 159"/>
                  <a:gd name="T47" fmla="*/ 54 w 54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4" h="159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avLst/>
                <a:gdLst>
                  <a:gd name="T0" fmla="*/ 7 w 50"/>
                  <a:gd name="T1" fmla="*/ 0 h 159"/>
                  <a:gd name="T2" fmla="*/ 7 w 50"/>
                  <a:gd name="T3" fmla="*/ 0 h 159"/>
                  <a:gd name="T4" fmla="*/ 50 w 50"/>
                  <a:gd name="T5" fmla="*/ 0 h 159"/>
                  <a:gd name="T6" fmla="*/ 50 w 50"/>
                  <a:gd name="T7" fmla="*/ 0 h 159"/>
                  <a:gd name="T8" fmla="*/ 33 w 50"/>
                  <a:gd name="T9" fmla="*/ 140 h 159"/>
                  <a:gd name="T10" fmla="*/ 33 w 50"/>
                  <a:gd name="T11" fmla="*/ 140 h 159"/>
                  <a:gd name="T12" fmla="*/ 32 w 50"/>
                  <a:gd name="T13" fmla="*/ 145 h 159"/>
                  <a:gd name="T14" fmla="*/ 29 w 50"/>
                  <a:gd name="T15" fmla="*/ 151 h 159"/>
                  <a:gd name="T16" fmla="*/ 25 w 50"/>
                  <a:gd name="T17" fmla="*/ 155 h 159"/>
                  <a:gd name="T18" fmla="*/ 19 w 50"/>
                  <a:gd name="T19" fmla="*/ 159 h 159"/>
                  <a:gd name="T20" fmla="*/ 19 w 50"/>
                  <a:gd name="T21" fmla="*/ 159 h 159"/>
                  <a:gd name="T22" fmla="*/ 0 w 50"/>
                  <a:gd name="T23" fmla="*/ 88 h 159"/>
                  <a:gd name="T24" fmla="*/ 0 w 50"/>
                  <a:gd name="T25" fmla="*/ 88 h 159"/>
                  <a:gd name="T26" fmla="*/ 7 w 50"/>
                  <a:gd name="T27" fmla="*/ 0 h 159"/>
                  <a:gd name="T28" fmla="*/ 7 w 5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159"/>
                  <a:gd name="T47" fmla="*/ 50 w 5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159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avLst/>
                <a:gdLst>
                  <a:gd name="T0" fmla="*/ 7 w 46"/>
                  <a:gd name="T1" fmla="*/ 0 h 159"/>
                  <a:gd name="T2" fmla="*/ 7 w 46"/>
                  <a:gd name="T3" fmla="*/ 0 h 159"/>
                  <a:gd name="T4" fmla="*/ 46 w 46"/>
                  <a:gd name="T5" fmla="*/ 0 h 159"/>
                  <a:gd name="T6" fmla="*/ 46 w 46"/>
                  <a:gd name="T7" fmla="*/ 0 h 159"/>
                  <a:gd name="T8" fmla="*/ 29 w 46"/>
                  <a:gd name="T9" fmla="*/ 140 h 159"/>
                  <a:gd name="T10" fmla="*/ 29 w 46"/>
                  <a:gd name="T11" fmla="*/ 140 h 159"/>
                  <a:gd name="T12" fmla="*/ 28 w 46"/>
                  <a:gd name="T13" fmla="*/ 145 h 159"/>
                  <a:gd name="T14" fmla="*/ 25 w 46"/>
                  <a:gd name="T15" fmla="*/ 151 h 159"/>
                  <a:gd name="T16" fmla="*/ 21 w 46"/>
                  <a:gd name="T17" fmla="*/ 155 h 159"/>
                  <a:gd name="T18" fmla="*/ 17 w 46"/>
                  <a:gd name="T19" fmla="*/ 159 h 159"/>
                  <a:gd name="T20" fmla="*/ 17 w 46"/>
                  <a:gd name="T21" fmla="*/ 159 h 159"/>
                  <a:gd name="T22" fmla="*/ 0 w 46"/>
                  <a:gd name="T23" fmla="*/ 87 h 159"/>
                  <a:gd name="T24" fmla="*/ 0 w 46"/>
                  <a:gd name="T25" fmla="*/ 87 h 159"/>
                  <a:gd name="T26" fmla="*/ 7 w 46"/>
                  <a:gd name="T27" fmla="*/ 0 h 159"/>
                  <a:gd name="T28" fmla="*/ 7 w 4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159"/>
                  <a:gd name="T47" fmla="*/ 46 w 4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159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avLst/>
                <a:gdLst>
                  <a:gd name="T0" fmla="*/ 6 w 41"/>
                  <a:gd name="T1" fmla="*/ 0 h 159"/>
                  <a:gd name="T2" fmla="*/ 6 w 41"/>
                  <a:gd name="T3" fmla="*/ 0 h 159"/>
                  <a:gd name="T4" fmla="*/ 41 w 41"/>
                  <a:gd name="T5" fmla="*/ 0 h 159"/>
                  <a:gd name="T6" fmla="*/ 41 w 41"/>
                  <a:gd name="T7" fmla="*/ 0 h 159"/>
                  <a:gd name="T8" fmla="*/ 24 w 41"/>
                  <a:gd name="T9" fmla="*/ 140 h 159"/>
                  <a:gd name="T10" fmla="*/ 24 w 41"/>
                  <a:gd name="T11" fmla="*/ 140 h 159"/>
                  <a:gd name="T12" fmla="*/ 23 w 41"/>
                  <a:gd name="T13" fmla="*/ 145 h 159"/>
                  <a:gd name="T14" fmla="*/ 20 w 41"/>
                  <a:gd name="T15" fmla="*/ 151 h 159"/>
                  <a:gd name="T16" fmla="*/ 16 w 41"/>
                  <a:gd name="T17" fmla="*/ 155 h 159"/>
                  <a:gd name="T18" fmla="*/ 12 w 41"/>
                  <a:gd name="T19" fmla="*/ 159 h 159"/>
                  <a:gd name="T20" fmla="*/ 12 w 41"/>
                  <a:gd name="T21" fmla="*/ 159 h 159"/>
                  <a:gd name="T22" fmla="*/ 0 w 41"/>
                  <a:gd name="T23" fmla="*/ 86 h 159"/>
                  <a:gd name="T24" fmla="*/ 0 w 41"/>
                  <a:gd name="T25" fmla="*/ 86 h 159"/>
                  <a:gd name="T26" fmla="*/ 6 w 41"/>
                  <a:gd name="T27" fmla="*/ 0 h 159"/>
                  <a:gd name="T28" fmla="*/ 6 w 41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"/>
                  <a:gd name="T46" fmla="*/ 0 h 159"/>
                  <a:gd name="T47" fmla="*/ 41 w 41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" h="159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avLst/>
                <a:gdLst>
                  <a:gd name="T0" fmla="*/ 8 w 39"/>
                  <a:gd name="T1" fmla="*/ 0 h 159"/>
                  <a:gd name="T2" fmla="*/ 8 w 39"/>
                  <a:gd name="T3" fmla="*/ 0 h 159"/>
                  <a:gd name="T4" fmla="*/ 39 w 39"/>
                  <a:gd name="T5" fmla="*/ 0 h 159"/>
                  <a:gd name="T6" fmla="*/ 39 w 39"/>
                  <a:gd name="T7" fmla="*/ 0 h 159"/>
                  <a:gd name="T8" fmla="*/ 22 w 39"/>
                  <a:gd name="T9" fmla="*/ 140 h 159"/>
                  <a:gd name="T10" fmla="*/ 22 w 39"/>
                  <a:gd name="T11" fmla="*/ 140 h 159"/>
                  <a:gd name="T12" fmla="*/ 21 w 39"/>
                  <a:gd name="T13" fmla="*/ 145 h 159"/>
                  <a:gd name="T14" fmla="*/ 18 w 39"/>
                  <a:gd name="T15" fmla="*/ 151 h 159"/>
                  <a:gd name="T16" fmla="*/ 14 w 39"/>
                  <a:gd name="T17" fmla="*/ 155 h 159"/>
                  <a:gd name="T18" fmla="*/ 10 w 39"/>
                  <a:gd name="T19" fmla="*/ 159 h 159"/>
                  <a:gd name="T20" fmla="*/ 10 w 39"/>
                  <a:gd name="T21" fmla="*/ 159 h 159"/>
                  <a:gd name="T22" fmla="*/ 0 w 39"/>
                  <a:gd name="T23" fmla="*/ 84 h 159"/>
                  <a:gd name="T24" fmla="*/ 0 w 39"/>
                  <a:gd name="T25" fmla="*/ 84 h 159"/>
                  <a:gd name="T26" fmla="*/ 8 w 39"/>
                  <a:gd name="T27" fmla="*/ 0 h 159"/>
                  <a:gd name="T28" fmla="*/ 8 w 3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159"/>
                  <a:gd name="T47" fmla="*/ 39 w 3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15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avLst/>
                <a:gdLst>
                  <a:gd name="T0" fmla="*/ 8 w 35"/>
                  <a:gd name="T1" fmla="*/ 0 h 159"/>
                  <a:gd name="T2" fmla="*/ 8 w 35"/>
                  <a:gd name="T3" fmla="*/ 0 h 159"/>
                  <a:gd name="T4" fmla="*/ 35 w 35"/>
                  <a:gd name="T5" fmla="*/ 0 h 159"/>
                  <a:gd name="T6" fmla="*/ 35 w 35"/>
                  <a:gd name="T7" fmla="*/ 0 h 159"/>
                  <a:gd name="T8" fmla="*/ 18 w 35"/>
                  <a:gd name="T9" fmla="*/ 140 h 159"/>
                  <a:gd name="T10" fmla="*/ 18 w 35"/>
                  <a:gd name="T11" fmla="*/ 140 h 159"/>
                  <a:gd name="T12" fmla="*/ 17 w 35"/>
                  <a:gd name="T13" fmla="*/ 145 h 159"/>
                  <a:gd name="T14" fmla="*/ 14 w 35"/>
                  <a:gd name="T15" fmla="*/ 151 h 159"/>
                  <a:gd name="T16" fmla="*/ 11 w 35"/>
                  <a:gd name="T17" fmla="*/ 155 h 159"/>
                  <a:gd name="T18" fmla="*/ 7 w 35"/>
                  <a:gd name="T19" fmla="*/ 159 h 159"/>
                  <a:gd name="T20" fmla="*/ 7 w 35"/>
                  <a:gd name="T21" fmla="*/ 159 h 159"/>
                  <a:gd name="T22" fmla="*/ 0 w 35"/>
                  <a:gd name="T23" fmla="*/ 84 h 159"/>
                  <a:gd name="T24" fmla="*/ 0 w 35"/>
                  <a:gd name="T25" fmla="*/ 84 h 159"/>
                  <a:gd name="T26" fmla="*/ 8 w 35"/>
                  <a:gd name="T27" fmla="*/ 0 h 159"/>
                  <a:gd name="T28" fmla="*/ 8 w 3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59"/>
                  <a:gd name="T47" fmla="*/ 35 w 3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59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avLst/>
                <a:gdLst>
                  <a:gd name="T0" fmla="*/ 7 w 31"/>
                  <a:gd name="T1" fmla="*/ 0 h 157"/>
                  <a:gd name="T2" fmla="*/ 7 w 31"/>
                  <a:gd name="T3" fmla="*/ 0 h 157"/>
                  <a:gd name="T4" fmla="*/ 31 w 31"/>
                  <a:gd name="T5" fmla="*/ 0 h 157"/>
                  <a:gd name="T6" fmla="*/ 31 w 31"/>
                  <a:gd name="T7" fmla="*/ 0 h 157"/>
                  <a:gd name="T8" fmla="*/ 14 w 31"/>
                  <a:gd name="T9" fmla="*/ 140 h 157"/>
                  <a:gd name="T10" fmla="*/ 14 w 31"/>
                  <a:gd name="T11" fmla="*/ 140 h 157"/>
                  <a:gd name="T12" fmla="*/ 13 w 31"/>
                  <a:gd name="T13" fmla="*/ 145 h 157"/>
                  <a:gd name="T14" fmla="*/ 10 w 31"/>
                  <a:gd name="T15" fmla="*/ 151 h 157"/>
                  <a:gd name="T16" fmla="*/ 7 w 31"/>
                  <a:gd name="T17" fmla="*/ 155 h 157"/>
                  <a:gd name="T18" fmla="*/ 3 w 31"/>
                  <a:gd name="T19" fmla="*/ 157 h 157"/>
                  <a:gd name="T20" fmla="*/ 3 w 31"/>
                  <a:gd name="T21" fmla="*/ 157 h 157"/>
                  <a:gd name="T22" fmla="*/ 0 w 31"/>
                  <a:gd name="T23" fmla="*/ 83 h 157"/>
                  <a:gd name="T24" fmla="*/ 0 w 31"/>
                  <a:gd name="T25" fmla="*/ 83 h 157"/>
                  <a:gd name="T26" fmla="*/ 7 w 31"/>
                  <a:gd name="T27" fmla="*/ 0 h 157"/>
                  <a:gd name="T28" fmla="*/ 7 w 31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157"/>
                  <a:gd name="T47" fmla="*/ 31 w 31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157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8 w 28"/>
                  <a:gd name="T1" fmla="*/ 0 h 157"/>
                  <a:gd name="T2" fmla="*/ 8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7 w 28"/>
                  <a:gd name="T15" fmla="*/ 151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1 w 28"/>
                  <a:gd name="T23" fmla="*/ 82 h 157"/>
                  <a:gd name="T24" fmla="*/ 1 w 28"/>
                  <a:gd name="T25" fmla="*/ 82 h 157"/>
                  <a:gd name="T26" fmla="*/ 8 w 28"/>
                  <a:gd name="T27" fmla="*/ 0 h 157"/>
                  <a:gd name="T28" fmla="*/ 8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12 w 28"/>
                  <a:gd name="T1" fmla="*/ 0 h 157"/>
                  <a:gd name="T2" fmla="*/ 12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8 w 28"/>
                  <a:gd name="T15" fmla="*/ 149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5 w 28"/>
                  <a:gd name="T23" fmla="*/ 80 h 157"/>
                  <a:gd name="T24" fmla="*/ 5 w 28"/>
                  <a:gd name="T25" fmla="*/ 80 h 157"/>
                  <a:gd name="T26" fmla="*/ 12 w 28"/>
                  <a:gd name="T27" fmla="*/ 0 h 157"/>
                  <a:gd name="T28" fmla="*/ 12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avLst/>
                <a:gdLst>
                  <a:gd name="T0" fmla="*/ 15 w 27"/>
                  <a:gd name="T1" fmla="*/ 0 h 157"/>
                  <a:gd name="T2" fmla="*/ 27 w 27"/>
                  <a:gd name="T3" fmla="*/ 0 h 157"/>
                  <a:gd name="T4" fmla="*/ 10 w 27"/>
                  <a:gd name="T5" fmla="*/ 140 h 157"/>
                  <a:gd name="T6" fmla="*/ 10 w 27"/>
                  <a:gd name="T7" fmla="*/ 140 h 157"/>
                  <a:gd name="T8" fmla="*/ 9 w 27"/>
                  <a:gd name="T9" fmla="*/ 145 h 157"/>
                  <a:gd name="T10" fmla="*/ 7 w 27"/>
                  <a:gd name="T11" fmla="*/ 149 h 157"/>
                  <a:gd name="T12" fmla="*/ 3 w 27"/>
                  <a:gd name="T13" fmla="*/ 153 h 157"/>
                  <a:gd name="T14" fmla="*/ 0 w 27"/>
                  <a:gd name="T15" fmla="*/ 157 h 157"/>
                  <a:gd name="T16" fmla="*/ 15 w 27"/>
                  <a:gd name="T17" fmla="*/ 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57"/>
                  <a:gd name="T29" fmla="*/ 27 w 27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5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avLst/>
                <a:gdLst>
                  <a:gd name="T0" fmla="*/ 30 w 30"/>
                  <a:gd name="T1" fmla="*/ 2 h 35"/>
                  <a:gd name="T2" fmla="*/ 30 w 30"/>
                  <a:gd name="T3" fmla="*/ 2 h 35"/>
                  <a:gd name="T4" fmla="*/ 27 w 30"/>
                  <a:gd name="T5" fmla="*/ 14 h 35"/>
                  <a:gd name="T6" fmla="*/ 23 w 30"/>
                  <a:gd name="T7" fmla="*/ 30 h 35"/>
                  <a:gd name="T8" fmla="*/ 23 w 30"/>
                  <a:gd name="T9" fmla="*/ 30 h 35"/>
                  <a:gd name="T10" fmla="*/ 20 w 30"/>
                  <a:gd name="T11" fmla="*/ 34 h 35"/>
                  <a:gd name="T12" fmla="*/ 19 w 30"/>
                  <a:gd name="T13" fmla="*/ 35 h 35"/>
                  <a:gd name="T14" fmla="*/ 16 w 30"/>
                  <a:gd name="T15" fmla="*/ 34 h 35"/>
                  <a:gd name="T16" fmla="*/ 14 w 30"/>
                  <a:gd name="T17" fmla="*/ 31 h 35"/>
                  <a:gd name="T18" fmla="*/ 11 w 30"/>
                  <a:gd name="T19" fmla="*/ 26 h 35"/>
                  <a:gd name="T20" fmla="*/ 0 w 30"/>
                  <a:gd name="T21" fmla="*/ 7 h 35"/>
                  <a:gd name="T22" fmla="*/ 0 w 30"/>
                  <a:gd name="T23" fmla="*/ 7 h 35"/>
                  <a:gd name="T24" fmla="*/ 3 w 30"/>
                  <a:gd name="T25" fmla="*/ 6 h 35"/>
                  <a:gd name="T26" fmla="*/ 8 w 30"/>
                  <a:gd name="T27" fmla="*/ 2 h 35"/>
                  <a:gd name="T28" fmla="*/ 12 w 30"/>
                  <a:gd name="T29" fmla="*/ 0 h 35"/>
                  <a:gd name="T30" fmla="*/ 18 w 30"/>
                  <a:gd name="T31" fmla="*/ 0 h 35"/>
                  <a:gd name="T32" fmla="*/ 23 w 30"/>
                  <a:gd name="T33" fmla="*/ 0 h 35"/>
                  <a:gd name="T34" fmla="*/ 30 w 30"/>
                  <a:gd name="T35" fmla="*/ 2 h 35"/>
                  <a:gd name="T36" fmla="*/ 30 w 30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5"/>
                  <a:gd name="T59" fmla="*/ 30 w 30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5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60" name="组合 209"/>
            <p:cNvGrpSpPr>
              <a:grpSpLocks/>
            </p:cNvGrpSpPr>
            <p:nvPr/>
          </p:nvGrpSpPr>
          <p:grpSpPr bwMode="auto">
            <a:xfrm>
              <a:off x="4266982" y="2701574"/>
              <a:ext cx="133186" cy="402846"/>
              <a:chOff x="0" y="0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avLst/>
                <a:gdLst>
                  <a:gd name="T0" fmla="*/ 35 w 111"/>
                  <a:gd name="T1" fmla="*/ 266 h 326"/>
                  <a:gd name="T2" fmla="*/ 66 w 111"/>
                  <a:gd name="T3" fmla="*/ 326 h 326"/>
                  <a:gd name="T4" fmla="*/ 94 w 111"/>
                  <a:gd name="T5" fmla="*/ 322 h 326"/>
                  <a:gd name="T6" fmla="*/ 111 w 111"/>
                  <a:gd name="T7" fmla="*/ 256 h 326"/>
                  <a:gd name="T8" fmla="*/ 76 w 111"/>
                  <a:gd name="T9" fmla="*/ 0 h 326"/>
                  <a:gd name="T10" fmla="*/ 0 w 111"/>
                  <a:gd name="T11" fmla="*/ 11 h 326"/>
                  <a:gd name="T12" fmla="*/ 35 w 111"/>
                  <a:gd name="T13" fmla="*/ 266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26"/>
                  <a:gd name="T23" fmla="*/ 111 w 111"/>
                  <a:gd name="T24" fmla="*/ 326 h 3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26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avLst/>
                <a:gdLst>
                  <a:gd name="T0" fmla="*/ 4 w 80"/>
                  <a:gd name="T1" fmla="*/ 59 h 92"/>
                  <a:gd name="T2" fmla="*/ 4 w 80"/>
                  <a:gd name="T3" fmla="*/ 59 h 92"/>
                  <a:gd name="T4" fmla="*/ 5 w 80"/>
                  <a:gd name="T5" fmla="*/ 66 h 92"/>
                  <a:gd name="T6" fmla="*/ 9 w 80"/>
                  <a:gd name="T7" fmla="*/ 73 h 92"/>
                  <a:gd name="T8" fmla="*/ 13 w 80"/>
                  <a:gd name="T9" fmla="*/ 80 h 92"/>
                  <a:gd name="T10" fmla="*/ 19 w 80"/>
                  <a:gd name="T11" fmla="*/ 84 h 92"/>
                  <a:gd name="T12" fmla="*/ 24 w 80"/>
                  <a:gd name="T13" fmla="*/ 88 h 92"/>
                  <a:gd name="T14" fmla="*/ 31 w 80"/>
                  <a:gd name="T15" fmla="*/ 91 h 92"/>
                  <a:gd name="T16" fmla="*/ 39 w 80"/>
                  <a:gd name="T17" fmla="*/ 92 h 92"/>
                  <a:gd name="T18" fmla="*/ 46 w 80"/>
                  <a:gd name="T19" fmla="*/ 92 h 92"/>
                  <a:gd name="T20" fmla="*/ 47 w 80"/>
                  <a:gd name="T21" fmla="*/ 92 h 92"/>
                  <a:gd name="T22" fmla="*/ 47 w 80"/>
                  <a:gd name="T23" fmla="*/ 92 h 92"/>
                  <a:gd name="T24" fmla="*/ 55 w 80"/>
                  <a:gd name="T25" fmla="*/ 89 h 92"/>
                  <a:gd name="T26" fmla="*/ 62 w 80"/>
                  <a:gd name="T27" fmla="*/ 87 h 92"/>
                  <a:gd name="T28" fmla="*/ 67 w 80"/>
                  <a:gd name="T29" fmla="*/ 82 h 92"/>
                  <a:gd name="T30" fmla="*/ 71 w 80"/>
                  <a:gd name="T31" fmla="*/ 77 h 92"/>
                  <a:gd name="T32" fmla="*/ 75 w 80"/>
                  <a:gd name="T33" fmla="*/ 70 h 92"/>
                  <a:gd name="T34" fmla="*/ 78 w 80"/>
                  <a:gd name="T35" fmla="*/ 64 h 92"/>
                  <a:gd name="T36" fmla="*/ 80 w 80"/>
                  <a:gd name="T37" fmla="*/ 57 h 92"/>
                  <a:gd name="T38" fmla="*/ 80 w 80"/>
                  <a:gd name="T39" fmla="*/ 49 h 92"/>
                  <a:gd name="T40" fmla="*/ 75 w 80"/>
                  <a:gd name="T41" fmla="*/ 15 h 92"/>
                  <a:gd name="T42" fmla="*/ 75 w 80"/>
                  <a:gd name="T43" fmla="*/ 15 h 92"/>
                  <a:gd name="T44" fmla="*/ 73 w 80"/>
                  <a:gd name="T45" fmla="*/ 8 h 92"/>
                  <a:gd name="T46" fmla="*/ 70 w 80"/>
                  <a:gd name="T47" fmla="*/ 4 h 92"/>
                  <a:gd name="T48" fmla="*/ 66 w 80"/>
                  <a:gd name="T49" fmla="*/ 1 h 92"/>
                  <a:gd name="T50" fmla="*/ 62 w 80"/>
                  <a:gd name="T51" fmla="*/ 0 h 92"/>
                  <a:gd name="T52" fmla="*/ 50 w 80"/>
                  <a:gd name="T53" fmla="*/ 1 h 92"/>
                  <a:gd name="T54" fmla="*/ 35 w 80"/>
                  <a:gd name="T55" fmla="*/ 3 h 92"/>
                  <a:gd name="T56" fmla="*/ 35 w 80"/>
                  <a:gd name="T57" fmla="*/ 3 h 92"/>
                  <a:gd name="T58" fmla="*/ 35 w 80"/>
                  <a:gd name="T59" fmla="*/ 3 h 92"/>
                  <a:gd name="T60" fmla="*/ 20 w 80"/>
                  <a:gd name="T61" fmla="*/ 5 h 92"/>
                  <a:gd name="T62" fmla="*/ 8 w 80"/>
                  <a:gd name="T63" fmla="*/ 7 h 92"/>
                  <a:gd name="T64" fmla="*/ 4 w 80"/>
                  <a:gd name="T65" fmla="*/ 9 h 92"/>
                  <a:gd name="T66" fmla="*/ 1 w 80"/>
                  <a:gd name="T67" fmla="*/ 13 h 92"/>
                  <a:gd name="T68" fmla="*/ 0 w 80"/>
                  <a:gd name="T69" fmla="*/ 17 h 92"/>
                  <a:gd name="T70" fmla="*/ 0 w 80"/>
                  <a:gd name="T71" fmla="*/ 24 h 92"/>
                  <a:gd name="T72" fmla="*/ 4 w 80"/>
                  <a:gd name="T73" fmla="*/ 59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0"/>
                  <a:gd name="T112" fmla="*/ 0 h 92"/>
                  <a:gd name="T113" fmla="*/ 80 w 80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0" h="92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avLst/>
                <a:gdLst>
                  <a:gd name="T0" fmla="*/ 11 w 95"/>
                  <a:gd name="T1" fmla="*/ 91 h 91"/>
                  <a:gd name="T2" fmla="*/ 95 w 95"/>
                  <a:gd name="T3" fmla="*/ 80 h 91"/>
                  <a:gd name="T4" fmla="*/ 84 w 95"/>
                  <a:gd name="T5" fmla="*/ 0 h 91"/>
                  <a:gd name="T6" fmla="*/ 0 w 95"/>
                  <a:gd name="T7" fmla="*/ 11 h 91"/>
                  <a:gd name="T8" fmla="*/ 11 w 95"/>
                  <a:gd name="T9" fmla="*/ 9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91"/>
                  <a:gd name="T17" fmla="*/ 95 w 95"/>
                  <a:gd name="T18" fmla="*/ 91 h 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91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avLst/>
                <a:gdLst>
                  <a:gd name="T0" fmla="*/ 21 w 28"/>
                  <a:gd name="T1" fmla="*/ 0 h 164"/>
                  <a:gd name="T2" fmla="*/ 21 w 28"/>
                  <a:gd name="T3" fmla="*/ 0 h 164"/>
                  <a:gd name="T4" fmla="*/ 11 w 28"/>
                  <a:gd name="T5" fmla="*/ 7 h 164"/>
                  <a:gd name="T6" fmla="*/ 5 w 28"/>
                  <a:gd name="T7" fmla="*/ 13 h 164"/>
                  <a:gd name="T8" fmla="*/ 2 w 28"/>
                  <a:gd name="T9" fmla="*/ 17 h 164"/>
                  <a:gd name="T10" fmla="*/ 0 w 28"/>
                  <a:gd name="T11" fmla="*/ 20 h 164"/>
                  <a:gd name="T12" fmla="*/ 0 w 28"/>
                  <a:gd name="T13" fmla="*/ 20 h 164"/>
                  <a:gd name="T14" fmla="*/ 3 w 28"/>
                  <a:gd name="T15" fmla="*/ 44 h 164"/>
                  <a:gd name="T16" fmla="*/ 9 w 28"/>
                  <a:gd name="T17" fmla="*/ 90 h 164"/>
                  <a:gd name="T18" fmla="*/ 18 w 28"/>
                  <a:gd name="T19" fmla="*/ 154 h 164"/>
                  <a:gd name="T20" fmla="*/ 18 w 28"/>
                  <a:gd name="T21" fmla="*/ 154 h 164"/>
                  <a:gd name="T22" fmla="*/ 17 w 28"/>
                  <a:gd name="T23" fmla="*/ 155 h 164"/>
                  <a:gd name="T24" fmla="*/ 18 w 28"/>
                  <a:gd name="T25" fmla="*/ 160 h 164"/>
                  <a:gd name="T26" fmla="*/ 19 w 28"/>
                  <a:gd name="T27" fmla="*/ 161 h 164"/>
                  <a:gd name="T28" fmla="*/ 21 w 28"/>
                  <a:gd name="T29" fmla="*/ 162 h 164"/>
                  <a:gd name="T30" fmla="*/ 23 w 28"/>
                  <a:gd name="T31" fmla="*/ 164 h 164"/>
                  <a:gd name="T32" fmla="*/ 28 w 28"/>
                  <a:gd name="T33" fmla="*/ 164 h 164"/>
                  <a:gd name="T34" fmla="*/ 13 w 28"/>
                  <a:gd name="T35" fmla="*/ 58 h 164"/>
                  <a:gd name="T36" fmla="*/ 19 w 28"/>
                  <a:gd name="T37" fmla="*/ 44 h 164"/>
                  <a:gd name="T38" fmla="*/ 21 w 28"/>
                  <a:gd name="T39" fmla="*/ 0 h 164"/>
                  <a:gd name="T40" fmla="*/ 21 w 28"/>
                  <a:gd name="T41" fmla="*/ 0 h 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164"/>
                  <a:gd name="T65" fmla="*/ 28 w 28"/>
                  <a:gd name="T66" fmla="*/ 164 h 1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164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2" name="组合 207"/>
            <p:cNvGrpSpPr>
              <a:grpSpLocks/>
            </p:cNvGrpSpPr>
            <p:nvPr/>
          </p:nvGrpSpPr>
          <p:grpSpPr bwMode="auto">
            <a:xfrm>
              <a:off x="4570815" y="2705825"/>
              <a:ext cx="522347" cy="410289"/>
              <a:chOff x="0" y="0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avLst/>
                <a:gdLst>
                  <a:gd name="T0" fmla="*/ 247 w 489"/>
                  <a:gd name="T1" fmla="*/ 219 h 219"/>
                  <a:gd name="T2" fmla="*/ 489 w 489"/>
                  <a:gd name="T3" fmla="*/ 110 h 219"/>
                  <a:gd name="T4" fmla="*/ 240 w 489"/>
                  <a:gd name="T5" fmla="*/ 0 h 219"/>
                  <a:gd name="T6" fmla="*/ 0 w 489"/>
                  <a:gd name="T7" fmla="*/ 107 h 219"/>
                  <a:gd name="T8" fmla="*/ 247 w 489"/>
                  <a:gd name="T9" fmla="*/ 219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9"/>
                  <a:gd name="T16" fmla="*/ 0 h 219"/>
                  <a:gd name="T17" fmla="*/ 489 w 489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9" h="21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avLst/>
                <a:gdLst>
                  <a:gd name="T0" fmla="*/ 0 w 48"/>
                  <a:gd name="T1" fmla="*/ 24 h 49"/>
                  <a:gd name="T2" fmla="*/ 0 w 48"/>
                  <a:gd name="T3" fmla="*/ 24 h 49"/>
                  <a:gd name="T4" fmla="*/ 0 w 48"/>
                  <a:gd name="T5" fmla="*/ 20 h 49"/>
                  <a:gd name="T6" fmla="*/ 2 w 48"/>
                  <a:gd name="T7" fmla="*/ 15 h 49"/>
                  <a:gd name="T8" fmla="*/ 4 w 48"/>
                  <a:gd name="T9" fmla="*/ 11 h 49"/>
                  <a:gd name="T10" fmla="*/ 7 w 48"/>
                  <a:gd name="T11" fmla="*/ 8 h 49"/>
                  <a:gd name="T12" fmla="*/ 11 w 48"/>
                  <a:gd name="T13" fmla="*/ 4 h 49"/>
                  <a:gd name="T14" fmla="*/ 15 w 48"/>
                  <a:gd name="T15" fmla="*/ 3 h 49"/>
                  <a:gd name="T16" fmla="*/ 19 w 48"/>
                  <a:gd name="T17" fmla="*/ 1 h 49"/>
                  <a:gd name="T18" fmla="*/ 25 w 48"/>
                  <a:gd name="T19" fmla="*/ 0 h 49"/>
                  <a:gd name="T20" fmla="*/ 25 w 48"/>
                  <a:gd name="T21" fmla="*/ 0 h 49"/>
                  <a:gd name="T22" fmla="*/ 29 w 48"/>
                  <a:gd name="T23" fmla="*/ 1 h 49"/>
                  <a:gd name="T24" fmla="*/ 34 w 48"/>
                  <a:gd name="T25" fmla="*/ 3 h 49"/>
                  <a:gd name="T26" fmla="*/ 38 w 48"/>
                  <a:gd name="T27" fmla="*/ 4 h 49"/>
                  <a:gd name="T28" fmla="*/ 41 w 48"/>
                  <a:gd name="T29" fmla="*/ 8 h 49"/>
                  <a:gd name="T30" fmla="*/ 44 w 48"/>
                  <a:gd name="T31" fmla="*/ 11 h 49"/>
                  <a:gd name="T32" fmla="*/ 46 w 48"/>
                  <a:gd name="T33" fmla="*/ 15 h 49"/>
                  <a:gd name="T34" fmla="*/ 48 w 48"/>
                  <a:gd name="T35" fmla="*/ 20 h 49"/>
                  <a:gd name="T36" fmla="*/ 48 w 48"/>
                  <a:gd name="T37" fmla="*/ 24 h 49"/>
                  <a:gd name="T38" fmla="*/ 48 w 48"/>
                  <a:gd name="T39" fmla="*/ 24 h 49"/>
                  <a:gd name="T40" fmla="*/ 48 w 48"/>
                  <a:gd name="T41" fmla="*/ 30 h 49"/>
                  <a:gd name="T42" fmla="*/ 46 w 48"/>
                  <a:gd name="T43" fmla="*/ 34 h 49"/>
                  <a:gd name="T44" fmla="*/ 44 w 48"/>
                  <a:gd name="T45" fmla="*/ 38 h 49"/>
                  <a:gd name="T46" fmla="*/ 41 w 48"/>
                  <a:gd name="T47" fmla="*/ 42 h 49"/>
                  <a:gd name="T48" fmla="*/ 38 w 48"/>
                  <a:gd name="T49" fmla="*/ 45 h 49"/>
                  <a:gd name="T50" fmla="*/ 34 w 48"/>
                  <a:gd name="T51" fmla="*/ 47 h 49"/>
                  <a:gd name="T52" fmla="*/ 29 w 48"/>
                  <a:gd name="T53" fmla="*/ 49 h 49"/>
                  <a:gd name="T54" fmla="*/ 25 w 48"/>
                  <a:gd name="T55" fmla="*/ 49 h 49"/>
                  <a:gd name="T56" fmla="*/ 25 w 48"/>
                  <a:gd name="T57" fmla="*/ 49 h 49"/>
                  <a:gd name="T58" fmla="*/ 19 w 48"/>
                  <a:gd name="T59" fmla="*/ 49 h 49"/>
                  <a:gd name="T60" fmla="*/ 15 w 48"/>
                  <a:gd name="T61" fmla="*/ 47 h 49"/>
                  <a:gd name="T62" fmla="*/ 11 w 48"/>
                  <a:gd name="T63" fmla="*/ 45 h 49"/>
                  <a:gd name="T64" fmla="*/ 7 w 48"/>
                  <a:gd name="T65" fmla="*/ 42 h 49"/>
                  <a:gd name="T66" fmla="*/ 4 w 48"/>
                  <a:gd name="T67" fmla="*/ 38 h 49"/>
                  <a:gd name="T68" fmla="*/ 2 w 48"/>
                  <a:gd name="T69" fmla="*/ 34 h 49"/>
                  <a:gd name="T70" fmla="*/ 0 w 48"/>
                  <a:gd name="T71" fmla="*/ 30 h 49"/>
                  <a:gd name="T72" fmla="*/ 0 w 48"/>
                  <a:gd name="T73" fmla="*/ 24 h 49"/>
                  <a:gd name="T74" fmla="*/ 0 w 48"/>
                  <a:gd name="T75" fmla="*/ 24 h 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9"/>
                  <a:gd name="T116" fmla="*/ 48 w 48"/>
                  <a:gd name="T117" fmla="*/ 49 h 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9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avLst/>
                <a:gdLst>
                  <a:gd name="T0" fmla="*/ 17 w 29"/>
                  <a:gd name="T1" fmla="*/ 5 h 107"/>
                  <a:gd name="T2" fmla="*/ 17 w 29"/>
                  <a:gd name="T3" fmla="*/ 5 h 107"/>
                  <a:gd name="T4" fmla="*/ 19 w 29"/>
                  <a:gd name="T5" fmla="*/ 12 h 107"/>
                  <a:gd name="T6" fmla="*/ 22 w 29"/>
                  <a:gd name="T7" fmla="*/ 22 h 107"/>
                  <a:gd name="T8" fmla="*/ 25 w 29"/>
                  <a:gd name="T9" fmla="*/ 33 h 107"/>
                  <a:gd name="T10" fmla="*/ 27 w 29"/>
                  <a:gd name="T11" fmla="*/ 47 h 107"/>
                  <a:gd name="T12" fmla="*/ 29 w 29"/>
                  <a:gd name="T13" fmla="*/ 65 h 107"/>
                  <a:gd name="T14" fmla="*/ 29 w 29"/>
                  <a:gd name="T15" fmla="*/ 84 h 107"/>
                  <a:gd name="T16" fmla="*/ 27 w 29"/>
                  <a:gd name="T17" fmla="*/ 107 h 107"/>
                  <a:gd name="T18" fmla="*/ 0 w 29"/>
                  <a:gd name="T19" fmla="*/ 107 h 107"/>
                  <a:gd name="T20" fmla="*/ 0 w 29"/>
                  <a:gd name="T21" fmla="*/ 0 h 107"/>
                  <a:gd name="T22" fmla="*/ 0 w 29"/>
                  <a:gd name="T23" fmla="*/ 0 h 107"/>
                  <a:gd name="T24" fmla="*/ 8 w 29"/>
                  <a:gd name="T25" fmla="*/ 4 h 107"/>
                  <a:gd name="T26" fmla="*/ 14 w 29"/>
                  <a:gd name="T27" fmla="*/ 5 h 107"/>
                  <a:gd name="T28" fmla="*/ 15 w 29"/>
                  <a:gd name="T29" fmla="*/ 5 h 107"/>
                  <a:gd name="T30" fmla="*/ 17 w 29"/>
                  <a:gd name="T31" fmla="*/ 5 h 107"/>
                  <a:gd name="T32" fmla="*/ 17 w 29"/>
                  <a:gd name="T33" fmla="*/ 5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107"/>
                  <a:gd name="T53" fmla="*/ 29 w 2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107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avLst/>
                <a:gdLst>
                  <a:gd name="T0" fmla="*/ 13 w 29"/>
                  <a:gd name="T1" fmla="*/ 5 h 107"/>
                  <a:gd name="T2" fmla="*/ 13 w 29"/>
                  <a:gd name="T3" fmla="*/ 5 h 107"/>
                  <a:gd name="T4" fmla="*/ 10 w 29"/>
                  <a:gd name="T5" fmla="*/ 12 h 107"/>
                  <a:gd name="T6" fmla="*/ 4 w 29"/>
                  <a:gd name="T7" fmla="*/ 33 h 107"/>
                  <a:gd name="T8" fmla="*/ 2 w 29"/>
                  <a:gd name="T9" fmla="*/ 47 h 107"/>
                  <a:gd name="T10" fmla="*/ 0 w 29"/>
                  <a:gd name="T11" fmla="*/ 65 h 107"/>
                  <a:gd name="T12" fmla="*/ 0 w 29"/>
                  <a:gd name="T13" fmla="*/ 84 h 107"/>
                  <a:gd name="T14" fmla="*/ 1 w 29"/>
                  <a:gd name="T15" fmla="*/ 107 h 107"/>
                  <a:gd name="T16" fmla="*/ 29 w 29"/>
                  <a:gd name="T17" fmla="*/ 107 h 107"/>
                  <a:gd name="T18" fmla="*/ 29 w 29"/>
                  <a:gd name="T19" fmla="*/ 0 h 107"/>
                  <a:gd name="T20" fmla="*/ 29 w 29"/>
                  <a:gd name="T21" fmla="*/ 0 h 107"/>
                  <a:gd name="T22" fmla="*/ 21 w 29"/>
                  <a:gd name="T23" fmla="*/ 4 h 107"/>
                  <a:gd name="T24" fmla="*/ 16 w 29"/>
                  <a:gd name="T25" fmla="*/ 5 h 107"/>
                  <a:gd name="T26" fmla="*/ 13 w 29"/>
                  <a:gd name="T27" fmla="*/ 5 h 107"/>
                  <a:gd name="T28" fmla="*/ 13 w 29"/>
                  <a:gd name="T29" fmla="*/ 5 h 107"/>
                  <a:gd name="T30" fmla="*/ 13 w 29"/>
                  <a:gd name="T31" fmla="*/ 5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"/>
                  <a:gd name="T49" fmla="*/ 0 h 107"/>
                  <a:gd name="T50" fmla="*/ 29 w 29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" h="107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avLst/>
                <a:gdLst>
                  <a:gd name="T0" fmla="*/ 0 w 283"/>
                  <a:gd name="T1" fmla="*/ 0 h 211"/>
                  <a:gd name="T2" fmla="*/ 0 w 283"/>
                  <a:gd name="T3" fmla="*/ 0 h 211"/>
                  <a:gd name="T4" fmla="*/ 63 w 283"/>
                  <a:gd name="T5" fmla="*/ 29 h 211"/>
                  <a:gd name="T6" fmla="*/ 143 w 283"/>
                  <a:gd name="T7" fmla="*/ 67 h 211"/>
                  <a:gd name="T8" fmla="*/ 143 w 283"/>
                  <a:gd name="T9" fmla="*/ 67 h 211"/>
                  <a:gd name="T10" fmla="*/ 221 w 283"/>
                  <a:gd name="T11" fmla="*/ 29 h 211"/>
                  <a:gd name="T12" fmla="*/ 283 w 283"/>
                  <a:gd name="T13" fmla="*/ 0 h 211"/>
                  <a:gd name="T14" fmla="*/ 283 w 283"/>
                  <a:gd name="T15" fmla="*/ 163 h 211"/>
                  <a:gd name="T16" fmla="*/ 283 w 283"/>
                  <a:gd name="T17" fmla="*/ 163 h 211"/>
                  <a:gd name="T18" fmla="*/ 277 w 283"/>
                  <a:gd name="T19" fmla="*/ 170 h 211"/>
                  <a:gd name="T20" fmla="*/ 267 w 283"/>
                  <a:gd name="T21" fmla="*/ 177 h 211"/>
                  <a:gd name="T22" fmla="*/ 259 w 283"/>
                  <a:gd name="T23" fmla="*/ 182 h 211"/>
                  <a:gd name="T24" fmla="*/ 250 w 283"/>
                  <a:gd name="T25" fmla="*/ 188 h 211"/>
                  <a:gd name="T26" fmla="*/ 229 w 283"/>
                  <a:gd name="T27" fmla="*/ 196 h 211"/>
                  <a:gd name="T28" fmla="*/ 209 w 283"/>
                  <a:gd name="T29" fmla="*/ 201 h 211"/>
                  <a:gd name="T30" fmla="*/ 190 w 283"/>
                  <a:gd name="T31" fmla="*/ 205 h 211"/>
                  <a:gd name="T32" fmla="*/ 172 w 283"/>
                  <a:gd name="T33" fmla="*/ 208 h 211"/>
                  <a:gd name="T34" fmla="*/ 147 w 283"/>
                  <a:gd name="T35" fmla="*/ 211 h 211"/>
                  <a:gd name="T36" fmla="*/ 147 w 283"/>
                  <a:gd name="T37" fmla="*/ 211 h 211"/>
                  <a:gd name="T38" fmla="*/ 147 w 283"/>
                  <a:gd name="T39" fmla="*/ 211 h 211"/>
                  <a:gd name="T40" fmla="*/ 143 w 283"/>
                  <a:gd name="T41" fmla="*/ 211 h 211"/>
                  <a:gd name="T42" fmla="*/ 143 w 283"/>
                  <a:gd name="T43" fmla="*/ 211 h 211"/>
                  <a:gd name="T44" fmla="*/ 139 w 283"/>
                  <a:gd name="T45" fmla="*/ 211 h 211"/>
                  <a:gd name="T46" fmla="*/ 139 w 283"/>
                  <a:gd name="T47" fmla="*/ 211 h 211"/>
                  <a:gd name="T48" fmla="*/ 139 w 283"/>
                  <a:gd name="T49" fmla="*/ 211 h 211"/>
                  <a:gd name="T50" fmla="*/ 113 w 283"/>
                  <a:gd name="T51" fmla="*/ 208 h 211"/>
                  <a:gd name="T52" fmla="*/ 94 w 283"/>
                  <a:gd name="T53" fmla="*/ 205 h 211"/>
                  <a:gd name="T54" fmla="*/ 75 w 283"/>
                  <a:gd name="T55" fmla="*/ 201 h 211"/>
                  <a:gd name="T56" fmla="*/ 55 w 283"/>
                  <a:gd name="T57" fmla="*/ 196 h 211"/>
                  <a:gd name="T58" fmla="*/ 36 w 283"/>
                  <a:gd name="T59" fmla="*/ 188 h 211"/>
                  <a:gd name="T60" fmla="*/ 26 w 283"/>
                  <a:gd name="T61" fmla="*/ 182 h 211"/>
                  <a:gd name="T62" fmla="*/ 17 w 283"/>
                  <a:gd name="T63" fmla="*/ 177 h 211"/>
                  <a:gd name="T64" fmla="*/ 9 w 283"/>
                  <a:gd name="T65" fmla="*/ 170 h 211"/>
                  <a:gd name="T66" fmla="*/ 0 w 283"/>
                  <a:gd name="T67" fmla="*/ 163 h 211"/>
                  <a:gd name="T68" fmla="*/ 0 w 283"/>
                  <a:gd name="T69" fmla="*/ 0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11"/>
                  <a:gd name="T107" fmla="*/ 283 w 283"/>
                  <a:gd name="T108" fmla="*/ 211 h 2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11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34" name="Freeform 116"/>
            <p:cNvSpPr>
              <a:spLocks noEditPoints="1" noChangeArrowhead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avLst/>
              <a:gdLst>
                <a:gd name="T0" fmla="*/ 2147483647 w 247"/>
                <a:gd name="T1" fmla="*/ 2147483647 h 310"/>
                <a:gd name="T2" fmla="*/ 2147483647 w 247"/>
                <a:gd name="T3" fmla="*/ 2147483647 h 310"/>
                <a:gd name="T4" fmla="*/ 2147483647 w 247"/>
                <a:gd name="T5" fmla="*/ 2147483647 h 310"/>
                <a:gd name="T6" fmla="*/ 2147483647 w 247"/>
                <a:gd name="T7" fmla="*/ 2147483647 h 310"/>
                <a:gd name="T8" fmla="*/ 2147483647 w 247"/>
                <a:gd name="T9" fmla="*/ 2147483647 h 310"/>
                <a:gd name="T10" fmla="*/ 2147483647 w 247"/>
                <a:gd name="T11" fmla="*/ 2147483647 h 310"/>
                <a:gd name="T12" fmla="*/ 2147483647 w 247"/>
                <a:gd name="T13" fmla="*/ 2147483647 h 310"/>
                <a:gd name="T14" fmla="*/ 2147483647 w 247"/>
                <a:gd name="T15" fmla="*/ 0 h 310"/>
                <a:gd name="T16" fmla="*/ 2147483647 w 247"/>
                <a:gd name="T17" fmla="*/ 2147483647 h 310"/>
                <a:gd name="T18" fmla="*/ 2147483647 w 247"/>
                <a:gd name="T19" fmla="*/ 2147483647 h 310"/>
                <a:gd name="T20" fmla="*/ 2147483647 w 247"/>
                <a:gd name="T21" fmla="*/ 2147483647 h 310"/>
                <a:gd name="T22" fmla="*/ 2147483647 w 247"/>
                <a:gd name="T23" fmla="*/ 2147483647 h 310"/>
                <a:gd name="T24" fmla="*/ 2147483647 w 247"/>
                <a:gd name="T25" fmla="*/ 2147483647 h 310"/>
                <a:gd name="T26" fmla="*/ 2147483647 w 247"/>
                <a:gd name="T27" fmla="*/ 2147483647 h 310"/>
                <a:gd name="T28" fmla="*/ 2147483647 w 247"/>
                <a:gd name="T29" fmla="*/ 2147483647 h 310"/>
                <a:gd name="T30" fmla="*/ 2147483647 w 247"/>
                <a:gd name="T31" fmla="*/ 2147483647 h 310"/>
                <a:gd name="T32" fmla="*/ 2147483647 w 247"/>
                <a:gd name="T33" fmla="*/ 2147483647 h 310"/>
                <a:gd name="T34" fmla="*/ 2147483647 w 247"/>
                <a:gd name="T35" fmla="*/ 2147483647 h 310"/>
                <a:gd name="T36" fmla="*/ 2147483647 w 247"/>
                <a:gd name="T37" fmla="*/ 2147483647 h 310"/>
                <a:gd name="T38" fmla="*/ 2147483647 w 247"/>
                <a:gd name="T39" fmla="*/ 2147483647 h 310"/>
                <a:gd name="T40" fmla="*/ 2147483647 w 247"/>
                <a:gd name="T41" fmla="*/ 2147483647 h 310"/>
                <a:gd name="T42" fmla="*/ 2147483647 w 247"/>
                <a:gd name="T43" fmla="*/ 2147483647 h 310"/>
                <a:gd name="T44" fmla="*/ 2147483647 w 247"/>
                <a:gd name="T45" fmla="*/ 2147483647 h 310"/>
                <a:gd name="T46" fmla="*/ 2147483647 w 247"/>
                <a:gd name="T47" fmla="*/ 2147483647 h 310"/>
                <a:gd name="T48" fmla="*/ 2147483647 w 247"/>
                <a:gd name="T49" fmla="*/ 2147483647 h 310"/>
                <a:gd name="T50" fmla="*/ 2147483647 w 247"/>
                <a:gd name="T51" fmla="*/ 2147483647 h 310"/>
                <a:gd name="T52" fmla="*/ 2147483647 w 247"/>
                <a:gd name="T53" fmla="*/ 2147483647 h 310"/>
                <a:gd name="T54" fmla="*/ 2147483647 w 247"/>
                <a:gd name="T55" fmla="*/ 2147483647 h 310"/>
                <a:gd name="T56" fmla="*/ 2147483647 w 247"/>
                <a:gd name="T57" fmla="*/ 2147483647 h 310"/>
                <a:gd name="T58" fmla="*/ 2147483647 w 247"/>
                <a:gd name="T59" fmla="*/ 2147483647 h 310"/>
                <a:gd name="T60" fmla="*/ 2147483647 w 247"/>
                <a:gd name="T61" fmla="*/ 2147483647 h 310"/>
                <a:gd name="T62" fmla="*/ 2147483647 w 247"/>
                <a:gd name="T63" fmla="*/ 2147483647 h 310"/>
                <a:gd name="T64" fmla="*/ 2147483647 w 247"/>
                <a:gd name="T65" fmla="*/ 2147483647 h 310"/>
                <a:gd name="T66" fmla="*/ 2147483647 w 247"/>
                <a:gd name="T67" fmla="*/ 2147483647 h 310"/>
                <a:gd name="T68" fmla="*/ 2147483647 w 247"/>
                <a:gd name="T69" fmla="*/ 2147483647 h 310"/>
                <a:gd name="T70" fmla="*/ 2147483647 w 247"/>
                <a:gd name="T71" fmla="*/ 2147483647 h 310"/>
                <a:gd name="T72" fmla="*/ 2147483647 w 247"/>
                <a:gd name="T73" fmla="*/ 2147483647 h 310"/>
                <a:gd name="T74" fmla="*/ 2147483647 w 247"/>
                <a:gd name="T75" fmla="*/ 2147483647 h 310"/>
                <a:gd name="T76" fmla="*/ 2147483647 w 247"/>
                <a:gd name="T77" fmla="*/ 2147483647 h 310"/>
                <a:gd name="T78" fmla="*/ 2147483647 w 247"/>
                <a:gd name="T79" fmla="*/ 2147483647 h 310"/>
                <a:gd name="T80" fmla="*/ 2147483647 w 247"/>
                <a:gd name="T81" fmla="*/ 2147483647 h 310"/>
                <a:gd name="T82" fmla="*/ 2147483647 w 247"/>
                <a:gd name="T83" fmla="*/ 2147483647 h 310"/>
                <a:gd name="T84" fmla="*/ 2147483647 w 247"/>
                <a:gd name="T85" fmla="*/ 2147483647 h 310"/>
                <a:gd name="T86" fmla="*/ 2147483647 w 247"/>
                <a:gd name="T87" fmla="*/ 2147483647 h 310"/>
                <a:gd name="T88" fmla="*/ 2147483647 w 247"/>
                <a:gd name="T89" fmla="*/ 2147483647 h 310"/>
                <a:gd name="T90" fmla="*/ 2147483647 w 247"/>
                <a:gd name="T91" fmla="*/ 2147483647 h 310"/>
                <a:gd name="T92" fmla="*/ 2147483647 w 247"/>
                <a:gd name="T93" fmla="*/ 2147483647 h 310"/>
                <a:gd name="T94" fmla="*/ 2147483647 w 247"/>
                <a:gd name="T95" fmla="*/ 2147483647 h 3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7"/>
                <a:gd name="T145" fmla="*/ 0 h 310"/>
                <a:gd name="T146" fmla="*/ 247 w 247"/>
                <a:gd name="T147" fmla="*/ 310 h 3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7" h="310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" name="组合 204"/>
            <p:cNvGrpSpPr>
              <a:grpSpLocks/>
            </p:cNvGrpSpPr>
            <p:nvPr/>
          </p:nvGrpSpPr>
          <p:grpSpPr bwMode="auto">
            <a:xfrm>
              <a:off x="3378365" y="1169908"/>
              <a:ext cx="266377" cy="409225"/>
              <a:chOff x="0" y="0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avLst/>
                <a:gdLst>
                  <a:gd name="T0" fmla="*/ 88 w 88"/>
                  <a:gd name="T1" fmla="*/ 44 h 88"/>
                  <a:gd name="T2" fmla="*/ 88 w 88"/>
                  <a:gd name="T3" fmla="*/ 44 h 88"/>
                  <a:gd name="T4" fmla="*/ 86 w 88"/>
                  <a:gd name="T5" fmla="*/ 36 h 88"/>
                  <a:gd name="T6" fmla="*/ 83 w 88"/>
                  <a:gd name="T7" fmla="*/ 27 h 88"/>
                  <a:gd name="T8" fmla="*/ 79 w 88"/>
                  <a:gd name="T9" fmla="*/ 19 h 88"/>
                  <a:gd name="T10" fmla="*/ 74 w 88"/>
                  <a:gd name="T11" fmla="*/ 13 h 88"/>
                  <a:gd name="T12" fmla="*/ 67 w 88"/>
                  <a:gd name="T13" fmla="*/ 7 h 88"/>
                  <a:gd name="T14" fmla="*/ 60 w 88"/>
                  <a:gd name="T15" fmla="*/ 3 h 88"/>
                  <a:gd name="T16" fmla="*/ 52 w 88"/>
                  <a:gd name="T17" fmla="*/ 0 h 88"/>
                  <a:gd name="T18" fmla="*/ 43 w 88"/>
                  <a:gd name="T19" fmla="*/ 0 h 88"/>
                  <a:gd name="T20" fmla="*/ 43 w 88"/>
                  <a:gd name="T21" fmla="*/ 0 h 88"/>
                  <a:gd name="T22" fmla="*/ 35 w 88"/>
                  <a:gd name="T23" fmla="*/ 0 h 88"/>
                  <a:gd name="T24" fmla="*/ 27 w 88"/>
                  <a:gd name="T25" fmla="*/ 3 h 88"/>
                  <a:gd name="T26" fmla="*/ 18 w 88"/>
                  <a:gd name="T27" fmla="*/ 7 h 88"/>
                  <a:gd name="T28" fmla="*/ 12 w 88"/>
                  <a:gd name="T29" fmla="*/ 13 h 88"/>
                  <a:gd name="T30" fmla="*/ 6 w 88"/>
                  <a:gd name="T31" fmla="*/ 19 h 88"/>
                  <a:gd name="T32" fmla="*/ 2 w 88"/>
                  <a:gd name="T33" fmla="*/ 27 h 88"/>
                  <a:gd name="T34" fmla="*/ 0 w 88"/>
                  <a:gd name="T35" fmla="*/ 36 h 88"/>
                  <a:gd name="T36" fmla="*/ 0 w 88"/>
                  <a:gd name="T37" fmla="*/ 44 h 88"/>
                  <a:gd name="T38" fmla="*/ 0 w 88"/>
                  <a:gd name="T39" fmla="*/ 44 h 88"/>
                  <a:gd name="T40" fmla="*/ 0 w 88"/>
                  <a:gd name="T41" fmla="*/ 53 h 88"/>
                  <a:gd name="T42" fmla="*/ 2 w 88"/>
                  <a:gd name="T43" fmla="*/ 61 h 88"/>
                  <a:gd name="T44" fmla="*/ 6 w 88"/>
                  <a:gd name="T45" fmla="*/ 68 h 88"/>
                  <a:gd name="T46" fmla="*/ 12 w 88"/>
                  <a:gd name="T47" fmla="*/ 75 h 88"/>
                  <a:gd name="T48" fmla="*/ 18 w 88"/>
                  <a:gd name="T49" fmla="*/ 80 h 88"/>
                  <a:gd name="T50" fmla="*/ 27 w 88"/>
                  <a:gd name="T51" fmla="*/ 84 h 88"/>
                  <a:gd name="T52" fmla="*/ 35 w 88"/>
                  <a:gd name="T53" fmla="*/ 87 h 88"/>
                  <a:gd name="T54" fmla="*/ 43 w 88"/>
                  <a:gd name="T55" fmla="*/ 88 h 88"/>
                  <a:gd name="T56" fmla="*/ 43 w 88"/>
                  <a:gd name="T57" fmla="*/ 88 h 88"/>
                  <a:gd name="T58" fmla="*/ 52 w 88"/>
                  <a:gd name="T59" fmla="*/ 87 h 88"/>
                  <a:gd name="T60" fmla="*/ 60 w 88"/>
                  <a:gd name="T61" fmla="*/ 84 h 88"/>
                  <a:gd name="T62" fmla="*/ 67 w 88"/>
                  <a:gd name="T63" fmla="*/ 80 h 88"/>
                  <a:gd name="T64" fmla="*/ 74 w 88"/>
                  <a:gd name="T65" fmla="*/ 75 h 88"/>
                  <a:gd name="T66" fmla="*/ 79 w 88"/>
                  <a:gd name="T67" fmla="*/ 68 h 88"/>
                  <a:gd name="T68" fmla="*/ 83 w 88"/>
                  <a:gd name="T69" fmla="*/ 61 h 88"/>
                  <a:gd name="T70" fmla="*/ 86 w 88"/>
                  <a:gd name="T71" fmla="*/ 53 h 88"/>
                  <a:gd name="T72" fmla="*/ 88 w 88"/>
                  <a:gd name="T73" fmla="*/ 44 h 88"/>
                  <a:gd name="T74" fmla="*/ 88 w 88"/>
                  <a:gd name="T75" fmla="*/ 4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"/>
                  <a:gd name="T115" fmla="*/ 0 h 88"/>
                  <a:gd name="T116" fmla="*/ 88 w 88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" h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avLst/>
                <a:gdLst>
                  <a:gd name="T0" fmla="*/ 134 w 134"/>
                  <a:gd name="T1" fmla="*/ 7 h 289"/>
                  <a:gd name="T2" fmla="*/ 134 w 134"/>
                  <a:gd name="T3" fmla="*/ 7 h 289"/>
                  <a:gd name="T4" fmla="*/ 88 w 134"/>
                  <a:gd name="T5" fmla="*/ 129 h 289"/>
                  <a:gd name="T6" fmla="*/ 42 w 134"/>
                  <a:gd name="T7" fmla="*/ 248 h 289"/>
                  <a:gd name="T8" fmla="*/ 42 w 134"/>
                  <a:gd name="T9" fmla="*/ 248 h 289"/>
                  <a:gd name="T10" fmla="*/ 22 w 134"/>
                  <a:gd name="T11" fmla="*/ 268 h 289"/>
                  <a:gd name="T12" fmla="*/ 8 w 134"/>
                  <a:gd name="T13" fmla="*/ 282 h 289"/>
                  <a:gd name="T14" fmla="*/ 3 w 134"/>
                  <a:gd name="T15" fmla="*/ 286 h 289"/>
                  <a:gd name="T16" fmla="*/ 0 w 134"/>
                  <a:gd name="T17" fmla="*/ 289 h 289"/>
                  <a:gd name="T18" fmla="*/ 0 w 134"/>
                  <a:gd name="T19" fmla="*/ 289 h 289"/>
                  <a:gd name="T20" fmla="*/ 3 w 134"/>
                  <a:gd name="T21" fmla="*/ 275 h 289"/>
                  <a:gd name="T22" fmla="*/ 15 w 134"/>
                  <a:gd name="T23" fmla="*/ 243 h 289"/>
                  <a:gd name="T24" fmla="*/ 50 w 134"/>
                  <a:gd name="T25" fmla="*/ 144 h 289"/>
                  <a:gd name="T26" fmla="*/ 105 w 134"/>
                  <a:gd name="T27" fmla="*/ 0 h 289"/>
                  <a:gd name="T28" fmla="*/ 134 w 134"/>
                  <a:gd name="T29" fmla="*/ 7 h 2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4"/>
                  <a:gd name="T46" fmla="*/ 0 h 289"/>
                  <a:gd name="T47" fmla="*/ 134 w 134"/>
                  <a:gd name="T48" fmla="*/ 289 h 2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4" h="289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avLst/>
                <a:gdLst>
                  <a:gd name="T0" fmla="*/ 2 w 148"/>
                  <a:gd name="T1" fmla="*/ 13 h 283"/>
                  <a:gd name="T2" fmla="*/ 109 w 148"/>
                  <a:gd name="T3" fmla="*/ 244 h 283"/>
                  <a:gd name="T4" fmla="*/ 148 w 148"/>
                  <a:gd name="T5" fmla="*/ 283 h 283"/>
                  <a:gd name="T6" fmla="*/ 137 w 148"/>
                  <a:gd name="T7" fmla="*/ 229 h 283"/>
                  <a:gd name="T8" fmla="*/ 33 w 148"/>
                  <a:gd name="T9" fmla="*/ 0 h 283"/>
                  <a:gd name="T10" fmla="*/ 0 w 148"/>
                  <a:gd name="T11" fmla="*/ 10 h 283"/>
                  <a:gd name="T12" fmla="*/ 2 w 148"/>
                  <a:gd name="T13" fmla="*/ 13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283"/>
                  <a:gd name="T23" fmla="*/ 148 w 148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283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avLst/>
                <a:gdLst>
                  <a:gd name="T0" fmla="*/ 0 w 16"/>
                  <a:gd name="T1" fmla="*/ 41 h 49"/>
                  <a:gd name="T2" fmla="*/ 0 w 16"/>
                  <a:gd name="T3" fmla="*/ 41 h 49"/>
                  <a:gd name="T4" fmla="*/ 0 w 16"/>
                  <a:gd name="T5" fmla="*/ 44 h 49"/>
                  <a:gd name="T6" fmla="*/ 3 w 16"/>
                  <a:gd name="T7" fmla="*/ 46 h 49"/>
                  <a:gd name="T8" fmla="*/ 4 w 16"/>
                  <a:gd name="T9" fmla="*/ 48 h 49"/>
                  <a:gd name="T10" fmla="*/ 8 w 16"/>
                  <a:gd name="T11" fmla="*/ 49 h 49"/>
                  <a:gd name="T12" fmla="*/ 8 w 16"/>
                  <a:gd name="T13" fmla="*/ 49 h 49"/>
                  <a:gd name="T14" fmla="*/ 11 w 16"/>
                  <a:gd name="T15" fmla="*/ 48 h 49"/>
                  <a:gd name="T16" fmla="*/ 14 w 16"/>
                  <a:gd name="T17" fmla="*/ 46 h 49"/>
                  <a:gd name="T18" fmla="*/ 15 w 16"/>
                  <a:gd name="T19" fmla="*/ 44 h 49"/>
                  <a:gd name="T20" fmla="*/ 16 w 16"/>
                  <a:gd name="T21" fmla="*/ 41 h 49"/>
                  <a:gd name="T22" fmla="*/ 16 w 16"/>
                  <a:gd name="T23" fmla="*/ 8 h 49"/>
                  <a:gd name="T24" fmla="*/ 16 w 16"/>
                  <a:gd name="T25" fmla="*/ 8 h 49"/>
                  <a:gd name="T26" fmla="*/ 15 w 16"/>
                  <a:gd name="T27" fmla="*/ 6 h 49"/>
                  <a:gd name="T28" fmla="*/ 14 w 16"/>
                  <a:gd name="T29" fmla="*/ 3 h 49"/>
                  <a:gd name="T30" fmla="*/ 11 w 16"/>
                  <a:gd name="T31" fmla="*/ 0 h 49"/>
                  <a:gd name="T32" fmla="*/ 8 w 16"/>
                  <a:gd name="T33" fmla="*/ 0 h 49"/>
                  <a:gd name="T34" fmla="*/ 8 w 16"/>
                  <a:gd name="T35" fmla="*/ 0 h 49"/>
                  <a:gd name="T36" fmla="*/ 4 w 16"/>
                  <a:gd name="T37" fmla="*/ 0 h 49"/>
                  <a:gd name="T38" fmla="*/ 3 w 16"/>
                  <a:gd name="T39" fmla="*/ 3 h 49"/>
                  <a:gd name="T40" fmla="*/ 0 w 16"/>
                  <a:gd name="T41" fmla="*/ 6 h 49"/>
                  <a:gd name="T42" fmla="*/ 0 w 16"/>
                  <a:gd name="T43" fmla="*/ 8 h 49"/>
                  <a:gd name="T44" fmla="*/ 0 w 16"/>
                  <a:gd name="T45" fmla="*/ 4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49"/>
                  <a:gd name="T71" fmla="*/ 16 w 16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49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5" name="组合 201"/>
            <p:cNvGrpSpPr>
              <a:grpSpLocks/>
            </p:cNvGrpSpPr>
            <p:nvPr/>
          </p:nvGrpSpPr>
          <p:grpSpPr bwMode="auto">
            <a:xfrm>
              <a:off x="3975630" y="942444"/>
              <a:ext cx="394361" cy="402846"/>
              <a:chOff x="0" y="0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avLst/>
                <a:gdLst>
                  <a:gd name="T0" fmla="*/ 71 w 141"/>
                  <a:gd name="T1" fmla="*/ 0 h 379"/>
                  <a:gd name="T2" fmla="*/ 84 w 141"/>
                  <a:gd name="T3" fmla="*/ 4 h 379"/>
                  <a:gd name="T4" fmla="*/ 98 w 141"/>
                  <a:gd name="T5" fmla="*/ 15 h 379"/>
                  <a:gd name="T6" fmla="*/ 110 w 141"/>
                  <a:gd name="T7" fmla="*/ 33 h 379"/>
                  <a:gd name="T8" fmla="*/ 119 w 141"/>
                  <a:gd name="T9" fmla="*/ 56 h 379"/>
                  <a:gd name="T10" fmla="*/ 136 w 141"/>
                  <a:gd name="T11" fmla="*/ 117 h 379"/>
                  <a:gd name="T12" fmla="*/ 141 w 141"/>
                  <a:gd name="T13" fmla="*/ 190 h 379"/>
                  <a:gd name="T14" fmla="*/ 140 w 141"/>
                  <a:gd name="T15" fmla="*/ 228 h 379"/>
                  <a:gd name="T16" fmla="*/ 129 w 141"/>
                  <a:gd name="T17" fmla="*/ 295 h 379"/>
                  <a:gd name="T18" fmla="*/ 115 w 141"/>
                  <a:gd name="T19" fmla="*/ 336 h 379"/>
                  <a:gd name="T20" fmla="*/ 105 w 141"/>
                  <a:gd name="T21" fmla="*/ 356 h 379"/>
                  <a:gd name="T22" fmla="*/ 91 w 141"/>
                  <a:gd name="T23" fmla="*/ 371 h 379"/>
                  <a:gd name="T24" fmla="*/ 77 w 141"/>
                  <a:gd name="T25" fmla="*/ 378 h 379"/>
                  <a:gd name="T26" fmla="*/ 71 w 141"/>
                  <a:gd name="T27" fmla="*/ 379 h 379"/>
                  <a:gd name="T28" fmla="*/ 71 w 141"/>
                  <a:gd name="T29" fmla="*/ 348 h 379"/>
                  <a:gd name="T30" fmla="*/ 71 w 141"/>
                  <a:gd name="T31" fmla="*/ 348 h 379"/>
                  <a:gd name="T32" fmla="*/ 83 w 141"/>
                  <a:gd name="T33" fmla="*/ 346 h 379"/>
                  <a:gd name="T34" fmla="*/ 94 w 141"/>
                  <a:gd name="T35" fmla="*/ 336 h 379"/>
                  <a:gd name="T36" fmla="*/ 103 w 141"/>
                  <a:gd name="T37" fmla="*/ 321 h 379"/>
                  <a:gd name="T38" fmla="*/ 119 w 141"/>
                  <a:gd name="T39" fmla="*/ 279 h 379"/>
                  <a:gd name="T40" fmla="*/ 128 w 141"/>
                  <a:gd name="T41" fmla="*/ 222 h 379"/>
                  <a:gd name="T42" fmla="*/ 129 w 141"/>
                  <a:gd name="T43" fmla="*/ 190 h 379"/>
                  <a:gd name="T44" fmla="*/ 125 w 141"/>
                  <a:gd name="T45" fmla="*/ 128 h 379"/>
                  <a:gd name="T46" fmla="*/ 113 w 141"/>
                  <a:gd name="T47" fmla="*/ 77 h 379"/>
                  <a:gd name="T48" fmla="*/ 99 w 141"/>
                  <a:gd name="T49" fmla="*/ 50 h 379"/>
                  <a:gd name="T50" fmla="*/ 88 w 141"/>
                  <a:gd name="T51" fmla="*/ 38 h 379"/>
                  <a:gd name="T52" fmla="*/ 76 w 141"/>
                  <a:gd name="T53" fmla="*/ 31 h 379"/>
                  <a:gd name="T54" fmla="*/ 71 w 141"/>
                  <a:gd name="T55" fmla="*/ 31 h 379"/>
                  <a:gd name="T56" fmla="*/ 71 w 141"/>
                  <a:gd name="T57" fmla="*/ 0 h 379"/>
                  <a:gd name="T58" fmla="*/ 71 w 141"/>
                  <a:gd name="T59" fmla="*/ 379 h 379"/>
                  <a:gd name="T60" fmla="*/ 57 w 141"/>
                  <a:gd name="T61" fmla="*/ 375 h 379"/>
                  <a:gd name="T62" fmla="*/ 44 w 141"/>
                  <a:gd name="T63" fmla="*/ 365 h 379"/>
                  <a:gd name="T64" fmla="*/ 31 w 141"/>
                  <a:gd name="T65" fmla="*/ 347 h 379"/>
                  <a:gd name="T66" fmla="*/ 22 w 141"/>
                  <a:gd name="T67" fmla="*/ 324 h 379"/>
                  <a:gd name="T68" fmla="*/ 7 w 141"/>
                  <a:gd name="T69" fmla="*/ 264 h 379"/>
                  <a:gd name="T70" fmla="*/ 0 w 141"/>
                  <a:gd name="T71" fmla="*/ 190 h 379"/>
                  <a:gd name="T72" fmla="*/ 3 w 141"/>
                  <a:gd name="T73" fmla="*/ 152 h 379"/>
                  <a:gd name="T74" fmla="*/ 12 w 141"/>
                  <a:gd name="T75" fmla="*/ 84 h 379"/>
                  <a:gd name="T76" fmla="*/ 26 w 141"/>
                  <a:gd name="T77" fmla="*/ 44 h 379"/>
                  <a:gd name="T78" fmla="*/ 37 w 141"/>
                  <a:gd name="T79" fmla="*/ 23 h 379"/>
                  <a:gd name="T80" fmla="*/ 50 w 141"/>
                  <a:gd name="T81" fmla="*/ 8 h 379"/>
                  <a:gd name="T82" fmla="*/ 64 w 141"/>
                  <a:gd name="T83" fmla="*/ 2 h 379"/>
                  <a:gd name="T84" fmla="*/ 71 w 141"/>
                  <a:gd name="T85" fmla="*/ 31 h 379"/>
                  <a:gd name="T86" fmla="*/ 65 w 141"/>
                  <a:gd name="T87" fmla="*/ 31 h 379"/>
                  <a:gd name="T88" fmla="*/ 53 w 141"/>
                  <a:gd name="T89" fmla="*/ 38 h 379"/>
                  <a:gd name="T90" fmla="*/ 42 w 141"/>
                  <a:gd name="T91" fmla="*/ 50 h 379"/>
                  <a:gd name="T92" fmla="*/ 29 w 141"/>
                  <a:gd name="T93" fmla="*/ 77 h 379"/>
                  <a:gd name="T94" fmla="*/ 17 w 141"/>
                  <a:gd name="T95" fmla="*/ 128 h 379"/>
                  <a:gd name="T96" fmla="*/ 12 w 141"/>
                  <a:gd name="T97" fmla="*/ 190 h 379"/>
                  <a:gd name="T98" fmla="*/ 14 w 141"/>
                  <a:gd name="T99" fmla="*/ 222 h 379"/>
                  <a:gd name="T100" fmla="*/ 22 w 141"/>
                  <a:gd name="T101" fmla="*/ 279 h 379"/>
                  <a:gd name="T102" fmla="*/ 38 w 141"/>
                  <a:gd name="T103" fmla="*/ 321 h 379"/>
                  <a:gd name="T104" fmla="*/ 48 w 141"/>
                  <a:gd name="T105" fmla="*/ 336 h 379"/>
                  <a:gd name="T106" fmla="*/ 59 w 141"/>
                  <a:gd name="T107" fmla="*/ 346 h 379"/>
                  <a:gd name="T108" fmla="*/ 71 w 141"/>
                  <a:gd name="T109" fmla="*/ 348 h 3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"/>
                  <a:gd name="T166" fmla="*/ 0 h 379"/>
                  <a:gd name="T167" fmla="*/ 141 w 141"/>
                  <a:gd name="T168" fmla="*/ 379 h 3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" h="379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avLst/>
                <a:gdLst>
                  <a:gd name="T0" fmla="*/ 190 w 379"/>
                  <a:gd name="T1" fmla="*/ 0 h 139"/>
                  <a:gd name="T2" fmla="*/ 228 w 379"/>
                  <a:gd name="T3" fmla="*/ 1 h 139"/>
                  <a:gd name="T4" fmla="*/ 295 w 379"/>
                  <a:gd name="T5" fmla="*/ 11 h 139"/>
                  <a:gd name="T6" fmla="*/ 336 w 379"/>
                  <a:gd name="T7" fmla="*/ 24 h 139"/>
                  <a:gd name="T8" fmla="*/ 356 w 379"/>
                  <a:gd name="T9" fmla="*/ 35 h 139"/>
                  <a:gd name="T10" fmla="*/ 371 w 379"/>
                  <a:gd name="T11" fmla="*/ 49 h 139"/>
                  <a:gd name="T12" fmla="*/ 378 w 379"/>
                  <a:gd name="T13" fmla="*/ 62 h 139"/>
                  <a:gd name="T14" fmla="*/ 379 w 379"/>
                  <a:gd name="T15" fmla="*/ 69 h 139"/>
                  <a:gd name="T16" fmla="*/ 375 w 379"/>
                  <a:gd name="T17" fmla="*/ 82 h 139"/>
                  <a:gd name="T18" fmla="*/ 364 w 379"/>
                  <a:gd name="T19" fmla="*/ 96 h 139"/>
                  <a:gd name="T20" fmla="*/ 347 w 379"/>
                  <a:gd name="T21" fmla="*/ 108 h 139"/>
                  <a:gd name="T22" fmla="*/ 324 w 379"/>
                  <a:gd name="T23" fmla="*/ 119 h 139"/>
                  <a:gd name="T24" fmla="*/ 264 w 379"/>
                  <a:gd name="T25" fmla="*/ 134 h 139"/>
                  <a:gd name="T26" fmla="*/ 190 w 379"/>
                  <a:gd name="T27" fmla="*/ 139 h 139"/>
                  <a:gd name="T28" fmla="*/ 190 w 379"/>
                  <a:gd name="T29" fmla="*/ 127 h 139"/>
                  <a:gd name="T30" fmla="*/ 190 w 379"/>
                  <a:gd name="T31" fmla="*/ 127 h 139"/>
                  <a:gd name="T32" fmla="*/ 252 w 379"/>
                  <a:gd name="T33" fmla="*/ 123 h 139"/>
                  <a:gd name="T34" fmla="*/ 302 w 379"/>
                  <a:gd name="T35" fmla="*/ 111 h 139"/>
                  <a:gd name="T36" fmla="*/ 329 w 379"/>
                  <a:gd name="T37" fmla="*/ 97 h 139"/>
                  <a:gd name="T38" fmla="*/ 341 w 379"/>
                  <a:gd name="T39" fmla="*/ 86 h 139"/>
                  <a:gd name="T40" fmla="*/ 348 w 379"/>
                  <a:gd name="T41" fmla="*/ 74 h 139"/>
                  <a:gd name="T42" fmla="*/ 348 w 379"/>
                  <a:gd name="T43" fmla="*/ 69 h 139"/>
                  <a:gd name="T44" fmla="*/ 348 w 379"/>
                  <a:gd name="T45" fmla="*/ 63 h 139"/>
                  <a:gd name="T46" fmla="*/ 341 w 379"/>
                  <a:gd name="T47" fmla="*/ 51 h 139"/>
                  <a:gd name="T48" fmla="*/ 329 w 379"/>
                  <a:gd name="T49" fmla="*/ 40 h 139"/>
                  <a:gd name="T50" fmla="*/ 302 w 379"/>
                  <a:gd name="T51" fmla="*/ 28 h 139"/>
                  <a:gd name="T52" fmla="*/ 252 w 379"/>
                  <a:gd name="T53" fmla="*/ 15 h 139"/>
                  <a:gd name="T54" fmla="*/ 190 w 379"/>
                  <a:gd name="T55" fmla="*/ 11 h 139"/>
                  <a:gd name="T56" fmla="*/ 190 w 379"/>
                  <a:gd name="T57" fmla="*/ 0 h 139"/>
                  <a:gd name="T58" fmla="*/ 0 w 379"/>
                  <a:gd name="T59" fmla="*/ 69 h 139"/>
                  <a:gd name="T60" fmla="*/ 4 w 379"/>
                  <a:gd name="T61" fmla="*/ 55 h 139"/>
                  <a:gd name="T62" fmla="*/ 15 w 379"/>
                  <a:gd name="T63" fmla="*/ 42 h 139"/>
                  <a:gd name="T64" fmla="*/ 33 w 379"/>
                  <a:gd name="T65" fmla="*/ 30 h 139"/>
                  <a:gd name="T66" fmla="*/ 56 w 379"/>
                  <a:gd name="T67" fmla="*/ 20 h 139"/>
                  <a:gd name="T68" fmla="*/ 117 w 379"/>
                  <a:gd name="T69" fmla="*/ 5 h 139"/>
                  <a:gd name="T70" fmla="*/ 190 w 379"/>
                  <a:gd name="T71" fmla="*/ 0 h 139"/>
                  <a:gd name="T72" fmla="*/ 190 w 379"/>
                  <a:gd name="T73" fmla="*/ 11 h 139"/>
                  <a:gd name="T74" fmla="*/ 127 w 379"/>
                  <a:gd name="T75" fmla="*/ 15 h 139"/>
                  <a:gd name="T76" fmla="*/ 77 w 379"/>
                  <a:gd name="T77" fmla="*/ 28 h 139"/>
                  <a:gd name="T78" fmla="*/ 50 w 379"/>
                  <a:gd name="T79" fmla="*/ 40 h 139"/>
                  <a:gd name="T80" fmla="*/ 38 w 379"/>
                  <a:gd name="T81" fmla="*/ 51 h 139"/>
                  <a:gd name="T82" fmla="*/ 31 w 379"/>
                  <a:gd name="T83" fmla="*/ 63 h 139"/>
                  <a:gd name="T84" fmla="*/ 31 w 379"/>
                  <a:gd name="T85" fmla="*/ 69 h 139"/>
                  <a:gd name="T86" fmla="*/ 34 w 379"/>
                  <a:gd name="T87" fmla="*/ 81 h 139"/>
                  <a:gd name="T88" fmla="*/ 43 w 379"/>
                  <a:gd name="T89" fmla="*/ 92 h 139"/>
                  <a:gd name="T90" fmla="*/ 58 w 379"/>
                  <a:gd name="T91" fmla="*/ 101 h 139"/>
                  <a:gd name="T92" fmla="*/ 102 w 379"/>
                  <a:gd name="T93" fmla="*/ 118 h 139"/>
                  <a:gd name="T94" fmla="*/ 157 w 379"/>
                  <a:gd name="T95" fmla="*/ 126 h 139"/>
                  <a:gd name="T96" fmla="*/ 190 w 379"/>
                  <a:gd name="T97" fmla="*/ 139 h 139"/>
                  <a:gd name="T98" fmla="*/ 152 w 379"/>
                  <a:gd name="T99" fmla="*/ 138 h 139"/>
                  <a:gd name="T100" fmla="*/ 84 w 379"/>
                  <a:gd name="T101" fmla="*/ 127 h 139"/>
                  <a:gd name="T102" fmla="*/ 43 w 379"/>
                  <a:gd name="T103" fmla="*/ 114 h 139"/>
                  <a:gd name="T104" fmla="*/ 23 w 379"/>
                  <a:gd name="T105" fmla="*/ 103 h 139"/>
                  <a:gd name="T106" fmla="*/ 8 w 379"/>
                  <a:gd name="T107" fmla="*/ 89 h 139"/>
                  <a:gd name="T108" fmla="*/ 1 w 379"/>
                  <a:gd name="T109" fmla="*/ 76 h 139"/>
                  <a:gd name="T110" fmla="*/ 0 w 379"/>
                  <a:gd name="T111" fmla="*/ 69 h 1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9"/>
                  <a:gd name="T169" fmla="*/ 0 h 139"/>
                  <a:gd name="T170" fmla="*/ 379 w 379"/>
                  <a:gd name="T171" fmla="*/ 139 h 1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9" h="13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90 w 284"/>
                  <a:gd name="T3" fmla="*/ 93 h 285"/>
                  <a:gd name="T4" fmla="*/ 218 w 284"/>
                  <a:gd name="T5" fmla="*/ 120 h 285"/>
                  <a:gd name="T6" fmla="*/ 258 w 284"/>
                  <a:gd name="T7" fmla="*/ 176 h 285"/>
                  <a:gd name="T8" fmla="*/ 277 w 284"/>
                  <a:gd name="T9" fmla="*/ 214 h 285"/>
                  <a:gd name="T10" fmla="*/ 283 w 284"/>
                  <a:gd name="T11" fmla="*/ 237 h 285"/>
                  <a:gd name="T12" fmla="*/ 284 w 284"/>
                  <a:gd name="T13" fmla="*/ 256 h 285"/>
                  <a:gd name="T14" fmla="*/ 280 w 284"/>
                  <a:gd name="T15" fmla="*/ 271 h 285"/>
                  <a:gd name="T16" fmla="*/ 276 w 284"/>
                  <a:gd name="T17" fmla="*/ 276 h 285"/>
                  <a:gd name="T18" fmla="*/ 266 w 284"/>
                  <a:gd name="T19" fmla="*/ 283 h 285"/>
                  <a:gd name="T20" fmla="*/ 254 w 284"/>
                  <a:gd name="T21" fmla="*/ 285 h 285"/>
                  <a:gd name="T22" fmla="*/ 223 w 284"/>
                  <a:gd name="T23" fmla="*/ 280 h 285"/>
                  <a:gd name="T24" fmla="*/ 184 w 284"/>
                  <a:gd name="T25" fmla="*/ 26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77 w 284"/>
                  <a:gd name="T31" fmla="*/ 243 h 285"/>
                  <a:gd name="T32" fmla="*/ 209 w 284"/>
                  <a:gd name="T33" fmla="*/ 257 h 285"/>
                  <a:gd name="T34" fmla="*/ 235 w 284"/>
                  <a:gd name="T35" fmla="*/ 261 h 285"/>
                  <a:gd name="T36" fmla="*/ 246 w 284"/>
                  <a:gd name="T37" fmla="*/ 260 h 285"/>
                  <a:gd name="T38" fmla="*/ 254 w 284"/>
                  <a:gd name="T39" fmla="*/ 254 h 285"/>
                  <a:gd name="T40" fmla="*/ 254 w 284"/>
                  <a:gd name="T41" fmla="*/ 254 h 285"/>
                  <a:gd name="T42" fmla="*/ 260 w 284"/>
                  <a:gd name="T43" fmla="*/ 243 h 285"/>
                  <a:gd name="T44" fmla="*/ 261 w 284"/>
                  <a:gd name="T45" fmla="*/ 230 h 285"/>
                  <a:gd name="T46" fmla="*/ 258 w 284"/>
                  <a:gd name="T47" fmla="*/ 212 h 285"/>
                  <a:gd name="T48" fmla="*/ 239 w 284"/>
                  <a:gd name="T49" fmla="*/ 170 h 285"/>
                  <a:gd name="T50" fmla="*/ 205 w 284"/>
                  <a:gd name="T51" fmla="*/ 124 h 285"/>
                  <a:gd name="T52" fmla="*/ 184 w 284"/>
                  <a:gd name="T53" fmla="*/ 101 h 285"/>
                  <a:gd name="T54" fmla="*/ 142 w 284"/>
                  <a:gd name="T55" fmla="*/ 65 h 285"/>
                  <a:gd name="T56" fmla="*/ 8 w 284"/>
                  <a:gd name="T57" fmla="*/ 8 h 285"/>
                  <a:gd name="T58" fmla="*/ 12 w 284"/>
                  <a:gd name="T59" fmla="*/ 5 h 285"/>
                  <a:gd name="T60" fmla="*/ 23 w 284"/>
                  <a:gd name="T61" fmla="*/ 0 h 285"/>
                  <a:gd name="T62" fmla="*/ 44 w 284"/>
                  <a:gd name="T63" fmla="*/ 0 h 285"/>
                  <a:gd name="T64" fmla="*/ 79 w 284"/>
                  <a:gd name="T65" fmla="*/ 11 h 285"/>
                  <a:gd name="T66" fmla="*/ 120 w 284"/>
                  <a:gd name="T67" fmla="*/ 34 h 285"/>
                  <a:gd name="T68" fmla="*/ 142 w 284"/>
                  <a:gd name="T69" fmla="*/ 65 h 285"/>
                  <a:gd name="T70" fmla="*/ 124 w 284"/>
                  <a:gd name="T71" fmla="*/ 51 h 285"/>
                  <a:gd name="T72" fmla="*/ 89 w 284"/>
                  <a:gd name="T73" fmla="*/ 32 h 285"/>
                  <a:gd name="T74" fmla="*/ 60 w 284"/>
                  <a:gd name="T75" fmla="*/ 23 h 285"/>
                  <a:gd name="T76" fmla="*/ 43 w 284"/>
                  <a:gd name="T77" fmla="*/ 23 h 285"/>
                  <a:gd name="T78" fmla="*/ 33 w 284"/>
                  <a:gd name="T79" fmla="*/ 27 h 285"/>
                  <a:gd name="T80" fmla="*/ 29 w 284"/>
                  <a:gd name="T81" fmla="*/ 29 h 285"/>
                  <a:gd name="T82" fmla="*/ 24 w 284"/>
                  <a:gd name="T83" fmla="*/ 40 h 285"/>
                  <a:gd name="T84" fmla="*/ 23 w 284"/>
                  <a:gd name="T85" fmla="*/ 55 h 285"/>
                  <a:gd name="T86" fmla="*/ 25 w 284"/>
                  <a:gd name="T87" fmla="*/ 71 h 285"/>
                  <a:gd name="T88" fmla="*/ 44 w 284"/>
                  <a:gd name="T89" fmla="*/ 113 h 285"/>
                  <a:gd name="T90" fmla="*/ 78 w 284"/>
                  <a:gd name="T91" fmla="*/ 159 h 285"/>
                  <a:gd name="T92" fmla="*/ 100 w 284"/>
                  <a:gd name="T93" fmla="*/ 184 h 285"/>
                  <a:gd name="T94" fmla="*/ 142 w 284"/>
                  <a:gd name="T95" fmla="*/ 219 h 285"/>
                  <a:gd name="T96" fmla="*/ 142 w 284"/>
                  <a:gd name="T97" fmla="*/ 235 h 285"/>
                  <a:gd name="T98" fmla="*/ 93 w 284"/>
                  <a:gd name="T99" fmla="*/ 192 h 285"/>
                  <a:gd name="T100" fmla="*/ 66 w 284"/>
                  <a:gd name="T101" fmla="*/ 164 h 285"/>
                  <a:gd name="T102" fmla="*/ 25 w 284"/>
                  <a:gd name="T103" fmla="*/ 108 h 285"/>
                  <a:gd name="T104" fmla="*/ 6 w 284"/>
                  <a:gd name="T105" fmla="*/ 70 h 285"/>
                  <a:gd name="T106" fmla="*/ 1 w 284"/>
                  <a:gd name="T107" fmla="*/ 47 h 285"/>
                  <a:gd name="T108" fmla="*/ 0 w 284"/>
                  <a:gd name="T109" fmla="*/ 28 h 285"/>
                  <a:gd name="T110" fmla="*/ 4 w 284"/>
                  <a:gd name="T111" fmla="*/ 13 h 285"/>
                  <a:gd name="T112" fmla="*/ 8 w 284"/>
                  <a:gd name="T113" fmla="*/ 8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84 w 284"/>
                  <a:gd name="T3" fmla="*/ 21 h 285"/>
                  <a:gd name="T4" fmla="*/ 223 w 284"/>
                  <a:gd name="T5" fmla="*/ 4 h 285"/>
                  <a:gd name="T6" fmla="*/ 254 w 284"/>
                  <a:gd name="T7" fmla="*/ 0 h 285"/>
                  <a:gd name="T8" fmla="*/ 266 w 284"/>
                  <a:gd name="T9" fmla="*/ 2 h 285"/>
                  <a:gd name="T10" fmla="*/ 276 w 284"/>
                  <a:gd name="T11" fmla="*/ 8 h 285"/>
                  <a:gd name="T12" fmla="*/ 280 w 284"/>
                  <a:gd name="T13" fmla="*/ 13 h 285"/>
                  <a:gd name="T14" fmla="*/ 284 w 284"/>
                  <a:gd name="T15" fmla="*/ 28 h 285"/>
                  <a:gd name="T16" fmla="*/ 283 w 284"/>
                  <a:gd name="T17" fmla="*/ 47 h 285"/>
                  <a:gd name="T18" fmla="*/ 277 w 284"/>
                  <a:gd name="T19" fmla="*/ 70 h 285"/>
                  <a:gd name="T20" fmla="*/ 258 w 284"/>
                  <a:gd name="T21" fmla="*/ 108 h 285"/>
                  <a:gd name="T22" fmla="*/ 218 w 284"/>
                  <a:gd name="T23" fmla="*/ 164 h 285"/>
                  <a:gd name="T24" fmla="*/ 190 w 284"/>
                  <a:gd name="T25" fmla="*/ 19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84 w 284"/>
                  <a:gd name="T31" fmla="*/ 184 h 285"/>
                  <a:gd name="T32" fmla="*/ 205 w 284"/>
                  <a:gd name="T33" fmla="*/ 159 h 285"/>
                  <a:gd name="T34" fmla="*/ 239 w 284"/>
                  <a:gd name="T35" fmla="*/ 113 h 285"/>
                  <a:gd name="T36" fmla="*/ 258 w 284"/>
                  <a:gd name="T37" fmla="*/ 71 h 285"/>
                  <a:gd name="T38" fmla="*/ 261 w 284"/>
                  <a:gd name="T39" fmla="*/ 55 h 285"/>
                  <a:gd name="T40" fmla="*/ 260 w 284"/>
                  <a:gd name="T41" fmla="*/ 40 h 285"/>
                  <a:gd name="T42" fmla="*/ 254 w 284"/>
                  <a:gd name="T43" fmla="*/ 29 h 285"/>
                  <a:gd name="T44" fmla="*/ 254 w 284"/>
                  <a:gd name="T45" fmla="*/ 29 h 285"/>
                  <a:gd name="T46" fmla="*/ 246 w 284"/>
                  <a:gd name="T47" fmla="*/ 24 h 285"/>
                  <a:gd name="T48" fmla="*/ 235 w 284"/>
                  <a:gd name="T49" fmla="*/ 23 h 285"/>
                  <a:gd name="T50" fmla="*/ 209 w 284"/>
                  <a:gd name="T51" fmla="*/ 27 h 285"/>
                  <a:gd name="T52" fmla="*/ 177 w 284"/>
                  <a:gd name="T53" fmla="*/ 40 h 285"/>
                  <a:gd name="T54" fmla="*/ 142 w 284"/>
                  <a:gd name="T55" fmla="*/ 65 h 285"/>
                  <a:gd name="T56" fmla="*/ 8 w 284"/>
                  <a:gd name="T57" fmla="*/ 276 h 285"/>
                  <a:gd name="T58" fmla="*/ 4 w 284"/>
                  <a:gd name="T59" fmla="*/ 271 h 285"/>
                  <a:gd name="T60" fmla="*/ 0 w 284"/>
                  <a:gd name="T61" fmla="*/ 256 h 285"/>
                  <a:gd name="T62" fmla="*/ 1 w 284"/>
                  <a:gd name="T63" fmla="*/ 237 h 285"/>
                  <a:gd name="T64" fmla="*/ 6 w 284"/>
                  <a:gd name="T65" fmla="*/ 214 h 285"/>
                  <a:gd name="T66" fmla="*/ 25 w 284"/>
                  <a:gd name="T67" fmla="*/ 176 h 285"/>
                  <a:gd name="T68" fmla="*/ 66 w 284"/>
                  <a:gd name="T69" fmla="*/ 120 h 285"/>
                  <a:gd name="T70" fmla="*/ 93 w 284"/>
                  <a:gd name="T71" fmla="*/ 93 h 285"/>
                  <a:gd name="T72" fmla="*/ 142 w 284"/>
                  <a:gd name="T73" fmla="*/ 50 h 285"/>
                  <a:gd name="T74" fmla="*/ 142 w 284"/>
                  <a:gd name="T75" fmla="*/ 65 h 285"/>
                  <a:gd name="T76" fmla="*/ 100 w 284"/>
                  <a:gd name="T77" fmla="*/ 101 h 285"/>
                  <a:gd name="T78" fmla="*/ 78 w 284"/>
                  <a:gd name="T79" fmla="*/ 124 h 285"/>
                  <a:gd name="T80" fmla="*/ 44 w 284"/>
                  <a:gd name="T81" fmla="*/ 170 h 285"/>
                  <a:gd name="T82" fmla="*/ 25 w 284"/>
                  <a:gd name="T83" fmla="*/ 212 h 285"/>
                  <a:gd name="T84" fmla="*/ 23 w 284"/>
                  <a:gd name="T85" fmla="*/ 230 h 285"/>
                  <a:gd name="T86" fmla="*/ 24 w 284"/>
                  <a:gd name="T87" fmla="*/ 243 h 285"/>
                  <a:gd name="T88" fmla="*/ 29 w 284"/>
                  <a:gd name="T89" fmla="*/ 254 h 285"/>
                  <a:gd name="T90" fmla="*/ 33 w 284"/>
                  <a:gd name="T91" fmla="*/ 257 h 285"/>
                  <a:gd name="T92" fmla="*/ 43 w 284"/>
                  <a:gd name="T93" fmla="*/ 261 h 285"/>
                  <a:gd name="T94" fmla="*/ 60 w 284"/>
                  <a:gd name="T95" fmla="*/ 261 h 285"/>
                  <a:gd name="T96" fmla="*/ 89 w 284"/>
                  <a:gd name="T97" fmla="*/ 252 h 285"/>
                  <a:gd name="T98" fmla="*/ 124 w 284"/>
                  <a:gd name="T99" fmla="*/ 233 h 285"/>
                  <a:gd name="T100" fmla="*/ 142 w 284"/>
                  <a:gd name="T101" fmla="*/ 235 h 285"/>
                  <a:gd name="T102" fmla="*/ 120 w 284"/>
                  <a:gd name="T103" fmla="*/ 250 h 285"/>
                  <a:gd name="T104" fmla="*/ 79 w 284"/>
                  <a:gd name="T105" fmla="*/ 273 h 285"/>
                  <a:gd name="T106" fmla="*/ 44 w 284"/>
                  <a:gd name="T107" fmla="*/ 284 h 285"/>
                  <a:gd name="T108" fmla="*/ 23 w 284"/>
                  <a:gd name="T109" fmla="*/ 284 h 285"/>
                  <a:gd name="T110" fmla="*/ 12 w 284"/>
                  <a:gd name="T111" fmla="*/ 280 h 285"/>
                  <a:gd name="T112" fmla="*/ 8 w 284"/>
                  <a:gd name="T113" fmla="*/ 276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avLst/>
                <a:gdLst>
                  <a:gd name="T0" fmla="*/ 0 w 58"/>
                  <a:gd name="T1" fmla="*/ 30 h 60"/>
                  <a:gd name="T2" fmla="*/ 0 w 58"/>
                  <a:gd name="T3" fmla="*/ 30 h 60"/>
                  <a:gd name="T4" fmla="*/ 1 w 58"/>
                  <a:gd name="T5" fmla="*/ 24 h 60"/>
                  <a:gd name="T6" fmla="*/ 3 w 58"/>
                  <a:gd name="T7" fmla="*/ 19 h 60"/>
                  <a:gd name="T8" fmla="*/ 5 w 58"/>
                  <a:gd name="T9" fmla="*/ 14 h 60"/>
                  <a:gd name="T10" fmla="*/ 9 w 58"/>
                  <a:gd name="T11" fmla="*/ 10 h 60"/>
                  <a:gd name="T12" fmla="*/ 13 w 58"/>
                  <a:gd name="T13" fmla="*/ 6 h 60"/>
                  <a:gd name="T14" fmla="*/ 18 w 58"/>
                  <a:gd name="T15" fmla="*/ 3 h 60"/>
                  <a:gd name="T16" fmla="*/ 24 w 58"/>
                  <a:gd name="T17" fmla="*/ 1 h 60"/>
                  <a:gd name="T18" fmla="*/ 30 w 58"/>
                  <a:gd name="T19" fmla="*/ 0 h 60"/>
                  <a:gd name="T20" fmla="*/ 30 w 58"/>
                  <a:gd name="T21" fmla="*/ 0 h 60"/>
                  <a:gd name="T22" fmla="*/ 35 w 58"/>
                  <a:gd name="T23" fmla="*/ 1 h 60"/>
                  <a:gd name="T24" fmla="*/ 41 w 58"/>
                  <a:gd name="T25" fmla="*/ 3 h 60"/>
                  <a:gd name="T26" fmla="*/ 46 w 58"/>
                  <a:gd name="T27" fmla="*/ 6 h 60"/>
                  <a:gd name="T28" fmla="*/ 50 w 58"/>
                  <a:gd name="T29" fmla="*/ 10 h 60"/>
                  <a:gd name="T30" fmla="*/ 54 w 58"/>
                  <a:gd name="T31" fmla="*/ 14 h 60"/>
                  <a:gd name="T32" fmla="*/ 57 w 58"/>
                  <a:gd name="T33" fmla="*/ 19 h 60"/>
                  <a:gd name="T34" fmla="*/ 58 w 58"/>
                  <a:gd name="T35" fmla="*/ 24 h 60"/>
                  <a:gd name="T36" fmla="*/ 58 w 58"/>
                  <a:gd name="T37" fmla="*/ 30 h 60"/>
                  <a:gd name="T38" fmla="*/ 58 w 58"/>
                  <a:gd name="T39" fmla="*/ 30 h 60"/>
                  <a:gd name="T40" fmla="*/ 58 w 58"/>
                  <a:gd name="T41" fmla="*/ 35 h 60"/>
                  <a:gd name="T42" fmla="*/ 57 w 58"/>
                  <a:gd name="T43" fmla="*/ 41 h 60"/>
                  <a:gd name="T44" fmla="*/ 54 w 58"/>
                  <a:gd name="T45" fmla="*/ 46 h 60"/>
                  <a:gd name="T46" fmla="*/ 50 w 58"/>
                  <a:gd name="T47" fmla="*/ 50 h 60"/>
                  <a:gd name="T48" fmla="*/ 46 w 58"/>
                  <a:gd name="T49" fmla="*/ 54 h 60"/>
                  <a:gd name="T50" fmla="*/ 41 w 58"/>
                  <a:gd name="T51" fmla="*/ 57 h 60"/>
                  <a:gd name="T52" fmla="*/ 35 w 58"/>
                  <a:gd name="T53" fmla="*/ 58 h 60"/>
                  <a:gd name="T54" fmla="*/ 30 w 58"/>
                  <a:gd name="T55" fmla="*/ 60 h 60"/>
                  <a:gd name="T56" fmla="*/ 30 w 58"/>
                  <a:gd name="T57" fmla="*/ 60 h 60"/>
                  <a:gd name="T58" fmla="*/ 24 w 58"/>
                  <a:gd name="T59" fmla="*/ 58 h 60"/>
                  <a:gd name="T60" fmla="*/ 18 w 58"/>
                  <a:gd name="T61" fmla="*/ 57 h 60"/>
                  <a:gd name="T62" fmla="*/ 13 w 58"/>
                  <a:gd name="T63" fmla="*/ 54 h 60"/>
                  <a:gd name="T64" fmla="*/ 9 w 58"/>
                  <a:gd name="T65" fmla="*/ 50 h 60"/>
                  <a:gd name="T66" fmla="*/ 5 w 58"/>
                  <a:gd name="T67" fmla="*/ 46 h 60"/>
                  <a:gd name="T68" fmla="*/ 3 w 58"/>
                  <a:gd name="T69" fmla="*/ 41 h 60"/>
                  <a:gd name="T70" fmla="*/ 1 w 58"/>
                  <a:gd name="T71" fmla="*/ 35 h 60"/>
                  <a:gd name="T72" fmla="*/ 0 w 58"/>
                  <a:gd name="T73" fmla="*/ 30 h 60"/>
                  <a:gd name="T74" fmla="*/ 0 w 58"/>
                  <a:gd name="T75" fmla="*/ 30 h 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0"/>
                  <a:gd name="T116" fmla="*/ 58 w 58"/>
                  <a:gd name="T117" fmla="*/ 60 h 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0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6" name="组合 203"/>
            <p:cNvGrpSpPr>
              <a:grpSpLocks/>
            </p:cNvGrpSpPr>
            <p:nvPr/>
          </p:nvGrpSpPr>
          <p:grpSpPr bwMode="auto">
            <a:xfrm>
              <a:off x="3569823" y="827649"/>
              <a:ext cx="249728" cy="324190"/>
              <a:chOff x="0" y="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avLst/>
                <a:gdLst>
                  <a:gd name="T0" fmla="*/ 160 w 160"/>
                  <a:gd name="T1" fmla="*/ 0 h 302"/>
                  <a:gd name="T2" fmla="*/ 160 w 160"/>
                  <a:gd name="T3" fmla="*/ 302 h 302"/>
                  <a:gd name="T4" fmla="*/ 94 w 160"/>
                  <a:gd name="T5" fmla="*/ 302 h 302"/>
                  <a:gd name="T6" fmla="*/ 94 w 160"/>
                  <a:gd name="T7" fmla="*/ 261 h 302"/>
                  <a:gd name="T8" fmla="*/ 136 w 160"/>
                  <a:gd name="T9" fmla="*/ 261 h 302"/>
                  <a:gd name="T10" fmla="*/ 136 w 160"/>
                  <a:gd name="T11" fmla="*/ 116 h 302"/>
                  <a:gd name="T12" fmla="*/ 136 w 160"/>
                  <a:gd name="T13" fmla="*/ 116 h 302"/>
                  <a:gd name="T14" fmla="*/ 94 w 160"/>
                  <a:gd name="T15" fmla="*/ 189 h 302"/>
                  <a:gd name="T16" fmla="*/ 94 w 160"/>
                  <a:gd name="T17" fmla="*/ 124 h 302"/>
                  <a:gd name="T18" fmla="*/ 160 w 160"/>
                  <a:gd name="T19" fmla="*/ 0 h 302"/>
                  <a:gd name="T20" fmla="*/ 94 w 160"/>
                  <a:gd name="T21" fmla="*/ 302 h 302"/>
                  <a:gd name="T22" fmla="*/ 0 w 160"/>
                  <a:gd name="T23" fmla="*/ 302 h 302"/>
                  <a:gd name="T24" fmla="*/ 94 w 160"/>
                  <a:gd name="T25" fmla="*/ 124 h 302"/>
                  <a:gd name="T26" fmla="*/ 94 w 160"/>
                  <a:gd name="T27" fmla="*/ 189 h 302"/>
                  <a:gd name="T28" fmla="*/ 53 w 160"/>
                  <a:gd name="T29" fmla="*/ 261 h 302"/>
                  <a:gd name="T30" fmla="*/ 94 w 160"/>
                  <a:gd name="T31" fmla="*/ 261 h 302"/>
                  <a:gd name="T32" fmla="*/ 94 w 160"/>
                  <a:gd name="T33" fmla="*/ 302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302"/>
                  <a:gd name="T53" fmla="*/ 160 w 160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302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38" name="Freeform 128"/>
            <p:cNvSpPr>
              <a:spLocks noEditPoints="1" noChangeArrowhead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avLst/>
              <a:gdLst>
                <a:gd name="T0" fmla="*/ 2147483647 w 320"/>
                <a:gd name="T1" fmla="*/ 2147483647 h 250"/>
                <a:gd name="T2" fmla="*/ 2147483647 w 320"/>
                <a:gd name="T3" fmla="*/ 2147483647 h 250"/>
                <a:gd name="T4" fmla="*/ 2147483647 w 320"/>
                <a:gd name="T5" fmla="*/ 2147483647 h 250"/>
                <a:gd name="T6" fmla="*/ 2147483647 w 320"/>
                <a:gd name="T7" fmla="*/ 2147483647 h 250"/>
                <a:gd name="T8" fmla="*/ 2147483647 w 320"/>
                <a:gd name="T9" fmla="*/ 2147483647 h 250"/>
                <a:gd name="T10" fmla="*/ 2147483647 w 320"/>
                <a:gd name="T11" fmla="*/ 2147483647 h 250"/>
                <a:gd name="T12" fmla="*/ 2147483647 w 320"/>
                <a:gd name="T13" fmla="*/ 2147483647 h 250"/>
                <a:gd name="T14" fmla="*/ 2147483647 w 320"/>
                <a:gd name="T15" fmla="*/ 2147483647 h 250"/>
                <a:gd name="T16" fmla="*/ 2147483647 w 320"/>
                <a:gd name="T17" fmla="*/ 2147483647 h 250"/>
                <a:gd name="T18" fmla="*/ 2147483647 w 320"/>
                <a:gd name="T19" fmla="*/ 2147483647 h 250"/>
                <a:gd name="T20" fmla="*/ 2147483647 w 320"/>
                <a:gd name="T21" fmla="*/ 2147483647 h 250"/>
                <a:gd name="T22" fmla="*/ 2147483647 w 320"/>
                <a:gd name="T23" fmla="*/ 2147483647 h 250"/>
                <a:gd name="T24" fmla="*/ 2147483647 w 320"/>
                <a:gd name="T25" fmla="*/ 2147483647 h 250"/>
                <a:gd name="T26" fmla="*/ 2147483647 w 320"/>
                <a:gd name="T27" fmla="*/ 2147483647 h 250"/>
                <a:gd name="T28" fmla="*/ 2147483647 w 320"/>
                <a:gd name="T29" fmla="*/ 2147483647 h 250"/>
                <a:gd name="T30" fmla="*/ 2147483647 w 320"/>
                <a:gd name="T31" fmla="*/ 2147483647 h 250"/>
                <a:gd name="T32" fmla="*/ 2147483647 w 320"/>
                <a:gd name="T33" fmla="*/ 2147483647 h 250"/>
                <a:gd name="T34" fmla="*/ 2147483647 w 320"/>
                <a:gd name="T35" fmla="*/ 2147483647 h 250"/>
                <a:gd name="T36" fmla="*/ 2147483647 w 320"/>
                <a:gd name="T37" fmla="*/ 2147483647 h 250"/>
                <a:gd name="T38" fmla="*/ 2147483647 w 320"/>
                <a:gd name="T39" fmla="*/ 2147483647 h 250"/>
                <a:gd name="T40" fmla="*/ 2147483647 w 320"/>
                <a:gd name="T41" fmla="*/ 2147483647 h 250"/>
                <a:gd name="T42" fmla="*/ 2147483647 w 320"/>
                <a:gd name="T43" fmla="*/ 2147483647 h 250"/>
                <a:gd name="T44" fmla="*/ 2147483647 w 320"/>
                <a:gd name="T45" fmla="*/ 2147483647 h 250"/>
                <a:gd name="T46" fmla="*/ 2147483647 w 320"/>
                <a:gd name="T47" fmla="*/ 2147483647 h 250"/>
                <a:gd name="T48" fmla="*/ 2147483647 w 320"/>
                <a:gd name="T49" fmla="*/ 2147483647 h 250"/>
                <a:gd name="T50" fmla="*/ 2147483647 w 320"/>
                <a:gd name="T51" fmla="*/ 2147483647 h 250"/>
                <a:gd name="T52" fmla="*/ 2147483647 w 320"/>
                <a:gd name="T53" fmla="*/ 2147483647 h 250"/>
                <a:gd name="T54" fmla="*/ 2147483647 w 320"/>
                <a:gd name="T55" fmla="*/ 2147483647 h 250"/>
                <a:gd name="T56" fmla="*/ 2147483647 w 320"/>
                <a:gd name="T57" fmla="*/ 2147483647 h 250"/>
                <a:gd name="T58" fmla="*/ 2147483647 w 320"/>
                <a:gd name="T59" fmla="*/ 2147483647 h 250"/>
                <a:gd name="T60" fmla="*/ 2147483647 w 320"/>
                <a:gd name="T61" fmla="*/ 2147483647 h 250"/>
                <a:gd name="T62" fmla="*/ 2147483647 w 320"/>
                <a:gd name="T63" fmla="*/ 2147483647 h 250"/>
                <a:gd name="T64" fmla="*/ 2147483647 w 320"/>
                <a:gd name="T65" fmla="*/ 2147483647 h 250"/>
                <a:gd name="T66" fmla="*/ 2147483647 w 320"/>
                <a:gd name="T67" fmla="*/ 2147483647 h 250"/>
                <a:gd name="T68" fmla="*/ 2147483647 w 320"/>
                <a:gd name="T69" fmla="*/ 2147483647 h 250"/>
                <a:gd name="T70" fmla="*/ 2147483647 w 320"/>
                <a:gd name="T71" fmla="*/ 2147483647 h 250"/>
                <a:gd name="T72" fmla="*/ 2147483647 w 320"/>
                <a:gd name="T73" fmla="*/ 2147483647 h 250"/>
                <a:gd name="T74" fmla="*/ 2147483647 w 320"/>
                <a:gd name="T75" fmla="*/ 2147483647 h 250"/>
                <a:gd name="T76" fmla="*/ 2147483647 w 320"/>
                <a:gd name="T77" fmla="*/ 2147483647 h 250"/>
                <a:gd name="T78" fmla="*/ 2147483647 w 320"/>
                <a:gd name="T79" fmla="*/ 2147483647 h 250"/>
                <a:gd name="T80" fmla="*/ 2147483647 w 320"/>
                <a:gd name="T81" fmla="*/ 2147483647 h 250"/>
                <a:gd name="T82" fmla="*/ 2147483647 w 320"/>
                <a:gd name="T83" fmla="*/ 2147483647 h 250"/>
                <a:gd name="T84" fmla="*/ 2147483647 w 320"/>
                <a:gd name="T85" fmla="*/ 2147483647 h 250"/>
                <a:gd name="T86" fmla="*/ 2147483647 w 320"/>
                <a:gd name="T87" fmla="*/ 2147483647 h 250"/>
                <a:gd name="T88" fmla="*/ 2147483647 w 320"/>
                <a:gd name="T89" fmla="*/ 2147483647 h 250"/>
                <a:gd name="T90" fmla="*/ 2147483647 w 320"/>
                <a:gd name="T91" fmla="*/ 2147483647 h 250"/>
                <a:gd name="T92" fmla="*/ 2147483647 w 320"/>
                <a:gd name="T93" fmla="*/ 2147483647 h 250"/>
                <a:gd name="T94" fmla="*/ 2147483647 w 320"/>
                <a:gd name="T95" fmla="*/ 2147483647 h 250"/>
                <a:gd name="T96" fmla="*/ 2147483647 w 320"/>
                <a:gd name="T97" fmla="*/ 2147483647 h 250"/>
                <a:gd name="T98" fmla="*/ 2147483647 w 320"/>
                <a:gd name="T99" fmla="*/ 2147483647 h 250"/>
                <a:gd name="T100" fmla="*/ 2147483647 w 320"/>
                <a:gd name="T101" fmla="*/ 2147483647 h 250"/>
                <a:gd name="T102" fmla="*/ 0 w 320"/>
                <a:gd name="T103" fmla="*/ 2147483647 h 250"/>
                <a:gd name="T104" fmla="*/ 2147483647 w 320"/>
                <a:gd name="T105" fmla="*/ 2147483647 h 250"/>
                <a:gd name="T106" fmla="*/ 2147483647 w 320"/>
                <a:gd name="T107" fmla="*/ 2147483647 h 250"/>
                <a:gd name="T108" fmla="*/ 2147483647 w 320"/>
                <a:gd name="T109" fmla="*/ 2147483647 h 250"/>
                <a:gd name="T110" fmla="*/ 2147483647 w 320"/>
                <a:gd name="T111" fmla="*/ 2147483647 h 250"/>
                <a:gd name="T112" fmla="*/ 2147483647 w 320"/>
                <a:gd name="T113" fmla="*/ 2147483647 h 250"/>
                <a:gd name="T114" fmla="*/ 2147483647 w 320"/>
                <a:gd name="T115" fmla="*/ 2147483647 h 250"/>
                <a:gd name="T116" fmla="*/ 2147483647 w 320"/>
                <a:gd name="T117" fmla="*/ 2147483647 h 250"/>
                <a:gd name="T118" fmla="*/ 2147483647 w 320"/>
                <a:gd name="T119" fmla="*/ 2147483647 h 2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0"/>
                <a:gd name="T181" fmla="*/ 0 h 250"/>
                <a:gd name="T182" fmla="*/ 320 w 320"/>
                <a:gd name="T183" fmla="*/ 250 h 2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0" h="25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8" name="组合 206"/>
            <p:cNvGrpSpPr>
              <a:grpSpLocks/>
            </p:cNvGrpSpPr>
            <p:nvPr/>
          </p:nvGrpSpPr>
          <p:grpSpPr bwMode="auto">
            <a:xfrm>
              <a:off x="3832037" y="2678189"/>
              <a:ext cx="324646" cy="431545"/>
              <a:chOff x="0" y="0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8" name="Freeform 130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avLst/>
                <a:gdLst>
                  <a:gd name="T0" fmla="*/ 27 w 86"/>
                  <a:gd name="T1" fmla="*/ 6 h 103"/>
                  <a:gd name="T2" fmla="*/ 27 w 86"/>
                  <a:gd name="T3" fmla="*/ 38 h 103"/>
                  <a:gd name="T4" fmla="*/ 27 w 86"/>
                  <a:gd name="T5" fmla="*/ 38 h 103"/>
                  <a:gd name="T6" fmla="*/ 28 w 86"/>
                  <a:gd name="T7" fmla="*/ 41 h 103"/>
                  <a:gd name="T8" fmla="*/ 34 w 86"/>
                  <a:gd name="T9" fmla="*/ 47 h 103"/>
                  <a:gd name="T10" fmla="*/ 42 w 86"/>
                  <a:gd name="T11" fmla="*/ 55 h 103"/>
                  <a:gd name="T12" fmla="*/ 47 w 86"/>
                  <a:gd name="T13" fmla="*/ 57 h 103"/>
                  <a:gd name="T14" fmla="*/ 54 w 86"/>
                  <a:gd name="T15" fmla="*/ 60 h 103"/>
                  <a:gd name="T16" fmla="*/ 54 w 86"/>
                  <a:gd name="T17" fmla="*/ 60 h 103"/>
                  <a:gd name="T18" fmla="*/ 66 w 86"/>
                  <a:gd name="T19" fmla="*/ 65 h 103"/>
                  <a:gd name="T20" fmla="*/ 78 w 86"/>
                  <a:gd name="T21" fmla="*/ 72 h 103"/>
                  <a:gd name="T22" fmla="*/ 82 w 86"/>
                  <a:gd name="T23" fmla="*/ 75 h 103"/>
                  <a:gd name="T24" fmla="*/ 85 w 86"/>
                  <a:gd name="T25" fmla="*/ 79 h 103"/>
                  <a:gd name="T26" fmla="*/ 86 w 86"/>
                  <a:gd name="T27" fmla="*/ 82 h 103"/>
                  <a:gd name="T28" fmla="*/ 86 w 86"/>
                  <a:gd name="T29" fmla="*/ 86 h 103"/>
                  <a:gd name="T30" fmla="*/ 86 w 86"/>
                  <a:gd name="T31" fmla="*/ 86 h 103"/>
                  <a:gd name="T32" fmla="*/ 85 w 86"/>
                  <a:gd name="T33" fmla="*/ 90 h 103"/>
                  <a:gd name="T34" fmla="*/ 81 w 86"/>
                  <a:gd name="T35" fmla="*/ 93 h 103"/>
                  <a:gd name="T36" fmla="*/ 76 w 86"/>
                  <a:gd name="T37" fmla="*/ 95 h 103"/>
                  <a:gd name="T38" fmla="*/ 66 w 86"/>
                  <a:gd name="T39" fmla="*/ 98 h 103"/>
                  <a:gd name="T40" fmla="*/ 55 w 86"/>
                  <a:gd name="T41" fmla="*/ 101 h 103"/>
                  <a:gd name="T42" fmla="*/ 40 w 86"/>
                  <a:gd name="T43" fmla="*/ 102 h 103"/>
                  <a:gd name="T44" fmla="*/ 21 w 86"/>
                  <a:gd name="T45" fmla="*/ 103 h 103"/>
                  <a:gd name="T46" fmla="*/ 0 w 86"/>
                  <a:gd name="T47" fmla="*/ 103 h 103"/>
                  <a:gd name="T48" fmla="*/ 0 w 86"/>
                  <a:gd name="T49" fmla="*/ 0 h 103"/>
                  <a:gd name="T50" fmla="*/ 27 w 86"/>
                  <a:gd name="T51" fmla="*/ 6 h 10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6"/>
                  <a:gd name="T79" fmla="*/ 0 h 103"/>
                  <a:gd name="T80" fmla="*/ 86 w 86"/>
                  <a:gd name="T81" fmla="*/ 103 h 10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6" h="103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avLst/>
                <a:gdLst>
                  <a:gd name="T0" fmla="*/ 63 w 82"/>
                  <a:gd name="T1" fmla="*/ 6 h 103"/>
                  <a:gd name="T2" fmla="*/ 63 w 82"/>
                  <a:gd name="T3" fmla="*/ 38 h 103"/>
                  <a:gd name="T4" fmla="*/ 63 w 82"/>
                  <a:gd name="T5" fmla="*/ 38 h 103"/>
                  <a:gd name="T6" fmla="*/ 62 w 82"/>
                  <a:gd name="T7" fmla="*/ 41 h 103"/>
                  <a:gd name="T8" fmla="*/ 58 w 82"/>
                  <a:gd name="T9" fmla="*/ 47 h 103"/>
                  <a:gd name="T10" fmla="*/ 51 w 82"/>
                  <a:gd name="T11" fmla="*/ 55 h 103"/>
                  <a:gd name="T12" fmla="*/ 46 w 82"/>
                  <a:gd name="T13" fmla="*/ 57 h 103"/>
                  <a:gd name="T14" fmla="*/ 39 w 82"/>
                  <a:gd name="T15" fmla="*/ 60 h 103"/>
                  <a:gd name="T16" fmla="*/ 39 w 82"/>
                  <a:gd name="T17" fmla="*/ 60 h 103"/>
                  <a:gd name="T18" fmla="*/ 25 w 82"/>
                  <a:gd name="T19" fmla="*/ 65 h 103"/>
                  <a:gd name="T20" fmla="*/ 12 w 82"/>
                  <a:gd name="T21" fmla="*/ 72 h 103"/>
                  <a:gd name="T22" fmla="*/ 6 w 82"/>
                  <a:gd name="T23" fmla="*/ 75 h 103"/>
                  <a:gd name="T24" fmla="*/ 4 w 82"/>
                  <a:gd name="T25" fmla="*/ 79 h 103"/>
                  <a:gd name="T26" fmla="*/ 1 w 82"/>
                  <a:gd name="T27" fmla="*/ 82 h 103"/>
                  <a:gd name="T28" fmla="*/ 0 w 82"/>
                  <a:gd name="T29" fmla="*/ 86 h 103"/>
                  <a:gd name="T30" fmla="*/ 0 w 82"/>
                  <a:gd name="T31" fmla="*/ 86 h 103"/>
                  <a:gd name="T32" fmla="*/ 2 w 82"/>
                  <a:gd name="T33" fmla="*/ 90 h 103"/>
                  <a:gd name="T34" fmla="*/ 8 w 82"/>
                  <a:gd name="T35" fmla="*/ 93 h 103"/>
                  <a:gd name="T36" fmla="*/ 15 w 82"/>
                  <a:gd name="T37" fmla="*/ 95 h 103"/>
                  <a:gd name="T38" fmla="*/ 24 w 82"/>
                  <a:gd name="T39" fmla="*/ 98 h 103"/>
                  <a:gd name="T40" fmla="*/ 36 w 82"/>
                  <a:gd name="T41" fmla="*/ 101 h 103"/>
                  <a:gd name="T42" fmla="*/ 50 w 82"/>
                  <a:gd name="T43" fmla="*/ 102 h 103"/>
                  <a:gd name="T44" fmla="*/ 82 w 82"/>
                  <a:gd name="T45" fmla="*/ 103 h 103"/>
                  <a:gd name="T46" fmla="*/ 82 w 82"/>
                  <a:gd name="T47" fmla="*/ 0 h 103"/>
                  <a:gd name="T48" fmla="*/ 63 w 82"/>
                  <a:gd name="T49" fmla="*/ 6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2"/>
                  <a:gd name="T76" fmla="*/ 0 h 103"/>
                  <a:gd name="T77" fmla="*/ 82 w 82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2" h="103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3" name="Freeform 135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9" name="组合 198"/>
            <p:cNvGrpSpPr>
              <a:grpSpLocks/>
            </p:cNvGrpSpPr>
            <p:nvPr/>
          </p:nvGrpSpPr>
          <p:grpSpPr bwMode="auto">
            <a:xfrm>
              <a:off x="5111892" y="1010471"/>
              <a:ext cx="212269" cy="385840"/>
              <a:chOff x="0" y="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avLst/>
                <a:gdLst>
                  <a:gd name="T0" fmla="*/ 112 w 204"/>
                  <a:gd name="T1" fmla="*/ 0 h 204"/>
                  <a:gd name="T2" fmla="*/ 141 w 204"/>
                  <a:gd name="T3" fmla="*/ 8 h 204"/>
                  <a:gd name="T4" fmla="*/ 165 w 204"/>
                  <a:gd name="T5" fmla="*/ 22 h 204"/>
                  <a:gd name="T6" fmla="*/ 185 w 204"/>
                  <a:gd name="T7" fmla="*/ 42 h 204"/>
                  <a:gd name="T8" fmla="*/ 199 w 204"/>
                  <a:gd name="T9" fmla="*/ 68 h 204"/>
                  <a:gd name="T10" fmla="*/ 204 w 204"/>
                  <a:gd name="T11" fmla="*/ 96 h 204"/>
                  <a:gd name="T12" fmla="*/ 203 w 204"/>
                  <a:gd name="T13" fmla="*/ 118 h 204"/>
                  <a:gd name="T14" fmla="*/ 195 w 204"/>
                  <a:gd name="T15" fmla="*/ 146 h 204"/>
                  <a:gd name="T16" fmla="*/ 179 w 204"/>
                  <a:gd name="T17" fmla="*/ 171 h 204"/>
                  <a:gd name="T18" fmla="*/ 156 w 204"/>
                  <a:gd name="T19" fmla="*/ 190 h 204"/>
                  <a:gd name="T20" fmla="*/ 129 w 204"/>
                  <a:gd name="T21" fmla="*/ 202 h 204"/>
                  <a:gd name="T22" fmla="*/ 108 w 204"/>
                  <a:gd name="T23" fmla="*/ 204 h 204"/>
                  <a:gd name="T24" fmla="*/ 102 w 204"/>
                  <a:gd name="T25" fmla="*/ 185 h 204"/>
                  <a:gd name="T26" fmla="*/ 107 w 204"/>
                  <a:gd name="T27" fmla="*/ 185 h 204"/>
                  <a:gd name="T28" fmla="*/ 131 w 204"/>
                  <a:gd name="T29" fmla="*/ 180 h 204"/>
                  <a:gd name="T30" fmla="*/ 164 w 204"/>
                  <a:gd name="T31" fmla="*/ 158 h 204"/>
                  <a:gd name="T32" fmla="*/ 183 w 204"/>
                  <a:gd name="T33" fmla="*/ 123 h 204"/>
                  <a:gd name="T34" fmla="*/ 185 w 204"/>
                  <a:gd name="T35" fmla="*/ 97 h 204"/>
                  <a:gd name="T36" fmla="*/ 177 w 204"/>
                  <a:gd name="T37" fmla="*/ 66 h 204"/>
                  <a:gd name="T38" fmla="*/ 148 w 204"/>
                  <a:gd name="T39" fmla="*/ 32 h 204"/>
                  <a:gd name="T40" fmla="*/ 102 w 204"/>
                  <a:gd name="T41" fmla="*/ 19 h 204"/>
                  <a:gd name="T42" fmla="*/ 96 w 204"/>
                  <a:gd name="T43" fmla="*/ 0 h 204"/>
                  <a:gd name="T44" fmla="*/ 102 w 204"/>
                  <a:gd name="T45" fmla="*/ 19 h 204"/>
                  <a:gd name="T46" fmla="*/ 89 w 204"/>
                  <a:gd name="T47" fmla="*/ 20 h 204"/>
                  <a:gd name="T48" fmla="*/ 66 w 204"/>
                  <a:gd name="T49" fmla="*/ 27 h 204"/>
                  <a:gd name="T50" fmla="*/ 31 w 204"/>
                  <a:gd name="T51" fmla="*/ 60 h 204"/>
                  <a:gd name="T52" fmla="*/ 20 w 204"/>
                  <a:gd name="T53" fmla="*/ 89 h 204"/>
                  <a:gd name="T54" fmla="*/ 19 w 204"/>
                  <a:gd name="T55" fmla="*/ 107 h 204"/>
                  <a:gd name="T56" fmla="*/ 35 w 204"/>
                  <a:gd name="T57" fmla="*/ 152 h 204"/>
                  <a:gd name="T58" fmla="*/ 70 w 204"/>
                  <a:gd name="T59" fmla="*/ 179 h 204"/>
                  <a:gd name="T60" fmla="*/ 102 w 204"/>
                  <a:gd name="T61" fmla="*/ 204 h 204"/>
                  <a:gd name="T62" fmla="*/ 83 w 204"/>
                  <a:gd name="T63" fmla="*/ 203 h 204"/>
                  <a:gd name="T64" fmla="*/ 55 w 204"/>
                  <a:gd name="T65" fmla="*/ 194 h 204"/>
                  <a:gd name="T66" fmla="*/ 32 w 204"/>
                  <a:gd name="T67" fmla="*/ 176 h 204"/>
                  <a:gd name="T68" fmla="*/ 13 w 204"/>
                  <a:gd name="T69" fmla="*/ 154 h 204"/>
                  <a:gd name="T70" fmla="*/ 3 w 204"/>
                  <a:gd name="T71" fmla="*/ 127 h 204"/>
                  <a:gd name="T72" fmla="*/ 0 w 204"/>
                  <a:gd name="T73" fmla="*/ 108 h 204"/>
                  <a:gd name="T74" fmla="*/ 3 w 204"/>
                  <a:gd name="T75" fmla="*/ 77 h 204"/>
                  <a:gd name="T76" fmla="*/ 15 w 204"/>
                  <a:gd name="T77" fmla="*/ 50 h 204"/>
                  <a:gd name="T78" fmla="*/ 32 w 204"/>
                  <a:gd name="T79" fmla="*/ 27 h 204"/>
                  <a:gd name="T80" fmla="*/ 57 w 204"/>
                  <a:gd name="T81" fmla="*/ 11 h 204"/>
                  <a:gd name="T82" fmla="*/ 87 w 204"/>
                  <a:gd name="T83" fmla="*/ 1 h 2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4"/>
                  <a:gd name="T127" fmla="*/ 0 h 204"/>
                  <a:gd name="T128" fmla="*/ 204 w 204"/>
                  <a:gd name="T129" fmla="*/ 204 h 20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4" h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avLst/>
                <a:gdLst>
                  <a:gd name="T0" fmla="*/ 6 w 33"/>
                  <a:gd name="T1" fmla="*/ 102 h 102"/>
                  <a:gd name="T2" fmla="*/ 33 w 33"/>
                  <a:gd name="T3" fmla="*/ 100 h 102"/>
                  <a:gd name="T4" fmla="*/ 27 w 33"/>
                  <a:gd name="T5" fmla="*/ 0 h 102"/>
                  <a:gd name="T6" fmla="*/ 0 w 33"/>
                  <a:gd name="T7" fmla="*/ 2 h 102"/>
                  <a:gd name="T8" fmla="*/ 6 w 33"/>
                  <a:gd name="T9" fmla="*/ 10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02"/>
                  <a:gd name="T17" fmla="*/ 33 w 33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02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avLst/>
                <a:gdLst>
                  <a:gd name="T0" fmla="*/ 5 w 49"/>
                  <a:gd name="T1" fmla="*/ 116 h 138"/>
                  <a:gd name="T2" fmla="*/ 5 w 49"/>
                  <a:gd name="T3" fmla="*/ 116 h 138"/>
                  <a:gd name="T4" fmla="*/ 5 w 49"/>
                  <a:gd name="T5" fmla="*/ 122 h 138"/>
                  <a:gd name="T6" fmla="*/ 7 w 49"/>
                  <a:gd name="T7" fmla="*/ 126 h 138"/>
                  <a:gd name="T8" fmla="*/ 9 w 49"/>
                  <a:gd name="T9" fmla="*/ 128 h 138"/>
                  <a:gd name="T10" fmla="*/ 12 w 49"/>
                  <a:gd name="T11" fmla="*/ 132 h 138"/>
                  <a:gd name="T12" fmla="*/ 16 w 49"/>
                  <a:gd name="T13" fmla="*/ 134 h 138"/>
                  <a:gd name="T14" fmla="*/ 19 w 49"/>
                  <a:gd name="T15" fmla="*/ 136 h 138"/>
                  <a:gd name="T16" fmla="*/ 23 w 49"/>
                  <a:gd name="T17" fmla="*/ 138 h 138"/>
                  <a:gd name="T18" fmla="*/ 28 w 49"/>
                  <a:gd name="T19" fmla="*/ 138 h 138"/>
                  <a:gd name="T20" fmla="*/ 28 w 49"/>
                  <a:gd name="T21" fmla="*/ 138 h 138"/>
                  <a:gd name="T22" fmla="*/ 32 w 49"/>
                  <a:gd name="T23" fmla="*/ 136 h 138"/>
                  <a:gd name="T24" fmla="*/ 37 w 49"/>
                  <a:gd name="T25" fmla="*/ 135 h 138"/>
                  <a:gd name="T26" fmla="*/ 41 w 49"/>
                  <a:gd name="T27" fmla="*/ 132 h 138"/>
                  <a:gd name="T28" fmla="*/ 43 w 49"/>
                  <a:gd name="T29" fmla="*/ 130 h 138"/>
                  <a:gd name="T30" fmla="*/ 46 w 49"/>
                  <a:gd name="T31" fmla="*/ 127 h 138"/>
                  <a:gd name="T32" fmla="*/ 47 w 49"/>
                  <a:gd name="T33" fmla="*/ 123 h 138"/>
                  <a:gd name="T34" fmla="*/ 49 w 49"/>
                  <a:gd name="T35" fmla="*/ 119 h 138"/>
                  <a:gd name="T36" fmla="*/ 49 w 49"/>
                  <a:gd name="T37" fmla="*/ 115 h 138"/>
                  <a:gd name="T38" fmla="*/ 43 w 49"/>
                  <a:gd name="T39" fmla="*/ 20 h 138"/>
                  <a:gd name="T40" fmla="*/ 43 w 49"/>
                  <a:gd name="T41" fmla="*/ 20 h 138"/>
                  <a:gd name="T42" fmla="*/ 43 w 49"/>
                  <a:gd name="T43" fmla="*/ 16 h 138"/>
                  <a:gd name="T44" fmla="*/ 42 w 49"/>
                  <a:gd name="T45" fmla="*/ 12 h 138"/>
                  <a:gd name="T46" fmla="*/ 39 w 49"/>
                  <a:gd name="T47" fmla="*/ 8 h 138"/>
                  <a:gd name="T48" fmla="*/ 37 w 49"/>
                  <a:gd name="T49" fmla="*/ 5 h 138"/>
                  <a:gd name="T50" fmla="*/ 34 w 49"/>
                  <a:gd name="T51" fmla="*/ 2 h 138"/>
                  <a:gd name="T52" fmla="*/ 30 w 49"/>
                  <a:gd name="T53" fmla="*/ 1 h 138"/>
                  <a:gd name="T54" fmla="*/ 26 w 49"/>
                  <a:gd name="T55" fmla="*/ 0 h 138"/>
                  <a:gd name="T56" fmla="*/ 20 w 49"/>
                  <a:gd name="T57" fmla="*/ 0 h 138"/>
                  <a:gd name="T58" fmla="*/ 20 w 49"/>
                  <a:gd name="T59" fmla="*/ 0 h 138"/>
                  <a:gd name="T60" fmla="*/ 16 w 49"/>
                  <a:gd name="T61" fmla="*/ 0 h 138"/>
                  <a:gd name="T62" fmla="*/ 12 w 49"/>
                  <a:gd name="T63" fmla="*/ 1 h 138"/>
                  <a:gd name="T64" fmla="*/ 8 w 49"/>
                  <a:gd name="T65" fmla="*/ 4 h 138"/>
                  <a:gd name="T66" fmla="*/ 5 w 49"/>
                  <a:gd name="T67" fmla="*/ 6 h 138"/>
                  <a:gd name="T68" fmla="*/ 3 w 49"/>
                  <a:gd name="T69" fmla="*/ 11 h 138"/>
                  <a:gd name="T70" fmla="*/ 1 w 49"/>
                  <a:gd name="T71" fmla="*/ 15 h 138"/>
                  <a:gd name="T72" fmla="*/ 0 w 49"/>
                  <a:gd name="T73" fmla="*/ 19 h 138"/>
                  <a:gd name="T74" fmla="*/ 0 w 49"/>
                  <a:gd name="T75" fmla="*/ 23 h 138"/>
                  <a:gd name="T76" fmla="*/ 5 w 49"/>
                  <a:gd name="T77" fmla="*/ 116 h 1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9"/>
                  <a:gd name="T118" fmla="*/ 0 h 138"/>
                  <a:gd name="T119" fmla="*/ 49 w 49"/>
                  <a:gd name="T120" fmla="*/ 138 h 1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9" h="138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41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avLst/>
              <a:gdLst>
                <a:gd name="T0" fmla="*/ 2147483647 w 325"/>
                <a:gd name="T1" fmla="*/ 2147483647 h 265"/>
                <a:gd name="T2" fmla="*/ 2147483647 w 325"/>
                <a:gd name="T3" fmla="*/ 2147483647 h 265"/>
                <a:gd name="T4" fmla="*/ 2147483647 w 325"/>
                <a:gd name="T5" fmla="*/ 2147483647 h 265"/>
                <a:gd name="T6" fmla="*/ 2147483647 w 325"/>
                <a:gd name="T7" fmla="*/ 2147483647 h 265"/>
                <a:gd name="T8" fmla="*/ 2147483647 w 325"/>
                <a:gd name="T9" fmla="*/ 2147483647 h 265"/>
                <a:gd name="T10" fmla="*/ 2147483647 w 325"/>
                <a:gd name="T11" fmla="*/ 2147483647 h 265"/>
                <a:gd name="T12" fmla="*/ 2147483647 w 325"/>
                <a:gd name="T13" fmla="*/ 2147483647 h 265"/>
                <a:gd name="T14" fmla="*/ 2147483647 w 325"/>
                <a:gd name="T15" fmla="*/ 2147483647 h 265"/>
                <a:gd name="T16" fmla="*/ 2147483647 w 325"/>
                <a:gd name="T17" fmla="*/ 2147483647 h 265"/>
                <a:gd name="T18" fmla="*/ 2147483647 w 325"/>
                <a:gd name="T19" fmla="*/ 2147483647 h 265"/>
                <a:gd name="T20" fmla="*/ 2147483647 w 325"/>
                <a:gd name="T21" fmla="*/ 2147483647 h 265"/>
                <a:gd name="T22" fmla="*/ 2147483647 w 325"/>
                <a:gd name="T23" fmla="*/ 2147483647 h 265"/>
                <a:gd name="T24" fmla="*/ 2147483647 w 325"/>
                <a:gd name="T25" fmla="*/ 2147483647 h 265"/>
                <a:gd name="T26" fmla="*/ 2147483647 w 325"/>
                <a:gd name="T27" fmla="*/ 2147483647 h 265"/>
                <a:gd name="T28" fmla="*/ 2147483647 w 325"/>
                <a:gd name="T29" fmla="*/ 2147483647 h 265"/>
                <a:gd name="T30" fmla="*/ 2147483647 w 325"/>
                <a:gd name="T31" fmla="*/ 2147483647 h 265"/>
                <a:gd name="T32" fmla="*/ 2147483647 w 325"/>
                <a:gd name="T33" fmla="*/ 2147483647 h 265"/>
                <a:gd name="T34" fmla="*/ 2147483647 w 325"/>
                <a:gd name="T35" fmla="*/ 2147483647 h 265"/>
                <a:gd name="T36" fmla="*/ 2147483647 w 325"/>
                <a:gd name="T37" fmla="*/ 2147483647 h 265"/>
                <a:gd name="T38" fmla="*/ 2147483647 w 325"/>
                <a:gd name="T39" fmla="*/ 2147483647 h 265"/>
                <a:gd name="T40" fmla="*/ 2147483647 w 325"/>
                <a:gd name="T41" fmla="*/ 1200969702 h 265"/>
                <a:gd name="T42" fmla="*/ 2147483647 w 325"/>
                <a:gd name="T43" fmla="*/ 0 h 265"/>
                <a:gd name="T44" fmla="*/ 2147483647 w 325"/>
                <a:gd name="T45" fmla="*/ 0 h 265"/>
                <a:gd name="T46" fmla="*/ 2147483647 w 325"/>
                <a:gd name="T47" fmla="*/ 1200969702 h 265"/>
                <a:gd name="T48" fmla="*/ 2147483647 w 325"/>
                <a:gd name="T49" fmla="*/ 2147483647 h 265"/>
                <a:gd name="T50" fmla="*/ 2147483647 w 325"/>
                <a:gd name="T51" fmla="*/ 2147483647 h 265"/>
                <a:gd name="T52" fmla="*/ 2147483647 w 325"/>
                <a:gd name="T53" fmla="*/ 2147483647 h 265"/>
                <a:gd name="T54" fmla="*/ 2147483647 w 325"/>
                <a:gd name="T55" fmla="*/ 2147483647 h 265"/>
                <a:gd name="T56" fmla="*/ 0 w 325"/>
                <a:gd name="T57" fmla="*/ 2147483647 h 265"/>
                <a:gd name="T58" fmla="*/ 0 w 325"/>
                <a:gd name="T59" fmla="*/ 2147483647 h 265"/>
                <a:gd name="T60" fmla="*/ 2147483647 w 325"/>
                <a:gd name="T61" fmla="*/ 2147483647 h 2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5"/>
                <a:gd name="T94" fmla="*/ 0 h 265"/>
                <a:gd name="T95" fmla="*/ 325 w 325"/>
                <a:gd name="T96" fmla="*/ 265 h 2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5" h="26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2" name="Freeform 141"/>
            <p:cNvSpPr>
              <a:spLocks noEditPoints="1" noChangeArrowhead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avLst/>
              <a:gdLst>
                <a:gd name="T0" fmla="*/ 2147483647 w 396"/>
                <a:gd name="T1" fmla="*/ 0 h 327"/>
                <a:gd name="T2" fmla="*/ 2147483647 w 396"/>
                <a:gd name="T3" fmla="*/ 2147483647 h 327"/>
                <a:gd name="T4" fmla="*/ 2147483647 w 396"/>
                <a:gd name="T5" fmla="*/ 2147483647 h 327"/>
                <a:gd name="T6" fmla="*/ 2147483647 w 396"/>
                <a:gd name="T7" fmla="*/ 2147483647 h 327"/>
                <a:gd name="T8" fmla="*/ 2147483647 w 396"/>
                <a:gd name="T9" fmla="*/ 2147483647 h 327"/>
                <a:gd name="T10" fmla="*/ 2147483647 w 396"/>
                <a:gd name="T11" fmla="*/ 2147483647 h 327"/>
                <a:gd name="T12" fmla="*/ 2147483647 w 396"/>
                <a:gd name="T13" fmla="*/ 2147483647 h 327"/>
                <a:gd name="T14" fmla="*/ 2147483647 w 396"/>
                <a:gd name="T15" fmla="*/ 2147483647 h 327"/>
                <a:gd name="T16" fmla="*/ 2147483647 w 396"/>
                <a:gd name="T17" fmla="*/ 2147483647 h 327"/>
                <a:gd name="T18" fmla="*/ 2147483647 w 396"/>
                <a:gd name="T19" fmla="*/ 2147483647 h 327"/>
                <a:gd name="T20" fmla="*/ 2147483647 w 396"/>
                <a:gd name="T21" fmla="*/ 2147483647 h 327"/>
                <a:gd name="T22" fmla="*/ 2147483647 w 396"/>
                <a:gd name="T23" fmla="*/ 2147483647 h 327"/>
                <a:gd name="T24" fmla="*/ 2147483647 w 396"/>
                <a:gd name="T25" fmla="*/ 2147483647 h 327"/>
                <a:gd name="T26" fmla="*/ 2147483647 w 396"/>
                <a:gd name="T27" fmla="*/ 2147483647 h 327"/>
                <a:gd name="T28" fmla="*/ 2147483647 w 396"/>
                <a:gd name="T29" fmla="*/ 2147483647 h 327"/>
                <a:gd name="T30" fmla="*/ 2147483647 w 396"/>
                <a:gd name="T31" fmla="*/ 2147483647 h 327"/>
                <a:gd name="T32" fmla="*/ 2147483647 w 396"/>
                <a:gd name="T33" fmla="*/ 2147483647 h 327"/>
                <a:gd name="T34" fmla="*/ 2147483647 w 396"/>
                <a:gd name="T35" fmla="*/ 2147483647 h 327"/>
                <a:gd name="T36" fmla="*/ 2147483647 w 396"/>
                <a:gd name="T37" fmla="*/ 2147483647 h 327"/>
                <a:gd name="T38" fmla="*/ 2147483647 w 396"/>
                <a:gd name="T39" fmla="*/ 2147483647 h 327"/>
                <a:gd name="T40" fmla="*/ 2147483647 w 396"/>
                <a:gd name="T41" fmla="*/ 2147483647 h 327"/>
                <a:gd name="T42" fmla="*/ 2147483647 w 396"/>
                <a:gd name="T43" fmla="*/ 2147483647 h 327"/>
                <a:gd name="T44" fmla="*/ 2147483647 w 396"/>
                <a:gd name="T45" fmla="*/ 2147483647 h 327"/>
                <a:gd name="T46" fmla="*/ 2147483647 w 396"/>
                <a:gd name="T47" fmla="*/ 2147483647 h 327"/>
                <a:gd name="T48" fmla="*/ 2147483647 w 396"/>
                <a:gd name="T49" fmla="*/ 2147483647 h 327"/>
                <a:gd name="T50" fmla="*/ 2147483647 w 396"/>
                <a:gd name="T51" fmla="*/ 2147483647 h 327"/>
                <a:gd name="T52" fmla="*/ 2147483647 w 396"/>
                <a:gd name="T53" fmla="*/ 2147483647 h 327"/>
                <a:gd name="T54" fmla="*/ 2147483647 w 396"/>
                <a:gd name="T55" fmla="*/ 2147483647 h 327"/>
                <a:gd name="T56" fmla="*/ 2147483647 w 396"/>
                <a:gd name="T57" fmla="*/ 2147483647 h 327"/>
                <a:gd name="T58" fmla="*/ 2147483647 w 396"/>
                <a:gd name="T59" fmla="*/ 2147483647 h 327"/>
                <a:gd name="T60" fmla="*/ 2147483647 w 396"/>
                <a:gd name="T61" fmla="*/ 0 h 327"/>
                <a:gd name="T62" fmla="*/ 2147483647 w 396"/>
                <a:gd name="T63" fmla="*/ 0 h 327"/>
                <a:gd name="T64" fmla="*/ 2147483647 w 396"/>
                <a:gd name="T65" fmla="*/ 2147483647 h 327"/>
                <a:gd name="T66" fmla="*/ 2147483647 w 396"/>
                <a:gd name="T67" fmla="*/ 2147483647 h 327"/>
                <a:gd name="T68" fmla="*/ 2147483647 w 396"/>
                <a:gd name="T69" fmla="*/ 2147483647 h 327"/>
                <a:gd name="T70" fmla="*/ 2147483647 w 396"/>
                <a:gd name="T71" fmla="*/ 2147483647 h 327"/>
                <a:gd name="T72" fmla="*/ 2147483647 w 396"/>
                <a:gd name="T73" fmla="*/ 2147483647 h 327"/>
                <a:gd name="T74" fmla="*/ 2147483647 w 396"/>
                <a:gd name="T75" fmla="*/ 2147483647 h 327"/>
                <a:gd name="T76" fmla="*/ 2147483647 w 396"/>
                <a:gd name="T77" fmla="*/ 2147483647 h 327"/>
                <a:gd name="T78" fmla="*/ 2147483647 w 396"/>
                <a:gd name="T79" fmla="*/ 2147483647 h 327"/>
                <a:gd name="T80" fmla="*/ 2147483647 w 396"/>
                <a:gd name="T81" fmla="*/ 2147483647 h 327"/>
                <a:gd name="T82" fmla="*/ 2147483647 w 396"/>
                <a:gd name="T83" fmla="*/ 2147483647 h 327"/>
                <a:gd name="T84" fmla="*/ 2147483647 w 396"/>
                <a:gd name="T85" fmla="*/ 2147483647 h 327"/>
                <a:gd name="T86" fmla="*/ 2147483647 w 396"/>
                <a:gd name="T87" fmla="*/ 2147483647 h 327"/>
                <a:gd name="T88" fmla="*/ 2147483647 w 396"/>
                <a:gd name="T89" fmla="*/ 2147483647 h 327"/>
                <a:gd name="T90" fmla="*/ 2147483647 w 396"/>
                <a:gd name="T91" fmla="*/ 2147483647 h 327"/>
                <a:gd name="T92" fmla="*/ 2147483647 w 396"/>
                <a:gd name="T93" fmla="*/ 2147483647 h 327"/>
                <a:gd name="T94" fmla="*/ 1127099957 w 396"/>
                <a:gd name="T95" fmla="*/ 2147483647 h 327"/>
                <a:gd name="T96" fmla="*/ 0 w 396"/>
                <a:gd name="T97" fmla="*/ 2147483647 h 327"/>
                <a:gd name="T98" fmla="*/ 2147483647 w 396"/>
                <a:gd name="T99" fmla="*/ 2147483647 h 327"/>
                <a:gd name="T100" fmla="*/ 2147483647 w 396"/>
                <a:gd name="T101" fmla="*/ 2147483647 h 327"/>
                <a:gd name="T102" fmla="*/ 2147483647 w 396"/>
                <a:gd name="T103" fmla="*/ 0 h 327"/>
                <a:gd name="T104" fmla="*/ 2147483647 w 396"/>
                <a:gd name="T105" fmla="*/ 2147483647 h 327"/>
                <a:gd name="T106" fmla="*/ 2147483647 w 396"/>
                <a:gd name="T107" fmla="*/ 2147483647 h 327"/>
                <a:gd name="T108" fmla="*/ 2147483647 w 396"/>
                <a:gd name="T109" fmla="*/ 2147483647 h 327"/>
                <a:gd name="T110" fmla="*/ 2147483647 w 396"/>
                <a:gd name="T111" fmla="*/ 2147483647 h 327"/>
                <a:gd name="T112" fmla="*/ 2147483647 w 396"/>
                <a:gd name="T113" fmla="*/ 2147483647 h 327"/>
                <a:gd name="T114" fmla="*/ 2147483647 w 396"/>
                <a:gd name="T115" fmla="*/ 2147483647 h 327"/>
                <a:gd name="T116" fmla="*/ 2147483647 w 396"/>
                <a:gd name="T117" fmla="*/ 2147483647 h 3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6"/>
                <a:gd name="T178" fmla="*/ 0 h 327"/>
                <a:gd name="T179" fmla="*/ 396 w 396"/>
                <a:gd name="T180" fmla="*/ 327 h 3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6" h="327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3" name="Freeform 142"/>
            <p:cNvSpPr>
              <a:spLocks noEditPoints="1" noChangeArrowhead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avLst/>
              <a:gdLst>
                <a:gd name="T0" fmla="*/ 2147483647 w 509"/>
                <a:gd name="T1" fmla="*/ 2147483647 h 593"/>
                <a:gd name="T2" fmla="*/ 2147483647 w 509"/>
                <a:gd name="T3" fmla="*/ 2147483647 h 593"/>
                <a:gd name="T4" fmla="*/ 2147483647 w 509"/>
                <a:gd name="T5" fmla="*/ 2147483647 h 593"/>
                <a:gd name="T6" fmla="*/ 2147483647 w 509"/>
                <a:gd name="T7" fmla="*/ 2147483647 h 593"/>
                <a:gd name="T8" fmla="*/ 2147483647 w 509"/>
                <a:gd name="T9" fmla="*/ 2147483647 h 593"/>
                <a:gd name="T10" fmla="*/ 2147483647 w 509"/>
                <a:gd name="T11" fmla="*/ 2147483647 h 593"/>
                <a:gd name="T12" fmla="*/ 2147483647 w 509"/>
                <a:gd name="T13" fmla="*/ 2147483647 h 593"/>
                <a:gd name="T14" fmla="*/ 2147483647 w 509"/>
                <a:gd name="T15" fmla="*/ 2147483647 h 593"/>
                <a:gd name="T16" fmla="*/ 2147483647 w 509"/>
                <a:gd name="T17" fmla="*/ 2147483647 h 593"/>
                <a:gd name="T18" fmla="*/ 2147483647 w 509"/>
                <a:gd name="T19" fmla="*/ 2147483647 h 593"/>
                <a:gd name="T20" fmla="*/ 2147483647 w 509"/>
                <a:gd name="T21" fmla="*/ 2147483647 h 593"/>
                <a:gd name="T22" fmla="*/ 2147483647 w 509"/>
                <a:gd name="T23" fmla="*/ 2147483647 h 593"/>
                <a:gd name="T24" fmla="*/ 2147483647 w 509"/>
                <a:gd name="T25" fmla="*/ 2147483647 h 593"/>
                <a:gd name="T26" fmla="*/ 2147483647 w 509"/>
                <a:gd name="T27" fmla="*/ 2147483647 h 593"/>
                <a:gd name="T28" fmla="*/ 2147483647 w 509"/>
                <a:gd name="T29" fmla="*/ 2147483647 h 593"/>
                <a:gd name="T30" fmla="*/ 2147483647 w 509"/>
                <a:gd name="T31" fmla="*/ 2147483647 h 593"/>
                <a:gd name="T32" fmla="*/ 2147483647 w 509"/>
                <a:gd name="T33" fmla="*/ 2147483647 h 593"/>
                <a:gd name="T34" fmla="*/ 2147483647 w 509"/>
                <a:gd name="T35" fmla="*/ 2147483647 h 593"/>
                <a:gd name="T36" fmla="*/ 2147483647 w 509"/>
                <a:gd name="T37" fmla="*/ 2147483647 h 593"/>
                <a:gd name="T38" fmla="*/ 2147483647 w 509"/>
                <a:gd name="T39" fmla="*/ 2147483647 h 593"/>
                <a:gd name="T40" fmla="*/ 2147483647 w 509"/>
                <a:gd name="T41" fmla="*/ 2147483647 h 593"/>
                <a:gd name="T42" fmla="*/ 2147483647 w 509"/>
                <a:gd name="T43" fmla="*/ 2147483647 h 593"/>
                <a:gd name="T44" fmla="*/ 2147483647 w 509"/>
                <a:gd name="T45" fmla="*/ 2147483647 h 593"/>
                <a:gd name="T46" fmla="*/ 2147483647 w 509"/>
                <a:gd name="T47" fmla="*/ 2147483647 h 593"/>
                <a:gd name="T48" fmla="*/ 2147483647 w 509"/>
                <a:gd name="T49" fmla="*/ 2147483647 h 593"/>
                <a:gd name="T50" fmla="*/ 2147483647 w 509"/>
                <a:gd name="T51" fmla="*/ 2147483647 h 593"/>
                <a:gd name="T52" fmla="*/ 2147483647 w 509"/>
                <a:gd name="T53" fmla="*/ 2147483647 h 593"/>
                <a:gd name="T54" fmla="*/ 2147483647 w 509"/>
                <a:gd name="T55" fmla="*/ 2147483647 h 593"/>
                <a:gd name="T56" fmla="*/ 2147483647 w 509"/>
                <a:gd name="T57" fmla="*/ 2147483647 h 593"/>
                <a:gd name="T58" fmla="*/ 2147483647 w 509"/>
                <a:gd name="T59" fmla="*/ 2147483647 h 593"/>
                <a:gd name="T60" fmla="*/ 2147483647 w 509"/>
                <a:gd name="T61" fmla="*/ 2147483647 h 593"/>
                <a:gd name="T62" fmla="*/ 2147483647 w 509"/>
                <a:gd name="T63" fmla="*/ 2147483647 h 593"/>
                <a:gd name="T64" fmla="*/ 2147483647 w 509"/>
                <a:gd name="T65" fmla="*/ 2147483647 h 593"/>
                <a:gd name="T66" fmla="*/ 2147483647 w 509"/>
                <a:gd name="T67" fmla="*/ 2147483647 h 593"/>
                <a:gd name="T68" fmla="*/ 2147483647 w 509"/>
                <a:gd name="T69" fmla="*/ 2147483647 h 593"/>
                <a:gd name="T70" fmla="*/ 2147483647 w 509"/>
                <a:gd name="T71" fmla="*/ 2147483647 h 593"/>
                <a:gd name="T72" fmla="*/ 2147483647 w 509"/>
                <a:gd name="T73" fmla="*/ 2147483647 h 593"/>
                <a:gd name="T74" fmla="*/ 2147483647 w 509"/>
                <a:gd name="T75" fmla="*/ 2147483647 h 593"/>
                <a:gd name="T76" fmla="*/ 2147483647 w 509"/>
                <a:gd name="T77" fmla="*/ 2147483647 h 593"/>
                <a:gd name="T78" fmla="*/ 2147483647 w 509"/>
                <a:gd name="T79" fmla="*/ 2147483647 h 593"/>
                <a:gd name="T80" fmla="*/ 2147483647 w 509"/>
                <a:gd name="T81" fmla="*/ 2147483647 h 593"/>
                <a:gd name="T82" fmla="*/ 2147483647 w 509"/>
                <a:gd name="T83" fmla="*/ 2147483647 h 593"/>
                <a:gd name="T84" fmla="*/ 2147483647 w 509"/>
                <a:gd name="T85" fmla="*/ 2147483647 h 593"/>
                <a:gd name="T86" fmla="*/ 2147483647 w 509"/>
                <a:gd name="T87" fmla="*/ 2147483647 h 593"/>
                <a:gd name="T88" fmla="*/ 0 w 509"/>
                <a:gd name="T89" fmla="*/ 2147483647 h 593"/>
                <a:gd name="T90" fmla="*/ 2147483647 w 509"/>
                <a:gd name="T91" fmla="*/ 2147483647 h 593"/>
                <a:gd name="T92" fmla="*/ 2147483647 w 509"/>
                <a:gd name="T93" fmla="*/ 2147483647 h 593"/>
                <a:gd name="T94" fmla="*/ 2147483647 w 509"/>
                <a:gd name="T95" fmla="*/ 2147483647 h 593"/>
                <a:gd name="T96" fmla="*/ 2147483647 w 509"/>
                <a:gd name="T97" fmla="*/ 2147483647 h 593"/>
                <a:gd name="T98" fmla="*/ 2147483647 w 509"/>
                <a:gd name="T99" fmla="*/ 2147483647 h 593"/>
                <a:gd name="T100" fmla="*/ 2147483647 w 509"/>
                <a:gd name="T101" fmla="*/ 2147483647 h 593"/>
                <a:gd name="T102" fmla="*/ 2147483647 w 509"/>
                <a:gd name="T103" fmla="*/ 2147483647 h 593"/>
                <a:gd name="T104" fmla="*/ 2147483647 w 509"/>
                <a:gd name="T105" fmla="*/ 2147483647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9"/>
                <a:gd name="T160" fmla="*/ 0 h 593"/>
                <a:gd name="T161" fmla="*/ 509 w 509"/>
                <a:gd name="T162" fmla="*/ 593 h 5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9" h="593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4" name="Freeform 143"/>
            <p:cNvSpPr>
              <a:spLocks noEditPoints="1" noChangeArrowhead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avLst/>
              <a:gdLst>
                <a:gd name="T0" fmla="*/ 2147483647 w 214"/>
                <a:gd name="T1" fmla="*/ 2147483647 h 431"/>
                <a:gd name="T2" fmla="*/ 2147483647 w 214"/>
                <a:gd name="T3" fmla="*/ 2147483647 h 431"/>
                <a:gd name="T4" fmla="*/ 2147483647 w 214"/>
                <a:gd name="T5" fmla="*/ 2147483647 h 431"/>
                <a:gd name="T6" fmla="*/ 2147483647 w 214"/>
                <a:gd name="T7" fmla="*/ 2147483647 h 431"/>
                <a:gd name="T8" fmla="*/ 2147483647 w 214"/>
                <a:gd name="T9" fmla="*/ 2147483647 h 431"/>
                <a:gd name="T10" fmla="*/ 2147483647 w 214"/>
                <a:gd name="T11" fmla="*/ 2147483647 h 431"/>
                <a:gd name="T12" fmla="*/ 2147483647 w 214"/>
                <a:gd name="T13" fmla="*/ 2147483647 h 431"/>
                <a:gd name="T14" fmla="*/ 2147483647 w 214"/>
                <a:gd name="T15" fmla="*/ 2147483647 h 431"/>
                <a:gd name="T16" fmla="*/ 2147483647 w 214"/>
                <a:gd name="T17" fmla="*/ 2147483647 h 431"/>
                <a:gd name="T18" fmla="*/ 2147483647 w 214"/>
                <a:gd name="T19" fmla="*/ 2147483647 h 431"/>
                <a:gd name="T20" fmla="*/ 2147483647 w 214"/>
                <a:gd name="T21" fmla="*/ 2147483647 h 431"/>
                <a:gd name="T22" fmla="*/ 2147483647 w 214"/>
                <a:gd name="T23" fmla="*/ 2147483647 h 431"/>
                <a:gd name="T24" fmla="*/ 2147483647 w 214"/>
                <a:gd name="T25" fmla="*/ 2147483647 h 431"/>
                <a:gd name="T26" fmla="*/ 2147483647 w 214"/>
                <a:gd name="T27" fmla="*/ 2147483647 h 431"/>
                <a:gd name="T28" fmla="*/ 2147483647 w 214"/>
                <a:gd name="T29" fmla="*/ 2147483647 h 431"/>
                <a:gd name="T30" fmla="*/ 2147483647 w 214"/>
                <a:gd name="T31" fmla="*/ 2147483647 h 431"/>
                <a:gd name="T32" fmla="*/ 2147483647 w 214"/>
                <a:gd name="T33" fmla="*/ 2147483647 h 431"/>
                <a:gd name="T34" fmla="*/ 2147483647 w 214"/>
                <a:gd name="T35" fmla="*/ 2147483647 h 431"/>
                <a:gd name="T36" fmla="*/ 2147483647 w 214"/>
                <a:gd name="T37" fmla="*/ 2147483647 h 431"/>
                <a:gd name="T38" fmla="*/ 2147483647 w 214"/>
                <a:gd name="T39" fmla="*/ 2147483647 h 431"/>
                <a:gd name="T40" fmla="*/ 2147483647 w 214"/>
                <a:gd name="T41" fmla="*/ 2147483647 h 431"/>
                <a:gd name="T42" fmla="*/ 2147483647 w 214"/>
                <a:gd name="T43" fmla="*/ 2147483647 h 431"/>
                <a:gd name="T44" fmla="*/ 2147483647 w 214"/>
                <a:gd name="T45" fmla="*/ 2147483647 h 431"/>
                <a:gd name="T46" fmla="*/ 2147483647 w 214"/>
                <a:gd name="T47" fmla="*/ 2147483647 h 431"/>
                <a:gd name="T48" fmla="*/ 2147483647 w 214"/>
                <a:gd name="T49" fmla="*/ 2147483647 h 431"/>
                <a:gd name="T50" fmla="*/ 2147483647 w 214"/>
                <a:gd name="T51" fmla="*/ 2147483647 h 431"/>
                <a:gd name="T52" fmla="*/ 2147483647 w 214"/>
                <a:gd name="T53" fmla="*/ 2147483647 h 431"/>
                <a:gd name="T54" fmla="*/ 2147483647 w 214"/>
                <a:gd name="T55" fmla="*/ 2147483647 h 431"/>
                <a:gd name="T56" fmla="*/ 2147483647 w 214"/>
                <a:gd name="T57" fmla="*/ 2147483647 h 431"/>
                <a:gd name="T58" fmla="*/ 2147483647 w 214"/>
                <a:gd name="T59" fmla="*/ 2147483647 h 431"/>
                <a:gd name="T60" fmla="*/ 2147483647 w 214"/>
                <a:gd name="T61" fmla="*/ 0 h 431"/>
                <a:gd name="T62" fmla="*/ 2147483647 w 214"/>
                <a:gd name="T63" fmla="*/ 2147483647 h 431"/>
                <a:gd name="T64" fmla="*/ 2147483647 w 214"/>
                <a:gd name="T65" fmla="*/ 2147483647 h 431"/>
                <a:gd name="T66" fmla="*/ 2147483647 w 214"/>
                <a:gd name="T67" fmla="*/ 2147483647 h 431"/>
                <a:gd name="T68" fmla="*/ 2147483647 w 214"/>
                <a:gd name="T69" fmla="*/ 2147483647 h 431"/>
                <a:gd name="T70" fmla="*/ 1127099829 w 214"/>
                <a:gd name="T71" fmla="*/ 2147483647 h 431"/>
                <a:gd name="T72" fmla="*/ 2147483647 w 214"/>
                <a:gd name="T73" fmla="*/ 2147483647 h 431"/>
                <a:gd name="T74" fmla="*/ 2147483647 w 214"/>
                <a:gd name="T75" fmla="*/ 2147483647 h 431"/>
                <a:gd name="T76" fmla="*/ 2147483647 w 214"/>
                <a:gd name="T77" fmla="*/ 2147483647 h 431"/>
                <a:gd name="T78" fmla="*/ 2147483647 w 214"/>
                <a:gd name="T79" fmla="*/ 2147483647 h 431"/>
                <a:gd name="T80" fmla="*/ 2147483647 w 214"/>
                <a:gd name="T81" fmla="*/ 2147483647 h 431"/>
                <a:gd name="T82" fmla="*/ 2147483647 w 214"/>
                <a:gd name="T83" fmla="*/ 2147483647 h 431"/>
                <a:gd name="T84" fmla="*/ 2147483647 w 214"/>
                <a:gd name="T85" fmla="*/ 2147483647 h 431"/>
                <a:gd name="T86" fmla="*/ 2147483647 w 214"/>
                <a:gd name="T87" fmla="*/ 2147483647 h 431"/>
                <a:gd name="T88" fmla="*/ 2147483647 w 214"/>
                <a:gd name="T89" fmla="*/ 214748364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4"/>
                <a:gd name="T136" fmla="*/ 0 h 431"/>
                <a:gd name="T137" fmla="*/ 214 w 21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4" h="431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4" name="组合 213"/>
            <p:cNvGrpSpPr>
              <a:grpSpLocks/>
            </p:cNvGrpSpPr>
            <p:nvPr/>
          </p:nvGrpSpPr>
          <p:grpSpPr bwMode="auto">
            <a:xfrm>
              <a:off x="4004765" y="1840610"/>
              <a:ext cx="374592" cy="384776"/>
              <a:chOff x="0" y="0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avLst/>
                <a:gdLst>
                  <a:gd name="T0" fmla="*/ 180 w 360"/>
                  <a:gd name="T1" fmla="*/ 0 h 362"/>
                  <a:gd name="T2" fmla="*/ 232 w 360"/>
                  <a:gd name="T3" fmla="*/ 8 h 362"/>
                  <a:gd name="T4" fmla="*/ 280 w 360"/>
                  <a:gd name="T5" fmla="*/ 31 h 362"/>
                  <a:gd name="T6" fmla="*/ 319 w 360"/>
                  <a:gd name="T7" fmla="*/ 67 h 362"/>
                  <a:gd name="T8" fmla="*/ 346 w 360"/>
                  <a:gd name="T9" fmla="*/ 111 h 362"/>
                  <a:gd name="T10" fmla="*/ 358 w 360"/>
                  <a:gd name="T11" fmla="*/ 163 h 362"/>
                  <a:gd name="T12" fmla="*/ 358 w 360"/>
                  <a:gd name="T13" fmla="*/ 199 h 362"/>
                  <a:gd name="T14" fmla="*/ 346 w 360"/>
                  <a:gd name="T15" fmla="*/ 251 h 362"/>
                  <a:gd name="T16" fmla="*/ 319 w 360"/>
                  <a:gd name="T17" fmla="*/ 295 h 362"/>
                  <a:gd name="T18" fmla="*/ 280 w 360"/>
                  <a:gd name="T19" fmla="*/ 331 h 362"/>
                  <a:gd name="T20" fmla="*/ 232 w 360"/>
                  <a:gd name="T21" fmla="*/ 354 h 362"/>
                  <a:gd name="T22" fmla="*/ 180 w 360"/>
                  <a:gd name="T23" fmla="*/ 362 h 362"/>
                  <a:gd name="T24" fmla="*/ 180 w 360"/>
                  <a:gd name="T25" fmla="*/ 314 h 362"/>
                  <a:gd name="T26" fmla="*/ 193 w 360"/>
                  <a:gd name="T27" fmla="*/ 318 h 362"/>
                  <a:gd name="T28" fmla="*/ 201 w 360"/>
                  <a:gd name="T29" fmla="*/ 329 h 362"/>
                  <a:gd name="T30" fmla="*/ 237 w 360"/>
                  <a:gd name="T31" fmla="*/ 320 h 362"/>
                  <a:gd name="T32" fmla="*/ 268 w 360"/>
                  <a:gd name="T33" fmla="*/ 302 h 362"/>
                  <a:gd name="T34" fmla="*/ 293 w 360"/>
                  <a:gd name="T35" fmla="*/ 278 h 362"/>
                  <a:gd name="T36" fmla="*/ 312 w 360"/>
                  <a:gd name="T37" fmla="*/ 248 h 362"/>
                  <a:gd name="T38" fmla="*/ 325 w 360"/>
                  <a:gd name="T39" fmla="*/ 215 h 362"/>
                  <a:gd name="T40" fmla="*/ 322 w 360"/>
                  <a:gd name="T41" fmla="*/ 199 h 362"/>
                  <a:gd name="T42" fmla="*/ 312 w 360"/>
                  <a:gd name="T43" fmla="*/ 180 h 362"/>
                  <a:gd name="T44" fmla="*/ 316 w 360"/>
                  <a:gd name="T45" fmla="*/ 167 h 362"/>
                  <a:gd name="T46" fmla="*/ 327 w 360"/>
                  <a:gd name="T47" fmla="*/ 159 h 362"/>
                  <a:gd name="T48" fmla="*/ 318 w 360"/>
                  <a:gd name="T49" fmla="*/ 123 h 362"/>
                  <a:gd name="T50" fmla="*/ 300 w 360"/>
                  <a:gd name="T51" fmla="*/ 94 h 362"/>
                  <a:gd name="T52" fmla="*/ 277 w 360"/>
                  <a:gd name="T53" fmla="*/ 67 h 362"/>
                  <a:gd name="T54" fmla="*/ 247 w 360"/>
                  <a:gd name="T55" fmla="*/ 48 h 362"/>
                  <a:gd name="T56" fmla="*/ 214 w 360"/>
                  <a:gd name="T57" fmla="*/ 35 h 362"/>
                  <a:gd name="T58" fmla="*/ 199 w 360"/>
                  <a:gd name="T59" fmla="*/ 39 h 362"/>
                  <a:gd name="T60" fmla="*/ 180 w 360"/>
                  <a:gd name="T61" fmla="*/ 48 h 362"/>
                  <a:gd name="T62" fmla="*/ 180 w 360"/>
                  <a:gd name="T63" fmla="*/ 0 h 362"/>
                  <a:gd name="T64" fmla="*/ 180 w 360"/>
                  <a:gd name="T65" fmla="*/ 48 h 362"/>
                  <a:gd name="T66" fmla="*/ 161 w 360"/>
                  <a:gd name="T67" fmla="*/ 39 h 362"/>
                  <a:gd name="T68" fmla="*/ 146 w 360"/>
                  <a:gd name="T69" fmla="*/ 35 h 362"/>
                  <a:gd name="T70" fmla="*/ 112 w 360"/>
                  <a:gd name="T71" fmla="*/ 48 h 362"/>
                  <a:gd name="T72" fmla="*/ 82 w 360"/>
                  <a:gd name="T73" fmla="*/ 67 h 362"/>
                  <a:gd name="T74" fmla="*/ 59 w 360"/>
                  <a:gd name="T75" fmla="*/ 94 h 362"/>
                  <a:gd name="T76" fmla="*/ 42 w 360"/>
                  <a:gd name="T77" fmla="*/ 123 h 362"/>
                  <a:gd name="T78" fmla="*/ 32 w 360"/>
                  <a:gd name="T79" fmla="*/ 159 h 362"/>
                  <a:gd name="T80" fmla="*/ 43 w 360"/>
                  <a:gd name="T81" fmla="*/ 167 h 362"/>
                  <a:gd name="T82" fmla="*/ 47 w 360"/>
                  <a:gd name="T83" fmla="*/ 180 h 362"/>
                  <a:gd name="T84" fmla="*/ 37 w 360"/>
                  <a:gd name="T85" fmla="*/ 199 h 362"/>
                  <a:gd name="T86" fmla="*/ 33 w 360"/>
                  <a:gd name="T87" fmla="*/ 215 h 362"/>
                  <a:gd name="T88" fmla="*/ 46 w 360"/>
                  <a:gd name="T89" fmla="*/ 248 h 362"/>
                  <a:gd name="T90" fmla="*/ 66 w 360"/>
                  <a:gd name="T91" fmla="*/ 278 h 362"/>
                  <a:gd name="T92" fmla="*/ 92 w 360"/>
                  <a:gd name="T93" fmla="*/ 302 h 362"/>
                  <a:gd name="T94" fmla="*/ 123 w 360"/>
                  <a:gd name="T95" fmla="*/ 320 h 362"/>
                  <a:gd name="T96" fmla="*/ 158 w 360"/>
                  <a:gd name="T97" fmla="*/ 329 h 362"/>
                  <a:gd name="T98" fmla="*/ 161 w 360"/>
                  <a:gd name="T99" fmla="*/ 322 h 362"/>
                  <a:gd name="T100" fmla="*/ 180 w 360"/>
                  <a:gd name="T101" fmla="*/ 314 h 362"/>
                  <a:gd name="T102" fmla="*/ 180 w 360"/>
                  <a:gd name="T103" fmla="*/ 362 h 362"/>
                  <a:gd name="T104" fmla="*/ 126 w 360"/>
                  <a:gd name="T105" fmla="*/ 354 h 362"/>
                  <a:gd name="T106" fmla="*/ 78 w 360"/>
                  <a:gd name="T107" fmla="*/ 331 h 362"/>
                  <a:gd name="T108" fmla="*/ 40 w 360"/>
                  <a:gd name="T109" fmla="*/ 295 h 362"/>
                  <a:gd name="T110" fmla="*/ 13 w 360"/>
                  <a:gd name="T111" fmla="*/ 251 h 362"/>
                  <a:gd name="T112" fmla="*/ 0 w 360"/>
                  <a:gd name="T113" fmla="*/ 199 h 362"/>
                  <a:gd name="T114" fmla="*/ 0 w 360"/>
                  <a:gd name="T115" fmla="*/ 163 h 362"/>
                  <a:gd name="T116" fmla="*/ 13 w 360"/>
                  <a:gd name="T117" fmla="*/ 111 h 362"/>
                  <a:gd name="T118" fmla="*/ 40 w 360"/>
                  <a:gd name="T119" fmla="*/ 67 h 362"/>
                  <a:gd name="T120" fmla="*/ 78 w 360"/>
                  <a:gd name="T121" fmla="*/ 31 h 362"/>
                  <a:gd name="T122" fmla="*/ 126 w 360"/>
                  <a:gd name="T123" fmla="*/ 8 h 362"/>
                  <a:gd name="T124" fmla="*/ 180 w 360"/>
                  <a:gd name="T125" fmla="*/ 0 h 3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0"/>
                  <a:gd name="T190" fmla="*/ 0 h 362"/>
                  <a:gd name="T191" fmla="*/ 360 w 360"/>
                  <a:gd name="T192" fmla="*/ 362 h 3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0" h="362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avLst/>
                <a:gdLst>
                  <a:gd name="T0" fmla="*/ 13 w 180"/>
                  <a:gd name="T1" fmla="*/ 0 h 95"/>
                  <a:gd name="T2" fmla="*/ 54 w 180"/>
                  <a:gd name="T3" fmla="*/ 42 h 95"/>
                  <a:gd name="T4" fmla="*/ 54 w 180"/>
                  <a:gd name="T5" fmla="*/ 42 h 95"/>
                  <a:gd name="T6" fmla="*/ 60 w 180"/>
                  <a:gd name="T7" fmla="*/ 39 h 95"/>
                  <a:gd name="T8" fmla="*/ 67 w 180"/>
                  <a:gd name="T9" fmla="*/ 39 h 95"/>
                  <a:gd name="T10" fmla="*/ 67 w 180"/>
                  <a:gd name="T11" fmla="*/ 39 h 95"/>
                  <a:gd name="T12" fmla="*/ 75 w 180"/>
                  <a:gd name="T13" fmla="*/ 41 h 95"/>
                  <a:gd name="T14" fmla="*/ 83 w 180"/>
                  <a:gd name="T15" fmla="*/ 45 h 95"/>
                  <a:gd name="T16" fmla="*/ 88 w 180"/>
                  <a:gd name="T17" fmla="*/ 50 h 95"/>
                  <a:gd name="T18" fmla="*/ 92 w 180"/>
                  <a:gd name="T19" fmla="*/ 58 h 95"/>
                  <a:gd name="T20" fmla="*/ 180 w 180"/>
                  <a:gd name="T21" fmla="*/ 58 h 95"/>
                  <a:gd name="T22" fmla="*/ 180 w 180"/>
                  <a:gd name="T23" fmla="*/ 76 h 95"/>
                  <a:gd name="T24" fmla="*/ 92 w 180"/>
                  <a:gd name="T25" fmla="*/ 76 h 95"/>
                  <a:gd name="T26" fmla="*/ 92 w 180"/>
                  <a:gd name="T27" fmla="*/ 76 h 95"/>
                  <a:gd name="T28" fmla="*/ 88 w 180"/>
                  <a:gd name="T29" fmla="*/ 84 h 95"/>
                  <a:gd name="T30" fmla="*/ 83 w 180"/>
                  <a:gd name="T31" fmla="*/ 89 h 95"/>
                  <a:gd name="T32" fmla="*/ 75 w 180"/>
                  <a:gd name="T33" fmla="*/ 93 h 95"/>
                  <a:gd name="T34" fmla="*/ 67 w 180"/>
                  <a:gd name="T35" fmla="*/ 95 h 95"/>
                  <a:gd name="T36" fmla="*/ 67 w 180"/>
                  <a:gd name="T37" fmla="*/ 95 h 95"/>
                  <a:gd name="T38" fmla="*/ 61 w 180"/>
                  <a:gd name="T39" fmla="*/ 95 h 95"/>
                  <a:gd name="T40" fmla="*/ 56 w 180"/>
                  <a:gd name="T41" fmla="*/ 92 h 95"/>
                  <a:gd name="T42" fmla="*/ 50 w 180"/>
                  <a:gd name="T43" fmla="*/ 91 h 95"/>
                  <a:gd name="T44" fmla="*/ 46 w 180"/>
                  <a:gd name="T45" fmla="*/ 87 h 95"/>
                  <a:gd name="T46" fmla="*/ 44 w 180"/>
                  <a:gd name="T47" fmla="*/ 83 h 95"/>
                  <a:gd name="T48" fmla="*/ 41 w 180"/>
                  <a:gd name="T49" fmla="*/ 77 h 95"/>
                  <a:gd name="T50" fmla="*/ 40 w 180"/>
                  <a:gd name="T51" fmla="*/ 73 h 95"/>
                  <a:gd name="T52" fmla="*/ 38 w 180"/>
                  <a:gd name="T53" fmla="*/ 66 h 95"/>
                  <a:gd name="T54" fmla="*/ 38 w 180"/>
                  <a:gd name="T55" fmla="*/ 66 h 95"/>
                  <a:gd name="T56" fmla="*/ 40 w 180"/>
                  <a:gd name="T57" fmla="*/ 61 h 95"/>
                  <a:gd name="T58" fmla="*/ 41 w 180"/>
                  <a:gd name="T59" fmla="*/ 54 h 95"/>
                  <a:gd name="T60" fmla="*/ 0 w 180"/>
                  <a:gd name="T61" fmla="*/ 13 h 95"/>
                  <a:gd name="T62" fmla="*/ 13 w 18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0"/>
                  <a:gd name="T97" fmla="*/ 0 h 95"/>
                  <a:gd name="T98" fmla="*/ 180 w 180"/>
                  <a:gd name="T99" fmla="*/ 95 h 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0" h="95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85" name="组合 211"/>
            <p:cNvGrpSpPr>
              <a:grpSpLocks/>
            </p:cNvGrpSpPr>
            <p:nvPr/>
          </p:nvGrpSpPr>
          <p:grpSpPr bwMode="auto">
            <a:xfrm>
              <a:off x="3936090" y="2334867"/>
              <a:ext cx="293430" cy="282736"/>
              <a:chOff x="0" y="0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avLst/>
                <a:gdLst>
                  <a:gd name="T0" fmla="*/ 86 w 282"/>
                  <a:gd name="T1" fmla="*/ 0 h 211"/>
                  <a:gd name="T2" fmla="*/ 115 w 282"/>
                  <a:gd name="T3" fmla="*/ 6 h 211"/>
                  <a:gd name="T4" fmla="*/ 141 w 282"/>
                  <a:gd name="T5" fmla="*/ 20 h 211"/>
                  <a:gd name="T6" fmla="*/ 153 w 282"/>
                  <a:gd name="T7" fmla="*/ 11 h 211"/>
                  <a:gd name="T8" fmla="*/ 182 w 282"/>
                  <a:gd name="T9" fmla="*/ 1 h 211"/>
                  <a:gd name="T10" fmla="*/ 198 w 282"/>
                  <a:gd name="T11" fmla="*/ 0 h 211"/>
                  <a:gd name="T12" fmla="*/ 214 w 282"/>
                  <a:gd name="T13" fmla="*/ 1 h 211"/>
                  <a:gd name="T14" fmla="*/ 245 w 282"/>
                  <a:gd name="T15" fmla="*/ 14 h 211"/>
                  <a:gd name="T16" fmla="*/ 268 w 282"/>
                  <a:gd name="T17" fmla="*/ 35 h 211"/>
                  <a:gd name="T18" fmla="*/ 278 w 282"/>
                  <a:gd name="T19" fmla="*/ 57 h 211"/>
                  <a:gd name="T20" fmla="*/ 282 w 282"/>
                  <a:gd name="T21" fmla="*/ 73 h 211"/>
                  <a:gd name="T22" fmla="*/ 282 w 282"/>
                  <a:gd name="T23" fmla="*/ 81 h 211"/>
                  <a:gd name="T24" fmla="*/ 281 w 282"/>
                  <a:gd name="T25" fmla="*/ 102 h 211"/>
                  <a:gd name="T26" fmla="*/ 274 w 282"/>
                  <a:gd name="T27" fmla="*/ 123 h 211"/>
                  <a:gd name="T28" fmla="*/ 263 w 282"/>
                  <a:gd name="T29" fmla="*/ 145 h 211"/>
                  <a:gd name="T30" fmla="*/ 248 w 282"/>
                  <a:gd name="T31" fmla="*/ 165 h 211"/>
                  <a:gd name="T32" fmla="*/ 228 w 282"/>
                  <a:gd name="T33" fmla="*/ 184 h 211"/>
                  <a:gd name="T34" fmla="*/ 203 w 282"/>
                  <a:gd name="T35" fmla="*/ 199 h 211"/>
                  <a:gd name="T36" fmla="*/ 172 w 282"/>
                  <a:gd name="T37" fmla="*/ 209 h 211"/>
                  <a:gd name="T38" fmla="*/ 137 w 282"/>
                  <a:gd name="T39" fmla="*/ 211 h 211"/>
                  <a:gd name="T40" fmla="*/ 118 w 282"/>
                  <a:gd name="T41" fmla="*/ 211 h 211"/>
                  <a:gd name="T42" fmla="*/ 86 w 282"/>
                  <a:gd name="T43" fmla="*/ 203 h 211"/>
                  <a:gd name="T44" fmla="*/ 58 w 282"/>
                  <a:gd name="T45" fmla="*/ 191 h 211"/>
                  <a:gd name="T46" fmla="*/ 38 w 282"/>
                  <a:gd name="T47" fmla="*/ 173 h 211"/>
                  <a:gd name="T48" fmla="*/ 22 w 282"/>
                  <a:gd name="T49" fmla="*/ 153 h 211"/>
                  <a:gd name="T50" fmla="*/ 11 w 282"/>
                  <a:gd name="T51" fmla="*/ 133 h 211"/>
                  <a:gd name="T52" fmla="*/ 4 w 282"/>
                  <a:gd name="T53" fmla="*/ 111 h 211"/>
                  <a:gd name="T54" fmla="*/ 0 w 282"/>
                  <a:gd name="T55" fmla="*/ 81 h 211"/>
                  <a:gd name="T56" fmla="*/ 0 w 282"/>
                  <a:gd name="T57" fmla="*/ 73 h 211"/>
                  <a:gd name="T58" fmla="*/ 4 w 282"/>
                  <a:gd name="T59" fmla="*/ 57 h 211"/>
                  <a:gd name="T60" fmla="*/ 15 w 282"/>
                  <a:gd name="T61" fmla="*/ 35 h 211"/>
                  <a:gd name="T62" fmla="*/ 38 w 282"/>
                  <a:gd name="T63" fmla="*/ 14 h 211"/>
                  <a:gd name="T64" fmla="*/ 68 w 282"/>
                  <a:gd name="T65" fmla="*/ 1 h 211"/>
                  <a:gd name="T66" fmla="*/ 86 w 282"/>
                  <a:gd name="T67" fmla="*/ 0 h 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211"/>
                  <a:gd name="T104" fmla="*/ 282 w 282"/>
                  <a:gd name="T105" fmla="*/ 211 h 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211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avLst/>
                <a:gdLst>
                  <a:gd name="T0" fmla="*/ 60 w 68"/>
                  <a:gd name="T1" fmla="*/ 97 h 97"/>
                  <a:gd name="T2" fmla="*/ 60 w 68"/>
                  <a:gd name="T3" fmla="*/ 97 h 97"/>
                  <a:gd name="T4" fmla="*/ 65 w 68"/>
                  <a:gd name="T5" fmla="*/ 85 h 97"/>
                  <a:gd name="T6" fmla="*/ 68 w 68"/>
                  <a:gd name="T7" fmla="*/ 71 h 97"/>
                  <a:gd name="T8" fmla="*/ 68 w 68"/>
                  <a:gd name="T9" fmla="*/ 58 h 97"/>
                  <a:gd name="T10" fmla="*/ 66 w 68"/>
                  <a:gd name="T11" fmla="*/ 46 h 97"/>
                  <a:gd name="T12" fmla="*/ 62 w 68"/>
                  <a:gd name="T13" fmla="*/ 33 h 97"/>
                  <a:gd name="T14" fmla="*/ 56 w 68"/>
                  <a:gd name="T15" fmla="*/ 21 h 97"/>
                  <a:gd name="T16" fmla="*/ 49 w 68"/>
                  <a:gd name="T17" fmla="*/ 10 h 97"/>
                  <a:gd name="T18" fmla="*/ 39 w 68"/>
                  <a:gd name="T19" fmla="*/ 0 h 97"/>
                  <a:gd name="T20" fmla="*/ 0 w 68"/>
                  <a:gd name="T21" fmla="*/ 6 h 97"/>
                  <a:gd name="T22" fmla="*/ 0 w 68"/>
                  <a:gd name="T23" fmla="*/ 6 h 97"/>
                  <a:gd name="T24" fmla="*/ 14 w 68"/>
                  <a:gd name="T25" fmla="*/ 15 h 97"/>
                  <a:gd name="T26" fmla="*/ 24 w 68"/>
                  <a:gd name="T27" fmla="*/ 23 h 97"/>
                  <a:gd name="T28" fmla="*/ 35 w 68"/>
                  <a:gd name="T29" fmla="*/ 32 h 97"/>
                  <a:gd name="T30" fmla="*/ 43 w 68"/>
                  <a:gd name="T31" fmla="*/ 42 h 97"/>
                  <a:gd name="T32" fmla="*/ 50 w 68"/>
                  <a:gd name="T33" fmla="*/ 54 h 97"/>
                  <a:gd name="T34" fmla="*/ 56 w 68"/>
                  <a:gd name="T35" fmla="*/ 66 h 97"/>
                  <a:gd name="T36" fmla="*/ 58 w 68"/>
                  <a:gd name="T37" fmla="*/ 81 h 97"/>
                  <a:gd name="T38" fmla="*/ 60 w 68"/>
                  <a:gd name="T39" fmla="*/ 97 h 97"/>
                  <a:gd name="T40" fmla="*/ 60 w 68"/>
                  <a:gd name="T41" fmla="*/ 97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97"/>
                  <a:gd name="T65" fmla="*/ 68 w 68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97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86" name="组合 200"/>
            <p:cNvGrpSpPr>
              <a:grpSpLocks/>
            </p:cNvGrpSpPr>
            <p:nvPr/>
          </p:nvGrpSpPr>
          <p:grpSpPr bwMode="auto">
            <a:xfrm>
              <a:off x="4683193" y="619317"/>
              <a:ext cx="443267" cy="372021"/>
              <a:chOff x="0" y="0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avLst/>
                <a:gdLst>
                  <a:gd name="T0" fmla="*/ 0 w 414"/>
                  <a:gd name="T1" fmla="*/ 117 h 333"/>
                  <a:gd name="T2" fmla="*/ 10 w 414"/>
                  <a:gd name="T3" fmla="*/ 102 h 333"/>
                  <a:gd name="T4" fmla="*/ 316 w 414"/>
                  <a:gd name="T5" fmla="*/ 306 h 333"/>
                  <a:gd name="T6" fmla="*/ 316 w 414"/>
                  <a:gd name="T7" fmla="*/ 306 h 333"/>
                  <a:gd name="T8" fmla="*/ 325 w 414"/>
                  <a:gd name="T9" fmla="*/ 310 h 333"/>
                  <a:gd name="T10" fmla="*/ 335 w 414"/>
                  <a:gd name="T11" fmla="*/ 313 h 333"/>
                  <a:gd name="T12" fmla="*/ 343 w 414"/>
                  <a:gd name="T13" fmla="*/ 313 h 333"/>
                  <a:gd name="T14" fmla="*/ 352 w 414"/>
                  <a:gd name="T15" fmla="*/ 312 h 333"/>
                  <a:gd name="T16" fmla="*/ 362 w 414"/>
                  <a:gd name="T17" fmla="*/ 309 h 333"/>
                  <a:gd name="T18" fmla="*/ 371 w 414"/>
                  <a:gd name="T19" fmla="*/ 304 h 333"/>
                  <a:gd name="T20" fmla="*/ 378 w 414"/>
                  <a:gd name="T21" fmla="*/ 297 h 333"/>
                  <a:gd name="T22" fmla="*/ 385 w 414"/>
                  <a:gd name="T23" fmla="*/ 289 h 333"/>
                  <a:gd name="T24" fmla="*/ 385 w 414"/>
                  <a:gd name="T25" fmla="*/ 289 h 333"/>
                  <a:gd name="T26" fmla="*/ 390 w 414"/>
                  <a:gd name="T27" fmla="*/ 279 h 333"/>
                  <a:gd name="T28" fmla="*/ 393 w 414"/>
                  <a:gd name="T29" fmla="*/ 270 h 333"/>
                  <a:gd name="T30" fmla="*/ 394 w 414"/>
                  <a:gd name="T31" fmla="*/ 260 h 333"/>
                  <a:gd name="T32" fmla="*/ 394 w 414"/>
                  <a:gd name="T33" fmla="*/ 251 h 333"/>
                  <a:gd name="T34" fmla="*/ 391 w 414"/>
                  <a:gd name="T35" fmla="*/ 241 h 333"/>
                  <a:gd name="T36" fmla="*/ 387 w 414"/>
                  <a:gd name="T37" fmla="*/ 232 h 333"/>
                  <a:gd name="T38" fmla="*/ 382 w 414"/>
                  <a:gd name="T39" fmla="*/ 225 h 333"/>
                  <a:gd name="T40" fmla="*/ 375 w 414"/>
                  <a:gd name="T41" fmla="*/ 218 h 333"/>
                  <a:gd name="T42" fmla="*/ 69 w 414"/>
                  <a:gd name="T43" fmla="*/ 14 h 333"/>
                  <a:gd name="T44" fmla="*/ 79 w 414"/>
                  <a:gd name="T45" fmla="*/ 0 h 333"/>
                  <a:gd name="T46" fmla="*/ 389 w 414"/>
                  <a:gd name="T47" fmla="*/ 207 h 333"/>
                  <a:gd name="T48" fmla="*/ 389 w 414"/>
                  <a:gd name="T49" fmla="*/ 207 h 333"/>
                  <a:gd name="T50" fmla="*/ 398 w 414"/>
                  <a:gd name="T51" fmla="*/ 216 h 333"/>
                  <a:gd name="T52" fmla="*/ 405 w 414"/>
                  <a:gd name="T53" fmla="*/ 225 h 333"/>
                  <a:gd name="T54" fmla="*/ 410 w 414"/>
                  <a:gd name="T55" fmla="*/ 236 h 333"/>
                  <a:gd name="T56" fmla="*/ 414 w 414"/>
                  <a:gd name="T57" fmla="*/ 248 h 333"/>
                  <a:gd name="T58" fmla="*/ 414 w 414"/>
                  <a:gd name="T59" fmla="*/ 262 h 333"/>
                  <a:gd name="T60" fmla="*/ 413 w 414"/>
                  <a:gd name="T61" fmla="*/ 275 h 333"/>
                  <a:gd name="T62" fmla="*/ 409 w 414"/>
                  <a:gd name="T63" fmla="*/ 287 h 333"/>
                  <a:gd name="T64" fmla="*/ 402 w 414"/>
                  <a:gd name="T65" fmla="*/ 300 h 333"/>
                  <a:gd name="T66" fmla="*/ 402 w 414"/>
                  <a:gd name="T67" fmla="*/ 300 h 333"/>
                  <a:gd name="T68" fmla="*/ 393 w 414"/>
                  <a:gd name="T69" fmla="*/ 312 h 333"/>
                  <a:gd name="T70" fmla="*/ 382 w 414"/>
                  <a:gd name="T71" fmla="*/ 320 h 333"/>
                  <a:gd name="T72" fmla="*/ 371 w 414"/>
                  <a:gd name="T73" fmla="*/ 327 h 333"/>
                  <a:gd name="T74" fmla="*/ 359 w 414"/>
                  <a:gd name="T75" fmla="*/ 331 h 333"/>
                  <a:gd name="T76" fmla="*/ 347 w 414"/>
                  <a:gd name="T77" fmla="*/ 333 h 333"/>
                  <a:gd name="T78" fmla="*/ 335 w 414"/>
                  <a:gd name="T79" fmla="*/ 332 h 333"/>
                  <a:gd name="T80" fmla="*/ 322 w 414"/>
                  <a:gd name="T81" fmla="*/ 329 h 333"/>
                  <a:gd name="T82" fmla="*/ 310 w 414"/>
                  <a:gd name="T83" fmla="*/ 323 h 333"/>
                  <a:gd name="T84" fmla="*/ 0 w 414"/>
                  <a:gd name="T85" fmla="*/ 117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333"/>
                  <a:gd name="T131" fmla="*/ 414 w 41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33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avLst/>
                <a:gdLst>
                  <a:gd name="T0" fmla="*/ 5 w 111"/>
                  <a:gd name="T1" fmla="*/ 154 h 155"/>
                  <a:gd name="T2" fmla="*/ 5 w 111"/>
                  <a:gd name="T3" fmla="*/ 154 h 155"/>
                  <a:gd name="T4" fmla="*/ 9 w 111"/>
                  <a:gd name="T5" fmla="*/ 155 h 155"/>
                  <a:gd name="T6" fmla="*/ 15 w 111"/>
                  <a:gd name="T7" fmla="*/ 155 h 155"/>
                  <a:gd name="T8" fmla="*/ 19 w 111"/>
                  <a:gd name="T9" fmla="*/ 154 h 155"/>
                  <a:gd name="T10" fmla="*/ 23 w 111"/>
                  <a:gd name="T11" fmla="*/ 150 h 155"/>
                  <a:gd name="T12" fmla="*/ 110 w 111"/>
                  <a:gd name="T13" fmla="*/ 20 h 155"/>
                  <a:gd name="T14" fmla="*/ 110 w 111"/>
                  <a:gd name="T15" fmla="*/ 20 h 155"/>
                  <a:gd name="T16" fmla="*/ 111 w 111"/>
                  <a:gd name="T17" fmla="*/ 15 h 155"/>
                  <a:gd name="T18" fmla="*/ 111 w 111"/>
                  <a:gd name="T19" fmla="*/ 11 h 155"/>
                  <a:gd name="T20" fmla="*/ 110 w 111"/>
                  <a:gd name="T21" fmla="*/ 5 h 155"/>
                  <a:gd name="T22" fmla="*/ 106 w 111"/>
                  <a:gd name="T23" fmla="*/ 2 h 155"/>
                  <a:gd name="T24" fmla="*/ 106 w 111"/>
                  <a:gd name="T25" fmla="*/ 2 h 155"/>
                  <a:gd name="T26" fmla="*/ 101 w 111"/>
                  <a:gd name="T27" fmla="*/ 0 h 155"/>
                  <a:gd name="T28" fmla="*/ 96 w 111"/>
                  <a:gd name="T29" fmla="*/ 0 h 155"/>
                  <a:gd name="T30" fmla="*/ 92 w 111"/>
                  <a:gd name="T31" fmla="*/ 2 h 155"/>
                  <a:gd name="T32" fmla="*/ 89 w 111"/>
                  <a:gd name="T33" fmla="*/ 5 h 155"/>
                  <a:gd name="T34" fmla="*/ 1 w 111"/>
                  <a:gd name="T35" fmla="*/ 136 h 155"/>
                  <a:gd name="T36" fmla="*/ 1 w 111"/>
                  <a:gd name="T37" fmla="*/ 136 h 155"/>
                  <a:gd name="T38" fmla="*/ 0 w 111"/>
                  <a:gd name="T39" fmla="*/ 140 h 155"/>
                  <a:gd name="T40" fmla="*/ 0 w 111"/>
                  <a:gd name="T41" fmla="*/ 146 h 155"/>
                  <a:gd name="T42" fmla="*/ 1 w 111"/>
                  <a:gd name="T43" fmla="*/ 150 h 155"/>
                  <a:gd name="T44" fmla="*/ 5 w 111"/>
                  <a:gd name="T45" fmla="*/ 154 h 155"/>
                  <a:gd name="T46" fmla="*/ 5 w 111"/>
                  <a:gd name="T47" fmla="*/ 15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1"/>
                  <a:gd name="T73" fmla="*/ 0 h 155"/>
                  <a:gd name="T74" fmla="*/ 111 w 11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1" h="155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avLst/>
                <a:gdLst>
                  <a:gd name="T0" fmla="*/ 0 w 318"/>
                  <a:gd name="T1" fmla="*/ 19 h 204"/>
                  <a:gd name="T2" fmla="*/ 11 w 318"/>
                  <a:gd name="T3" fmla="*/ 0 h 204"/>
                  <a:gd name="T4" fmla="*/ 284 w 318"/>
                  <a:gd name="T5" fmla="*/ 182 h 204"/>
                  <a:gd name="T6" fmla="*/ 284 w 318"/>
                  <a:gd name="T7" fmla="*/ 182 h 204"/>
                  <a:gd name="T8" fmla="*/ 292 w 318"/>
                  <a:gd name="T9" fmla="*/ 186 h 204"/>
                  <a:gd name="T10" fmla="*/ 302 w 318"/>
                  <a:gd name="T11" fmla="*/ 188 h 204"/>
                  <a:gd name="T12" fmla="*/ 310 w 318"/>
                  <a:gd name="T13" fmla="*/ 188 h 204"/>
                  <a:gd name="T14" fmla="*/ 318 w 318"/>
                  <a:gd name="T15" fmla="*/ 185 h 204"/>
                  <a:gd name="T16" fmla="*/ 318 w 318"/>
                  <a:gd name="T17" fmla="*/ 185 h 204"/>
                  <a:gd name="T18" fmla="*/ 317 w 318"/>
                  <a:gd name="T19" fmla="*/ 186 h 204"/>
                  <a:gd name="T20" fmla="*/ 317 w 318"/>
                  <a:gd name="T21" fmla="*/ 186 h 204"/>
                  <a:gd name="T22" fmla="*/ 313 w 318"/>
                  <a:gd name="T23" fmla="*/ 192 h 204"/>
                  <a:gd name="T24" fmla="*/ 307 w 318"/>
                  <a:gd name="T25" fmla="*/ 197 h 204"/>
                  <a:gd name="T26" fmla="*/ 302 w 318"/>
                  <a:gd name="T27" fmla="*/ 200 h 204"/>
                  <a:gd name="T28" fmla="*/ 295 w 318"/>
                  <a:gd name="T29" fmla="*/ 203 h 204"/>
                  <a:gd name="T30" fmla="*/ 288 w 318"/>
                  <a:gd name="T31" fmla="*/ 204 h 204"/>
                  <a:gd name="T32" fmla="*/ 282 w 318"/>
                  <a:gd name="T33" fmla="*/ 203 h 204"/>
                  <a:gd name="T34" fmla="*/ 276 w 318"/>
                  <a:gd name="T35" fmla="*/ 201 h 204"/>
                  <a:gd name="T36" fmla="*/ 269 w 318"/>
                  <a:gd name="T37" fmla="*/ 199 h 204"/>
                  <a:gd name="T38" fmla="*/ 0 w 318"/>
                  <a:gd name="T39" fmla="*/ 19 h 2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8"/>
                  <a:gd name="T61" fmla="*/ 0 h 204"/>
                  <a:gd name="T62" fmla="*/ 318 w 318"/>
                  <a:gd name="T63" fmla="*/ 204 h 2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8" h="204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48" name="Freeform 151"/>
            <p:cNvSpPr>
              <a:spLocks noEditPoints="1" noChangeArrowhead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avLst/>
              <a:gdLst>
                <a:gd name="T0" fmla="*/ 2147483647 w 240"/>
                <a:gd name="T1" fmla="*/ 2147483647 h 416"/>
                <a:gd name="T2" fmla="*/ 2147483647 w 240"/>
                <a:gd name="T3" fmla="*/ 2147483647 h 416"/>
                <a:gd name="T4" fmla="*/ 2147483647 w 240"/>
                <a:gd name="T5" fmla="*/ 2147483647 h 416"/>
                <a:gd name="T6" fmla="*/ 2147483647 w 240"/>
                <a:gd name="T7" fmla="*/ 2147483647 h 416"/>
                <a:gd name="T8" fmla="*/ 2147483647 w 240"/>
                <a:gd name="T9" fmla="*/ 2147483647 h 416"/>
                <a:gd name="T10" fmla="*/ 2147483647 w 240"/>
                <a:gd name="T11" fmla="*/ 2147483647 h 416"/>
                <a:gd name="T12" fmla="*/ 2147483647 w 240"/>
                <a:gd name="T13" fmla="*/ 2147483647 h 416"/>
                <a:gd name="T14" fmla="*/ 2147483647 w 240"/>
                <a:gd name="T15" fmla="*/ 2147483647 h 416"/>
                <a:gd name="T16" fmla="*/ 2147483647 w 240"/>
                <a:gd name="T17" fmla="*/ 2147483647 h 416"/>
                <a:gd name="T18" fmla="*/ 2147483647 w 240"/>
                <a:gd name="T19" fmla="*/ 2147483647 h 416"/>
                <a:gd name="T20" fmla="*/ 2147483647 w 240"/>
                <a:gd name="T21" fmla="*/ 2147483647 h 416"/>
                <a:gd name="T22" fmla="*/ 2147483647 w 240"/>
                <a:gd name="T23" fmla="*/ 2147483647 h 416"/>
                <a:gd name="T24" fmla="*/ 2147483647 w 240"/>
                <a:gd name="T25" fmla="*/ 2147483647 h 416"/>
                <a:gd name="T26" fmla="*/ 2147483647 w 240"/>
                <a:gd name="T27" fmla="*/ 2147483647 h 416"/>
                <a:gd name="T28" fmla="*/ 2147483647 w 240"/>
                <a:gd name="T29" fmla="*/ 2147483647 h 416"/>
                <a:gd name="T30" fmla="*/ 2147483647 w 240"/>
                <a:gd name="T31" fmla="*/ 2147483647 h 416"/>
                <a:gd name="T32" fmla="*/ 2147483647 w 240"/>
                <a:gd name="T33" fmla="*/ 2147483647 h 416"/>
                <a:gd name="T34" fmla="*/ 2147483647 w 240"/>
                <a:gd name="T35" fmla="*/ 2147483647 h 416"/>
                <a:gd name="T36" fmla="*/ 2147483647 w 240"/>
                <a:gd name="T37" fmla="*/ 2147483647 h 416"/>
                <a:gd name="T38" fmla="*/ 2147483647 w 240"/>
                <a:gd name="T39" fmla="*/ 2147483647 h 416"/>
                <a:gd name="T40" fmla="*/ 2147483647 w 240"/>
                <a:gd name="T41" fmla="*/ 2147483647 h 416"/>
                <a:gd name="T42" fmla="*/ 2147483647 w 240"/>
                <a:gd name="T43" fmla="*/ 2147483647 h 416"/>
                <a:gd name="T44" fmla="*/ 2147483647 w 240"/>
                <a:gd name="T45" fmla="*/ 2147483647 h 416"/>
                <a:gd name="T46" fmla="*/ 2147483647 w 240"/>
                <a:gd name="T47" fmla="*/ 2147483647 h 416"/>
                <a:gd name="T48" fmla="*/ 2147483647 w 240"/>
                <a:gd name="T49" fmla="*/ 2147483647 h 416"/>
                <a:gd name="T50" fmla="*/ 2147483647 w 240"/>
                <a:gd name="T51" fmla="*/ 2147483647 h 416"/>
                <a:gd name="T52" fmla="*/ 2147483647 w 240"/>
                <a:gd name="T53" fmla="*/ 2147483647 h 416"/>
                <a:gd name="T54" fmla="*/ 2147483647 w 240"/>
                <a:gd name="T55" fmla="*/ 2147483647 h 416"/>
                <a:gd name="T56" fmla="*/ 2147483647 w 240"/>
                <a:gd name="T57" fmla="*/ 2147483647 h 416"/>
                <a:gd name="T58" fmla="*/ 2147483647 w 240"/>
                <a:gd name="T59" fmla="*/ 2147483647 h 416"/>
                <a:gd name="T60" fmla="*/ 2147483647 w 240"/>
                <a:gd name="T61" fmla="*/ 2147483647 h 416"/>
                <a:gd name="T62" fmla="*/ 2147483647 w 240"/>
                <a:gd name="T63" fmla="*/ 2147483647 h 416"/>
                <a:gd name="T64" fmla="*/ 2147483647 w 240"/>
                <a:gd name="T65" fmla="*/ 2147483647 h 416"/>
                <a:gd name="T66" fmla="*/ 2147483647 w 240"/>
                <a:gd name="T67" fmla="*/ 2147483647 h 416"/>
                <a:gd name="T68" fmla="*/ 2147483647 w 240"/>
                <a:gd name="T69" fmla="*/ 2147483647 h 416"/>
                <a:gd name="T70" fmla="*/ 2147483647 w 240"/>
                <a:gd name="T71" fmla="*/ 2147483647 h 416"/>
                <a:gd name="T72" fmla="*/ 2147483647 w 240"/>
                <a:gd name="T73" fmla="*/ 2147483647 h 416"/>
                <a:gd name="T74" fmla="*/ 2147483647 w 240"/>
                <a:gd name="T75" fmla="*/ 2147483647 h 416"/>
                <a:gd name="T76" fmla="*/ 2147483647 w 240"/>
                <a:gd name="T77" fmla="*/ 0 h 416"/>
                <a:gd name="T78" fmla="*/ 2147483647 w 240"/>
                <a:gd name="T79" fmla="*/ 2147483647 h 416"/>
                <a:gd name="T80" fmla="*/ 2147483647 w 240"/>
                <a:gd name="T81" fmla="*/ 2147483647 h 416"/>
                <a:gd name="T82" fmla="*/ 2147483647 w 240"/>
                <a:gd name="T83" fmla="*/ 2147483647 h 416"/>
                <a:gd name="T84" fmla="*/ 2147483647 w 240"/>
                <a:gd name="T85" fmla="*/ 2147483647 h 416"/>
                <a:gd name="T86" fmla="*/ 2147483647 w 240"/>
                <a:gd name="T87" fmla="*/ 2147483647 h 416"/>
                <a:gd name="T88" fmla="*/ 2147483647 w 240"/>
                <a:gd name="T89" fmla="*/ 2147483647 h 416"/>
                <a:gd name="T90" fmla="*/ 2147483647 w 240"/>
                <a:gd name="T91" fmla="*/ 2147483647 h 416"/>
                <a:gd name="T92" fmla="*/ 2147483647 w 240"/>
                <a:gd name="T93" fmla="*/ 2147483647 h 416"/>
                <a:gd name="T94" fmla="*/ 2147483647 w 240"/>
                <a:gd name="T95" fmla="*/ 2147483647 h 416"/>
                <a:gd name="T96" fmla="*/ 2147483647 w 240"/>
                <a:gd name="T97" fmla="*/ 2147483647 h 416"/>
                <a:gd name="T98" fmla="*/ 2147483647 w 240"/>
                <a:gd name="T99" fmla="*/ 2147483647 h 416"/>
                <a:gd name="T100" fmla="*/ 2147483647 w 240"/>
                <a:gd name="T101" fmla="*/ 2147483647 h 416"/>
                <a:gd name="T102" fmla="*/ 2147483647 w 240"/>
                <a:gd name="T103" fmla="*/ 2147483647 h 416"/>
                <a:gd name="T104" fmla="*/ 2147483647 w 240"/>
                <a:gd name="T105" fmla="*/ 2147483647 h 416"/>
                <a:gd name="T106" fmla="*/ 2147483647 w 240"/>
                <a:gd name="T107" fmla="*/ 2147483647 h 416"/>
                <a:gd name="T108" fmla="*/ 2147483647 w 240"/>
                <a:gd name="T109" fmla="*/ 2147483647 h 416"/>
                <a:gd name="T110" fmla="*/ 2147483647 w 240"/>
                <a:gd name="T111" fmla="*/ 2147483647 h 4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0"/>
                <a:gd name="T169" fmla="*/ 0 h 416"/>
                <a:gd name="T170" fmla="*/ 240 w 240"/>
                <a:gd name="T171" fmla="*/ 416 h 4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0" h="416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9" name="Freeform 152"/>
            <p:cNvSpPr>
              <a:spLocks noEditPoints="1" noChangeArrowhead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avLst/>
              <a:gdLst>
                <a:gd name="T0" fmla="*/ 2147483647 w 345"/>
                <a:gd name="T1" fmla="*/ 2147483647 h 375"/>
                <a:gd name="T2" fmla="*/ 2147483647 w 345"/>
                <a:gd name="T3" fmla="*/ 2147483647 h 375"/>
                <a:gd name="T4" fmla="*/ 2147483647 w 345"/>
                <a:gd name="T5" fmla="*/ 2147483647 h 375"/>
                <a:gd name="T6" fmla="*/ 2147483647 w 345"/>
                <a:gd name="T7" fmla="*/ 2147483647 h 375"/>
                <a:gd name="T8" fmla="*/ 2147483647 w 345"/>
                <a:gd name="T9" fmla="*/ 2147483647 h 375"/>
                <a:gd name="T10" fmla="*/ 2147483647 w 345"/>
                <a:gd name="T11" fmla="*/ 2147483647 h 375"/>
                <a:gd name="T12" fmla="*/ 2147483647 w 345"/>
                <a:gd name="T13" fmla="*/ 2147483647 h 375"/>
                <a:gd name="T14" fmla="*/ 2147483647 w 345"/>
                <a:gd name="T15" fmla="*/ 2147483647 h 375"/>
                <a:gd name="T16" fmla="*/ 2147483647 w 345"/>
                <a:gd name="T17" fmla="*/ 2147483647 h 375"/>
                <a:gd name="T18" fmla="*/ 2147483647 w 345"/>
                <a:gd name="T19" fmla="*/ 2147483647 h 375"/>
                <a:gd name="T20" fmla="*/ 2147483647 w 345"/>
                <a:gd name="T21" fmla="*/ 2147483647 h 375"/>
                <a:gd name="T22" fmla="*/ 2147483647 w 345"/>
                <a:gd name="T23" fmla="*/ 2147483647 h 375"/>
                <a:gd name="T24" fmla="*/ 2147483647 w 345"/>
                <a:gd name="T25" fmla="*/ 2147483647 h 375"/>
                <a:gd name="T26" fmla="*/ 2147483647 w 345"/>
                <a:gd name="T27" fmla="*/ 2147483647 h 375"/>
                <a:gd name="T28" fmla="*/ 2147483647 w 345"/>
                <a:gd name="T29" fmla="*/ 2147483647 h 375"/>
                <a:gd name="T30" fmla="*/ 2147483647 w 345"/>
                <a:gd name="T31" fmla="*/ 2147483647 h 375"/>
                <a:gd name="T32" fmla="*/ 2147483647 w 345"/>
                <a:gd name="T33" fmla="*/ 2147483647 h 375"/>
                <a:gd name="T34" fmla="*/ 2147483647 w 345"/>
                <a:gd name="T35" fmla="*/ 2147483647 h 375"/>
                <a:gd name="T36" fmla="*/ 2147483647 w 345"/>
                <a:gd name="T37" fmla="*/ 2147483647 h 375"/>
                <a:gd name="T38" fmla="*/ 2147483647 w 345"/>
                <a:gd name="T39" fmla="*/ 2147483647 h 375"/>
                <a:gd name="T40" fmla="*/ 2147483647 w 345"/>
                <a:gd name="T41" fmla="*/ 2147483647 h 375"/>
                <a:gd name="T42" fmla="*/ 2147483647 w 345"/>
                <a:gd name="T43" fmla="*/ 2147483647 h 375"/>
                <a:gd name="T44" fmla="*/ 2147483647 w 345"/>
                <a:gd name="T45" fmla="*/ 2147483647 h 375"/>
                <a:gd name="T46" fmla="*/ 2147483647 w 345"/>
                <a:gd name="T47" fmla="*/ 2147483647 h 375"/>
                <a:gd name="T48" fmla="*/ 2147483647 w 345"/>
                <a:gd name="T49" fmla="*/ 2147483647 h 375"/>
                <a:gd name="T50" fmla="*/ 2147483647 w 345"/>
                <a:gd name="T51" fmla="*/ 2147483647 h 375"/>
                <a:gd name="T52" fmla="*/ 2147483647 w 345"/>
                <a:gd name="T53" fmla="*/ 2147483647 h 375"/>
                <a:gd name="T54" fmla="*/ 2147483647 w 345"/>
                <a:gd name="T55" fmla="*/ 2147483647 h 375"/>
                <a:gd name="T56" fmla="*/ 2147483647 w 345"/>
                <a:gd name="T57" fmla="*/ 2147483647 h 375"/>
                <a:gd name="T58" fmla="*/ 2147483647 w 345"/>
                <a:gd name="T59" fmla="*/ 2147483647 h 375"/>
                <a:gd name="T60" fmla="*/ 2147483647 w 345"/>
                <a:gd name="T61" fmla="*/ 2147483647 h 375"/>
                <a:gd name="T62" fmla="*/ 2147483647 w 345"/>
                <a:gd name="T63" fmla="*/ 2147483647 h 375"/>
                <a:gd name="T64" fmla="*/ 2147483647 w 345"/>
                <a:gd name="T65" fmla="*/ 2147483647 h 375"/>
                <a:gd name="T66" fmla="*/ 2147483647 w 345"/>
                <a:gd name="T67" fmla="*/ 2147483647 h 375"/>
                <a:gd name="T68" fmla="*/ 2147483647 w 345"/>
                <a:gd name="T69" fmla="*/ 2147483647 h 375"/>
                <a:gd name="T70" fmla="*/ 2147483647 w 345"/>
                <a:gd name="T71" fmla="*/ 2147483647 h 375"/>
                <a:gd name="T72" fmla="*/ 2147483647 w 345"/>
                <a:gd name="T73" fmla="*/ 2147483647 h 375"/>
                <a:gd name="T74" fmla="*/ 2147483647 w 345"/>
                <a:gd name="T75" fmla="*/ 2147483647 h 375"/>
                <a:gd name="T76" fmla="*/ 2147483647 w 345"/>
                <a:gd name="T77" fmla="*/ 2147483647 h 375"/>
                <a:gd name="T78" fmla="*/ 2147483647 w 345"/>
                <a:gd name="T79" fmla="*/ 0 h 375"/>
                <a:gd name="T80" fmla="*/ 2147483647 w 345"/>
                <a:gd name="T81" fmla="*/ 2147483647 h 375"/>
                <a:gd name="T82" fmla="*/ 2147483647 w 345"/>
                <a:gd name="T83" fmla="*/ 2147483647 h 375"/>
                <a:gd name="T84" fmla="*/ 2147483647 w 345"/>
                <a:gd name="T85" fmla="*/ 2147483647 h 375"/>
                <a:gd name="T86" fmla="*/ 2147483647 w 345"/>
                <a:gd name="T87" fmla="*/ 2147483647 h 375"/>
                <a:gd name="T88" fmla="*/ 2147483647 w 345"/>
                <a:gd name="T89" fmla="*/ 2147483647 h 375"/>
                <a:gd name="T90" fmla="*/ 2147483647 w 345"/>
                <a:gd name="T91" fmla="*/ 2147483647 h 375"/>
                <a:gd name="T92" fmla="*/ 2147483647 w 345"/>
                <a:gd name="T93" fmla="*/ 2147483647 h 375"/>
                <a:gd name="T94" fmla="*/ 2147483647 w 345"/>
                <a:gd name="T95" fmla="*/ 2147483647 h 375"/>
                <a:gd name="T96" fmla="*/ 2147483647 w 345"/>
                <a:gd name="T97" fmla="*/ 2147483647 h 375"/>
                <a:gd name="T98" fmla="*/ 2147483647 w 345"/>
                <a:gd name="T99" fmla="*/ 2147483647 h 375"/>
                <a:gd name="T100" fmla="*/ 2147483647 w 345"/>
                <a:gd name="T101" fmla="*/ 2147483647 h 375"/>
                <a:gd name="T102" fmla="*/ 2147483647 w 345"/>
                <a:gd name="T103" fmla="*/ 2147483647 h 375"/>
                <a:gd name="T104" fmla="*/ 2147483647 w 345"/>
                <a:gd name="T105" fmla="*/ 2147483647 h 375"/>
                <a:gd name="T106" fmla="*/ 2147483647 w 345"/>
                <a:gd name="T107" fmla="*/ 2147483647 h 375"/>
                <a:gd name="T108" fmla="*/ 2147483647 w 345"/>
                <a:gd name="T109" fmla="*/ 2147483647 h 375"/>
                <a:gd name="T110" fmla="*/ 0 w 345"/>
                <a:gd name="T111" fmla="*/ 2147483647 h 375"/>
                <a:gd name="T112" fmla="*/ 2147483647 w 345"/>
                <a:gd name="T113" fmla="*/ 2147483647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5"/>
                <a:gd name="T172" fmla="*/ 0 h 375"/>
                <a:gd name="T173" fmla="*/ 345 w 345"/>
                <a:gd name="T174" fmla="*/ 375 h 3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5" h="37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0" name="Freeform 153"/>
            <p:cNvSpPr>
              <a:spLocks noEditPoints="1" noChangeArrowhead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avLst/>
              <a:gdLst>
                <a:gd name="T0" fmla="*/ 2147483647 w 325"/>
                <a:gd name="T1" fmla="*/ 2147483647 h 318"/>
                <a:gd name="T2" fmla="*/ 2147483647 w 325"/>
                <a:gd name="T3" fmla="*/ 2147483647 h 318"/>
                <a:gd name="T4" fmla="*/ 2147483647 w 325"/>
                <a:gd name="T5" fmla="*/ 2147483647 h 318"/>
                <a:gd name="T6" fmla="*/ 2147483647 w 325"/>
                <a:gd name="T7" fmla="*/ 2147483647 h 318"/>
                <a:gd name="T8" fmla="*/ 2147483647 w 325"/>
                <a:gd name="T9" fmla="*/ 2147483647 h 318"/>
                <a:gd name="T10" fmla="*/ 2147483647 w 325"/>
                <a:gd name="T11" fmla="*/ 2147483647 h 318"/>
                <a:gd name="T12" fmla="*/ 2147483647 w 325"/>
                <a:gd name="T13" fmla="*/ 2147483647 h 318"/>
                <a:gd name="T14" fmla="*/ 2147483647 w 325"/>
                <a:gd name="T15" fmla="*/ 2147483647 h 318"/>
                <a:gd name="T16" fmla="*/ 2147483647 w 325"/>
                <a:gd name="T17" fmla="*/ 2147483647 h 318"/>
                <a:gd name="T18" fmla="*/ 2147483647 w 325"/>
                <a:gd name="T19" fmla="*/ 2147483647 h 318"/>
                <a:gd name="T20" fmla="*/ 2147483647 w 325"/>
                <a:gd name="T21" fmla="*/ 2147483647 h 318"/>
                <a:gd name="T22" fmla="*/ 2147483647 w 325"/>
                <a:gd name="T23" fmla="*/ 2147483647 h 318"/>
                <a:gd name="T24" fmla="*/ 2147483647 w 325"/>
                <a:gd name="T25" fmla="*/ 2147483647 h 318"/>
                <a:gd name="T26" fmla="*/ 2147483647 w 325"/>
                <a:gd name="T27" fmla="*/ 2147483647 h 318"/>
                <a:gd name="T28" fmla="*/ 2147483647 w 325"/>
                <a:gd name="T29" fmla="*/ 2147483647 h 318"/>
                <a:gd name="T30" fmla="*/ 2147483647 w 325"/>
                <a:gd name="T31" fmla="*/ 2147483647 h 318"/>
                <a:gd name="T32" fmla="*/ 2147483647 w 325"/>
                <a:gd name="T33" fmla="*/ 2147483647 h 318"/>
                <a:gd name="T34" fmla="*/ 2147483647 w 325"/>
                <a:gd name="T35" fmla="*/ 2147483647 h 318"/>
                <a:gd name="T36" fmla="*/ 2147483647 w 325"/>
                <a:gd name="T37" fmla="*/ 2147483647 h 318"/>
                <a:gd name="T38" fmla="*/ 2147483647 w 325"/>
                <a:gd name="T39" fmla="*/ 2147483647 h 318"/>
                <a:gd name="T40" fmla="*/ 2147483647 w 325"/>
                <a:gd name="T41" fmla="*/ 2147483647 h 318"/>
                <a:gd name="T42" fmla="*/ 2147483647 w 325"/>
                <a:gd name="T43" fmla="*/ 2147483647 h 318"/>
                <a:gd name="T44" fmla="*/ 2147483647 w 325"/>
                <a:gd name="T45" fmla="*/ 2147483647 h 318"/>
                <a:gd name="T46" fmla="*/ 2147483647 w 325"/>
                <a:gd name="T47" fmla="*/ 2147483647 h 318"/>
                <a:gd name="T48" fmla="*/ 2147483647 w 325"/>
                <a:gd name="T49" fmla="*/ 2147483647 h 318"/>
                <a:gd name="T50" fmla="*/ 2147483647 w 325"/>
                <a:gd name="T51" fmla="*/ 2147483647 h 318"/>
                <a:gd name="T52" fmla="*/ 2147483647 w 325"/>
                <a:gd name="T53" fmla="*/ 2147483647 h 318"/>
                <a:gd name="T54" fmla="*/ 2147483647 w 325"/>
                <a:gd name="T55" fmla="*/ 2147483647 h 318"/>
                <a:gd name="T56" fmla="*/ 2147483647 w 325"/>
                <a:gd name="T57" fmla="*/ 2147483647 h 318"/>
                <a:gd name="T58" fmla="*/ 2147483647 w 325"/>
                <a:gd name="T59" fmla="*/ 2147483647 h 318"/>
                <a:gd name="T60" fmla="*/ 2147483647 w 325"/>
                <a:gd name="T61" fmla="*/ 2147483647 h 318"/>
                <a:gd name="T62" fmla="*/ 2147483647 w 325"/>
                <a:gd name="T63" fmla="*/ 2147483647 h 318"/>
                <a:gd name="T64" fmla="*/ 2147483647 w 325"/>
                <a:gd name="T65" fmla="*/ 2147483647 h 318"/>
                <a:gd name="T66" fmla="*/ 2147483647 w 325"/>
                <a:gd name="T67" fmla="*/ 2147483647 h 318"/>
                <a:gd name="T68" fmla="*/ 2147483647 w 325"/>
                <a:gd name="T69" fmla="*/ 2147483647 h 318"/>
                <a:gd name="T70" fmla="*/ 2147483647 w 325"/>
                <a:gd name="T71" fmla="*/ 2147483647 h 318"/>
                <a:gd name="T72" fmla="*/ 2147483647 w 325"/>
                <a:gd name="T73" fmla="*/ 2147483647 h 318"/>
                <a:gd name="T74" fmla="*/ 2147483647 w 325"/>
                <a:gd name="T75" fmla="*/ 2147483647 h 318"/>
                <a:gd name="T76" fmla="*/ 2147483647 w 325"/>
                <a:gd name="T77" fmla="*/ 2147483647 h 318"/>
                <a:gd name="T78" fmla="*/ 2147483647 w 325"/>
                <a:gd name="T79" fmla="*/ 2147483647 h 318"/>
                <a:gd name="T80" fmla="*/ 2147483647 w 325"/>
                <a:gd name="T81" fmla="*/ 2147483647 h 318"/>
                <a:gd name="T82" fmla="*/ 2147483647 w 325"/>
                <a:gd name="T83" fmla="*/ 2147483647 h 318"/>
                <a:gd name="T84" fmla="*/ 2147483647 w 325"/>
                <a:gd name="T85" fmla="*/ 2147483647 h 318"/>
                <a:gd name="T86" fmla="*/ 2147483647 w 325"/>
                <a:gd name="T87" fmla="*/ 2147483647 h 318"/>
                <a:gd name="T88" fmla="*/ 2147483647 w 325"/>
                <a:gd name="T89" fmla="*/ 2147483647 h 318"/>
                <a:gd name="T90" fmla="*/ 2147483647 w 325"/>
                <a:gd name="T91" fmla="*/ 2147483647 h 318"/>
                <a:gd name="T92" fmla="*/ 2147483647 w 325"/>
                <a:gd name="T93" fmla="*/ 2147483647 h 318"/>
                <a:gd name="T94" fmla="*/ 2147483647 w 325"/>
                <a:gd name="T95" fmla="*/ 2147483647 h 318"/>
                <a:gd name="T96" fmla="*/ 2147483647 w 325"/>
                <a:gd name="T97" fmla="*/ 2147483647 h 318"/>
                <a:gd name="T98" fmla="*/ 2147483647 w 325"/>
                <a:gd name="T99" fmla="*/ 2147483647 h 318"/>
                <a:gd name="T100" fmla="*/ 2147483647 w 325"/>
                <a:gd name="T101" fmla="*/ 2147483647 h 3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5"/>
                <a:gd name="T154" fmla="*/ 0 h 318"/>
                <a:gd name="T155" fmla="*/ 325 w 325"/>
                <a:gd name="T156" fmla="*/ 318 h 3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5" h="318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1" name="Freeform 154"/>
            <p:cNvSpPr>
              <a:spLocks noEditPoints="1" noChangeArrowhead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avLst/>
              <a:gdLst>
                <a:gd name="T0" fmla="*/ 2147483647 w 308"/>
                <a:gd name="T1" fmla="*/ 2147483647 h 323"/>
                <a:gd name="T2" fmla="*/ 2147483647 w 308"/>
                <a:gd name="T3" fmla="*/ 2147483647 h 323"/>
                <a:gd name="T4" fmla="*/ 2147483647 w 308"/>
                <a:gd name="T5" fmla="*/ 2147483647 h 323"/>
                <a:gd name="T6" fmla="*/ 2147483647 w 308"/>
                <a:gd name="T7" fmla="*/ 2147483647 h 323"/>
                <a:gd name="T8" fmla="*/ 2147483647 w 308"/>
                <a:gd name="T9" fmla="*/ 2147483647 h 323"/>
                <a:gd name="T10" fmla="*/ 2147483647 w 308"/>
                <a:gd name="T11" fmla="*/ 2147483647 h 323"/>
                <a:gd name="T12" fmla="*/ 2147483647 w 308"/>
                <a:gd name="T13" fmla="*/ 2147483647 h 323"/>
                <a:gd name="T14" fmla="*/ 2147483647 w 308"/>
                <a:gd name="T15" fmla="*/ 2147483647 h 323"/>
                <a:gd name="T16" fmla="*/ 2147483647 w 308"/>
                <a:gd name="T17" fmla="*/ 2147483647 h 323"/>
                <a:gd name="T18" fmla="*/ 2147483647 w 308"/>
                <a:gd name="T19" fmla="*/ 2147483647 h 323"/>
                <a:gd name="T20" fmla="*/ 2147483647 w 308"/>
                <a:gd name="T21" fmla="*/ 2147483647 h 323"/>
                <a:gd name="T22" fmla="*/ 2147483647 w 308"/>
                <a:gd name="T23" fmla="*/ 2147483647 h 323"/>
                <a:gd name="T24" fmla="*/ 2147483647 w 308"/>
                <a:gd name="T25" fmla="*/ 2147483647 h 323"/>
                <a:gd name="T26" fmla="*/ 2147483647 w 308"/>
                <a:gd name="T27" fmla="*/ 2147483647 h 323"/>
                <a:gd name="T28" fmla="*/ 2147483647 w 308"/>
                <a:gd name="T29" fmla="*/ 2147483647 h 323"/>
                <a:gd name="T30" fmla="*/ 2147483647 w 308"/>
                <a:gd name="T31" fmla="*/ 2147483647 h 323"/>
                <a:gd name="T32" fmla="*/ 2147483647 w 308"/>
                <a:gd name="T33" fmla="*/ 2147483647 h 323"/>
                <a:gd name="T34" fmla="*/ 2147483647 w 308"/>
                <a:gd name="T35" fmla="*/ 2147483647 h 323"/>
                <a:gd name="T36" fmla="*/ 2147483647 w 308"/>
                <a:gd name="T37" fmla="*/ 2147483647 h 323"/>
                <a:gd name="T38" fmla="*/ 2147483647 w 308"/>
                <a:gd name="T39" fmla="*/ 2147483647 h 323"/>
                <a:gd name="T40" fmla="*/ 2147483647 w 308"/>
                <a:gd name="T41" fmla="*/ 2147483647 h 323"/>
                <a:gd name="T42" fmla="*/ 2147483647 w 308"/>
                <a:gd name="T43" fmla="*/ 2147483647 h 323"/>
                <a:gd name="T44" fmla="*/ 2147483647 w 308"/>
                <a:gd name="T45" fmla="*/ 2147483647 h 323"/>
                <a:gd name="T46" fmla="*/ 2147483647 w 308"/>
                <a:gd name="T47" fmla="*/ 2147483647 h 323"/>
                <a:gd name="T48" fmla="*/ 2147483647 w 308"/>
                <a:gd name="T49" fmla="*/ 2147483647 h 323"/>
                <a:gd name="T50" fmla="*/ 2147483647 w 308"/>
                <a:gd name="T51" fmla="*/ 2147483647 h 323"/>
                <a:gd name="T52" fmla="*/ 2147483647 w 308"/>
                <a:gd name="T53" fmla="*/ 2147483647 h 323"/>
                <a:gd name="T54" fmla="*/ 2147483647 w 308"/>
                <a:gd name="T55" fmla="*/ 0 h 323"/>
                <a:gd name="T56" fmla="*/ 2147483647 w 308"/>
                <a:gd name="T57" fmla="*/ 2147483647 h 323"/>
                <a:gd name="T58" fmla="*/ 2147483647 w 308"/>
                <a:gd name="T59" fmla="*/ 2147483647 h 323"/>
                <a:gd name="T60" fmla="*/ 2147483647 w 308"/>
                <a:gd name="T61" fmla="*/ 2147483647 h 323"/>
                <a:gd name="T62" fmla="*/ 2147483647 w 308"/>
                <a:gd name="T63" fmla="*/ 2147483647 h 323"/>
                <a:gd name="T64" fmla="*/ 2147483647 w 308"/>
                <a:gd name="T65" fmla="*/ 2147483647 h 323"/>
                <a:gd name="T66" fmla="*/ 2147483647 w 308"/>
                <a:gd name="T67" fmla="*/ 2147483647 h 323"/>
                <a:gd name="T68" fmla="*/ 2147483647 w 308"/>
                <a:gd name="T69" fmla="*/ 2147483647 h 323"/>
                <a:gd name="T70" fmla="*/ 2147483647 w 308"/>
                <a:gd name="T71" fmla="*/ 2147483647 h 323"/>
                <a:gd name="T72" fmla="*/ 2147483647 w 308"/>
                <a:gd name="T73" fmla="*/ 2147483647 h 323"/>
                <a:gd name="T74" fmla="*/ 2147483647 w 308"/>
                <a:gd name="T75" fmla="*/ 2147483647 h 323"/>
                <a:gd name="T76" fmla="*/ 2147483647 w 308"/>
                <a:gd name="T77" fmla="*/ 2147483647 h 323"/>
                <a:gd name="T78" fmla="*/ 2147483647 w 308"/>
                <a:gd name="T79" fmla="*/ 2147483647 h 323"/>
                <a:gd name="T80" fmla="*/ 2147483647 w 308"/>
                <a:gd name="T81" fmla="*/ 2147483647 h 323"/>
                <a:gd name="T82" fmla="*/ 2147483647 w 308"/>
                <a:gd name="T83" fmla="*/ 2147483647 h 323"/>
                <a:gd name="T84" fmla="*/ 2147483647 w 308"/>
                <a:gd name="T85" fmla="*/ 2147483647 h 323"/>
                <a:gd name="T86" fmla="*/ 2147483647 w 308"/>
                <a:gd name="T87" fmla="*/ 2147483647 h 323"/>
                <a:gd name="T88" fmla="*/ 2147483647 w 308"/>
                <a:gd name="T89" fmla="*/ 2147483647 h 323"/>
                <a:gd name="T90" fmla="*/ 2147483647 w 308"/>
                <a:gd name="T91" fmla="*/ 2147483647 h 323"/>
                <a:gd name="T92" fmla="*/ 2147483647 w 308"/>
                <a:gd name="T93" fmla="*/ 2147483647 h 323"/>
                <a:gd name="T94" fmla="*/ 2147483647 w 308"/>
                <a:gd name="T95" fmla="*/ 2147483647 h 323"/>
                <a:gd name="T96" fmla="*/ 2147483647 w 308"/>
                <a:gd name="T97" fmla="*/ 2147483647 h 323"/>
                <a:gd name="T98" fmla="*/ 2147483647 w 308"/>
                <a:gd name="T99" fmla="*/ 2147483647 h 323"/>
                <a:gd name="T100" fmla="*/ 2147483647 w 308"/>
                <a:gd name="T101" fmla="*/ 2147483647 h 323"/>
                <a:gd name="T102" fmla="*/ 2147483647 w 308"/>
                <a:gd name="T103" fmla="*/ 2147483647 h 323"/>
                <a:gd name="T104" fmla="*/ 2147483647 w 308"/>
                <a:gd name="T105" fmla="*/ 2147483647 h 323"/>
                <a:gd name="T106" fmla="*/ 2147483647 w 308"/>
                <a:gd name="T107" fmla="*/ 2147483647 h 323"/>
                <a:gd name="T108" fmla="*/ 2147483647 w 308"/>
                <a:gd name="T109" fmla="*/ 2147483647 h 323"/>
                <a:gd name="T110" fmla="*/ 2147483647 w 308"/>
                <a:gd name="T111" fmla="*/ 2147483647 h 323"/>
                <a:gd name="T112" fmla="*/ 2147483647 w 308"/>
                <a:gd name="T113" fmla="*/ 2147483647 h 323"/>
                <a:gd name="T114" fmla="*/ 2147483647 w 308"/>
                <a:gd name="T115" fmla="*/ 2147483647 h 323"/>
                <a:gd name="T116" fmla="*/ 2147483647 w 308"/>
                <a:gd name="T117" fmla="*/ 2147483647 h 323"/>
                <a:gd name="T118" fmla="*/ 2147483647 w 308"/>
                <a:gd name="T119" fmla="*/ 2147483647 h 323"/>
                <a:gd name="T120" fmla="*/ 2147483647 w 308"/>
                <a:gd name="T121" fmla="*/ 2147483647 h 323"/>
                <a:gd name="T122" fmla="*/ 2147483647 w 308"/>
                <a:gd name="T123" fmla="*/ 2147483647 h 323"/>
                <a:gd name="T124" fmla="*/ 2147483647 w 308"/>
                <a:gd name="T125" fmla="*/ 2147483647 h 3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8"/>
                <a:gd name="T190" fmla="*/ 0 h 323"/>
                <a:gd name="T191" fmla="*/ 308 w 308"/>
                <a:gd name="T192" fmla="*/ 323 h 3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8" h="323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1" name="组合 212"/>
            <p:cNvGrpSpPr>
              <a:grpSpLocks/>
            </p:cNvGrpSpPr>
            <p:nvPr/>
          </p:nvGrpSpPr>
          <p:grpSpPr bwMode="auto">
            <a:xfrm>
              <a:off x="3709254" y="1305962"/>
              <a:ext cx="405808" cy="435801"/>
              <a:chOff x="0" y="0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avLst/>
                <a:gdLst>
                  <a:gd name="T0" fmla="*/ 179 w 358"/>
                  <a:gd name="T1" fmla="*/ 0 h 113"/>
                  <a:gd name="T2" fmla="*/ 0 w 358"/>
                  <a:gd name="T3" fmla="*/ 113 h 113"/>
                  <a:gd name="T4" fmla="*/ 358 w 358"/>
                  <a:gd name="T5" fmla="*/ 113 h 113"/>
                  <a:gd name="T6" fmla="*/ 179 w 35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8"/>
                  <a:gd name="T13" fmla="*/ 0 h 113"/>
                  <a:gd name="T14" fmla="*/ 358 w 35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8" h="113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53" name="Freeform 168"/>
            <p:cNvSpPr>
              <a:spLocks noEditPoints="1" noChangeArrowhead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avLst/>
              <a:gdLst>
                <a:gd name="T0" fmla="*/ 2147483647 w 497"/>
                <a:gd name="T1" fmla="*/ 0 h 325"/>
                <a:gd name="T2" fmla="*/ 2147483647 w 497"/>
                <a:gd name="T3" fmla="*/ 2147483647 h 325"/>
                <a:gd name="T4" fmla="*/ 2147483647 w 497"/>
                <a:gd name="T5" fmla="*/ 2147483647 h 325"/>
                <a:gd name="T6" fmla="*/ 2147483647 w 497"/>
                <a:gd name="T7" fmla="*/ 2147483647 h 325"/>
                <a:gd name="T8" fmla="*/ 2147483647 w 497"/>
                <a:gd name="T9" fmla="*/ 2147483647 h 325"/>
                <a:gd name="T10" fmla="*/ 2147483647 w 497"/>
                <a:gd name="T11" fmla="*/ 2147483647 h 325"/>
                <a:gd name="T12" fmla="*/ 2147483647 w 497"/>
                <a:gd name="T13" fmla="*/ 2147483647 h 325"/>
                <a:gd name="T14" fmla="*/ 2147483647 w 497"/>
                <a:gd name="T15" fmla="*/ 2147483647 h 325"/>
                <a:gd name="T16" fmla="*/ 2147483647 w 497"/>
                <a:gd name="T17" fmla="*/ 2147483647 h 325"/>
                <a:gd name="T18" fmla="*/ 2147483647 w 497"/>
                <a:gd name="T19" fmla="*/ 2147483647 h 325"/>
                <a:gd name="T20" fmla="*/ 2147483647 w 497"/>
                <a:gd name="T21" fmla="*/ 2147483647 h 325"/>
                <a:gd name="T22" fmla="*/ 2147483647 w 497"/>
                <a:gd name="T23" fmla="*/ 2147483647 h 325"/>
                <a:gd name="T24" fmla="*/ 2147483647 w 497"/>
                <a:gd name="T25" fmla="*/ 2147483647 h 325"/>
                <a:gd name="T26" fmla="*/ 2147483647 w 497"/>
                <a:gd name="T27" fmla="*/ 2147483647 h 325"/>
                <a:gd name="T28" fmla="*/ 2147483647 w 497"/>
                <a:gd name="T29" fmla="*/ 2147483647 h 325"/>
                <a:gd name="T30" fmla="*/ 2147483647 w 497"/>
                <a:gd name="T31" fmla="*/ 2147483647 h 325"/>
                <a:gd name="T32" fmla="*/ 2147483647 w 497"/>
                <a:gd name="T33" fmla="*/ 2147483647 h 325"/>
                <a:gd name="T34" fmla="*/ 2147483647 w 497"/>
                <a:gd name="T35" fmla="*/ 2147483647 h 325"/>
                <a:gd name="T36" fmla="*/ 2147483647 w 497"/>
                <a:gd name="T37" fmla="*/ 2147483647 h 325"/>
                <a:gd name="T38" fmla="*/ 2147483647 w 497"/>
                <a:gd name="T39" fmla="*/ 2147483647 h 325"/>
                <a:gd name="T40" fmla="*/ 2147483647 w 497"/>
                <a:gd name="T41" fmla="*/ 2147483647 h 325"/>
                <a:gd name="T42" fmla="*/ 2147483647 w 497"/>
                <a:gd name="T43" fmla="*/ 2147483647 h 325"/>
                <a:gd name="T44" fmla="*/ 2147483647 w 497"/>
                <a:gd name="T45" fmla="*/ 2147483647 h 325"/>
                <a:gd name="T46" fmla="*/ 2147483647 w 497"/>
                <a:gd name="T47" fmla="*/ 2147483647 h 325"/>
                <a:gd name="T48" fmla="*/ 2147483647 w 497"/>
                <a:gd name="T49" fmla="*/ 2147483647 h 325"/>
                <a:gd name="T50" fmla="*/ 2147483647 w 497"/>
                <a:gd name="T51" fmla="*/ 2147483647 h 325"/>
                <a:gd name="T52" fmla="*/ 2147483647 w 497"/>
                <a:gd name="T53" fmla="*/ 2147483647 h 325"/>
                <a:gd name="T54" fmla="*/ 2147483647 w 497"/>
                <a:gd name="T55" fmla="*/ 2147483647 h 325"/>
                <a:gd name="T56" fmla="*/ 2147483647 w 497"/>
                <a:gd name="T57" fmla="*/ 2147483647 h 325"/>
                <a:gd name="T58" fmla="*/ 2147483647 w 497"/>
                <a:gd name="T59" fmla="*/ 2147483647 h 325"/>
                <a:gd name="T60" fmla="*/ 2147483647 w 497"/>
                <a:gd name="T61" fmla="*/ 0 h 325"/>
                <a:gd name="T62" fmla="*/ 2147483647 w 497"/>
                <a:gd name="T63" fmla="*/ 2147483647 h 325"/>
                <a:gd name="T64" fmla="*/ 0 w 497"/>
                <a:gd name="T65" fmla="*/ 2147483647 h 325"/>
                <a:gd name="T66" fmla="*/ 2147483647 w 497"/>
                <a:gd name="T67" fmla="*/ 2147483647 h 325"/>
                <a:gd name="T68" fmla="*/ 2147483647 w 497"/>
                <a:gd name="T69" fmla="*/ 2147483647 h 325"/>
                <a:gd name="T70" fmla="*/ 2147483647 w 497"/>
                <a:gd name="T71" fmla="*/ 2147483647 h 325"/>
                <a:gd name="T72" fmla="*/ 2147483647 w 497"/>
                <a:gd name="T73" fmla="*/ 2147483647 h 325"/>
                <a:gd name="T74" fmla="*/ 2147483647 w 497"/>
                <a:gd name="T75" fmla="*/ 2147483647 h 325"/>
                <a:gd name="T76" fmla="*/ 2147483647 w 497"/>
                <a:gd name="T77" fmla="*/ 2147483647 h 325"/>
                <a:gd name="T78" fmla="*/ 2147483647 w 497"/>
                <a:gd name="T79" fmla="*/ 2147483647 h 325"/>
                <a:gd name="T80" fmla="*/ 2147483647 w 497"/>
                <a:gd name="T81" fmla="*/ 2147483647 h 325"/>
                <a:gd name="T82" fmla="*/ 2147483647 w 497"/>
                <a:gd name="T83" fmla="*/ 2147483647 h 325"/>
                <a:gd name="T84" fmla="*/ 2147483647 w 497"/>
                <a:gd name="T85" fmla="*/ 2147483647 h 325"/>
                <a:gd name="T86" fmla="*/ 2147483647 w 497"/>
                <a:gd name="T87" fmla="*/ 2147483647 h 325"/>
                <a:gd name="T88" fmla="*/ 2147483647 w 497"/>
                <a:gd name="T89" fmla="*/ 2147483647 h 325"/>
                <a:gd name="T90" fmla="*/ 2147483647 w 497"/>
                <a:gd name="T91" fmla="*/ 2147483647 h 325"/>
                <a:gd name="T92" fmla="*/ 2147483647 w 497"/>
                <a:gd name="T93" fmla="*/ 2147483647 h 325"/>
                <a:gd name="T94" fmla="*/ 2147483647 w 497"/>
                <a:gd name="T95" fmla="*/ 2147483647 h 325"/>
                <a:gd name="T96" fmla="*/ 2147483647 w 497"/>
                <a:gd name="T97" fmla="*/ 2147483647 h 325"/>
                <a:gd name="T98" fmla="*/ 2147483647 w 497"/>
                <a:gd name="T99" fmla="*/ 2147483647 h 325"/>
                <a:gd name="T100" fmla="*/ 2147483647 w 497"/>
                <a:gd name="T101" fmla="*/ 2147483647 h 325"/>
                <a:gd name="T102" fmla="*/ 2147483647 w 497"/>
                <a:gd name="T103" fmla="*/ 2147483647 h 325"/>
                <a:gd name="T104" fmla="*/ 2147483647 w 497"/>
                <a:gd name="T105" fmla="*/ 2147483647 h 325"/>
                <a:gd name="T106" fmla="*/ 2147483647 w 497"/>
                <a:gd name="T107" fmla="*/ 2147483647 h 325"/>
                <a:gd name="T108" fmla="*/ 2147483647 w 497"/>
                <a:gd name="T109" fmla="*/ 2147483647 h 325"/>
                <a:gd name="T110" fmla="*/ 2147483647 w 497"/>
                <a:gd name="T111" fmla="*/ 2147483647 h 325"/>
                <a:gd name="T112" fmla="*/ 2147483647 w 497"/>
                <a:gd name="T113" fmla="*/ 2147483647 h 325"/>
                <a:gd name="T114" fmla="*/ 2147483647 w 497"/>
                <a:gd name="T115" fmla="*/ 2147483647 h 325"/>
                <a:gd name="T116" fmla="*/ 2147483647 w 497"/>
                <a:gd name="T117" fmla="*/ 2147483647 h 325"/>
                <a:gd name="T118" fmla="*/ 2147483647 w 497"/>
                <a:gd name="T119" fmla="*/ 2147483647 h 325"/>
                <a:gd name="T120" fmla="*/ 2147483647 w 497"/>
                <a:gd name="T121" fmla="*/ 214748364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7"/>
                <a:gd name="T184" fmla="*/ 0 h 325"/>
                <a:gd name="T185" fmla="*/ 497 w 497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7" h="325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4" name="Freeform 169"/>
            <p:cNvSpPr>
              <a:spLocks noEditPoints="1" noChangeArrowhead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avLst/>
              <a:gdLst>
                <a:gd name="T0" fmla="*/ 2147483647 w 117"/>
                <a:gd name="T1" fmla="*/ 2147483647 h 202"/>
                <a:gd name="T2" fmla="*/ 2147483647 w 117"/>
                <a:gd name="T3" fmla="*/ 2147483647 h 202"/>
                <a:gd name="T4" fmla="*/ 2147483647 w 117"/>
                <a:gd name="T5" fmla="*/ 2147483647 h 202"/>
                <a:gd name="T6" fmla="*/ 2147483647 w 117"/>
                <a:gd name="T7" fmla="*/ 2147483647 h 202"/>
                <a:gd name="T8" fmla="*/ 2147483647 w 117"/>
                <a:gd name="T9" fmla="*/ 2147483647 h 202"/>
                <a:gd name="T10" fmla="*/ 2147483647 w 117"/>
                <a:gd name="T11" fmla="*/ 2147483647 h 202"/>
                <a:gd name="T12" fmla="*/ 2147483647 w 117"/>
                <a:gd name="T13" fmla="*/ 2147483647 h 202"/>
                <a:gd name="T14" fmla="*/ 2147483647 w 117"/>
                <a:gd name="T15" fmla="*/ 2147483647 h 202"/>
                <a:gd name="T16" fmla="*/ 2147483647 w 117"/>
                <a:gd name="T17" fmla="*/ 2147483647 h 202"/>
                <a:gd name="T18" fmla="*/ 2147483647 w 117"/>
                <a:gd name="T19" fmla="*/ 2147483647 h 202"/>
                <a:gd name="T20" fmla="*/ 2147483647 w 117"/>
                <a:gd name="T21" fmla="*/ 2147483647 h 202"/>
                <a:gd name="T22" fmla="*/ 2147483647 w 117"/>
                <a:gd name="T23" fmla="*/ 2147483647 h 202"/>
                <a:gd name="T24" fmla="*/ 2147483647 w 117"/>
                <a:gd name="T25" fmla="*/ 2147483647 h 202"/>
                <a:gd name="T26" fmla="*/ 2147483647 w 117"/>
                <a:gd name="T27" fmla="*/ 2147483647 h 202"/>
                <a:gd name="T28" fmla="*/ 2147483647 w 117"/>
                <a:gd name="T29" fmla="*/ 2147483647 h 202"/>
                <a:gd name="T30" fmla="*/ 2147483647 w 117"/>
                <a:gd name="T31" fmla="*/ 2147483647 h 202"/>
                <a:gd name="T32" fmla="*/ 2147483647 w 117"/>
                <a:gd name="T33" fmla="*/ 2147483647 h 202"/>
                <a:gd name="T34" fmla="*/ 2147483647 w 117"/>
                <a:gd name="T35" fmla="*/ 2147483647 h 202"/>
                <a:gd name="T36" fmla="*/ 2147483647 w 117"/>
                <a:gd name="T37" fmla="*/ 2147483647 h 202"/>
                <a:gd name="T38" fmla="*/ 2147483647 w 117"/>
                <a:gd name="T39" fmla="*/ 2147483647 h 202"/>
                <a:gd name="T40" fmla="*/ 2147483647 w 117"/>
                <a:gd name="T41" fmla="*/ 2147483647 h 202"/>
                <a:gd name="T42" fmla="*/ 2147483647 w 117"/>
                <a:gd name="T43" fmla="*/ 2147483647 h 202"/>
                <a:gd name="T44" fmla="*/ 2147483647 w 117"/>
                <a:gd name="T45" fmla="*/ 2147483647 h 202"/>
                <a:gd name="T46" fmla="*/ 2147483647 w 117"/>
                <a:gd name="T47" fmla="*/ 2147483647 h 202"/>
                <a:gd name="T48" fmla="*/ 2147483647 w 117"/>
                <a:gd name="T49" fmla="*/ 2147483647 h 202"/>
                <a:gd name="T50" fmla="*/ 2147483647 w 117"/>
                <a:gd name="T51" fmla="*/ 2147483647 h 202"/>
                <a:gd name="T52" fmla="*/ 2147483647 w 117"/>
                <a:gd name="T53" fmla="*/ 2147483647 h 202"/>
                <a:gd name="T54" fmla="*/ 2147483647 w 117"/>
                <a:gd name="T55" fmla="*/ 2147483647 h 202"/>
                <a:gd name="T56" fmla="*/ 2147483647 w 117"/>
                <a:gd name="T57" fmla="*/ 1200967351 h 202"/>
                <a:gd name="T58" fmla="*/ 2147483647 w 117"/>
                <a:gd name="T59" fmla="*/ 0 h 202"/>
                <a:gd name="T60" fmla="*/ 2147483647 w 117"/>
                <a:gd name="T61" fmla="*/ 1200967351 h 202"/>
                <a:gd name="T62" fmla="*/ 2147483647 w 117"/>
                <a:gd name="T63" fmla="*/ 2147483647 h 202"/>
                <a:gd name="T64" fmla="*/ 2147483647 w 117"/>
                <a:gd name="T65" fmla="*/ 2147483647 h 202"/>
                <a:gd name="T66" fmla="*/ 2147483647 w 117"/>
                <a:gd name="T67" fmla="*/ 2147483647 h 202"/>
                <a:gd name="T68" fmla="*/ 2147483647 w 117"/>
                <a:gd name="T69" fmla="*/ 2147483647 h 202"/>
                <a:gd name="T70" fmla="*/ 2147483647 w 117"/>
                <a:gd name="T71" fmla="*/ 2147483647 h 202"/>
                <a:gd name="T72" fmla="*/ 2147483647 w 117"/>
                <a:gd name="T73" fmla="*/ 2147483647 h 202"/>
                <a:gd name="T74" fmla="*/ 2147483647 w 117"/>
                <a:gd name="T75" fmla="*/ 2147483647 h 202"/>
                <a:gd name="T76" fmla="*/ 2147483647 w 117"/>
                <a:gd name="T77" fmla="*/ 2147483647 h 202"/>
                <a:gd name="T78" fmla="*/ 2147483647 w 117"/>
                <a:gd name="T79" fmla="*/ 2147483647 h 202"/>
                <a:gd name="T80" fmla="*/ 2147483647 w 117"/>
                <a:gd name="T81" fmla="*/ 2147483647 h 202"/>
                <a:gd name="T82" fmla="*/ 2147483647 w 117"/>
                <a:gd name="T83" fmla="*/ 2147483647 h 202"/>
                <a:gd name="T84" fmla="*/ 2147483647 w 117"/>
                <a:gd name="T85" fmla="*/ 2147483647 h 202"/>
                <a:gd name="T86" fmla="*/ 2147483647 w 117"/>
                <a:gd name="T87" fmla="*/ 2147483647 h 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202"/>
                <a:gd name="T134" fmla="*/ 117 w 117"/>
                <a:gd name="T135" fmla="*/ 202 h 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202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5" name="Freeform 170"/>
            <p:cNvSpPr>
              <a:spLocks noEditPoints="1" noChangeArrowhead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avLst/>
              <a:gdLst>
                <a:gd name="T0" fmla="*/ 2147483647 w 233"/>
                <a:gd name="T1" fmla="*/ 0 h 287"/>
                <a:gd name="T2" fmla="*/ 2147483647 w 233"/>
                <a:gd name="T3" fmla="*/ 2147483647 h 287"/>
                <a:gd name="T4" fmla="*/ 2147483647 w 233"/>
                <a:gd name="T5" fmla="*/ 2147483647 h 287"/>
                <a:gd name="T6" fmla="*/ 2147483647 w 233"/>
                <a:gd name="T7" fmla="*/ 2147483647 h 287"/>
                <a:gd name="T8" fmla="*/ 2147483647 w 233"/>
                <a:gd name="T9" fmla="*/ 2147483647 h 287"/>
                <a:gd name="T10" fmla="*/ 2147483647 w 233"/>
                <a:gd name="T11" fmla="*/ 2147483647 h 287"/>
                <a:gd name="T12" fmla="*/ 2147483647 w 233"/>
                <a:gd name="T13" fmla="*/ 2147483647 h 287"/>
                <a:gd name="T14" fmla="*/ 2147483647 w 233"/>
                <a:gd name="T15" fmla="*/ 2147483647 h 287"/>
                <a:gd name="T16" fmla="*/ 2147483647 w 233"/>
                <a:gd name="T17" fmla="*/ 2147483647 h 287"/>
                <a:gd name="T18" fmla="*/ 2147483647 w 233"/>
                <a:gd name="T19" fmla="*/ 2147483647 h 287"/>
                <a:gd name="T20" fmla="*/ 2147483647 w 233"/>
                <a:gd name="T21" fmla="*/ 2147483647 h 287"/>
                <a:gd name="T22" fmla="*/ 2147483647 w 233"/>
                <a:gd name="T23" fmla="*/ 2147483647 h 287"/>
                <a:gd name="T24" fmla="*/ 2147483647 w 233"/>
                <a:gd name="T25" fmla="*/ 2147483647 h 287"/>
                <a:gd name="T26" fmla="*/ 2147483647 w 233"/>
                <a:gd name="T27" fmla="*/ 2147483647 h 287"/>
                <a:gd name="T28" fmla="*/ 2147483647 w 233"/>
                <a:gd name="T29" fmla="*/ 2147483647 h 287"/>
                <a:gd name="T30" fmla="*/ 2147483647 w 233"/>
                <a:gd name="T31" fmla="*/ 2147483647 h 287"/>
                <a:gd name="T32" fmla="*/ 2147483647 w 233"/>
                <a:gd name="T33" fmla="*/ 2147483647 h 287"/>
                <a:gd name="T34" fmla="*/ 2147483647 w 233"/>
                <a:gd name="T35" fmla="*/ 2147483647 h 287"/>
                <a:gd name="T36" fmla="*/ 2147483647 w 233"/>
                <a:gd name="T37" fmla="*/ 2147483647 h 287"/>
                <a:gd name="T38" fmla="*/ 2147483647 w 233"/>
                <a:gd name="T39" fmla="*/ 2147483647 h 287"/>
                <a:gd name="T40" fmla="*/ 2147483647 w 233"/>
                <a:gd name="T41" fmla="*/ 2147483647 h 287"/>
                <a:gd name="T42" fmla="*/ 2147483647 w 233"/>
                <a:gd name="T43" fmla="*/ 2147483647 h 287"/>
                <a:gd name="T44" fmla="*/ 2147483647 w 233"/>
                <a:gd name="T45" fmla="*/ 0 h 287"/>
                <a:gd name="T46" fmla="*/ 2147483647 w 233"/>
                <a:gd name="T47" fmla="*/ 2147483647 h 287"/>
                <a:gd name="T48" fmla="*/ 2147483647 w 233"/>
                <a:gd name="T49" fmla="*/ 2147483647 h 287"/>
                <a:gd name="T50" fmla="*/ 2147483647 w 233"/>
                <a:gd name="T51" fmla="*/ 2147483647 h 287"/>
                <a:gd name="T52" fmla="*/ 2147483647 w 233"/>
                <a:gd name="T53" fmla="*/ 2147483647 h 287"/>
                <a:gd name="T54" fmla="*/ 2147483647 w 233"/>
                <a:gd name="T55" fmla="*/ 2147483647 h 287"/>
                <a:gd name="T56" fmla="*/ 2147483647 w 233"/>
                <a:gd name="T57" fmla="*/ 2147483647 h 287"/>
                <a:gd name="T58" fmla="*/ 2147483647 w 233"/>
                <a:gd name="T59" fmla="*/ 2147483647 h 287"/>
                <a:gd name="T60" fmla="*/ 2147483647 w 233"/>
                <a:gd name="T61" fmla="*/ 2147483647 h 287"/>
                <a:gd name="T62" fmla="*/ 2147483647 w 233"/>
                <a:gd name="T63" fmla="*/ 2147483647 h 287"/>
                <a:gd name="T64" fmla="*/ 2147483647 w 233"/>
                <a:gd name="T65" fmla="*/ 2147483647 h 287"/>
                <a:gd name="T66" fmla="*/ 2147483647 w 233"/>
                <a:gd name="T67" fmla="*/ 2147483647 h 287"/>
                <a:gd name="T68" fmla="*/ 2147483647 w 233"/>
                <a:gd name="T69" fmla="*/ 2147483647 h 287"/>
                <a:gd name="T70" fmla="*/ 2147483647 w 233"/>
                <a:gd name="T71" fmla="*/ 2147483647 h 287"/>
                <a:gd name="T72" fmla="*/ 2147483647 w 233"/>
                <a:gd name="T73" fmla="*/ 2147483647 h 287"/>
                <a:gd name="T74" fmla="*/ 2147483647 w 233"/>
                <a:gd name="T75" fmla="*/ 0 h 287"/>
                <a:gd name="T76" fmla="*/ 2147483647 w 233"/>
                <a:gd name="T77" fmla="*/ 2147483647 h 287"/>
                <a:gd name="T78" fmla="*/ 2147483647 w 233"/>
                <a:gd name="T79" fmla="*/ 2147483647 h 287"/>
                <a:gd name="T80" fmla="*/ 2147483647 w 233"/>
                <a:gd name="T81" fmla="*/ 2147483647 h 287"/>
                <a:gd name="T82" fmla="*/ 2147483647 w 233"/>
                <a:gd name="T83" fmla="*/ 2147483647 h 287"/>
                <a:gd name="T84" fmla="*/ 2147483647 w 233"/>
                <a:gd name="T85" fmla="*/ 2147483647 h 287"/>
                <a:gd name="T86" fmla="*/ 2147483647 w 233"/>
                <a:gd name="T87" fmla="*/ 2147483647 h 287"/>
                <a:gd name="T88" fmla="*/ 2147483647 w 233"/>
                <a:gd name="T89" fmla="*/ 2147483647 h 287"/>
                <a:gd name="T90" fmla="*/ 2147483647 w 233"/>
                <a:gd name="T91" fmla="*/ 2147483647 h 287"/>
                <a:gd name="T92" fmla="*/ 2147483647 w 233"/>
                <a:gd name="T93" fmla="*/ 2147483647 h 287"/>
                <a:gd name="T94" fmla="*/ 2147483647 w 233"/>
                <a:gd name="T95" fmla="*/ 2147483647 h 287"/>
                <a:gd name="T96" fmla="*/ 2147483647 w 233"/>
                <a:gd name="T97" fmla="*/ 2147483647 h 287"/>
                <a:gd name="T98" fmla="*/ 2147483647 w 233"/>
                <a:gd name="T99" fmla="*/ 2147483647 h 287"/>
                <a:gd name="T100" fmla="*/ 2147483647 w 233"/>
                <a:gd name="T101" fmla="*/ 2147483647 h 287"/>
                <a:gd name="T102" fmla="*/ 2147483647 w 233"/>
                <a:gd name="T103" fmla="*/ 2147483647 h 287"/>
                <a:gd name="T104" fmla="*/ 2147483647 w 233"/>
                <a:gd name="T105" fmla="*/ 2147483647 h 287"/>
                <a:gd name="T106" fmla="*/ 2147483647 w 233"/>
                <a:gd name="T107" fmla="*/ 2147483647 h 287"/>
                <a:gd name="T108" fmla="*/ 2147483647 w 233"/>
                <a:gd name="T109" fmla="*/ 2147483647 h 287"/>
                <a:gd name="T110" fmla="*/ 0 w 233"/>
                <a:gd name="T111" fmla="*/ 2147483647 h 287"/>
                <a:gd name="T112" fmla="*/ 2147483647 w 233"/>
                <a:gd name="T113" fmla="*/ 2147483647 h 287"/>
                <a:gd name="T114" fmla="*/ 2147483647 w 233"/>
                <a:gd name="T115" fmla="*/ 0 h 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3"/>
                <a:gd name="T175" fmla="*/ 0 h 287"/>
                <a:gd name="T176" fmla="*/ 233 w 233"/>
                <a:gd name="T177" fmla="*/ 287 h 2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3" h="287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6" name="Freeform 171"/>
            <p:cNvSpPr>
              <a:spLocks noEditPoints="1" noChangeArrowhead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avLst/>
              <a:gdLst>
                <a:gd name="T0" fmla="*/ 2147483647 w 354"/>
                <a:gd name="T1" fmla="*/ 2147483647 h 356"/>
                <a:gd name="T2" fmla="*/ 2147483647 w 354"/>
                <a:gd name="T3" fmla="*/ 2147483647 h 356"/>
                <a:gd name="T4" fmla="*/ 2147483647 w 354"/>
                <a:gd name="T5" fmla="*/ 2147483647 h 356"/>
                <a:gd name="T6" fmla="*/ 2147483647 w 354"/>
                <a:gd name="T7" fmla="*/ 2147483647 h 356"/>
                <a:gd name="T8" fmla="*/ 2147483647 w 354"/>
                <a:gd name="T9" fmla="*/ 2147483647 h 356"/>
                <a:gd name="T10" fmla="*/ 2147483647 w 354"/>
                <a:gd name="T11" fmla="*/ 2147483647 h 356"/>
                <a:gd name="T12" fmla="*/ 2147483647 w 354"/>
                <a:gd name="T13" fmla="*/ 2147483647 h 356"/>
                <a:gd name="T14" fmla="*/ 2147483647 w 354"/>
                <a:gd name="T15" fmla="*/ 2147483647 h 356"/>
                <a:gd name="T16" fmla="*/ 2147483647 w 354"/>
                <a:gd name="T17" fmla="*/ 2147483647 h 356"/>
                <a:gd name="T18" fmla="*/ 2147483647 w 354"/>
                <a:gd name="T19" fmla="*/ 2147483647 h 356"/>
                <a:gd name="T20" fmla="*/ 2147483647 w 354"/>
                <a:gd name="T21" fmla="*/ 2147483647 h 356"/>
                <a:gd name="T22" fmla="*/ 2147483647 w 354"/>
                <a:gd name="T23" fmla="*/ 2147483647 h 356"/>
                <a:gd name="T24" fmla="*/ 2147483647 w 354"/>
                <a:gd name="T25" fmla="*/ 2147483647 h 356"/>
                <a:gd name="T26" fmla="*/ 2147483647 w 354"/>
                <a:gd name="T27" fmla="*/ 2147483647 h 356"/>
                <a:gd name="T28" fmla="*/ 2147483647 w 354"/>
                <a:gd name="T29" fmla="*/ 2147483647 h 356"/>
                <a:gd name="T30" fmla="*/ 2147483647 w 354"/>
                <a:gd name="T31" fmla="*/ 2147483647 h 356"/>
                <a:gd name="T32" fmla="*/ 2147483647 w 354"/>
                <a:gd name="T33" fmla="*/ 2147483647 h 356"/>
                <a:gd name="T34" fmla="*/ 2147483647 w 354"/>
                <a:gd name="T35" fmla="*/ 2147483647 h 356"/>
                <a:gd name="T36" fmla="*/ 2147483647 w 354"/>
                <a:gd name="T37" fmla="*/ 2147483647 h 356"/>
                <a:gd name="T38" fmla="*/ 2147483647 w 354"/>
                <a:gd name="T39" fmla="*/ 2147483647 h 356"/>
                <a:gd name="T40" fmla="*/ 2147483647 w 354"/>
                <a:gd name="T41" fmla="*/ 2147483647 h 356"/>
                <a:gd name="T42" fmla="*/ 2147483647 w 354"/>
                <a:gd name="T43" fmla="*/ 2147483647 h 356"/>
                <a:gd name="T44" fmla="*/ 2147483647 w 354"/>
                <a:gd name="T45" fmla="*/ 2147483647 h 356"/>
                <a:gd name="T46" fmla="*/ 2147483647 w 354"/>
                <a:gd name="T47" fmla="*/ 2147483647 h 356"/>
                <a:gd name="T48" fmla="*/ 2147483647 w 354"/>
                <a:gd name="T49" fmla="*/ 2147483647 h 356"/>
                <a:gd name="T50" fmla="*/ 2147483647 w 354"/>
                <a:gd name="T51" fmla="*/ 2147483647 h 356"/>
                <a:gd name="T52" fmla="*/ 2147483647 w 354"/>
                <a:gd name="T53" fmla="*/ 2147483647 h 356"/>
                <a:gd name="T54" fmla="*/ 2147483647 w 354"/>
                <a:gd name="T55" fmla="*/ 2147483647 h 356"/>
                <a:gd name="T56" fmla="*/ 2147483647 w 354"/>
                <a:gd name="T57" fmla="*/ 2147483647 h 356"/>
                <a:gd name="T58" fmla="*/ 2147483647 w 354"/>
                <a:gd name="T59" fmla="*/ 2147483647 h 356"/>
                <a:gd name="T60" fmla="*/ 2147483647 w 354"/>
                <a:gd name="T61" fmla="*/ 2147483647 h 356"/>
                <a:gd name="T62" fmla="*/ 2147483647 w 354"/>
                <a:gd name="T63" fmla="*/ 2147483647 h 356"/>
                <a:gd name="T64" fmla="*/ 2147483647 w 354"/>
                <a:gd name="T65" fmla="*/ 2147483647 h 356"/>
                <a:gd name="T66" fmla="*/ 2147483647 w 354"/>
                <a:gd name="T67" fmla="*/ 2147483647 h 356"/>
                <a:gd name="T68" fmla="*/ 2147483647 w 354"/>
                <a:gd name="T69" fmla="*/ 2147483647 h 356"/>
                <a:gd name="T70" fmla="*/ 2147483647 w 354"/>
                <a:gd name="T71" fmla="*/ 2147483647 h 356"/>
                <a:gd name="T72" fmla="*/ 2147483647 w 354"/>
                <a:gd name="T73" fmla="*/ 2147483647 h 356"/>
                <a:gd name="T74" fmla="*/ 2147483647 w 354"/>
                <a:gd name="T75" fmla="*/ 2147483647 h 356"/>
                <a:gd name="T76" fmla="*/ 2147483647 w 354"/>
                <a:gd name="T77" fmla="*/ 2147483647 h 356"/>
                <a:gd name="T78" fmla="*/ 2147483647 w 354"/>
                <a:gd name="T79" fmla="*/ 2147483647 h 356"/>
                <a:gd name="T80" fmla="*/ 2147483647 w 354"/>
                <a:gd name="T81" fmla="*/ 2147483647 h 356"/>
                <a:gd name="T82" fmla="*/ 2147483647 w 354"/>
                <a:gd name="T83" fmla="*/ 2147483647 h 356"/>
                <a:gd name="T84" fmla="*/ 2147483647 w 354"/>
                <a:gd name="T85" fmla="*/ 2147483647 h 356"/>
                <a:gd name="T86" fmla="*/ 2147483647 w 354"/>
                <a:gd name="T87" fmla="*/ 2147483647 h 356"/>
                <a:gd name="T88" fmla="*/ 2147483647 w 354"/>
                <a:gd name="T89" fmla="*/ 2147483647 h 356"/>
                <a:gd name="T90" fmla="*/ 2147483647 w 354"/>
                <a:gd name="T91" fmla="*/ 2147483647 h 356"/>
                <a:gd name="T92" fmla="*/ 2147483647 w 354"/>
                <a:gd name="T93" fmla="*/ 2147483647 h 356"/>
                <a:gd name="T94" fmla="*/ 2147483647 w 354"/>
                <a:gd name="T95" fmla="*/ 2147483647 h 356"/>
                <a:gd name="T96" fmla="*/ 2147483647 w 354"/>
                <a:gd name="T97" fmla="*/ 2147483647 h 356"/>
                <a:gd name="T98" fmla="*/ 2147483647 w 354"/>
                <a:gd name="T99" fmla="*/ 2147483647 h 356"/>
                <a:gd name="T100" fmla="*/ 2147483647 w 354"/>
                <a:gd name="T101" fmla="*/ 2147483647 h 356"/>
                <a:gd name="T102" fmla="*/ 2147483647 w 354"/>
                <a:gd name="T103" fmla="*/ 2147483647 h 356"/>
                <a:gd name="T104" fmla="*/ 2147483647 w 354"/>
                <a:gd name="T105" fmla="*/ 2147483647 h 356"/>
                <a:gd name="T106" fmla="*/ 2147483647 w 354"/>
                <a:gd name="T107" fmla="*/ 2147483647 h 356"/>
                <a:gd name="T108" fmla="*/ 2147483647 w 354"/>
                <a:gd name="T109" fmla="*/ 2147483647 h 356"/>
                <a:gd name="T110" fmla="*/ 2147483647 w 354"/>
                <a:gd name="T111" fmla="*/ 2147483647 h 356"/>
                <a:gd name="T112" fmla="*/ 2147483647 w 354"/>
                <a:gd name="T113" fmla="*/ 2147483647 h 356"/>
                <a:gd name="T114" fmla="*/ 2147483647 w 354"/>
                <a:gd name="T115" fmla="*/ 2147483647 h 356"/>
                <a:gd name="T116" fmla="*/ 2147483647 w 354"/>
                <a:gd name="T117" fmla="*/ 2147483647 h 356"/>
                <a:gd name="T118" fmla="*/ 2147483647 w 354"/>
                <a:gd name="T119" fmla="*/ 2147483647 h 356"/>
                <a:gd name="T120" fmla="*/ 0 w 354"/>
                <a:gd name="T121" fmla="*/ 2147483647 h 356"/>
                <a:gd name="T122" fmla="*/ 2147483647 w 354"/>
                <a:gd name="T123" fmla="*/ 2147483647 h 356"/>
                <a:gd name="T124" fmla="*/ 2147483647 w 354"/>
                <a:gd name="T125" fmla="*/ 2147483647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4"/>
                <a:gd name="T190" fmla="*/ 0 h 356"/>
                <a:gd name="T191" fmla="*/ 354 w 354"/>
                <a:gd name="T192" fmla="*/ 356 h 3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4" h="356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7" name="Freeform 172"/>
            <p:cNvSpPr>
              <a:spLocks noEditPoints="1" noChangeArrowhead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avLst/>
              <a:gdLst>
                <a:gd name="T0" fmla="*/ 2147483647 w 399"/>
                <a:gd name="T1" fmla="*/ 2147483647 h 304"/>
                <a:gd name="T2" fmla="*/ 2147483647 w 399"/>
                <a:gd name="T3" fmla="*/ 2147483647 h 304"/>
                <a:gd name="T4" fmla="*/ 2147483647 w 399"/>
                <a:gd name="T5" fmla="*/ 2147483647 h 304"/>
                <a:gd name="T6" fmla="*/ 2147483647 w 399"/>
                <a:gd name="T7" fmla="*/ 2147483647 h 304"/>
                <a:gd name="T8" fmla="*/ 2147483647 w 399"/>
                <a:gd name="T9" fmla="*/ 2147483647 h 304"/>
                <a:gd name="T10" fmla="*/ 2147483647 w 399"/>
                <a:gd name="T11" fmla="*/ 2147483647 h 304"/>
                <a:gd name="T12" fmla="*/ 2147483647 w 399"/>
                <a:gd name="T13" fmla="*/ 2147483647 h 304"/>
                <a:gd name="T14" fmla="*/ 2147483647 w 399"/>
                <a:gd name="T15" fmla="*/ 2147483647 h 304"/>
                <a:gd name="T16" fmla="*/ 2147483647 w 399"/>
                <a:gd name="T17" fmla="*/ 2147483647 h 304"/>
                <a:gd name="T18" fmla="*/ 2147483647 w 399"/>
                <a:gd name="T19" fmla="*/ 2147483647 h 304"/>
                <a:gd name="T20" fmla="*/ 2147483647 w 399"/>
                <a:gd name="T21" fmla="*/ 2147483647 h 304"/>
                <a:gd name="T22" fmla="*/ 2147483647 w 399"/>
                <a:gd name="T23" fmla="*/ 2147483647 h 304"/>
                <a:gd name="T24" fmla="*/ 2147483647 w 399"/>
                <a:gd name="T25" fmla="*/ 2147483647 h 304"/>
                <a:gd name="T26" fmla="*/ 2147483647 w 399"/>
                <a:gd name="T27" fmla="*/ 2147483647 h 304"/>
                <a:gd name="T28" fmla="*/ 2147483647 w 399"/>
                <a:gd name="T29" fmla="*/ 2147483647 h 304"/>
                <a:gd name="T30" fmla="*/ 2147483647 w 399"/>
                <a:gd name="T31" fmla="*/ 2147483647 h 304"/>
                <a:gd name="T32" fmla="*/ 2147483647 w 399"/>
                <a:gd name="T33" fmla="*/ 2147483647 h 304"/>
                <a:gd name="T34" fmla="*/ 2147483647 w 399"/>
                <a:gd name="T35" fmla="*/ 2147483647 h 304"/>
                <a:gd name="T36" fmla="*/ 2147483647 w 399"/>
                <a:gd name="T37" fmla="*/ 0 h 304"/>
                <a:gd name="T38" fmla="*/ 2147483647 w 399"/>
                <a:gd name="T39" fmla="*/ 2147483647 h 304"/>
                <a:gd name="T40" fmla="*/ 2147483647 w 399"/>
                <a:gd name="T41" fmla="*/ 2147483647 h 304"/>
                <a:gd name="T42" fmla="*/ 2147483647 w 399"/>
                <a:gd name="T43" fmla="*/ 2147483647 h 304"/>
                <a:gd name="T44" fmla="*/ 2147483647 w 399"/>
                <a:gd name="T45" fmla="*/ 2147483647 h 304"/>
                <a:gd name="T46" fmla="*/ 2147483647 w 399"/>
                <a:gd name="T47" fmla="*/ 2147483647 h 304"/>
                <a:gd name="T48" fmla="*/ 2147483647 w 399"/>
                <a:gd name="T49" fmla="*/ 2147483647 h 304"/>
                <a:gd name="T50" fmla="*/ 2147483647 w 399"/>
                <a:gd name="T51" fmla="*/ 2147483647 h 304"/>
                <a:gd name="T52" fmla="*/ 2147483647 w 399"/>
                <a:gd name="T53" fmla="*/ 2147483647 h 304"/>
                <a:gd name="T54" fmla="*/ 2147483647 w 399"/>
                <a:gd name="T55" fmla="*/ 2147483647 h 304"/>
                <a:gd name="T56" fmla="*/ 2147483647 w 399"/>
                <a:gd name="T57" fmla="*/ 2147483647 h 304"/>
                <a:gd name="T58" fmla="*/ 2147483647 w 399"/>
                <a:gd name="T59" fmla="*/ 2147483647 h 304"/>
                <a:gd name="T60" fmla="*/ 2147483647 w 399"/>
                <a:gd name="T61" fmla="*/ 2147483647 h 304"/>
                <a:gd name="T62" fmla="*/ 2147483647 w 399"/>
                <a:gd name="T63" fmla="*/ 2147483647 h 304"/>
                <a:gd name="T64" fmla="*/ 2147483647 w 399"/>
                <a:gd name="T65" fmla="*/ 2147483647 h 304"/>
                <a:gd name="T66" fmla="*/ 2147483647 w 399"/>
                <a:gd name="T67" fmla="*/ 2147483647 h 304"/>
                <a:gd name="T68" fmla="*/ 2147483647 w 399"/>
                <a:gd name="T69" fmla="*/ 2147483647 h 304"/>
                <a:gd name="T70" fmla="*/ 2147483647 w 399"/>
                <a:gd name="T71" fmla="*/ 2147483647 h 304"/>
                <a:gd name="T72" fmla="*/ 2147483647 w 399"/>
                <a:gd name="T73" fmla="*/ 2147483647 h 304"/>
                <a:gd name="T74" fmla="*/ 2147483647 w 399"/>
                <a:gd name="T75" fmla="*/ 2147483647 h 304"/>
                <a:gd name="T76" fmla="*/ 2147483647 w 399"/>
                <a:gd name="T77" fmla="*/ 2147483647 h 304"/>
                <a:gd name="T78" fmla="*/ 2147483647 w 399"/>
                <a:gd name="T79" fmla="*/ 2147483647 h 304"/>
                <a:gd name="T80" fmla="*/ 2147483647 w 399"/>
                <a:gd name="T81" fmla="*/ 2147483647 h 304"/>
                <a:gd name="T82" fmla="*/ 2147483647 w 399"/>
                <a:gd name="T83" fmla="*/ 2147483647 h 304"/>
                <a:gd name="T84" fmla="*/ 2147483647 w 399"/>
                <a:gd name="T85" fmla="*/ 2147483647 h 304"/>
                <a:gd name="T86" fmla="*/ 0 w 399"/>
                <a:gd name="T87" fmla="*/ 2147483647 h 304"/>
                <a:gd name="T88" fmla="*/ 2147483647 w 399"/>
                <a:gd name="T89" fmla="*/ 2147483647 h 304"/>
                <a:gd name="T90" fmla="*/ 2147483647 w 399"/>
                <a:gd name="T91" fmla="*/ 2147483647 h 304"/>
                <a:gd name="T92" fmla="*/ 2147483647 w 399"/>
                <a:gd name="T93" fmla="*/ 2147483647 h 304"/>
                <a:gd name="T94" fmla="*/ 2147483647 w 399"/>
                <a:gd name="T95" fmla="*/ 2147483647 h 304"/>
                <a:gd name="T96" fmla="*/ 2147483647 w 399"/>
                <a:gd name="T97" fmla="*/ 2147483647 h 304"/>
                <a:gd name="T98" fmla="*/ 2147483647 w 399"/>
                <a:gd name="T99" fmla="*/ 2147483647 h 304"/>
                <a:gd name="T100" fmla="*/ 2147483647 w 399"/>
                <a:gd name="T101" fmla="*/ 2147483647 h 304"/>
                <a:gd name="T102" fmla="*/ 2147483647 w 399"/>
                <a:gd name="T103" fmla="*/ 2147483647 h 304"/>
                <a:gd name="T104" fmla="*/ 2147483647 w 399"/>
                <a:gd name="T105" fmla="*/ 2147483647 h 304"/>
                <a:gd name="T106" fmla="*/ 2147483647 w 399"/>
                <a:gd name="T107" fmla="*/ 2147483647 h 304"/>
                <a:gd name="T108" fmla="*/ 2147483647 w 399"/>
                <a:gd name="T109" fmla="*/ 2147483647 h 304"/>
                <a:gd name="T110" fmla="*/ 2147483647 w 399"/>
                <a:gd name="T111" fmla="*/ 2147483647 h 304"/>
                <a:gd name="T112" fmla="*/ 2147483647 w 399"/>
                <a:gd name="T113" fmla="*/ 2147483647 h 3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304"/>
                <a:gd name="T173" fmla="*/ 399 w 399"/>
                <a:gd name="T174" fmla="*/ 304 h 3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304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7" name="组合 210"/>
            <p:cNvGrpSpPr>
              <a:grpSpLocks/>
            </p:cNvGrpSpPr>
            <p:nvPr/>
          </p:nvGrpSpPr>
          <p:grpSpPr bwMode="auto">
            <a:xfrm>
              <a:off x="4618680" y="1360171"/>
              <a:ext cx="137350" cy="133928"/>
              <a:chOff x="0" y="0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avLst/>
                <a:gdLst>
                  <a:gd name="T0" fmla="*/ 39 w 132"/>
                  <a:gd name="T1" fmla="*/ 0 h 100"/>
                  <a:gd name="T2" fmla="*/ 39 w 132"/>
                  <a:gd name="T3" fmla="*/ 0 h 100"/>
                  <a:gd name="T4" fmla="*/ 47 w 132"/>
                  <a:gd name="T5" fmla="*/ 0 h 100"/>
                  <a:gd name="T6" fmla="*/ 54 w 132"/>
                  <a:gd name="T7" fmla="*/ 2 h 100"/>
                  <a:gd name="T8" fmla="*/ 61 w 132"/>
                  <a:gd name="T9" fmla="*/ 5 h 100"/>
                  <a:gd name="T10" fmla="*/ 66 w 132"/>
                  <a:gd name="T11" fmla="*/ 9 h 100"/>
                  <a:gd name="T12" fmla="*/ 66 w 132"/>
                  <a:gd name="T13" fmla="*/ 9 h 100"/>
                  <a:gd name="T14" fmla="*/ 71 w 132"/>
                  <a:gd name="T15" fmla="*/ 5 h 100"/>
                  <a:gd name="T16" fmla="*/ 78 w 132"/>
                  <a:gd name="T17" fmla="*/ 2 h 100"/>
                  <a:gd name="T18" fmla="*/ 85 w 132"/>
                  <a:gd name="T19" fmla="*/ 0 h 100"/>
                  <a:gd name="T20" fmla="*/ 93 w 132"/>
                  <a:gd name="T21" fmla="*/ 0 h 100"/>
                  <a:gd name="T22" fmla="*/ 93 w 132"/>
                  <a:gd name="T23" fmla="*/ 0 h 100"/>
                  <a:gd name="T24" fmla="*/ 101 w 132"/>
                  <a:gd name="T25" fmla="*/ 0 h 100"/>
                  <a:gd name="T26" fmla="*/ 108 w 132"/>
                  <a:gd name="T27" fmla="*/ 2 h 100"/>
                  <a:gd name="T28" fmla="*/ 115 w 132"/>
                  <a:gd name="T29" fmla="*/ 6 h 100"/>
                  <a:gd name="T30" fmla="*/ 120 w 132"/>
                  <a:gd name="T31" fmla="*/ 11 h 100"/>
                  <a:gd name="T32" fmla="*/ 126 w 132"/>
                  <a:gd name="T33" fmla="*/ 16 h 100"/>
                  <a:gd name="T34" fmla="*/ 130 w 132"/>
                  <a:gd name="T35" fmla="*/ 23 h 100"/>
                  <a:gd name="T36" fmla="*/ 131 w 132"/>
                  <a:gd name="T37" fmla="*/ 31 h 100"/>
                  <a:gd name="T38" fmla="*/ 132 w 132"/>
                  <a:gd name="T39" fmla="*/ 38 h 100"/>
                  <a:gd name="T40" fmla="*/ 132 w 132"/>
                  <a:gd name="T41" fmla="*/ 38 h 100"/>
                  <a:gd name="T42" fmla="*/ 131 w 132"/>
                  <a:gd name="T43" fmla="*/ 47 h 100"/>
                  <a:gd name="T44" fmla="*/ 128 w 132"/>
                  <a:gd name="T45" fmla="*/ 58 h 100"/>
                  <a:gd name="T46" fmla="*/ 123 w 132"/>
                  <a:gd name="T47" fmla="*/ 69 h 100"/>
                  <a:gd name="T48" fmla="*/ 116 w 132"/>
                  <a:gd name="T49" fmla="*/ 78 h 100"/>
                  <a:gd name="T50" fmla="*/ 107 w 132"/>
                  <a:gd name="T51" fmla="*/ 86 h 100"/>
                  <a:gd name="T52" fmla="*/ 94 w 132"/>
                  <a:gd name="T53" fmla="*/ 93 h 100"/>
                  <a:gd name="T54" fmla="*/ 88 w 132"/>
                  <a:gd name="T55" fmla="*/ 96 h 100"/>
                  <a:gd name="T56" fmla="*/ 81 w 132"/>
                  <a:gd name="T57" fmla="*/ 99 h 100"/>
                  <a:gd name="T58" fmla="*/ 73 w 132"/>
                  <a:gd name="T59" fmla="*/ 99 h 100"/>
                  <a:gd name="T60" fmla="*/ 63 w 132"/>
                  <a:gd name="T61" fmla="*/ 100 h 100"/>
                  <a:gd name="T62" fmla="*/ 63 w 132"/>
                  <a:gd name="T63" fmla="*/ 100 h 100"/>
                  <a:gd name="T64" fmla="*/ 55 w 132"/>
                  <a:gd name="T65" fmla="*/ 99 h 100"/>
                  <a:gd name="T66" fmla="*/ 47 w 132"/>
                  <a:gd name="T67" fmla="*/ 97 h 100"/>
                  <a:gd name="T68" fmla="*/ 39 w 132"/>
                  <a:gd name="T69" fmla="*/ 96 h 100"/>
                  <a:gd name="T70" fmla="*/ 32 w 132"/>
                  <a:gd name="T71" fmla="*/ 93 h 100"/>
                  <a:gd name="T72" fmla="*/ 27 w 132"/>
                  <a:gd name="T73" fmla="*/ 90 h 100"/>
                  <a:gd name="T74" fmla="*/ 21 w 132"/>
                  <a:gd name="T75" fmla="*/ 86 h 100"/>
                  <a:gd name="T76" fmla="*/ 13 w 132"/>
                  <a:gd name="T77" fmla="*/ 77 h 100"/>
                  <a:gd name="T78" fmla="*/ 6 w 132"/>
                  <a:gd name="T79" fmla="*/ 67 h 100"/>
                  <a:gd name="T80" fmla="*/ 2 w 132"/>
                  <a:gd name="T81" fmla="*/ 57 h 100"/>
                  <a:gd name="T82" fmla="*/ 0 w 132"/>
                  <a:gd name="T83" fmla="*/ 47 h 100"/>
                  <a:gd name="T84" fmla="*/ 0 w 132"/>
                  <a:gd name="T85" fmla="*/ 38 h 100"/>
                  <a:gd name="T86" fmla="*/ 0 w 132"/>
                  <a:gd name="T87" fmla="*/ 38 h 100"/>
                  <a:gd name="T88" fmla="*/ 0 w 132"/>
                  <a:gd name="T89" fmla="*/ 31 h 100"/>
                  <a:gd name="T90" fmla="*/ 2 w 132"/>
                  <a:gd name="T91" fmla="*/ 23 h 100"/>
                  <a:gd name="T92" fmla="*/ 6 w 132"/>
                  <a:gd name="T93" fmla="*/ 16 h 100"/>
                  <a:gd name="T94" fmla="*/ 12 w 132"/>
                  <a:gd name="T95" fmla="*/ 11 h 100"/>
                  <a:gd name="T96" fmla="*/ 17 w 132"/>
                  <a:gd name="T97" fmla="*/ 6 h 100"/>
                  <a:gd name="T98" fmla="*/ 24 w 132"/>
                  <a:gd name="T99" fmla="*/ 2 h 100"/>
                  <a:gd name="T100" fmla="*/ 31 w 132"/>
                  <a:gd name="T101" fmla="*/ 0 h 100"/>
                  <a:gd name="T102" fmla="*/ 39 w 132"/>
                  <a:gd name="T103" fmla="*/ 0 h 100"/>
                  <a:gd name="T104" fmla="*/ 39 w 132"/>
                  <a:gd name="T105" fmla="*/ 0 h 1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"/>
                  <a:gd name="T160" fmla="*/ 0 h 100"/>
                  <a:gd name="T161" fmla="*/ 132 w 132"/>
                  <a:gd name="T162" fmla="*/ 100 h 10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" h="100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avLst/>
                <a:gdLst>
                  <a:gd name="T0" fmla="*/ 29 w 33"/>
                  <a:gd name="T1" fmla="*/ 46 h 46"/>
                  <a:gd name="T2" fmla="*/ 29 w 33"/>
                  <a:gd name="T3" fmla="*/ 46 h 46"/>
                  <a:gd name="T4" fmla="*/ 31 w 33"/>
                  <a:gd name="T5" fmla="*/ 39 h 46"/>
                  <a:gd name="T6" fmla="*/ 33 w 33"/>
                  <a:gd name="T7" fmla="*/ 34 h 46"/>
                  <a:gd name="T8" fmla="*/ 33 w 33"/>
                  <a:gd name="T9" fmla="*/ 27 h 46"/>
                  <a:gd name="T10" fmla="*/ 33 w 33"/>
                  <a:gd name="T11" fmla="*/ 22 h 46"/>
                  <a:gd name="T12" fmla="*/ 30 w 33"/>
                  <a:gd name="T13" fmla="*/ 15 h 46"/>
                  <a:gd name="T14" fmla="*/ 27 w 33"/>
                  <a:gd name="T15" fmla="*/ 9 h 46"/>
                  <a:gd name="T16" fmla="*/ 25 w 33"/>
                  <a:gd name="T17" fmla="*/ 4 h 46"/>
                  <a:gd name="T18" fmla="*/ 19 w 33"/>
                  <a:gd name="T19" fmla="*/ 0 h 46"/>
                  <a:gd name="T20" fmla="*/ 0 w 33"/>
                  <a:gd name="T21" fmla="*/ 3 h 46"/>
                  <a:gd name="T22" fmla="*/ 0 w 33"/>
                  <a:gd name="T23" fmla="*/ 3 h 46"/>
                  <a:gd name="T24" fmla="*/ 12 w 33"/>
                  <a:gd name="T25" fmla="*/ 11 h 46"/>
                  <a:gd name="T26" fmla="*/ 18 w 33"/>
                  <a:gd name="T27" fmla="*/ 15 h 46"/>
                  <a:gd name="T28" fmla="*/ 22 w 33"/>
                  <a:gd name="T29" fmla="*/ 19 h 46"/>
                  <a:gd name="T30" fmla="*/ 25 w 33"/>
                  <a:gd name="T31" fmla="*/ 24 h 46"/>
                  <a:gd name="T32" fmla="*/ 27 w 33"/>
                  <a:gd name="T33" fmla="*/ 31 h 46"/>
                  <a:gd name="T34" fmla="*/ 29 w 33"/>
                  <a:gd name="T35" fmla="*/ 38 h 46"/>
                  <a:gd name="T36" fmla="*/ 29 w 33"/>
                  <a:gd name="T37" fmla="*/ 46 h 46"/>
                  <a:gd name="T38" fmla="*/ 29 w 33"/>
                  <a:gd name="T39" fmla="*/ 46 h 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46"/>
                  <a:gd name="T62" fmla="*/ 33 w 33"/>
                  <a:gd name="T63" fmla="*/ 46 h 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46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59" name="Freeform 175"/>
            <p:cNvSpPr>
              <a:spLocks noEditPoints="1" noChangeArrowhead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avLst/>
              <a:gdLst>
                <a:gd name="T0" fmla="*/ 2147483647 w 137"/>
                <a:gd name="T1" fmla="*/ 2147483647 h 191"/>
                <a:gd name="T2" fmla="*/ 2147483647 w 137"/>
                <a:gd name="T3" fmla="*/ 2147483647 h 191"/>
                <a:gd name="T4" fmla="*/ 2147483647 w 137"/>
                <a:gd name="T5" fmla="*/ 2147483647 h 191"/>
                <a:gd name="T6" fmla="*/ 2147483647 w 137"/>
                <a:gd name="T7" fmla="*/ 2147483647 h 191"/>
                <a:gd name="T8" fmla="*/ 2147483647 w 137"/>
                <a:gd name="T9" fmla="*/ 2147483647 h 191"/>
                <a:gd name="T10" fmla="*/ 2147483647 w 137"/>
                <a:gd name="T11" fmla="*/ 2147483647 h 191"/>
                <a:gd name="T12" fmla="*/ 2147483647 w 137"/>
                <a:gd name="T13" fmla="*/ 2147483647 h 191"/>
                <a:gd name="T14" fmla="*/ 2147483647 w 137"/>
                <a:gd name="T15" fmla="*/ 2147483647 h 191"/>
                <a:gd name="T16" fmla="*/ 2147483647 w 137"/>
                <a:gd name="T17" fmla="*/ 0 h 191"/>
                <a:gd name="T18" fmla="*/ 2147483647 w 137"/>
                <a:gd name="T19" fmla="*/ 2147483647 h 191"/>
                <a:gd name="T20" fmla="*/ 2147483647 w 137"/>
                <a:gd name="T21" fmla="*/ 2147483647 h 191"/>
                <a:gd name="T22" fmla="*/ 2147483647 w 137"/>
                <a:gd name="T23" fmla="*/ 2147483647 h 191"/>
                <a:gd name="T24" fmla="*/ 2147483647 w 137"/>
                <a:gd name="T25" fmla="*/ 2147483647 h 191"/>
                <a:gd name="T26" fmla="*/ 2147483647 w 137"/>
                <a:gd name="T27" fmla="*/ 2147483647 h 191"/>
                <a:gd name="T28" fmla="*/ 2147483647 w 137"/>
                <a:gd name="T29" fmla="*/ 2147483647 h 191"/>
                <a:gd name="T30" fmla="*/ 2147483647 w 137"/>
                <a:gd name="T31" fmla="*/ 2147483647 h 191"/>
                <a:gd name="T32" fmla="*/ 2147483647 w 137"/>
                <a:gd name="T33" fmla="*/ 2147483647 h 191"/>
                <a:gd name="T34" fmla="*/ 2147483647 w 137"/>
                <a:gd name="T35" fmla="*/ 2147483647 h 191"/>
                <a:gd name="T36" fmla="*/ 2147483647 w 137"/>
                <a:gd name="T37" fmla="*/ 2147483647 h 191"/>
                <a:gd name="T38" fmla="*/ 2147483647 w 137"/>
                <a:gd name="T39" fmla="*/ 2147483647 h 191"/>
                <a:gd name="T40" fmla="*/ 2147483647 w 137"/>
                <a:gd name="T41" fmla="*/ 2147483647 h 191"/>
                <a:gd name="T42" fmla="*/ 2147483647 w 137"/>
                <a:gd name="T43" fmla="*/ 2147483647 h 191"/>
                <a:gd name="T44" fmla="*/ 2147483647 w 137"/>
                <a:gd name="T45" fmla="*/ 2147483647 h 191"/>
                <a:gd name="T46" fmla="*/ 2147483647 w 137"/>
                <a:gd name="T47" fmla="*/ 2147483647 h 191"/>
                <a:gd name="T48" fmla="*/ 2147483647 w 137"/>
                <a:gd name="T49" fmla="*/ 2147483647 h 191"/>
                <a:gd name="T50" fmla="*/ 2147483647 w 137"/>
                <a:gd name="T51" fmla="*/ 2147483647 h 191"/>
                <a:gd name="T52" fmla="*/ 2147483647 w 137"/>
                <a:gd name="T53" fmla="*/ 2147483647 h 191"/>
                <a:gd name="T54" fmla="*/ 2147483647 w 137"/>
                <a:gd name="T55" fmla="*/ 2147483647 h 191"/>
                <a:gd name="T56" fmla="*/ 2147483647 w 137"/>
                <a:gd name="T57" fmla="*/ 2147483647 h 191"/>
                <a:gd name="T58" fmla="*/ 2147483647 w 137"/>
                <a:gd name="T59" fmla="*/ 2147483647 h 191"/>
                <a:gd name="T60" fmla="*/ 2147483647 w 137"/>
                <a:gd name="T61" fmla="*/ 2147483647 h 191"/>
                <a:gd name="T62" fmla="*/ 2147483647 w 137"/>
                <a:gd name="T63" fmla="*/ 2147483647 h 191"/>
                <a:gd name="T64" fmla="*/ 2147483647 w 137"/>
                <a:gd name="T65" fmla="*/ 2147483647 h 191"/>
                <a:gd name="T66" fmla="*/ 2147483647 w 137"/>
                <a:gd name="T67" fmla="*/ 2147483647 h 191"/>
                <a:gd name="T68" fmla="*/ 2147483647 w 137"/>
                <a:gd name="T69" fmla="*/ 2147483647 h 191"/>
                <a:gd name="T70" fmla="*/ 2147483647 w 137"/>
                <a:gd name="T71" fmla="*/ 2147483647 h 191"/>
                <a:gd name="T72" fmla="*/ 2147483647 w 137"/>
                <a:gd name="T73" fmla="*/ 2147483647 h 191"/>
                <a:gd name="T74" fmla="*/ 2147483647 w 137"/>
                <a:gd name="T75" fmla="*/ 2147483647 h 191"/>
                <a:gd name="T76" fmla="*/ 2147483647 w 137"/>
                <a:gd name="T77" fmla="*/ 2147483647 h 191"/>
                <a:gd name="T78" fmla="*/ 2147483647 w 137"/>
                <a:gd name="T79" fmla="*/ 2147483647 h 191"/>
                <a:gd name="T80" fmla="*/ 2147483647 w 137"/>
                <a:gd name="T81" fmla="*/ 2147483647 h 191"/>
                <a:gd name="T82" fmla="*/ 2147483647 w 137"/>
                <a:gd name="T83" fmla="*/ 2147483647 h 191"/>
                <a:gd name="T84" fmla="*/ 2147483647 w 137"/>
                <a:gd name="T85" fmla="*/ 2147483647 h 191"/>
                <a:gd name="T86" fmla="*/ 2147483647 w 137"/>
                <a:gd name="T87" fmla="*/ 2147483647 h 191"/>
                <a:gd name="T88" fmla="*/ 2147483647 w 137"/>
                <a:gd name="T89" fmla="*/ 2147483647 h 191"/>
                <a:gd name="T90" fmla="*/ 2147483647 w 137"/>
                <a:gd name="T91" fmla="*/ 2147483647 h 191"/>
                <a:gd name="T92" fmla="*/ 2147483647 w 137"/>
                <a:gd name="T93" fmla="*/ 2147483647 h 191"/>
                <a:gd name="T94" fmla="*/ 2147483647 w 137"/>
                <a:gd name="T95" fmla="*/ 2147483647 h 191"/>
                <a:gd name="T96" fmla="*/ 2147483647 w 137"/>
                <a:gd name="T97" fmla="*/ 2147483647 h 191"/>
                <a:gd name="T98" fmla="*/ 2147483647 w 137"/>
                <a:gd name="T99" fmla="*/ 2147483647 h 191"/>
                <a:gd name="T100" fmla="*/ 2147483647 w 137"/>
                <a:gd name="T101" fmla="*/ 2147483647 h 191"/>
                <a:gd name="T102" fmla="*/ 2147483647 w 137"/>
                <a:gd name="T103" fmla="*/ 2147483647 h 191"/>
                <a:gd name="T104" fmla="*/ 2147483647 w 137"/>
                <a:gd name="T105" fmla="*/ 2147483647 h 191"/>
                <a:gd name="T106" fmla="*/ 2147483647 w 137"/>
                <a:gd name="T107" fmla="*/ 2147483647 h 191"/>
                <a:gd name="T108" fmla="*/ 2147483647 w 137"/>
                <a:gd name="T109" fmla="*/ 2147483647 h 191"/>
                <a:gd name="T110" fmla="*/ 2147483647 w 137"/>
                <a:gd name="T111" fmla="*/ 2147483647 h 191"/>
                <a:gd name="T112" fmla="*/ 2147483647 w 137"/>
                <a:gd name="T113" fmla="*/ 2147483647 h 191"/>
                <a:gd name="T114" fmla="*/ 2147483647 w 137"/>
                <a:gd name="T115" fmla="*/ 2147483647 h 1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"/>
                <a:gd name="T175" fmla="*/ 0 h 191"/>
                <a:gd name="T176" fmla="*/ 137 w 137"/>
                <a:gd name="T177" fmla="*/ 191 h 1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" h="191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0" name="Freeform 176"/>
            <p:cNvSpPr>
              <a:spLocks noEditPoints="1" noChangeArrowhead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avLst/>
              <a:gdLst>
                <a:gd name="T0" fmla="*/ 2147483647 w 176"/>
                <a:gd name="T1" fmla="*/ 2147483647 h 191"/>
                <a:gd name="T2" fmla="*/ 2147483647 w 176"/>
                <a:gd name="T3" fmla="*/ 2147483647 h 191"/>
                <a:gd name="T4" fmla="*/ 2147483647 w 176"/>
                <a:gd name="T5" fmla="*/ 2147483647 h 191"/>
                <a:gd name="T6" fmla="*/ 2147483647 w 176"/>
                <a:gd name="T7" fmla="*/ 2147483647 h 191"/>
                <a:gd name="T8" fmla="*/ 2147483647 w 176"/>
                <a:gd name="T9" fmla="*/ 2147483647 h 191"/>
                <a:gd name="T10" fmla="*/ 2147483647 w 176"/>
                <a:gd name="T11" fmla="*/ 2147483647 h 191"/>
                <a:gd name="T12" fmla="*/ 2147483647 w 176"/>
                <a:gd name="T13" fmla="*/ 2147483647 h 191"/>
                <a:gd name="T14" fmla="*/ 2147483647 w 176"/>
                <a:gd name="T15" fmla="*/ 2147483647 h 191"/>
                <a:gd name="T16" fmla="*/ 2147483647 w 176"/>
                <a:gd name="T17" fmla="*/ 2147483647 h 191"/>
                <a:gd name="T18" fmla="*/ 2147483647 w 176"/>
                <a:gd name="T19" fmla="*/ 2147483647 h 191"/>
                <a:gd name="T20" fmla="*/ 2147483647 w 176"/>
                <a:gd name="T21" fmla="*/ 2147483647 h 191"/>
                <a:gd name="T22" fmla="*/ 2147483647 w 176"/>
                <a:gd name="T23" fmla="*/ 2147483647 h 191"/>
                <a:gd name="T24" fmla="*/ 2147483647 w 176"/>
                <a:gd name="T25" fmla="*/ 2147483647 h 191"/>
                <a:gd name="T26" fmla="*/ 2147483647 w 176"/>
                <a:gd name="T27" fmla="*/ 2147483647 h 191"/>
                <a:gd name="T28" fmla="*/ 2147483647 w 176"/>
                <a:gd name="T29" fmla="*/ 2147483647 h 191"/>
                <a:gd name="T30" fmla="*/ 2147483647 w 176"/>
                <a:gd name="T31" fmla="*/ 2147483647 h 191"/>
                <a:gd name="T32" fmla="*/ 2147483647 w 176"/>
                <a:gd name="T33" fmla="*/ 2147483647 h 191"/>
                <a:gd name="T34" fmla="*/ 2147483647 w 176"/>
                <a:gd name="T35" fmla="*/ 2147483647 h 191"/>
                <a:gd name="T36" fmla="*/ 2147483647 w 176"/>
                <a:gd name="T37" fmla="*/ 2147483647 h 191"/>
                <a:gd name="T38" fmla="*/ 2147483647 w 176"/>
                <a:gd name="T39" fmla="*/ 2147483647 h 191"/>
                <a:gd name="T40" fmla="*/ 2147483647 w 176"/>
                <a:gd name="T41" fmla="*/ 2147483647 h 191"/>
                <a:gd name="T42" fmla="*/ 2147483647 w 176"/>
                <a:gd name="T43" fmla="*/ 2147483647 h 191"/>
                <a:gd name="T44" fmla="*/ 2147483647 w 176"/>
                <a:gd name="T45" fmla="*/ 2147483647 h 191"/>
                <a:gd name="T46" fmla="*/ 2147483647 w 176"/>
                <a:gd name="T47" fmla="*/ 2147483647 h 191"/>
                <a:gd name="T48" fmla="*/ 2147483647 w 176"/>
                <a:gd name="T49" fmla="*/ 2147483647 h 191"/>
                <a:gd name="T50" fmla="*/ 2147483647 w 176"/>
                <a:gd name="T51" fmla="*/ 1200980083 h 191"/>
                <a:gd name="T52" fmla="*/ 2147483647 w 176"/>
                <a:gd name="T53" fmla="*/ 2147483647 h 191"/>
                <a:gd name="T54" fmla="*/ 2147483647 w 176"/>
                <a:gd name="T55" fmla="*/ 2147483647 h 191"/>
                <a:gd name="T56" fmla="*/ 2147483647 w 176"/>
                <a:gd name="T57" fmla="*/ 2147483647 h 191"/>
                <a:gd name="T58" fmla="*/ 2147483647 w 176"/>
                <a:gd name="T59" fmla="*/ 2147483647 h 191"/>
                <a:gd name="T60" fmla="*/ 2147483647 w 176"/>
                <a:gd name="T61" fmla="*/ 2147483647 h 191"/>
                <a:gd name="T62" fmla="*/ 2147483647 w 176"/>
                <a:gd name="T63" fmla="*/ 2147483647 h 191"/>
                <a:gd name="T64" fmla="*/ 2147483647 w 176"/>
                <a:gd name="T65" fmla="*/ 2147483647 h 191"/>
                <a:gd name="T66" fmla="*/ 2147483647 w 176"/>
                <a:gd name="T67" fmla="*/ 2147483647 h 191"/>
                <a:gd name="T68" fmla="*/ 2147483647 w 176"/>
                <a:gd name="T69" fmla="*/ 2147483647 h 191"/>
                <a:gd name="T70" fmla="*/ 2147483647 w 176"/>
                <a:gd name="T71" fmla="*/ 2147483647 h 191"/>
                <a:gd name="T72" fmla="*/ 2147483647 w 176"/>
                <a:gd name="T73" fmla="*/ 2147483647 h 191"/>
                <a:gd name="T74" fmla="*/ 2147483647 w 176"/>
                <a:gd name="T75" fmla="*/ 2147483647 h 191"/>
                <a:gd name="T76" fmla="*/ 2147483647 w 176"/>
                <a:gd name="T77" fmla="*/ 2147483647 h 191"/>
                <a:gd name="T78" fmla="*/ 2147483647 w 176"/>
                <a:gd name="T79" fmla="*/ 0 h 191"/>
                <a:gd name="T80" fmla="*/ 2147483647 w 176"/>
                <a:gd name="T81" fmla="*/ 2147483647 h 191"/>
                <a:gd name="T82" fmla="*/ 2147483647 w 176"/>
                <a:gd name="T83" fmla="*/ 2147483647 h 191"/>
                <a:gd name="T84" fmla="*/ 2147483647 w 176"/>
                <a:gd name="T85" fmla="*/ 2147483647 h 191"/>
                <a:gd name="T86" fmla="*/ 2147483647 w 176"/>
                <a:gd name="T87" fmla="*/ 2147483647 h 191"/>
                <a:gd name="T88" fmla="*/ 2147483647 w 176"/>
                <a:gd name="T89" fmla="*/ 2147483647 h 191"/>
                <a:gd name="T90" fmla="*/ 2147483647 w 176"/>
                <a:gd name="T91" fmla="*/ 2147483647 h 191"/>
                <a:gd name="T92" fmla="*/ 2147483647 w 176"/>
                <a:gd name="T93" fmla="*/ 2147483647 h 191"/>
                <a:gd name="T94" fmla="*/ 2147483647 w 176"/>
                <a:gd name="T95" fmla="*/ 2147483647 h 191"/>
                <a:gd name="T96" fmla="*/ 2147483647 w 176"/>
                <a:gd name="T97" fmla="*/ 2147483647 h 191"/>
                <a:gd name="T98" fmla="*/ 2147483647 w 176"/>
                <a:gd name="T99" fmla="*/ 2147483647 h 191"/>
                <a:gd name="T100" fmla="*/ 2147483647 w 176"/>
                <a:gd name="T101" fmla="*/ 2147483647 h 191"/>
                <a:gd name="T102" fmla="*/ 2147483647 w 176"/>
                <a:gd name="T103" fmla="*/ 2147483647 h 191"/>
                <a:gd name="T104" fmla="*/ 2147483647 w 176"/>
                <a:gd name="T105" fmla="*/ 2147483647 h 191"/>
                <a:gd name="T106" fmla="*/ 0 w 176"/>
                <a:gd name="T107" fmla="*/ 2147483647 h 1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6"/>
                <a:gd name="T163" fmla="*/ 0 h 191"/>
                <a:gd name="T164" fmla="*/ 176 w 176"/>
                <a:gd name="T165" fmla="*/ 191 h 1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6" h="191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1" name="Freeform 177"/>
            <p:cNvSpPr>
              <a:spLocks noEditPoints="1" noChangeArrowhead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avLst/>
              <a:gdLst>
                <a:gd name="T0" fmla="*/ 2147483647 w 264"/>
                <a:gd name="T1" fmla="*/ 2147483647 h 382"/>
                <a:gd name="T2" fmla="*/ 2147483647 w 264"/>
                <a:gd name="T3" fmla="*/ 2147483647 h 382"/>
                <a:gd name="T4" fmla="*/ 2147483647 w 264"/>
                <a:gd name="T5" fmla="*/ 2147483647 h 382"/>
                <a:gd name="T6" fmla="*/ 2147483647 w 264"/>
                <a:gd name="T7" fmla="*/ 2147483647 h 382"/>
                <a:gd name="T8" fmla="*/ 2147483647 w 264"/>
                <a:gd name="T9" fmla="*/ 2147483647 h 382"/>
                <a:gd name="T10" fmla="*/ 2147483647 w 264"/>
                <a:gd name="T11" fmla="*/ 2147483647 h 382"/>
                <a:gd name="T12" fmla="*/ 2147483647 w 264"/>
                <a:gd name="T13" fmla="*/ 2147483647 h 382"/>
                <a:gd name="T14" fmla="*/ 2147483647 w 264"/>
                <a:gd name="T15" fmla="*/ 2147483647 h 382"/>
                <a:gd name="T16" fmla="*/ 2147483647 w 264"/>
                <a:gd name="T17" fmla="*/ 2147483647 h 382"/>
                <a:gd name="T18" fmla="*/ 2147483647 w 264"/>
                <a:gd name="T19" fmla="*/ 2147483647 h 382"/>
                <a:gd name="T20" fmla="*/ 2147483647 w 264"/>
                <a:gd name="T21" fmla="*/ 2147483647 h 382"/>
                <a:gd name="T22" fmla="*/ 2147483647 w 264"/>
                <a:gd name="T23" fmla="*/ 2147483647 h 382"/>
                <a:gd name="T24" fmla="*/ 2147483647 w 264"/>
                <a:gd name="T25" fmla="*/ 2147483647 h 382"/>
                <a:gd name="T26" fmla="*/ 2147483647 w 264"/>
                <a:gd name="T27" fmla="*/ 2147483647 h 382"/>
                <a:gd name="T28" fmla="*/ 2147483647 w 264"/>
                <a:gd name="T29" fmla="*/ 2147483647 h 382"/>
                <a:gd name="T30" fmla="*/ 2147483647 w 264"/>
                <a:gd name="T31" fmla="*/ 2147483647 h 382"/>
                <a:gd name="T32" fmla="*/ 2147483647 w 264"/>
                <a:gd name="T33" fmla="*/ 2147483647 h 382"/>
                <a:gd name="T34" fmla="*/ 2147483647 w 264"/>
                <a:gd name="T35" fmla="*/ 2147483647 h 382"/>
                <a:gd name="T36" fmla="*/ 2147483647 w 264"/>
                <a:gd name="T37" fmla="*/ 2147483647 h 382"/>
                <a:gd name="T38" fmla="*/ 2147483647 w 264"/>
                <a:gd name="T39" fmla="*/ 2147483647 h 382"/>
                <a:gd name="T40" fmla="*/ 2147483647 w 264"/>
                <a:gd name="T41" fmla="*/ 2147483647 h 382"/>
                <a:gd name="T42" fmla="*/ 2147483647 w 264"/>
                <a:gd name="T43" fmla="*/ 2147483647 h 382"/>
                <a:gd name="T44" fmla="*/ 2147483647 w 264"/>
                <a:gd name="T45" fmla="*/ 2147483647 h 382"/>
                <a:gd name="T46" fmla="*/ 2147483647 w 264"/>
                <a:gd name="T47" fmla="*/ 2147483647 h 382"/>
                <a:gd name="T48" fmla="*/ 2147483647 w 264"/>
                <a:gd name="T49" fmla="*/ 2147483647 h 382"/>
                <a:gd name="T50" fmla="*/ 2147483647 w 264"/>
                <a:gd name="T51" fmla="*/ 2147483647 h 382"/>
                <a:gd name="T52" fmla="*/ 2147483647 w 264"/>
                <a:gd name="T53" fmla="*/ 2147483647 h 382"/>
                <a:gd name="T54" fmla="*/ 2147483647 w 264"/>
                <a:gd name="T55" fmla="*/ 2147483647 h 382"/>
                <a:gd name="T56" fmla="*/ 2147483647 w 264"/>
                <a:gd name="T57" fmla="*/ 2147483647 h 382"/>
                <a:gd name="T58" fmla="*/ 2147483647 w 264"/>
                <a:gd name="T59" fmla="*/ 2147483647 h 382"/>
                <a:gd name="T60" fmla="*/ 2147483647 w 264"/>
                <a:gd name="T61" fmla="*/ 2147483647 h 382"/>
                <a:gd name="T62" fmla="*/ 2147483647 w 264"/>
                <a:gd name="T63" fmla="*/ 2147483647 h 382"/>
                <a:gd name="T64" fmla="*/ 2147483647 w 264"/>
                <a:gd name="T65" fmla="*/ 2147483647 h 382"/>
                <a:gd name="T66" fmla="*/ 2147483647 w 264"/>
                <a:gd name="T67" fmla="*/ 2147483647 h 382"/>
                <a:gd name="T68" fmla="*/ 2147483647 w 264"/>
                <a:gd name="T69" fmla="*/ 2147483647 h 382"/>
                <a:gd name="T70" fmla="*/ 2147483647 w 264"/>
                <a:gd name="T71" fmla="*/ 2147483647 h 382"/>
                <a:gd name="T72" fmla="*/ 2147483647 w 264"/>
                <a:gd name="T73" fmla="*/ 2147483647 h 382"/>
                <a:gd name="T74" fmla="*/ 2147483647 w 264"/>
                <a:gd name="T75" fmla="*/ 2147483647 h 382"/>
                <a:gd name="T76" fmla="*/ 2147483647 w 264"/>
                <a:gd name="T77" fmla="*/ 2147483647 h 382"/>
                <a:gd name="T78" fmla="*/ 2147483647 w 264"/>
                <a:gd name="T79" fmla="*/ 0 h 382"/>
                <a:gd name="T80" fmla="*/ 2147483647 w 264"/>
                <a:gd name="T81" fmla="*/ 2147483647 h 382"/>
                <a:gd name="T82" fmla="*/ 2147483647 w 264"/>
                <a:gd name="T83" fmla="*/ 2147483647 h 382"/>
                <a:gd name="T84" fmla="*/ 2147483647 w 264"/>
                <a:gd name="T85" fmla="*/ 2147483647 h 382"/>
                <a:gd name="T86" fmla="*/ 2147483647 w 264"/>
                <a:gd name="T87" fmla="*/ 2147483647 h 382"/>
                <a:gd name="T88" fmla="*/ 2147483647 w 264"/>
                <a:gd name="T89" fmla="*/ 2147483647 h 382"/>
                <a:gd name="T90" fmla="*/ 2147483647 w 264"/>
                <a:gd name="T91" fmla="*/ 2147483647 h 382"/>
                <a:gd name="T92" fmla="*/ 2147483647 w 264"/>
                <a:gd name="T93" fmla="*/ 2147483647 h 382"/>
                <a:gd name="T94" fmla="*/ 0 w 264"/>
                <a:gd name="T95" fmla="*/ 2147483647 h 382"/>
                <a:gd name="T96" fmla="*/ 2147483647 w 264"/>
                <a:gd name="T97" fmla="*/ 2147483647 h 382"/>
                <a:gd name="T98" fmla="*/ 2147483647 w 264"/>
                <a:gd name="T99" fmla="*/ 2147483647 h 382"/>
                <a:gd name="T100" fmla="*/ 2147483647 w 264"/>
                <a:gd name="T101" fmla="*/ 2147483647 h 382"/>
                <a:gd name="T102" fmla="*/ 2147483647 w 264"/>
                <a:gd name="T103" fmla="*/ 2147483647 h 382"/>
                <a:gd name="T104" fmla="*/ 2147483647 w 264"/>
                <a:gd name="T105" fmla="*/ 2147483647 h 382"/>
                <a:gd name="T106" fmla="*/ 2147483647 w 264"/>
                <a:gd name="T107" fmla="*/ 2147483647 h 382"/>
                <a:gd name="T108" fmla="*/ 2147483647 w 264"/>
                <a:gd name="T109" fmla="*/ 2147483647 h 382"/>
                <a:gd name="T110" fmla="*/ 2147483647 w 264"/>
                <a:gd name="T111" fmla="*/ 2147483647 h 382"/>
                <a:gd name="T112" fmla="*/ 2147483647 w 264"/>
                <a:gd name="T113" fmla="*/ 2147483647 h 382"/>
                <a:gd name="T114" fmla="*/ 2147483647 w 264"/>
                <a:gd name="T115" fmla="*/ 2147483647 h 382"/>
                <a:gd name="T116" fmla="*/ 2147483647 w 264"/>
                <a:gd name="T117" fmla="*/ 2147483647 h 382"/>
                <a:gd name="T118" fmla="*/ 2147483647 w 264"/>
                <a:gd name="T119" fmla="*/ 2147483647 h 382"/>
                <a:gd name="T120" fmla="*/ 2147483647 w 264"/>
                <a:gd name="T121" fmla="*/ 2147483647 h 382"/>
                <a:gd name="T122" fmla="*/ 2147483647 w 264"/>
                <a:gd name="T123" fmla="*/ 2147483647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4"/>
                <a:gd name="T187" fmla="*/ 0 h 382"/>
                <a:gd name="T188" fmla="*/ 264 w 264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4" h="382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1" name="组合 197"/>
            <p:cNvGrpSpPr>
              <a:grpSpLocks/>
            </p:cNvGrpSpPr>
            <p:nvPr/>
          </p:nvGrpSpPr>
          <p:grpSpPr bwMode="auto">
            <a:xfrm>
              <a:off x="4651977" y="852096"/>
              <a:ext cx="238282" cy="147745"/>
              <a:chOff x="0" y="0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avLst/>
                <a:gdLst>
                  <a:gd name="T0" fmla="*/ 68 w 136"/>
                  <a:gd name="T1" fmla="*/ 0 h 134"/>
                  <a:gd name="T2" fmla="*/ 94 w 136"/>
                  <a:gd name="T3" fmla="*/ 4 h 134"/>
                  <a:gd name="T4" fmla="*/ 106 w 136"/>
                  <a:gd name="T5" fmla="*/ 11 h 134"/>
                  <a:gd name="T6" fmla="*/ 125 w 136"/>
                  <a:gd name="T7" fmla="*/ 28 h 134"/>
                  <a:gd name="T8" fmla="*/ 134 w 136"/>
                  <a:gd name="T9" fmla="*/ 53 h 134"/>
                  <a:gd name="T10" fmla="*/ 134 w 136"/>
                  <a:gd name="T11" fmla="*/ 79 h 134"/>
                  <a:gd name="T12" fmla="*/ 131 w 136"/>
                  <a:gd name="T13" fmla="*/ 92 h 134"/>
                  <a:gd name="T14" fmla="*/ 121 w 136"/>
                  <a:gd name="T15" fmla="*/ 110 h 134"/>
                  <a:gd name="T16" fmla="*/ 106 w 136"/>
                  <a:gd name="T17" fmla="*/ 123 h 134"/>
                  <a:gd name="T18" fmla="*/ 88 w 136"/>
                  <a:gd name="T19" fmla="*/ 131 h 134"/>
                  <a:gd name="T20" fmla="*/ 68 w 136"/>
                  <a:gd name="T21" fmla="*/ 134 h 134"/>
                  <a:gd name="T22" fmla="*/ 68 w 136"/>
                  <a:gd name="T23" fmla="*/ 122 h 134"/>
                  <a:gd name="T24" fmla="*/ 84 w 136"/>
                  <a:gd name="T25" fmla="*/ 119 h 134"/>
                  <a:gd name="T26" fmla="*/ 99 w 136"/>
                  <a:gd name="T27" fmla="*/ 112 h 134"/>
                  <a:gd name="T28" fmla="*/ 111 w 136"/>
                  <a:gd name="T29" fmla="*/ 102 h 134"/>
                  <a:gd name="T30" fmla="*/ 119 w 136"/>
                  <a:gd name="T31" fmla="*/ 87 h 134"/>
                  <a:gd name="T32" fmla="*/ 119 w 136"/>
                  <a:gd name="T33" fmla="*/ 87 h 134"/>
                  <a:gd name="T34" fmla="*/ 123 w 136"/>
                  <a:gd name="T35" fmla="*/ 66 h 134"/>
                  <a:gd name="T36" fmla="*/ 119 w 136"/>
                  <a:gd name="T37" fmla="*/ 45 h 134"/>
                  <a:gd name="T38" fmla="*/ 107 w 136"/>
                  <a:gd name="T39" fmla="*/ 28 h 134"/>
                  <a:gd name="T40" fmla="*/ 88 w 136"/>
                  <a:gd name="T41" fmla="*/ 16 h 134"/>
                  <a:gd name="T42" fmla="*/ 79 w 136"/>
                  <a:gd name="T43" fmla="*/ 14 h 134"/>
                  <a:gd name="T44" fmla="*/ 68 w 136"/>
                  <a:gd name="T45" fmla="*/ 0 h 134"/>
                  <a:gd name="T46" fmla="*/ 6 w 136"/>
                  <a:gd name="T47" fmla="*/ 42 h 134"/>
                  <a:gd name="T48" fmla="*/ 16 w 136"/>
                  <a:gd name="T49" fmla="*/ 24 h 134"/>
                  <a:gd name="T50" fmla="*/ 31 w 136"/>
                  <a:gd name="T51" fmla="*/ 11 h 134"/>
                  <a:gd name="T52" fmla="*/ 49 w 136"/>
                  <a:gd name="T53" fmla="*/ 3 h 134"/>
                  <a:gd name="T54" fmla="*/ 68 w 136"/>
                  <a:gd name="T55" fmla="*/ 0 h 134"/>
                  <a:gd name="T56" fmla="*/ 68 w 136"/>
                  <a:gd name="T57" fmla="*/ 12 h 134"/>
                  <a:gd name="T58" fmla="*/ 52 w 136"/>
                  <a:gd name="T59" fmla="*/ 15 h 134"/>
                  <a:gd name="T60" fmla="*/ 38 w 136"/>
                  <a:gd name="T61" fmla="*/ 22 h 134"/>
                  <a:gd name="T62" fmla="*/ 26 w 136"/>
                  <a:gd name="T63" fmla="*/ 33 h 134"/>
                  <a:gd name="T64" fmla="*/ 18 w 136"/>
                  <a:gd name="T65" fmla="*/ 46 h 134"/>
                  <a:gd name="T66" fmla="*/ 14 w 136"/>
                  <a:gd name="T67" fmla="*/ 57 h 134"/>
                  <a:gd name="T68" fmla="*/ 15 w 136"/>
                  <a:gd name="T69" fmla="*/ 79 h 134"/>
                  <a:gd name="T70" fmla="*/ 23 w 136"/>
                  <a:gd name="T71" fmla="*/ 98 h 134"/>
                  <a:gd name="T72" fmla="*/ 38 w 136"/>
                  <a:gd name="T73" fmla="*/ 112 h 134"/>
                  <a:gd name="T74" fmla="*/ 48 w 136"/>
                  <a:gd name="T75" fmla="*/ 118 h 134"/>
                  <a:gd name="T76" fmla="*/ 68 w 136"/>
                  <a:gd name="T77" fmla="*/ 122 h 134"/>
                  <a:gd name="T78" fmla="*/ 68 w 136"/>
                  <a:gd name="T79" fmla="*/ 134 h 134"/>
                  <a:gd name="T80" fmla="*/ 43 w 136"/>
                  <a:gd name="T81" fmla="*/ 130 h 134"/>
                  <a:gd name="T82" fmla="*/ 31 w 136"/>
                  <a:gd name="T83" fmla="*/ 123 h 134"/>
                  <a:gd name="T84" fmla="*/ 12 w 136"/>
                  <a:gd name="T85" fmla="*/ 104 h 134"/>
                  <a:gd name="T86" fmla="*/ 3 w 136"/>
                  <a:gd name="T87" fmla="*/ 81 h 134"/>
                  <a:gd name="T88" fmla="*/ 1 w 136"/>
                  <a:gd name="T89" fmla="*/ 56 h 134"/>
                  <a:gd name="T90" fmla="*/ 6 w 136"/>
                  <a:gd name="T91" fmla="*/ 42 h 1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"/>
                  <a:gd name="T139" fmla="*/ 0 h 134"/>
                  <a:gd name="T140" fmla="*/ 136 w 136"/>
                  <a:gd name="T141" fmla="*/ 134 h 1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" h="134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avLst/>
                <a:gdLst>
                  <a:gd name="T0" fmla="*/ 61 w 67"/>
                  <a:gd name="T1" fmla="*/ 41 h 41"/>
                  <a:gd name="T2" fmla="*/ 67 w 67"/>
                  <a:gd name="T3" fmla="*/ 25 h 41"/>
                  <a:gd name="T4" fmla="*/ 6 w 67"/>
                  <a:gd name="T5" fmla="*/ 0 h 41"/>
                  <a:gd name="T6" fmla="*/ 0 w 67"/>
                  <a:gd name="T7" fmla="*/ 17 h 41"/>
                  <a:gd name="T8" fmla="*/ 61 w 67"/>
                  <a:gd name="T9" fmla="*/ 4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41"/>
                  <a:gd name="T17" fmla="*/ 67 w 6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41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avLst/>
                <a:gdLst>
                  <a:gd name="T0" fmla="*/ 67 w 87"/>
                  <a:gd name="T1" fmla="*/ 51 h 51"/>
                  <a:gd name="T2" fmla="*/ 67 w 87"/>
                  <a:gd name="T3" fmla="*/ 51 h 51"/>
                  <a:gd name="T4" fmla="*/ 73 w 87"/>
                  <a:gd name="T5" fmla="*/ 51 h 51"/>
                  <a:gd name="T6" fmla="*/ 79 w 87"/>
                  <a:gd name="T7" fmla="*/ 51 h 51"/>
                  <a:gd name="T8" fmla="*/ 83 w 87"/>
                  <a:gd name="T9" fmla="*/ 47 h 51"/>
                  <a:gd name="T10" fmla="*/ 86 w 87"/>
                  <a:gd name="T11" fmla="*/ 43 h 51"/>
                  <a:gd name="T12" fmla="*/ 86 w 87"/>
                  <a:gd name="T13" fmla="*/ 43 h 51"/>
                  <a:gd name="T14" fmla="*/ 87 w 87"/>
                  <a:gd name="T15" fmla="*/ 37 h 51"/>
                  <a:gd name="T16" fmla="*/ 86 w 87"/>
                  <a:gd name="T17" fmla="*/ 31 h 51"/>
                  <a:gd name="T18" fmla="*/ 83 w 87"/>
                  <a:gd name="T19" fmla="*/ 27 h 51"/>
                  <a:gd name="T20" fmla="*/ 78 w 87"/>
                  <a:gd name="T21" fmla="*/ 24 h 51"/>
                  <a:gd name="T22" fmla="*/ 21 w 87"/>
                  <a:gd name="T23" fmla="*/ 1 h 51"/>
                  <a:gd name="T24" fmla="*/ 21 w 87"/>
                  <a:gd name="T25" fmla="*/ 1 h 51"/>
                  <a:gd name="T26" fmla="*/ 15 w 87"/>
                  <a:gd name="T27" fmla="*/ 0 h 51"/>
                  <a:gd name="T28" fmla="*/ 10 w 87"/>
                  <a:gd name="T29" fmla="*/ 1 h 51"/>
                  <a:gd name="T30" fmla="*/ 4 w 87"/>
                  <a:gd name="T31" fmla="*/ 4 h 51"/>
                  <a:gd name="T32" fmla="*/ 2 w 87"/>
                  <a:gd name="T33" fmla="*/ 10 h 51"/>
                  <a:gd name="T34" fmla="*/ 2 w 87"/>
                  <a:gd name="T35" fmla="*/ 10 h 51"/>
                  <a:gd name="T36" fmla="*/ 0 w 87"/>
                  <a:gd name="T37" fmla="*/ 15 h 51"/>
                  <a:gd name="T38" fmla="*/ 2 w 87"/>
                  <a:gd name="T39" fmla="*/ 20 h 51"/>
                  <a:gd name="T40" fmla="*/ 4 w 87"/>
                  <a:gd name="T41" fmla="*/ 24 h 51"/>
                  <a:gd name="T42" fmla="*/ 10 w 87"/>
                  <a:gd name="T43" fmla="*/ 28 h 51"/>
                  <a:gd name="T44" fmla="*/ 67 w 87"/>
                  <a:gd name="T45" fmla="*/ 51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7"/>
                  <a:gd name="T70" fmla="*/ 0 h 51"/>
                  <a:gd name="T71" fmla="*/ 87 w 87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7" h="51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3" name="Freeform 181"/>
            <p:cNvSpPr>
              <a:spLocks noEditPoints="1" noChangeArrowhead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avLst/>
              <a:gdLst>
                <a:gd name="T0" fmla="*/ 2147483647 w 275"/>
                <a:gd name="T1" fmla="*/ 2147483647 h 98"/>
                <a:gd name="T2" fmla="*/ 2147483647 w 275"/>
                <a:gd name="T3" fmla="*/ 2147483647 h 98"/>
                <a:gd name="T4" fmla="*/ 2147483647 w 275"/>
                <a:gd name="T5" fmla="*/ 2147483647 h 98"/>
                <a:gd name="T6" fmla="*/ 2147483647 w 275"/>
                <a:gd name="T7" fmla="*/ 2147483647 h 98"/>
                <a:gd name="T8" fmla="*/ 2147483647 w 275"/>
                <a:gd name="T9" fmla="*/ 2147483647 h 98"/>
                <a:gd name="T10" fmla="*/ 2147483647 w 275"/>
                <a:gd name="T11" fmla="*/ 2147483647 h 98"/>
                <a:gd name="T12" fmla="*/ 2147483647 w 275"/>
                <a:gd name="T13" fmla="*/ 2147483647 h 98"/>
                <a:gd name="T14" fmla="*/ 2147483647 w 275"/>
                <a:gd name="T15" fmla="*/ 2147483647 h 98"/>
                <a:gd name="T16" fmla="*/ 2147483647 w 275"/>
                <a:gd name="T17" fmla="*/ 2147483647 h 98"/>
                <a:gd name="T18" fmla="*/ 2147483647 w 275"/>
                <a:gd name="T19" fmla="*/ 2147483647 h 98"/>
                <a:gd name="T20" fmla="*/ 2147483647 w 275"/>
                <a:gd name="T21" fmla="*/ 2147483647 h 98"/>
                <a:gd name="T22" fmla="*/ 2147483647 w 275"/>
                <a:gd name="T23" fmla="*/ 2147483647 h 98"/>
                <a:gd name="T24" fmla="*/ 2147483647 w 275"/>
                <a:gd name="T25" fmla="*/ 2147483647 h 98"/>
                <a:gd name="T26" fmla="*/ 2147483647 w 275"/>
                <a:gd name="T27" fmla="*/ 2147483647 h 98"/>
                <a:gd name="T28" fmla="*/ 2147483647 w 275"/>
                <a:gd name="T29" fmla="*/ 2147483647 h 98"/>
                <a:gd name="T30" fmla="*/ 2147483647 w 275"/>
                <a:gd name="T31" fmla="*/ 2147483647 h 98"/>
                <a:gd name="T32" fmla="*/ 2147483647 w 275"/>
                <a:gd name="T33" fmla="*/ 2147483647 h 98"/>
                <a:gd name="T34" fmla="*/ 2147483647 w 275"/>
                <a:gd name="T35" fmla="*/ 2147483647 h 98"/>
                <a:gd name="T36" fmla="*/ 2147483647 w 275"/>
                <a:gd name="T37" fmla="*/ 2147483647 h 98"/>
                <a:gd name="T38" fmla="*/ 2147483647 w 275"/>
                <a:gd name="T39" fmla="*/ 2147483647 h 98"/>
                <a:gd name="T40" fmla="*/ 2147483647 w 275"/>
                <a:gd name="T41" fmla="*/ 2147483647 h 98"/>
                <a:gd name="T42" fmla="*/ 2147483647 w 275"/>
                <a:gd name="T43" fmla="*/ 2147483647 h 98"/>
                <a:gd name="T44" fmla="*/ 2147483647 w 275"/>
                <a:gd name="T45" fmla="*/ 2147483647 h 98"/>
                <a:gd name="T46" fmla="*/ 2147483647 w 275"/>
                <a:gd name="T47" fmla="*/ 2147483647 h 98"/>
                <a:gd name="T48" fmla="*/ 2147483647 w 275"/>
                <a:gd name="T49" fmla="*/ 2147483647 h 98"/>
                <a:gd name="T50" fmla="*/ 2147483647 w 275"/>
                <a:gd name="T51" fmla="*/ 2147483647 h 98"/>
                <a:gd name="T52" fmla="*/ 2147483647 w 275"/>
                <a:gd name="T53" fmla="*/ 2147483647 h 98"/>
                <a:gd name="T54" fmla="*/ 2147483647 w 275"/>
                <a:gd name="T55" fmla="*/ 2147483647 h 98"/>
                <a:gd name="T56" fmla="*/ 2147483647 w 275"/>
                <a:gd name="T57" fmla="*/ 2147483647 h 98"/>
                <a:gd name="T58" fmla="*/ 2147483647 w 275"/>
                <a:gd name="T59" fmla="*/ 2147483647 h 98"/>
                <a:gd name="T60" fmla="*/ 2147483647 w 275"/>
                <a:gd name="T61" fmla="*/ 2147483647 h 98"/>
                <a:gd name="T62" fmla="*/ 2147483647 w 275"/>
                <a:gd name="T63" fmla="*/ 2147483647 h 98"/>
                <a:gd name="T64" fmla="*/ 2147483647 w 275"/>
                <a:gd name="T65" fmla="*/ 2147483647 h 98"/>
                <a:gd name="T66" fmla="*/ 2147483647 w 275"/>
                <a:gd name="T67" fmla="*/ 2147483647 h 98"/>
                <a:gd name="T68" fmla="*/ 2147483647 w 275"/>
                <a:gd name="T69" fmla="*/ 2147483647 h 98"/>
                <a:gd name="T70" fmla="*/ 2147483647 w 275"/>
                <a:gd name="T71" fmla="*/ 2147483647 h 98"/>
                <a:gd name="T72" fmla="*/ 2147483647 w 275"/>
                <a:gd name="T73" fmla="*/ 0 h 98"/>
                <a:gd name="T74" fmla="*/ 2147483647 w 275"/>
                <a:gd name="T75" fmla="*/ 0 h 98"/>
                <a:gd name="T76" fmla="*/ 2147483647 w 275"/>
                <a:gd name="T77" fmla="*/ 2147483647 h 98"/>
                <a:gd name="T78" fmla="*/ 2147483647 w 275"/>
                <a:gd name="T79" fmla="*/ 2147483647 h 98"/>
                <a:gd name="T80" fmla="*/ 2147483647 w 275"/>
                <a:gd name="T81" fmla="*/ 0 h 98"/>
                <a:gd name="T82" fmla="*/ 2147483647 w 275"/>
                <a:gd name="T83" fmla="*/ 2147483647 h 98"/>
                <a:gd name="T84" fmla="*/ 2147483647 w 275"/>
                <a:gd name="T85" fmla="*/ 2147483647 h 98"/>
                <a:gd name="T86" fmla="*/ 2147483647 w 275"/>
                <a:gd name="T87" fmla="*/ 2147483647 h 98"/>
                <a:gd name="T88" fmla="*/ 2147483647 w 275"/>
                <a:gd name="T89" fmla="*/ 2147483647 h 98"/>
                <a:gd name="T90" fmla="*/ 2147483647 w 275"/>
                <a:gd name="T91" fmla="*/ 2147483647 h 98"/>
                <a:gd name="T92" fmla="*/ 2147483647 w 275"/>
                <a:gd name="T93" fmla="*/ 2147483647 h 98"/>
                <a:gd name="T94" fmla="*/ 2147483647 w 275"/>
                <a:gd name="T95" fmla="*/ 2147483647 h 98"/>
                <a:gd name="T96" fmla="*/ 2147483647 w 275"/>
                <a:gd name="T97" fmla="*/ 2147483647 h 98"/>
                <a:gd name="T98" fmla="*/ 2147483647 w 275"/>
                <a:gd name="T99" fmla="*/ 2147483647 h 98"/>
                <a:gd name="T100" fmla="*/ 2147483647 w 275"/>
                <a:gd name="T101" fmla="*/ 2147483647 h 98"/>
                <a:gd name="T102" fmla="*/ 2147483647 w 275"/>
                <a:gd name="T103" fmla="*/ 2147483647 h 98"/>
                <a:gd name="T104" fmla="*/ 2147483647 w 275"/>
                <a:gd name="T105" fmla="*/ 2147483647 h 98"/>
                <a:gd name="T106" fmla="*/ 2147483647 w 275"/>
                <a:gd name="T107" fmla="*/ 2147483647 h 98"/>
                <a:gd name="T108" fmla="*/ 2147483647 w 275"/>
                <a:gd name="T109" fmla="*/ 2147483647 h 98"/>
                <a:gd name="T110" fmla="*/ 2147483647 w 275"/>
                <a:gd name="T111" fmla="*/ 2147483647 h 98"/>
                <a:gd name="T112" fmla="*/ 2147483647 w 275"/>
                <a:gd name="T113" fmla="*/ 2147483647 h 98"/>
                <a:gd name="T114" fmla="*/ 2147483647 w 275"/>
                <a:gd name="T115" fmla="*/ 2147483647 h 98"/>
                <a:gd name="T116" fmla="*/ 2147483647 w 275"/>
                <a:gd name="T117" fmla="*/ 2147483647 h 98"/>
                <a:gd name="T118" fmla="*/ 2147483647 w 275"/>
                <a:gd name="T119" fmla="*/ 2147483647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5"/>
                <a:gd name="T181" fmla="*/ 0 h 98"/>
                <a:gd name="T182" fmla="*/ 275 w 275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5" h="98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" name="组合 205"/>
            <p:cNvGrpSpPr>
              <a:grpSpLocks/>
            </p:cNvGrpSpPr>
            <p:nvPr/>
          </p:nvGrpSpPr>
          <p:grpSpPr bwMode="auto">
            <a:xfrm>
              <a:off x="3584390" y="1973474"/>
              <a:ext cx="162323" cy="209395"/>
              <a:chOff x="0" y="0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avLst/>
                <a:gdLst>
                  <a:gd name="T0" fmla="*/ 0 w 149"/>
                  <a:gd name="T1" fmla="*/ 33 h 190"/>
                  <a:gd name="T2" fmla="*/ 7 w 149"/>
                  <a:gd name="T3" fmla="*/ 28 h 190"/>
                  <a:gd name="T4" fmla="*/ 96 w 149"/>
                  <a:gd name="T5" fmla="*/ 171 h 190"/>
                  <a:gd name="T6" fmla="*/ 96 w 149"/>
                  <a:gd name="T7" fmla="*/ 171 h 190"/>
                  <a:gd name="T8" fmla="*/ 99 w 149"/>
                  <a:gd name="T9" fmla="*/ 176 h 190"/>
                  <a:gd name="T10" fmla="*/ 101 w 149"/>
                  <a:gd name="T11" fmla="*/ 178 h 190"/>
                  <a:gd name="T12" fmla="*/ 105 w 149"/>
                  <a:gd name="T13" fmla="*/ 180 h 190"/>
                  <a:gd name="T14" fmla="*/ 109 w 149"/>
                  <a:gd name="T15" fmla="*/ 181 h 190"/>
                  <a:gd name="T16" fmla="*/ 114 w 149"/>
                  <a:gd name="T17" fmla="*/ 181 h 190"/>
                  <a:gd name="T18" fmla="*/ 119 w 149"/>
                  <a:gd name="T19" fmla="*/ 181 h 190"/>
                  <a:gd name="T20" fmla="*/ 123 w 149"/>
                  <a:gd name="T21" fmla="*/ 180 h 190"/>
                  <a:gd name="T22" fmla="*/ 127 w 149"/>
                  <a:gd name="T23" fmla="*/ 177 h 190"/>
                  <a:gd name="T24" fmla="*/ 127 w 149"/>
                  <a:gd name="T25" fmla="*/ 177 h 190"/>
                  <a:gd name="T26" fmla="*/ 131 w 149"/>
                  <a:gd name="T27" fmla="*/ 174 h 190"/>
                  <a:gd name="T28" fmla="*/ 135 w 149"/>
                  <a:gd name="T29" fmla="*/ 171 h 190"/>
                  <a:gd name="T30" fmla="*/ 137 w 149"/>
                  <a:gd name="T31" fmla="*/ 167 h 190"/>
                  <a:gd name="T32" fmla="*/ 138 w 149"/>
                  <a:gd name="T33" fmla="*/ 163 h 190"/>
                  <a:gd name="T34" fmla="*/ 139 w 149"/>
                  <a:gd name="T35" fmla="*/ 159 h 190"/>
                  <a:gd name="T36" fmla="*/ 139 w 149"/>
                  <a:gd name="T37" fmla="*/ 155 h 190"/>
                  <a:gd name="T38" fmla="*/ 138 w 149"/>
                  <a:gd name="T39" fmla="*/ 150 h 190"/>
                  <a:gd name="T40" fmla="*/ 137 w 149"/>
                  <a:gd name="T41" fmla="*/ 146 h 190"/>
                  <a:gd name="T42" fmla="*/ 49 w 149"/>
                  <a:gd name="T43" fmla="*/ 4 h 190"/>
                  <a:gd name="T44" fmla="*/ 54 w 149"/>
                  <a:gd name="T45" fmla="*/ 0 h 190"/>
                  <a:gd name="T46" fmla="*/ 145 w 149"/>
                  <a:gd name="T47" fmla="*/ 144 h 190"/>
                  <a:gd name="T48" fmla="*/ 145 w 149"/>
                  <a:gd name="T49" fmla="*/ 144 h 190"/>
                  <a:gd name="T50" fmla="*/ 147 w 149"/>
                  <a:gd name="T51" fmla="*/ 150 h 190"/>
                  <a:gd name="T52" fmla="*/ 149 w 149"/>
                  <a:gd name="T53" fmla="*/ 155 h 190"/>
                  <a:gd name="T54" fmla="*/ 149 w 149"/>
                  <a:gd name="T55" fmla="*/ 161 h 190"/>
                  <a:gd name="T56" fmla="*/ 147 w 149"/>
                  <a:gd name="T57" fmla="*/ 166 h 190"/>
                  <a:gd name="T58" fmla="*/ 145 w 149"/>
                  <a:gd name="T59" fmla="*/ 171 h 190"/>
                  <a:gd name="T60" fmla="*/ 142 w 149"/>
                  <a:gd name="T61" fmla="*/ 177 h 190"/>
                  <a:gd name="T62" fmla="*/ 138 w 149"/>
                  <a:gd name="T63" fmla="*/ 181 h 190"/>
                  <a:gd name="T64" fmla="*/ 133 w 149"/>
                  <a:gd name="T65" fmla="*/ 185 h 190"/>
                  <a:gd name="T66" fmla="*/ 133 w 149"/>
                  <a:gd name="T67" fmla="*/ 185 h 190"/>
                  <a:gd name="T68" fmla="*/ 127 w 149"/>
                  <a:gd name="T69" fmla="*/ 188 h 190"/>
                  <a:gd name="T70" fmla="*/ 120 w 149"/>
                  <a:gd name="T71" fmla="*/ 190 h 190"/>
                  <a:gd name="T72" fmla="*/ 115 w 149"/>
                  <a:gd name="T73" fmla="*/ 190 h 190"/>
                  <a:gd name="T74" fmla="*/ 108 w 149"/>
                  <a:gd name="T75" fmla="*/ 190 h 190"/>
                  <a:gd name="T76" fmla="*/ 103 w 149"/>
                  <a:gd name="T77" fmla="*/ 189 h 190"/>
                  <a:gd name="T78" fmla="*/ 97 w 149"/>
                  <a:gd name="T79" fmla="*/ 186 h 190"/>
                  <a:gd name="T80" fmla="*/ 93 w 149"/>
                  <a:gd name="T81" fmla="*/ 182 h 190"/>
                  <a:gd name="T82" fmla="*/ 91 w 149"/>
                  <a:gd name="T83" fmla="*/ 178 h 190"/>
                  <a:gd name="T84" fmla="*/ 0 w 149"/>
                  <a:gd name="T85" fmla="*/ 33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9"/>
                  <a:gd name="T130" fmla="*/ 0 h 190"/>
                  <a:gd name="T131" fmla="*/ 149 w 149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9" h="190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avLst/>
                <a:gdLst>
                  <a:gd name="T0" fmla="*/ 0 w 72"/>
                  <a:gd name="T1" fmla="*/ 47 h 50"/>
                  <a:gd name="T2" fmla="*/ 0 w 72"/>
                  <a:gd name="T3" fmla="*/ 47 h 50"/>
                  <a:gd name="T4" fmla="*/ 1 w 72"/>
                  <a:gd name="T5" fmla="*/ 49 h 50"/>
                  <a:gd name="T6" fmla="*/ 4 w 72"/>
                  <a:gd name="T7" fmla="*/ 50 h 50"/>
                  <a:gd name="T8" fmla="*/ 5 w 72"/>
                  <a:gd name="T9" fmla="*/ 50 h 50"/>
                  <a:gd name="T10" fmla="*/ 8 w 72"/>
                  <a:gd name="T11" fmla="*/ 49 h 50"/>
                  <a:gd name="T12" fmla="*/ 69 w 72"/>
                  <a:gd name="T13" fmla="*/ 11 h 50"/>
                  <a:gd name="T14" fmla="*/ 69 w 72"/>
                  <a:gd name="T15" fmla="*/ 11 h 50"/>
                  <a:gd name="T16" fmla="*/ 70 w 72"/>
                  <a:gd name="T17" fmla="*/ 9 h 50"/>
                  <a:gd name="T18" fmla="*/ 72 w 72"/>
                  <a:gd name="T19" fmla="*/ 8 h 50"/>
                  <a:gd name="T20" fmla="*/ 72 w 72"/>
                  <a:gd name="T21" fmla="*/ 5 h 50"/>
                  <a:gd name="T22" fmla="*/ 70 w 72"/>
                  <a:gd name="T23" fmla="*/ 2 h 50"/>
                  <a:gd name="T24" fmla="*/ 70 w 72"/>
                  <a:gd name="T25" fmla="*/ 2 h 50"/>
                  <a:gd name="T26" fmla="*/ 69 w 72"/>
                  <a:gd name="T27" fmla="*/ 1 h 50"/>
                  <a:gd name="T28" fmla="*/ 68 w 72"/>
                  <a:gd name="T29" fmla="*/ 0 h 50"/>
                  <a:gd name="T30" fmla="*/ 65 w 72"/>
                  <a:gd name="T31" fmla="*/ 0 h 50"/>
                  <a:gd name="T32" fmla="*/ 64 w 72"/>
                  <a:gd name="T33" fmla="*/ 1 h 50"/>
                  <a:gd name="T34" fmla="*/ 1 w 72"/>
                  <a:gd name="T35" fmla="*/ 39 h 50"/>
                  <a:gd name="T36" fmla="*/ 1 w 72"/>
                  <a:gd name="T37" fmla="*/ 39 h 50"/>
                  <a:gd name="T38" fmla="*/ 0 w 72"/>
                  <a:gd name="T39" fmla="*/ 40 h 50"/>
                  <a:gd name="T40" fmla="*/ 0 w 72"/>
                  <a:gd name="T41" fmla="*/ 43 h 50"/>
                  <a:gd name="T42" fmla="*/ 0 w 72"/>
                  <a:gd name="T43" fmla="*/ 44 h 50"/>
                  <a:gd name="T44" fmla="*/ 0 w 72"/>
                  <a:gd name="T45" fmla="*/ 47 h 50"/>
                  <a:gd name="T46" fmla="*/ 0 w 72"/>
                  <a:gd name="T47" fmla="*/ 47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2"/>
                  <a:gd name="T73" fmla="*/ 0 h 50"/>
                  <a:gd name="T74" fmla="*/ 72 w 72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2" h="50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avLst/>
                <a:gdLst>
                  <a:gd name="T0" fmla="*/ 0 w 102"/>
                  <a:gd name="T1" fmla="*/ 6 h 138"/>
                  <a:gd name="T2" fmla="*/ 9 w 102"/>
                  <a:gd name="T3" fmla="*/ 0 h 138"/>
                  <a:gd name="T4" fmla="*/ 88 w 102"/>
                  <a:gd name="T5" fmla="*/ 128 h 138"/>
                  <a:gd name="T6" fmla="*/ 88 w 102"/>
                  <a:gd name="T7" fmla="*/ 128 h 138"/>
                  <a:gd name="T8" fmla="*/ 91 w 102"/>
                  <a:gd name="T9" fmla="*/ 132 h 138"/>
                  <a:gd name="T10" fmla="*/ 94 w 102"/>
                  <a:gd name="T11" fmla="*/ 133 h 138"/>
                  <a:gd name="T12" fmla="*/ 98 w 102"/>
                  <a:gd name="T13" fmla="*/ 134 h 138"/>
                  <a:gd name="T14" fmla="*/ 102 w 102"/>
                  <a:gd name="T15" fmla="*/ 136 h 138"/>
                  <a:gd name="T16" fmla="*/ 102 w 102"/>
                  <a:gd name="T17" fmla="*/ 136 h 138"/>
                  <a:gd name="T18" fmla="*/ 101 w 102"/>
                  <a:gd name="T19" fmla="*/ 136 h 138"/>
                  <a:gd name="T20" fmla="*/ 101 w 102"/>
                  <a:gd name="T21" fmla="*/ 136 h 138"/>
                  <a:gd name="T22" fmla="*/ 95 w 102"/>
                  <a:gd name="T23" fmla="*/ 138 h 138"/>
                  <a:gd name="T24" fmla="*/ 88 w 102"/>
                  <a:gd name="T25" fmla="*/ 138 h 138"/>
                  <a:gd name="T26" fmla="*/ 83 w 102"/>
                  <a:gd name="T27" fmla="*/ 136 h 138"/>
                  <a:gd name="T28" fmla="*/ 79 w 102"/>
                  <a:gd name="T29" fmla="*/ 132 h 138"/>
                  <a:gd name="T30" fmla="*/ 0 w 102"/>
                  <a:gd name="T31" fmla="*/ 6 h 1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2"/>
                  <a:gd name="T49" fmla="*/ 0 h 138"/>
                  <a:gd name="T50" fmla="*/ 102 w 102"/>
                  <a:gd name="T51" fmla="*/ 138 h 1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2" h="138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5" name="Freeform 185"/>
            <p:cNvSpPr>
              <a:spLocks noEditPoints="1" noChangeArrowhead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avLst/>
              <a:gdLst>
                <a:gd name="T0" fmla="*/ 2147483647 w 126"/>
                <a:gd name="T1" fmla="*/ 2147483647 h 97"/>
                <a:gd name="T2" fmla="*/ 2147483647 w 126"/>
                <a:gd name="T3" fmla="*/ 2147483647 h 97"/>
                <a:gd name="T4" fmla="*/ 2147483647 w 126"/>
                <a:gd name="T5" fmla="*/ 2147483647 h 97"/>
                <a:gd name="T6" fmla="*/ 2147483647 w 126"/>
                <a:gd name="T7" fmla="*/ 2147483647 h 97"/>
                <a:gd name="T8" fmla="*/ 2147483647 w 126"/>
                <a:gd name="T9" fmla="*/ 2147483647 h 97"/>
                <a:gd name="T10" fmla="*/ 2147483647 w 126"/>
                <a:gd name="T11" fmla="*/ 2147483647 h 97"/>
                <a:gd name="T12" fmla="*/ 2147483647 w 126"/>
                <a:gd name="T13" fmla="*/ 2147483647 h 97"/>
                <a:gd name="T14" fmla="*/ 2147483647 w 126"/>
                <a:gd name="T15" fmla="*/ 2147483647 h 97"/>
                <a:gd name="T16" fmla="*/ 2147483647 w 126"/>
                <a:gd name="T17" fmla="*/ 2147483647 h 97"/>
                <a:gd name="T18" fmla="*/ 2147483647 w 126"/>
                <a:gd name="T19" fmla="*/ 1200970317 h 97"/>
                <a:gd name="T20" fmla="*/ 2147483647 w 126"/>
                <a:gd name="T21" fmla="*/ 2147483647 h 97"/>
                <a:gd name="T22" fmla="*/ 2147483647 w 126"/>
                <a:gd name="T23" fmla="*/ 2147483647 h 97"/>
                <a:gd name="T24" fmla="*/ 2147483647 w 126"/>
                <a:gd name="T25" fmla="*/ 2147483647 h 97"/>
                <a:gd name="T26" fmla="*/ 2147483647 w 126"/>
                <a:gd name="T27" fmla="*/ 2147483647 h 97"/>
                <a:gd name="T28" fmla="*/ 2147483647 w 126"/>
                <a:gd name="T29" fmla="*/ 2147483647 h 97"/>
                <a:gd name="T30" fmla="*/ 2147483647 w 126"/>
                <a:gd name="T31" fmla="*/ 2147483647 h 97"/>
                <a:gd name="T32" fmla="*/ 2147483647 w 126"/>
                <a:gd name="T33" fmla="*/ 2147483647 h 97"/>
                <a:gd name="T34" fmla="*/ 2147483647 w 126"/>
                <a:gd name="T35" fmla="*/ 2147483647 h 97"/>
                <a:gd name="T36" fmla="*/ 2147483647 w 126"/>
                <a:gd name="T37" fmla="*/ 2147483647 h 97"/>
                <a:gd name="T38" fmla="*/ 2147483647 w 126"/>
                <a:gd name="T39" fmla="*/ 2147483647 h 97"/>
                <a:gd name="T40" fmla="*/ 2147483647 w 126"/>
                <a:gd name="T41" fmla="*/ 1200970317 h 97"/>
                <a:gd name="T42" fmla="*/ 2147483647 w 126"/>
                <a:gd name="T43" fmla="*/ 2147483647 h 97"/>
                <a:gd name="T44" fmla="*/ 2147483647 w 126"/>
                <a:gd name="T45" fmla="*/ 1200970317 h 97"/>
                <a:gd name="T46" fmla="*/ 2147483647 w 126"/>
                <a:gd name="T47" fmla="*/ 2147483647 h 97"/>
                <a:gd name="T48" fmla="*/ 2147483647 w 126"/>
                <a:gd name="T49" fmla="*/ 2147483647 h 97"/>
                <a:gd name="T50" fmla="*/ 2147483647 w 126"/>
                <a:gd name="T51" fmla="*/ 2147483647 h 97"/>
                <a:gd name="T52" fmla="*/ 2147483647 w 126"/>
                <a:gd name="T53" fmla="*/ 2147483647 h 97"/>
                <a:gd name="T54" fmla="*/ 2147483647 w 126"/>
                <a:gd name="T55" fmla="*/ 2147483647 h 97"/>
                <a:gd name="T56" fmla="*/ 2147483647 w 126"/>
                <a:gd name="T57" fmla="*/ 2147483647 h 97"/>
                <a:gd name="T58" fmla="*/ 2147483647 w 126"/>
                <a:gd name="T59" fmla="*/ 2147483647 h 97"/>
                <a:gd name="T60" fmla="*/ 2147483647 w 126"/>
                <a:gd name="T61" fmla="*/ 2147483647 h 97"/>
                <a:gd name="T62" fmla="*/ 2147483647 w 126"/>
                <a:gd name="T63" fmla="*/ 2147483647 h 97"/>
                <a:gd name="T64" fmla="*/ 2147483647 w 126"/>
                <a:gd name="T65" fmla="*/ 2147483647 h 97"/>
                <a:gd name="T66" fmla="*/ 2147483647 w 126"/>
                <a:gd name="T67" fmla="*/ 2147483647 h 97"/>
                <a:gd name="T68" fmla="*/ 2147483647 w 126"/>
                <a:gd name="T69" fmla="*/ 2147483647 h 97"/>
                <a:gd name="T70" fmla="*/ 2147483647 w 126"/>
                <a:gd name="T71" fmla="*/ 2147483647 h 97"/>
                <a:gd name="T72" fmla="*/ 2147483647 w 126"/>
                <a:gd name="T73" fmla="*/ 2147483647 h 97"/>
                <a:gd name="T74" fmla="*/ 2147483647 w 126"/>
                <a:gd name="T75" fmla="*/ 2147483647 h 97"/>
                <a:gd name="T76" fmla="*/ 2147483647 w 126"/>
                <a:gd name="T77" fmla="*/ 2147483647 h 97"/>
                <a:gd name="T78" fmla="*/ 2147483647 w 126"/>
                <a:gd name="T79" fmla="*/ 2147483647 h 97"/>
                <a:gd name="T80" fmla="*/ 2147483647 w 126"/>
                <a:gd name="T81" fmla="*/ 2147483647 h 97"/>
                <a:gd name="T82" fmla="*/ 2147483647 w 126"/>
                <a:gd name="T83" fmla="*/ 2147483647 h 97"/>
                <a:gd name="T84" fmla="*/ 2147483647 w 126"/>
                <a:gd name="T85" fmla="*/ 2147483647 h 97"/>
                <a:gd name="T86" fmla="*/ 2147483647 w 126"/>
                <a:gd name="T87" fmla="*/ 2147483647 h 97"/>
                <a:gd name="T88" fmla="*/ 2147483647 w 126"/>
                <a:gd name="T89" fmla="*/ 2147483647 h 97"/>
                <a:gd name="T90" fmla="*/ 2147483647 w 126"/>
                <a:gd name="T91" fmla="*/ 2147483647 h 97"/>
                <a:gd name="T92" fmla="*/ 2147483647 w 126"/>
                <a:gd name="T93" fmla="*/ 2147483647 h 97"/>
                <a:gd name="T94" fmla="*/ 2147483647 w 126"/>
                <a:gd name="T95" fmla="*/ 2147483647 h 97"/>
                <a:gd name="T96" fmla="*/ 2147483647 w 126"/>
                <a:gd name="T97" fmla="*/ 2147483647 h 97"/>
                <a:gd name="T98" fmla="*/ 2147483647 w 126"/>
                <a:gd name="T99" fmla="*/ 2147483647 h 97"/>
                <a:gd name="T100" fmla="*/ 2147483647 w 126"/>
                <a:gd name="T101" fmla="*/ 2147483647 h 97"/>
                <a:gd name="T102" fmla="*/ 2147483647 w 126"/>
                <a:gd name="T103" fmla="*/ 2147483647 h 97"/>
                <a:gd name="T104" fmla="*/ 2147483647 w 126"/>
                <a:gd name="T105" fmla="*/ 2147483647 h 97"/>
                <a:gd name="T106" fmla="*/ 2147483647 w 126"/>
                <a:gd name="T107" fmla="*/ 2147483647 h 97"/>
                <a:gd name="T108" fmla="*/ 2147483647 w 126"/>
                <a:gd name="T109" fmla="*/ 2147483647 h 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6"/>
                <a:gd name="T166" fmla="*/ 0 h 97"/>
                <a:gd name="T167" fmla="*/ 126 w 126"/>
                <a:gd name="T168" fmla="*/ 97 h 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6" h="97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5" name="组合 199"/>
            <p:cNvGrpSpPr>
              <a:grpSpLocks/>
            </p:cNvGrpSpPr>
            <p:nvPr/>
          </p:nvGrpSpPr>
          <p:grpSpPr bwMode="auto">
            <a:xfrm>
              <a:off x="4993271" y="1871434"/>
              <a:ext cx="174810" cy="224275"/>
              <a:chOff x="0" y="0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avLst/>
                <a:gdLst>
                  <a:gd name="T0" fmla="*/ 159 w 159"/>
                  <a:gd name="T1" fmla="*/ 36 h 205"/>
                  <a:gd name="T2" fmla="*/ 151 w 159"/>
                  <a:gd name="T3" fmla="*/ 32 h 205"/>
                  <a:gd name="T4" fmla="*/ 56 w 159"/>
                  <a:gd name="T5" fmla="*/ 185 h 205"/>
                  <a:gd name="T6" fmla="*/ 56 w 159"/>
                  <a:gd name="T7" fmla="*/ 185 h 205"/>
                  <a:gd name="T8" fmla="*/ 53 w 159"/>
                  <a:gd name="T9" fmla="*/ 189 h 205"/>
                  <a:gd name="T10" fmla="*/ 50 w 159"/>
                  <a:gd name="T11" fmla="*/ 191 h 205"/>
                  <a:gd name="T12" fmla="*/ 46 w 159"/>
                  <a:gd name="T13" fmla="*/ 193 h 205"/>
                  <a:gd name="T14" fmla="*/ 41 w 159"/>
                  <a:gd name="T15" fmla="*/ 194 h 205"/>
                  <a:gd name="T16" fmla="*/ 37 w 159"/>
                  <a:gd name="T17" fmla="*/ 195 h 205"/>
                  <a:gd name="T18" fmla="*/ 31 w 159"/>
                  <a:gd name="T19" fmla="*/ 194 h 205"/>
                  <a:gd name="T20" fmla="*/ 27 w 159"/>
                  <a:gd name="T21" fmla="*/ 193 h 205"/>
                  <a:gd name="T22" fmla="*/ 22 w 159"/>
                  <a:gd name="T23" fmla="*/ 191 h 205"/>
                  <a:gd name="T24" fmla="*/ 22 w 159"/>
                  <a:gd name="T25" fmla="*/ 191 h 205"/>
                  <a:gd name="T26" fmla="*/ 18 w 159"/>
                  <a:gd name="T27" fmla="*/ 187 h 205"/>
                  <a:gd name="T28" fmla="*/ 15 w 159"/>
                  <a:gd name="T29" fmla="*/ 185 h 205"/>
                  <a:gd name="T30" fmla="*/ 12 w 159"/>
                  <a:gd name="T31" fmla="*/ 180 h 205"/>
                  <a:gd name="T32" fmla="*/ 10 w 159"/>
                  <a:gd name="T33" fmla="*/ 175 h 205"/>
                  <a:gd name="T34" fmla="*/ 10 w 159"/>
                  <a:gd name="T35" fmla="*/ 171 h 205"/>
                  <a:gd name="T36" fmla="*/ 10 w 159"/>
                  <a:gd name="T37" fmla="*/ 166 h 205"/>
                  <a:gd name="T38" fmla="*/ 11 w 159"/>
                  <a:gd name="T39" fmla="*/ 162 h 205"/>
                  <a:gd name="T40" fmla="*/ 12 w 159"/>
                  <a:gd name="T41" fmla="*/ 157 h 205"/>
                  <a:gd name="T42" fmla="*/ 107 w 159"/>
                  <a:gd name="T43" fmla="*/ 4 h 205"/>
                  <a:gd name="T44" fmla="*/ 100 w 159"/>
                  <a:gd name="T45" fmla="*/ 0 h 205"/>
                  <a:gd name="T46" fmla="*/ 4 w 159"/>
                  <a:gd name="T47" fmla="*/ 155 h 205"/>
                  <a:gd name="T48" fmla="*/ 4 w 159"/>
                  <a:gd name="T49" fmla="*/ 155 h 205"/>
                  <a:gd name="T50" fmla="*/ 2 w 159"/>
                  <a:gd name="T51" fmla="*/ 160 h 205"/>
                  <a:gd name="T52" fmla="*/ 0 w 159"/>
                  <a:gd name="T53" fmla="*/ 167 h 205"/>
                  <a:gd name="T54" fmla="*/ 0 w 159"/>
                  <a:gd name="T55" fmla="*/ 172 h 205"/>
                  <a:gd name="T56" fmla="*/ 2 w 159"/>
                  <a:gd name="T57" fmla="*/ 179 h 205"/>
                  <a:gd name="T58" fmla="*/ 3 w 159"/>
                  <a:gd name="T59" fmla="*/ 185 h 205"/>
                  <a:gd name="T60" fmla="*/ 7 w 159"/>
                  <a:gd name="T61" fmla="*/ 190 h 205"/>
                  <a:gd name="T62" fmla="*/ 11 w 159"/>
                  <a:gd name="T63" fmla="*/ 195 h 205"/>
                  <a:gd name="T64" fmla="*/ 16 w 159"/>
                  <a:gd name="T65" fmla="*/ 199 h 205"/>
                  <a:gd name="T66" fmla="*/ 16 w 159"/>
                  <a:gd name="T67" fmla="*/ 199 h 205"/>
                  <a:gd name="T68" fmla="*/ 23 w 159"/>
                  <a:gd name="T69" fmla="*/ 202 h 205"/>
                  <a:gd name="T70" fmla="*/ 30 w 159"/>
                  <a:gd name="T71" fmla="*/ 203 h 205"/>
                  <a:gd name="T72" fmla="*/ 35 w 159"/>
                  <a:gd name="T73" fmla="*/ 205 h 205"/>
                  <a:gd name="T74" fmla="*/ 42 w 159"/>
                  <a:gd name="T75" fmla="*/ 205 h 205"/>
                  <a:gd name="T76" fmla="*/ 48 w 159"/>
                  <a:gd name="T77" fmla="*/ 202 h 205"/>
                  <a:gd name="T78" fmla="*/ 53 w 159"/>
                  <a:gd name="T79" fmla="*/ 199 h 205"/>
                  <a:gd name="T80" fmla="*/ 58 w 159"/>
                  <a:gd name="T81" fmla="*/ 195 h 205"/>
                  <a:gd name="T82" fmla="*/ 62 w 159"/>
                  <a:gd name="T83" fmla="*/ 191 h 205"/>
                  <a:gd name="T84" fmla="*/ 159 w 159"/>
                  <a:gd name="T85" fmla="*/ 36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205"/>
                  <a:gd name="T131" fmla="*/ 159 w 159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205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avLst/>
                <a:gdLst>
                  <a:gd name="T0" fmla="*/ 75 w 77"/>
                  <a:gd name="T1" fmla="*/ 50 h 52"/>
                  <a:gd name="T2" fmla="*/ 75 w 77"/>
                  <a:gd name="T3" fmla="*/ 50 h 52"/>
                  <a:gd name="T4" fmla="*/ 74 w 77"/>
                  <a:gd name="T5" fmla="*/ 51 h 52"/>
                  <a:gd name="T6" fmla="*/ 71 w 77"/>
                  <a:gd name="T7" fmla="*/ 52 h 52"/>
                  <a:gd name="T8" fmla="*/ 69 w 77"/>
                  <a:gd name="T9" fmla="*/ 52 h 52"/>
                  <a:gd name="T10" fmla="*/ 67 w 77"/>
                  <a:gd name="T11" fmla="*/ 51 h 52"/>
                  <a:gd name="T12" fmla="*/ 2 w 77"/>
                  <a:gd name="T13" fmla="*/ 12 h 52"/>
                  <a:gd name="T14" fmla="*/ 2 w 77"/>
                  <a:gd name="T15" fmla="*/ 12 h 52"/>
                  <a:gd name="T16" fmla="*/ 0 w 77"/>
                  <a:gd name="T17" fmla="*/ 9 h 52"/>
                  <a:gd name="T18" fmla="*/ 0 w 77"/>
                  <a:gd name="T19" fmla="*/ 8 h 52"/>
                  <a:gd name="T20" fmla="*/ 0 w 77"/>
                  <a:gd name="T21" fmla="*/ 5 h 52"/>
                  <a:gd name="T22" fmla="*/ 0 w 77"/>
                  <a:gd name="T23" fmla="*/ 2 h 52"/>
                  <a:gd name="T24" fmla="*/ 0 w 77"/>
                  <a:gd name="T25" fmla="*/ 2 h 52"/>
                  <a:gd name="T26" fmla="*/ 1 w 77"/>
                  <a:gd name="T27" fmla="*/ 1 h 52"/>
                  <a:gd name="T28" fmla="*/ 4 w 77"/>
                  <a:gd name="T29" fmla="*/ 0 h 52"/>
                  <a:gd name="T30" fmla="*/ 6 w 77"/>
                  <a:gd name="T31" fmla="*/ 0 h 52"/>
                  <a:gd name="T32" fmla="*/ 8 w 77"/>
                  <a:gd name="T33" fmla="*/ 1 h 52"/>
                  <a:gd name="T34" fmla="*/ 74 w 77"/>
                  <a:gd name="T35" fmla="*/ 42 h 52"/>
                  <a:gd name="T36" fmla="*/ 74 w 77"/>
                  <a:gd name="T37" fmla="*/ 42 h 52"/>
                  <a:gd name="T38" fmla="*/ 75 w 77"/>
                  <a:gd name="T39" fmla="*/ 43 h 52"/>
                  <a:gd name="T40" fmla="*/ 77 w 77"/>
                  <a:gd name="T41" fmla="*/ 46 h 52"/>
                  <a:gd name="T42" fmla="*/ 77 w 77"/>
                  <a:gd name="T43" fmla="*/ 47 h 52"/>
                  <a:gd name="T44" fmla="*/ 75 w 77"/>
                  <a:gd name="T45" fmla="*/ 50 h 52"/>
                  <a:gd name="T46" fmla="*/ 75 w 77"/>
                  <a:gd name="T47" fmla="*/ 50 h 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52"/>
                  <a:gd name="T74" fmla="*/ 77 w 77"/>
                  <a:gd name="T75" fmla="*/ 52 h 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52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avLst/>
                <a:gdLst>
                  <a:gd name="T0" fmla="*/ 109 w 109"/>
                  <a:gd name="T1" fmla="*/ 5 h 148"/>
                  <a:gd name="T2" fmla="*/ 99 w 109"/>
                  <a:gd name="T3" fmla="*/ 0 h 148"/>
                  <a:gd name="T4" fmla="*/ 15 w 109"/>
                  <a:gd name="T5" fmla="*/ 137 h 148"/>
                  <a:gd name="T6" fmla="*/ 15 w 109"/>
                  <a:gd name="T7" fmla="*/ 137 h 148"/>
                  <a:gd name="T8" fmla="*/ 12 w 109"/>
                  <a:gd name="T9" fmla="*/ 139 h 148"/>
                  <a:gd name="T10" fmla="*/ 8 w 109"/>
                  <a:gd name="T11" fmla="*/ 142 h 148"/>
                  <a:gd name="T12" fmla="*/ 4 w 109"/>
                  <a:gd name="T13" fmla="*/ 143 h 148"/>
                  <a:gd name="T14" fmla="*/ 0 w 109"/>
                  <a:gd name="T15" fmla="*/ 143 h 148"/>
                  <a:gd name="T16" fmla="*/ 0 w 109"/>
                  <a:gd name="T17" fmla="*/ 143 h 148"/>
                  <a:gd name="T18" fmla="*/ 0 w 109"/>
                  <a:gd name="T19" fmla="*/ 145 h 148"/>
                  <a:gd name="T20" fmla="*/ 0 w 109"/>
                  <a:gd name="T21" fmla="*/ 145 h 148"/>
                  <a:gd name="T22" fmla="*/ 7 w 109"/>
                  <a:gd name="T23" fmla="*/ 148 h 148"/>
                  <a:gd name="T24" fmla="*/ 14 w 109"/>
                  <a:gd name="T25" fmla="*/ 148 h 148"/>
                  <a:gd name="T26" fmla="*/ 21 w 109"/>
                  <a:gd name="T27" fmla="*/ 145 h 148"/>
                  <a:gd name="T28" fmla="*/ 25 w 109"/>
                  <a:gd name="T29" fmla="*/ 141 h 148"/>
                  <a:gd name="T30" fmla="*/ 109 w 109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9"/>
                  <a:gd name="T49" fmla="*/ 0 h 148"/>
                  <a:gd name="T50" fmla="*/ 109 w 109"/>
                  <a:gd name="T51" fmla="*/ 148 h 1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9" h="148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7" name="Freeform 189"/>
            <p:cNvSpPr>
              <a:spLocks noEditPoints="1" noChangeArrowhead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avLst/>
              <a:gdLst>
                <a:gd name="T0" fmla="*/ 2147483647 w 137"/>
                <a:gd name="T1" fmla="*/ 2147483647 h 147"/>
                <a:gd name="T2" fmla="*/ 2147483647 w 137"/>
                <a:gd name="T3" fmla="*/ 2147483647 h 147"/>
                <a:gd name="T4" fmla="*/ 2147483647 w 137"/>
                <a:gd name="T5" fmla="*/ 2147483647 h 147"/>
                <a:gd name="T6" fmla="*/ 2147483647 w 137"/>
                <a:gd name="T7" fmla="*/ 2147483647 h 147"/>
                <a:gd name="T8" fmla="*/ 2147483647 w 137"/>
                <a:gd name="T9" fmla="*/ 2147483647 h 147"/>
                <a:gd name="T10" fmla="*/ 2147483647 w 137"/>
                <a:gd name="T11" fmla="*/ 2147483647 h 147"/>
                <a:gd name="T12" fmla="*/ 2147483647 w 137"/>
                <a:gd name="T13" fmla="*/ 2147483647 h 147"/>
                <a:gd name="T14" fmla="*/ 2147483647 w 137"/>
                <a:gd name="T15" fmla="*/ 2147483647 h 147"/>
                <a:gd name="T16" fmla="*/ 2147483647 w 137"/>
                <a:gd name="T17" fmla="*/ 2147483647 h 147"/>
                <a:gd name="T18" fmla="*/ 2147483647 w 137"/>
                <a:gd name="T19" fmla="*/ 2147483647 h 147"/>
                <a:gd name="T20" fmla="*/ 2147483647 w 137"/>
                <a:gd name="T21" fmla="*/ 2147483647 h 147"/>
                <a:gd name="T22" fmla="*/ 2147483647 w 137"/>
                <a:gd name="T23" fmla="*/ 2147483647 h 147"/>
                <a:gd name="T24" fmla="*/ 2147483647 w 137"/>
                <a:gd name="T25" fmla="*/ 2147483647 h 147"/>
                <a:gd name="T26" fmla="*/ 2147483647 w 137"/>
                <a:gd name="T27" fmla="*/ 2147483647 h 147"/>
                <a:gd name="T28" fmla="*/ 2147483647 w 137"/>
                <a:gd name="T29" fmla="*/ 2147483647 h 147"/>
                <a:gd name="T30" fmla="*/ 2147483647 w 137"/>
                <a:gd name="T31" fmla="*/ 2147483647 h 147"/>
                <a:gd name="T32" fmla="*/ 2147483647 w 137"/>
                <a:gd name="T33" fmla="*/ 2147483647 h 147"/>
                <a:gd name="T34" fmla="*/ 2147483647 w 137"/>
                <a:gd name="T35" fmla="*/ 2147483647 h 147"/>
                <a:gd name="T36" fmla="*/ 2147483647 w 137"/>
                <a:gd name="T37" fmla="*/ 2147483647 h 147"/>
                <a:gd name="T38" fmla="*/ 2147483647 w 137"/>
                <a:gd name="T39" fmla="*/ 2147483647 h 147"/>
                <a:gd name="T40" fmla="*/ 2147483647 w 137"/>
                <a:gd name="T41" fmla="*/ 2147483647 h 147"/>
                <a:gd name="T42" fmla="*/ 2147483647 w 137"/>
                <a:gd name="T43" fmla="*/ 2147483647 h 147"/>
                <a:gd name="T44" fmla="*/ 2147483647 w 137"/>
                <a:gd name="T45" fmla="*/ 2147483647 h 147"/>
                <a:gd name="T46" fmla="*/ 2147483647 w 137"/>
                <a:gd name="T47" fmla="*/ 2147483647 h 147"/>
                <a:gd name="T48" fmla="*/ 2147483647 w 137"/>
                <a:gd name="T49" fmla="*/ 2147483647 h 147"/>
                <a:gd name="T50" fmla="*/ 2147483647 w 137"/>
                <a:gd name="T51" fmla="*/ 2147483647 h 147"/>
                <a:gd name="T52" fmla="*/ 2147483647 w 137"/>
                <a:gd name="T53" fmla="*/ 2147483647 h 147"/>
                <a:gd name="T54" fmla="*/ 2147483647 w 137"/>
                <a:gd name="T55" fmla="*/ 2147483647 h 147"/>
                <a:gd name="T56" fmla="*/ 2147483647 w 137"/>
                <a:gd name="T57" fmla="*/ 1200972331 h 147"/>
                <a:gd name="T58" fmla="*/ 2147483647 w 137"/>
                <a:gd name="T59" fmla="*/ 2147483647 h 147"/>
                <a:gd name="T60" fmla="*/ 2147483647 w 137"/>
                <a:gd name="T61" fmla="*/ 2147483647 h 147"/>
                <a:gd name="T62" fmla="*/ 2147483647 w 137"/>
                <a:gd name="T63" fmla="*/ 2147483647 h 147"/>
                <a:gd name="T64" fmla="*/ 2147483647 w 137"/>
                <a:gd name="T65" fmla="*/ 2147483647 h 147"/>
                <a:gd name="T66" fmla="*/ 2147483647 w 137"/>
                <a:gd name="T67" fmla="*/ 2147483647 h 147"/>
                <a:gd name="T68" fmla="*/ 2147483647 w 137"/>
                <a:gd name="T69" fmla="*/ 2147483647 h 147"/>
                <a:gd name="T70" fmla="*/ 2147483647 w 137"/>
                <a:gd name="T71" fmla="*/ 2147483647 h 147"/>
                <a:gd name="T72" fmla="*/ 2147483647 w 137"/>
                <a:gd name="T73" fmla="*/ 2147483647 h 147"/>
                <a:gd name="T74" fmla="*/ 2147483647 w 137"/>
                <a:gd name="T75" fmla="*/ 2147483647 h 147"/>
                <a:gd name="T76" fmla="*/ 2147483647 w 137"/>
                <a:gd name="T77" fmla="*/ 2147483647 h 147"/>
                <a:gd name="T78" fmla="*/ 2147483647 w 137"/>
                <a:gd name="T79" fmla="*/ 2147483647 h 147"/>
                <a:gd name="T80" fmla="*/ 2147483647 w 137"/>
                <a:gd name="T81" fmla="*/ 2147483647 h 147"/>
                <a:gd name="T82" fmla="*/ 2147483647 w 137"/>
                <a:gd name="T83" fmla="*/ 2147483647 h 147"/>
                <a:gd name="T84" fmla="*/ 2147483647 w 137"/>
                <a:gd name="T85" fmla="*/ 2147483647 h 147"/>
                <a:gd name="T86" fmla="*/ 2147483647 w 137"/>
                <a:gd name="T87" fmla="*/ 0 h 147"/>
                <a:gd name="T88" fmla="*/ 2147483647 w 137"/>
                <a:gd name="T89" fmla="*/ 2147483647 h 147"/>
                <a:gd name="T90" fmla="*/ 2147483647 w 137"/>
                <a:gd name="T91" fmla="*/ 2147483647 h 147"/>
                <a:gd name="T92" fmla="*/ 2147483647 w 137"/>
                <a:gd name="T93" fmla="*/ 2147483647 h 147"/>
                <a:gd name="T94" fmla="*/ 2147483647 w 137"/>
                <a:gd name="T95" fmla="*/ 2147483647 h 147"/>
                <a:gd name="T96" fmla="*/ 2147483647 w 137"/>
                <a:gd name="T97" fmla="*/ 2147483647 h 147"/>
                <a:gd name="T98" fmla="*/ 2147483647 w 137"/>
                <a:gd name="T99" fmla="*/ 2147483647 h 147"/>
                <a:gd name="T100" fmla="*/ 2147483647 w 137"/>
                <a:gd name="T101" fmla="*/ 2147483647 h 147"/>
                <a:gd name="T102" fmla="*/ 2147483647 w 137"/>
                <a:gd name="T103" fmla="*/ 2147483647 h 147"/>
                <a:gd name="T104" fmla="*/ 2147483647 w 137"/>
                <a:gd name="T105" fmla="*/ 2147483647 h 147"/>
                <a:gd name="T106" fmla="*/ 2147483647 w 137"/>
                <a:gd name="T107" fmla="*/ 2147483647 h 147"/>
                <a:gd name="T108" fmla="*/ 2147483647 w 137"/>
                <a:gd name="T109" fmla="*/ 2147483647 h 147"/>
                <a:gd name="T110" fmla="*/ 2147483647 w 137"/>
                <a:gd name="T111" fmla="*/ 2147483647 h 147"/>
                <a:gd name="T112" fmla="*/ 2147483647 w 137"/>
                <a:gd name="T113" fmla="*/ 2147483647 h 147"/>
                <a:gd name="T114" fmla="*/ 2147483647 w 137"/>
                <a:gd name="T115" fmla="*/ 2147483647 h 147"/>
                <a:gd name="T116" fmla="*/ 2147483647 w 137"/>
                <a:gd name="T117" fmla="*/ 2147483647 h 147"/>
                <a:gd name="T118" fmla="*/ 2147483647 w 137"/>
                <a:gd name="T119" fmla="*/ 2147483647 h 147"/>
                <a:gd name="T120" fmla="*/ 0 w 137"/>
                <a:gd name="T121" fmla="*/ 2147483647 h 147"/>
                <a:gd name="T122" fmla="*/ 2147483647 w 137"/>
                <a:gd name="T123" fmla="*/ 214748364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7"/>
                <a:gd name="T188" fmla="*/ 137 w 137"/>
                <a:gd name="T189" fmla="*/ 147 h 1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7" name="组合 214"/>
            <p:cNvGrpSpPr>
              <a:grpSpLocks/>
            </p:cNvGrpSpPr>
            <p:nvPr/>
          </p:nvGrpSpPr>
          <p:grpSpPr bwMode="auto">
            <a:xfrm>
              <a:off x="4348139" y="1753451"/>
              <a:ext cx="104053" cy="171130"/>
              <a:chOff x="0" y="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avLst/>
                <a:gdLst>
                  <a:gd name="T0" fmla="*/ 0 w 36"/>
                  <a:gd name="T1" fmla="*/ 22 h 36"/>
                  <a:gd name="T2" fmla="*/ 0 w 36"/>
                  <a:gd name="T3" fmla="*/ 22 h 36"/>
                  <a:gd name="T4" fmla="*/ 2 w 36"/>
                  <a:gd name="T5" fmla="*/ 27 h 36"/>
                  <a:gd name="T6" fmla="*/ 8 w 36"/>
                  <a:gd name="T7" fmla="*/ 33 h 36"/>
                  <a:gd name="T8" fmla="*/ 13 w 36"/>
                  <a:gd name="T9" fmla="*/ 36 h 36"/>
                  <a:gd name="T10" fmla="*/ 21 w 36"/>
                  <a:gd name="T11" fmla="*/ 36 h 36"/>
                  <a:gd name="T12" fmla="*/ 21 w 36"/>
                  <a:gd name="T13" fmla="*/ 36 h 36"/>
                  <a:gd name="T14" fmla="*/ 28 w 36"/>
                  <a:gd name="T15" fmla="*/ 33 h 36"/>
                  <a:gd name="T16" fmla="*/ 32 w 36"/>
                  <a:gd name="T17" fmla="*/ 29 h 36"/>
                  <a:gd name="T18" fmla="*/ 35 w 36"/>
                  <a:gd name="T19" fmla="*/ 22 h 36"/>
                  <a:gd name="T20" fmla="*/ 36 w 36"/>
                  <a:gd name="T21" fmla="*/ 15 h 36"/>
                  <a:gd name="T22" fmla="*/ 36 w 36"/>
                  <a:gd name="T23" fmla="*/ 15 h 36"/>
                  <a:gd name="T24" fmla="*/ 33 w 36"/>
                  <a:gd name="T25" fmla="*/ 8 h 36"/>
                  <a:gd name="T26" fmla="*/ 28 w 36"/>
                  <a:gd name="T27" fmla="*/ 3 h 36"/>
                  <a:gd name="T28" fmla="*/ 21 w 36"/>
                  <a:gd name="T29" fmla="*/ 0 h 36"/>
                  <a:gd name="T30" fmla="*/ 14 w 36"/>
                  <a:gd name="T31" fmla="*/ 0 h 36"/>
                  <a:gd name="T32" fmla="*/ 14 w 36"/>
                  <a:gd name="T33" fmla="*/ 0 h 36"/>
                  <a:gd name="T34" fmla="*/ 8 w 36"/>
                  <a:gd name="T35" fmla="*/ 3 h 36"/>
                  <a:gd name="T36" fmla="*/ 4 w 36"/>
                  <a:gd name="T37" fmla="*/ 8 h 36"/>
                  <a:gd name="T38" fmla="*/ 1 w 36"/>
                  <a:gd name="T39" fmla="*/ 14 h 36"/>
                  <a:gd name="T40" fmla="*/ 0 w 36"/>
                  <a:gd name="T41" fmla="*/ 22 h 36"/>
                  <a:gd name="T42" fmla="*/ 0 w 36"/>
                  <a:gd name="T43" fmla="*/ 22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36"/>
                  <a:gd name="T68" fmla="*/ 36 w 36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avLst/>
                <a:gdLst>
                  <a:gd name="T0" fmla="*/ 0 w 34"/>
                  <a:gd name="T1" fmla="*/ 121 h 121"/>
                  <a:gd name="T2" fmla="*/ 0 w 34"/>
                  <a:gd name="T3" fmla="*/ 121 h 121"/>
                  <a:gd name="T4" fmla="*/ 21 w 34"/>
                  <a:gd name="T5" fmla="*/ 17 h 121"/>
                  <a:gd name="T6" fmla="*/ 21 w 34"/>
                  <a:gd name="T7" fmla="*/ 17 h 121"/>
                  <a:gd name="T8" fmla="*/ 27 w 34"/>
                  <a:gd name="T9" fmla="*/ 9 h 121"/>
                  <a:gd name="T10" fmla="*/ 31 w 34"/>
                  <a:gd name="T11" fmla="*/ 2 h 121"/>
                  <a:gd name="T12" fmla="*/ 34 w 34"/>
                  <a:gd name="T13" fmla="*/ 0 h 121"/>
                  <a:gd name="T14" fmla="*/ 34 w 34"/>
                  <a:gd name="T15" fmla="*/ 0 h 121"/>
                  <a:gd name="T16" fmla="*/ 31 w 34"/>
                  <a:gd name="T17" fmla="*/ 19 h 121"/>
                  <a:gd name="T18" fmla="*/ 25 w 34"/>
                  <a:gd name="T19" fmla="*/ 61 h 121"/>
                  <a:gd name="T20" fmla="*/ 14 w 34"/>
                  <a:gd name="T21" fmla="*/ 121 h 121"/>
                  <a:gd name="T22" fmla="*/ 0 w 34"/>
                  <a:gd name="T23" fmla="*/ 121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121"/>
                  <a:gd name="T38" fmla="*/ 34 w 34"/>
                  <a:gd name="T39" fmla="*/ 121 h 1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121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avLst/>
                <a:gdLst>
                  <a:gd name="T0" fmla="*/ 77 w 78"/>
                  <a:gd name="T1" fmla="*/ 98 h 105"/>
                  <a:gd name="T2" fmla="*/ 19 w 78"/>
                  <a:gd name="T3" fmla="*/ 13 h 105"/>
                  <a:gd name="T4" fmla="*/ 0 w 78"/>
                  <a:gd name="T5" fmla="*/ 0 h 105"/>
                  <a:gd name="T6" fmla="*/ 8 w 78"/>
                  <a:gd name="T7" fmla="*/ 20 h 105"/>
                  <a:gd name="T8" fmla="*/ 66 w 78"/>
                  <a:gd name="T9" fmla="*/ 105 h 105"/>
                  <a:gd name="T10" fmla="*/ 78 w 78"/>
                  <a:gd name="T11" fmla="*/ 98 h 105"/>
                  <a:gd name="T12" fmla="*/ 77 w 78"/>
                  <a:gd name="T13" fmla="*/ 98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05"/>
                  <a:gd name="T23" fmla="*/ 78 w 78"/>
                  <a:gd name="T24" fmla="*/ 105 h 1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05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7 w 9"/>
                  <a:gd name="T3" fmla="*/ 2 h 19"/>
                  <a:gd name="T4" fmla="*/ 6 w 9"/>
                  <a:gd name="T5" fmla="*/ 0 h 19"/>
                  <a:gd name="T6" fmla="*/ 3 w 9"/>
                  <a:gd name="T7" fmla="*/ 0 h 19"/>
                  <a:gd name="T8" fmla="*/ 3 w 9"/>
                  <a:gd name="T9" fmla="*/ 0 h 19"/>
                  <a:gd name="T10" fmla="*/ 0 w 9"/>
                  <a:gd name="T11" fmla="*/ 1 h 19"/>
                  <a:gd name="T12" fmla="*/ 0 w 9"/>
                  <a:gd name="T13" fmla="*/ 4 h 19"/>
                  <a:gd name="T14" fmla="*/ 3 w 9"/>
                  <a:gd name="T15" fmla="*/ 16 h 19"/>
                  <a:gd name="T16" fmla="*/ 3 w 9"/>
                  <a:gd name="T17" fmla="*/ 16 h 19"/>
                  <a:gd name="T18" fmla="*/ 3 w 9"/>
                  <a:gd name="T19" fmla="*/ 19 h 19"/>
                  <a:gd name="T20" fmla="*/ 6 w 9"/>
                  <a:gd name="T21" fmla="*/ 19 h 19"/>
                  <a:gd name="T22" fmla="*/ 6 w 9"/>
                  <a:gd name="T23" fmla="*/ 19 h 19"/>
                  <a:gd name="T24" fmla="*/ 9 w 9"/>
                  <a:gd name="T25" fmla="*/ 17 h 19"/>
                  <a:gd name="T26" fmla="*/ 9 w 9"/>
                  <a:gd name="T27" fmla="*/ 15 h 19"/>
                  <a:gd name="T28" fmla="*/ 7 w 9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9"/>
                  <a:gd name="T47" fmla="*/ 9 w 9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9" name="Freeform 194"/>
            <p:cNvSpPr>
              <a:spLocks noEditPoints="1" noChangeArrowhead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avLst/>
              <a:gdLst>
                <a:gd name="T0" fmla="*/ 2147483647 w 137"/>
                <a:gd name="T1" fmla="*/ 2147483647 h 149"/>
                <a:gd name="T2" fmla="*/ 2147483647 w 137"/>
                <a:gd name="T3" fmla="*/ 2147483647 h 149"/>
                <a:gd name="T4" fmla="*/ 2147483647 w 137"/>
                <a:gd name="T5" fmla="*/ 2147483647 h 149"/>
                <a:gd name="T6" fmla="*/ 2147483647 w 137"/>
                <a:gd name="T7" fmla="*/ 2147483647 h 149"/>
                <a:gd name="T8" fmla="*/ 2147483647 w 137"/>
                <a:gd name="T9" fmla="*/ 2147483647 h 149"/>
                <a:gd name="T10" fmla="*/ 2147483647 w 137"/>
                <a:gd name="T11" fmla="*/ 2147483647 h 149"/>
                <a:gd name="T12" fmla="*/ 2147483647 w 137"/>
                <a:gd name="T13" fmla="*/ 2147483647 h 149"/>
                <a:gd name="T14" fmla="*/ 2147483647 w 137"/>
                <a:gd name="T15" fmla="*/ 2147483647 h 149"/>
                <a:gd name="T16" fmla="*/ 2147483647 w 137"/>
                <a:gd name="T17" fmla="*/ 2147483647 h 149"/>
                <a:gd name="T18" fmla="*/ 2147483647 w 137"/>
                <a:gd name="T19" fmla="*/ 2147483647 h 149"/>
                <a:gd name="T20" fmla="*/ 2147483647 w 137"/>
                <a:gd name="T21" fmla="*/ 2147483647 h 149"/>
                <a:gd name="T22" fmla="*/ 2147483647 w 137"/>
                <a:gd name="T23" fmla="*/ 2147483647 h 149"/>
                <a:gd name="T24" fmla="*/ 2147483647 w 137"/>
                <a:gd name="T25" fmla="*/ 2147483647 h 149"/>
                <a:gd name="T26" fmla="*/ 2147483647 w 137"/>
                <a:gd name="T27" fmla="*/ 2147483647 h 149"/>
                <a:gd name="T28" fmla="*/ 2147483647 w 137"/>
                <a:gd name="T29" fmla="*/ 2147483647 h 149"/>
                <a:gd name="T30" fmla="*/ 2147483647 w 137"/>
                <a:gd name="T31" fmla="*/ 2147483647 h 149"/>
                <a:gd name="T32" fmla="*/ 2147483647 w 137"/>
                <a:gd name="T33" fmla="*/ 2147483647 h 149"/>
                <a:gd name="T34" fmla="*/ 2147483647 w 137"/>
                <a:gd name="T35" fmla="*/ 2147483647 h 149"/>
                <a:gd name="T36" fmla="*/ 2147483647 w 137"/>
                <a:gd name="T37" fmla="*/ 2147483647 h 149"/>
                <a:gd name="T38" fmla="*/ 2147483647 w 137"/>
                <a:gd name="T39" fmla="*/ 2147483647 h 149"/>
                <a:gd name="T40" fmla="*/ 2147483647 w 137"/>
                <a:gd name="T41" fmla="*/ 2147483647 h 149"/>
                <a:gd name="T42" fmla="*/ 2147483647 w 137"/>
                <a:gd name="T43" fmla="*/ 2147483647 h 149"/>
                <a:gd name="T44" fmla="*/ 2147483647 w 137"/>
                <a:gd name="T45" fmla="*/ 2147483647 h 149"/>
                <a:gd name="T46" fmla="*/ 2147483647 w 137"/>
                <a:gd name="T47" fmla="*/ 2147483647 h 149"/>
                <a:gd name="T48" fmla="*/ 2147483647 w 137"/>
                <a:gd name="T49" fmla="*/ 2147483647 h 149"/>
                <a:gd name="T50" fmla="*/ 2147483647 w 137"/>
                <a:gd name="T51" fmla="*/ 2147483647 h 149"/>
                <a:gd name="T52" fmla="*/ 2147483647 w 137"/>
                <a:gd name="T53" fmla="*/ 2147483647 h 149"/>
                <a:gd name="T54" fmla="*/ 2147483647 w 137"/>
                <a:gd name="T55" fmla="*/ 2147483647 h 149"/>
                <a:gd name="T56" fmla="*/ 2147483647 w 137"/>
                <a:gd name="T57" fmla="*/ 1200974632 h 149"/>
                <a:gd name="T58" fmla="*/ 2147483647 w 137"/>
                <a:gd name="T59" fmla="*/ 2147483647 h 149"/>
                <a:gd name="T60" fmla="*/ 2147483647 w 137"/>
                <a:gd name="T61" fmla="*/ 2147483647 h 149"/>
                <a:gd name="T62" fmla="*/ 2147483647 w 137"/>
                <a:gd name="T63" fmla="*/ 2147483647 h 149"/>
                <a:gd name="T64" fmla="*/ 2147483647 w 137"/>
                <a:gd name="T65" fmla="*/ 2147483647 h 149"/>
                <a:gd name="T66" fmla="*/ 2147483647 w 137"/>
                <a:gd name="T67" fmla="*/ 2147483647 h 149"/>
                <a:gd name="T68" fmla="*/ 2147483647 w 137"/>
                <a:gd name="T69" fmla="*/ 2147483647 h 149"/>
                <a:gd name="T70" fmla="*/ 2147483647 w 137"/>
                <a:gd name="T71" fmla="*/ 2147483647 h 149"/>
                <a:gd name="T72" fmla="*/ 2147483647 w 137"/>
                <a:gd name="T73" fmla="*/ 2147483647 h 149"/>
                <a:gd name="T74" fmla="*/ 2147483647 w 137"/>
                <a:gd name="T75" fmla="*/ 2147483647 h 149"/>
                <a:gd name="T76" fmla="*/ 2147483647 w 137"/>
                <a:gd name="T77" fmla="*/ 2147483647 h 149"/>
                <a:gd name="T78" fmla="*/ 2147483647 w 137"/>
                <a:gd name="T79" fmla="*/ 2147483647 h 149"/>
                <a:gd name="T80" fmla="*/ 2147483647 w 137"/>
                <a:gd name="T81" fmla="*/ 2147483647 h 149"/>
                <a:gd name="T82" fmla="*/ 2147483647 w 137"/>
                <a:gd name="T83" fmla="*/ 2147483647 h 149"/>
                <a:gd name="T84" fmla="*/ 2147483647 w 137"/>
                <a:gd name="T85" fmla="*/ 2147483647 h 149"/>
                <a:gd name="T86" fmla="*/ 2147483647 w 137"/>
                <a:gd name="T87" fmla="*/ 0 h 149"/>
                <a:gd name="T88" fmla="*/ 2147483647 w 137"/>
                <a:gd name="T89" fmla="*/ 2147483647 h 149"/>
                <a:gd name="T90" fmla="*/ 2147483647 w 137"/>
                <a:gd name="T91" fmla="*/ 2147483647 h 149"/>
                <a:gd name="T92" fmla="*/ 2147483647 w 137"/>
                <a:gd name="T93" fmla="*/ 2147483647 h 149"/>
                <a:gd name="T94" fmla="*/ 2147483647 w 137"/>
                <a:gd name="T95" fmla="*/ 2147483647 h 149"/>
                <a:gd name="T96" fmla="*/ 2147483647 w 137"/>
                <a:gd name="T97" fmla="*/ 2147483647 h 149"/>
                <a:gd name="T98" fmla="*/ 2147483647 w 137"/>
                <a:gd name="T99" fmla="*/ 2147483647 h 149"/>
                <a:gd name="T100" fmla="*/ 2147483647 w 137"/>
                <a:gd name="T101" fmla="*/ 2147483647 h 149"/>
                <a:gd name="T102" fmla="*/ 2147483647 w 137"/>
                <a:gd name="T103" fmla="*/ 2147483647 h 149"/>
                <a:gd name="T104" fmla="*/ 2147483647 w 137"/>
                <a:gd name="T105" fmla="*/ 2147483647 h 149"/>
                <a:gd name="T106" fmla="*/ 2147483647 w 137"/>
                <a:gd name="T107" fmla="*/ 2147483647 h 149"/>
                <a:gd name="T108" fmla="*/ 2147483647 w 137"/>
                <a:gd name="T109" fmla="*/ 2147483647 h 149"/>
                <a:gd name="T110" fmla="*/ 2147483647 w 137"/>
                <a:gd name="T111" fmla="*/ 2147483647 h 149"/>
                <a:gd name="T112" fmla="*/ 2147483647 w 137"/>
                <a:gd name="T113" fmla="*/ 2147483647 h 149"/>
                <a:gd name="T114" fmla="*/ 2147483647 w 137"/>
                <a:gd name="T115" fmla="*/ 2147483647 h 149"/>
                <a:gd name="T116" fmla="*/ 2147483647 w 137"/>
                <a:gd name="T117" fmla="*/ 2147483647 h 149"/>
                <a:gd name="T118" fmla="*/ 2147483647 w 137"/>
                <a:gd name="T119" fmla="*/ 2147483647 h 149"/>
                <a:gd name="T120" fmla="*/ 0 w 137"/>
                <a:gd name="T121" fmla="*/ 2147483647 h 149"/>
                <a:gd name="T122" fmla="*/ 2147483647 w 137"/>
                <a:gd name="T123" fmla="*/ 2147483647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9"/>
                <a:gd name="T188" fmla="*/ 137 w 137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9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345" name="组合 27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46" name="组合 277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4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9" name="组合 16"/>
          <p:cNvGrpSpPr>
            <a:grpSpLocks/>
          </p:cNvGrpSpPr>
          <p:nvPr/>
        </p:nvGrpSpPr>
        <p:grpSpPr bwMode="auto">
          <a:xfrm>
            <a:off x="4206327" y="1411818"/>
            <a:ext cx="3899153" cy="4421628"/>
            <a:chOff x="0" y="0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19465" name="组合 15"/>
          <p:cNvGrpSpPr>
            <a:grpSpLocks/>
          </p:cNvGrpSpPr>
          <p:nvPr/>
        </p:nvGrpSpPr>
        <p:grpSpPr bwMode="auto">
          <a:xfrm>
            <a:off x="2511214" y="5833442"/>
            <a:ext cx="7274984" cy="1272209"/>
            <a:chOff x="0" y="0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>
              <a:spLocks/>
            </p:cNvSpPr>
            <p:nvPr/>
          </p:nvSpPr>
          <p:spPr bwMode="auto">
            <a:xfrm rot="16200000">
              <a:off x="430204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7" name="Rectangle 9"/>
            <p:cNvSpPr>
              <a:spLocks/>
            </p:cNvSpPr>
            <p:nvPr/>
          </p:nvSpPr>
          <p:spPr bwMode="auto">
            <a:xfrm rot="16200000">
              <a:off x="2256234" y="-40243"/>
              <a:ext cx="954068" cy="1034556"/>
            </a:xfrm>
            <a:custGeom>
              <a:avLst/>
              <a:gdLst>
                <a:gd name="T0" fmla="*/ 0 w 954068"/>
                <a:gd name="T1" fmla="*/ 0 h 1034556"/>
                <a:gd name="T2" fmla="*/ 954068 w 954068"/>
                <a:gd name="T3" fmla="*/ 242046 h 1034556"/>
                <a:gd name="T4" fmla="*/ 954068 w 954068"/>
                <a:gd name="T5" fmla="*/ 792504 h 1034556"/>
                <a:gd name="T6" fmla="*/ 13447 w 954068"/>
                <a:gd name="T7" fmla="*/ 1034556 h 1034556"/>
                <a:gd name="T8" fmla="*/ 0 w 954068"/>
                <a:gd name="T9" fmla="*/ 0 h 1034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8" h="1034556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8" name="Rectangle 9"/>
            <p:cNvSpPr>
              <a:spLocks/>
            </p:cNvSpPr>
            <p:nvPr/>
          </p:nvSpPr>
          <p:spPr bwMode="auto">
            <a:xfrm rot="5400000" flipH="1">
              <a:off x="4071467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9" name="Rectangle 9"/>
            <p:cNvSpPr>
              <a:spLocks/>
            </p:cNvSpPr>
            <p:nvPr/>
          </p:nvSpPr>
          <p:spPr bwMode="auto">
            <a:xfrm rot="16200000">
              <a:off x="1370113" y="-114199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70" name="Rectangle 9"/>
            <p:cNvSpPr>
              <a:spLocks/>
            </p:cNvSpPr>
            <p:nvPr/>
          </p:nvSpPr>
          <p:spPr bwMode="auto">
            <a:xfrm rot="5400000" flipH="1">
              <a:off x="3162051" y="-114200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</p:grpSp>
      <p:grpSp>
        <p:nvGrpSpPr>
          <p:cNvPr id="15364" name="组合 18"/>
          <p:cNvGrpSpPr>
            <a:grpSpLocks/>
          </p:cNvGrpSpPr>
          <p:nvPr/>
        </p:nvGrpSpPr>
        <p:grpSpPr bwMode="auto">
          <a:xfrm>
            <a:off x="4162425" y="1744663"/>
            <a:ext cx="793750" cy="407987"/>
            <a:chOff x="0" y="0"/>
            <a:chExt cx="1182688" cy="688975"/>
          </a:xfrm>
        </p:grpSpPr>
        <p:sp>
          <p:nvSpPr>
            <p:cNvPr id="15467" name="Freeform 16"/>
            <p:cNvSpPr>
              <a:spLocks/>
            </p:cNvSpPr>
            <p:nvPr/>
          </p:nvSpPr>
          <p:spPr bwMode="auto">
            <a:xfrm>
              <a:off x="558800" y="0"/>
              <a:ext cx="623888" cy="384175"/>
            </a:xfrm>
            <a:custGeom>
              <a:avLst/>
              <a:gdLst>
                <a:gd name="T0" fmla="*/ 2147483647 w 86"/>
                <a:gd name="T1" fmla="*/ 2147483647 h 53"/>
                <a:gd name="T2" fmla="*/ 2147483647 w 86"/>
                <a:gd name="T3" fmla="*/ 2147483647 h 53"/>
                <a:gd name="T4" fmla="*/ 2147483647 w 86"/>
                <a:gd name="T5" fmla="*/ 0 h 53"/>
                <a:gd name="T6" fmla="*/ 2147483647 w 86"/>
                <a:gd name="T7" fmla="*/ 2147483647 h 53"/>
                <a:gd name="T8" fmla="*/ 2147483647 w 86"/>
                <a:gd name="T9" fmla="*/ 2147483647 h 53"/>
                <a:gd name="T10" fmla="*/ 2147483647 w 86"/>
                <a:gd name="T11" fmla="*/ 2147483647 h 53"/>
                <a:gd name="T12" fmla="*/ 0 w 86"/>
                <a:gd name="T13" fmla="*/ 2147483647 h 53"/>
                <a:gd name="T14" fmla="*/ 2147483647 w 86"/>
                <a:gd name="T15" fmla="*/ 2147483647 h 53"/>
                <a:gd name="T16" fmla="*/ 2147483647 w 86"/>
                <a:gd name="T17" fmla="*/ 2147483647 h 53"/>
                <a:gd name="T18" fmla="*/ 2147483647 w 86"/>
                <a:gd name="T19" fmla="*/ 2147483647 h 53"/>
                <a:gd name="T20" fmla="*/ 2147483647 w 86"/>
                <a:gd name="T21" fmla="*/ 2147483647 h 53"/>
                <a:gd name="T22" fmla="*/ 2147483647 w 86"/>
                <a:gd name="T23" fmla="*/ 2147483647 h 53"/>
                <a:gd name="T24" fmla="*/ 2147483647 w 86"/>
                <a:gd name="T25" fmla="*/ 2147483647 h 53"/>
                <a:gd name="T26" fmla="*/ 2147483647 w 86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53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avLst/>
              <a:gdLst>
                <a:gd name="T0" fmla="*/ 2147483647 w 126"/>
                <a:gd name="T1" fmla="*/ 2147483647 h 78"/>
                <a:gd name="T2" fmla="*/ 2147483647 w 126"/>
                <a:gd name="T3" fmla="*/ 2147483647 h 78"/>
                <a:gd name="T4" fmla="*/ 2147483647 w 126"/>
                <a:gd name="T5" fmla="*/ 2147483647 h 78"/>
                <a:gd name="T6" fmla="*/ 2147483647 w 126"/>
                <a:gd name="T7" fmla="*/ 2147483647 h 78"/>
                <a:gd name="T8" fmla="*/ 2147483647 w 126"/>
                <a:gd name="T9" fmla="*/ 2147483647 h 78"/>
                <a:gd name="T10" fmla="*/ 2147483647 w 126"/>
                <a:gd name="T11" fmla="*/ 0 h 78"/>
                <a:gd name="T12" fmla="*/ 2147483647 w 126"/>
                <a:gd name="T13" fmla="*/ 2147483647 h 78"/>
                <a:gd name="T14" fmla="*/ 2147483647 w 126"/>
                <a:gd name="T15" fmla="*/ 2147483647 h 78"/>
                <a:gd name="T16" fmla="*/ 0 w 126"/>
                <a:gd name="T17" fmla="*/ 2147483647 h 78"/>
                <a:gd name="T18" fmla="*/ 2147483647 w 126"/>
                <a:gd name="T19" fmla="*/ 2147483647 h 78"/>
                <a:gd name="T20" fmla="*/ 2147483647 w 126"/>
                <a:gd name="T21" fmla="*/ 2147483647 h 78"/>
                <a:gd name="T22" fmla="*/ 2147483647 w 126"/>
                <a:gd name="T23" fmla="*/ 2147483647 h 78"/>
                <a:gd name="T24" fmla="*/ 2147483647 w 126"/>
                <a:gd name="T25" fmla="*/ 2147483647 h 78"/>
                <a:gd name="T26" fmla="*/ 2147483647 w 126"/>
                <a:gd name="T27" fmla="*/ 2147483647 h 78"/>
                <a:gd name="T28" fmla="*/ 2147483647 w 126"/>
                <a:gd name="T29" fmla="*/ 2147483647 h 78"/>
                <a:gd name="T30" fmla="*/ 2147483647 w 126"/>
                <a:gd name="T31" fmla="*/ 2147483647 h 78"/>
                <a:gd name="T32" fmla="*/ 2147483647 w 126"/>
                <a:gd name="T33" fmla="*/ 2147483647 h 78"/>
                <a:gd name="T34" fmla="*/ 2147483647 w 126"/>
                <a:gd name="T35" fmla="*/ 2147483647 h 78"/>
                <a:gd name="T36" fmla="*/ 2147483647 w 126"/>
                <a:gd name="T37" fmla="*/ 2147483647 h 78"/>
                <a:gd name="T38" fmla="*/ 2147483647 w 126"/>
                <a:gd name="T39" fmla="*/ 2147483647 h 78"/>
                <a:gd name="T40" fmla="*/ 2147483647 w 126"/>
                <a:gd name="T41" fmla="*/ 2147483647 h 78"/>
                <a:gd name="T42" fmla="*/ 2147483647 w 126"/>
                <a:gd name="T43" fmla="*/ 2147483647 h 78"/>
                <a:gd name="T44" fmla="*/ 2147483647 w 126"/>
                <a:gd name="T45" fmla="*/ 2147483647 h 78"/>
                <a:gd name="T46" fmla="*/ 2147483647 w 126"/>
                <a:gd name="T47" fmla="*/ 2147483647 h 78"/>
                <a:gd name="T48" fmla="*/ 2147483647 w 126"/>
                <a:gd name="T49" fmla="*/ 2147483647 h 78"/>
                <a:gd name="T50" fmla="*/ 2147483647 w 126"/>
                <a:gd name="T51" fmla="*/ 2147483647 h 78"/>
                <a:gd name="T52" fmla="*/ 2147483647 w 126"/>
                <a:gd name="T53" fmla="*/ 2147483647 h 78"/>
                <a:gd name="T54" fmla="*/ 2147483647 w 126"/>
                <a:gd name="T55" fmla="*/ 2147483647 h 78"/>
                <a:gd name="T56" fmla="*/ 2147483647 w 126"/>
                <a:gd name="T57" fmla="*/ 2147483647 h 78"/>
                <a:gd name="T58" fmla="*/ 2147483647 w 126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6" h="78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5" name="Freeform 16"/>
          <p:cNvSpPr>
            <a:spLocks/>
          </p:cNvSpPr>
          <p:nvPr/>
        </p:nvSpPr>
        <p:spPr bwMode="auto">
          <a:xfrm>
            <a:off x="5097463" y="2698750"/>
            <a:ext cx="527050" cy="160338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16"/>
          <p:cNvSpPr>
            <a:spLocks/>
          </p:cNvSpPr>
          <p:nvPr/>
        </p:nvSpPr>
        <p:spPr bwMode="auto">
          <a:xfrm>
            <a:off x="5891213" y="1042988"/>
            <a:ext cx="527050" cy="163512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16"/>
          <p:cNvSpPr>
            <a:spLocks/>
          </p:cNvSpPr>
          <p:nvPr/>
        </p:nvSpPr>
        <p:spPr bwMode="auto">
          <a:xfrm>
            <a:off x="6675438" y="2017713"/>
            <a:ext cx="528637" cy="1619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16"/>
          <p:cNvSpPr>
            <a:spLocks/>
          </p:cNvSpPr>
          <p:nvPr/>
        </p:nvSpPr>
        <p:spPr bwMode="auto">
          <a:xfrm>
            <a:off x="7472363" y="1422400"/>
            <a:ext cx="527050" cy="163513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9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15370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15371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15372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 b="1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15373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4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5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6" name="矩形 45"/>
          <p:cNvSpPr>
            <a:spLocks noChangeArrowheads="1"/>
          </p:cNvSpPr>
          <p:nvPr/>
        </p:nvSpPr>
        <p:spPr bwMode="auto">
          <a:xfrm>
            <a:off x="9209088" y="2471738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7" name="矩形 46"/>
          <p:cNvSpPr>
            <a:spLocks noChangeArrowheads="1"/>
          </p:cNvSpPr>
          <p:nvPr/>
        </p:nvSpPr>
        <p:spPr bwMode="auto">
          <a:xfrm>
            <a:off x="9207500" y="4087813"/>
            <a:ext cx="27289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5378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9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0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1" name="图片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82" name="组合 33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383" name="组合 34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38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6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7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8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3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4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5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6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7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8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9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0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1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2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3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4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5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8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9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4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0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1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3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5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6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7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8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9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0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1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4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9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0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1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2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3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4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5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6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7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8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9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0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1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2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3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4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5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6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7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8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9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0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1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2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3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4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5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6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84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4"/>
          <p:cNvGrpSpPr>
            <a:grpSpLocks/>
          </p:cNvGrpSpPr>
          <p:nvPr/>
        </p:nvGrpSpPr>
        <p:grpSpPr bwMode="auto">
          <a:xfrm>
            <a:off x="1416050" y="1606550"/>
            <a:ext cx="1174750" cy="2916238"/>
            <a:chOff x="0" y="0"/>
            <a:chExt cx="1175658" cy="2917371"/>
          </a:xfrm>
        </p:grpSpPr>
        <p:sp>
          <p:nvSpPr>
            <p:cNvPr id="16497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8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7" name="组合 5"/>
          <p:cNvGrpSpPr>
            <a:grpSpLocks/>
          </p:cNvGrpSpPr>
          <p:nvPr/>
        </p:nvGrpSpPr>
        <p:grpSpPr bwMode="auto">
          <a:xfrm>
            <a:off x="4321175" y="1606550"/>
            <a:ext cx="1176338" cy="2916238"/>
            <a:chOff x="0" y="0"/>
            <a:chExt cx="1175658" cy="2917371"/>
          </a:xfrm>
        </p:grpSpPr>
        <p:sp>
          <p:nvSpPr>
            <p:cNvPr id="16495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6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8" name="组合 8"/>
          <p:cNvGrpSpPr>
            <a:grpSpLocks/>
          </p:cNvGrpSpPr>
          <p:nvPr/>
        </p:nvGrpSpPr>
        <p:grpSpPr bwMode="auto">
          <a:xfrm>
            <a:off x="7018338" y="1606550"/>
            <a:ext cx="1174750" cy="2916238"/>
            <a:chOff x="0" y="0"/>
            <a:chExt cx="1175658" cy="2917371"/>
          </a:xfrm>
        </p:grpSpPr>
        <p:sp>
          <p:nvSpPr>
            <p:cNvPr id="16493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4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9" name="组合 11"/>
          <p:cNvGrpSpPr>
            <a:grpSpLocks/>
          </p:cNvGrpSpPr>
          <p:nvPr/>
        </p:nvGrpSpPr>
        <p:grpSpPr bwMode="auto">
          <a:xfrm>
            <a:off x="9761538" y="1606550"/>
            <a:ext cx="1176337" cy="2916238"/>
            <a:chOff x="0" y="0"/>
            <a:chExt cx="1175658" cy="2917371"/>
          </a:xfrm>
        </p:grpSpPr>
        <p:sp>
          <p:nvSpPr>
            <p:cNvPr id="16491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2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8" name="组合 21"/>
          <p:cNvGrpSpPr>
            <a:grpSpLocks/>
          </p:cNvGrpSpPr>
          <p:nvPr/>
        </p:nvGrpSpPr>
        <p:grpSpPr bwMode="auto">
          <a:xfrm>
            <a:off x="1727151" y="1852026"/>
            <a:ext cx="566738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0" name="组合 20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24" name="组合 22"/>
          <p:cNvGrpSpPr>
            <a:grpSpLocks/>
          </p:cNvGrpSpPr>
          <p:nvPr/>
        </p:nvGrpSpPr>
        <p:grpSpPr bwMode="auto">
          <a:xfrm>
            <a:off x="4648151" y="2868026"/>
            <a:ext cx="565150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6" name="组合 24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0" name="组合 28"/>
          <p:cNvGrpSpPr>
            <a:grpSpLocks/>
          </p:cNvGrpSpPr>
          <p:nvPr/>
        </p:nvGrpSpPr>
        <p:grpSpPr bwMode="auto">
          <a:xfrm>
            <a:off x="7315151" y="3599863"/>
            <a:ext cx="565150" cy="727075"/>
            <a:chOff x="0" y="0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2" name="组合 30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6" name="组合 34"/>
          <p:cNvGrpSpPr>
            <a:grpSpLocks/>
          </p:cNvGrpSpPr>
          <p:nvPr/>
        </p:nvGrpSpPr>
        <p:grpSpPr bwMode="auto">
          <a:xfrm>
            <a:off x="10066289" y="2418763"/>
            <a:ext cx="566737" cy="725488"/>
            <a:chOff x="0" y="0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8" name="组合 36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sp>
        <p:nvSpPr>
          <p:cNvPr id="16394" name="文本框 40"/>
          <p:cNvSpPr>
            <a:spLocks noChangeArrowheads="1"/>
          </p:cNvSpPr>
          <p:nvPr/>
        </p:nvSpPr>
        <p:spPr bwMode="auto">
          <a:xfrm>
            <a:off x="2279650" y="1978025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95%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5" name="文本框 41"/>
          <p:cNvSpPr>
            <a:spLocks noChangeArrowheads="1"/>
          </p:cNvSpPr>
          <p:nvPr/>
        </p:nvSpPr>
        <p:spPr bwMode="auto">
          <a:xfrm>
            <a:off x="5230813" y="3051175"/>
            <a:ext cx="684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45%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6" name="文本框 42"/>
          <p:cNvSpPr>
            <a:spLocks noChangeArrowheads="1"/>
          </p:cNvSpPr>
          <p:nvPr/>
        </p:nvSpPr>
        <p:spPr bwMode="auto">
          <a:xfrm>
            <a:off x="7927975" y="3773488"/>
            <a:ext cx="68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21%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7" name="文本框 43"/>
          <p:cNvSpPr>
            <a:spLocks noChangeArrowheads="1"/>
          </p:cNvSpPr>
          <p:nvPr/>
        </p:nvSpPr>
        <p:spPr bwMode="auto">
          <a:xfrm>
            <a:off x="10642600" y="2557463"/>
            <a:ext cx="684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70%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8" name="文本框 44"/>
          <p:cNvSpPr>
            <a:spLocks noChangeArrowheads="1"/>
          </p:cNvSpPr>
          <p:nvPr/>
        </p:nvSpPr>
        <p:spPr bwMode="auto">
          <a:xfrm>
            <a:off x="13525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9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0" name="文本框 46"/>
          <p:cNvSpPr>
            <a:spLocks noChangeArrowheads="1"/>
          </p:cNvSpPr>
          <p:nvPr/>
        </p:nvSpPr>
        <p:spPr bwMode="auto">
          <a:xfrm>
            <a:off x="42100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1" name="文本框 48"/>
          <p:cNvSpPr>
            <a:spLocks noChangeArrowheads="1"/>
          </p:cNvSpPr>
          <p:nvPr/>
        </p:nvSpPr>
        <p:spPr bwMode="auto">
          <a:xfrm>
            <a:off x="6969125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2" name="文本框 50"/>
          <p:cNvSpPr>
            <a:spLocks noChangeArrowheads="1"/>
          </p:cNvSpPr>
          <p:nvPr/>
        </p:nvSpPr>
        <p:spPr bwMode="auto">
          <a:xfrm>
            <a:off x="9720263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3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4" name="文本框 45"/>
          <p:cNvSpPr>
            <a:spLocks noChangeArrowheads="1"/>
          </p:cNvSpPr>
          <p:nvPr/>
        </p:nvSpPr>
        <p:spPr bwMode="auto">
          <a:xfrm>
            <a:off x="6491288" y="5172075"/>
            <a:ext cx="2265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5" name="文本框 45"/>
          <p:cNvSpPr>
            <a:spLocks noChangeArrowheads="1"/>
          </p:cNvSpPr>
          <p:nvPr/>
        </p:nvSpPr>
        <p:spPr bwMode="auto">
          <a:xfrm>
            <a:off x="9217025" y="5172075"/>
            <a:ext cx="22653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grpSp>
        <p:nvGrpSpPr>
          <p:cNvPr id="16406" name="组合 5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407" name="组合 52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40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0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1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2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7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8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9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0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1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2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3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4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5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6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7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8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9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2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3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4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5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6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7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8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9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0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1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2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3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4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5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6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7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8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9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0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1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2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3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4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5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6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7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8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9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1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2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3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4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5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6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7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8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9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0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1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2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3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4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5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6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7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8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9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0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1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2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3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4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5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6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7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8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9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0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08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组合 1"/>
          <p:cNvGrpSpPr>
            <a:grpSpLocks/>
          </p:cNvGrpSpPr>
          <p:nvPr/>
        </p:nvGrpSpPr>
        <p:grpSpPr bwMode="auto"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7518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</a:p>
          </p:txBody>
        </p:sp>
      </p:grpSp>
      <p:grpSp>
        <p:nvGrpSpPr>
          <p:cNvPr id="17411" name="组合 7"/>
          <p:cNvGrpSpPr>
            <a:grpSpLocks/>
          </p:cNvGrpSpPr>
          <p:nvPr/>
        </p:nvGrpSpPr>
        <p:grpSpPr bwMode="auto"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7513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4" name="文本框 9"/>
            <p:cNvSpPr txBox="1">
              <a:spLocks noChangeArrowheads="1"/>
            </p:cNvSpPr>
            <p:nvPr/>
          </p:nvSpPr>
          <p:spPr bwMode="auto">
            <a:xfrm>
              <a:off x="7443909" y="903692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三</a:t>
              </a:r>
            </a:p>
          </p:txBody>
        </p:sp>
      </p:grpSp>
      <p:grpSp>
        <p:nvGrpSpPr>
          <p:cNvPr id="17412" name="组合 13"/>
          <p:cNvGrpSpPr>
            <a:grpSpLocks/>
          </p:cNvGrpSpPr>
          <p:nvPr/>
        </p:nvGrpSpPr>
        <p:grpSpPr bwMode="auto"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7508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9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</a:p>
          </p:txBody>
        </p:sp>
      </p:grpSp>
      <p:grpSp>
        <p:nvGrpSpPr>
          <p:cNvPr id="17413" name="组合 19"/>
          <p:cNvGrpSpPr>
            <a:grpSpLocks/>
          </p:cNvGrpSpPr>
          <p:nvPr/>
        </p:nvGrpSpPr>
        <p:grpSpPr bwMode="auto"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7503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4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</a:p>
          </p:txBody>
        </p:sp>
      </p:grpSp>
      <p:grpSp>
        <p:nvGrpSpPr>
          <p:cNvPr id="17414" name="组合 25"/>
          <p:cNvGrpSpPr>
            <a:grpSpLocks/>
          </p:cNvGrpSpPr>
          <p:nvPr/>
        </p:nvGrpSpPr>
        <p:grpSpPr bwMode="auto"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7415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avLst/>
              <a:gdLst>
                <a:gd name="T0" fmla="*/ 2147483647 w 403"/>
                <a:gd name="T1" fmla="*/ 2147483647 h 121"/>
                <a:gd name="T2" fmla="*/ 2147483647 w 403"/>
                <a:gd name="T3" fmla="*/ 2147483647 h 121"/>
                <a:gd name="T4" fmla="*/ 2147483647 w 403"/>
                <a:gd name="T5" fmla="*/ 2147483647 h 121"/>
                <a:gd name="T6" fmla="*/ 2147483647 w 403"/>
                <a:gd name="T7" fmla="*/ 2147483647 h 121"/>
                <a:gd name="T8" fmla="*/ 2147483647 w 403"/>
                <a:gd name="T9" fmla="*/ 2147483647 h 121"/>
                <a:gd name="T10" fmla="*/ 2147483647 w 403"/>
                <a:gd name="T11" fmla="*/ 2147483647 h 121"/>
                <a:gd name="T12" fmla="*/ 2147483647 w 403"/>
                <a:gd name="T13" fmla="*/ 2147483647 h 121"/>
                <a:gd name="T14" fmla="*/ 2147483647 w 403"/>
                <a:gd name="T15" fmla="*/ 1156163393 h 121"/>
                <a:gd name="T16" fmla="*/ 2147483647 w 403"/>
                <a:gd name="T17" fmla="*/ 0 h 121"/>
                <a:gd name="T18" fmla="*/ 1470884637 w 403"/>
                <a:gd name="T19" fmla="*/ 578081434 h 121"/>
                <a:gd name="T20" fmla="*/ 1470884637 w 403"/>
                <a:gd name="T21" fmla="*/ 2147483647 h 121"/>
                <a:gd name="T22" fmla="*/ 2147483647 w 403"/>
                <a:gd name="T23" fmla="*/ 2147483647 h 121"/>
                <a:gd name="T24" fmla="*/ 2147483647 w 403"/>
                <a:gd name="T25" fmla="*/ 2147483647 h 121"/>
                <a:gd name="T26" fmla="*/ 2147483647 w 403"/>
                <a:gd name="T27" fmla="*/ 2147483647 h 121"/>
                <a:gd name="T28" fmla="*/ 441348950 w 403"/>
                <a:gd name="T29" fmla="*/ 2147483647 h 121"/>
                <a:gd name="T30" fmla="*/ 441348950 w 403"/>
                <a:gd name="T31" fmla="*/ 2147483647 h 121"/>
                <a:gd name="T32" fmla="*/ 2147483647 w 403"/>
                <a:gd name="T33" fmla="*/ 2147483647 h 121"/>
                <a:gd name="T34" fmla="*/ 2147483647 w 403"/>
                <a:gd name="T35" fmla="*/ 2147483647 h 121"/>
                <a:gd name="T36" fmla="*/ 2147483647 w 403"/>
                <a:gd name="T37" fmla="*/ 2147483647 h 121"/>
                <a:gd name="T38" fmla="*/ 2147483647 w 403"/>
                <a:gd name="T39" fmla="*/ 2147483647 h 121"/>
                <a:gd name="T40" fmla="*/ 2147483647 w 403"/>
                <a:gd name="T41" fmla="*/ 2147483647 h 121"/>
                <a:gd name="T42" fmla="*/ 2147483647 w 403"/>
                <a:gd name="T43" fmla="*/ 2147483647 h 121"/>
                <a:gd name="T44" fmla="*/ 2147483647 w 403"/>
                <a:gd name="T45" fmla="*/ 2147483647 h 121"/>
                <a:gd name="T46" fmla="*/ 2147483647 w 403"/>
                <a:gd name="T47" fmla="*/ 2147483647 h 121"/>
                <a:gd name="T48" fmla="*/ 2147483647 w 403"/>
                <a:gd name="T49" fmla="*/ 2147483647 h 121"/>
                <a:gd name="T50" fmla="*/ 2147483647 w 403"/>
                <a:gd name="T51" fmla="*/ 2147483647 h 121"/>
                <a:gd name="T52" fmla="*/ 2147483647 w 403"/>
                <a:gd name="T53" fmla="*/ 2147483647 h 121"/>
                <a:gd name="T54" fmla="*/ 2147483647 w 403"/>
                <a:gd name="T55" fmla="*/ 2147483647 h 121"/>
                <a:gd name="T56" fmla="*/ 2147483647 w 403"/>
                <a:gd name="T57" fmla="*/ 2147483647 h 121"/>
                <a:gd name="T58" fmla="*/ 2147483647 w 403"/>
                <a:gd name="T59" fmla="*/ 2147483647 h 121"/>
                <a:gd name="T60" fmla="*/ 2147483647 w 403"/>
                <a:gd name="T61" fmla="*/ 2147483647 h 121"/>
                <a:gd name="T62" fmla="*/ 2147483647 w 403"/>
                <a:gd name="T63" fmla="*/ 2147483647 h 121"/>
                <a:gd name="T64" fmla="*/ 2147483647 w 403"/>
                <a:gd name="T65" fmla="*/ 2147483647 h 121"/>
                <a:gd name="T66" fmla="*/ 2147483647 w 403"/>
                <a:gd name="T67" fmla="*/ 2147483647 h 121"/>
                <a:gd name="T68" fmla="*/ 2147483647 w 403"/>
                <a:gd name="T69" fmla="*/ 2147483647 h 121"/>
                <a:gd name="T70" fmla="*/ 2147483647 w 403"/>
                <a:gd name="T71" fmla="*/ 2147483647 h 121"/>
                <a:gd name="T72" fmla="*/ 2147483647 w 403"/>
                <a:gd name="T73" fmla="*/ 2147483647 h 121"/>
                <a:gd name="T74" fmla="*/ 2147483647 w 403"/>
                <a:gd name="T75" fmla="*/ 2147483647 h 121"/>
                <a:gd name="T76" fmla="*/ 2147483647 w 403"/>
                <a:gd name="T77" fmla="*/ 2147483647 h 121"/>
                <a:gd name="T78" fmla="*/ 2147483647 w 403"/>
                <a:gd name="T79" fmla="*/ 2147483647 h 121"/>
                <a:gd name="T80" fmla="*/ 2147483647 w 403"/>
                <a:gd name="T81" fmla="*/ 2147483647 h 121"/>
                <a:gd name="T82" fmla="*/ 2147483647 w 403"/>
                <a:gd name="T83" fmla="*/ 2147483647 h 121"/>
                <a:gd name="T84" fmla="*/ 2147483647 w 403"/>
                <a:gd name="T85" fmla="*/ 2147483647 h 121"/>
                <a:gd name="T86" fmla="*/ 2147483647 w 403"/>
                <a:gd name="T87" fmla="*/ 2147483647 h 121"/>
                <a:gd name="T88" fmla="*/ 2147483647 w 403"/>
                <a:gd name="T89" fmla="*/ 2147483647 h 121"/>
                <a:gd name="T90" fmla="*/ 2147483647 w 403"/>
                <a:gd name="T91" fmla="*/ 2147483647 h 121"/>
                <a:gd name="T92" fmla="*/ 2147483647 w 403"/>
                <a:gd name="T93" fmla="*/ 2147483647 h 121"/>
                <a:gd name="T94" fmla="*/ 2147483647 w 403"/>
                <a:gd name="T95" fmla="*/ 2147483647 h 121"/>
                <a:gd name="T96" fmla="*/ 2147483647 w 403"/>
                <a:gd name="T97" fmla="*/ 2147483647 h 121"/>
                <a:gd name="T98" fmla="*/ 2147483647 w 403"/>
                <a:gd name="T99" fmla="*/ 2147483647 h 121"/>
                <a:gd name="T100" fmla="*/ 2147483647 w 403"/>
                <a:gd name="T101" fmla="*/ 2147483647 h 121"/>
                <a:gd name="T102" fmla="*/ 2147483647 w 403"/>
                <a:gd name="T103" fmla="*/ 2147483647 h 121"/>
                <a:gd name="T104" fmla="*/ 2147483647 w 403"/>
                <a:gd name="T105" fmla="*/ 2147483647 h 121"/>
                <a:gd name="T106" fmla="*/ 2147483647 w 403"/>
                <a:gd name="T107" fmla="*/ 2147483647 h 121"/>
                <a:gd name="T108" fmla="*/ 2147483647 w 403"/>
                <a:gd name="T109" fmla="*/ 2147483647 h 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3" h="121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6" name="Freeform 1743"/>
            <p:cNvSpPr>
              <a:spLocks/>
            </p:cNvSpPr>
            <p:nvPr/>
          </p:nvSpPr>
          <p:spPr bwMode="auto">
            <a:xfrm>
              <a:off x="2614614" y="5907088"/>
              <a:ext cx="50800" cy="58738"/>
            </a:xfrm>
            <a:custGeom>
              <a:avLst/>
              <a:gdLst>
                <a:gd name="T0" fmla="*/ 2147483647 w 97"/>
                <a:gd name="T1" fmla="*/ 444675235 h 111"/>
                <a:gd name="T2" fmla="*/ 2147483647 w 97"/>
                <a:gd name="T3" fmla="*/ 444675235 h 111"/>
                <a:gd name="T4" fmla="*/ 2147483647 w 97"/>
                <a:gd name="T5" fmla="*/ 2147483647 h 111"/>
                <a:gd name="T6" fmla="*/ 2147483647 w 97"/>
                <a:gd name="T7" fmla="*/ 2147483647 h 111"/>
                <a:gd name="T8" fmla="*/ 2147483647 w 97"/>
                <a:gd name="T9" fmla="*/ 2147483647 h 111"/>
                <a:gd name="T10" fmla="*/ 2010974037 w 97"/>
                <a:gd name="T11" fmla="*/ 2147483647 h 111"/>
                <a:gd name="T12" fmla="*/ 718322474 w 97"/>
                <a:gd name="T13" fmla="*/ 2147483647 h 111"/>
                <a:gd name="T14" fmla="*/ 143719485 w 97"/>
                <a:gd name="T15" fmla="*/ 2147483647 h 111"/>
                <a:gd name="T16" fmla="*/ 0 w 97"/>
                <a:gd name="T17" fmla="*/ 2147483647 h 111"/>
                <a:gd name="T18" fmla="*/ 0 w 97"/>
                <a:gd name="T19" fmla="*/ 2147483647 h 111"/>
                <a:gd name="T20" fmla="*/ 574602990 w 97"/>
                <a:gd name="T21" fmla="*/ 2147483647 h 111"/>
                <a:gd name="T22" fmla="*/ 574602990 w 97"/>
                <a:gd name="T23" fmla="*/ 2147483647 h 111"/>
                <a:gd name="T24" fmla="*/ 861767534 w 97"/>
                <a:gd name="T25" fmla="*/ 2147483647 h 111"/>
                <a:gd name="T26" fmla="*/ 1149206503 w 97"/>
                <a:gd name="T27" fmla="*/ 2147483647 h 111"/>
                <a:gd name="T28" fmla="*/ 1436370524 w 97"/>
                <a:gd name="T29" fmla="*/ 2147483647 h 111"/>
                <a:gd name="T30" fmla="*/ 1867254553 w 97"/>
                <a:gd name="T31" fmla="*/ 2147483647 h 111"/>
                <a:gd name="T32" fmla="*/ 2010974037 w 97"/>
                <a:gd name="T33" fmla="*/ 2147483647 h 111"/>
                <a:gd name="T34" fmla="*/ 2010974037 w 97"/>
                <a:gd name="T35" fmla="*/ 2147483647 h 111"/>
                <a:gd name="T36" fmla="*/ 2010974037 w 97"/>
                <a:gd name="T37" fmla="*/ 2147483647 h 111"/>
                <a:gd name="T38" fmla="*/ 1867254553 w 97"/>
                <a:gd name="T39" fmla="*/ 2147483647 h 111"/>
                <a:gd name="T40" fmla="*/ 1867254553 w 97"/>
                <a:gd name="T41" fmla="*/ 2147483647 h 111"/>
                <a:gd name="T42" fmla="*/ 1723809493 w 97"/>
                <a:gd name="T43" fmla="*/ 2147483647 h 111"/>
                <a:gd name="T44" fmla="*/ 1723809493 w 97"/>
                <a:gd name="T45" fmla="*/ 2147483647 h 111"/>
                <a:gd name="T46" fmla="*/ 2010974037 w 97"/>
                <a:gd name="T47" fmla="*/ 2147483647 h 111"/>
                <a:gd name="T48" fmla="*/ 2147483647 w 97"/>
                <a:gd name="T49" fmla="*/ 2147483647 h 111"/>
                <a:gd name="T50" fmla="*/ 2147483647 w 97"/>
                <a:gd name="T51" fmla="*/ 2147483647 h 111"/>
                <a:gd name="T52" fmla="*/ 2147483647 w 97"/>
                <a:gd name="T53" fmla="*/ 2147483647 h 111"/>
                <a:gd name="T54" fmla="*/ 2147483647 w 97"/>
                <a:gd name="T55" fmla="*/ 2147483647 h 111"/>
                <a:gd name="T56" fmla="*/ 2147483647 w 97"/>
                <a:gd name="T57" fmla="*/ 2147483647 h 111"/>
                <a:gd name="T58" fmla="*/ 2147483647 w 97"/>
                <a:gd name="T59" fmla="*/ 2147483647 h 111"/>
                <a:gd name="T60" fmla="*/ 2147483647 w 97"/>
                <a:gd name="T61" fmla="*/ 2147483647 h 111"/>
                <a:gd name="T62" fmla="*/ 2147483647 w 97"/>
                <a:gd name="T63" fmla="*/ 1630008604 h 111"/>
                <a:gd name="T64" fmla="*/ 2147483647 w 97"/>
                <a:gd name="T65" fmla="*/ 1630008604 h 111"/>
                <a:gd name="T66" fmla="*/ 2147483647 w 97"/>
                <a:gd name="T67" fmla="*/ 1333745245 h 111"/>
                <a:gd name="T68" fmla="*/ 2147483647 w 97"/>
                <a:gd name="T69" fmla="*/ 1037201954 h 111"/>
                <a:gd name="T70" fmla="*/ 2147483647 w 97"/>
                <a:gd name="T71" fmla="*/ 592806650 h 111"/>
                <a:gd name="T72" fmla="*/ 2147483647 w 97"/>
                <a:gd name="T73" fmla="*/ 444675235 h 111"/>
                <a:gd name="T74" fmla="*/ 2147483647 w 97"/>
                <a:gd name="T75" fmla="*/ 148131944 h 111"/>
                <a:gd name="T76" fmla="*/ 2147483647 w 97"/>
                <a:gd name="T77" fmla="*/ 0 h 111"/>
                <a:gd name="T78" fmla="*/ 2147483647 w 97"/>
                <a:gd name="T79" fmla="*/ 148131944 h 111"/>
                <a:gd name="T80" fmla="*/ 2147483647 w 97"/>
                <a:gd name="T81" fmla="*/ 444675235 h 111"/>
                <a:gd name="T82" fmla="*/ 2147483647 w 97"/>
                <a:gd name="T83" fmla="*/ 444675235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7" h="111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7" name="Freeform 1744"/>
            <p:cNvSpPr>
              <a:spLocks/>
            </p:cNvSpPr>
            <p:nvPr/>
          </p:nvSpPr>
          <p:spPr bwMode="auto">
            <a:xfrm>
              <a:off x="2630489" y="5907088"/>
              <a:ext cx="76200" cy="77788"/>
            </a:xfrm>
            <a:custGeom>
              <a:avLst/>
              <a:gdLst>
                <a:gd name="T0" fmla="*/ 2147483647 w 145"/>
                <a:gd name="T1" fmla="*/ 151302455 h 146"/>
                <a:gd name="T2" fmla="*/ 2147483647 w 145"/>
                <a:gd name="T3" fmla="*/ 151302455 h 146"/>
                <a:gd name="T4" fmla="*/ 2147483647 w 145"/>
                <a:gd name="T5" fmla="*/ 2117386163 h 146"/>
                <a:gd name="T6" fmla="*/ 2147483647 w 145"/>
                <a:gd name="T7" fmla="*/ 2147483647 h 146"/>
                <a:gd name="T8" fmla="*/ 2147483647 w 145"/>
                <a:gd name="T9" fmla="*/ 2147483647 h 146"/>
                <a:gd name="T10" fmla="*/ 2147483647 w 145"/>
                <a:gd name="T11" fmla="*/ 2147483647 h 146"/>
                <a:gd name="T12" fmla="*/ 2147483647 w 145"/>
                <a:gd name="T13" fmla="*/ 2147483647 h 146"/>
                <a:gd name="T14" fmla="*/ 2147483647 w 145"/>
                <a:gd name="T15" fmla="*/ 2147483647 h 146"/>
                <a:gd name="T16" fmla="*/ 2147483647 w 145"/>
                <a:gd name="T17" fmla="*/ 2147483647 h 146"/>
                <a:gd name="T18" fmla="*/ 2147483647 w 145"/>
                <a:gd name="T19" fmla="*/ 2147483647 h 146"/>
                <a:gd name="T20" fmla="*/ 2147483647 w 145"/>
                <a:gd name="T21" fmla="*/ 2147483647 h 146"/>
                <a:gd name="T22" fmla="*/ 1596529262 w 145"/>
                <a:gd name="T23" fmla="*/ 2147483647 h 146"/>
                <a:gd name="T24" fmla="*/ 145264527 w 145"/>
                <a:gd name="T25" fmla="*/ 2147483647 h 146"/>
                <a:gd name="T26" fmla="*/ 145264527 w 145"/>
                <a:gd name="T27" fmla="*/ 2147483647 h 146"/>
                <a:gd name="T28" fmla="*/ 0 w 145"/>
                <a:gd name="T29" fmla="*/ 2147483647 h 146"/>
                <a:gd name="T30" fmla="*/ 0 w 145"/>
                <a:gd name="T31" fmla="*/ 2147483647 h 146"/>
                <a:gd name="T32" fmla="*/ 145264527 w 145"/>
                <a:gd name="T33" fmla="*/ 2147483647 h 146"/>
                <a:gd name="T34" fmla="*/ 290253157 w 145"/>
                <a:gd name="T35" fmla="*/ 2147483647 h 146"/>
                <a:gd name="T36" fmla="*/ 290253157 w 145"/>
                <a:gd name="T37" fmla="*/ 2147483647 h 146"/>
                <a:gd name="T38" fmla="*/ 725770316 w 145"/>
                <a:gd name="T39" fmla="*/ 2147483647 h 146"/>
                <a:gd name="T40" fmla="*/ 725770316 w 145"/>
                <a:gd name="T41" fmla="*/ 2147483647 h 146"/>
                <a:gd name="T42" fmla="*/ 1306276630 w 145"/>
                <a:gd name="T43" fmla="*/ 2147483647 h 146"/>
                <a:gd name="T44" fmla="*/ 1741517892 w 145"/>
                <a:gd name="T45" fmla="*/ 2147483647 h 146"/>
                <a:gd name="T46" fmla="*/ 1741517892 w 145"/>
                <a:gd name="T47" fmla="*/ 2147483647 h 146"/>
                <a:gd name="T48" fmla="*/ 2147483647 w 145"/>
                <a:gd name="T49" fmla="*/ 2147483647 h 146"/>
                <a:gd name="T50" fmla="*/ 2147483647 w 145"/>
                <a:gd name="T51" fmla="*/ 2147483647 h 146"/>
                <a:gd name="T52" fmla="*/ 2147483647 w 145"/>
                <a:gd name="T53" fmla="*/ 2147483647 h 146"/>
                <a:gd name="T54" fmla="*/ 2147483647 w 145"/>
                <a:gd name="T55" fmla="*/ 2147483647 h 146"/>
                <a:gd name="T56" fmla="*/ 2147483647 w 145"/>
                <a:gd name="T57" fmla="*/ 2147483647 h 146"/>
                <a:gd name="T58" fmla="*/ 2147483647 w 145"/>
                <a:gd name="T59" fmla="*/ 2147483647 h 146"/>
                <a:gd name="T60" fmla="*/ 2147483647 w 145"/>
                <a:gd name="T61" fmla="*/ 2147483647 h 146"/>
                <a:gd name="T62" fmla="*/ 2147483647 w 145"/>
                <a:gd name="T63" fmla="*/ 2147483647 h 146"/>
                <a:gd name="T64" fmla="*/ 2147483647 w 145"/>
                <a:gd name="T65" fmla="*/ 2147483647 h 146"/>
                <a:gd name="T66" fmla="*/ 2147483647 w 145"/>
                <a:gd name="T67" fmla="*/ 2147483647 h 146"/>
                <a:gd name="T68" fmla="*/ 2147483647 w 145"/>
                <a:gd name="T69" fmla="*/ 2147483647 h 146"/>
                <a:gd name="T70" fmla="*/ 2147483647 w 145"/>
                <a:gd name="T71" fmla="*/ 2147483647 h 146"/>
                <a:gd name="T72" fmla="*/ 2147483647 w 145"/>
                <a:gd name="T73" fmla="*/ 2147483647 h 146"/>
                <a:gd name="T74" fmla="*/ 2147483647 w 145"/>
                <a:gd name="T75" fmla="*/ 2147483647 h 146"/>
                <a:gd name="T76" fmla="*/ 2147483647 w 145"/>
                <a:gd name="T77" fmla="*/ 1815064700 h 146"/>
                <a:gd name="T78" fmla="*/ 2147483647 w 145"/>
                <a:gd name="T79" fmla="*/ 1815064700 h 146"/>
                <a:gd name="T80" fmla="*/ 2147483647 w 145"/>
                <a:gd name="T81" fmla="*/ 1663762244 h 146"/>
                <a:gd name="T82" fmla="*/ 2147483647 w 145"/>
                <a:gd name="T83" fmla="*/ 1209853813 h 146"/>
                <a:gd name="T84" fmla="*/ 2147483647 w 145"/>
                <a:gd name="T85" fmla="*/ 756229895 h 146"/>
                <a:gd name="T86" fmla="*/ 2147483647 w 145"/>
                <a:gd name="T87" fmla="*/ 604926907 h 146"/>
                <a:gd name="T88" fmla="*/ 2147483647 w 145"/>
                <a:gd name="T89" fmla="*/ 151302455 h 146"/>
                <a:gd name="T90" fmla="*/ 2147483647 w 145"/>
                <a:gd name="T91" fmla="*/ 151302455 h 146"/>
                <a:gd name="T92" fmla="*/ 2147483647 w 145"/>
                <a:gd name="T93" fmla="*/ 0 h 146"/>
                <a:gd name="T94" fmla="*/ 2147483647 w 145"/>
                <a:gd name="T95" fmla="*/ 151302455 h 146"/>
                <a:gd name="T96" fmla="*/ 2147483647 w 145"/>
                <a:gd name="T97" fmla="*/ 151302455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5" h="146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8" name="Freeform 1745"/>
            <p:cNvSpPr>
              <a:spLocks/>
            </p:cNvSpPr>
            <p:nvPr/>
          </p:nvSpPr>
          <p:spPr bwMode="auto">
            <a:xfrm>
              <a:off x="2633664" y="5919788"/>
              <a:ext cx="98425" cy="93663"/>
            </a:xfrm>
            <a:custGeom>
              <a:avLst/>
              <a:gdLst>
                <a:gd name="T0" fmla="*/ 2147483647 w 187"/>
                <a:gd name="T1" fmla="*/ 0 h 178"/>
                <a:gd name="T2" fmla="*/ 2147483647 w 187"/>
                <a:gd name="T3" fmla="*/ 0 h 178"/>
                <a:gd name="T4" fmla="*/ 2147483647 w 187"/>
                <a:gd name="T5" fmla="*/ 728478716 h 178"/>
                <a:gd name="T6" fmla="*/ 2147483647 w 187"/>
                <a:gd name="T7" fmla="*/ 1602598135 h 178"/>
                <a:gd name="T8" fmla="*/ 2147483647 w 187"/>
                <a:gd name="T9" fmla="*/ 2147483647 h 178"/>
                <a:gd name="T10" fmla="*/ 2147483647 w 187"/>
                <a:gd name="T11" fmla="*/ 2147483647 h 178"/>
                <a:gd name="T12" fmla="*/ 2147483647 w 187"/>
                <a:gd name="T13" fmla="*/ 2147483647 h 178"/>
                <a:gd name="T14" fmla="*/ 2147483647 w 187"/>
                <a:gd name="T15" fmla="*/ 2147483647 h 178"/>
                <a:gd name="T16" fmla="*/ 2147483647 w 187"/>
                <a:gd name="T17" fmla="*/ 2147483647 h 178"/>
                <a:gd name="T18" fmla="*/ 2147483647 w 187"/>
                <a:gd name="T19" fmla="*/ 2147483647 h 178"/>
                <a:gd name="T20" fmla="*/ 2147483647 w 187"/>
                <a:gd name="T21" fmla="*/ 2147483647 h 178"/>
                <a:gd name="T22" fmla="*/ 2147483647 w 187"/>
                <a:gd name="T23" fmla="*/ 2147483647 h 178"/>
                <a:gd name="T24" fmla="*/ 1749724910 w 187"/>
                <a:gd name="T25" fmla="*/ 2147483647 h 178"/>
                <a:gd name="T26" fmla="*/ 145717949 w 187"/>
                <a:gd name="T27" fmla="*/ 2147483647 h 178"/>
                <a:gd name="T28" fmla="*/ 145717949 w 187"/>
                <a:gd name="T29" fmla="*/ 2147483647 h 178"/>
                <a:gd name="T30" fmla="*/ 0 w 187"/>
                <a:gd name="T31" fmla="*/ 2147483647 h 178"/>
                <a:gd name="T32" fmla="*/ 0 w 187"/>
                <a:gd name="T33" fmla="*/ 2147483647 h 178"/>
                <a:gd name="T34" fmla="*/ 145717949 w 187"/>
                <a:gd name="T35" fmla="*/ 2147483647 h 178"/>
                <a:gd name="T36" fmla="*/ 437431228 w 187"/>
                <a:gd name="T37" fmla="*/ 2147483647 h 178"/>
                <a:gd name="T38" fmla="*/ 1166575733 w 187"/>
                <a:gd name="T39" fmla="*/ 2147483647 h 178"/>
                <a:gd name="T40" fmla="*/ 1604006961 w 187"/>
                <a:gd name="T41" fmla="*/ 2147483647 h 178"/>
                <a:gd name="T42" fmla="*/ 1749724910 w 187"/>
                <a:gd name="T43" fmla="*/ 2147483647 h 178"/>
                <a:gd name="T44" fmla="*/ 1749724910 w 187"/>
                <a:gd name="T45" fmla="*/ 2147483647 h 178"/>
                <a:gd name="T46" fmla="*/ 2147483647 w 187"/>
                <a:gd name="T47" fmla="*/ 2147483647 h 178"/>
                <a:gd name="T48" fmla="*/ 2147483647 w 187"/>
                <a:gd name="T49" fmla="*/ 2147483647 h 178"/>
                <a:gd name="T50" fmla="*/ 2147483647 w 187"/>
                <a:gd name="T51" fmla="*/ 2147483647 h 178"/>
                <a:gd name="T52" fmla="*/ 2147483647 w 187"/>
                <a:gd name="T53" fmla="*/ 2147483647 h 178"/>
                <a:gd name="T54" fmla="*/ 2147483647 w 187"/>
                <a:gd name="T55" fmla="*/ 2147483647 h 178"/>
                <a:gd name="T56" fmla="*/ 2147483647 w 187"/>
                <a:gd name="T57" fmla="*/ 2147483647 h 178"/>
                <a:gd name="T58" fmla="*/ 2147483647 w 187"/>
                <a:gd name="T59" fmla="*/ 2147483647 h 178"/>
                <a:gd name="T60" fmla="*/ 2147483647 w 187"/>
                <a:gd name="T61" fmla="*/ 2147483647 h 178"/>
                <a:gd name="T62" fmla="*/ 2147483647 w 187"/>
                <a:gd name="T63" fmla="*/ 2147483647 h 178"/>
                <a:gd name="T64" fmla="*/ 2147483647 w 187"/>
                <a:gd name="T65" fmla="*/ 1748238838 h 178"/>
                <a:gd name="T66" fmla="*/ 2147483647 w 187"/>
                <a:gd name="T67" fmla="*/ 1748238838 h 178"/>
                <a:gd name="T68" fmla="*/ 2147483647 w 187"/>
                <a:gd name="T69" fmla="*/ 1602598135 h 178"/>
                <a:gd name="T70" fmla="*/ 2147483647 w 187"/>
                <a:gd name="T71" fmla="*/ 1456957958 h 178"/>
                <a:gd name="T72" fmla="*/ 2147483647 w 187"/>
                <a:gd name="T73" fmla="*/ 1019759596 h 178"/>
                <a:gd name="T74" fmla="*/ 2147483647 w 187"/>
                <a:gd name="T75" fmla="*/ 582838539 h 178"/>
                <a:gd name="T76" fmla="*/ 2147483647 w 187"/>
                <a:gd name="T77" fmla="*/ 437197836 h 178"/>
                <a:gd name="T78" fmla="*/ 2147483647 w 187"/>
                <a:gd name="T79" fmla="*/ 0 h 178"/>
                <a:gd name="T80" fmla="*/ 2147483647 w 187"/>
                <a:gd name="T81" fmla="*/ 0 h 178"/>
                <a:gd name="T82" fmla="*/ 2147483647 w 187"/>
                <a:gd name="T83" fmla="*/ 0 h 178"/>
                <a:gd name="T84" fmla="*/ 2147483647 w 187"/>
                <a:gd name="T85" fmla="*/ 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7" h="178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9" name="Freeform 1746"/>
            <p:cNvSpPr>
              <a:spLocks/>
            </p:cNvSpPr>
            <p:nvPr/>
          </p:nvSpPr>
          <p:spPr bwMode="auto">
            <a:xfrm>
              <a:off x="2651127" y="5945188"/>
              <a:ext cx="93663" cy="79375"/>
            </a:xfrm>
            <a:custGeom>
              <a:avLst/>
              <a:gdLst>
                <a:gd name="T0" fmla="*/ 2147483647 w 175"/>
                <a:gd name="T1" fmla="*/ 0 h 151"/>
                <a:gd name="T2" fmla="*/ 2147483647 w 175"/>
                <a:gd name="T3" fmla="*/ 0 h 151"/>
                <a:gd name="T4" fmla="*/ 2147483647 w 175"/>
                <a:gd name="T5" fmla="*/ 290413150 h 151"/>
                <a:gd name="T6" fmla="*/ 2147483647 w 175"/>
                <a:gd name="T7" fmla="*/ 1161929098 h 151"/>
                <a:gd name="T8" fmla="*/ 2147483647 w 175"/>
                <a:gd name="T9" fmla="*/ 2033445046 h 151"/>
                <a:gd name="T10" fmla="*/ 2147483647 w 175"/>
                <a:gd name="T11" fmla="*/ 2147483647 h 151"/>
                <a:gd name="T12" fmla="*/ 2147483647 w 175"/>
                <a:gd name="T13" fmla="*/ 2147483647 h 151"/>
                <a:gd name="T14" fmla="*/ 2147483647 w 175"/>
                <a:gd name="T15" fmla="*/ 2147483647 h 151"/>
                <a:gd name="T16" fmla="*/ 2147483647 w 175"/>
                <a:gd name="T17" fmla="*/ 2147483647 h 151"/>
                <a:gd name="T18" fmla="*/ 2147483647 w 175"/>
                <a:gd name="T19" fmla="*/ 2147483647 h 151"/>
                <a:gd name="T20" fmla="*/ 2147483647 w 175"/>
                <a:gd name="T21" fmla="*/ 2147483647 h 151"/>
                <a:gd name="T22" fmla="*/ 2147483647 w 175"/>
                <a:gd name="T23" fmla="*/ 2147483647 h 151"/>
                <a:gd name="T24" fmla="*/ 2147483647 w 175"/>
                <a:gd name="T25" fmla="*/ 2147483647 h 151"/>
                <a:gd name="T26" fmla="*/ 2147483647 w 175"/>
                <a:gd name="T27" fmla="*/ 2147483647 h 151"/>
                <a:gd name="T28" fmla="*/ 1379865260 w 175"/>
                <a:gd name="T29" fmla="*/ 2147483647 h 151"/>
                <a:gd name="T30" fmla="*/ 306509224 w 175"/>
                <a:gd name="T31" fmla="*/ 2147483647 h 151"/>
                <a:gd name="T32" fmla="*/ 306509224 w 175"/>
                <a:gd name="T33" fmla="*/ 2147483647 h 151"/>
                <a:gd name="T34" fmla="*/ 0 w 175"/>
                <a:gd name="T35" fmla="*/ 2147483647 h 151"/>
                <a:gd name="T36" fmla="*/ 306509224 w 175"/>
                <a:gd name="T37" fmla="*/ 2147483647 h 151"/>
                <a:gd name="T38" fmla="*/ 460050712 w 175"/>
                <a:gd name="T39" fmla="*/ 2147483647 h 151"/>
                <a:gd name="T40" fmla="*/ 613305324 w 175"/>
                <a:gd name="T41" fmla="*/ 2147483647 h 151"/>
                <a:gd name="T42" fmla="*/ 1073356036 w 175"/>
                <a:gd name="T43" fmla="*/ 2147483647 h 151"/>
                <a:gd name="T44" fmla="*/ 1379865260 w 175"/>
                <a:gd name="T45" fmla="*/ 2147483647 h 151"/>
                <a:gd name="T46" fmla="*/ 1686374484 w 175"/>
                <a:gd name="T47" fmla="*/ 2147483647 h 151"/>
                <a:gd name="T48" fmla="*/ 1993170584 w 175"/>
                <a:gd name="T49" fmla="*/ 2147483647 h 151"/>
                <a:gd name="T50" fmla="*/ 1993170584 w 175"/>
                <a:gd name="T51" fmla="*/ 2147483647 h 151"/>
                <a:gd name="T52" fmla="*/ 2147483647 w 175"/>
                <a:gd name="T53" fmla="*/ 2147483647 h 151"/>
                <a:gd name="T54" fmla="*/ 2147483647 w 175"/>
                <a:gd name="T55" fmla="*/ 2147483647 h 151"/>
                <a:gd name="T56" fmla="*/ 2147483647 w 175"/>
                <a:gd name="T57" fmla="*/ 2147483647 h 151"/>
                <a:gd name="T58" fmla="*/ 2147483647 w 175"/>
                <a:gd name="T59" fmla="*/ 2147483647 h 151"/>
                <a:gd name="T60" fmla="*/ 2147483647 w 175"/>
                <a:gd name="T61" fmla="*/ 2147483647 h 151"/>
                <a:gd name="T62" fmla="*/ 2147483647 w 175"/>
                <a:gd name="T63" fmla="*/ 2147483647 h 151"/>
                <a:gd name="T64" fmla="*/ 2147483647 w 175"/>
                <a:gd name="T65" fmla="*/ 2147483647 h 151"/>
                <a:gd name="T66" fmla="*/ 2147483647 w 175"/>
                <a:gd name="T67" fmla="*/ 2147483647 h 151"/>
                <a:gd name="T68" fmla="*/ 2147483647 w 175"/>
                <a:gd name="T69" fmla="*/ 2147483647 h 151"/>
                <a:gd name="T70" fmla="*/ 2147483647 w 175"/>
                <a:gd name="T71" fmla="*/ 2147483647 h 151"/>
                <a:gd name="T72" fmla="*/ 2147483647 w 175"/>
                <a:gd name="T73" fmla="*/ 2147483647 h 151"/>
                <a:gd name="T74" fmla="*/ 2147483647 w 175"/>
                <a:gd name="T75" fmla="*/ 2147483647 h 151"/>
                <a:gd name="T76" fmla="*/ 2147483647 w 175"/>
                <a:gd name="T77" fmla="*/ 2147483647 h 151"/>
                <a:gd name="T78" fmla="*/ 2147483647 w 175"/>
                <a:gd name="T79" fmla="*/ 1743031370 h 151"/>
                <a:gd name="T80" fmla="*/ 2147483647 w 175"/>
                <a:gd name="T81" fmla="*/ 1743031370 h 151"/>
                <a:gd name="T82" fmla="*/ 2147483647 w 175"/>
                <a:gd name="T83" fmla="*/ 1452618220 h 151"/>
                <a:gd name="T84" fmla="*/ 2147483647 w 175"/>
                <a:gd name="T85" fmla="*/ 1307273659 h 151"/>
                <a:gd name="T86" fmla="*/ 2147483647 w 175"/>
                <a:gd name="T87" fmla="*/ 1161929098 h 151"/>
                <a:gd name="T88" fmla="*/ 2147483647 w 175"/>
                <a:gd name="T89" fmla="*/ 726170861 h 151"/>
                <a:gd name="T90" fmla="*/ 2147483647 w 175"/>
                <a:gd name="T91" fmla="*/ 290413150 h 151"/>
                <a:gd name="T92" fmla="*/ 2147483647 w 175"/>
                <a:gd name="T93" fmla="*/ 145344561 h 151"/>
                <a:gd name="T94" fmla="*/ 2147483647 w 175"/>
                <a:gd name="T95" fmla="*/ 0 h 151"/>
                <a:gd name="T96" fmla="*/ 2147483647 w 175"/>
                <a:gd name="T97" fmla="*/ 0 h 151"/>
                <a:gd name="T98" fmla="*/ 2147483647 w 175"/>
                <a:gd name="T99" fmla="*/ 0 h 1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5" h="151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0" name="Freeform 1747"/>
            <p:cNvSpPr>
              <a:spLocks/>
            </p:cNvSpPr>
            <p:nvPr/>
          </p:nvSpPr>
          <p:spPr bwMode="auto">
            <a:xfrm>
              <a:off x="2662239" y="5980113"/>
              <a:ext cx="71438" cy="68263"/>
            </a:xfrm>
            <a:custGeom>
              <a:avLst/>
              <a:gdLst>
                <a:gd name="T0" fmla="*/ 2147483647 w 137"/>
                <a:gd name="T1" fmla="*/ 434275028 h 130"/>
                <a:gd name="T2" fmla="*/ 2147483647 w 137"/>
                <a:gd name="T3" fmla="*/ 434275028 h 130"/>
                <a:gd name="T4" fmla="*/ 2147483647 w 137"/>
                <a:gd name="T5" fmla="*/ 1303100237 h 130"/>
                <a:gd name="T6" fmla="*/ 2147483647 w 137"/>
                <a:gd name="T7" fmla="*/ 2147483647 h 130"/>
                <a:gd name="T8" fmla="*/ 2147483647 w 137"/>
                <a:gd name="T9" fmla="*/ 2147483647 h 130"/>
                <a:gd name="T10" fmla="*/ 2147483647 w 137"/>
                <a:gd name="T11" fmla="*/ 2147483647 h 130"/>
                <a:gd name="T12" fmla="*/ 2147483647 w 137"/>
                <a:gd name="T13" fmla="*/ 2147483647 h 130"/>
                <a:gd name="T14" fmla="*/ 2147483647 w 137"/>
                <a:gd name="T15" fmla="*/ 2147483647 h 130"/>
                <a:gd name="T16" fmla="*/ 2147483647 w 137"/>
                <a:gd name="T17" fmla="*/ 2147483647 h 130"/>
                <a:gd name="T18" fmla="*/ 2147483647 w 137"/>
                <a:gd name="T19" fmla="*/ 2147483647 h 130"/>
                <a:gd name="T20" fmla="*/ 2147483647 w 137"/>
                <a:gd name="T21" fmla="*/ 2147483647 h 130"/>
                <a:gd name="T22" fmla="*/ 2147483647 w 137"/>
                <a:gd name="T23" fmla="*/ 2147483647 h 130"/>
                <a:gd name="T24" fmla="*/ 2147483647 w 137"/>
                <a:gd name="T25" fmla="*/ 2147483647 h 130"/>
                <a:gd name="T26" fmla="*/ 1984907437 w 137"/>
                <a:gd name="T27" fmla="*/ 2147483647 h 130"/>
                <a:gd name="T28" fmla="*/ 992453719 w 137"/>
                <a:gd name="T29" fmla="*/ 2147483647 h 130"/>
                <a:gd name="T30" fmla="*/ 283596867 w 137"/>
                <a:gd name="T31" fmla="*/ 2147483647 h 130"/>
                <a:gd name="T32" fmla="*/ 283596867 w 137"/>
                <a:gd name="T33" fmla="*/ 2147483647 h 130"/>
                <a:gd name="T34" fmla="*/ 0 w 137"/>
                <a:gd name="T35" fmla="*/ 2147483647 h 130"/>
                <a:gd name="T36" fmla="*/ 0 w 137"/>
                <a:gd name="T37" fmla="*/ 2147483647 h 130"/>
                <a:gd name="T38" fmla="*/ 283596867 w 137"/>
                <a:gd name="T39" fmla="*/ 2147483647 h 130"/>
                <a:gd name="T40" fmla="*/ 425259464 w 137"/>
                <a:gd name="T41" fmla="*/ 2147483647 h 130"/>
                <a:gd name="T42" fmla="*/ 850791122 w 137"/>
                <a:gd name="T43" fmla="*/ 2147483647 h 130"/>
                <a:gd name="T44" fmla="*/ 1276051107 w 137"/>
                <a:gd name="T45" fmla="*/ 2147483647 h 130"/>
                <a:gd name="T46" fmla="*/ 1559647974 w 137"/>
                <a:gd name="T47" fmla="*/ 2147483647 h 130"/>
                <a:gd name="T48" fmla="*/ 1843244840 w 137"/>
                <a:gd name="T49" fmla="*/ 2147483647 h 130"/>
                <a:gd name="T50" fmla="*/ 1843244840 w 137"/>
                <a:gd name="T51" fmla="*/ 2147483647 h 130"/>
                <a:gd name="T52" fmla="*/ 2147483647 w 137"/>
                <a:gd name="T53" fmla="*/ 2147483647 h 130"/>
                <a:gd name="T54" fmla="*/ 2147483647 w 137"/>
                <a:gd name="T55" fmla="*/ 2147483647 h 130"/>
                <a:gd name="T56" fmla="*/ 2147483647 w 137"/>
                <a:gd name="T57" fmla="*/ 2147483647 h 130"/>
                <a:gd name="T58" fmla="*/ 2147483647 w 137"/>
                <a:gd name="T59" fmla="*/ 2147483647 h 130"/>
                <a:gd name="T60" fmla="*/ 2147483647 w 137"/>
                <a:gd name="T61" fmla="*/ 2147483647 h 130"/>
                <a:gd name="T62" fmla="*/ 2147483647 w 137"/>
                <a:gd name="T63" fmla="*/ 2147483647 h 130"/>
                <a:gd name="T64" fmla="*/ 2147483647 w 137"/>
                <a:gd name="T65" fmla="*/ 2147483647 h 130"/>
                <a:gd name="T66" fmla="*/ 2147483647 w 137"/>
                <a:gd name="T67" fmla="*/ 2147483647 h 130"/>
                <a:gd name="T68" fmla="*/ 2147483647 w 137"/>
                <a:gd name="T69" fmla="*/ 2147483647 h 130"/>
                <a:gd name="T70" fmla="*/ 2147483647 w 137"/>
                <a:gd name="T71" fmla="*/ 2147483647 h 130"/>
                <a:gd name="T72" fmla="*/ 2147483647 w 137"/>
                <a:gd name="T73" fmla="*/ 2147483647 h 130"/>
                <a:gd name="T74" fmla="*/ 2147483647 w 137"/>
                <a:gd name="T75" fmla="*/ 2147483647 h 130"/>
                <a:gd name="T76" fmla="*/ 2147483647 w 137"/>
                <a:gd name="T77" fmla="*/ 1592616748 h 130"/>
                <a:gd name="T78" fmla="*/ 2147483647 w 137"/>
                <a:gd name="T79" fmla="*/ 1592616748 h 130"/>
                <a:gd name="T80" fmla="*/ 2147483647 w 137"/>
                <a:gd name="T81" fmla="*/ 1158341720 h 130"/>
                <a:gd name="T82" fmla="*/ 2147483647 w 137"/>
                <a:gd name="T83" fmla="*/ 1013583727 h 130"/>
                <a:gd name="T84" fmla="*/ 2147483647 w 137"/>
                <a:gd name="T85" fmla="*/ 579033021 h 130"/>
                <a:gd name="T86" fmla="*/ 2147483647 w 137"/>
                <a:gd name="T87" fmla="*/ 144758518 h 130"/>
                <a:gd name="T88" fmla="*/ 2147483647 w 137"/>
                <a:gd name="T89" fmla="*/ 0 h 130"/>
                <a:gd name="T90" fmla="*/ 2147483647 w 137"/>
                <a:gd name="T91" fmla="*/ 0 h 130"/>
                <a:gd name="T92" fmla="*/ 2147483647 w 137"/>
                <a:gd name="T93" fmla="*/ 0 h 130"/>
                <a:gd name="T94" fmla="*/ 2147483647 w 137"/>
                <a:gd name="T95" fmla="*/ 434275028 h 130"/>
                <a:gd name="T96" fmla="*/ 2147483647 w 137"/>
                <a:gd name="T97" fmla="*/ 434275028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7" h="130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1" name="Freeform 1748"/>
            <p:cNvSpPr>
              <a:spLocks/>
            </p:cNvSpPr>
            <p:nvPr/>
          </p:nvSpPr>
          <p:spPr bwMode="auto">
            <a:xfrm>
              <a:off x="2678114" y="6008688"/>
              <a:ext cx="65088" cy="53975"/>
            </a:xfrm>
            <a:custGeom>
              <a:avLst/>
              <a:gdLst>
                <a:gd name="T0" fmla="*/ 2147483647 w 124"/>
                <a:gd name="T1" fmla="*/ 296258192 h 102"/>
                <a:gd name="T2" fmla="*/ 2147483647 w 124"/>
                <a:gd name="T3" fmla="*/ 296258192 h 102"/>
                <a:gd name="T4" fmla="*/ 2147483647 w 124"/>
                <a:gd name="T5" fmla="*/ 2147483647 h 102"/>
                <a:gd name="T6" fmla="*/ 2147483647 w 124"/>
                <a:gd name="T7" fmla="*/ 2147483647 h 102"/>
                <a:gd name="T8" fmla="*/ 2147483647 w 124"/>
                <a:gd name="T9" fmla="*/ 2147483647 h 102"/>
                <a:gd name="T10" fmla="*/ 2147483647 w 124"/>
                <a:gd name="T11" fmla="*/ 2147483647 h 102"/>
                <a:gd name="T12" fmla="*/ 1735521654 w 124"/>
                <a:gd name="T13" fmla="*/ 2147483647 h 102"/>
                <a:gd name="T14" fmla="*/ 289299363 w 124"/>
                <a:gd name="T15" fmla="*/ 2147483647 h 102"/>
                <a:gd name="T16" fmla="*/ 289299363 w 124"/>
                <a:gd name="T17" fmla="*/ 2147483647 h 102"/>
                <a:gd name="T18" fmla="*/ 0 w 124"/>
                <a:gd name="T19" fmla="*/ 2147483647 h 102"/>
                <a:gd name="T20" fmla="*/ 0 w 124"/>
                <a:gd name="T21" fmla="*/ 2147483647 h 102"/>
                <a:gd name="T22" fmla="*/ 289299363 w 124"/>
                <a:gd name="T23" fmla="*/ 2147483647 h 102"/>
                <a:gd name="T24" fmla="*/ 578599251 w 124"/>
                <a:gd name="T25" fmla="*/ 2147483647 h 102"/>
                <a:gd name="T26" fmla="*/ 867623040 w 124"/>
                <a:gd name="T27" fmla="*/ 2147483647 h 102"/>
                <a:gd name="T28" fmla="*/ 1156922928 w 124"/>
                <a:gd name="T29" fmla="*/ 2147483647 h 102"/>
                <a:gd name="T30" fmla="*/ 1446222291 w 124"/>
                <a:gd name="T31" fmla="*/ 2147483647 h 102"/>
                <a:gd name="T32" fmla="*/ 1446222291 w 124"/>
                <a:gd name="T33" fmla="*/ 2147483647 h 102"/>
                <a:gd name="T34" fmla="*/ 2147483647 w 124"/>
                <a:gd name="T35" fmla="*/ 2147483647 h 102"/>
                <a:gd name="T36" fmla="*/ 2147483647 w 124"/>
                <a:gd name="T37" fmla="*/ 2147483647 h 102"/>
                <a:gd name="T38" fmla="*/ 2147483647 w 124"/>
                <a:gd name="T39" fmla="*/ 2147483647 h 102"/>
                <a:gd name="T40" fmla="*/ 2147483647 w 124"/>
                <a:gd name="T41" fmla="*/ 2147483647 h 102"/>
                <a:gd name="T42" fmla="*/ 2147483647 w 124"/>
                <a:gd name="T43" fmla="*/ 2147483647 h 102"/>
                <a:gd name="T44" fmla="*/ 2147483647 w 124"/>
                <a:gd name="T45" fmla="*/ 1778110067 h 102"/>
                <a:gd name="T46" fmla="*/ 2147483647 w 124"/>
                <a:gd name="T47" fmla="*/ 1778110067 h 102"/>
                <a:gd name="T48" fmla="*/ 2147483647 w 124"/>
                <a:gd name="T49" fmla="*/ 1481851875 h 102"/>
                <a:gd name="T50" fmla="*/ 2147483647 w 124"/>
                <a:gd name="T51" fmla="*/ 1185313754 h 102"/>
                <a:gd name="T52" fmla="*/ 2147483647 w 124"/>
                <a:gd name="T53" fmla="*/ 889055033 h 102"/>
                <a:gd name="T54" fmla="*/ 2147483647 w 124"/>
                <a:gd name="T55" fmla="*/ 444667746 h 102"/>
                <a:gd name="T56" fmla="*/ 2147483647 w 124"/>
                <a:gd name="T57" fmla="*/ 296258192 h 102"/>
                <a:gd name="T58" fmla="*/ 2147483647 w 124"/>
                <a:gd name="T59" fmla="*/ 0 h 102"/>
                <a:gd name="T60" fmla="*/ 2147483647 w 124"/>
                <a:gd name="T61" fmla="*/ 0 h 102"/>
                <a:gd name="T62" fmla="*/ 2147483647 w 124"/>
                <a:gd name="T63" fmla="*/ 296258192 h 102"/>
                <a:gd name="T64" fmla="*/ 2147483647 w 124"/>
                <a:gd name="T65" fmla="*/ 296258192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02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2" name="Freeform 1749"/>
            <p:cNvSpPr>
              <a:spLocks/>
            </p:cNvSpPr>
            <p:nvPr/>
          </p:nvSpPr>
          <p:spPr bwMode="auto">
            <a:xfrm>
              <a:off x="2640014" y="6078538"/>
              <a:ext cx="47625" cy="53975"/>
            </a:xfrm>
            <a:custGeom>
              <a:avLst/>
              <a:gdLst>
                <a:gd name="T0" fmla="*/ 2147483647 w 88"/>
                <a:gd name="T1" fmla="*/ 296258192 h 102"/>
                <a:gd name="T2" fmla="*/ 2147483647 w 88"/>
                <a:gd name="T3" fmla="*/ 296258192 h 102"/>
                <a:gd name="T4" fmla="*/ 2147483647 w 88"/>
                <a:gd name="T5" fmla="*/ 1037184129 h 102"/>
                <a:gd name="T6" fmla="*/ 2147483647 w 88"/>
                <a:gd name="T7" fmla="*/ 1778110067 h 102"/>
                <a:gd name="T8" fmla="*/ 2147483647 w 88"/>
                <a:gd name="T9" fmla="*/ 2147483647 h 102"/>
                <a:gd name="T10" fmla="*/ 2147483647 w 88"/>
                <a:gd name="T11" fmla="*/ 2147483647 h 102"/>
                <a:gd name="T12" fmla="*/ 2147483647 w 88"/>
                <a:gd name="T13" fmla="*/ 2147483647 h 102"/>
                <a:gd name="T14" fmla="*/ 2147483647 w 88"/>
                <a:gd name="T15" fmla="*/ 2147483647 h 102"/>
                <a:gd name="T16" fmla="*/ 2147483647 w 88"/>
                <a:gd name="T17" fmla="*/ 2147483647 h 102"/>
                <a:gd name="T18" fmla="*/ 2060774339 w 88"/>
                <a:gd name="T19" fmla="*/ 2147483647 h 102"/>
                <a:gd name="T20" fmla="*/ 2060774339 w 88"/>
                <a:gd name="T21" fmla="*/ 2147483647 h 102"/>
                <a:gd name="T22" fmla="*/ 792560638 w 88"/>
                <a:gd name="T23" fmla="*/ 2147483647 h 102"/>
                <a:gd name="T24" fmla="*/ 158453787 w 88"/>
                <a:gd name="T25" fmla="*/ 2147483647 h 102"/>
                <a:gd name="T26" fmla="*/ 0 w 88"/>
                <a:gd name="T27" fmla="*/ 2147483647 h 102"/>
                <a:gd name="T28" fmla="*/ 0 w 88"/>
                <a:gd name="T29" fmla="*/ 2147483647 h 102"/>
                <a:gd name="T30" fmla="*/ 0 w 88"/>
                <a:gd name="T31" fmla="*/ 2147483647 h 102"/>
                <a:gd name="T32" fmla="*/ 158453787 w 88"/>
                <a:gd name="T33" fmla="*/ 2147483647 h 102"/>
                <a:gd name="T34" fmla="*/ 316907033 w 88"/>
                <a:gd name="T35" fmla="*/ 2147483647 h 102"/>
                <a:gd name="T36" fmla="*/ 634106851 w 88"/>
                <a:gd name="T37" fmla="*/ 2147483647 h 102"/>
                <a:gd name="T38" fmla="*/ 951013884 w 88"/>
                <a:gd name="T39" fmla="*/ 2147483647 h 102"/>
                <a:gd name="T40" fmla="*/ 1426667489 w 88"/>
                <a:gd name="T41" fmla="*/ 2147483647 h 102"/>
                <a:gd name="T42" fmla="*/ 1743574521 w 88"/>
                <a:gd name="T43" fmla="*/ 2147483647 h 102"/>
                <a:gd name="T44" fmla="*/ 1902028308 w 88"/>
                <a:gd name="T45" fmla="*/ 2147483647 h 102"/>
                <a:gd name="T46" fmla="*/ 1902028308 w 88"/>
                <a:gd name="T47" fmla="*/ 2147483647 h 102"/>
                <a:gd name="T48" fmla="*/ 2060774339 w 88"/>
                <a:gd name="T49" fmla="*/ 2147483647 h 102"/>
                <a:gd name="T50" fmla="*/ 2147483647 w 88"/>
                <a:gd name="T51" fmla="*/ 2147483647 h 102"/>
                <a:gd name="T52" fmla="*/ 2147483647 w 88"/>
                <a:gd name="T53" fmla="*/ 2147483647 h 102"/>
                <a:gd name="T54" fmla="*/ 2147483647 w 88"/>
                <a:gd name="T55" fmla="*/ 2147483647 h 102"/>
                <a:gd name="T56" fmla="*/ 2147483647 w 88"/>
                <a:gd name="T57" fmla="*/ 2147483647 h 102"/>
                <a:gd name="T58" fmla="*/ 2147483647 w 88"/>
                <a:gd name="T59" fmla="*/ 2147483647 h 102"/>
                <a:gd name="T60" fmla="*/ 2147483647 w 88"/>
                <a:gd name="T61" fmla="*/ 2147483647 h 102"/>
                <a:gd name="T62" fmla="*/ 2147483647 w 88"/>
                <a:gd name="T63" fmla="*/ 2147483647 h 102"/>
                <a:gd name="T64" fmla="*/ 2147483647 w 88"/>
                <a:gd name="T65" fmla="*/ 2147483647 h 102"/>
                <a:gd name="T66" fmla="*/ 2147483647 w 88"/>
                <a:gd name="T67" fmla="*/ 2147483647 h 102"/>
                <a:gd name="T68" fmla="*/ 2147483647 w 88"/>
                <a:gd name="T69" fmla="*/ 2147483647 h 102"/>
                <a:gd name="T70" fmla="*/ 2147483647 w 88"/>
                <a:gd name="T71" fmla="*/ 2147483647 h 102"/>
                <a:gd name="T72" fmla="*/ 2147483647 w 88"/>
                <a:gd name="T73" fmla="*/ 1778110067 h 102"/>
                <a:gd name="T74" fmla="*/ 2147483647 w 88"/>
                <a:gd name="T75" fmla="*/ 1778110067 h 102"/>
                <a:gd name="T76" fmla="*/ 2147483647 w 88"/>
                <a:gd name="T77" fmla="*/ 1629980971 h 102"/>
                <a:gd name="T78" fmla="*/ 2147483647 w 88"/>
                <a:gd name="T79" fmla="*/ 1185313754 h 102"/>
                <a:gd name="T80" fmla="*/ 2147483647 w 88"/>
                <a:gd name="T81" fmla="*/ 889055033 h 102"/>
                <a:gd name="T82" fmla="*/ 2147483647 w 88"/>
                <a:gd name="T83" fmla="*/ 592796842 h 102"/>
                <a:gd name="T84" fmla="*/ 2147483647 w 88"/>
                <a:gd name="T85" fmla="*/ 296258192 h 102"/>
                <a:gd name="T86" fmla="*/ 2147483647 w 88"/>
                <a:gd name="T87" fmla="*/ 296258192 h 102"/>
                <a:gd name="T88" fmla="*/ 2147483647 w 88"/>
                <a:gd name="T89" fmla="*/ 0 h 102"/>
                <a:gd name="T90" fmla="*/ 2147483647 w 88"/>
                <a:gd name="T91" fmla="*/ 296258192 h 102"/>
                <a:gd name="T92" fmla="*/ 2147483647 w 88"/>
                <a:gd name="T93" fmla="*/ 296258192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02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750"/>
            <p:cNvSpPr>
              <a:spLocks/>
            </p:cNvSpPr>
            <p:nvPr/>
          </p:nvSpPr>
          <p:spPr bwMode="auto">
            <a:xfrm>
              <a:off x="2644777" y="6083301"/>
              <a:ext cx="88900" cy="84138"/>
            </a:xfrm>
            <a:custGeom>
              <a:avLst/>
              <a:gdLst>
                <a:gd name="T0" fmla="*/ 2147483647 w 166"/>
                <a:gd name="T1" fmla="*/ 148131034 h 159"/>
                <a:gd name="T2" fmla="*/ 2147483647 w 166"/>
                <a:gd name="T3" fmla="*/ 148131034 h 159"/>
                <a:gd name="T4" fmla="*/ 2147483647 w 166"/>
                <a:gd name="T5" fmla="*/ 1037196643 h 159"/>
                <a:gd name="T6" fmla="*/ 2147483647 w 166"/>
                <a:gd name="T7" fmla="*/ 2074393286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1228674583 w 166"/>
                <a:gd name="T27" fmla="*/ 2147483647 h 159"/>
                <a:gd name="T28" fmla="*/ 0 w 166"/>
                <a:gd name="T29" fmla="*/ 2147483647 h 159"/>
                <a:gd name="T30" fmla="*/ 0 w 166"/>
                <a:gd name="T31" fmla="*/ 2147483647 h 159"/>
                <a:gd name="T32" fmla="*/ 0 w 166"/>
                <a:gd name="T33" fmla="*/ 2147483647 h 159"/>
                <a:gd name="T34" fmla="*/ 307168780 w 166"/>
                <a:gd name="T35" fmla="*/ 2147483647 h 159"/>
                <a:gd name="T36" fmla="*/ 460896159 w 166"/>
                <a:gd name="T37" fmla="*/ 2147483647 h 159"/>
                <a:gd name="T38" fmla="*/ 1075233718 w 166"/>
                <a:gd name="T39" fmla="*/ 2147483647 h 159"/>
                <a:gd name="T40" fmla="*/ 1535842827 w 166"/>
                <a:gd name="T41" fmla="*/ 2147483647 h 159"/>
                <a:gd name="T42" fmla="*/ 1535842827 w 166"/>
                <a:gd name="T43" fmla="*/ 2147483647 h 159"/>
                <a:gd name="T44" fmla="*/ 1843298657 w 166"/>
                <a:gd name="T45" fmla="*/ 2147483647 h 159"/>
                <a:gd name="T46" fmla="*/ 2147483647 w 166"/>
                <a:gd name="T47" fmla="*/ 2147483647 h 159"/>
                <a:gd name="T48" fmla="*/ 2147483647 w 166"/>
                <a:gd name="T49" fmla="*/ 2147483647 h 159"/>
                <a:gd name="T50" fmla="*/ 2147483647 w 166"/>
                <a:gd name="T51" fmla="*/ 2147483647 h 159"/>
                <a:gd name="T52" fmla="*/ 2147483647 w 166"/>
                <a:gd name="T53" fmla="*/ 2147483647 h 159"/>
                <a:gd name="T54" fmla="*/ 2147483647 w 166"/>
                <a:gd name="T55" fmla="*/ 2147483647 h 159"/>
                <a:gd name="T56" fmla="*/ 2147483647 w 166"/>
                <a:gd name="T57" fmla="*/ 2147483647 h 159"/>
                <a:gd name="T58" fmla="*/ 2147483647 w 166"/>
                <a:gd name="T59" fmla="*/ 2147483647 h 159"/>
                <a:gd name="T60" fmla="*/ 2147483647 w 166"/>
                <a:gd name="T61" fmla="*/ 2147483647 h 159"/>
                <a:gd name="T62" fmla="*/ 2147483647 w 166"/>
                <a:gd name="T63" fmla="*/ 2147483647 h 159"/>
                <a:gd name="T64" fmla="*/ 2147483647 w 166"/>
                <a:gd name="T65" fmla="*/ 2147483647 h 159"/>
                <a:gd name="T66" fmla="*/ 2147483647 w 166"/>
                <a:gd name="T67" fmla="*/ 2147483647 h 159"/>
                <a:gd name="T68" fmla="*/ 2147483647 w 166"/>
                <a:gd name="T69" fmla="*/ 2147483647 h 159"/>
                <a:gd name="T70" fmla="*/ 2147483647 w 166"/>
                <a:gd name="T71" fmla="*/ 2147483647 h 159"/>
                <a:gd name="T72" fmla="*/ 2147483647 w 166"/>
                <a:gd name="T73" fmla="*/ 1778131217 h 159"/>
                <a:gd name="T74" fmla="*/ 2147483647 w 166"/>
                <a:gd name="T75" fmla="*/ 1778131217 h 159"/>
                <a:gd name="T76" fmla="*/ 2147483647 w 166"/>
                <a:gd name="T77" fmla="*/ 1630000182 h 159"/>
                <a:gd name="T78" fmla="*/ 2147483647 w 166"/>
                <a:gd name="T79" fmla="*/ 1185327677 h 159"/>
                <a:gd name="T80" fmla="*/ 2147483647 w 166"/>
                <a:gd name="T81" fmla="*/ 1037196643 h 159"/>
                <a:gd name="T82" fmla="*/ 2147483647 w 166"/>
                <a:gd name="T83" fmla="*/ 592803539 h 159"/>
                <a:gd name="T84" fmla="*/ 2147483647 w 166"/>
                <a:gd name="T85" fmla="*/ 444673034 h 159"/>
                <a:gd name="T86" fmla="*/ 2147483647 w 166"/>
                <a:gd name="T87" fmla="*/ 148131034 h 159"/>
                <a:gd name="T88" fmla="*/ 2147483647 w 166"/>
                <a:gd name="T89" fmla="*/ 0 h 159"/>
                <a:gd name="T90" fmla="*/ 2147483647 w 166"/>
                <a:gd name="T91" fmla="*/ 148131034 h 159"/>
                <a:gd name="T92" fmla="*/ 2147483647 w 166"/>
                <a:gd name="T93" fmla="*/ 148131034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159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751"/>
            <p:cNvSpPr>
              <a:spLocks/>
            </p:cNvSpPr>
            <p:nvPr/>
          </p:nvSpPr>
          <p:spPr bwMode="auto">
            <a:xfrm>
              <a:off x="2657477" y="6121401"/>
              <a:ext cx="76200" cy="73025"/>
            </a:xfrm>
            <a:custGeom>
              <a:avLst/>
              <a:gdLst>
                <a:gd name="T0" fmla="*/ 2147483647 w 143"/>
                <a:gd name="T1" fmla="*/ 302871987 h 137"/>
                <a:gd name="T2" fmla="*/ 2147483647 w 143"/>
                <a:gd name="T3" fmla="*/ 302871987 h 137"/>
                <a:gd name="T4" fmla="*/ 2147483647 w 143"/>
                <a:gd name="T5" fmla="*/ 2147483647 h 137"/>
                <a:gd name="T6" fmla="*/ 2147483647 w 143"/>
                <a:gd name="T7" fmla="*/ 2147483647 h 137"/>
                <a:gd name="T8" fmla="*/ 2147483647 w 143"/>
                <a:gd name="T9" fmla="*/ 2147483647 h 137"/>
                <a:gd name="T10" fmla="*/ 2147483647 w 143"/>
                <a:gd name="T11" fmla="*/ 2147483647 h 137"/>
                <a:gd name="T12" fmla="*/ 2147483647 w 143"/>
                <a:gd name="T13" fmla="*/ 2147483647 h 137"/>
                <a:gd name="T14" fmla="*/ 2147483647 w 143"/>
                <a:gd name="T15" fmla="*/ 2147483647 h 137"/>
                <a:gd name="T16" fmla="*/ 302687715 w 143"/>
                <a:gd name="T17" fmla="*/ 2147483647 h 137"/>
                <a:gd name="T18" fmla="*/ 302687715 w 143"/>
                <a:gd name="T19" fmla="*/ 2147483647 h 137"/>
                <a:gd name="T20" fmla="*/ 0 w 143"/>
                <a:gd name="T21" fmla="*/ 2147483647 h 137"/>
                <a:gd name="T22" fmla="*/ 0 w 143"/>
                <a:gd name="T23" fmla="*/ 2147483647 h 137"/>
                <a:gd name="T24" fmla="*/ 0 w 143"/>
                <a:gd name="T25" fmla="*/ 2147483647 h 137"/>
                <a:gd name="T26" fmla="*/ 302687715 w 143"/>
                <a:gd name="T27" fmla="*/ 2147483647 h 137"/>
                <a:gd name="T28" fmla="*/ 454032105 w 143"/>
                <a:gd name="T29" fmla="*/ 2147483647 h 137"/>
                <a:gd name="T30" fmla="*/ 907779659 w 143"/>
                <a:gd name="T31" fmla="*/ 2147483647 h 137"/>
                <a:gd name="T32" fmla="*/ 1210467906 w 143"/>
                <a:gd name="T33" fmla="*/ 2147483647 h 137"/>
                <a:gd name="T34" fmla="*/ 1513155621 w 143"/>
                <a:gd name="T35" fmla="*/ 2147483647 h 137"/>
                <a:gd name="T36" fmla="*/ 1513155621 w 143"/>
                <a:gd name="T37" fmla="*/ 2147483647 h 137"/>
                <a:gd name="T38" fmla="*/ 2147483647 w 143"/>
                <a:gd name="T39" fmla="*/ 2147483647 h 137"/>
                <a:gd name="T40" fmla="*/ 2147483647 w 143"/>
                <a:gd name="T41" fmla="*/ 2147483647 h 137"/>
                <a:gd name="T42" fmla="*/ 2147483647 w 143"/>
                <a:gd name="T43" fmla="*/ 2147483647 h 137"/>
                <a:gd name="T44" fmla="*/ 2147483647 w 143"/>
                <a:gd name="T45" fmla="*/ 2147483647 h 137"/>
                <a:gd name="T46" fmla="*/ 2147483647 w 143"/>
                <a:gd name="T47" fmla="*/ 2147483647 h 137"/>
                <a:gd name="T48" fmla="*/ 2147483647 w 143"/>
                <a:gd name="T49" fmla="*/ 2147483647 h 137"/>
                <a:gd name="T50" fmla="*/ 2147483647 w 143"/>
                <a:gd name="T51" fmla="*/ 2147483647 h 137"/>
                <a:gd name="T52" fmla="*/ 2147483647 w 143"/>
                <a:gd name="T53" fmla="*/ 2147483647 h 137"/>
                <a:gd name="T54" fmla="*/ 2147483647 w 143"/>
                <a:gd name="T55" fmla="*/ 1665796195 h 137"/>
                <a:gd name="T56" fmla="*/ 2147483647 w 143"/>
                <a:gd name="T57" fmla="*/ 1665796195 h 137"/>
                <a:gd name="T58" fmla="*/ 2147483647 w 143"/>
                <a:gd name="T59" fmla="*/ 1211487948 h 137"/>
                <a:gd name="T60" fmla="*/ 2147483647 w 143"/>
                <a:gd name="T61" fmla="*/ 1060052221 h 137"/>
                <a:gd name="T62" fmla="*/ 2147483647 w 143"/>
                <a:gd name="T63" fmla="*/ 605743974 h 137"/>
                <a:gd name="T64" fmla="*/ 2147483647 w 143"/>
                <a:gd name="T65" fmla="*/ 454308247 h 137"/>
                <a:gd name="T66" fmla="*/ 2147483647 w 143"/>
                <a:gd name="T67" fmla="*/ 0 h 137"/>
                <a:gd name="T68" fmla="*/ 2147483647 w 143"/>
                <a:gd name="T69" fmla="*/ 0 h 137"/>
                <a:gd name="T70" fmla="*/ 2147483647 w 143"/>
                <a:gd name="T71" fmla="*/ 302871987 h 137"/>
                <a:gd name="T72" fmla="*/ 2147483647 w 143"/>
                <a:gd name="T73" fmla="*/ 302871987 h 1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3" h="137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752"/>
            <p:cNvSpPr>
              <a:spLocks/>
            </p:cNvSpPr>
            <p:nvPr/>
          </p:nvSpPr>
          <p:spPr bwMode="auto">
            <a:xfrm>
              <a:off x="2659064" y="6149976"/>
              <a:ext cx="80963" cy="74613"/>
            </a:xfrm>
            <a:custGeom>
              <a:avLst/>
              <a:gdLst>
                <a:gd name="T0" fmla="*/ 2147483647 w 153"/>
                <a:gd name="T1" fmla="*/ 0 h 140"/>
                <a:gd name="T2" fmla="*/ 2147483647 w 153"/>
                <a:gd name="T3" fmla="*/ 0 h 140"/>
                <a:gd name="T4" fmla="*/ 2147483647 w 153"/>
                <a:gd name="T5" fmla="*/ 908346123 h 140"/>
                <a:gd name="T6" fmla="*/ 2147483647 w 153"/>
                <a:gd name="T7" fmla="*/ 1967799560 h 140"/>
                <a:gd name="T8" fmla="*/ 2147483647 w 153"/>
                <a:gd name="T9" fmla="*/ 2147483647 h 140"/>
                <a:gd name="T10" fmla="*/ 2147483647 w 153"/>
                <a:gd name="T11" fmla="*/ 2147483647 h 140"/>
                <a:gd name="T12" fmla="*/ 2147483647 w 153"/>
                <a:gd name="T13" fmla="*/ 2147483647 h 140"/>
                <a:gd name="T14" fmla="*/ 2147483647 w 153"/>
                <a:gd name="T15" fmla="*/ 2147483647 h 140"/>
                <a:gd name="T16" fmla="*/ 2147483647 w 153"/>
                <a:gd name="T17" fmla="*/ 2147483647 h 140"/>
                <a:gd name="T18" fmla="*/ 2147483647 w 153"/>
                <a:gd name="T19" fmla="*/ 2147483647 h 140"/>
                <a:gd name="T20" fmla="*/ 148131069 w 153"/>
                <a:gd name="T21" fmla="*/ 2147483647 h 140"/>
                <a:gd name="T22" fmla="*/ 148131069 w 153"/>
                <a:gd name="T23" fmla="*/ 2147483647 h 140"/>
                <a:gd name="T24" fmla="*/ 0 w 153"/>
                <a:gd name="T25" fmla="*/ 2147483647 h 140"/>
                <a:gd name="T26" fmla="*/ 0 w 153"/>
                <a:gd name="T27" fmla="*/ 2147483647 h 140"/>
                <a:gd name="T28" fmla="*/ 148131069 w 153"/>
                <a:gd name="T29" fmla="*/ 2147483647 h 140"/>
                <a:gd name="T30" fmla="*/ 592804207 w 153"/>
                <a:gd name="T31" fmla="*/ 2147483647 h 140"/>
                <a:gd name="T32" fmla="*/ 740935276 w 153"/>
                <a:gd name="T33" fmla="*/ 2147483647 h 140"/>
                <a:gd name="T34" fmla="*/ 1185327954 w 153"/>
                <a:gd name="T35" fmla="*/ 2147483647 h 140"/>
                <a:gd name="T36" fmla="*/ 1481870022 w 153"/>
                <a:gd name="T37" fmla="*/ 2147483647 h 140"/>
                <a:gd name="T38" fmla="*/ 1778132160 w 153"/>
                <a:gd name="T39" fmla="*/ 2147483647 h 140"/>
                <a:gd name="T40" fmla="*/ 1778132160 w 153"/>
                <a:gd name="T41" fmla="*/ 2147483647 h 140"/>
                <a:gd name="T42" fmla="*/ 2147483647 w 153"/>
                <a:gd name="T43" fmla="*/ 2147483647 h 140"/>
                <a:gd name="T44" fmla="*/ 2147483647 w 153"/>
                <a:gd name="T45" fmla="*/ 2147483647 h 140"/>
                <a:gd name="T46" fmla="*/ 2147483647 w 153"/>
                <a:gd name="T47" fmla="*/ 2147483647 h 140"/>
                <a:gd name="T48" fmla="*/ 2147483647 w 153"/>
                <a:gd name="T49" fmla="*/ 2147483647 h 140"/>
                <a:gd name="T50" fmla="*/ 2147483647 w 153"/>
                <a:gd name="T51" fmla="*/ 2147483647 h 140"/>
                <a:gd name="T52" fmla="*/ 2147483647 w 153"/>
                <a:gd name="T53" fmla="*/ 2147483647 h 140"/>
                <a:gd name="T54" fmla="*/ 2147483647 w 153"/>
                <a:gd name="T55" fmla="*/ 2147483647 h 140"/>
                <a:gd name="T56" fmla="*/ 2147483647 w 153"/>
                <a:gd name="T57" fmla="*/ 1967799560 h 140"/>
                <a:gd name="T58" fmla="*/ 2147483647 w 153"/>
                <a:gd name="T59" fmla="*/ 1967799560 h 140"/>
                <a:gd name="T60" fmla="*/ 2147483647 w 153"/>
                <a:gd name="T61" fmla="*/ 1513910561 h 140"/>
                <a:gd name="T62" fmla="*/ 2147483647 w 153"/>
                <a:gd name="T63" fmla="*/ 1362519185 h 140"/>
                <a:gd name="T64" fmla="*/ 2147483647 w 153"/>
                <a:gd name="T65" fmla="*/ 908346123 h 140"/>
                <a:gd name="T66" fmla="*/ 2147483647 w 153"/>
                <a:gd name="T67" fmla="*/ 756955280 h 140"/>
                <a:gd name="T68" fmla="*/ 2147483647 w 153"/>
                <a:gd name="T69" fmla="*/ 0 h 140"/>
                <a:gd name="T70" fmla="*/ 2147483647 w 153"/>
                <a:gd name="T71" fmla="*/ 0 h 140"/>
                <a:gd name="T72" fmla="*/ 2147483647 w 153"/>
                <a:gd name="T73" fmla="*/ 0 h 140"/>
                <a:gd name="T74" fmla="*/ 2147483647 w 153"/>
                <a:gd name="T75" fmla="*/ 0 h 1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140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753"/>
            <p:cNvSpPr>
              <a:spLocks/>
            </p:cNvSpPr>
            <p:nvPr/>
          </p:nvSpPr>
          <p:spPr bwMode="auto">
            <a:xfrm>
              <a:off x="2659064" y="6178551"/>
              <a:ext cx="90488" cy="80963"/>
            </a:xfrm>
            <a:custGeom>
              <a:avLst/>
              <a:gdLst>
                <a:gd name="T0" fmla="*/ 2147483647 w 171"/>
                <a:gd name="T1" fmla="*/ 290492090 h 154"/>
                <a:gd name="T2" fmla="*/ 2147483647 w 171"/>
                <a:gd name="T3" fmla="*/ 290492090 h 154"/>
                <a:gd name="T4" fmla="*/ 2147483647 w 171"/>
                <a:gd name="T5" fmla="*/ 2147483647 h 154"/>
                <a:gd name="T6" fmla="*/ 2147483647 w 171"/>
                <a:gd name="T7" fmla="*/ 2147483647 h 154"/>
                <a:gd name="T8" fmla="*/ 2147483647 w 171"/>
                <a:gd name="T9" fmla="*/ 2147483647 h 154"/>
                <a:gd name="T10" fmla="*/ 2147483647 w 171"/>
                <a:gd name="T11" fmla="*/ 2147483647 h 154"/>
                <a:gd name="T12" fmla="*/ 2147483647 w 171"/>
                <a:gd name="T13" fmla="*/ 2147483647 h 154"/>
                <a:gd name="T14" fmla="*/ 2147483647 w 171"/>
                <a:gd name="T15" fmla="*/ 2147483647 h 154"/>
                <a:gd name="T16" fmla="*/ 2074391362 w 171"/>
                <a:gd name="T17" fmla="*/ 2147483647 h 154"/>
                <a:gd name="T18" fmla="*/ 1037195681 w 171"/>
                <a:gd name="T19" fmla="*/ 2147483647 h 154"/>
                <a:gd name="T20" fmla="*/ 0 w 171"/>
                <a:gd name="T21" fmla="*/ 2147483647 h 154"/>
                <a:gd name="T22" fmla="*/ 0 w 171"/>
                <a:gd name="T23" fmla="*/ 2147483647 h 154"/>
                <a:gd name="T24" fmla="*/ 0 w 171"/>
                <a:gd name="T25" fmla="*/ 2147483647 h 154"/>
                <a:gd name="T26" fmla="*/ 0 w 171"/>
                <a:gd name="T27" fmla="*/ 2147483647 h 154"/>
                <a:gd name="T28" fmla="*/ 444672320 w 171"/>
                <a:gd name="T29" fmla="*/ 2147483647 h 154"/>
                <a:gd name="T30" fmla="*/ 740934265 w 171"/>
                <a:gd name="T31" fmla="*/ 2147483647 h 154"/>
                <a:gd name="T32" fmla="*/ 1333737557 w 171"/>
                <a:gd name="T33" fmla="*/ 2147483647 h 154"/>
                <a:gd name="T34" fmla="*/ 1333737557 w 171"/>
                <a:gd name="T35" fmla="*/ 2147483647 h 154"/>
                <a:gd name="T36" fmla="*/ 1778129946 w 171"/>
                <a:gd name="T37" fmla="*/ 2147483647 h 154"/>
                <a:gd name="T38" fmla="*/ 2147483647 w 171"/>
                <a:gd name="T39" fmla="*/ 2147483647 h 154"/>
                <a:gd name="T40" fmla="*/ 2147483647 w 171"/>
                <a:gd name="T41" fmla="*/ 2147483647 h 154"/>
                <a:gd name="T42" fmla="*/ 2147483647 w 171"/>
                <a:gd name="T43" fmla="*/ 2147483647 h 154"/>
                <a:gd name="T44" fmla="*/ 2147483647 w 171"/>
                <a:gd name="T45" fmla="*/ 2147483647 h 154"/>
                <a:gd name="T46" fmla="*/ 2147483647 w 171"/>
                <a:gd name="T47" fmla="*/ 2147483647 h 154"/>
                <a:gd name="T48" fmla="*/ 2147483647 w 171"/>
                <a:gd name="T49" fmla="*/ 2147483647 h 154"/>
                <a:gd name="T50" fmla="*/ 2147483647 w 171"/>
                <a:gd name="T51" fmla="*/ 2147483647 h 154"/>
                <a:gd name="T52" fmla="*/ 2147483647 w 171"/>
                <a:gd name="T53" fmla="*/ 2147483647 h 154"/>
                <a:gd name="T54" fmla="*/ 2147483647 w 171"/>
                <a:gd name="T55" fmla="*/ 2147483647 h 154"/>
                <a:gd name="T56" fmla="*/ 2147483647 w 171"/>
                <a:gd name="T57" fmla="*/ 2147483647 h 154"/>
                <a:gd name="T58" fmla="*/ 2147483647 w 171"/>
                <a:gd name="T59" fmla="*/ 2147483647 h 154"/>
                <a:gd name="T60" fmla="*/ 2147483647 w 171"/>
                <a:gd name="T61" fmla="*/ 1889166458 h 154"/>
                <a:gd name="T62" fmla="*/ 2147483647 w 171"/>
                <a:gd name="T63" fmla="*/ 1889166458 h 154"/>
                <a:gd name="T64" fmla="*/ 2147483647 w 171"/>
                <a:gd name="T65" fmla="*/ 1598397833 h 154"/>
                <a:gd name="T66" fmla="*/ 2147483647 w 171"/>
                <a:gd name="T67" fmla="*/ 1307905743 h 154"/>
                <a:gd name="T68" fmla="*/ 2147483647 w 171"/>
                <a:gd name="T69" fmla="*/ 871752805 h 154"/>
                <a:gd name="T70" fmla="*/ 2147483647 w 171"/>
                <a:gd name="T71" fmla="*/ 581260715 h 154"/>
                <a:gd name="T72" fmla="*/ 2147483647 w 171"/>
                <a:gd name="T73" fmla="*/ 290492090 h 154"/>
                <a:gd name="T74" fmla="*/ 2147483647 w 171"/>
                <a:gd name="T75" fmla="*/ 290492090 h 154"/>
                <a:gd name="T76" fmla="*/ 2147483647 w 171"/>
                <a:gd name="T77" fmla="*/ 0 h 154"/>
                <a:gd name="T78" fmla="*/ 2147483647 w 171"/>
                <a:gd name="T79" fmla="*/ 290492090 h 154"/>
                <a:gd name="T80" fmla="*/ 2147483647 w 171"/>
                <a:gd name="T81" fmla="*/ 290492090 h 1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1" h="154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754"/>
            <p:cNvSpPr>
              <a:spLocks/>
            </p:cNvSpPr>
            <p:nvPr/>
          </p:nvSpPr>
          <p:spPr bwMode="auto">
            <a:xfrm>
              <a:off x="2655889" y="6219826"/>
              <a:ext cx="95250" cy="73025"/>
            </a:xfrm>
            <a:custGeom>
              <a:avLst/>
              <a:gdLst>
                <a:gd name="T0" fmla="*/ 2147483647 w 181"/>
                <a:gd name="T1" fmla="*/ 0 h 139"/>
                <a:gd name="T2" fmla="*/ 2147483647 w 181"/>
                <a:gd name="T3" fmla="*/ 0 h 139"/>
                <a:gd name="T4" fmla="*/ 2147483647 w 181"/>
                <a:gd name="T5" fmla="*/ 2147483647 h 139"/>
                <a:gd name="T6" fmla="*/ 2147483647 w 181"/>
                <a:gd name="T7" fmla="*/ 2147483647 h 139"/>
                <a:gd name="T8" fmla="*/ 2147483647 w 181"/>
                <a:gd name="T9" fmla="*/ 2147483647 h 139"/>
                <a:gd name="T10" fmla="*/ 2147483647 w 181"/>
                <a:gd name="T11" fmla="*/ 2147483647 h 139"/>
                <a:gd name="T12" fmla="*/ 2147483647 w 181"/>
                <a:gd name="T13" fmla="*/ 2147483647 h 139"/>
                <a:gd name="T14" fmla="*/ 2147483647 w 181"/>
                <a:gd name="T15" fmla="*/ 2147483647 h 139"/>
                <a:gd name="T16" fmla="*/ 1165882628 w 181"/>
                <a:gd name="T17" fmla="*/ 2147483647 h 139"/>
                <a:gd name="T18" fmla="*/ 291332387 w 181"/>
                <a:gd name="T19" fmla="*/ 2147483647 h 139"/>
                <a:gd name="T20" fmla="*/ 291332387 w 181"/>
                <a:gd name="T21" fmla="*/ 2147483647 h 139"/>
                <a:gd name="T22" fmla="*/ 0 w 181"/>
                <a:gd name="T23" fmla="*/ 2147483647 h 139"/>
                <a:gd name="T24" fmla="*/ 0 w 181"/>
                <a:gd name="T25" fmla="*/ 2147483647 h 139"/>
                <a:gd name="T26" fmla="*/ 291332387 w 181"/>
                <a:gd name="T27" fmla="*/ 2147483647 h 139"/>
                <a:gd name="T28" fmla="*/ 437275384 w 181"/>
                <a:gd name="T29" fmla="*/ 2147483647 h 139"/>
                <a:gd name="T30" fmla="*/ 874273438 w 181"/>
                <a:gd name="T31" fmla="*/ 2147483647 h 139"/>
                <a:gd name="T32" fmla="*/ 1165882628 w 181"/>
                <a:gd name="T33" fmla="*/ 2147483647 h 139"/>
                <a:gd name="T34" fmla="*/ 1457215015 w 181"/>
                <a:gd name="T35" fmla="*/ 2147483647 h 139"/>
                <a:gd name="T36" fmla="*/ 1748824206 w 181"/>
                <a:gd name="T37" fmla="*/ 2147483647 h 139"/>
                <a:gd name="T38" fmla="*/ 1748824206 w 181"/>
                <a:gd name="T39" fmla="*/ 2147483647 h 139"/>
                <a:gd name="T40" fmla="*/ 2147483647 w 181"/>
                <a:gd name="T41" fmla="*/ 2147483647 h 139"/>
                <a:gd name="T42" fmla="*/ 2147483647 w 181"/>
                <a:gd name="T43" fmla="*/ 2147483647 h 139"/>
                <a:gd name="T44" fmla="*/ 2147483647 w 181"/>
                <a:gd name="T45" fmla="*/ 2147483647 h 139"/>
                <a:gd name="T46" fmla="*/ 2147483647 w 181"/>
                <a:gd name="T47" fmla="*/ 2147483647 h 139"/>
                <a:gd name="T48" fmla="*/ 2147483647 w 181"/>
                <a:gd name="T49" fmla="*/ 2147483647 h 139"/>
                <a:gd name="T50" fmla="*/ 2147483647 w 181"/>
                <a:gd name="T51" fmla="*/ 2147483647 h 139"/>
                <a:gd name="T52" fmla="*/ 2147483647 w 181"/>
                <a:gd name="T53" fmla="*/ 2147483647 h 139"/>
                <a:gd name="T54" fmla="*/ 2147483647 w 181"/>
                <a:gd name="T55" fmla="*/ 1739922019 h 139"/>
                <a:gd name="T56" fmla="*/ 2147483647 w 181"/>
                <a:gd name="T57" fmla="*/ 1739922019 h 139"/>
                <a:gd name="T58" fmla="*/ 2147483647 w 181"/>
                <a:gd name="T59" fmla="*/ 1304941515 h 139"/>
                <a:gd name="T60" fmla="*/ 2147483647 w 181"/>
                <a:gd name="T61" fmla="*/ 1160039951 h 139"/>
                <a:gd name="T62" fmla="*/ 2147483647 w 181"/>
                <a:gd name="T63" fmla="*/ 725059446 h 139"/>
                <a:gd name="T64" fmla="*/ 2147483647 w 181"/>
                <a:gd name="T65" fmla="*/ 579882069 h 139"/>
                <a:gd name="T66" fmla="*/ 2147483647 w 181"/>
                <a:gd name="T67" fmla="*/ 144901564 h 139"/>
                <a:gd name="T68" fmla="*/ 2147483647 w 181"/>
                <a:gd name="T69" fmla="*/ 0 h 139"/>
                <a:gd name="T70" fmla="*/ 2147483647 w 181"/>
                <a:gd name="T71" fmla="*/ 0 h 139"/>
                <a:gd name="T72" fmla="*/ 2147483647 w 181"/>
                <a:gd name="T73" fmla="*/ 0 h 139"/>
                <a:gd name="T74" fmla="*/ 2147483647 w 181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1" h="139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1755"/>
            <p:cNvSpPr>
              <a:spLocks/>
            </p:cNvSpPr>
            <p:nvPr/>
          </p:nvSpPr>
          <p:spPr bwMode="auto">
            <a:xfrm>
              <a:off x="2655889" y="6254751"/>
              <a:ext cx="84138" cy="77788"/>
            </a:xfrm>
            <a:custGeom>
              <a:avLst/>
              <a:gdLst>
                <a:gd name="T0" fmla="*/ 2147483647 w 159"/>
                <a:gd name="T1" fmla="*/ 284546416 h 149"/>
                <a:gd name="T2" fmla="*/ 2147483647 w 159"/>
                <a:gd name="T3" fmla="*/ 284546416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2147483647 w 159"/>
                <a:gd name="T15" fmla="*/ 2147483647 h 149"/>
                <a:gd name="T16" fmla="*/ 296262069 w 159"/>
                <a:gd name="T17" fmla="*/ 2147483647 h 149"/>
                <a:gd name="T18" fmla="*/ 296262069 w 159"/>
                <a:gd name="T19" fmla="*/ 2147483647 h 149"/>
                <a:gd name="T20" fmla="*/ 0 w 159"/>
                <a:gd name="T21" fmla="*/ 2147483647 h 149"/>
                <a:gd name="T22" fmla="*/ 0 w 159"/>
                <a:gd name="T23" fmla="*/ 2147483647 h 149"/>
                <a:gd name="T24" fmla="*/ 296262069 w 159"/>
                <a:gd name="T25" fmla="*/ 2147483647 h 149"/>
                <a:gd name="T26" fmla="*/ 444673034 w 159"/>
                <a:gd name="T27" fmla="*/ 2147483647 h 149"/>
                <a:gd name="T28" fmla="*/ 889065608 w 159"/>
                <a:gd name="T29" fmla="*/ 2147483647 h 149"/>
                <a:gd name="T30" fmla="*/ 1185327677 w 159"/>
                <a:gd name="T31" fmla="*/ 2147483647 h 149"/>
                <a:gd name="T32" fmla="*/ 1481869677 w 159"/>
                <a:gd name="T33" fmla="*/ 2147483647 h 149"/>
                <a:gd name="T34" fmla="*/ 1778131217 w 159"/>
                <a:gd name="T35" fmla="*/ 2147483647 h 149"/>
                <a:gd name="T36" fmla="*/ 1778131217 w 159"/>
                <a:gd name="T37" fmla="*/ 2147483647 h 149"/>
                <a:gd name="T38" fmla="*/ 2147483647 w 159"/>
                <a:gd name="T39" fmla="*/ 2147483647 h 149"/>
                <a:gd name="T40" fmla="*/ 2147483647 w 159"/>
                <a:gd name="T41" fmla="*/ 2147483647 h 149"/>
                <a:gd name="T42" fmla="*/ 2147483647 w 159"/>
                <a:gd name="T43" fmla="*/ 2147483647 h 149"/>
                <a:gd name="T44" fmla="*/ 2147483647 w 159"/>
                <a:gd name="T45" fmla="*/ 2147483647 h 149"/>
                <a:gd name="T46" fmla="*/ 2147483647 w 159"/>
                <a:gd name="T47" fmla="*/ 2147483647 h 149"/>
                <a:gd name="T48" fmla="*/ 2147483647 w 159"/>
                <a:gd name="T49" fmla="*/ 2147483647 h 149"/>
                <a:gd name="T50" fmla="*/ 2147483647 w 159"/>
                <a:gd name="T51" fmla="*/ 1565277806 h 149"/>
                <a:gd name="T52" fmla="*/ 2147483647 w 159"/>
                <a:gd name="T53" fmla="*/ 1565277806 h 149"/>
                <a:gd name="T54" fmla="*/ 2147483647 w 159"/>
                <a:gd name="T55" fmla="*/ 1138458182 h 149"/>
                <a:gd name="T56" fmla="*/ 2147483647 w 159"/>
                <a:gd name="T57" fmla="*/ 995912455 h 149"/>
                <a:gd name="T58" fmla="*/ 2147483647 w 159"/>
                <a:gd name="T59" fmla="*/ 569092831 h 149"/>
                <a:gd name="T60" fmla="*/ 2147483647 w 159"/>
                <a:gd name="T61" fmla="*/ 426819624 h 149"/>
                <a:gd name="T62" fmla="*/ 2147483647 w 159"/>
                <a:gd name="T63" fmla="*/ 284546416 h 149"/>
                <a:gd name="T64" fmla="*/ 2147483647 w 159"/>
                <a:gd name="T65" fmla="*/ 0 h 149"/>
                <a:gd name="T66" fmla="*/ 2147483647 w 159"/>
                <a:gd name="T67" fmla="*/ 0 h 149"/>
                <a:gd name="T68" fmla="*/ 2147483647 w 159"/>
                <a:gd name="T69" fmla="*/ 284546416 h 149"/>
                <a:gd name="T70" fmla="*/ 2147483647 w 159"/>
                <a:gd name="T71" fmla="*/ 284546416 h 1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9" h="14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1756"/>
            <p:cNvSpPr>
              <a:spLocks/>
            </p:cNvSpPr>
            <p:nvPr/>
          </p:nvSpPr>
          <p:spPr bwMode="auto">
            <a:xfrm>
              <a:off x="2651127" y="6283326"/>
              <a:ext cx="93663" cy="79375"/>
            </a:xfrm>
            <a:custGeom>
              <a:avLst/>
              <a:gdLst>
                <a:gd name="T0" fmla="*/ 2147483647 w 175"/>
                <a:gd name="T1" fmla="*/ 284695670 h 152"/>
                <a:gd name="T2" fmla="*/ 2147483647 w 175"/>
                <a:gd name="T3" fmla="*/ 284695670 h 152"/>
                <a:gd name="T4" fmla="*/ 2147483647 w 175"/>
                <a:gd name="T5" fmla="*/ 2147483647 h 152"/>
                <a:gd name="T6" fmla="*/ 2147483647 w 175"/>
                <a:gd name="T7" fmla="*/ 2147483647 h 152"/>
                <a:gd name="T8" fmla="*/ 2147483647 w 175"/>
                <a:gd name="T9" fmla="*/ 2147483647 h 152"/>
                <a:gd name="T10" fmla="*/ 2147483647 w 175"/>
                <a:gd name="T11" fmla="*/ 2147483647 h 152"/>
                <a:gd name="T12" fmla="*/ 2147483647 w 175"/>
                <a:gd name="T13" fmla="*/ 2147483647 h 152"/>
                <a:gd name="T14" fmla="*/ 2147483647 w 175"/>
                <a:gd name="T15" fmla="*/ 2147483647 h 152"/>
                <a:gd name="T16" fmla="*/ 2147483647 w 175"/>
                <a:gd name="T17" fmla="*/ 2147483647 h 152"/>
                <a:gd name="T18" fmla="*/ 2147483647 w 175"/>
                <a:gd name="T19" fmla="*/ 2147483647 h 152"/>
                <a:gd name="T20" fmla="*/ 2147483647 w 175"/>
                <a:gd name="T21" fmla="*/ 2147483647 h 152"/>
                <a:gd name="T22" fmla="*/ 1073356036 w 175"/>
                <a:gd name="T23" fmla="*/ 2147483647 h 152"/>
                <a:gd name="T24" fmla="*/ 306509224 w 175"/>
                <a:gd name="T25" fmla="*/ 2147483647 h 152"/>
                <a:gd name="T26" fmla="*/ 306509224 w 175"/>
                <a:gd name="T27" fmla="*/ 2147483647 h 152"/>
                <a:gd name="T28" fmla="*/ 0 w 175"/>
                <a:gd name="T29" fmla="*/ 2147483647 h 152"/>
                <a:gd name="T30" fmla="*/ 306509224 w 175"/>
                <a:gd name="T31" fmla="*/ 2147483647 h 152"/>
                <a:gd name="T32" fmla="*/ 460050712 w 175"/>
                <a:gd name="T33" fmla="*/ 2147483647 h 152"/>
                <a:gd name="T34" fmla="*/ 1073356036 w 175"/>
                <a:gd name="T35" fmla="*/ 2147483647 h 152"/>
                <a:gd name="T36" fmla="*/ 1533119872 w 175"/>
                <a:gd name="T37" fmla="*/ 2147483647 h 152"/>
                <a:gd name="T38" fmla="*/ 1533119872 w 175"/>
                <a:gd name="T39" fmla="*/ 2147483647 h 152"/>
                <a:gd name="T40" fmla="*/ 2146425196 w 175"/>
                <a:gd name="T41" fmla="*/ 2147483647 h 152"/>
                <a:gd name="T42" fmla="*/ 2147483647 w 175"/>
                <a:gd name="T43" fmla="*/ 2147483647 h 152"/>
                <a:gd name="T44" fmla="*/ 2147483647 w 175"/>
                <a:gd name="T45" fmla="*/ 2147483647 h 152"/>
                <a:gd name="T46" fmla="*/ 2147483647 w 175"/>
                <a:gd name="T47" fmla="*/ 2147483647 h 152"/>
                <a:gd name="T48" fmla="*/ 2147483647 w 175"/>
                <a:gd name="T49" fmla="*/ 2147483647 h 152"/>
                <a:gd name="T50" fmla="*/ 2147483647 w 175"/>
                <a:gd name="T51" fmla="*/ 2147483647 h 152"/>
                <a:gd name="T52" fmla="*/ 2147483647 w 175"/>
                <a:gd name="T53" fmla="*/ 2147483647 h 152"/>
                <a:gd name="T54" fmla="*/ 2147483647 w 175"/>
                <a:gd name="T55" fmla="*/ 2147483647 h 152"/>
                <a:gd name="T56" fmla="*/ 2147483647 w 175"/>
                <a:gd name="T57" fmla="*/ 2147483647 h 152"/>
                <a:gd name="T58" fmla="*/ 2147483647 w 175"/>
                <a:gd name="T59" fmla="*/ 2147483647 h 152"/>
                <a:gd name="T60" fmla="*/ 2147483647 w 175"/>
                <a:gd name="T61" fmla="*/ 2147483647 h 152"/>
                <a:gd name="T62" fmla="*/ 2147483647 w 175"/>
                <a:gd name="T63" fmla="*/ 2147483647 h 152"/>
                <a:gd name="T64" fmla="*/ 2147483647 w 175"/>
                <a:gd name="T65" fmla="*/ 2147483647 h 152"/>
                <a:gd name="T66" fmla="*/ 2147483647 w 175"/>
                <a:gd name="T67" fmla="*/ 1566371106 h 152"/>
                <a:gd name="T68" fmla="*/ 2147483647 w 175"/>
                <a:gd name="T69" fmla="*/ 1566371106 h 152"/>
                <a:gd name="T70" fmla="*/ 2147483647 w 175"/>
                <a:gd name="T71" fmla="*/ 1281675958 h 152"/>
                <a:gd name="T72" fmla="*/ 2147483647 w 175"/>
                <a:gd name="T73" fmla="*/ 996707175 h 152"/>
                <a:gd name="T74" fmla="*/ 2147483647 w 175"/>
                <a:gd name="T75" fmla="*/ 712012027 h 152"/>
                <a:gd name="T76" fmla="*/ 2147483647 w 175"/>
                <a:gd name="T77" fmla="*/ 427316357 h 152"/>
                <a:gd name="T78" fmla="*/ 2147483647 w 175"/>
                <a:gd name="T79" fmla="*/ 284695670 h 152"/>
                <a:gd name="T80" fmla="*/ 2147483647 w 175"/>
                <a:gd name="T81" fmla="*/ 0 h 152"/>
                <a:gd name="T82" fmla="*/ 2147483647 w 175"/>
                <a:gd name="T83" fmla="*/ 0 h 152"/>
                <a:gd name="T84" fmla="*/ 2147483647 w 175"/>
                <a:gd name="T85" fmla="*/ 284695670 h 152"/>
                <a:gd name="T86" fmla="*/ 2147483647 w 175"/>
                <a:gd name="T87" fmla="*/ 28469567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5" h="152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1757"/>
            <p:cNvSpPr>
              <a:spLocks/>
            </p:cNvSpPr>
            <p:nvPr/>
          </p:nvSpPr>
          <p:spPr bwMode="auto">
            <a:xfrm>
              <a:off x="2655889" y="6324601"/>
              <a:ext cx="76200" cy="68263"/>
            </a:xfrm>
            <a:custGeom>
              <a:avLst/>
              <a:gdLst>
                <a:gd name="T0" fmla="*/ 2147483647 w 144"/>
                <a:gd name="T1" fmla="*/ 296262478 h 129"/>
                <a:gd name="T2" fmla="*/ 2147483647 w 144"/>
                <a:gd name="T3" fmla="*/ 296262478 h 129"/>
                <a:gd name="T4" fmla="*/ 2147483647 w 144"/>
                <a:gd name="T5" fmla="*/ 2147483647 h 129"/>
                <a:gd name="T6" fmla="*/ 2147483647 w 144"/>
                <a:gd name="T7" fmla="*/ 2147483647 h 129"/>
                <a:gd name="T8" fmla="*/ 2147483647 w 144"/>
                <a:gd name="T9" fmla="*/ 2147483647 h 129"/>
                <a:gd name="T10" fmla="*/ 2147483647 w 144"/>
                <a:gd name="T11" fmla="*/ 2147483647 h 129"/>
                <a:gd name="T12" fmla="*/ 2147483647 w 144"/>
                <a:gd name="T13" fmla="*/ 2147483647 h 129"/>
                <a:gd name="T14" fmla="*/ 1778110067 w 144"/>
                <a:gd name="T15" fmla="*/ 2147483647 h 129"/>
                <a:gd name="T16" fmla="*/ 296258192 w 144"/>
                <a:gd name="T17" fmla="*/ 2147483647 h 129"/>
                <a:gd name="T18" fmla="*/ 296258192 w 144"/>
                <a:gd name="T19" fmla="*/ 2147483647 h 129"/>
                <a:gd name="T20" fmla="*/ 0 w 144"/>
                <a:gd name="T21" fmla="*/ 2147483647 h 129"/>
                <a:gd name="T22" fmla="*/ 296258192 w 144"/>
                <a:gd name="T23" fmla="*/ 2147483647 h 129"/>
                <a:gd name="T24" fmla="*/ 444667746 w 144"/>
                <a:gd name="T25" fmla="*/ 2147483647 h 129"/>
                <a:gd name="T26" fmla="*/ 1037184129 w 144"/>
                <a:gd name="T27" fmla="*/ 2147483647 h 129"/>
                <a:gd name="T28" fmla="*/ 1481851875 w 144"/>
                <a:gd name="T29" fmla="*/ 2147483647 h 129"/>
                <a:gd name="T30" fmla="*/ 1481851875 w 144"/>
                <a:gd name="T31" fmla="*/ 2147483647 h 129"/>
                <a:gd name="T32" fmla="*/ 1778110067 w 144"/>
                <a:gd name="T33" fmla="*/ 2147483647 h 129"/>
                <a:gd name="T34" fmla="*/ 2147483647 w 144"/>
                <a:gd name="T35" fmla="*/ 2147483647 h 129"/>
                <a:gd name="T36" fmla="*/ 2147483647 w 144"/>
                <a:gd name="T37" fmla="*/ 2147483647 h 129"/>
                <a:gd name="T38" fmla="*/ 2147483647 w 144"/>
                <a:gd name="T39" fmla="*/ 2147483647 h 129"/>
                <a:gd name="T40" fmla="*/ 2147483647 w 144"/>
                <a:gd name="T41" fmla="*/ 2147483647 h 129"/>
                <a:gd name="T42" fmla="*/ 2147483647 w 144"/>
                <a:gd name="T43" fmla="*/ 2147483647 h 129"/>
                <a:gd name="T44" fmla="*/ 2147483647 w 144"/>
                <a:gd name="T45" fmla="*/ 2147483647 h 129"/>
                <a:gd name="T46" fmla="*/ 2147483647 w 144"/>
                <a:gd name="T47" fmla="*/ 2147483647 h 129"/>
                <a:gd name="T48" fmla="*/ 2147483647 w 144"/>
                <a:gd name="T49" fmla="*/ 2147483647 h 129"/>
                <a:gd name="T50" fmla="*/ 2147483647 w 144"/>
                <a:gd name="T51" fmla="*/ 2147483647 h 129"/>
                <a:gd name="T52" fmla="*/ 2147483647 w 144"/>
                <a:gd name="T53" fmla="*/ 1481873842 h 129"/>
                <a:gd name="T54" fmla="*/ 2147483647 w 144"/>
                <a:gd name="T55" fmla="*/ 1481873842 h 129"/>
                <a:gd name="T56" fmla="*/ 2147483647 w 144"/>
                <a:gd name="T57" fmla="*/ 1333742073 h 129"/>
                <a:gd name="T58" fmla="*/ 2147483647 w 144"/>
                <a:gd name="T59" fmla="*/ 889067895 h 129"/>
                <a:gd name="T60" fmla="*/ 2147483647 w 144"/>
                <a:gd name="T61" fmla="*/ 740936656 h 129"/>
                <a:gd name="T62" fmla="*/ 2147483647 w 144"/>
                <a:gd name="T63" fmla="*/ 296262478 h 129"/>
                <a:gd name="T64" fmla="*/ 2147483647 w 144"/>
                <a:gd name="T65" fmla="*/ 0 h 129"/>
                <a:gd name="T66" fmla="*/ 2147483647 w 144"/>
                <a:gd name="T67" fmla="*/ 0 h 129"/>
                <a:gd name="T68" fmla="*/ 2147483647 w 144"/>
                <a:gd name="T69" fmla="*/ 0 h 129"/>
                <a:gd name="T70" fmla="*/ 2147483647 w 144"/>
                <a:gd name="T71" fmla="*/ 296262478 h 129"/>
                <a:gd name="T72" fmla="*/ 2147483647 w 144"/>
                <a:gd name="T73" fmla="*/ 296262478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4" h="129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1758"/>
            <p:cNvSpPr>
              <a:spLocks/>
            </p:cNvSpPr>
            <p:nvPr/>
          </p:nvSpPr>
          <p:spPr bwMode="auto">
            <a:xfrm>
              <a:off x="2674939" y="6343651"/>
              <a:ext cx="68263" cy="58738"/>
            </a:xfrm>
            <a:custGeom>
              <a:avLst/>
              <a:gdLst>
                <a:gd name="T0" fmla="*/ 2147483647 w 128"/>
                <a:gd name="T1" fmla="*/ 432644179 h 112"/>
                <a:gd name="T2" fmla="*/ 2147483647 w 128"/>
                <a:gd name="T3" fmla="*/ 432644179 h 112"/>
                <a:gd name="T4" fmla="*/ 2147483647 w 128"/>
                <a:gd name="T5" fmla="*/ 1298207871 h 112"/>
                <a:gd name="T6" fmla="*/ 2147483647 w 128"/>
                <a:gd name="T7" fmla="*/ 1875250508 h 112"/>
                <a:gd name="T8" fmla="*/ 2147483647 w 128"/>
                <a:gd name="T9" fmla="*/ 2147483647 h 112"/>
                <a:gd name="T10" fmla="*/ 2147483647 w 128"/>
                <a:gd name="T11" fmla="*/ 2147483647 h 112"/>
                <a:gd name="T12" fmla="*/ 2147483647 w 128"/>
                <a:gd name="T13" fmla="*/ 2147483647 h 112"/>
                <a:gd name="T14" fmla="*/ 2147483647 w 128"/>
                <a:gd name="T15" fmla="*/ 2147483647 h 112"/>
                <a:gd name="T16" fmla="*/ 2147483647 w 128"/>
                <a:gd name="T17" fmla="*/ 2147483647 h 112"/>
                <a:gd name="T18" fmla="*/ 2147483647 w 128"/>
                <a:gd name="T19" fmla="*/ 2147483647 h 112"/>
                <a:gd name="T20" fmla="*/ 2147483647 w 128"/>
                <a:gd name="T21" fmla="*/ 2147483647 h 112"/>
                <a:gd name="T22" fmla="*/ 2147483647 w 128"/>
                <a:gd name="T23" fmla="*/ 2147483647 h 112"/>
                <a:gd name="T24" fmla="*/ 1213309762 w 128"/>
                <a:gd name="T25" fmla="*/ 2147483647 h 112"/>
                <a:gd name="T26" fmla="*/ 606654881 w 128"/>
                <a:gd name="T27" fmla="*/ 2147483647 h 112"/>
                <a:gd name="T28" fmla="*/ 0 w 128"/>
                <a:gd name="T29" fmla="*/ 2147483647 h 112"/>
                <a:gd name="T30" fmla="*/ 0 w 128"/>
                <a:gd name="T31" fmla="*/ 2147483647 h 112"/>
                <a:gd name="T32" fmla="*/ 0 w 128"/>
                <a:gd name="T33" fmla="*/ 2147483647 h 112"/>
                <a:gd name="T34" fmla="*/ 0 w 128"/>
                <a:gd name="T35" fmla="*/ 2147483647 h 112"/>
                <a:gd name="T36" fmla="*/ 303469566 w 128"/>
                <a:gd name="T37" fmla="*/ 2147483647 h 112"/>
                <a:gd name="T38" fmla="*/ 606654881 w 128"/>
                <a:gd name="T39" fmla="*/ 2147483647 h 112"/>
                <a:gd name="T40" fmla="*/ 1516779328 w 128"/>
                <a:gd name="T41" fmla="*/ 2147483647 h 112"/>
                <a:gd name="T42" fmla="*/ 1668371719 w 128"/>
                <a:gd name="T43" fmla="*/ 2147483647 h 112"/>
                <a:gd name="T44" fmla="*/ 1820248894 w 128"/>
                <a:gd name="T45" fmla="*/ 2147483647 h 112"/>
                <a:gd name="T46" fmla="*/ 1820248894 w 128"/>
                <a:gd name="T47" fmla="*/ 2147483647 h 112"/>
                <a:gd name="T48" fmla="*/ 2147483647 w 128"/>
                <a:gd name="T49" fmla="*/ 2147483647 h 112"/>
                <a:gd name="T50" fmla="*/ 2147483647 w 128"/>
                <a:gd name="T51" fmla="*/ 2147483647 h 112"/>
                <a:gd name="T52" fmla="*/ 2147483647 w 128"/>
                <a:gd name="T53" fmla="*/ 2147483647 h 112"/>
                <a:gd name="T54" fmla="*/ 2147483647 w 128"/>
                <a:gd name="T55" fmla="*/ 2147483647 h 112"/>
                <a:gd name="T56" fmla="*/ 2147483647 w 128"/>
                <a:gd name="T57" fmla="*/ 2147483647 h 112"/>
                <a:gd name="T58" fmla="*/ 2147483647 w 128"/>
                <a:gd name="T59" fmla="*/ 2147483647 h 112"/>
                <a:gd name="T60" fmla="*/ 2147483647 w 128"/>
                <a:gd name="T61" fmla="*/ 2147483647 h 112"/>
                <a:gd name="T62" fmla="*/ 2147483647 w 128"/>
                <a:gd name="T63" fmla="*/ 2147483647 h 112"/>
                <a:gd name="T64" fmla="*/ 2147483647 w 128"/>
                <a:gd name="T65" fmla="*/ 2147483647 h 112"/>
                <a:gd name="T66" fmla="*/ 2147483647 w 128"/>
                <a:gd name="T67" fmla="*/ 2147483647 h 112"/>
                <a:gd name="T68" fmla="*/ 2147483647 w 128"/>
                <a:gd name="T69" fmla="*/ 1586728927 h 112"/>
                <a:gd name="T70" fmla="*/ 2147483647 w 128"/>
                <a:gd name="T71" fmla="*/ 1586728927 h 112"/>
                <a:gd name="T72" fmla="*/ 2147483647 w 128"/>
                <a:gd name="T73" fmla="*/ 1298207871 h 112"/>
                <a:gd name="T74" fmla="*/ 2147483647 w 128"/>
                <a:gd name="T75" fmla="*/ 1009686815 h 112"/>
                <a:gd name="T76" fmla="*/ 2147483647 w 128"/>
                <a:gd name="T77" fmla="*/ 577042636 h 112"/>
                <a:gd name="T78" fmla="*/ 2147483647 w 128"/>
                <a:gd name="T79" fmla="*/ 288521056 h 112"/>
                <a:gd name="T80" fmla="*/ 2147483647 w 128"/>
                <a:gd name="T81" fmla="*/ 0 h 112"/>
                <a:gd name="T82" fmla="*/ 2147483647 w 128"/>
                <a:gd name="T83" fmla="*/ 0 h 112"/>
                <a:gd name="T84" fmla="*/ 2147483647 w 128"/>
                <a:gd name="T85" fmla="*/ 0 h 112"/>
                <a:gd name="T86" fmla="*/ 2147483647 w 128"/>
                <a:gd name="T87" fmla="*/ 432644179 h 112"/>
                <a:gd name="T88" fmla="*/ 2147483647 w 128"/>
                <a:gd name="T89" fmla="*/ 432644179 h 1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8" h="112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1759"/>
            <p:cNvSpPr>
              <a:spLocks/>
            </p:cNvSpPr>
            <p:nvPr/>
          </p:nvSpPr>
          <p:spPr bwMode="auto">
            <a:xfrm>
              <a:off x="2381252" y="5619751"/>
              <a:ext cx="47625" cy="52388"/>
            </a:xfrm>
            <a:custGeom>
              <a:avLst/>
              <a:gdLst>
                <a:gd name="T0" fmla="*/ 2147483647 w 89"/>
                <a:gd name="T1" fmla="*/ 139633212 h 101"/>
                <a:gd name="T2" fmla="*/ 2147483647 w 89"/>
                <a:gd name="T3" fmla="*/ 139633212 h 101"/>
                <a:gd name="T4" fmla="*/ 2147483647 w 89"/>
                <a:gd name="T5" fmla="*/ 1535156686 h 101"/>
                <a:gd name="T6" fmla="*/ 2147483647 w 89"/>
                <a:gd name="T7" fmla="*/ 2147483647 h 101"/>
                <a:gd name="T8" fmla="*/ 2147483647 w 89"/>
                <a:gd name="T9" fmla="*/ 2147483647 h 101"/>
                <a:gd name="T10" fmla="*/ 153194642 w 89"/>
                <a:gd name="T11" fmla="*/ 2147483647 h 101"/>
                <a:gd name="T12" fmla="*/ 153194642 w 89"/>
                <a:gd name="T13" fmla="*/ 2147483647 h 101"/>
                <a:gd name="T14" fmla="*/ 153194642 w 89"/>
                <a:gd name="T15" fmla="*/ 2147483647 h 101"/>
                <a:gd name="T16" fmla="*/ 0 w 89"/>
                <a:gd name="T17" fmla="*/ 2147483647 h 101"/>
                <a:gd name="T18" fmla="*/ 459583926 w 89"/>
                <a:gd name="T19" fmla="*/ 2147483647 h 101"/>
                <a:gd name="T20" fmla="*/ 612778567 w 89"/>
                <a:gd name="T21" fmla="*/ 2147483647 h 101"/>
                <a:gd name="T22" fmla="*/ 1072649313 w 89"/>
                <a:gd name="T23" fmla="*/ 2147483647 h 101"/>
                <a:gd name="T24" fmla="*/ 1379038597 w 89"/>
                <a:gd name="T25" fmla="*/ 2147483647 h 101"/>
                <a:gd name="T26" fmla="*/ 1685427881 w 89"/>
                <a:gd name="T27" fmla="*/ 2147483647 h 101"/>
                <a:gd name="T28" fmla="*/ 1685427881 w 89"/>
                <a:gd name="T29" fmla="*/ 2147483647 h 101"/>
                <a:gd name="T30" fmla="*/ 2147483647 w 89"/>
                <a:gd name="T31" fmla="*/ 2147483647 h 101"/>
                <a:gd name="T32" fmla="*/ 2147483647 w 89"/>
                <a:gd name="T33" fmla="*/ 2147483647 h 101"/>
                <a:gd name="T34" fmla="*/ 2147483647 w 89"/>
                <a:gd name="T35" fmla="*/ 2147483647 h 101"/>
                <a:gd name="T36" fmla="*/ 2147483647 w 89"/>
                <a:gd name="T37" fmla="*/ 1535156686 h 101"/>
                <a:gd name="T38" fmla="*/ 2147483647 w 89"/>
                <a:gd name="T39" fmla="*/ 1535156686 h 101"/>
                <a:gd name="T40" fmla="*/ 2147483647 w 89"/>
                <a:gd name="T41" fmla="*/ 1116526252 h 101"/>
                <a:gd name="T42" fmla="*/ 2147483647 w 89"/>
                <a:gd name="T43" fmla="*/ 697627136 h 101"/>
                <a:gd name="T44" fmla="*/ 2147483647 w 89"/>
                <a:gd name="T45" fmla="*/ 558263126 h 101"/>
                <a:gd name="T46" fmla="*/ 2147483647 w 89"/>
                <a:gd name="T47" fmla="*/ 139633212 h 101"/>
                <a:gd name="T48" fmla="*/ 2147483647 w 89"/>
                <a:gd name="T49" fmla="*/ 0 h 101"/>
                <a:gd name="T50" fmla="*/ 2147483647 w 89"/>
                <a:gd name="T51" fmla="*/ 0 h 101"/>
                <a:gd name="T52" fmla="*/ 2147483647 w 89"/>
                <a:gd name="T53" fmla="*/ 0 h 101"/>
                <a:gd name="T54" fmla="*/ 2147483647 w 89"/>
                <a:gd name="T55" fmla="*/ 139633212 h 101"/>
                <a:gd name="T56" fmla="*/ 2147483647 w 89"/>
                <a:gd name="T57" fmla="*/ 139633212 h 10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101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1760"/>
            <p:cNvSpPr>
              <a:spLocks/>
            </p:cNvSpPr>
            <p:nvPr/>
          </p:nvSpPr>
          <p:spPr bwMode="auto">
            <a:xfrm>
              <a:off x="2379664" y="5613401"/>
              <a:ext cx="79375" cy="96838"/>
            </a:xfrm>
            <a:custGeom>
              <a:avLst/>
              <a:gdLst>
                <a:gd name="T0" fmla="*/ 2147483647 w 149"/>
                <a:gd name="T1" fmla="*/ 306279868 h 181"/>
                <a:gd name="T2" fmla="*/ 2147483647 w 149"/>
                <a:gd name="T3" fmla="*/ 306279868 h 181"/>
                <a:gd name="T4" fmla="*/ 2147483647 w 149"/>
                <a:gd name="T5" fmla="*/ 2147483647 h 181"/>
                <a:gd name="T6" fmla="*/ 2147483647 w 149"/>
                <a:gd name="T7" fmla="*/ 2147483647 h 181"/>
                <a:gd name="T8" fmla="*/ 2147483647 w 149"/>
                <a:gd name="T9" fmla="*/ 2147483647 h 181"/>
                <a:gd name="T10" fmla="*/ 2147483647 w 149"/>
                <a:gd name="T11" fmla="*/ 2147483647 h 181"/>
                <a:gd name="T12" fmla="*/ 2147483647 w 149"/>
                <a:gd name="T13" fmla="*/ 2147483647 h 181"/>
                <a:gd name="T14" fmla="*/ 2147483647 w 149"/>
                <a:gd name="T15" fmla="*/ 2147483647 h 181"/>
                <a:gd name="T16" fmla="*/ 2147483647 w 149"/>
                <a:gd name="T17" fmla="*/ 2147483647 h 181"/>
                <a:gd name="T18" fmla="*/ 2147483647 w 149"/>
                <a:gd name="T19" fmla="*/ 2147483647 h 181"/>
                <a:gd name="T20" fmla="*/ 2147483647 w 149"/>
                <a:gd name="T21" fmla="*/ 2147483647 h 181"/>
                <a:gd name="T22" fmla="*/ 1058247743 w 149"/>
                <a:gd name="T23" fmla="*/ 2147483647 h 181"/>
                <a:gd name="T24" fmla="*/ 0 w 149"/>
                <a:gd name="T25" fmla="*/ 2147483647 h 181"/>
                <a:gd name="T26" fmla="*/ 0 w 149"/>
                <a:gd name="T27" fmla="*/ 2147483647 h 181"/>
                <a:gd name="T28" fmla="*/ 0 w 149"/>
                <a:gd name="T29" fmla="*/ 2147483647 h 181"/>
                <a:gd name="T30" fmla="*/ 0 w 149"/>
                <a:gd name="T31" fmla="*/ 2147483647 h 181"/>
                <a:gd name="T32" fmla="*/ 302234962 w 149"/>
                <a:gd name="T33" fmla="*/ 2147483647 h 181"/>
                <a:gd name="T34" fmla="*/ 453494413 w 149"/>
                <a:gd name="T35" fmla="*/ 2147483647 h 181"/>
                <a:gd name="T36" fmla="*/ 906988293 w 149"/>
                <a:gd name="T37" fmla="*/ 2147483647 h 181"/>
                <a:gd name="T38" fmla="*/ 1209507194 w 149"/>
                <a:gd name="T39" fmla="*/ 2147483647 h 181"/>
                <a:gd name="T40" fmla="*/ 1511741623 w 149"/>
                <a:gd name="T41" fmla="*/ 2147483647 h 181"/>
                <a:gd name="T42" fmla="*/ 1663001074 w 149"/>
                <a:gd name="T43" fmla="*/ 2147483647 h 181"/>
                <a:gd name="T44" fmla="*/ 1663001074 w 149"/>
                <a:gd name="T45" fmla="*/ 2147483647 h 181"/>
                <a:gd name="T46" fmla="*/ 2147483647 w 149"/>
                <a:gd name="T47" fmla="*/ 2147483647 h 181"/>
                <a:gd name="T48" fmla="*/ 2147483647 w 149"/>
                <a:gd name="T49" fmla="*/ 2147483647 h 181"/>
                <a:gd name="T50" fmla="*/ 2147483647 w 149"/>
                <a:gd name="T51" fmla="*/ 2147483647 h 181"/>
                <a:gd name="T52" fmla="*/ 2147483647 w 149"/>
                <a:gd name="T53" fmla="*/ 2147483647 h 181"/>
                <a:gd name="T54" fmla="*/ 2147483647 w 149"/>
                <a:gd name="T55" fmla="*/ 2147483647 h 181"/>
                <a:gd name="T56" fmla="*/ 2147483647 w 149"/>
                <a:gd name="T57" fmla="*/ 2147483647 h 181"/>
                <a:gd name="T58" fmla="*/ 2147483647 w 149"/>
                <a:gd name="T59" fmla="*/ 2147483647 h 181"/>
                <a:gd name="T60" fmla="*/ 2147483647 w 149"/>
                <a:gd name="T61" fmla="*/ 2147483647 h 181"/>
                <a:gd name="T62" fmla="*/ 2147483647 w 149"/>
                <a:gd name="T63" fmla="*/ 1684538741 h 181"/>
                <a:gd name="T64" fmla="*/ 2147483647 w 149"/>
                <a:gd name="T65" fmla="*/ 1684538741 h 181"/>
                <a:gd name="T66" fmla="*/ 2147483647 w 149"/>
                <a:gd name="T67" fmla="*/ 1225118939 h 181"/>
                <a:gd name="T68" fmla="*/ 2147483647 w 149"/>
                <a:gd name="T69" fmla="*/ 918839070 h 181"/>
                <a:gd name="T70" fmla="*/ 2147483647 w 149"/>
                <a:gd name="T71" fmla="*/ 459419803 h 181"/>
                <a:gd name="T72" fmla="*/ 2147483647 w 149"/>
                <a:gd name="T73" fmla="*/ 306279868 h 181"/>
                <a:gd name="T74" fmla="*/ 2147483647 w 149"/>
                <a:gd name="T75" fmla="*/ 0 h 181"/>
                <a:gd name="T76" fmla="*/ 2147483647 w 149"/>
                <a:gd name="T77" fmla="*/ 0 h 181"/>
                <a:gd name="T78" fmla="*/ 2147483647 w 149"/>
                <a:gd name="T79" fmla="*/ 0 h 181"/>
                <a:gd name="T80" fmla="*/ 2147483647 w 149"/>
                <a:gd name="T81" fmla="*/ 306279868 h 181"/>
                <a:gd name="T82" fmla="*/ 2147483647 w 149"/>
                <a:gd name="T83" fmla="*/ 306279868 h 1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181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1761"/>
            <p:cNvSpPr>
              <a:spLocks/>
            </p:cNvSpPr>
            <p:nvPr/>
          </p:nvSpPr>
          <p:spPr bwMode="auto">
            <a:xfrm>
              <a:off x="2384427" y="5614988"/>
              <a:ext cx="93663" cy="112713"/>
            </a:xfrm>
            <a:custGeom>
              <a:avLst/>
              <a:gdLst>
                <a:gd name="T0" fmla="*/ 2147483647 w 175"/>
                <a:gd name="T1" fmla="*/ 444671306 h 213"/>
                <a:gd name="T2" fmla="*/ 2147483647 w 175"/>
                <a:gd name="T3" fmla="*/ 444671306 h 213"/>
                <a:gd name="T4" fmla="*/ 2147483647 w 175"/>
                <a:gd name="T5" fmla="*/ 2147483647 h 213"/>
                <a:gd name="T6" fmla="*/ 2147483647 w 175"/>
                <a:gd name="T7" fmla="*/ 2147483647 h 213"/>
                <a:gd name="T8" fmla="*/ 2147483647 w 175"/>
                <a:gd name="T9" fmla="*/ 2147483647 h 213"/>
                <a:gd name="T10" fmla="*/ 2147483647 w 175"/>
                <a:gd name="T11" fmla="*/ 2147483647 h 213"/>
                <a:gd name="T12" fmla="*/ 2147483647 w 175"/>
                <a:gd name="T13" fmla="*/ 2147483647 h 213"/>
                <a:gd name="T14" fmla="*/ 2147483647 w 175"/>
                <a:gd name="T15" fmla="*/ 2147483647 h 213"/>
                <a:gd name="T16" fmla="*/ 2147483647 w 175"/>
                <a:gd name="T17" fmla="*/ 2147483647 h 213"/>
                <a:gd name="T18" fmla="*/ 2147483647 w 175"/>
                <a:gd name="T19" fmla="*/ 2147483647 h 213"/>
                <a:gd name="T20" fmla="*/ 2147483647 w 175"/>
                <a:gd name="T21" fmla="*/ 2147483647 h 213"/>
                <a:gd name="T22" fmla="*/ 2147483647 w 175"/>
                <a:gd name="T23" fmla="*/ 2147483647 h 213"/>
                <a:gd name="T24" fmla="*/ 1993170584 w 175"/>
                <a:gd name="T25" fmla="*/ 2147483647 h 213"/>
                <a:gd name="T26" fmla="*/ 0 w 175"/>
                <a:gd name="T27" fmla="*/ 2147483647 h 213"/>
                <a:gd name="T28" fmla="*/ 0 w 175"/>
                <a:gd name="T29" fmla="*/ 2147483647 h 213"/>
                <a:gd name="T30" fmla="*/ 0 w 175"/>
                <a:gd name="T31" fmla="*/ 2147483647 h 213"/>
                <a:gd name="T32" fmla="*/ 0 w 175"/>
                <a:gd name="T33" fmla="*/ 2147483647 h 213"/>
                <a:gd name="T34" fmla="*/ 153254612 w 175"/>
                <a:gd name="T35" fmla="*/ 2147483647 h 213"/>
                <a:gd name="T36" fmla="*/ 306509224 w 175"/>
                <a:gd name="T37" fmla="*/ 2147483647 h 213"/>
                <a:gd name="T38" fmla="*/ 766559936 w 175"/>
                <a:gd name="T39" fmla="*/ 2147483647 h 213"/>
                <a:gd name="T40" fmla="*/ 919814548 w 175"/>
                <a:gd name="T41" fmla="*/ 2147483647 h 213"/>
                <a:gd name="T42" fmla="*/ 1379865260 w 175"/>
                <a:gd name="T43" fmla="*/ 2147483647 h 213"/>
                <a:gd name="T44" fmla="*/ 1686374484 w 175"/>
                <a:gd name="T45" fmla="*/ 2147483647 h 213"/>
                <a:gd name="T46" fmla="*/ 1686374484 w 175"/>
                <a:gd name="T47" fmla="*/ 2147483647 h 213"/>
                <a:gd name="T48" fmla="*/ 2147483647 w 175"/>
                <a:gd name="T49" fmla="*/ 2147483647 h 213"/>
                <a:gd name="T50" fmla="*/ 2147483647 w 175"/>
                <a:gd name="T51" fmla="*/ 2147483647 h 213"/>
                <a:gd name="T52" fmla="*/ 2147483647 w 175"/>
                <a:gd name="T53" fmla="*/ 2147483647 h 213"/>
                <a:gd name="T54" fmla="*/ 2147483647 w 175"/>
                <a:gd name="T55" fmla="*/ 2147483647 h 213"/>
                <a:gd name="T56" fmla="*/ 2147483647 w 175"/>
                <a:gd name="T57" fmla="*/ 2147483647 h 213"/>
                <a:gd name="T58" fmla="*/ 2147483647 w 175"/>
                <a:gd name="T59" fmla="*/ 2147483647 h 213"/>
                <a:gd name="T60" fmla="*/ 2147483647 w 175"/>
                <a:gd name="T61" fmla="*/ 2147483647 h 213"/>
                <a:gd name="T62" fmla="*/ 2147483647 w 175"/>
                <a:gd name="T63" fmla="*/ 1333734517 h 213"/>
                <a:gd name="T64" fmla="*/ 2147483647 w 175"/>
                <a:gd name="T65" fmla="*/ 1333734517 h 213"/>
                <a:gd name="T66" fmla="*/ 2147483647 w 175"/>
                <a:gd name="T67" fmla="*/ 1037193493 h 213"/>
                <a:gd name="T68" fmla="*/ 2147483647 w 175"/>
                <a:gd name="T69" fmla="*/ 592802117 h 213"/>
                <a:gd name="T70" fmla="*/ 2147483647 w 175"/>
                <a:gd name="T71" fmla="*/ 444671306 h 213"/>
                <a:gd name="T72" fmla="*/ 2147483647 w 175"/>
                <a:gd name="T73" fmla="*/ 148130282 h 213"/>
                <a:gd name="T74" fmla="*/ 2147483647 w 175"/>
                <a:gd name="T75" fmla="*/ 0 h 213"/>
                <a:gd name="T76" fmla="*/ 2147483647 w 175"/>
                <a:gd name="T77" fmla="*/ 0 h 213"/>
                <a:gd name="T78" fmla="*/ 2147483647 w 175"/>
                <a:gd name="T79" fmla="*/ 148130282 h 213"/>
                <a:gd name="T80" fmla="*/ 2147483647 w 175"/>
                <a:gd name="T81" fmla="*/ 444671306 h 213"/>
                <a:gd name="T82" fmla="*/ 2147483647 w 175"/>
                <a:gd name="T83" fmla="*/ 444671306 h 2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213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1762"/>
            <p:cNvSpPr>
              <a:spLocks/>
            </p:cNvSpPr>
            <p:nvPr/>
          </p:nvSpPr>
          <p:spPr bwMode="auto">
            <a:xfrm>
              <a:off x="2381252" y="5616576"/>
              <a:ext cx="127000" cy="157163"/>
            </a:xfrm>
            <a:custGeom>
              <a:avLst/>
              <a:gdLst>
                <a:gd name="T0" fmla="*/ 2147483647 w 241"/>
                <a:gd name="T1" fmla="*/ 302561684 h 295"/>
                <a:gd name="T2" fmla="*/ 2147483647 w 241"/>
                <a:gd name="T3" fmla="*/ 302561684 h 295"/>
                <a:gd name="T4" fmla="*/ 2147483647 w 241"/>
                <a:gd name="T5" fmla="*/ 2147483647 h 295"/>
                <a:gd name="T6" fmla="*/ 2147483647 w 241"/>
                <a:gd name="T7" fmla="*/ 2147483647 h 295"/>
                <a:gd name="T8" fmla="*/ 2147483647 w 241"/>
                <a:gd name="T9" fmla="*/ 2147483647 h 295"/>
                <a:gd name="T10" fmla="*/ 2147483647 w 241"/>
                <a:gd name="T11" fmla="*/ 2147483647 h 295"/>
                <a:gd name="T12" fmla="*/ 2147483647 w 241"/>
                <a:gd name="T13" fmla="*/ 2147483647 h 295"/>
                <a:gd name="T14" fmla="*/ 2147483647 w 241"/>
                <a:gd name="T15" fmla="*/ 2147483647 h 295"/>
                <a:gd name="T16" fmla="*/ 2147483647 w 241"/>
                <a:gd name="T17" fmla="*/ 2147483647 h 295"/>
                <a:gd name="T18" fmla="*/ 2147483647 w 241"/>
                <a:gd name="T19" fmla="*/ 2147483647 h 295"/>
                <a:gd name="T20" fmla="*/ 2147483647 w 241"/>
                <a:gd name="T21" fmla="*/ 2147483647 h 295"/>
                <a:gd name="T22" fmla="*/ 1756164432 w 241"/>
                <a:gd name="T23" fmla="*/ 2147483647 h 295"/>
                <a:gd name="T24" fmla="*/ 146347212 w 241"/>
                <a:gd name="T25" fmla="*/ 2147483647 h 295"/>
                <a:gd name="T26" fmla="*/ 146347212 w 241"/>
                <a:gd name="T27" fmla="*/ 2147483647 h 295"/>
                <a:gd name="T28" fmla="*/ 0 w 241"/>
                <a:gd name="T29" fmla="*/ 2147483647 h 295"/>
                <a:gd name="T30" fmla="*/ 0 w 241"/>
                <a:gd name="T31" fmla="*/ 2147483647 h 295"/>
                <a:gd name="T32" fmla="*/ 146347212 w 241"/>
                <a:gd name="T33" fmla="*/ 2147483647 h 295"/>
                <a:gd name="T34" fmla="*/ 585388320 w 241"/>
                <a:gd name="T35" fmla="*/ 2147483647 h 295"/>
                <a:gd name="T36" fmla="*/ 731735004 w 241"/>
                <a:gd name="T37" fmla="*/ 2147483647 h 295"/>
                <a:gd name="T38" fmla="*/ 1170776639 w 241"/>
                <a:gd name="T39" fmla="*/ 2147483647 h 295"/>
                <a:gd name="T40" fmla="*/ 1609817747 w 241"/>
                <a:gd name="T41" fmla="*/ 2147483647 h 295"/>
                <a:gd name="T42" fmla="*/ 1756164432 w 241"/>
                <a:gd name="T43" fmla="*/ 2147483647 h 295"/>
                <a:gd name="T44" fmla="*/ 1756164432 w 241"/>
                <a:gd name="T45" fmla="*/ 2147483647 h 295"/>
                <a:gd name="T46" fmla="*/ 2147483647 w 241"/>
                <a:gd name="T47" fmla="*/ 2147483647 h 295"/>
                <a:gd name="T48" fmla="*/ 2147483647 w 241"/>
                <a:gd name="T49" fmla="*/ 2147483647 h 295"/>
                <a:gd name="T50" fmla="*/ 2147483647 w 241"/>
                <a:gd name="T51" fmla="*/ 2147483647 h 295"/>
                <a:gd name="T52" fmla="*/ 2147483647 w 241"/>
                <a:gd name="T53" fmla="*/ 2147483647 h 295"/>
                <a:gd name="T54" fmla="*/ 2147483647 w 241"/>
                <a:gd name="T55" fmla="*/ 2147483647 h 295"/>
                <a:gd name="T56" fmla="*/ 2147483647 w 241"/>
                <a:gd name="T57" fmla="*/ 2147483647 h 295"/>
                <a:gd name="T58" fmla="*/ 2147483647 w 241"/>
                <a:gd name="T59" fmla="*/ 2147483647 h 295"/>
                <a:gd name="T60" fmla="*/ 2147483647 w 241"/>
                <a:gd name="T61" fmla="*/ 2147483647 h 295"/>
                <a:gd name="T62" fmla="*/ 2147483647 w 241"/>
                <a:gd name="T63" fmla="*/ 2147483647 h 295"/>
                <a:gd name="T64" fmla="*/ 2147483647 w 241"/>
                <a:gd name="T65" fmla="*/ 2147483647 h 295"/>
                <a:gd name="T66" fmla="*/ 2147483647 w 241"/>
                <a:gd name="T67" fmla="*/ 1512240500 h 295"/>
                <a:gd name="T68" fmla="*/ 2147483647 w 241"/>
                <a:gd name="T69" fmla="*/ 1512240500 h 295"/>
                <a:gd name="T70" fmla="*/ 2147483647 w 241"/>
                <a:gd name="T71" fmla="*/ 1360959658 h 295"/>
                <a:gd name="T72" fmla="*/ 2147483647 w 241"/>
                <a:gd name="T73" fmla="*/ 907401092 h 295"/>
                <a:gd name="T74" fmla="*/ 2147483647 w 241"/>
                <a:gd name="T75" fmla="*/ 604839408 h 295"/>
                <a:gd name="T76" fmla="*/ 2147483647 w 241"/>
                <a:gd name="T77" fmla="*/ 302561684 h 295"/>
                <a:gd name="T78" fmla="*/ 2147483647 w 241"/>
                <a:gd name="T79" fmla="*/ 151280842 h 295"/>
                <a:gd name="T80" fmla="*/ 2147483647 w 241"/>
                <a:gd name="T81" fmla="*/ 0 h 295"/>
                <a:gd name="T82" fmla="*/ 2147483647 w 241"/>
                <a:gd name="T83" fmla="*/ 151280842 h 295"/>
                <a:gd name="T84" fmla="*/ 2147483647 w 241"/>
                <a:gd name="T85" fmla="*/ 302561684 h 295"/>
                <a:gd name="T86" fmla="*/ 2147483647 w 241"/>
                <a:gd name="T87" fmla="*/ 302561684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295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1763"/>
            <p:cNvSpPr>
              <a:spLocks/>
            </p:cNvSpPr>
            <p:nvPr/>
          </p:nvSpPr>
          <p:spPr bwMode="auto">
            <a:xfrm>
              <a:off x="2379664" y="5688013"/>
              <a:ext cx="95250" cy="119063"/>
            </a:xfrm>
            <a:custGeom>
              <a:avLst/>
              <a:gdLst>
                <a:gd name="T0" fmla="*/ 2147483647 w 181"/>
                <a:gd name="T1" fmla="*/ 292534630 h 226"/>
                <a:gd name="T2" fmla="*/ 2147483647 w 181"/>
                <a:gd name="T3" fmla="*/ 292534630 h 226"/>
                <a:gd name="T4" fmla="*/ 2147483647 w 181"/>
                <a:gd name="T5" fmla="*/ 2147483647 h 226"/>
                <a:gd name="T6" fmla="*/ 2147483647 w 181"/>
                <a:gd name="T7" fmla="*/ 2147483647 h 226"/>
                <a:gd name="T8" fmla="*/ 2147483647 w 181"/>
                <a:gd name="T9" fmla="*/ 2147483647 h 226"/>
                <a:gd name="T10" fmla="*/ 2147483647 w 181"/>
                <a:gd name="T11" fmla="*/ 2147483647 h 226"/>
                <a:gd name="T12" fmla="*/ 2147483647 w 181"/>
                <a:gd name="T13" fmla="*/ 2147483647 h 226"/>
                <a:gd name="T14" fmla="*/ 0 w 181"/>
                <a:gd name="T15" fmla="*/ 2147483647 h 226"/>
                <a:gd name="T16" fmla="*/ 0 w 181"/>
                <a:gd name="T17" fmla="*/ 2147483647 h 226"/>
                <a:gd name="T18" fmla="*/ 0 w 181"/>
                <a:gd name="T19" fmla="*/ 2147483647 h 226"/>
                <a:gd name="T20" fmla="*/ 0 w 181"/>
                <a:gd name="T21" fmla="*/ 2147483647 h 226"/>
                <a:gd name="T22" fmla="*/ 291332387 w 181"/>
                <a:gd name="T23" fmla="*/ 2147483647 h 226"/>
                <a:gd name="T24" fmla="*/ 437275384 w 181"/>
                <a:gd name="T25" fmla="*/ 2147483647 h 226"/>
                <a:gd name="T26" fmla="*/ 874273438 w 181"/>
                <a:gd name="T27" fmla="*/ 2147483647 h 226"/>
                <a:gd name="T28" fmla="*/ 1165882628 w 181"/>
                <a:gd name="T29" fmla="*/ 2147483647 h 226"/>
                <a:gd name="T30" fmla="*/ 1457215015 w 181"/>
                <a:gd name="T31" fmla="*/ 2147483647 h 226"/>
                <a:gd name="T32" fmla="*/ 1603158012 w 181"/>
                <a:gd name="T33" fmla="*/ 2147483647 h 226"/>
                <a:gd name="T34" fmla="*/ 1603158012 w 181"/>
                <a:gd name="T35" fmla="*/ 2147483647 h 226"/>
                <a:gd name="T36" fmla="*/ 2147483647 w 181"/>
                <a:gd name="T37" fmla="*/ 2147483647 h 226"/>
                <a:gd name="T38" fmla="*/ 2147483647 w 181"/>
                <a:gd name="T39" fmla="*/ 2147483647 h 226"/>
                <a:gd name="T40" fmla="*/ 2147483647 w 181"/>
                <a:gd name="T41" fmla="*/ 2147483647 h 226"/>
                <a:gd name="T42" fmla="*/ 2147483647 w 181"/>
                <a:gd name="T43" fmla="*/ 2147483647 h 226"/>
                <a:gd name="T44" fmla="*/ 2147483647 w 181"/>
                <a:gd name="T45" fmla="*/ 2147483647 h 226"/>
                <a:gd name="T46" fmla="*/ 2147483647 w 181"/>
                <a:gd name="T47" fmla="*/ 2147483647 h 226"/>
                <a:gd name="T48" fmla="*/ 2147483647 w 181"/>
                <a:gd name="T49" fmla="*/ 1754653031 h 226"/>
                <a:gd name="T50" fmla="*/ 2147483647 w 181"/>
                <a:gd name="T51" fmla="*/ 1754653031 h 226"/>
                <a:gd name="T52" fmla="*/ 2147483647 w 181"/>
                <a:gd name="T53" fmla="*/ 1315851086 h 226"/>
                <a:gd name="T54" fmla="*/ 2147483647 w 181"/>
                <a:gd name="T55" fmla="*/ 877326779 h 226"/>
                <a:gd name="T56" fmla="*/ 2147483647 w 181"/>
                <a:gd name="T57" fmla="*/ 584791622 h 226"/>
                <a:gd name="T58" fmla="*/ 2147483647 w 181"/>
                <a:gd name="T59" fmla="*/ 292534630 h 226"/>
                <a:gd name="T60" fmla="*/ 2147483647 w 181"/>
                <a:gd name="T61" fmla="*/ 146267315 h 226"/>
                <a:gd name="T62" fmla="*/ 2147483647 w 181"/>
                <a:gd name="T63" fmla="*/ 0 h 226"/>
                <a:gd name="T64" fmla="*/ 2147483647 w 181"/>
                <a:gd name="T65" fmla="*/ 146267315 h 226"/>
                <a:gd name="T66" fmla="*/ 2147483647 w 181"/>
                <a:gd name="T67" fmla="*/ 292534630 h 226"/>
                <a:gd name="T68" fmla="*/ 2147483647 w 181"/>
                <a:gd name="T69" fmla="*/ 292534630 h 2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226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1764"/>
            <p:cNvSpPr>
              <a:spLocks/>
            </p:cNvSpPr>
            <p:nvPr/>
          </p:nvSpPr>
          <p:spPr bwMode="auto">
            <a:xfrm>
              <a:off x="2379664" y="5753101"/>
              <a:ext cx="76200" cy="90488"/>
            </a:xfrm>
            <a:custGeom>
              <a:avLst/>
              <a:gdLst>
                <a:gd name="T0" fmla="*/ 2147483647 w 145"/>
                <a:gd name="T1" fmla="*/ 296261416 h 171"/>
                <a:gd name="T2" fmla="*/ 2147483647 w 145"/>
                <a:gd name="T3" fmla="*/ 296261416 h 171"/>
                <a:gd name="T4" fmla="*/ 2147483647 w 145"/>
                <a:gd name="T5" fmla="*/ 1629998973 h 171"/>
                <a:gd name="T6" fmla="*/ 2147483647 w 145"/>
                <a:gd name="T7" fmla="*/ 2147483647 h 171"/>
                <a:gd name="T8" fmla="*/ 2147483647 w 145"/>
                <a:gd name="T9" fmla="*/ 2147483647 h 171"/>
                <a:gd name="T10" fmla="*/ 2147483647 w 145"/>
                <a:gd name="T11" fmla="*/ 2147483647 h 171"/>
                <a:gd name="T12" fmla="*/ 2147483647 w 145"/>
                <a:gd name="T13" fmla="*/ 2147483647 h 171"/>
                <a:gd name="T14" fmla="*/ 2147483647 w 145"/>
                <a:gd name="T15" fmla="*/ 2147483647 h 171"/>
                <a:gd name="T16" fmla="*/ 2147483647 w 145"/>
                <a:gd name="T17" fmla="*/ 2147483647 h 171"/>
                <a:gd name="T18" fmla="*/ 2147483647 w 145"/>
                <a:gd name="T19" fmla="*/ 2147483647 h 171"/>
                <a:gd name="T20" fmla="*/ 1596529262 w 145"/>
                <a:gd name="T21" fmla="*/ 2147483647 h 171"/>
                <a:gd name="T22" fmla="*/ 1596529262 w 145"/>
                <a:gd name="T23" fmla="*/ 2147483647 h 171"/>
                <a:gd name="T24" fmla="*/ 435517684 w 145"/>
                <a:gd name="T25" fmla="*/ 2147483647 h 171"/>
                <a:gd name="T26" fmla="*/ 0 w 145"/>
                <a:gd name="T27" fmla="*/ 2147483647 h 171"/>
                <a:gd name="T28" fmla="*/ 0 w 145"/>
                <a:gd name="T29" fmla="*/ 2147483647 h 171"/>
                <a:gd name="T30" fmla="*/ 0 w 145"/>
                <a:gd name="T31" fmla="*/ 2147483647 h 171"/>
                <a:gd name="T32" fmla="*/ 0 w 145"/>
                <a:gd name="T33" fmla="*/ 2147483647 h 171"/>
                <a:gd name="T34" fmla="*/ 290253157 w 145"/>
                <a:gd name="T35" fmla="*/ 2147483647 h 171"/>
                <a:gd name="T36" fmla="*/ 580505789 w 145"/>
                <a:gd name="T37" fmla="*/ 2147483647 h 171"/>
                <a:gd name="T38" fmla="*/ 1016023473 w 145"/>
                <a:gd name="T39" fmla="*/ 2147483647 h 171"/>
                <a:gd name="T40" fmla="*/ 1161011578 w 145"/>
                <a:gd name="T41" fmla="*/ 2147483647 h 171"/>
                <a:gd name="T42" fmla="*/ 1596529262 w 145"/>
                <a:gd name="T43" fmla="*/ 2147483647 h 171"/>
                <a:gd name="T44" fmla="*/ 1741517892 w 145"/>
                <a:gd name="T45" fmla="*/ 2147483647 h 171"/>
                <a:gd name="T46" fmla="*/ 1741517892 w 145"/>
                <a:gd name="T47" fmla="*/ 2147483647 h 171"/>
                <a:gd name="T48" fmla="*/ 1741517892 w 145"/>
                <a:gd name="T49" fmla="*/ 2147483647 h 171"/>
                <a:gd name="T50" fmla="*/ 1741517892 w 145"/>
                <a:gd name="T51" fmla="*/ 2147483647 h 171"/>
                <a:gd name="T52" fmla="*/ 2147483647 w 145"/>
                <a:gd name="T53" fmla="*/ 2147483647 h 171"/>
                <a:gd name="T54" fmla="*/ 2147483647 w 145"/>
                <a:gd name="T55" fmla="*/ 2147483647 h 171"/>
                <a:gd name="T56" fmla="*/ 2147483647 w 145"/>
                <a:gd name="T57" fmla="*/ 2147483647 h 171"/>
                <a:gd name="T58" fmla="*/ 2147483647 w 145"/>
                <a:gd name="T59" fmla="*/ 2147483647 h 171"/>
                <a:gd name="T60" fmla="*/ 2147483647 w 145"/>
                <a:gd name="T61" fmla="*/ 2147483647 h 171"/>
                <a:gd name="T62" fmla="*/ 2147483647 w 145"/>
                <a:gd name="T63" fmla="*/ 2147483647 h 171"/>
                <a:gd name="T64" fmla="*/ 2147483647 w 145"/>
                <a:gd name="T65" fmla="*/ 2147483647 h 171"/>
                <a:gd name="T66" fmla="*/ 2147483647 w 145"/>
                <a:gd name="T67" fmla="*/ 2147483647 h 171"/>
                <a:gd name="T68" fmla="*/ 2147483647 w 145"/>
                <a:gd name="T69" fmla="*/ 2147483647 h 171"/>
                <a:gd name="T70" fmla="*/ 2147483647 w 145"/>
                <a:gd name="T71" fmla="*/ 2147483647 h 171"/>
                <a:gd name="T72" fmla="*/ 2147483647 w 145"/>
                <a:gd name="T73" fmla="*/ 2147483647 h 171"/>
                <a:gd name="T74" fmla="*/ 2147483647 w 145"/>
                <a:gd name="T75" fmla="*/ 2147483647 h 171"/>
                <a:gd name="T76" fmla="*/ 2147483647 w 145"/>
                <a:gd name="T77" fmla="*/ 2147483647 h 171"/>
                <a:gd name="T78" fmla="*/ 2147483647 w 145"/>
                <a:gd name="T79" fmla="*/ 1926260919 h 171"/>
                <a:gd name="T80" fmla="*/ 2147483647 w 145"/>
                <a:gd name="T81" fmla="*/ 1926260919 h 171"/>
                <a:gd name="T82" fmla="*/ 2147483647 w 145"/>
                <a:gd name="T83" fmla="*/ 1481868001 h 171"/>
                <a:gd name="T84" fmla="*/ 2147483647 w 145"/>
                <a:gd name="T85" fmla="*/ 1037195681 h 171"/>
                <a:gd name="T86" fmla="*/ 2147483647 w 145"/>
                <a:gd name="T87" fmla="*/ 889064708 h 171"/>
                <a:gd name="T88" fmla="*/ 2147483647 w 145"/>
                <a:gd name="T89" fmla="*/ 444672320 h 171"/>
                <a:gd name="T90" fmla="*/ 2147483647 w 145"/>
                <a:gd name="T91" fmla="*/ 296261416 h 171"/>
                <a:gd name="T92" fmla="*/ 2147483647 w 145"/>
                <a:gd name="T93" fmla="*/ 0 h 171"/>
                <a:gd name="T94" fmla="*/ 2147483647 w 145"/>
                <a:gd name="T95" fmla="*/ 0 h 171"/>
                <a:gd name="T96" fmla="*/ 2147483647 w 145"/>
                <a:gd name="T97" fmla="*/ 296261416 h 171"/>
                <a:gd name="T98" fmla="*/ 2147483647 w 145"/>
                <a:gd name="T99" fmla="*/ 296261416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5" h="171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1765"/>
            <p:cNvSpPr>
              <a:spLocks/>
            </p:cNvSpPr>
            <p:nvPr/>
          </p:nvSpPr>
          <p:spPr bwMode="auto">
            <a:xfrm>
              <a:off x="2387602" y="5783263"/>
              <a:ext cx="76200" cy="88900"/>
            </a:xfrm>
            <a:custGeom>
              <a:avLst/>
              <a:gdLst>
                <a:gd name="T0" fmla="*/ 2147483647 w 144"/>
                <a:gd name="T1" fmla="*/ 436653654 h 169"/>
                <a:gd name="T2" fmla="*/ 2147483647 w 144"/>
                <a:gd name="T3" fmla="*/ 436653654 h 169"/>
                <a:gd name="T4" fmla="*/ 2147483647 w 144"/>
                <a:gd name="T5" fmla="*/ 2147483647 h 169"/>
                <a:gd name="T6" fmla="*/ 2147483647 w 144"/>
                <a:gd name="T7" fmla="*/ 2147483647 h 169"/>
                <a:gd name="T8" fmla="*/ 2147483647 w 144"/>
                <a:gd name="T9" fmla="*/ 2147483647 h 169"/>
                <a:gd name="T10" fmla="*/ 2147483647 w 144"/>
                <a:gd name="T11" fmla="*/ 2147483647 h 169"/>
                <a:gd name="T12" fmla="*/ 2147483647 w 144"/>
                <a:gd name="T13" fmla="*/ 2147483647 h 169"/>
                <a:gd name="T14" fmla="*/ 1629980971 w 144"/>
                <a:gd name="T15" fmla="*/ 2147483647 h 169"/>
                <a:gd name="T16" fmla="*/ 889055033 w 144"/>
                <a:gd name="T17" fmla="*/ 2147483647 h 169"/>
                <a:gd name="T18" fmla="*/ 148129096 w 144"/>
                <a:gd name="T19" fmla="*/ 2147483647 h 169"/>
                <a:gd name="T20" fmla="*/ 148129096 w 144"/>
                <a:gd name="T21" fmla="*/ 2147483647 h 169"/>
                <a:gd name="T22" fmla="*/ 0 w 144"/>
                <a:gd name="T23" fmla="*/ 2147483647 h 169"/>
                <a:gd name="T24" fmla="*/ 148129096 w 144"/>
                <a:gd name="T25" fmla="*/ 2147483647 h 169"/>
                <a:gd name="T26" fmla="*/ 444667746 w 144"/>
                <a:gd name="T27" fmla="*/ 2147483647 h 169"/>
                <a:gd name="T28" fmla="*/ 889055033 w 144"/>
                <a:gd name="T29" fmla="*/ 2147483647 h 169"/>
                <a:gd name="T30" fmla="*/ 1037184129 w 144"/>
                <a:gd name="T31" fmla="*/ 2147483647 h 169"/>
                <a:gd name="T32" fmla="*/ 1481851875 w 144"/>
                <a:gd name="T33" fmla="*/ 2147483647 h 169"/>
                <a:gd name="T34" fmla="*/ 1778110067 w 144"/>
                <a:gd name="T35" fmla="*/ 2147483647 h 169"/>
                <a:gd name="T36" fmla="*/ 2074368788 w 144"/>
                <a:gd name="T37" fmla="*/ 2147483647 h 169"/>
                <a:gd name="T38" fmla="*/ 2074368788 w 144"/>
                <a:gd name="T39" fmla="*/ 2147483647 h 169"/>
                <a:gd name="T40" fmla="*/ 2147483647 w 144"/>
                <a:gd name="T41" fmla="*/ 2147483647 h 169"/>
                <a:gd name="T42" fmla="*/ 2147483647 w 144"/>
                <a:gd name="T43" fmla="*/ 2147483647 h 169"/>
                <a:gd name="T44" fmla="*/ 2147483647 w 144"/>
                <a:gd name="T45" fmla="*/ 2147483647 h 169"/>
                <a:gd name="T46" fmla="*/ 2147483647 w 144"/>
                <a:gd name="T47" fmla="*/ 2147483647 h 169"/>
                <a:gd name="T48" fmla="*/ 2147483647 w 144"/>
                <a:gd name="T49" fmla="*/ 2147483647 h 169"/>
                <a:gd name="T50" fmla="*/ 2147483647 w 144"/>
                <a:gd name="T51" fmla="*/ 2147483647 h 169"/>
                <a:gd name="T52" fmla="*/ 2147483647 w 144"/>
                <a:gd name="T53" fmla="*/ 2147483647 h 169"/>
                <a:gd name="T54" fmla="*/ 2147483647 w 144"/>
                <a:gd name="T55" fmla="*/ 2147483647 h 169"/>
                <a:gd name="T56" fmla="*/ 2147483647 w 144"/>
                <a:gd name="T57" fmla="*/ 1601063224 h 169"/>
                <a:gd name="T58" fmla="*/ 2147483647 w 144"/>
                <a:gd name="T59" fmla="*/ 1601063224 h 169"/>
                <a:gd name="T60" fmla="*/ 2147483647 w 144"/>
                <a:gd name="T61" fmla="*/ 1455512357 h 169"/>
                <a:gd name="T62" fmla="*/ 2147483647 w 144"/>
                <a:gd name="T63" fmla="*/ 1018858702 h 169"/>
                <a:gd name="T64" fmla="*/ 2147483647 w 144"/>
                <a:gd name="T65" fmla="*/ 582205048 h 169"/>
                <a:gd name="T66" fmla="*/ 2147483647 w 144"/>
                <a:gd name="T67" fmla="*/ 436653654 h 169"/>
                <a:gd name="T68" fmla="*/ 2147483647 w 144"/>
                <a:gd name="T69" fmla="*/ 291102261 h 169"/>
                <a:gd name="T70" fmla="*/ 2147483647 w 144"/>
                <a:gd name="T71" fmla="*/ 0 h 169"/>
                <a:gd name="T72" fmla="*/ 2147483647 w 144"/>
                <a:gd name="T73" fmla="*/ 0 h 169"/>
                <a:gd name="T74" fmla="*/ 2147483647 w 144"/>
                <a:gd name="T75" fmla="*/ 436653654 h 169"/>
                <a:gd name="T76" fmla="*/ 2147483647 w 144"/>
                <a:gd name="T77" fmla="*/ 436653654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4" h="169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1766"/>
            <p:cNvSpPr>
              <a:spLocks/>
            </p:cNvSpPr>
            <p:nvPr/>
          </p:nvSpPr>
          <p:spPr bwMode="auto">
            <a:xfrm>
              <a:off x="2395539" y="5808663"/>
              <a:ext cx="76200" cy="84138"/>
            </a:xfrm>
            <a:custGeom>
              <a:avLst/>
              <a:gdLst>
                <a:gd name="T0" fmla="*/ 2147483647 w 143"/>
                <a:gd name="T1" fmla="*/ 444673034 h 159"/>
                <a:gd name="T2" fmla="*/ 2147483647 w 143"/>
                <a:gd name="T3" fmla="*/ 444673034 h 159"/>
                <a:gd name="T4" fmla="*/ 2147483647 w 143"/>
                <a:gd name="T5" fmla="*/ 2147483647 h 159"/>
                <a:gd name="T6" fmla="*/ 2147483647 w 143"/>
                <a:gd name="T7" fmla="*/ 2147483647 h 159"/>
                <a:gd name="T8" fmla="*/ 2147483647 w 143"/>
                <a:gd name="T9" fmla="*/ 2147483647 h 159"/>
                <a:gd name="T10" fmla="*/ 2147483647 w 143"/>
                <a:gd name="T11" fmla="*/ 2147483647 h 159"/>
                <a:gd name="T12" fmla="*/ 2147483647 w 143"/>
                <a:gd name="T13" fmla="*/ 2147483647 h 159"/>
                <a:gd name="T14" fmla="*/ 2147483647 w 143"/>
                <a:gd name="T15" fmla="*/ 2147483647 h 159"/>
                <a:gd name="T16" fmla="*/ 2118247565 w 143"/>
                <a:gd name="T17" fmla="*/ 2147483647 h 159"/>
                <a:gd name="T18" fmla="*/ 1059123516 w 143"/>
                <a:gd name="T19" fmla="*/ 2147483647 h 159"/>
                <a:gd name="T20" fmla="*/ 302687715 w 143"/>
                <a:gd name="T21" fmla="*/ 2147483647 h 159"/>
                <a:gd name="T22" fmla="*/ 302687715 w 143"/>
                <a:gd name="T23" fmla="*/ 2147483647 h 159"/>
                <a:gd name="T24" fmla="*/ 0 w 143"/>
                <a:gd name="T25" fmla="*/ 2147483647 h 159"/>
                <a:gd name="T26" fmla="*/ 302687715 w 143"/>
                <a:gd name="T27" fmla="*/ 2147483647 h 159"/>
                <a:gd name="T28" fmla="*/ 454032105 w 143"/>
                <a:gd name="T29" fmla="*/ 2147483647 h 159"/>
                <a:gd name="T30" fmla="*/ 1059123516 w 143"/>
                <a:gd name="T31" fmla="*/ 2147483647 h 159"/>
                <a:gd name="T32" fmla="*/ 1513155621 w 143"/>
                <a:gd name="T33" fmla="*/ 2147483647 h 159"/>
                <a:gd name="T34" fmla="*/ 1513155621 w 143"/>
                <a:gd name="T35" fmla="*/ 2147483647 h 159"/>
                <a:gd name="T36" fmla="*/ 2118247565 w 143"/>
                <a:gd name="T37" fmla="*/ 2147483647 h 159"/>
                <a:gd name="T38" fmla="*/ 2147483647 w 143"/>
                <a:gd name="T39" fmla="*/ 2147483647 h 159"/>
                <a:gd name="T40" fmla="*/ 2147483647 w 143"/>
                <a:gd name="T41" fmla="*/ 2147483647 h 159"/>
                <a:gd name="T42" fmla="*/ 2147483647 w 143"/>
                <a:gd name="T43" fmla="*/ 2147483647 h 159"/>
                <a:gd name="T44" fmla="*/ 2147483647 w 143"/>
                <a:gd name="T45" fmla="*/ 2147483647 h 159"/>
                <a:gd name="T46" fmla="*/ 2147483647 w 143"/>
                <a:gd name="T47" fmla="*/ 2147483647 h 159"/>
                <a:gd name="T48" fmla="*/ 2147483647 w 143"/>
                <a:gd name="T49" fmla="*/ 2147483647 h 159"/>
                <a:gd name="T50" fmla="*/ 2147483647 w 143"/>
                <a:gd name="T51" fmla="*/ 2147483647 h 159"/>
                <a:gd name="T52" fmla="*/ 2147483647 w 143"/>
                <a:gd name="T53" fmla="*/ 2147483647 h 159"/>
                <a:gd name="T54" fmla="*/ 2147483647 w 143"/>
                <a:gd name="T55" fmla="*/ 2147483647 h 159"/>
                <a:gd name="T56" fmla="*/ 2147483647 w 143"/>
                <a:gd name="T57" fmla="*/ 2147483647 h 159"/>
                <a:gd name="T58" fmla="*/ 2147483647 w 143"/>
                <a:gd name="T59" fmla="*/ 2147483647 h 159"/>
                <a:gd name="T60" fmla="*/ 2147483647 w 143"/>
                <a:gd name="T61" fmla="*/ 2147483647 h 159"/>
                <a:gd name="T62" fmla="*/ 2147483647 w 143"/>
                <a:gd name="T63" fmla="*/ 1630000182 h 159"/>
                <a:gd name="T64" fmla="*/ 2147483647 w 143"/>
                <a:gd name="T65" fmla="*/ 1630000182 h 159"/>
                <a:gd name="T66" fmla="*/ 2147483647 w 143"/>
                <a:gd name="T67" fmla="*/ 1185327677 h 159"/>
                <a:gd name="T68" fmla="*/ 2147483647 w 143"/>
                <a:gd name="T69" fmla="*/ 1037196643 h 159"/>
                <a:gd name="T70" fmla="*/ 2147483647 w 143"/>
                <a:gd name="T71" fmla="*/ 592803539 h 159"/>
                <a:gd name="T72" fmla="*/ 2147483647 w 143"/>
                <a:gd name="T73" fmla="*/ 148131034 h 159"/>
                <a:gd name="T74" fmla="*/ 2147483647 w 143"/>
                <a:gd name="T75" fmla="*/ 0 h 159"/>
                <a:gd name="T76" fmla="*/ 2147483647 w 143"/>
                <a:gd name="T77" fmla="*/ 0 h 159"/>
                <a:gd name="T78" fmla="*/ 2147483647 w 143"/>
                <a:gd name="T79" fmla="*/ 0 h 159"/>
                <a:gd name="T80" fmla="*/ 2147483647 w 143"/>
                <a:gd name="T81" fmla="*/ 444673034 h 159"/>
                <a:gd name="T82" fmla="*/ 2147483647 w 143"/>
                <a:gd name="T83" fmla="*/ 444673034 h 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3" h="159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1767"/>
            <p:cNvSpPr>
              <a:spLocks/>
            </p:cNvSpPr>
            <p:nvPr/>
          </p:nvSpPr>
          <p:spPr bwMode="auto">
            <a:xfrm>
              <a:off x="2430464" y="5826126"/>
              <a:ext cx="68263" cy="71438"/>
            </a:xfrm>
            <a:custGeom>
              <a:avLst/>
              <a:gdLst>
                <a:gd name="T0" fmla="*/ 2147483647 w 130"/>
                <a:gd name="T1" fmla="*/ 289990480 h 136"/>
                <a:gd name="T2" fmla="*/ 2147483647 w 130"/>
                <a:gd name="T3" fmla="*/ 289990480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1737374741 w 130"/>
                <a:gd name="T13" fmla="*/ 2147483647 h 136"/>
                <a:gd name="T14" fmla="*/ 289516511 w 130"/>
                <a:gd name="T15" fmla="*/ 2147483647 h 136"/>
                <a:gd name="T16" fmla="*/ 289516511 w 130"/>
                <a:gd name="T17" fmla="*/ 2147483647 h 136"/>
                <a:gd name="T18" fmla="*/ 0 w 130"/>
                <a:gd name="T19" fmla="*/ 2147483647 h 136"/>
                <a:gd name="T20" fmla="*/ 0 w 130"/>
                <a:gd name="T21" fmla="*/ 2147483647 h 136"/>
                <a:gd name="T22" fmla="*/ 289516511 w 130"/>
                <a:gd name="T23" fmla="*/ 2147483647 h 136"/>
                <a:gd name="T24" fmla="*/ 434275028 w 130"/>
                <a:gd name="T25" fmla="*/ 2147483647 h 136"/>
                <a:gd name="T26" fmla="*/ 868825209 w 130"/>
                <a:gd name="T27" fmla="*/ 2147483647 h 136"/>
                <a:gd name="T28" fmla="*/ 1158341720 w 130"/>
                <a:gd name="T29" fmla="*/ 2147483647 h 136"/>
                <a:gd name="T30" fmla="*/ 1447858230 w 130"/>
                <a:gd name="T31" fmla="*/ 2147483647 h 136"/>
                <a:gd name="T32" fmla="*/ 1737374741 w 130"/>
                <a:gd name="T33" fmla="*/ 2147483647 h 136"/>
                <a:gd name="T34" fmla="*/ 1737374741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1594256633 h 136"/>
                <a:gd name="T48" fmla="*/ 2147483647 w 130"/>
                <a:gd name="T49" fmla="*/ 1594256633 h 136"/>
                <a:gd name="T50" fmla="*/ 2147483647 w 130"/>
                <a:gd name="T51" fmla="*/ 1159409324 h 136"/>
                <a:gd name="T52" fmla="*/ 2147483647 w 130"/>
                <a:gd name="T53" fmla="*/ 869695142 h 136"/>
                <a:gd name="T54" fmla="*/ 2147483647 w 130"/>
                <a:gd name="T55" fmla="*/ 579704662 h 136"/>
                <a:gd name="T56" fmla="*/ 2147483647 w 130"/>
                <a:gd name="T57" fmla="*/ 289990480 h 136"/>
                <a:gd name="T58" fmla="*/ 2147483647 w 130"/>
                <a:gd name="T59" fmla="*/ 0 h 136"/>
                <a:gd name="T60" fmla="*/ 2147483647 w 130"/>
                <a:gd name="T61" fmla="*/ 0 h 136"/>
                <a:gd name="T62" fmla="*/ 2147483647 w 130"/>
                <a:gd name="T63" fmla="*/ 0 h 136"/>
                <a:gd name="T64" fmla="*/ 2147483647 w 130"/>
                <a:gd name="T65" fmla="*/ 289990480 h 136"/>
                <a:gd name="T66" fmla="*/ 2147483647 w 130"/>
                <a:gd name="T67" fmla="*/ 289990480 h 1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0" h="136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768"/>
            <p:cNvSpPr>
              <a:spLocks/>
            </p:cNvSpPr>
            <p:nvPr/>
          </p:nvSpPr>
          <p:spPr bwMode="auto">
            <a:xfrm>
              <a:off x="2459039" y="5840413"/>
              <a:ext cx="61913" cy="55563"/>
            </a:xfrm>
            <a:custGeom>
              <a:avLst/>
              <a:gdLst>
                <a:gd name="T0" fmla="*/ 2147483647 w 117"/>
                <a:gd name="T1" fmla="*/ 0 h 104"/>
                <a:gd name="T2" fmla="*/ 2147483647 w 117"/>
                <a:gd name="T3" fmla="*/ 0 h 104"/>
                <a:gd name="T4" fmla="*/ 2147483647 w 117"/>
                <a:gd name="T5" fmla="*/ 2147483647 h 104"/>
                <a:gd name="T6" fmla="*/ 2147483647 w 117"/>
                <a:gd name="T7" fmla="*/ 2147483647 h 104"/>
                <a:gd name="T8" fmla="*/ 2147483647 w 117"/>
                <a:gd name="T9" fmla="*/ 2147483647 h 104"/>
                <a:gd name="T10" fmla="*/ 2147483647 w 117"/>
                <a:gd name="T11" fmla="*/ 2147483647 h 104"/>
                <a:gd name="T12" fmla="*/ 2147483647 w 117"/>
                <a:gd name="T13" fmla="*/ 2147483647 h 104"/>
                <a:gd name="T14" fmla="*/ 2147483647 w 117"/>
                <a:gd name="T15" fmla="*/ 2147483647 h 104"/>
                <a:gd name="T16" fmla="*/ 1481876013 w 117"/>
                <a:gd name="T17" fmla="*/ 2147483647 h 104"/>
                <a:gd name="T18" fmla="*/ 740937742 w 117"/>
                <a:gd name="T19" fmla="*/ 2147483647 h 104"/>
                <a:gd name="T20" fmla="*/ 0 w 117"/>
                <a:gd name="T21" fmla="*/ 2147483647 h 104"/>
                <a:gd name="T22" fmla="*/ 0 w 117"/>
                <a:gd name="T23" fmla="*/ 2147483647 h 104"/>
                <a:gd name="T24" fmla="*/ 0 w 117"/>
                <a:gd name="T25" fmla="*/ 2147483647 h 104"/>
                <a:gd name="T26" fmla="*/ 296263230 w 117"/>
                <a:gd name="T27" fmla="*/ 2147483647 h 104"/>
                <a:gd name="T28" fmla="*/ 444674512 w 117"/>
                <a:gd name="T29" fmla="*/ 2147483647 h 104"/>
                <a:gd name="T30" fmla="*/ 1037200972 w 117"/>
                <a:gd name="T31" fmla="*/ 2147483647 h 104"/>
                <a:gd name="T32" fmla="*/ 1926270594 w 117"/>
                <a:gd name="T33" fmla="*/ 2147483647 h 104"/>
                <a:gd name="T34" fmla="*/ 1926270594 w 117"/>
                <a:gd name="T35" fmla="*/ 2147483647 h 104"/>
                <a:gd name="T36" fmla="*/ 2147483647 w 117"/>
                <a:gd name="T37" fmla="*/ 2147483647 h 104"/>
                <a:gd name="T38" fmla="*/ 2147483647 w 117"/>
                <a:gd name="T39" fmla="*/ 2147483647 h 104"/>
                <a:gd name="T40" fmla="*/ 2147483647 w 117"/>
                <a:gd name="T41" fmla="*/ 2147483647 h 104"/>
                <a:gd name="T42" fmla="*/ 2147483647 w 117"/>
                <a:gd name="T43" fmla="*/ 2147483647 h 104"/>
                <a:gd name="T44" fmla="*/ 2147483647 w 117"/>
                <a:gd name="T45" fmla="*/ 2147483647 h 104"/>
                <a:gd name="T46" fmla="*/ 2147483647 w 117"/>
                <a:gd name="T47" fmla="*/ 2147483647 h 104"/>
                <a:gd name="T48" fmla="*/ 2147483647 w 117"/>
                <a:gd name="T49" fmla="*/ 2147483647 h 104"/>
                <a:gd name="T50" fmla="*/ 2147483647 w 117"/>
                <a:gd name="T51" fmla="*/ 2147483647 h 104"/>
                <a:gd name="T52" fmla="*/ 2147483647 w 117"/>
                <a:gd name="T53" fmla="*/ 2147483647 h 104"/>
                <a:gd name="T54" fmla="*/ 2147483647 w 117"/>
                <a:gd name="T55" fmla="*/ 2147483647 h 104"/>
                <a:gd name="T56" fmla="*/ 2147483647 w 117"/>
                <a:gd name="T57" fmla="*/ 2147483647 h 104"/>
                <a:gd name="T58" fmla="*/ 2147483647 w 117"/>
                <a:gd name="T59" fmla="*/ 2147483647 h 104"/>
                <a:gd name="T60" fmla="*/ 2147483647 w 117"/>
                <a:gd name="T61" fmla="*/ 2147483647 h 104"/>
                <a:gd name="T62" fmla="*/ 2147483647 w 117"/>
                <a:gd name="T63" fmla="*/ 2147483647 h 104"/>
                <a:gd name="T64" fmla="*/ 2147483647 w 117"/>
                <a:gd name="T65" fmla="*/ 2147483647 h 104"/>
                <a:gd name="T66" fmla="*/ 2147483647 w 117"/>
                <a:gd name="T67" fmla="*/ 1829912911 h 104"/>
                <a:gd name="T68" fmla="*/ 2147483647 w 117"/>
                <a:gd name="T69" fmla="*/ 1829912911 h 104"/>
                <a:gd name="T70" fmla="*/ 2147483647 w 117"/>
                <a:gd name="T71" fmla="*/ 1372363359 h 104"/>
                <a:gd name="T72" fmla="*/ 2147483647 w 117"/>
                <a:gd name="T73" fmla="*/ 1067520700 h 104"/>
                <a:gd name="T74" fmla="*/ 2147483647 w 117"/>
                <a:gd name="T75" fmla="*/ 762392211 h 104"/>
                <a:gd name="T76" fmla="*/ 2147483647 w 117"/>
                <a:gd name="T77" fmla="*/ 457549551 h 104"/>
                <a:gd name="T78" fmla="*/ 2147483647 w 117"/>
                <a:gd name="T79" fmla="*/ 152421597 h 104"/>
                <a:gd name="T80" fmla="*/ 2147483647 w 117"/>
                <a:gd name="T81" fmla="*/ 0 h 104"/>
                <a:gd name="T82" fmla="*/ 2147483647 w 117"/>
                <a:gd name="T83" fmla="*/ 0 h 104"/>
                <a:gd name="T84" fmla="*/ 2147483647 w 117"/>
                <a:gd name="T85" fmla="*/ 0 h 104"/>
                <a:gd name="T86" fmla="*/ 2147483647 w 117"/>
                <a:gd name="T87" fmla="*/ 0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7" h="104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1769"/>
            <p:cNvSpPr>
              <a:spLocks/>
            </p:cNvSpPr>
            <p:nvPr/>
          </p:nvSpPr>
          <p:spPr bwMode="auto">
            <a:xfrm>
              <a:off x="2486027" y="5851526"/>
              <a:ext cx="50800" cy="46038"/>
            </a:xfrm>
            <a:custGeom>
              <a:avLst/>
              <a:gdLst>
                <a:gd name="T0" fmla="*/ 2147483647 w 96"/>
                <a:gd name="T1" fmla="*/ 429428339 h 88"/>
                <a:gd name="T2" fmla="*/ 2147483647 w 96"/>
                <a:gd name="T3" fmla="*/ 429428339 h 88"/>
                <a:gd name="T4" fmla="*/ 2147483647 w 96"/>
                <a:gd name="T5" fmla="*/ 1002272895 h 88"/>
                <a:gd name="T6" fmla="*/ 2147483647 w 96"/>
                <a:gd name="T7" fmla="*/ 1575117451 h 88"/>
                <a:gd name="T8" fmla="*/ 2147483647 w 96"/>
                <a:gd name="T9" fmla="*/ 2147483647 h 88"/>
                <a:gd name="T10" fmla="*/ 2147483647 w 96"/>
                <a:gd name="T11" fmla="*/ 2147483647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1333722779 w 96"/>
                <a:gd name="T21" fmla="*/ 2147483647 h 88"/>
                <a:gd name="T22" fmla="*/ 148129096 w 96"/>
                <a:gd name="T23" fmla="*/ 2147483647 h 88"/>
                <a:gd name="T24" fmla="*/ 148129096 w 96"/>
                <a:gd name="T25" fmla="*/ 2147483647 h 88"/>
                <a:gd name="T26" fmla="*/ 0 w 96"/>
                <a:gd name="T27" fmla="*/ 2147483647 h 88"/>
                <a:gd name="T28" fmla="*/ 148129096 w 96"/>
                <a:gd name="T29" fmla="*/ 2147483647 h 88"/>
                <a:gd name="T30" fmla="*/ 148129096 w 96"/>
                <a:gd name="T31" fmla="*/ 2147483647 h 88"/>
                <a:gd name="T32" fmla="*/ 592796842 w 96"/>
                <a:gd name="T33" fmla="*/ 2147483647 h 88"/>
                <a:gd name="T34" fmla="*/ 740925938 w 96"/>
                <a:gd name="T35" fmla="*/ 2147483647 h 88"/>
                <a:gd name="T36" fmla="*/ 1185313754 w 96"/>
                <a:gd name="T37" fmla="*/ 2147483647 h 88"/>
                <a:gd name="T38" fmla="*/ 1629980971 w 96"/>
                <a:gd name="T39" fmla="*/ 2147483647 h 88"/>
                <a:gd name="T40" fmla="*/ 1778110067 w 96"/>
                <a:gd name="T41" fmla="*/ 2147483647 h 88"/>
                <a:gd name="T42" fmla="*/ 177811006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1861402661 h 88"/>
                <a:gd name="T62" fmla="*/ 2147483647 w 96"/>
                <a:gd name="T63" fmla="*/ 1288558105 h 88"/>
                <a:gd name="T64" fmla="*/ 2147483647 w 96"/>
                <a:gd name="T65" fmla="*/ 1288558105 h 88"/>
                <a:gd name="T66" fmla="*/ 2147483647 w 96"/>
                <a:gd name="T67" fmla="*/ 1002272895 h 88"/>
                <a:gd name="T68" fmla="*/ 2147483647 w 96"/>
                <a:gd name="T69" fmla="*/ 572844556 h 88"/>
                <a:gd name="T70" fmla="*/ 2147483647 w 96"/>
                <a:gd name="T71" fmla="*/ 429428339 h 88"/>
                <a:gd name="T72" fmla="*/ 2147483647 w 96"/>
                <a:gd name="T73" fmla="*/ 143142605 h 88"/>
                <a:gd name="T74" fmla="*/ 2147483647 w 96"/>
                <a:gd name="T75" fmla="*/ 0 h 88"/>
                <a:gd name="T76" fmla="*/ 2147483647 w 96"/>
                <a:gd name="T77" fmla="*/ 0 h 88"/>
                <a:gd name="T78" fmla="*/ 2147483647 w 96"/>
                <a:gd name="T79" fmla="*/ 143142605 h 88"/>
                <a:gd name="T80" fmla="*/ 2147483647 w 96"/>
                <a:gd name="T81" fmla="*/ 429428339 h 88"/>
                <a:gd name="T82" fmla="*/ 2147483647 w 96"/>
                <a:gd name="T83" fmla="*/ 429428339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88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1770"/>
            <p:cNvSpPr>
              <a:spLocks/>
            </p:cNvSpPr>
            <p:nvPr/>
          </p:nvSpPr>
          <p:spPr bwMode="auto">
            <a:xfrm>
              <a:off x="2508252" y="5857876"/>
              <a:ext cx="52388" cy="47625"/>
            </a:xfrm>
            <a:custGeom>
              <a:avLst/>
              <a:gdLst>
                <a:gd name="T0" fmla="*/ 2147483647 w 101"/>
                <a:gd name="T1" fmla="*/ 416165368 h 92"/>
                <a:gd name="T2" fmla="*/ 2147483647 w 101"/>
                <a:gd name="T3" fmla="*/ 416165368 h 92"/>
                <a:gd name="T4" fmla="*/ 2147483647 w 101"/>
                <a:gd name="T5" fmla="*/ 1664660955 h 92"/>
                <a:gd name="T6" fmla="*/ 2147483647 w 101"/>
                <a:gd name="T7" fmla="*/ 2147483647 h 92"/>
                <a:gd name="T8" fmla="*/ 2147483647 w 101"/>
                <a:gd name="T9" fmla="*/ 2147483647 h 92"/>
                <a:gd name="T10" fmla="*/ 2147483647 w 101"/>
                <a:gd name="T11" fmla="*/ 2147483647 h 92"/>
                <a:gd name="T12" fmla="*/ 2147483647 w 101"/>
                <a:gd name="T13" fmla="*/ 2147483647 h 92"/>
                <a:gd name="T14" fmla="*/ 2147483647 w 101"/>
                <a:gd name="T15" fmla="*/ 2147483647 h 92"/>
                <a:gd name="T16" fmla="*/ 2093150610 w 101"/>
                <a:gd name="T17" fmla="*/ 2147483647 h 92"/>
                <a:gd name="T18" fmla="*/ 1535156686 w 101"/>
                <a:gd name="T19" fmla="*/ 2147483647 h 92"/>
                <a:gd name="T20" fmla="*/ 697627136 w 101"/>
                <a:gd name="T21" fmla="*/ 2147483647 h 92"/>
                <a:gd name="T22" fmla="*/ 278997222 w 101"/>
                <a:gd name="T23" fmla="*/ 2147483647 h 92"/>
                <a:gd name="T24" fmla="*/ 0 w 101"/>
                <a:gd name="T25" fmla="*/ 2147483647 h 92"/>
                <a:gd name="T26" fmla="*/ 0 w 101"/>
                <a:gd name="T27" fmla="*/ 2147483647 h 92"/>
                <a:gd name="T28" fmla="*/ 0 w 101"/>
                <a:gd name="T29" fmla="*/ 2147483647 h 92"/>
                <a:gd name="T30" fmla="*/ 139633212 w 101"/>
                <a:gd name="T31" fmla="*/ 2147483647 h 92"/>
                <a:gd name="T32" fmla="*/ 278997222 w 101"/>
                <a:gd name="T33" fmla="*/ 2147483647 h 92"/>
                <a:gd name="T34" fmla="*/ 697627136 w 101"/>
                <a:gd name="T35" fmla="*/ 2147483647 h 92"/>
                <a:gd name="T36" fmla="*/ 1255890262 w 101"/>
                <a:gd name="T37" fmla="*/ 2147483647 h 92"/>
                <a:gd name="T38" fmla="*/ 1255890262 w 101"/>
                <a:gd name="T39" fmla="*/ 2147483647 h 92"/>
                <a:gd name="T40" fmla="*/ 1674520696 w 101"/>
                <a:gd name="T41" fmla="*/ 2147483647 h 92"/>
                <a:gd name="T42" fmla="*/ 2093150610 w 101"/>
                <a:gd name="T43" fmla="*/ 2147483647 h 92"/>
                <a:gd name="T44" fmla="*/ 2093150610 w 101"/>
                <a:gd name="T45" fmla="*/ 2147483647 h 92"/>
                <a:gd name="T46" fmla="*/ 2093150610 w 101"/>
                <a:gd name="T47" fmla="*/ 2147483647 h 92"/>
                <a:gd name="T48" fmla="*/ 2093150610 w 101"/>
                <a:gd name="T49" fmla="*/ 2147483647 h 92"/>
                <a:gd name="T50" fmla="*/ 2147483647 w 101"/>
                <a:gd name="T51" fmla="*/ 2147483647 h 92"/>
                <a:gd name="T52" fmla="*/ 2147483647 w 101"/>
                <a:gd name="T53" fmla="*/ 2147483647 h 92"/>
                <a:gd name="T54" fmla="*/ 2147483647 w 101"/>
                <a:gd name="T55" fmla="*/ 2147483647 h 92"/>
                <a:gd name="T56" fmla="*/ 2147483647 w 101"/>
                <a:gd name="T57" fmla="*/ 2147483647 h 92"/>
                <a:gd name="T58" fmla="*/ 2147483647 w 101"/>
                <a:gd name="T59" fmla="*/ 2147483647 h 92"/>
                <a:gd name="T60" fmla="*/ 2147483647 w 101"/>
                <a:gd name="T61" fmla="*/ 2147483647 h 92"/>
                <a:gd name="T62" fmla="*/ 2147483647 w 101"/>
                <a:gd name="T63" fmla="*/ 2147483647 h 92"/>
                <a:gd name="T64" fmla="*/ 2147483647 w 101"/>
                <a:gd name="T65" fmla="*/ 2147483647 h 92"/>
                <a:gd name="T66" fmla="*/ 2147483647 w 101"/>
                <a:gd name="T67" fmla="*/ 1525849610 h 92"/>
                <a:gd name="T68" fmla="*/ 2147483647 w 101"/>
                <a:gd name="T69" fmla="*/ 1525849610 h 92"/>
                <a:gd name="T70" fmla="*/ 2147483647 w 101"/>
                <a:gd name="T71" fmla="*/ 1387306932 h 92"/>
                <a:gd name="T72" fmla="*/ 2147483647 w 101"/>
                <a:gd name="T73" fmla="*/ 971141564 h 92"/>
                <a:gd name="T74" fmla="*/ 2147483647 w 101"/>
                <a:gd name="T75" fmla="*/ 554976196 h 92"/>
                <a:gd name="T76" fmla="*/ 2147483647 w 101"/>
                <a:gd name="T77" fmla="*/ 416165368 h 92"/>
                <a:gd name="T78" fmla="*/ 2147483647 w 101"/>
                <a:gd name="T79" fmla="*/ 138810827 h 92"/>
                <a:gd name="T80" fmla="*/ 2147483647 w 101"/>
                <a:gd name="T81" fmla="*/ 0 h 92"/>
                <a:gd name="T82" fmla="*/ 2147483647 w 101"/>
                <a:gd name="T83" fmla="*/ 138810827 h 92"/>
                <a:gd name="T84" fmla="*/ 2147483647 w 101"/>
                <a:gd name="T85" fmla="*/ 416165368 h 92"/>
                <a:gd name="T86" fmla="*/ 2147483647 w 101"/>
                <a:gd name="T87" fmla="*/ 416165368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" h="92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1771"/>
            <p:cNvSpPr>
              <a:spLocks/>
            </p:cNvSpPr>
            <p:nvPr/>
          </p:nvSpPr>
          <p:spPr bwMode="auto">
            <a:xfrm>
              <a:off x="2538414" y="5864226"/>
              <a:ext cx="44450" cy="41275"/>
            </a:xfrm>
            <a:custGeom>
              <a:avLst/>
              <a:gdLst>
                <a:gd name="T0" fmla="*/ 2147483647 w 83"/>
                <a:gd name="T1" fmla="*/ 0 h 76"/>
                <a:gd name="T2" fmla="*/ 2147483647 w 83"/>
                <a:gd name="T3" fmla="*/ 0 h 76"/>
                <a:gd name="T4" fmla="*/ 2147483647 w 83"/>
                <a:gd name="T5" fmla="*/ 1922182724 h 76"/>
                <a:gd name="T6" fmla="*/ 2147483647 w 83"/>
                <a:gd name="T7" fmla="*/ 2147483647 h 76"/>
                <a:gd name="T8" fmla="*/ 2147483647 w 83"/>
                <a:gd name="T9" fmla="*/ 2147483647 h 76"/>
                <a:gd name="T10" fmla="*/ 2147483647 w 83"/>
                <a:gd name="T11" fmla="*/ 2147483647 h 76"/>
                <a:gd name="T12" fmla="*/ 2147483647 w 83"/>
                <a:gd name="T13" fmla="*/ 2147483647 h 76"/>
                <a:gd name="T14" fmla="*/ 1382401962 w 83"/>
                <a:gd name="T15" fmla="*/ 2147483647 h 76"/>
                <a:gd name="T16" fmla="*/ 307168780 w 83"/>
                <a:gd name="T17" fmla="*/ 2147483647 h 76"/>
                <a:gd name="T18" fmla="*/ 307168780 w 83"/>
                <a:gd name="T19" fmla="*/ 2147483647 h 76"/>
                <a:gd name="T20" fmla="*/ 0 w 83"/>
                <a:gd name="T21" fmla="*/ 2147483647 h 76"/>
                <a:gd name="T22" fmla="*/ 307168780 w 83"/>
                <a:gd name="T23" fmla="*/ 2147483647 h 76"/>
                <a:gd name="T24" fmla="*/ 307168780 w 83"/>
                <a:gd name="T25" fmla="*/ 2147483647 h 76"/>
                <a:gd name="T26" fmla="*/ 614337023 w 83"/>
                <a:gd name="T27" fmla="*/ 2147483647 h 76"/>
                <a:gd name="T28" fmla="*/ 921505803 w 83"/>
                <a:gd name="T29" fmla="*/ 2147483647 h 76"/>
                <a:gd name="T30" fmla="*/ 1382401962 w 83"/>
                <a:gd name="T31" fmla="*/ 2147483647 h 76"/>
                <a:gd name="T32" fmla="*/ 1689570742 w 83"/>
                <a:gd name="T33" fmla="*/ 2147483647 h 76"/>
                <a:gd name="T34" fmla="*/ 1996739521 w 83"/>
                <a:gd name="T35" fmla="*/ 2147483647 h 76"/>
                <a:gd name="T36" fmla="*/ 1996739521 w 83"/>
                <a:gd name="T37" fmla="*/ 2147483647 h 76"/>
                <a:gd name="T38" fmla="*/ 2147483647 w 83"/>
                <a:gd name="T39" fmla="*/ 2147483647 h 76"/>
                <a:gd name="T40" fmla="*/ 2147483647 w 83"/>
                <a:gd name="T41" fmla="*/ 2147483647 h 76"/>
                <a:gd name="T42" fmla="*/ 2147483647 w 83"/>
                <a:gd name="T43" fmla="*/ 2147483647 h 76"/>
                <a:gd name="T44" fmla="*/ 2147483647 w 83"/>
                <a:gd name="T45" fmla="*/ 2147483647 h 76"/>
                <a:gd name="T46" fmla="*/ 2147483647 w 83"/>
                <a:gd name="T47" fmla="*/ 2147483647 h 76"/>
                <a:gd name="T48" fmla="*/ 2147483647 w 83"/>
                <a:gd name="T49" fmla="*/ 1601868087 h 76"/>
                <a:gd name="T50" fmla="*/ 2147483647 w 83"/>
                <a:gd name="T51" fmla="*/ 1601868087 h 76"/>
                <a:gd name="T52" fmla="*/ 2147483647 w 83"/>
                <a:gd name="T53" fmla="*/ 1441710768 h 76"/>
                <a:gd name="T54" fmla="*/ 2147483647 w 83"/>
                <a:gd name="T55" fmla="*/ 961238812 h 76"/>
                <a:gd name="T56" fmla="*/ 2147483647 w 83"/>
                <a:gd name="T57" fmla="*/ 800786594 h 76"/>
                <a:gd name="T58" fmla="*/ 2147483647 w 83"/>
                <a:gd name="T59" fmla="*/ 320314638 h 76"/>
                <a:gd name="T60" fmla="*/ 2147483647 w 83"/>
                <a:gd name="T61" fmla="*/ 160157319 h 76"/>
                <a:gd name="T62" fmla="*/ 2147483647 w 83"/>
                <a:gd name="T63" fmla="*/ 0 h 76"/>
                <a:gd name="T64" fmla="*/ 2147483647 w 83"/>
                <a:gd name="T65" fmla="*/ 0 h 76"/>
                <a:gd name="T66" fmla="*/ 2147483647 w 83"/>
                <a:gd name="T67" fmla="*/ 0 h 76"/>
                <a:gd name="T68" fmla="*/ 2147483647 w 83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76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1772"/>
            <p:cNvSpPr>
              <a:spLocks/>
            </p:cNvSpPr>
            <p:nvPr/>
          </p:nvSpPr>
          <p:spPr bwMode="auto">
            <a:xfrm>
              <a:off x="2584452" y="5859463"/>
              <a:ext cx="42863" cy="34925"/>
            </a:xfrm>
            <a:custGeom>
              <a:avLst/>
              <a:gdLst>
                <a:gd name="T0" fmla="*/ 2147483647 w 81"/>
                <a:gd name="T1" fmla="*/ 424971570 h 67"/>
                <a:gd name="T2" fmla="*/ 2147483647 w 81"/>
                <a:gd name="T3" fmla="*/ 424971570 h 67"/>
                <a:gd name="T4" fmla="*/ 2147483647 w 81"/>
                <a:gd name="T5" fmla="*/ 1416481895 h 67"/>
                <a:gd name="T6" fmla="*/ 2147483647 w 81"/>
                <a:gd name="T7" fmla="*/ 2124586791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148132411 w 81"/>
                <a:gd name="T17" fmla="*/ 2147483647 h 67"/>
                <a:gd name="T18" fmla="*/ 148132411 w 81"/>
                <a:gd name="T19" fmla="*/ 2147483647 h 67"/>
                <a:gd name="T20" fmla="*/ 0 w 81"/>
                <a:gd name="T21" fmla="*/ 2147483647 h 67"/>
                <a:gd name="T22" fmla="*/ 0 w 81"/>
                <a:gd name="T23" fmla="*/ 2147483647 h 67"/>
                <a:gd name="T24" fmla="*/ 0 w 81"/>
                <a:gd name="T25" fmla="*/ 2147483647 h 67"/>
                <a:gd name="T26" fmla="*/ 148132411 w 81"/>
                <a:gd name="T27" fmla="*/ 2147483647 h 67"/>
                <a:gd name="T28" fmla="*/ 592810636 w 81"/>
                <a:gd name="T29" fmla="*/ 2147483647 h 67"/>
                <a:gd name="T30" fmla="*/ 740943047 w 81"/>
                <a:gd name="T31" fmla="*/ 2147483647 h 67"/>
                <a:gd name="T32" fmla="*/ 1185341340 w 81"/>
                <a:gd name="T33" fmla="*/ 2147483647 h 67"/>
                <a:gd name="T34" fmla="*/ 1185341340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1416481895 h 67"/>
                <a:gd name="T50" fmla="*/ 2147483647 w 81"/>
                <a:gd name="T51" fmla="*/ 1416481895 h 67"/>
                <a:gd name="T52" fmla="*/ 2147483647 w 81"/>
                <a:gd name="T53" fmla="*/ 991509803 h 67"/>
                <a:gd name="T54" fmla="*/ 2147483647 w 81"/>
                <a:gd name="T55" fmla="*/ 566538233 h 67"/>
                <a:gd name="T56" fmla="*/ 2147483647 w 81"/>
                <a:gd name="T57" fmla="*/ 141566663 h 67"/>
                <a:gd name="T58" fmla="*/ 2147483647 w 81"/>
                <a:gd name="T59" fmla="*/ 0 h 67"/>
                <a:gd name="T60" fmla="*/ 2147483647 w 81"/>
                <a:gd name="T61" fmla="*/ 0 h 67"/>
                <a:gd name="T62" fmla="*/ 2147483647 w 81"/>
                <a:gd name="T63" fmla="*/ 0 h 67"/>
                <a:gd name="T64" fmla="*/ 2147483647 w 81"/>
                <a:gd name="T65" fmla="*/ 0 h 67"/>
                <a:gd name="T66" fmla="*/ 2147483647 w 81"/>
                <a:gd name="T67" fmla="*/ 424971570 h 67"/>
                <a:gd name="T68" fmla="*/ 2147483647 w 81"/>
                <a:gd name="T69" fmla="*/ 424971570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" h="67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1773"/>
            <p:cNvSpPr>
              <a:spLocks/>
            </p:cNvSpPr>
            <p:nvPr/>
          </p:nvSpPr>
          <p:spPr bwMode="auto">
            <a:xfrm>
              <a:off x="2632077" y="5816601"/>
              <a:ext cx="63500" cy="84138"/>
            </a:xfrm>
            <a:custGeom>
              <a:avLst/>
              <a:gdLst>
                <a:gd name="T0" fmla="*/ 2147483647 w 121"/>
                <a:gd name="T1" fmla="*/ 592803539 h 159"/>
                <a:gd name="T2" fmla="*/ 2147483647 w 121"/>
                <a:gd name="T3" fmla="*/ 592803539 h 159"/>
                <a:gd name="T4" fmla="*/ 2147483647 w 121"/>
                <a:gd name="T5" fmla="*/ 1778131217 h 159"/>
                <a:gd name="T6" fmla="*/ 2147483647 w 121"/>
                <a:gd name="T7" fmla="*/ 2147483647 h 159"/>
                <a:gd name="T8" fmla="*/ 2147483647 w 121"/>
                <a:gd name="T9" fmla="*/ 2147483647 h 159"/>
                <a:gd name="T10" fmla="*/ 2147483647 w 121"/>
                <a:gd name="T11" fmla="*/ 2147483647 h 159"/>
                <a:gd name="T12" fmla="*/ 2147483647 w 121"/>
                <a:gd name="T13" fmla="*/ 2147483647 h 159"/>
                <a:gd name="T14" fmla="*/ 2147483647 w 121"/>
                <a:gd name="T15" fmla="*/ 2147483647 h 159"/>
                <a:gd name="T16" fmla="*/ 2147483647 w 121"/>
                <a:gd name="T17" fmla="*/ 2147483647 h 159"/>
                <a:gd name="T18" fmla="*/ 2147483647 w 121"/>
                <a:gd name="T19" fmla="*/ 2147483647 h 159"/>
                <a:gd name="T20" fmla="*/ 2147483647 w 121"/>
                <a:gd name="T21" fmla="*/ 2147483647 h 159"/>
                <a:gd name="T22" fmla="*/ 1878833802 w 121"/>
                <a:gd name="T23" fmla="*/ 2147483647 h 159"/>
                <a:gd name="T24" fmla="*/ 289178475 w 121"/>
                <a:gd name="T25" fmla="*/ 2147483647 h 159"/>
                <a:gd name="T26" fmla="*/ 289178475 w 121"/>
                <a:gd name="T27" fmla="*/ 2147483647 h 159"/>
                <a:gd name="T28" fmla="*/ 0 w 121"/>
                <a:gd name="T29" fmla="*/ 2147483647 h 159"/>
                <a:gd name="T30" fmla="*/ 289178475 w 121"/>
                <a:gd name="T31" fmla="*/ 2147483647 h 159"/>
                <a:gd name="T32" fmla="*/ 289178475 w 121"/>
                <a:gd name="T33" fmla="*/ 2147483647 h 159"/>
                <a:gd name="T34" fmla="*/ 578081434 w 121"/>
                <a:gd name="T35" fmla="*/ 2147483647 h 159"/>
                <a:gd name="T36" fmla="*/ 867259909 w 121"/>
                <a:gd name="T37" fmla="*/ 2147483647 h 159"/>
                <a:gd name="T38" fmla="*/ 1300752368 w 121"/>
                <a:gd name="T39" fmla="*/ 2147483647 h 159"/>
                <a:gd name="T40" fmla="*/ 1589930843 w 121"/>
                <a:gd name="T41" fmla="*/ 2147483647 h 159"/>
                <a:gd name="T42" fmla="*/ 1878833802 w 121"/>
                <a:gd name="T43" fmla="*/ 2147483647 h 159"/>
                <a:gd name="T44" fmla="*/ 1878833802 w 121"/>
                <a:gd name="T45" fmla="*/ 2147483647 h 159"/>
                <a:gd name="T46" fmla="*/ 2147483647 w 121"/>
                <a:gd name="T47" fmla="*/ 2147483647 h 159"/>
                <a:gd name="T48" fmla="*/ 2147483647 w 121"/>
                <a:gd name="T49" fmla="*/ 2147483647 h 159"/>
                <a:gd name="T50" fmla="*/ 2147483647 w 121"/>
                <a:gd name="T51" fmla="*/ 2147483647 h 159"/>
                <a:gd name="T52" fmla="*/ 2147483647 w 121"/>
                <a:gd name="T53" fmla="*/ 2147483647 h 159"/>
                <a:gd name="T54" fmla="*/ 2147483647 w 121"/>
                <a:gd name="T55" fmla="*/ 2147483647 h 159"/>
                <a:gd name="T56" fmla="*/ 2147483647 w 121"/>
                <a:gd name="T57" fmla="*/ 2147483647 h 159"/>
                <a:gd name="T58" fmla="*/ 2147483647 w 121"/>
                <a:gd name="T59" fmla="*/ 2147483647 h 159"/>
                <a:gd name="T60" fmla="*/ 2147483647 w 121"/>
                <a:gd name="T61" fmla="*/ 2147483647 h 159"/>
                <a:gd name="T62" fmla="*/ 2147483647 w 121"/>
                <a:gd name="T63" fmla="*/ 2147483647 h 159"/>
                <a:gd name="T64" fmla="*/ 2147483647 w 121"/>
                <a:gd name="T65" fmla="*/ 1185327677 h 159"/>
                <a:gd name="T66" fmla="*/ 2147483647 w 121"/>
                <a:gd name="T67" fmla="*/ 1185327677 h 159"/>
                <a:gd name="T68" fmla="*/ 2147483647 w 121"/>
                <a:gd name="T69" fmla="*/ 889065608 h 159"/>
                <a:gd name="T70" fmla="*/ 2147483647 w 121"/>
                <a:gd name="T71" fmla="*/ 444673034 h 159"/>
                <a:gd name="T72" fmla="*/ 2147483647 w 121"/>
                <a:gd name="T73" fmla="*/ 148131034 h 159"/>
                <a:gd name="T74" fmla="*/ 2147483647 w 121"/>
                <a:gd name="T75" fmla="*/ 0 h 159"/>
                <a:gd name="T76" fmla="*/ 2147483647 w 121"/>
                <a:gd name="T77" fmla="*/ 0 h 159"/>
                <a:gd name="T78" fmla="*/ 2147483647 w 121"/>
                <a:gd name="T79" fmla="*/ 148131034 h 159"/>
                <a:gd name="T80" fmla="*/ 2147483647 w 121"/>
                <a:gd name="T81" fmla="*/ 444673034 h 159"/>
                <a:gd name="T82" fmla="*/ 2147483647 w 121"/>
                <a:gd name="T83" fmla="*/ 592803539 h 159"/>
                <a:gd name="T84" fmla="*/ 2147483647 w 121"/>
                <a:gd name="T85" fmla="*/ 592803539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59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1774"/>
            <p:cNvSpPr>
              <a:spLocks/>
            </p:cNvSpPr>
            <p:nvPr/>
          </p:nvSpPr>
          <p:spPr bwMode="auto">
            <a:xfrm>
              <a:off x="2654302" y="5751513"/>
              <a:ext cx="128588" cy="158750"/>
            </a:xfrm>
            <a:custGeom>
              <a:avLst/>
              <a:gdLst>
                <a:gd name="T0" fmla="*/ 2147483647 w 245"/>
                <a:gd name="T1" fmla="*/ 296258192 h 300"/>
                <a:gd name="T2" fmla="*/ 2147483647 w 245"/>
                <a:gd name="T3" fmla="*/ 296258192 h 300"/>
                <a:gd name="T4" fmla="*/ 2147483647 w 245"/>
                <a:gd name="T5" fmla="*/ 2147483647 h 300"/>
                <a:gd name="T6" fmla="*/ 2147483647 w 245"/>
                <a:gd name="T7" fmla="*/ 2147483647 h 300"/>
                <a:gd name="T8" fmla="*/ 2147483647 w 245"/>
                <a:gd name="T9" fmla="*/ 2147483647 h 300"/>
                <a:gd name="T10" fmla="*/ 2147483647 w 245"/>
                <a:gd name="T11" fmla="*/ 2147483647 h 300"/>
                <a:gd name="T12" fmla="*/ 2147483647 w 245"/>
                <a:gd name="T13" fmla="*/ 2147483647 h 300"/>
                <a:gd name="T14" fmla="*/ 2147483647 w 245"/>
                <a:gd name="T15" fmla="*/ 2147483647 h 300"/>
                <a:gd name="T16" fmla="*/ 2147483647 w 245"/>
                <a:gd name="T17" fmla="*/ 2147483647 h 300"/>
                <a:gd name="T18" fmla="*/ 2147483647 w 245"/>
                <a:gd name="T19" fmla="*/ 2147483647 h 300"/>
                <a:gd name="T20" fmla="*/ 2147483647 w 245"/>
                <a:gd name="T21" fmla="*/ 2147483647 h 300"/>
                <a:gd name="T22" fmla="*/ 2147483647 w 245"/>
                <a:gd name="T23" fmla="*/ 2147483647 h 300"/>
                <a:gd name="T24" fmla="*/ 2147483647 w 245"/>
                <a:gd name="T25" fmla="*/ 2147483647 h 300"/>
                <a:gd name="T26" fmla="*/ 2147483647 w 245"/>
                <a:gd name="T27" fmla="*/ 2147483647 h 300"/>
                <a:gd name="T28" fmla="*/ 0 w 245"/>
                <a:gd name="T29" fmla="*/ 2147483647 h 300"/>
                <a:gd name="T30" fmla="*/ 0 w 245"/>
                <a:gd name="T31" fmla="*/ 2147483647 h 300"/>
                <a:gd name="T32" fmla="*/ 0 w 245"/>
                <a:gd name="T33" fmla="*/ 2147483647 h 300"/>
                <a:gd name="T34" fmla="*/ 0 w 245"/>
                <a:gd name="T35" fmla="*/ 2147483647 h 300"/>
                <a:gd name="T36" fmla="*/ 289239549 w 245"/>
                <a:gd name="T37" fmla="*/ 2147483647 h 300"/>
                <a:gd name="T38" fmla="*/ 433859586 w 245"/>
                <a:gd name="T39" fmla="*/ 2147483647 h 300"/>
                <a:gd name="T40" fmla="*/ 867443626 w 245"/>
                <a:gd name="T41" fmla="*/ 2147483647 h 300"/>
                <a:gd name="T42" fmla="*/ 1012063663 w 245"/>
                <a:gd name="T43" fmla="*/ 2147483647 h 300"/>
                <a:gd name="T44" fmla="*/ 1445647703 w 245"/>
                <a:gd name="T45" fmla="*/ 2147483647 h 300"/>
                <a:gd name="T46" fmla="*/ 1590267740 w 245"/>
                <a:gd name="T47" fmla="*/ 2147483647 h 300"/>
                <a:gd name="T48" fmla="*/ 1590267740 w 245"/>
                <a:gd name="T49" fmla="*/ 2147483647 h 300"/>
                <a:gd name="T50" fmla="*/ 2147483647 w 245"/>
                <a:gd name="T51" fmla="*/ 2147483647 h 300"/>
                <a:gd name="T52" fmla="*/ 2147483647 w 245"/>
                <a:gd name="T53" fmla="*/ 2147483647 h 300"/>
                <a:gd name="T54" fmla="*/ 2147483647 w 245"/>
                <a:gd name="T55" fmla="*/ 2147483647 h 300"/>
                <a:gd name="T56" fmla="*/ 2147483647 w 245"/>
                <a:gd name="T57" fmla="*/ 2147483647 h 300"/>
                <a:gd name="T58" fmla="*/ 2147483647 w 245"/>
                <a:gd name="T59" fmla="*/ 2147483647 h 300"/>
                <a:gd name="T60" fmla="*/ 2147483647 w 245"/>
                <a:gd name="T61" fmla="*/ 2147483647 h 300"/>
                <a:gd name="T62" fmla="*/ 2147483647 w 245"/>
                <a:gd name="T63" fmla="*/ 2147483647 h 300"/>
                <a:gd name="T64" fmla="*/ 2147483647 w 245"/>
                <a:gd name="T65" fmla="*/ 2147483647 h 300"/>
                <a:gd name="T66" fmla="*/ 2147483647 w 245"/>
                <a:gd name="T67" fmla="*/ 2147483647 h 300"/>
                <a:gd name="T68" fmla="*/ 2147483647 w 245"/>
                <a:gd name="T69" fmla="*/ 2147483647 h 300"/>
                <a:gd name="T70" fmla="*/ 2147483647 w 245"/>
                <a:gd name="T71" fmla="*/ 1778110067 h 300"/>
                <a:gd name="T72" fmla="*/ 2147483647 w 245"/>
                <a:gd name="T73" fmla="*/ 1778110067 h 300"/>
                <a:gd name="T74" fmla="*/ 2147483647 w 245"/>
                <a:gd name="T75" fmla="*/ 1629980971 h 300"/>
                <a:gd name="T76" fmla="*/ 2147483647 w 245"/>
                <a:gd name="T77" fmla="*/ 1185313754 h 300"/>
                <a:gd name="T78" fmla="*/ 2147483647 w 245"/>
                <a:gd name="T79" fmla="*/ 889055033 h 300"/>
                <a:gd name="T80" fmla="*/ 2147483647 w 245"/>
                <a:gd name="T81" fmla="*/ 592796842 h 300"/>
                <a:gd name="T82" fmla="*/ 2147483647 w 245"/>
                <a:gd name="T83" fmla="*/ 296258192 h 300"/>
                <a:gd name="T84" fmla="*/ 2147483647 w 245"/>
                <a:gd name="T85" fmla="*/ 0 h 300"/>
                <a:gd name="T86" fmla="*/ 2147483647 w 245"/>
                <a:gd name="T87" fmla="*/ 0 h 300"/>
                <a:gd name="T88" fmla="*/ 2147483647 w 245"/>
                <a:gd name="T89" fmla="*/ 296258192 h 300"/>
                <a:gd name="T90" fmla="*/ 2147483647 w 245"/>
                <a:gd name="T91" fmla="*/ 296258192 h 3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5" h="300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1775"/>
            <p:cNvSpPr>
              <a:spLocks/>
            </p:cNvSpPr>
            <p:nvPr/>
          </p:nvSpPr>
          <p:spPr bwMode="auto">
            <a:xfrm>
              <a:off x="2673352" y="5775326"/>
              <a:ext cx="125413" cy="130175"/>
            </a:xfrm>
            <a:custGeom>
              <a:avLst/>
              <a:gdLst>
                <a:gd name="T0" fmla="*/ 2147483647 w 235"/>
                <a:gd name="T1" fmla="*/ 148129096 h 246"/>
                <a:gd name="T2" fmla="*/ 2147483647 w 235"/>
                <a:gd name="T3" fmla="*/ 148129096 h 246"/>
                <a:gd name="T4" fmla="*/ 2147483647 w 235"/>
                <a:gd name="T5" fmla="*/ 2147483647 h 246"/>
                <a:gd name="T6" fmla="*/ 2147483647 w 235"/>
                <a:gd name="T7" fmla="*/ 2147483647 h 246"/>
                <a:gd name="T8" fmla="*/ 2147483647 w 235"/>
                <a:gd name="T9" fmla="*/ 2147483647 h 246"/>
                <a:gd name="T10" fmla="*/ 2147483647 w 235"/>
                <a:gd name="T11" fmla="*/ 2147483647 h 246"/>
                <a:gd name="T12" fmla="*/ 2147483647 w 235"/>
                <a:gd name="T13" fmla="*/ 2147483647 h 246"/>
                <a:gd name="T14" fmla="*/ 2147483647 w 235"/>
                <a:gd name="T15" fmla="*/ 2147483647 h 246"/>
                <a:gd name="T16" fmla="*/ 2147483647 w 235"/>
                <a:gd name="T17" fmla="*/ 2147483647 h 246"/>
                <a:gd name="T18" fmla="*/ 2147483647 w 235"/>
                <a:gd name="T19" fmla="*/ 2147483647 h 246"/>
                <a:gd name="T20" fmla="*/ 2147483647 w 235"/>
                <a:gd name="T21" fmla="*/ 2147483647 h 246"/>
                <a:gd name="T22" fmla="*/ 2147483647 w 235"/>
                <a:gd name="T23" fmla="*/ 2147483647 h 246"/>
                <a:gd name="T24" fmla="*/ 1064035912 w 235"/>
                <a:gd name="T25" fmla="*/ 2147483647 h 246"/>
                <a:gd name="T26" fmla="*/ 0 w 235"/>
                <a:gd name="T27" fmla="*/ 2147483647 h 246"/>
                <a:gd name="T28" fmla="*/ 0 w 235"/>
                <a:gd name="T29" fmla="*/ 2147483647 h 246"/>
                <a:gd name="T30" fmla="*/ 0 w 235"/>
                <a:gd name="T31" fmla="*/ 2147483647 h 246"/>
                <a:gd name="T32" fmla="*/ 0 w 235"/>
                <a:gd name="T33" fmla="*/ 2147483647 h 246"/>
                <a:gd name="T34" fmla="*/ 303887973 w 235"/>
                <a:gd name="T35" fmla="*/ 2147483647 h 246"/>
                <a:gd name="T36" fmla="*/ 759862958 w 235"/>
                <a:gd name="T37" fmla="*/ 2147483647 h 246"/>
                <a:gd name="T38" fmla="*/ 1064035912 w 235"/>
                <a:gd name="T39" fmla="*/ 2147483647 h 246"/>
                <a:gd name="T40" fmla="*/ 1367923886 w 235"/>
                <a:gd name="T41" fmla="*/ 2147483647 h 246"/>
                <a:gd name="T42" fmla="*/ 1671812393 w 235"/>
                <a:gd name="T43" fmla="*/ 2147483647 h 246"/>
                <a:gd name="T44" fmla="*/ 1975985347 w 235"/>
                <a:gd name="T45" fmla="*/ 2147483647 h 246"/>
                <a:gd name="T46" fmla="*/ 1975985347 w 235"/>
                <a:gd name="T47" fmla="*/ 2147483647 h 246"/>
                <a:gd name="T48" fmla="*/ 2147483647 w 235"/>
                <a:gd name="T49" fmla="*/ 2147483647 h 246"/>
                <a:gd name="T50" fmla="*/ 2147483647 w 235"/>
                <a:gd name="T51" fmla="*/ 2147483647 h 246"/>
                <a:gd name="T52" fmla="*/ 2147483647 w 235"/>
                <a:gd name="T53" fmla="*/ 2147483647 h 246"/>
                <a:gd name="T54" fmla="*/ 2147483647 w 235"/>
                <a:gd name="T55" fmla="*/ 2147483647 h 246"/>
                <a:gd name="T56" fmla="*/ 2147483647 w 235"/>
                <a:gd name="T57" fmla="*/ 2147483647 h 246"/>
                <a:gd name="T58" fmla="*/ 2147483647 w 235"/>
                <a:gd name="T59" fmla="*/ 2147483647 h 246"/>
                <a:gd name="T60" fmla="*/ 2147483647 w 235"/>
                <a:gd name="T61" fmla="*/ 2147483647 h 246"/>
                <a:gd name="T62" fmla="*/ 2147483647 w 235"/>
                <a:gd name="T63" fmla="*/ 2147483647 h 246"/>
                <a:gd name="T64" fmla="*/ 2147483647 w 235"/>
                <a:gd name="T65" fmla="*/ 2147483647 h 246"/>
                <a:gd name="T66" fmla="*/ 2147483647 w 235"/>
                <a:gd name="T67" fmla="*/ 2147483647 h 246"/>
                <a:gd name="T68" fmla="*/ 2147483647 w 235"/>
                <a:gd name="T69" fmla="*/ 2147483647 h 246"/>
                <a:gd name="T70" fmla="*/ 2147483647 w 235"/>
                <a:gd name="T71" fmla="*/ 1778110067 h 246"/>
                <a:gd name="T72" fmla="*/ 2147483647 w 235"/>
                <a:gd name="T73" fmla="*/ 1778110067 h 246"/>
                <a:gd name="T74" fmla="*/ 2147483647 w 235"/>
                <a:gd name="T75" fmla="*/ 1629980971 h 246"/>
                <a:gd name="T76" fmla="*/ 2147483647 w 235"/>
                <a:gd name="T77" fmla="*/ 1185313754 h 246"/>
                <a:gd name="T78" fmla="*/ 2147483647 w 235"/>
                <a:gd name="T79" fmla="*/ 444667746 h 246"/>
                <a:gd name="T80" fmla="*/ 2147483647 w 235"/>
                <a:gd name="T81" fmla="*/ 148129096 h 246"/>
                <a:gd name="T82" fmla="*/ 2147483647 w 235"/>
                <a:gd name="T83" fmla="*/ 0 h 246"/>
                <a:gd name="T84" fmla="*/ 2147483647 w 235"/>
                <a:gd name="T85" fmla="*/ 0 h 246"/>
                <a:gd name="T86" fmla="*/ 2147483647 w 235"/>
                <a:gd name="T87" fmla="*/ 148129096 h 246"/>
                <a:gd name="T88" fmla="*/ 2147483647 w 235"/>
                <a:gd name="T89" fmla="*/ 148129096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5" h="246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1776"/>
            <p:cNvSpPr>
              <a:spLocks/>
            </p:cNvSpPr>
            <p:nvPr/>
          </p:nvSpPr>
          <p:spPr bwMode="auto">
            <a:xfrm>
              <a:off x="2698752" y="5810251"/>
              <a:ext cx="100013" cy="87313"/>
            </a:xfrm>
            <a:custGeom>
              <a:avLst/>
              <a:gdLst>
                <a:gd name="T0" fmla="*/ 2147483647 w 187"/>
                <a:gd name="T1" fmla="*/ 148131002 h 165"/>
                <a:gd name="T2" fmla="*/ 2147483647 w 187"/>
                <a:gd name="T3" fmla="*/ 148131002 h 165"/>
                <a:gd name="T4" fmla="*/ 2147483647 w 187"/>
                <a:gd name="T5" fmla="*/ 2147483647 h 165"/>
                <a:gd name="T6" fmla="*/ 2147483647 w 187"/>
                <a:gd name="T7" fmla="*/ 2147483647 h 165"/>
                <a:gd name="T8" fmla="*/ 2147483647 w 187"/>
                <a:gd name="T9" fmla="*/ 2147483647 h 165"/>
                <a:gd name="T10" fmla="*/ 2147483647 w 187"/>
                <a:gd name="T11" fmla="*/ 2147483647 h 165"/>
                <a:gd name="T12" fmla="*/ 2147483647 w 187"/>
                <a:gd name="T13" fmla="*/ 2147483647 h 165"/>
                <a:gd name="T14" fmla="*/ 2147483647 w 187"/>
                <a:gd name="T15" fmla="*/ 2147483647 h 165"/>
                <a:gd name="T16" fmla="*/ 2141882152 w 187"/>
                <a:gd name="T17" fmla="*/ 2147483647 h 165"/>
                <a:gd name="T18" fmla="*/ 1070940808 w 187"/>
                <a:gd name="T19" fmla="*/ 2147483647 h 165"/>
                <a:gd name="T20" fmla="*/ 0 w 187"/>
                <a:gd name="T21" fmla="*/ 2147483647 h 165"/>
                <a:gd name="T22" fmla="*/ 0 w 187"/>
                <a:gd name="T23" fmla="*/ 2147483647 h 165"/>
                <a:gd name="T24" fmla="*/ 0 w 187"/>
                <a:gd name="T25" fmla="*/ 2147483647 h 165"/>
                <a:gd name="T26" fmla="*/ 0 w 187"/>
                <a:gd name="T27" fmla="*/ 2147483647 h 165"/>
                <a:gd name="T28" fmla="*/ 153032191 w 187"/>
                <a:gd name="T29" fmla="*/ 2147483647 h 165"/>
                <a:gd name="T30" fmla="*/ 458811509 w 187"/>
                <a:gd name="T31" fmla="*/ 2147483647 h 165"/>
                <a:gd name="T32" fmla="*/ 764875892 w 187"/>
                <a:gd name="T33" fmla="*/ 2147483647 h 165"/>
                <a:gd name="T34" fmla="*/ 1223973534 w 187"/>
                <a:gd name="T35" fmla="*/ 2147483647 h 165"/>
                <a:gd name="T36" fmla="*/ 1376719592 w 187"/>
                <a:gd name="T37" fmla="*/ 2147483647 h 165"/>
                <a:gd name="T38" fmla="*/ 1835817235 w 187"/>
                <a:gd name="T39" fmla="*/ 2147483647 h 165"/>
                <a:gd name="T40" fmla="*/ 1835817235 w 187"/>
                <a:gd name="T41" fmla="*/ 2147483647 h 165"/>
                <a:gd name="T42" fmla="*/ 2147483647 w 187"/>
                <a:gd name="T43" fmla="*/ 2147483647 h 165"/>
                <a:gd name="T44" fmla="*/ 2147483647 w 187"/>
                <a:gd name="T45" fmla="*/ 2147483647 h 165"/>
                <a:gd name="T46" fmla="*/ 2147483647 w 187"/>
                <a:gd name="T47" fmla="*/ 2147483647 h 165"/>
                <a:gd name="T48" fmla="*/ 2147483647 w 187"/>
                <a:gd name="T49" fmla="*/ 2147483647 h 165"/>
                <a:gd name="T50" fmla="*/ 2147483647 w 187"/>
                <a:gd name="T51" fmla="*/ 2147483647 h 165"/>
                <a:gd name="T52" fmla="*/ 2147483647 w 187"/>
                <a:gd name="T53" fmla="*/ 2147483647 h 165"/>
                <a:gd name="T54" fmla="*/ 2147483647 w 187"/>
                <a:gd name="T55" fmla="*/ 2147483647 h 165"/>
                <a:gd name="T56" fmla="*/ 2147483647 w 187"/>
                <a:gd name="T57" fmla="*/ 2147483647 h 165"/>
                <a:gd name="T58" fmla="*/ 2147483647 w 187"/>
                <a:gd name="T59" fmla="*/ 1778130833 h 165"/>
                <a:gd name="T60" fmla="*/ 2147483647 w 187"/>
                <a:gd name="T61" fmla="*/ 1778130833 h 165"/>
                <a:gd name="T62" fmla="*/ 2147483647 w 187"/>
                <a:gd name="T63" fmla="*/ 1481868828 h 165"/>
                <a:gd name="T64" fmla="*/ 2147483647 w 187"/>
                <a:gd name="T65" fmla="*/ 1185326892 h 165"/>
                <a:gd name="T66" fmla="*/ 2147483647 w 187"/>
                <a:gd name="T67" fmla="*/ 740934414 h 165"/>
                <a:gd name="T68" fmla="*/ 2147483647 w 187"/>
                <a:gd name="T69" fmla="*/ 592803411 h 165"/>
                <a:gd name="T70" fmla="*/ 2147483647 w 187"/>
                <a:gd name="T71" fmla="*/ 148131002 h 165"/>
                <a:gd name="T72" fmla="*/ 2147483647 w 187"/>
                <a:gd name="T73" fmla="*/ 148131002 h 165"/>
                <a:gd name="T74" fmla="*/ 2147483647 w 187"/>
                <a:gd name="T75" fmla="*/ 0 h 165"/>
                <a:gd name="T76" fmla="*/ 2147483647 w 187"/>
                <a:gd name="T77" fmla="*/ 148131002 h 165"/>
                <a:gd name="T78" fmla="*/ 2147483647 w 187"/>
                <a:gd name="T79" fmla="*/ 148131002 h 1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165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1777"/>
            <p:cNvSpPr>
              <a:spLocks/>
            </p:cNvSpPr>
            <p:nvPr/>
          </p:nvSpPr>
          <p:spPr bwMode="auto">
            <a:xfrm>
              <a:off x="2728914" y="5835651"/>
              <a:ext cx="68263" cy="65088"/>
            </a:xfrm>
            <a:custGeom>
              <a:avLst/>
              <a:gdLst>
                <a:gd name="T0" fmla="*/ 2147483647 w 127"/>
                <a:gd name="T1" fmla="*/ 289299363 h 124"/>
                <a:gd name="T2" fmla="*/ 2147483647 w 127"/>
                <a:gd name="T3" fmla="*/ 289299363 h 124"/>
                <a:gd name="T4" fmla="*/ 2147483647 w 127"/>
                <a:gd name="T5" fmla="*/ 2024821542 h 124"/>
                <a:gd name="T6" fmla="*/ 2147483647 w 127"/>
                <a:gd name="T7" fmla="*/ 2147483647 h 124"/>
                <a:gd name="T8" fmla="*/ 2147483647 w 127"/>
                <a:gd name="T9" fmla="*/ 2147483647 h 124"/>
                <a:gd name="T10" fmla="*/ 2147483647 w 127"/>
                <a:gd name="T11" fmla="*/ 2147483647 h 124"/>
                <a:gd name="T12" fmla="*/ 2147483647 w 127"/>
                <a:gd name="T13" fmla="*/ 2147483647 h 124"/>
                <a:gd name="T14" fmla="*/ 2147483647 w 127"/>
                <a:gd name="T15" fmla="*/ 2147483647 h 124"/>
                <a:gd name="T16" fmla="*/ 2147483647 w 127"/>
                <a:gd name="T17" fmla="*/ 2147483647 h 124"/>
                <a:gd name="T18" fmla="*/ 2147483647 w 127"/>
                <a:gd name="T19" fmla="*/ 2147483647 h 124"/>
                <a:gd name="T20" fmla="*/ 1242315112 w 127"/>
                <a:gd name="T21" fmla="*/ 2147483647 h 124"/>
                <a:gd name="T22" fmla="*/ 621157287 w 127"/>
                <a:gd name="T23" fmla="*/ 2147483647 h 124"/>
                <a:gd name="T24" fmla="*/ 0 w 127"/>
                <a:gd name="T25" fmla="*/ 2147483647 h 124"/>
                <a:gd name="T26" fmla="*/ 0 w 127"/>
                <a:gd name="T27" fmla="*/ 2147483647 h 124"/>
                <a:gd name="T28" fmla="*/ 0 w 127"/>
                <a:gd name="T29" fmla="*/ 2147483647 h 124"/>
                <a:gd name="T30" fmla="*/ 155433776 w 127"/>
                <a:gd name="T31" fmla="*/ 2147483647 h 124"/>
                <a:gd name="T32" fmla="*/ 466012688 w 127"/>
                <a:gd name="T33" fmla="*/ 2147483647 h 124"/>
                <a:gd name="T34" fmla="*/ 776591601 w 127"/>
                <a:gd name="T35" fmla="*/ 2147483647 h 124"/>
                <a:gd name="T36" fmla="*/ 1087169976 w 127"/>
                <a:gd name="T37" fmla="*/ 2147483647 h 124"/>
                <a:gd name="T38" fmla="*/ 1397748888 w 127"/>
                <a:gd name="T39" fmla="*/ 2147483647 h 124"/>
                <a:gd name="T40" fmla="*/ 1708327800 w 127"/>
                <a:gd name="T41" fmla="*/ 2147483647 h 124"/>
                <a:gd name="T42" fmla="*/ 1863472399 w 127"/>
                <a:gd name="T43" fmla="*/ 2147483647 h 124"/>
                <a:gd name="T44" fmla="*/ 1863472399 w 127"/>
                <a:gd name="T45" fmla="*/ 2147483647 h 124"/>
                <a:gd name="T46" fmla="*/ 2147483647 w 127"/>
                <a:gd name="T47" fmla="*/ 2147483647 h 124"/>
                <a:gd name="T48" fmla="*/ 2147483647 w 127"/>
                <a:gd name="T49" fmla="*/ 2147483647 h 124"/>
                <a:gd name="T50" fmla="*/ 2147483647 w 127"/>
                <a:gd name="T51" fmla="*/ 2147483647 h 124"/>
                <a:gd name="T52" fmla="*/ 2147483647 w 127"/>
                <a:gd name="T53" fmla="*/ 2147483647 h 124"/>
                <a:gd name="T54" fmla="*/ 2147483647 w 127"/>
                <a:gd name="T55" fmla="*/ 2147483647 h 124"/>
                <a:gd name="T56" fmla="*/ 2147483647 w 127"/>
                <a:gd name="T57" fmla="*/ 2147483647 h 124"/>
                <a:gd name="T58" fmla="*/ 2147483647 w 127"/>
                <a:gd name="T59" fmla="*/ 2147483647 h 124"/>
                <a:gd name="T60" fmla="*/ 2147483647 w 127"/>
                <a:gd name="T61" fmla="*/ 2147483647 h 124"/>
                <a:gd name="T62" fmla="*/ 2147483647 w 127"/>
                <a:gd name="T63" fmla="*/ 2147483647 h 124"/>
                <a:gd name="T64" fmla="*/ 2147483647 w 127"/>
                <a:gd name="T65" fmla="*/ 2147483647 h 124"/>
                <a:gd name="T66" fmla="*/ 2147483647 w 127"/>
                <a:gd name="T67" fmla="*/ 1590871973 h 124"/>
                <a:gd name="T68" fmla="*/ 2147483647 w 127"/>
                <a:gd name="T69" fmla="*/ 1590871973 h 124"/>
                <a:gd name="T70" fmla="*/ 2147483647 w 127"/>
                <a:gd name="T71" fmla="*/ 1156922928 h 124"/>
                <a:gd name="T72" fmla="*/ 2147483647 w 127"/>
                <a:gd name="T73" fmla="*/ 1012272722 h 124"/>
                <a:gd name="T74" fmla="*/ 2147483647 w 127"/>
                <a:gd name="T75" fmla="*/ 578599251 h 124"/>
                <a:gd name="T76" fmla="*/ 2147483647 w 127"/>
                <a:gd name="T77" fmla="*/ 433949570 h 124"/>
                <a:gd name="T78" fmla="*/ 2147483647 w 127"/>
                <a:gd name="T79" fmla="*/ 289299363 h 124"/>
                <a:gd name="T80" fmla="*/ 2147483647 w 127"/>
                <a:gd name="T81" fmla="*/ 0 h 124"/>
                <a:gd name="T82" fmla="*/ 2147483647 w 127"/>
                <a:gd name="T83" fmla="*/ 0 h 124"/>
                <a:gd name="T84" fmla="*/ 2147483647 w 127"/>
                <a:gd name="T85" fmla="*/ 289299363 h 124"/>
                <a:gd name="T86" fmla="*/ 2147483647 w 127"/>
                <a:gd name="T87" fmla="*/ 289299363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7" h="124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1778"/>
            <p:cNvSpPr>
              <a:spLocks/>
            </p:cNvSpPr>
            <p:nvPr/>
          </p:nvSpPr>
          <p:spPr bwMode="auto">
            <a:xfrm>
              <a:off x="2741614" y="5857876"/>
              <a:ext cx="47625" cy="41275"/>
            </a:xfrm>
            <a:custGeom>
              <a:avLst/>
              <a:gdLst>
                <a:gd name="T0" fmla="*/ 2147483647 w 91"/>
                <a:gd name="T1" fmla="*/ 0 h 80"/>
                <a:gd name="T2" fmla="*/ 2147483647 w 91"/>
                <a:gd name="T3" fmla="*/ 0 h 80"/>
                <a:gd name="T4" fmla="*/ 2147483647 w 91"/>
                <a:gd name="T5" fmla="*/ 0 h 80"/>
                <a:gd name="T6" fmla="*/ 2147483647 w 91"/>
                <a:gd name="T7" fmla="*/ 137354945 h 80"/>
                <a:gd name="T8" fmla="*/ 2147483647 w 91"/>
                <a:gd name="T9" fmla="*/ 686774209 h 80"/>
                <a:gd name="T10" fmla="*/ 2147483647 w 91"/>
                <a:gd name="T11" fmla="*/ 1510636623 h 80"/>
                <a:gd name="T12" fmla="*/ 2147483647 w 91"/>
                <a:gd name="T13" fmla="*/ 2147483647 h 80"/>
                <a:gd name="T14" fmla="*/ 2147483647 w 91"/>
                <a:gd name="T15" fmla="*/ 2147483647 h 80"/>
                <a:gd name="T16" fmla="*/ 2147483647 w 91"/>
                <a:gd name="T17" fmla="*/ 2147483647 h 80"/>
                <a:gd name="T18" fmla="*/ 2147483647 w 91"/>
                <a:gd name="T19" fmla="*/ 2147483647 h 80"/>
                <a:gd name="T20" fmla="*/ 143248150 w 91"/>
                <a:gd name="T21" fmla="*/ 2147483647 h 80"/>
                <a:gd name="T22" fmla="*/ 143248150 w 91"/>
                <a:gd name="T23" fmla="*/ 2147483647 h 80"/>
                <a:gd name="T24" fmla="*/ 0 w 91"/>
                <a:gd name="T25" fmla="*/ 2147483647 h 80"/>
                <a:gd name="T26" fmla="*/ 0 w 91"/>
                <a:gd name="T27" fmla="*/ 2147483647 h 80"/>
                <a:gd name="T28" fmla="*/ 0 w 91"/>
                <a:gd name="T29" fmla="*/ 2147483647 h 80"/>
                <a:gd name="T30" fmla="*/ 143248150 w 91"/>
                <a:gd name="T31" fmla="*/ 2147483647 h 80"/>
                <a:gd name="T32" fmla="*/ 573266312 w 91"/>
                <a:gd name="T33" fmla="*/ 2147483647 h 80"/>
                <a:gd name="T34" fmla="*/ 716788174 w 91"/>
                <a:gd name="T35" fmla="*/ 2147483647 h 80"/>
                <a:gd name="T36" fmla="*/ 1146806337 w 91"/>
                <a:gd name="T37" fmla="*/ 2147483647 h 80"/>
                <a:gd name="T38" fmla="*/ 1290054486 w 91"/>
                <a:gd name="T39" fmla="*/ 2147483647 h 80"/>
                <a:gd name="T40" fmla="*/ 1290054486 w 91"/>
                <a:gd name="T41" fmla="*/ 2147483647 h 80"/>
                <a:gd name="T42" fmla="*/ 2147483647 w 91"/>
                <a:gd name="T43" fmla="*/ 2147483647 h 80"/>
                <a:gd name="T44" fmla="*/ 2147483647 w 91"/>
                <a:gd name="T45" fmla="*/ 2147483647 h 80"/>
                <a:gd name="T46" fmla="*/ 2147483647 w 91"/>
                <a:gd name="T47" fmla="*/ 2147483647 h 80"/>
                <a:gd name="T48" fmla="*/ 2147483647 w 91"/>
                <a:gd name="T49" fmla="*/ 2147483647 h 80"/>
                <a:gd name="T50" fmla="*/ 2147483647 w 91"/>
                <a:gd name="T51" fmla="*/ 2147483647 h 80"/>
                <a:gd name="T52" fmla="*/ 2147483647 w 91"/>
                <a:gd name="T53" fmla="*/ 2147483647 h 80"/>
                <a:gd name="T54" fmla="*/ 2147483647 w 91"/>
                <a:gd name="T55" fmla="*/ 2060055888 h 80"/>
                <a:gd name="T56" fmla="*/ 2147483647 w 91"/>
                <a:gd name="T57" fmla="*/ 1922701458 h 80"/>
                <a:gd name="T58" fmla="*/ 2147483647 w 91"/>
                <a:gd name="T59" fmla="*/ 1922701458 h 80"/>
                <a:gd name="T60" fmla="*/ 2147483647 w 91"/>
                <a:gd name="T61" fmla="*/ 1922701458 h 80"/>
                <a:gd name="T62" fmla="*/ 2147483647 w 91"/>
                <a:gd name="T63" fmla="*/ 1647991568 h 80"/>
                <a:gd name="T64" fmla="*/ 2147483647 w 91"/>
                <a:gd name="T65" fmla="*/ 1647991568 h 80"/>
                <a:gd name="T66" fmla="*/ 2147483647 w 91"/>
                <a:gd name="T67" fmla="*/ 1373282194 h 80"/>
                <a:gd name="T68" fmla="*/ 2147483647 w 91"/>
                <a:gd name="T69" fmla="*/ 961483583 h 80"/>
                <a:gd name="T70" fmla="*/ 2147483647 w 91"/>
                <a:gd name="T71" fmla="*/ 412064319 h 80"/>
                <a:gd name="T72" fmla="*/ 2147483647 w 91"/>
                <a:gd name="T73" fmla="*/ 137354945 h 80"/>
                <a:gd name="T74" fmla="*/ 2147483647 w 91"/>
                <a:gd name="T75" fmla="*/ 0 h 80"/>
                <a:gd name="T76" fmla="*/ 2147483647 w 91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1" h="80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1779"/>
            <p:cNvSpPr>
              <a:spLocks/>
            </p:cNvSpPr>
            <p:nvPr/>
          </p:nvSpPr>
          <p:spPr bwMode="auto">
            <a:xfrm>
              <a:off x="2503489" y="5613401"/>
              <a:ext cx="26988" cy="33338"/>
            </a:xfrm>
            <a:custGeom>
              <a:avLst/>
              <a:gdLst>
                <a:gd name="T0" fmla="*/ 2147483647 w 51"/>
                <a:gd name="T1" fmla="*/ 444680765 h 63"/>
                <a:gd name="T2" fmla="*/ 2147483647 w 51"/>
                <a:gd name="T3" fmla="*/ 444680765 h 63"/>
                <a:gd name="T4" fmla="*/ 2147483647 w 51"/>
                <a:gd name="T5" fmla="*/ 1185348994 h 63"/>
                <a:gd name="T6" fmla="*/ 2147483647 w 51"/>
                <a:gd name="T7" fmla="*/ 2147483647 h 63"/>
                <a:gd name="T8" fmla="*/ 2147483647 w 51"/>
                <a:gd name="T9" fmla="*/ 2147483647 h 63"/>
                <a:gd name="T10" fmla="*/ 2147483647 w 51"/>
                <a:gd name="T11" fmla="*/ 2147483647 h 63"/>
                <a:gd name="T12" fmla="*/ 1630041333 w 51"/>
                <a:gd name="T13" fmla="*/ 2147483647 h 63"/>
                <a:gd name="T14" fmla="*/ 148134486 w 51"/>
                <a:gd name="T15" fmla="*/ 2147483647 h 63"/>
                <a:gd name="T16" fmla="*/ 148134486 w 51"/>
                <a:gd name="T17" fmla="*/ 2147483647 h 63"/>
                <a:gd name="T18" fmla="*/ 0 w 51"/>
                <a:gd name="T19" fmla="*/ 2147483647 h 63"/>
                <a:gd name="T20" fmla="*/ 0 w 51"/>
                <a:gd name="T21" fmla="*/ 2147483647 h 63"/>
                <a:gd name="T22" fmla="*/ 148134486 w 51"/>
                <a:gd name="T23" fmla="*/ 2147483647 h 63"/>
                <a:gd name="T24" fmla="*/ 592818937 w 51"/>
                <a:gd name="T25" fmla="*/ 2147483647 h 63"/>
                <a:gd name="T26" fmla="*/ 740953423 w 51"/>
                <a:gd name="T27" fmla="*/ 2147483647 h 63"/>
                <a:gd name="T28" fmla="*/ 1185357411 w 51"/>
                <a:gd name="T29" fmla="*/ 2147483647 h 63"/>
                <a:gd name="T30" fmla="*/ 1333772360 w 51"/>
                <a:gd name="T31" fmla="*/ 2147483647 h 63"/>
                <a:gd name="T32" fmla="*/ 1778176348 w 51"/>
                <a:gd name="T33" fmla="*/ 2147483647 h 63"/>
                <a:gd name="T34" fmla="*/ 1778176348 w 51"/>
                <a:gd name="T35" fmla="*/ 2147483647 h 63"/>
                <a:gd name="T36" fmla="*/ 2147483647 w 51"/>
                <a:gd name="T37" fmla="*/ 2147483647 h 63"/>
                <a:gd name="T38" fmla="*/ 2147483647 w 51"/>
                <a:gd name="T39" fmla="*/ 2147483647 h 63"/>
                <a:gd name="T40" fmla="*/ 2147483647 w 51"/>
                <a:gd name="T41" fmla="*/ 2147483647 h 63"/>
                <a:gd name="T42" fmla="*/ 2147483647 w 51"/>
                <a:gd name="T43" fmla="*/ 2147483647 h 63"/>
                <a:gd name="T44" fmla="*/ 2147483647 w 51"/>
                <a:gd name="T45" fmla="*/ 2147483647 h 63"/>
                <a:gd name="T46" fmla="*/ 2147483647 w 51"/>
                <a:gd name="T47" fmla="*/ 1481896325 h 63"/>
                <a:gd name="T48" fmla="*/ 2147483647 w 51"/>
                <a:gd name="T49" fmla="*/ 1481896325 h 63"/>
                <a:gd name="T50" fmla="*/ 2147483647 w 51"/>
                <a:gd name="T51" fmla="*/ 1037215560 h 63"/>
                <a:gd name="T52" fmla="*/ 2147483647 w 51"/>
                <a:gd name="T53" fmla="*/ 592814728 h 63"/>
                <a:gd name="T54" fmla="*/ 2147483647 w 51"/>
                <a:gd name="T55" fmla="*/ 296267398 h 63"/>
                <a:gd name="T56" fmla="*/ 2147483647 w 51"/>
                <a:gd name="T57" fmla="*/ 0 h 63"/>
                <a:gd name="T58" fmla="*/ 2147483647 w 51"/>
                <a:gd name="T59" fmla="*/ 0 h 63"/>
                <a:gd name="T60" fmla="*/ 2147483647 w 51"/>
                <a:gd name="T61" fmla="*/ 0 h 63"/>
                <a:gd name="T62" fmla="*/ 2147483647 w 51"/>
                <a:gd name="T63" fmla="*/ 0 h 63"/>
                <a:gd name="T64" fmla="*/ 2147483647 w 51"/>
                <a:gd name="T65" fmla="*/ 444680765 h 63"/>
                <a:gd name="T66" fmla="*/ 2147483647 w 51"/>
                <a:gd name="T67" fmla="*/ 444680765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63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1780"/>
            <p:cNvSpPr>
              <a:spLocks/>
            </p:cNvSpPr>
            <p:nvPr/>
          </p:nvSpPr>
          <p:spPr bwMode="auto">
            <a:xfrm>
              <a:off x="2525714" y="5608638"/>
              <a:ext cx="47625" cy="42863"/>
            </a:xfrm>
            <a:custGeom>
              <a:avLst/>
              <a:gdLst>
                <a:gd name="T0" fmla="*/ 2147483647 w 88"/>
                <a:gd name="T1" fmla="*/ 275492379 h 83"/>
                <a:gd name="T2" fmla="*/ 2147483647 w 88"/>
                <a:gd name="T3" fmla="*/ 275492379 h 83"/>
                <a:gd name="T4" fmla="*/ 2147483647 w 88"/>
                <a:gd name="T5" fmla="*/ 1377194387 h 83"/>
                <a:gd name="T6" fmla="*/ 2147483647 w 88"/>
                <a:gd name="T7" fmla="*/ 2147483647 h 83"/>
                <a:gd name="T8" fmla="*/ 2147483647 w 88"/>
                <a:gd name="T9" fmla="*/ 2147483647 h 83"/>
                <a:gd name="T10" fmla="*/ 158453787 w 88"/>
                <a:gd name="T11" fmla="*/ 2147483647 h 83"/>
                <a:gd name="T12" fmla="*/ 158453787 w 88"/>
                <a:gd name="T13" fmla="*/ 2147483647 h 83"/>
                <a:gd name="T14" fmla="*/ 0 w 88"/>
                <a:gd name="T15" fmla="*/ 2147483647 h 83"/>
                <a:gd name="T16" fmla="*/ 0 w 88"/>
                <a:gd name="T17" fmla="*/ 2147483647 h 83"/>
                <a:gd name="T18" fmla="*/ 0 w 88"/>
                <a:gd name="T19" fmla="*/ 2147483647 h 83"/>
                <a:gd name="T20" fmla="*/ 158453787 w 88"/>
                <a:gd name="T21" fmla="*/ 2147483647 h 83"/>
                <a:gd name="T22" fmla="*/ 475653605 w 88"/>
                <a:gd name="T23" fmla="*/ 2147483647 h 83"/>
                <a:gd name="T24" fmla="*/ 792560638 w 88"/>
                <a:gd name="T25" fmla="*/ 2147483647 h 83"/>
                <a:gd name="T26" fmla="*/ 1268213702 w 88"/>
                <a:gd name="T27" fmla="*/ 2147483647 h 83"/>
                <a:gd name="T28" fmla="*/ 1743574521 w 88"/>
                <a:gd name="T29" fmla="*/ 2147483647 h 83"/>
                <a:gd name="T30" fmla="*/ 1743574521 w 88"/>
                <a:gd name="T31" fmla="*/ 2147483647 h 83"/>
                <a:gd name="T32" fmla="*/ 2147483647 w 88"/>
                <a:gd name="T33" fmla="*/ 2147483647 h 83"/>
                <a:gd name="T34" fmla="*/ 2147483647 w 88"/>
                <a:gd name="T35" fmla="*/ 2147483647 h 83"/>
                <a:gd name="T36" fmla="*/ 2147483647 w 88"/>
                <a:gd name="T37" fmla="*/ 2147483647 h 83"/>
                <a:gd name="T38" fmla="*/ 2147483647 w 88"/>
                <a:gd name="T39" fmla="*/ 1790299202 h 83"/>
                <a:gd name="T40" fmla="*/ 2147483647 w 88"/>
                <a:gd name="T41" fmla="*/ 1790299202 h 83"/>
                <a:gd name="T42" fmla="*/ 2147483647 w 88"/>
                <a:gd name="T43" fmla="*/ 1515073813 h 83"/>
                <a:gd name="T44" fmla="*/ 2147483647 w 88"/>
                <a:gd name="T45" fmla="*/ 1101702008 h 83"/>
                <a:gd name="T46" fmla="*/ 2147483647 w 88"/>
                <a:gd name="T47" fmla="*/ 826476620 h 83"/>
                <a:gd name="T48" fmla="*/ 2147483647 w 88"/>
                <a:gd name="T49" fmla="*/ 550984241 h 83"/>
                <a:gd name="T50" fmla="*/ 2147483647 w 88"/>
                <a:gd name="T51" fmla="*/ 275492379 h 83"/>
                <a:gd name="T52" fmla="*/ 2147483647 w 88"/>
                <a:gd name="T53" fmla="*/ 275492379 h 83"/>
                <a:gd name="T54" fmla="*/ 2147483647 w 88"/>
                <a:gd name="T55" fmla="*/ 0 h 83"/>
                <a:gd name="T56" fmla="*/ 2147483647 w 88"/>
                <a:gd name="T57" fmla="*/ 275492379 h 83"/>
                <a:gd name="T58" fmla="*/ 2147483647 w 88"/>
                <a:gd name="T59" fmla="*/ 275492379 h 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8" h="83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1781"/>
            <p:cNvSpPr>
              <a:spLocks/>
            </p:cNvSpPr>
            <p:nvPr/>
          </p:nvSpPr>
          <p:spPr bwMode="auto">
            <a:xfrm>
              <a:off x="2560639" y="5614988"/>
              <a:ext cx="38100" cy="28575"/>
            </a:xfrm>
            <a:custGeom>
              <a:avLst/>
              <a:gdLst>
                <a:gd name="T0" fmla="*/ 2147483647 w 72"/>
                <a:gd name="T1" fmla="*/ 0 h 54"/>
                <a:gd name="T2" fmla="*/ 2147483647 w 72"/>
                <a:gd name="T3" fmla="*/ 0 h 54"/>
                <a:gd name="T4" fmla="*/ 2147483647 w 72"/>
                <a:gd name="T5" fmla="*/ 592796842 h 54"/>
                <a:gd name="T6" fmla="*/ 2147483647 w 72"/>
                <a:gd name="T7" fmla="*/ 1629980971 h 54"/>
                <a:gd name="T8" fmla="*/ 2147483647 w 72"/>
                <a:gd name="T9" fmla="*/ 2147483647 h 54"/>
                <a:gd name="T10" fmla="*/ 2147483647 w 72"/>
                <a:gd name="T11" fmla="*/ 2147483647 h 54"/>
                <a:gd name="T12" fmla="*/ 1926239692 w 72"/>
                <a:gd name="T13" fmla="*/ 2147483647 h 54"/>
                <a:gd name="T14" fmla="*/ 889055033 w 72"/>
                <a:gd name="T15" fmla="*/ 2147483647 h 54"/>
                <a:gd name="T16" fmla="*/ 444667746 w 72"/>
                <a:gd name="T17" fmla="*/ 2147483647 h 54"/>
                <a:gd name="T18" fmla="*/ 0 w 72"/>
                <a:gd name="T19" fmla="*/ 2147483647 h 54"/>
                <a:gd name="T20" fmla="*/ 0 w 72"/>
                <a:gd name="T21" fmla="*/ 2147483647 h 54"/>
                <a:gd name="T22" fmla="*/ 0 w 72"/>
                <a:gd name="T23" fmla="*/ 2147483647 h 54"/>
                <a:gd name="T24" fmla="*/ 0 w 72"/>
                <a:gd name="T25" fmla="*/ 2147483647 h 54"/>
                <a:gd name="T26" fmla="*/ 296258192 w 72"/>
                <a:gd name="T27" fmla="*/ 2147483647 h 54"/>
                <a:gd name="T28" fmla="*/ 444667746 w 72"/>
                <a:gd name="T29" fmla="*/ 2147483647 h 54"/>
                <a:gd name="T30" fmla="*/ 889055033 w 72"/>
                <a:gd name="T31" fmla="*/ 2147483647 h 54"/>
                <a:gd name="T32" fmla="*/ 1333722779 w 72"/>
                <a:gd name="T33" fmla="*/ 2147483647 h 54"/>
                <a:gd name="T34" fmla="*/ 1481851875 w 72"/>
                <a:gd name="T35" fmla="*/ 2147483647 h 54"/>
                <a:gd name="T36" fmla="*/ 1629980971 w 72"/>
                <a:gd name="T37" fmla="*/ 2147483647 h 54"/>
                <a:gd name="T38" fmla="*/ 1926239692 w 72"/>
                <a:gd name="T39" fmla="*/ 2147483647 h 54"/>
                <a:gd name="T40" fmla="*/ 1926239692 w 72"/>
                <a:gd name="T41" fmla="*/ 2147483647 h 54"/>
                <a:gd name="T42" fmla="*/ 1926239692 w 72"/>
                <a:gd name="T43" fmla="*/ 2147483647 h 54"/>
                <a:gd name="T44" fmla="*/ 2147483647 w 72"/>
                <a:gd name="T45" fmla="*/ 2147483647 h 54"/>
                <a:gd name="T46" fmla="*/ 2147483647 w 72"/>
                <a:gd name="T47" fmla="*/ 2147483647 h 54"/>
                <a:gd name="T48" fmla="*/ 2147483647 w 72"/>
                <a:gd name="T49" fmla="*/ 2147483647 h 54"/>
                <a:gd name="T50" fmla="*/ 2147483647 w 72"/>
                <a:gd name="T51" fmla="*/ 2147483647 h 54"/>
                <a:gd name="T52" fmla="*/ 2147483647 w 72"/>
                <a:gd name="T53" fmla="*/ 2147483647 h 54"/>
                <a:gd name="T54" fmla="*/ 2147483647 w 72"/>
                <a:gd name="T55" fmla="*/ 2147483647 h 54"/>
                <a:gd name="T56" fmla="*/ 2147483647 w 72"/>
                <a:gd name="T57" fmla="*/ 1778110067 h 54"/>
                <a:gd name="T58" fmla="*/ 2147483647 w 72"/>
                <a:gd name="T59" fmla="*/ 1778110067 h 54"/>
                <a:gd name="T60" fmla="*/ 2147483647 w 72"/>
                <a:gd name="T61" fmla="*/ 1629980971 h 54"/>
                <a:gd name="T62" fmla="*/ 2147483647 w 72"/>
                <a:gd name="T63" fmla="*/ 1333722779 h 54"/>
                <a:gd name="T64" fmla="*/ 2147483647 w 72"/>
                <a:gd name="T65" fmla="*/ 1037184129 h 54"/>
                <a:gd name="T66" fmla="*/ 2147483647 w 72"/>
                <a:gd name="T67" fmla="*/ 592796842 h 54"/>
                <a:gd name="T68" fmla="*/ 2147483647 w 72"/>
                <a:gd name="T69" fmla="*/ 444667746 h 54"/>
                <a:gd name="T70" fmla="*/ 2147483647 w 72"/>
                <a:gd name="T71" fmla="*/ 0 h 54"/>
                <a:gd name="T72" fmla="*/ 2147483647 w 72"/>
                <a:gd name="T73" fmla="*/ 0 h 54"/>
                <a:gd name="T74" fmla="*/ 2147483647 w 72"/>
                <a:gd name="T75" fmla="*/ 0 h 54"/>
                <a:gd name="T76" fmla="*/ 2147483647 w 72"/>
                <a:gd name="T77" fmla="*/ 0 h 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2" h="54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1782"/>
            <p:cNvSpPr>
              <a:spLocks/>
            </p:cNvSpPr>
            <p:nvPr/>
          </p:nvSpPr>
          <p:spPr bwMode="auto">
            <a:xfrm>
              <a:off x="2589214" y="5611813"/>
              <a:ext cx="44450" cy="34925"/>
            </a:xfrm>
            <a:custGeom>
              <a:avLst/>
              <a:gdLst>
                <a:gd name="T0" fmla="*/ 2147483647 w 83"/>
                <a:gd name="T1" fmla="*/ 141566663 h 67"/>
                <a:gd name="T2" fmla="*/ 2147483647 w 83"/>
                <a:gd name="T3" fmla="*/ 141566663 h 67"/>
                <a:gd name="T4" fmla="*/ 2147483647 w 83"/>
                <a:gd name="T5" fmla="*/ 2147483647 h 67"/>
                <a:gd name="T6" fmla="*/ 2147483647 w 83"/>
                <a:gd name="T7" fmla="*/ 2147483647 h 67"/>
                <a:gd name="T8" fmla="*/ 2147483647 w 83"/>
                <a:gd name="T9" fmla="*/ 2147483647 h 67"/>
                <a:gd name="T10" fmla="*/ 1689570742 w 83"/>
                <a:gd name="T11" fmla="*/ 2147483647 h 67"/>
                <a:gd name="T12" fmla="*/ 921505803 w 83"/>
                <a:gd name="T13" fmla="*/ 2147483647 h 67"/>
                <a:gd name="T14" fmla="*/ 307168780 w 83"/>
                <a:gd name="T15" fmla="*/ 2147483647 h 67"/>
                <a:gd name="T16" fmla="*/ 307168780 w 83"/>
                <a:gd name="T17" fmla="*/ 2147483647 h 67"/>
                <a:gd name="T18" fmla="*/ 0 w 83"/>
                <a:gd name="T19" fmla="*/ 2147483647 h 67"/>
                <a:gd name="T20" fmla="*/ 307168780 w 83"/>
                <a:gd name="T21" fmla="*/ 2147483647 h 67"/>
                <a:gd name="T22" fmla="*/ 460896159 w 83"/>
                <a:gd name="T23" fmla="*/ 2147483647 h 67"/>
                <a:gd name="T24" fmla="*/ 921505803 w 83"/>
                <a:gd name="T25" fmla="*/ 2147483647 h 67"/>
                <a:gd name="T26" fmla="*/ 1382401962 w 83"/>
                <a:gd name="T27" fmla="*/ 2147483647 h 67"/>
                <a:gd name="T28" fmla="*/ 1535842827 w 83"/>
                <a:gd name="T29" fmla="*/ 2147483647 h 67"/>
                <a:gd name="T30" fmla="*/ 1996739521 w 83"/>
                <a:gd name="T31" fmla="*/ 2147483647 h 67"/>
                <a:gd name="T32" fmla="*/ 2147483647 w 83"/>
                <a:gd name="T33" fmla="*/ 2147483647 h 67"/>
                <a:gd name="T34" fmla="*/ 2147483647 w 83"/>
                <a:gd name="T35" fmla="*/ 2147483647 h 67"/>
                <a:gd name="T36" fmla="*/ 2147483647 w 83"/>
                <a:gd name="T37" fmla="*/ 2147483647 h 67"/>
                <a:gd name="T38" fmla="*/ 2147483647 w 83"/>
                <a:gd name="T39" fmla="*/ 2147483647 h 67"/>
                <a:gd name="T40" fmla="*/ 2147483647 w 83"/>
                <a:gd name="T41" fmla="*/ 2147483647 h 67"/>
                <a:gd name="T42" fmla="*/ 2147483647 w 83"/>
                <a:gd name="T43" fmla="*/ 2147483647 h 67"/>
                <a:gd name="T44" fmla="*/ 2147483647 w 83"/>
                <a:gd name="T45" fmla="*/ 2147483647 h 67"/>
                <a:gd name="T46" fmla="*/ 2147483647 w 83"/>
                <a:gd name="T47" fmla="*/ 2147483647 h 67"/>
                <a:gd name="T48" fmla="*/ 2147483647 w 83"/>
                <a:gd name="T49" fmla="*/ 1699614700 h 67"/>
                <a:gd name="T50" fmla="*/ 2147483647 w 83"/>
                <a:gd name="T51" fmla="*/ 1699614700 h 67"/>
                <a:gd name="T52" fmla="*/ 2147483647 w 83"/>
                <a:gd name="T53" fmla="*/ 1558048037 h 67"/>
                <a:gd name="T54" fmla="*/ 2147483647 w 83"/>
                <a:gd name="T55" fmla="*/ 1133076466 h 67"/>
                <a:gd name="T56" fmla="*/ 2147483647 w 83"/>
                <a:gd name="T57" fmla="*/ 849943140 h 67"/>
                <a:gd name="T58" fmla="*/ 2147483647 w 83"/>
                <a:gd name="T59" fmla="*/ 566538233 h 67"/>
                <a:gd name="T60" fmla="*/ 2147483647 w 83"/>
                <a:gd name="T61" fmla="*/ 141566663 h 67"/>
                <a:gd name="T62" fmla="*/ 2147483647 w 83"/>
                <a:gd name="T63" fmla="*/ 0 h 67"/>
                <a:gd name="T64" fmla="*/ 2147483647 w 83"/>
                <a:gd name="T65" fmla="*/ 0 h 67"/>
                <a:gd name="T66" fmla="*/ 2147483647 w 83"/>
                <a:gd name="T67" fmla="*/ 141566663 h 67"/>
                <a:gd name="T68" fmla="*/ 2147483647 w 83"/>
                <a:gd name="T69" fmla="*/ 141566663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67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1783"/>
            <p:cNvSpPr>
              <a:spLocks/>
            </p:cNvSpPr>
            <p:nvPr/>
          </p:nvSpPr>
          <p:spPr bwMode="auto">
            <a:xfrm>
              <a:off x="2620964" y="5611813"/>
              <a:ext cx="36513" cy="30163"/>
            </a:xfrm>
            <a:custGeom>
              <a:avLst/>
              <a:gdLst>
                <a:gd name="T0" fmla="*/ 2147483647 w 69"/>
                <a:gd name="T1" fmla="*/ 444682525 h 57"/>
                <a:gd name="T2" fmla="*/ 2147483647 w 69"/>
                <a:gd name="T3" fmla="*/ 444682525 h 57"/>
                <a:gd name="T4" fmla="*/ 2147483647 w 69"/>
                <a:gd name="T5" fmla="*/ 1185352982 h 57"/>
                <a:gd name="T6" fmla="*/ 2147483647 w 69"/>
                <a:gd name="T7" fmla="*/ 2074437570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148133241 w 69"/>
                <a:gd name="T15" fmla="*/ 2147483647 h 57"/>
                <a:gd name="T16" fmla="*/ 148133241 w 69"/>
                <a:gd name="T17" fmla="*/ 2147483647 h 57"/>
                <a:gd name="T18" fmla="*/ 0 w 69"/>
                <a:gd name="T19" fmla="*/ 2147483647 h 57"/>
                <a:gd name="T20" fmla="*/ 0 w 69"/>
                <a:gd name="T21" fmla="*/ 2147483647 h 57"/>
                <a:gd name="T22" fmla="*/ 0 w 69"/>
                <a:gd name="T23" fmla="*/ 2147483647 h 57"/>
                <a:gd name="T24" fmla="*/ 148133241 w 69"/>
                <a:gd name="T25" fmla="*/ 2147483647 h 57"/>
                <a:gd name="T26" fmla="*/ 592812897 w 69"/>
                <a:gd name="T27" fmla="*/ 2147483647 h 57"/>
                <a:gd name="T28" fmla="*/ 740946138 w 69"/>
                <a:gd name="T29" fmla="*/ 2147483647 h 57"/>
                <a:gd name="T30" fmla="*/ 1185345861 w 69"/>
                <a:gd name="T31" fmla="*/ 2147483647 h 57"/>
                <a:gd name="T32" fmla="*/ 1630025517 w 69"/>
                <a:gd name="T33" fmla="*/ 2147483647 h 57"/>
                <a:gd name="T34" fmla="*/ 1630025517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1630034979 h 57"/>
                <a:gd name="T48" fmla="*/ 2147483647 w 69"/>
                <a:gd name="T49" fmla="*/ 1630034979 h 57"/>
                <a:gd name="T50" fmla="*/ 2147483647 w 69"/>
                <a:gd name="T51" fmla="*/ 1481900782 h 57"/>
                <a:gd name="T52" fmla="*/ 2147483647 w 69"/>
                <a:gd name="T53" fmla="*/ 1037218785 h 57"/>
                <a:gd name="T54" fmla="*/ 2147483647 w 69"/>
                <a:gd name="T55" fmla="*/ 592816194 h 57"/>
                <a:gd name="T56" fmla="*/ 2147483647 w 69"/>
                <a:gd name="T57" fmla="*/ 444682525 h 57"/>
                <a:gd name="T58" fmla="*/ 2147483647 w 69"/>
                <a:gd name="T59" fmla="*/ 148134197 h 57"/>
                <a:gd name="T60" fmla="*/ 2147483647 w 69"/>
                <a:gd name="T61" fmla="*/ 0 h 57"/>
                <a:gd name="T62" fmla="*/ 2147483647 w 69"/>
                <a:gd name="T63" fmla="*/ 0 h 57"/>
                <a:gd name="T64" fmla="*/ 2147483647 w 69"/>
                <a:gd name="T65" fmla="*/ 444682525 h 57"/>
                <a:gd name="T66" fmla="*/ 2147483647 w 69"/>
                <a:gd name="T67" fmla="*/ 444682525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9" h="57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1784"/>
            <p:cNvSpPr>
              <a:spLocks/>
            </p:cNvSpPr>
            <p:nvPr/>
          </p:nvSpPr>
          <p:spPr bwMode="auto">
            <a:xfrm>
              <a:off x="2627314" y="5611813"/>
              <a:ext cx="52388" cy="42863"/>
            </a:xfrm>
            <a:custGeom>
              <a:avLst/>
              <a:gdLst>
                <a:gd name="T0" fmla="*/ 2147483647 w 99"/>
                <a:gd name="T1" fmla="*/ 479253373 h 79"/>
                <a:gd name="T2" fmla="*/ 2147483647 w 99"/>
                <a:gd name="T3" fmla="*/ 479253373 h 79"/>
                <a:gd name="T4" fmla="*/ 2147483647 w 99"/>
                <a:gd name="T5" fmla="*/ 1437466047 h 79"/>
                <a:gd name="T6" fmla="*/ 2147483647 w 99"/>
                <a:gd name="T7" fmla="*/ 2147483647 h 79"/>
                <a:gd name="T8" fmla="*/ 2147483647 w 99"/>
                <a:gd name="T9" fmla="*/ 2147483647 h 79"/>
                <a:gd name="T10" fmla="*/ 2147483647 w 99"/>
                <a:gd name="T11" fmla="*/ 2147483647 h 79"/>
                <a:gd name="T12" fmla="*/ 2147483647 w 99"/>
                <a:gd name="T13" fmla="*/ 2147483647 h 79"/>
                <a:gd name="T14" fmla="*/ 2147483647 w 99"/>
                <a:gd name="T15" fmla="*/ 2147483647 h 79"/>
                <a:gd name="T16" fmla="*/ 1185336180 w 99"/>
                <a:gd name="T17" fmla="*/ 2147483647 h 79"/>
                <a:gd name="T18" fmla="*/ 148132097 w 99"/>
                <a:gd name="T19" fmla="*/ 2147483647 h 79"/>
                <a:gd name="T20" fmla="*/ 148132097 w 99"/>
                <a:gd name="T21" fmla="*/ 2147483647 h 79"/>
                <a:gd name="T22" fmla="*/ 0 w 99"/>
                <a:gd name="T23" fmla="*/ 2147483647 h 79"/>
                <a:gd name="T24" fmla="*/ 0 w 99"/>
                <a:gd name="T25" fmla="*/ 2147483647 h 79"/>
                <a:gd name="T26" fmla="*/ 148132097 w 99"/>
                <a:gd name="T27" fmla="*/ 2147483647 h 79"/>
                <a:gd name="T28" fmla="*/ 444676223 w 99"/>
                <a:gd name="T29" fmla="*/ 2147483647 h 79"/>
                <a:gd name="T30" fmla="*/ 740939888 w 99"/>
                <a:gd name="T31" fmla="*/ 2147483647 h 79"/>
                <a:gd name="T32" fmla="*/ 1185336180 w 99"/>
                <a:gd name="T33" fmla="*/ 2147483647 h 79"/>
                <a:gd name="T34" fmla="*/ 1333748209 w 99"/>
                <a:gd name="T35" fmla="*/ 2147483647 h 79"/>
                <a:gd name="T36" fmla="*/ 1778143971 w 99"/>
                <a:gd name="T37" fmla="*/ 2147483647 h 79"/>
                <a:gd name="T38" fmla="*/ 1778143971 w 99"/>
                <a:gd name="T39" fmla="*/ 2147483647 h 79"/>
                <a:gd name="T40" fmla="*/ 2147483647 w 99"/>
                <a:gd name="T41" fmla="*/ 2147483647 h 79"/>
                <a:gd name="T42" fmla="*/ 2147483647 w 99"/>
                <a:gd name="T43" fmla="*/ 2147483647 h 79"/>
                <a:gd name="T44" fmla="*/ 2147483647 w 99"/>
                <a:gd name="T45" fmla="*/ 2147483647 h 79"/>
                <a:gd name="T46" fmla="*/ 2147483647 w 99"/>
                <a:gd name="T47" fmla="*/ 2147483647 h 79"/>
                <a:gd name="T48" fmla="*/ 2147483647 w 99"/>
                <a:gd name="T49" fmla="*/ 2147483647 h 79"/>
                <a:gd name="T50" fmla="*/ 2147483647 w 99"/>
                <a:gd name="T51" fmla="*/ 2147483647 h 79"/>
                <a:gd name="T52" fmla="*/ 2147483647 w 99"/>
                <a:gd name="T53" fmla="*/ 2147483647 h 79"/>
                <a:gd name="T54" fmla="*/ 2147483647 w 99"/>
                <a:gd name="T55" fmla="*/ 2147483647 h 79"/>
                <a:gd name="T56" fmla="*/ 2147483647 w 99"/>
                <a:gd name="T57" fmla="*/ 2147483647 h 79"/>
                <a:gd name="T58" fmla="*/ 2147483647 w 99"/>
                <a:gd name="T59" fmla="*/ 2147483647 h 79"/>
                <a:gd name="T60" fmla="*/ 2147483647 w 99"/>
                <a:gd name="T61" fmla="*/ 1437466047 h 79"/>
                <a:gd name="T62" fmla="*/ 2147483647 w 99"/>
                <a:gd name="T63" fmla="*/ 1437466047 h 79"/>
                <a:gd name="T64" fmla="*/ 2147483647 w 99"/>
                <a:gd name="T65" fmla="*/ 958212674 h 79"/>
                <a:gd name="T66" fmla="*/ 2147483647 w 99"/>
                <a:gd name="T67" fmla="*/ 798657598 h 79"/>
                <a:gd name="T68" fmla="*/ 2147483647 w 99"/>
                <a:gd name="T69" fmla="*/ 319404225 h 79"/>
                <a:gd name="T70" fmla="*/ 2147483647 w 99"/>
                <a:gd name="T71" fmla="*/ 0 h 79"/>
                <a:gd name="T72" fmla="*/ 2147483647 w 99"/>
                <a:gd name="T73" fmla="*/ 0 h 79"/>
                <a:gd name="T74" fmla="*/ 2147483647 w 99"/>
                <a:gd name="T75" fmla="*/ 0 h 79"/>
                <a:gd name="T76" fmla="*/ 2147483647 w 99"/>
                <a:gd name="T77" fmla="*/ 479253373 h 79"/>
                <a:gd name="T78" fmla="*/ 2147483647 w 99"/>
                <a:gd name="T79" fmla="*/ 479253373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7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1785"/>
            <p:cNvSpPr>
              <a:spLocks/>
            </p:cNvSpPr>
            <p:nvPr/>
          </p:nvSpPr>
          <p:spPr bwMode="auto">
            <a:xfrm>
              <a:off x="2652714" y="5610226"/>
              <a:ext cx="55563" cy="49213"/>
            </a:xfrm>
            <a:custGeom>
              <a:avLst/>
              <a:gdLst>
                <a:gd name="T0" fmla="*/ 2147483647 w 103"/>
                <a:gd name="T1" fmla="*/ 296264377 h 93"/>
                <a:gd name="T2" fmla="*/ 2147483647 w 103"/>
                <a:gd name="T3" fmla="*/ 296264377 h 93"/>
                <a:gd name="T4" fmla="*/ 2147483647 w 103"/>
                <a:gd name="T5" fmla="*/ 2147483647 h 93"/>
                <a:gd name="T6" fmla="*/ 2147483647 w 103"/>
                <a:gd name="T7" fmla="*/ 2147483647 h 93"/>
                <a:gd name="T8" fmla="*/ 2147483647 w 103"/>
                <a:gd name="T9" fmla="*/ 2147483647 h 93"/>
                <a:gd name="T10" fmla="*/ 2147483647 w 103"/>
                <a:gd name="T11" fmla="*/ 2147483647 h 93"/>
                <a:gd name="T12" fmla="*/ 1726809571 w 103"/>
                <a:gd name="T13" fmla="*/ 2147483647 h 93"/>
                <a:gd name="T14" fmla="*/ 156850573 w 103"/>
                <a:gd name="T15" fmla="*/ 2147483647 h 93"/>
                <a:gd name="T16" fmla="*/ 156850573 w 103"/>
                <a:gd name="T17" fmla="*/ 2147483647 h 93"/>
                <a:gd name="T18" fmla="*/ 0 w 103"/>
                <a:gd name="T19" fmla="*/ 2147483647 h 93"/>
                <a:gd name="T20" fmla="*/ 156850573 w 103"/>
                <a:gd name="T21" fmla="*/ 2147483647 h 93"/>
                <a:gd name="T22" fmla="*/ 156850573 w 103"/>
                <a:gd name="T23" fmla="*/ 2147483647 h 93"/>
                <a:gd name="T24" fmla="*/ 627983815 w 103"/>
                <a:gd name="T25" fmla="*/ 2147483647 h 93"/>
                <a:gd name="T26" fmla="*/ 941975722 w 103"/>
                <a:gd name="T27" fmla="*/ 2147483647 h 93"/>
                <a:gd name="T28" fmla="*/ 1255967630 w 103"/>
                <a:gd name="T29" fmla="*/ 2147483647 h 93"/>
                <a:gd name="T30" fmla="*/ 1726809571 w 103"/>
                <a:gd name="T31" fmla="*/ 2147483647 h 93"/>
                <a:gd name="T32" fmla="*/ 1883660144 w 103"/>
                <a:gd name="T33" fmla="*/ 2147483647 h 93"/>
                <a:gd name="T34" fmla="*/ 1883660144 w 103"/>
                <a:gd name="T35" fmla="*/ 2147483647 h 93"/>
                <a:gd name="T36" fmla="*/ 2147483647 w 103"/>
                <a:gd name="T37" fmla="*/ 2147483647 h 93"/>
                <a:gd name="T38" fmla="*/ 2147483647 w 103"/>
                <a:gd name="T39" fmla="*/ 2147483647 h 93"/>
                <a:gd name="T40" fmla="*/ 2147483647 w 103"/>
                <a:gd name="T41" fmla="*/ 2147483647 h 93"/>
                <a:gd name="T42" fmla="*/ 2147483647 w 103"/>
                <a:gd name="T43" fmla="*/ 2147483647 h 93"/>
                <a:gd name="T44" fmla="*/ 2147483647 w 103"/>
                <a:gd name="T45" fmla="*/ 1630013936 h 93"/>
                <a:gd name="T46" fmla="*/ 2147483647 w 103"/>
                <a:gd name="T47" fmla="*/ 1630013936 h 93"/>
                <a:gd name="T48" fmla="*/ 2147483647 w 103"/>
                <a:gd name="T49" fmla="*/ 1333749559 h 93"/>
                <a:gd name="T50" fmla="*/ 2147483647 w 103"/>
                <a:gd name="T51" fmla="*/ 1037205250 h 93"/>
                <a:gd name="T52" fmla="*/ 2147483647 w 103"/>
                <a:gd name="T53" fmla="*/ 592808685 h 93"/>
                <a:gd name="T54" fmla="*/ 2147483647 w 103"/>
                <a:gd name="T55" fmla="*/ 444676497 h 93"/>
                <a:gd name="T56" fmla="*/ 2147483647 w 103"/>
                <a:gd name="T57" fmla="*/ 296264377 h 93"/>
                <a:gd name="T58" fmla="*/ 2147483647 w 103"/>
                <a:gd name="T59" fmla="*/ 0 h 93"/>
                <a:gd name="T60" fmla="*/ 2147483647 w 103"/>
                <a:gd name="T61" fmla="*/ 0 h 93"/>
                <a:gd name="T62" fmla="*/ 2147483647 w 103"/>
                <a:gd name="T63" fmla="*/ 296264377 h 93"/>
                <a:gd name="T64" fmla="*/ 2147483647 w 103"/>
                <a:gd name="T65" fmla="*/ 29626437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3" h="9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1786"/>
            <p:cNvSpPr>
              <a:spLocks/>
            </p:cNvSpPr>
            <p:nvPr/>
          </p:nvSpPr>
          <p:spPr bwMode="auto">
            <a:xfrm>
              <a:off x="2668589" y="5614988"/>
              <a:ext cx="60325" cy="49213"/>
            </a:xfrm>
            <a:custGeom>
              <a:avLst/>
              <a:gdLst>
                <a:gd name="T0" fmla="*/ 2147483647 w 114"/>
                <a:gd name="T1" fmla="*/ 153086665 h 92"/>
                <a:gd name="T2" fmla="*/ 2147483647 w 114"/>
                <a:gd name="T3" fmla="*/ 153086665 h 92"/>
                <a:gd name="T4" fmla="*/ 2147483647 w 114"/>
                <a:gd name="T5" fmla="*/ 2147483647 h 92"/>
                <a:gd name="T6" fmla="*/ 2147483647 w 114"/>
                <a:gd name="T7" fmla="*/ 2147483647 h 92"/>
                <a:gd name="T8" fmla="*/ 2147483647 w 114"/>
                <a:gd name="T9" fmla="*/ 2147483647 h 92"/>
                <a:gd name="T10" fmla="*/ 148129096 w 114"/>
                <a:gd name="T11" fmla="*/ 2147483647 h 92"/>
                <a:gd name="T12" fmla="*/ 148129096 w 114"/>
                <a:gd name="T13" fmla="*/ 2147483647 h 92"/>
                <a:gd name="T14" fmla="*/ 0 w 114"/>
                <a:gd name="T15" fmla="*/ 2147483647 h 92"/>
                <a:gd name="T16" fmla="*/ 0 w 114"/>
                <a:gd name="T17" fmla="*/ 2147483647 h 92"/>
                <a:gd name="T18" fmla="*/ 0 w 114"/>
                <a:gd name="T19" fmla="*/ 2147483647 h 92"/>
                <a:gd name="T20" fmla="*/ 148129096 w 114"/>
                <a:gd name="T21" fmla="*/ 2147483647 h 92"/>
                <a:gd name="T22" fmla="*/ 592796842 w 114"/>
                <a:gd name="T23" fmla="*/ 2147483647 h 92"/>
                <a:gd name="T24" fmla="*/ 740925938 w 114"/>
                <a:gd name="T25" fmla="*/ 2147483647 h 92"/>
                <a:gd name="T26" fmla="*/ 1185313754 w 114"/>
                <a:gd name="T27" fmla="*/ 2147483647 h 92"/>
                <a:gd name="T28" fmla="*/ 1629980971 w 114"/>
                <a:gd name="T29" fmla="*/ 2147483647 h 92"/>
                <a:gd name="T30" fmla="*/ 1629980971 w 114"/>
                <a:gd name="T31" fmla="*/ 2147483647 h 92"/>
                <a:gd name="T32" fmla="*/ 2147483647 w 114"/>
                <a:gd name="T33" fmla="*/ 2147483647 h 92"/>
                <a:gd name="T34" fmla="*/ 2147483647 w 114"/>
                <a:gd name="T35" fmla="*/ 2147483647 h 92"/>
                <a:gd name="T36" fmla="*/ 2147483647 w 114"/>
                <a:gd name="T37" fmla="*/ 2147483647 h 92"/>
                <a:gd name="T38" fmla="*/ 2147483647 w 114"/>
                <a:gd name="T39" fmla="*/ 1836755937 h 92"/>
                <a:gd name="T40" fmla="*/ 2147483647 w 114"/>
                <a:gd name="T41" fmla="*/ 1836755937 h 92"/>
                <a:gd name="T42" fmla="*/ 2147483647 w 114"/>
                <a:gd name="T43" fmla="*/ 1377495407 h 92"/>
                <a:gd name="T44" fmla="*/ 2147483647 w 114"/>
                <a:gd name="T45" fmla="*/ 1224408207 h 92"/>
                <a:gd name="T46" fmla="*/ 2147483647 w 114"/>
                <a:gd name="T47" fmla="*/ 765433861 h 92"/>
                <a:gd name="T48" fmla="*/ 2147483647 w 114"/>
                <a:gd name="T49" fmla="*/ 459260530 h 92"/>
                <a:gd name="T50" fmla="*/ 2147483647 w 114"/>
                <a:gd name="T51" fmla="*/ 153086665 h 92"/>
                <a:gd name="T52" fmla="*/ 2147483647 w 114"/>
                <a:gd name="T53" fmla="*/ 0 h 92"/>
                <a:gd name="T54" fmla="*/ 2147483647 w 114"/>
                <a:gd name="T55" fmla="*/ 0 h 92"/>
                <a:gd name="T56" fmla="*/ 2147483647 w 114"/>
                <a:gd name="T57" fmla="*/ 153086665 h 92"/>
                <a:gd name="T58" fmla="*/ 2147483647 w 114"/>
                <a:gd name="T59" fmla="*/ 153086665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92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1787"/>
            <p:cNvSpPr>
              <a:spLocks/>
            </p:cNvSpPr>
            <p:nvPr/>
          </p:nvSpPr>
          <p:spPr bwMode="auto">
            <a:xfrm>
              <a:off x="2689227" y="5610226"/>
              <a:ext cx="76200" cy="65088"/>
            </a:xfrm>
            <a:custGeom>
              <a:avLst/>
              <a:gdLst>
                <a:gd name="T0" fmla="*/ 2147483647 w 145"/>
                <a:gd name="T1" fmla="*/ 0 h 124"/>
                <a:gd name="T2" fmla="*/ 2147483647 w 145"/>
                <a:gd name="T3" fmla="*/ 0 h 124"/>
                <a:gd name="T4" fmla="*/ 2147483647 w 145"/>
                <a:gd name="T5" fmla="*/ 578599251 h 124"/>
                <a:gd name="T6" fmla="*/ 2147483647 w 145"/>
                <a:gd name="T7" fmla="*/ 1301572610 h 124"/>
                <a:gd name="T8" fmla="*/ 2147483647 w 145"/>
                <a:gd name="T9" fmla="*/ 2147483647 h 124"/>
                <a:gd name="T10" fmla="*/ 2147483647 w 145"/>
                <a:gd name="T11" fmla="*/ 2147483647 h 124"/>
                <a:gd name="T12" fmla="*/ 2147483647 w 145"/>
                <a:gd name="T13" fmla="*/ 2147483647 h 124"/>
                <a:gd name="T14" fmla="*/ 2147483647 w 145"/>
                <a:gd name="T15" fmla="*/ 2147483647 h 124"/>
                <a:gd name="T16" fmla="*/ 2147483647 w 145"/>
                <a:gd name="T17" fmla="*/ 2147483647 h 124"/>
                <a:gd name="T18" fmla="*/ 145264527 w 145"/>
                <a:gd name="T19" fmla="*/ 2147483647 h 124"/>
                <a:gd name="T20" fmla="*/ 145264527 w 145"/>
                <a:gd name="T21" fmla="*/ 2147483647 h 124"/>
                <a:gd name="T22" fmla="*/ 0 w 145"/>
                <a:gd name="T23" fmla="*/ 2147483647 h 124"/>
                <a:gd name="T24" fmla="*/ 0 w 145"/>
                <a:gd name="T25" fmla="*/ 2147483647 h 124"/>
                <a:gd name="T26" fmla="*/ 0 w 145"/>
                <a:gd name="T27" fmla="*/ 2147483647 h 124"/>
                <a:gd name="T28" fmla="*/ 145264527 w 145"/>
                <a:gd name="T29" fmla="*/ 2147483647 h 124"/>
                <a:gd name="T30" fmla="*/ 580505789 w 145"/>
                <a:gd name="T31" fmla="*/ 2147483647 h 124"/>
                <a:gd name="T32" fmla="*/ 725770316 w 145"/>
                <a:gd name="T33" fmla="*/ 2147483647 h 124"/>
                <a:gd name="T34" fmla="*/ 1161011578 w 145"/>
                <a:gd name="T35" fmla="*/ 2147483647 h 124"/>
                <a:gd name="T36" fmla="*/ 1596529262 w 145"/>
                <a:gd name="T37" fmla="*/ 2147483647 h 124"/>
                <a:gd name="T38" fmla="*/ 1596529262 w 145"/>
                <a:gd name="T39" fmla="*/ 2147483647 h 124"/>
                <a:gd name="T40" fmla="*/ 2147483647 w 145"/>
                <a:gd name="T41" fmla="*/ 2147483647 h 124"/>
                <a:gd name="T42" fmla="*/ 2147483647 w 145"/>
                <a:gd name="T43" fmla="*/ 2147483647 h 124"/>
                <a:gd name="T44" fmla="*/ 2147483647 w 145"/>
                <a:gd name="T45" fmla="*/ 2147483647 h 124"/>
                <a:gd name="T46" fmla="*/ 2147483647 w 145"/>
                <a:gd name="T47" fmla="*/ 2147483647 h 124"/>
                <a:gd name="T48" fmla="*/ 2147483647 w 145"/>
                <a:gd name="T49" fmla="*/ 2147483647 h 124"/>
                <a:gd name="T50" fmla="*/ 2147483647 w 145"/>
                <a:gd name="T51" fmla="*/ 2147483647 h 124"/>
                <a:gd name="T52" fmla="*/ 2147483647 w 145"/>
                <a:gd name="T53" fmla="*/ 2147483647 h 124"/>
                <a:gd name="T54" fmla="*/ 2147483647 w 145"/>
                <a:gd name="T55" fmla="*/ 2147483647 h 124"/>
                <a:gd name="T56" fmla="*/ 2147483647 w 145"/>
                <a:gd name="T57" fmla="*/ 2147483647 h 124"/>
                <a:gd name="T58" fmla="*/ 2147483647 w 145"/>
                <a:gd name="T59" fmla="*/ 1880171861 h 124"/>
                <a:gd name="T60" fmla="*/ 2147483647 w 145"/>
                <a:gd name="T61" fmla="*/ 1880171861 h 124"/>
                <a:gd name="T62" fmla="*/ 2147483647 w 145"/>
                <a:gd name="T63" fmla="*/ 1590871973 h 124"/>
                <a:gd name="T64" fmla="*/ 2147483647 w 145"/>
                <a:gd name="T65" fmla="*/ 1446222291 h 124"/>
                <a:gd name="T66" fmla="*/ 2147483647 w 145"/>
                <a:gd name="T67" fmla="*/ 1012272722 h 124"/>
                <a:gd name="T68" fmla="*/ 2147483647 w 145"/>
                <a:gd name="T69" fmla="*/ 578599251 h 124"/>
                <a:gd name="T70" fmla="*/ 2147483647 w 145"/>
                <a:gd name="T71" fmla="*/ 289299363 h 124"/>
                <a:gd name="T72" fmla="*/ 2147483647 w 145"/>
                <a:gd name="T73" fmla="*/ 0 h 124"/>
                <a:gd name="T74" fmla="*/ 2147483647 w 145"/>
                <a:gd name="T75" fmla="*/ 0 h 124"/>
                <a:gd name="T76" fmla="*/ 2147483647 w 145"/>
                <a:gd name="T77" fmla="*/ 0 h 124"/>
                <a:gd name="T78" fmla="*/ 2147483647 w 145"/>
                <a:gd name="T79" fmla="*/ 0 h 1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5" h="124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1788"/>
            <p:cNvSpPr>
              <a:spLocks/>
            </p:cNvSpPr>
            <p:nvPr/>
          </p:nvSpPr>
          <p:spPr bwMode="auto">
            <a:xfrm>
              <a:off x="2689227" y="5618163"/>
              <a:ext cx="92075" cy="85725"/>
            </a:xfrm>
            <a:custGeom>
              <a:avLst/>
              <a:gdLst>
                <a:gd name="T0" fmla="*/ 2147483647 w 175"/>
                <a:gd name="T1" fmla="*/ 142898871 h 164"/>
                <a:gd name="T2" fmla="*/ 2147483647 w 175"/>
                <a:gd name="T3" fmla="*/ 142898871 h 164"/>
                <a:gd name="T4" fmla="*/ 2147483647 w 175"/>
                <a:gd name="T5" fmla="*/ 2147483647 h 164"/>
                <a:gd name="T6" fmla="*/ 2147483647 w 175"/>
                <a:gd name="T7" fmla="*/ 2147483647 h 164"/>
                <a:gd name="T8" fmla="*/ 2147483647 w 175"/>
                <a:gd name="T9" fmla="*/ 2147483647 h 164"/>
                <a:gd name="T10" fmla="*/ 2147483647 w 175"/>
                <a:gd name="T11" fmla="*/ 2147483647 h 164"/>
                <a:gd name="T12" fmla="*/ 2147483647 w 175"/>
                <a:gd name="T13" fmla="*/ 2147483647 h 164"/>
                <a:gd name="T14" fmla="*/ 2147483647 w 175"/>
                <a:gd name="T15" fmla="*/ 2147483647 h 164"/>
                <a:gd name="T16" fmla="*/ 2147483647 w 175"/>
                <a:gd name="T17" fmla="*/ 2147483647 h 164"/>
                <a:gd name="T18" fmla="*/ 145610562 w 175"/>
                <a:gd name="T19" fmla="*/ 2147483647 h 164"/>
                <a:gd name="T20" fmla="*/ 145610562 w 175"/>
                <a:gd name="T21" fmla="*/ 2147483647 h 164"/>
                <a:gd name="T22" fmla="*/ 0 w 175"/>
                <a:gd name="T23" fmla="*/ 2147483647 h 164"/>
                <a:gd name="T24" fmla="*/ 0 w 175"/>
                <a:gd name="T25" fmla="*/ 2147483647 h 164"/>
                <a:gd name="T26" fmla="*/ 0 w 175"/>
                <a:gd name="T27" fmla="*/ 2147483647 h 164"/>
                <a:gd name="T28" fmla="*/ 145610562 w 175"/>
                <a:gd name="T29" fmla="*/ 2147483647 h 164"/>
                <a:gd name="T30" fmla="*/ 582719525 w 175"/>
                <a:gd name="T31" fmla="*/ 2147483647 h 164"/>
                <a:gd name="T32" fmla="*/ 728330087 w 175"/>
                <a:gd name="T33" fmla="*/ 2147483647 h 164"/>
                <a:gd name="T34" fmla="*/ 1165161772 w 175"/>
                <a:gd name="T35" fmla="*/ 2147483647 h 164"/>
                <a:gd name="T36" fmla="*/ 1602270735 w 175"/>
                <a:gd name="T37" fmla="*/ 2147483647 h 164"/>
                <a:gd name="T38" fmla="*/ 1602270735 w 175"/>
                <a:gd name="T39" fmla="*/ 2147483647 h 164"/>
                <a:gd name="T40" fmla="*/ 2147483647 w 175"/>
                <a:gd name="T41" fmla="*/ 2147483647 h 164"/>
                <a:gd name="T42" fmla="*/ 2147483647 w 175"/>
                <a:gd name="T43" fmla="*/ 2147483647 h 164"/>
                <a:gd name="T44" fmla="*/ 2147483647 w 175"/>
                <a:gd name="T45" fmla="*/ 2147483647 h 164"/>
                <a:gd name="T46" fmla="*/ 2147483647 w 175"/>
                <a:gd name="T47" fmla="*/ 2147483647 h 164"/>
                <a:gd name="T48" fmla="*/ 2147483647 w 175"/>
                <a:gd name="T49" fmla="*/ 2147483647 h 164"/>
                <a:gd name="T50" fmla="*/ 2147483647 w 175"/>
                <a:gd name="T51" fmla="*/ 1285270743 h 164"/>
                <a:gd name="T52" fmla="*/ 2147483647 w 175"/>
                <a:gd name="T53" fmla="*/ 1285270743 h 164"/>
                <a:gd name="T54" fmla="*/ 2147483647 w 175"/>
                <a:gd name="T55" fmla="*/ 1142645252 h 164"/>
                <a:gd name="T56" fmla="*/ 2147483647 w 175"/>
                <a:gd name="T57" fmla="*/ 714221496 h 164"/>
                <a:gd name="T58" fmla="*/ 2147483647 w 175"/>
                <a:gd name="T59" fmla="*/ 428423755 h 164"/>
                <a:gd name="T60" fmla="*/ 2147483647 w 175"/>
                <a:gd name="T61" fmla="*/ 142898871 h 164"/>
                <a:gd name="T62" fmla="*/ 2147483647 w 175"/>
                <a:gd name="T63" fmla="*/ 0 h 164"/>
                <a:gd name="T64" fmla="*/ 2147483647 w 175"/>
                <a:gd name="T65" fmla="*/ 0 h 164"/>
                <a:gd name="T66" fmla="*/ 2147483647 w 175"/>
                <a:gd name="T67" fmla="*/ 0 h 164"/>
                <a:gd name="T68" fmla="*/ 2147483647 w 175"/>
                <a:gd name="T69" fmla="*/ 142898871 h 164"/>
                <a:gd name="T70" fmla="*/ 2147483647 w 175"/>
                <a:gd name="T71" fmla="*/ 142898871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164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1789"/>
            <p:cNvSpPr>
              <a:spLocks/>
            </p:cNvSpPr>
            <p:nvPr/>
          </p:nvSpPr>
          <p:spPr bwMode="auto">
            <a:xfrm>
              <a:off x="2693989" y="5643563"/>
              <a:ext cx="92075" cy="85725"/>
            </a:xfrm>
            <a:custGeom>
              <a:avLst/>
              <a:gdLst>
                <a:gd name="T0" fmla="*/ 2147483647 w 174"/>
                <a:gd name="T1" fmla="*/ 0 h 162"/>
                <a:gd name="T2" fmla="*/ 2147483647 w 174"/>
                <a:gd name="T3" fmla="*/ 0 h 162"/>
                <a:gd name="T4" fmla="*/ 2147483647 w 174"/>
                <a:gd name="T5" fmla="*/ 889055033 h 162"/>
                <a:gd name="T6" fmla="*/ 2147483647 w 174"/>
                <a:gd name="T7" fmla="*/ 1778110067 h 162"/>
                <a:gd name="T8" fmla="*/ 2147483647 w 174"/>
                <a:gd name="T9" fmla="*/ 2147483647 h 162"/>
                <a:gd name="T10" fmla="*/ 2147483647 w 174"/>
                <a:gd name="T11" fmla="*/ 2147483647 h 162"/>
                <a:gd name="T12" fmla="*/ 2147483647 w 174"/>
                <a:gd name="T13" fmla="*/ 2147483647 h 162"/>
                <a:gd name="T14" fmla="*/ 2147483647 w 174"/>
                <a:gd name="T15" fmla="*/ 2147483647 h 162"/>
                <a:gd name="T16" fmla="*/ 2147483647 w 174"/>
                <a:gd name="T17" fmla="*/ 2147483647 h 162"/>
                <a:gd name="T18" fmla="*/ 2147483647 w 174"/>
                <a:gd name="T19" fmla="*/ 2147483647 h 162"/>
                <a:gd name="T20" fmla="*/ 2147483647 w 174"/>
                <a:gd name="T21" fmla="*/ 2147483647 h 162"/>
                <a:gd name="T22" fmla="*/ 2147483647 w 174"/>
                <a:gd name="T23" fmla="*/ 2147483647 h 162"/>
                <a:gd name="T24" fmla="*/ 2147483647 w 174"/>
                <a:gd name="T25" fmla="*/ 2147483647 h 162"/>
                <a:gd name="T26" fmla="*/ 1629980971 w 174"/>
                <a:gd name="T27" fmla="*/ 2147483647 h 162"/>
                <a:gd name="T28" fmla="*/ 0 w 174"/>
                <a:gd name="T29" fmla="*/ 2147483647 h 162"/>
                <a:gd name="T30" fmla="*/ 0 w 174"/>
                <a:gd name="T31" fmla="*/ 2147483647 h 162"/>
                <a:gd name="T32" fmla="*/ 0 w 174"/>
                <a:gd name="T33" fmla="*/ 2147483647 h 162"/>
                <a:gd name="T34" fmla="*/ 0 w 174"/>
                <a:gd name="T35" fmla="*/ 2147483647 h 162"/>
                <a:gd name="T36" fmla="*/ 0 w 174"/>
                <a:gd name="T37" fmla="*/ 2147483647 h 162"/>
                <a:gd name="T38" fmla="*/ 444667746 w 174"/>
                <a:gd name="T39" fmla="*/ 2147483647 h 162"/>
                <a:gd name="T40" fmla="*/ 740925938 w 174"/>
                <a:gd name="T41" fmla="*/ 2147483647 h 162"/>
                <a:gd name="T42" fmla="*/ 1037184129 w 174"/>
                <a:gd name="T43" fmla="*/ 2147483647 h 162"/>
                <a:gd name="T44" fmla="*/ 1481851875 w 174"/>
                <a:gd name="T45" fmla="*/ 2147483647 h 162"/>
                <a:gd name="T46" fmla="*/ 1926239692 w 174"/>
                <a:gd name="T47" fmla="*/ 2147483647 h 162"/>
                <a:gd name="T48" fmla="*/ 1926239692 w 174"/>
                <a:gd name="T49" fmla="*/ 2147483647 h 162"/>
                <a:gd name="T50" fmla="*/ 2147483647 w 174"/>
                <a:gd name="T51" fmla="*/ 2147483647 h 162"/>
                <a:gd name="T52" fmla="*/ 2147483647 w 174"/>
                <a:gd name="T53" fmla="*/ 2147483647 h 162"/>
                <a:gd name="T54" fmla="*/ 2147483647 w 174"/>
                <a:gd name="T55" fmla="*/ 2147483647 h 162"/>
                <a:gd name="T56" fmla="*/ 2147483647 w 174"/>
                <a:gd name="T57" fmla="*/ 2147483647 h 162"/>
                <a:gd name="T58" fmla="*/ 2147483647 w 174"/>
                <a:gd name="T59" fmla="*/ 2147483647 h 162"/>
                <a:gd name="T60" fmla="*/ 2147483647 w 174"/>
                <a:gd name="T61" fmla="*/ 2147483647 h 162"/>
                <a:gd name="T62" fmla="*/ 2147483647 w 174"/>
                <a:gd name="T63" fmla="*/ 2147483647 h 162"/>
                <a:gd name="T64" fmla="*/ 2147483647 w 174"/>
                <a:gd name="T65" fmla="*/ 2147483647 h 162"/>
                <a:gd name="T66" fmla="*/ 2147483647 w 174"/>
                <a:gd name="T67" fmla="*/ 2147483647 h 162"/>
                <a:gd name="T68" fmla="*/ 2147483647 w 174"/>
                <a:gd name="T69" fmla="*/ 2147483647 h 162"/>
                <a:gd name="T70" fmla="*/ 2147483647 w 174"/>
                <a:gd name="T71" fmla="*/ 2147483647 h 162"/>
                <a:gd name="T72" fmla="*/ 2147483647 w 174"/>
                <a:gd name="T73" fmla="*/ 2147483647 h 162"/>
                <a:gd name="T74" fmla="*/ 2147483647 w 174"/>
                <a:gd name="T75" fmla="*/ 1778110067 h 162"/>
                <a:gd name="T76" fmla="*/ 2147483647 w 174"/>
                <a:gd name="T77" fmla="*/ 1778110067 h 162"/>
                <a:gd name="T78" fmla="*/ 2147483647 w 174"/>
                <a:gd name="T79" fmla="*/ 1629980971 h 162"/>
                <a:gd name="T80" fmla="*/ 2147483647 w 174"/>
                <a:gd name="T81" fmla="*/ 1185313754 h 162"/>
                <a:gd name="T82" fmla="*/ 2147483647 w 174"/>
                <a:gd name="T83" fmla="*/ 1037184129 h 162"/>
                <a:gd name="T84" fmla="*/ 2147483647 w 174"/>
                <a:gd name="T85" fmla="*/ 592796842 h 162"/>
                <a:gd name="T86" fmla="*/ 2147483647 w 174"/>
                <a:gd name="T87" fmla="*/ 296258192 h 162"/>
                <a:gd name="T88" fmla="*/ 2147483647 w 174"/>
                <a:gd name="T89" fmla="*/ 0 h 162"/>
                <a:gd name="T90" fmla="*/ 2147483647 w 174"/>
                <a:gd name="T91" fmla="*/ 0 h 162"/>
                <a:gd name="T92" fmla="*/ 2147483647 w 174"/>
                <a:gd name="T93" fmla="*/ 0 h 162"/>
                <a:gd name="T94" fmla="*/ 2147483647 w 174"/>
                <a:gd name="T95" fmla="*/ 0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1790"/>
            <p:cNvSpPr>
              <a:spLocks/>
            </p:cNvSpPr>
            <p:nvPr/>
          </p:nvSpPr>
          <p:spPr bwMode="auto">
            <a:xfrm>
              <a:off x="2692402" y="5673726"/>
              <a:ext cx="90488" cy="79375"/>
            </a:xfrm>
            <a:custGeom>
              <a:avLst/>
              <a:gdLst>
                <a:gd name="T0" fmla="*/ 2147483647 w 173"/>
                <a:gd name="T1" fmla="*/ 151259451 h 149"/>
                <a:gd name="T2" fmla="*/ 2147483647 w 173"/>
                <a:gd name="T3" fmla="*/ 151259451 h 149"/>
                <a:gd name="T4" fmla="*/ 2147483647 w 173"/>
                <a:gd name="T5" fmla="*/ 2147483647 h 149"/>
                <a:gd name="T6" fmla="*/ 2147483647 w 173"/>
                <a:gd name="T7" fmla="*/ 2147483647 h 149"/>
                <a:gd name="T8" fmla="*/ 2147483647 w 173"/>
                <a:gd name="T9" fmla="*/ 2147483647 h 149"/>
                <a:gd name="T10" fmla="*/ 2147483647 w 173"/>
                <a:gd name="T11" fmla="*/ 2147483647 h 149"/>
                <a:gd name="T12" fmla="*/ 429252581 w 173"/>
                <a:gd name="T13" fmla="*/ 2147483647 h 149"/>
                <a:gd name="T14" fmla="*/ 429252581 w 173"/>
                <a:gd name="T15" fmla="*/ 2147483647 h 149"/>
                <a:gd name="T16" fmla="*/ 286168038 w 173"/>
                <a:gd name="T17" fmla="*/ 2147483647 h 149"/>
                <a:gd name="T18" fmla="*/ 0 w 173"/>
                <a:gd name="T19" fmla="*/ 2147483647 h 149"/>
                <a:gd name="T20" fmla="*/ 286168038 w 173"/>
                <a:gd name="T21" fmla="*/ 2147483647 h 149"/>
                <a:gd name="T22" fmla="*/ 429252581 w 173"/>
                <a:gd name="T23" fmla="*/ 2147483647 h 149"/>
                <a:gd name="T24" fmla="*/ 572336600 w 173"/>
                <a:gd name="T25" fmla="*/ 2147483647 h 149"/>
                <a:gd name="T26" fmla="*/ 1001588658 w 173"/>
                <a:gd name="T27" fmla="*/ 2147483647 h 149"/>
                <a:gd name="T28" fmla="*/ 1431114795 w 173"/>
                <a:gd name="T29" fmla="*/ 2147483647 h 149"/>
                <a:gd name="T30" fmla="*/ 1574198814 w 173"/>
                <a:gd name="T31" fmla="*/ 2147483647 h 149"/>
                <a:gd name="T32" fmla="*/ 1574198814 w 173"/>
                <a:gd name="T33" fmla="*/ 2147483647 h 149"/>
                <a:gd name="T34" fmla="*/ 2147483647 w 173"/>
                <a:gd name="T35" fmla="*/ 2147483647 h 149"/>
                <a:gd name="T36" fmla="*/ 2147483647 w 173"/>
                <a:gd name="T37" fmla="*/ 2147483647 h 149"/>
                <a:gd name="T38" fmla="*/ 2147483647 w 173"/>
                <a:gd name="T39" fmla="*/ 2147483647 h 149"/>
                <a:gd name="T40" fmla="*/ 2147483647 w 173"/>
                <a:gd name="T41" fmla="*/ 2147483647 h 149"/>
                <a:gd name="T42" fmla="*/ 2147483647 w 173"/>
                <a:gd name="T43" fmla="*/ 1814260524 h 149"/>
                <a:gd name="T44" fmla="*/ 2147483647 w 173"/>
                <a:gd name="T45" fmla="*/ 1814260524 h 149"/>
                <a:gd name="T46" fmla="*/ 2147483647 w 173"/>
                <a:gd name="T47" fmla="*/ 1511741623 h 149"/>
                <a:gd name="T48" fmla="*/ 2147483647 w 173"/>
                <a:gd name="T49" fmla="*/ 1058247743 h 149"/>
                <a:gd name="T50" fmla="*/ 2147483647 w 173"/>
                <a:gd name="T51" fmla="*/ 906988293 h 149"/>
                <a:gd name="T52" fmla="*/ 2147483647 w 173"/>
                <a:gd name="T53" fmla="*/ 453494413 h 149"/>
                <a:gd name="T54" fmla="*/ 2147483647 w 173"/>
                <a:gd name="T55" fmla="*/ 151259451 h 149"/>
                <a:gd name="T56" fmla="*/ 2147483647 w 173"/>
                <a:gd name="T57" fmla="*/ 0 h 149"/>
                <a:gd name="T58" fmla="*/ 2147483647 w 173"/>
                <a:gd name="T59" fmla="*/ 0 h 149"/>
                <a:gd name="T60" fmla="*/ 2147483647 w 173"/>
                <a:gd name="T61" fmla="*/ 151259451 h 149"/>
                <a:gd name="T62" fmla="*/ 2147483647 w 173"/>
                <a:gd name="T63" fmla="*/ 151259451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3" h="149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1791"/>
            <p:cNvSpPr>
              <a:spLocks/>
            </p:cNvSpPr>
            <p:nvPr/>
          </p:nvSpPr>
          <p:spPr bwMode="auto">
            <a:xfrm>
              <a:off x="2692402" y="5695951"/>
              <a:ext cx="92075" cy="85725"/>
            </a:xfrm>
            <a:custGeom>
              <a:avLst/>
              <a:gdLst>
                <a:gd name="T0" fmla="*/ 2147483647 w 175"/>
                <a:gd name="T1" fmla="*/ 145487421 h 163"/>
                <a:gd name="T2" fmla="*/ 2147483647 w 175"/>
                <a:gd name="T3" fmla="*/ 145487421 h 163"/>
                <a:gd name="T4" fmla="*/ 2147483647 w 175"/>
                <a:gd name="T5" fmla="*/ 2147483647 h 163"/>
                <a:gd name="T6" fmla="*/ 2147483647 w 175"/>
                <a:gd name="T7" fmla="*/ 2147483647 h 163"/>
                <a:gd name="T8" fmla="*/ 2147483647 w 175"/>
                <a:gd name="T9" fmla="*/ 2147483647 h 163"/>
                <a:gd name="T10" fmla="*/ 2147483647 w 175"/>
                <a:gd name="T11" fmla="*/ 2147483647 h 163"/>
                <a:gd name="T12" fmla="*/ 2147483647 w 175"/>
                <a:gd name="T13" fmla="*/ 2147483647 h 163"/>
                <a:gd name="T14" fmla="*/ 2147483647 w 175"/>
                <a:gd name="T15" fmla="*/ 2147483647 h 163"/>
                <a:gd name="T16" fmla="*/ 2147483647 w 175"/>
                <a:gd name="T17" fmla="*/ 2147483647 h 163"/>
                <a:gd name="T18" fmla="*/ 2147483647 w 175"/>
                <a:gd name="T19" fmla="*/ 2147483647 h 163"/>
                <a:gd name="T20" fmla="*/ 2147483647 w 175"/>
                <a:gd name="T21" fmla="*/ 2147483647 h 163"/>
                <a:gd name="T22" fmla="*/ 1456383422 w 175"/>
                <a:gd name="T23" fmla="*/ 2147483647 h 163"/>
                <a:gd name="T24" fmla="*/ 291221124 w 175"/>
                <a:gd name="T25" fmla="*/ 2147483647 h 163"/>
                <a:gd name="T26" fmla="*/ 291221124 w 175"/>
                <a:gd name="T27" fmla="*/ 2147483647 h 163"/>
                <a:gd name="T28" fmla="*/ 0 w 175"/>
                <a:gd name="T29" fmla="*/ 2147483647 h 163"/>
                <a:gd name="T30" fmla="*/ 0 w 175"/>
                <a:gd name="T31" fmla="*/ 2147483647 h 163"/>
                <a:gd name="T32" fmla="*/ 291221124 w 175"/>
                <a:gd name="T33" fmla="*/ 2147483647 h 163"/>
                <a:gd name="T34" fmla="*/ 582719525 w 175"/>
                <a:gd name="T35" fmla="*/ 2147483647 h 163"/>
                <a:gd name="T36" fmla="*/ 873940648 w 175"/>
                <a:gd name="T37" fmla="*/ 2147483647 h 163"/>
                <a:gd name="T38" fmla="*/ 1310772334 w 175"/>
                <a:gd name="T39" fmla="*/ 2147483647 h 163"/>
                <a:gd name="T40" fmla="*/ 1602270735 w 175"/>
                <a:gd name="T41" fmla="*/ 2147483647 h 163"/>
                <a:gd name="T42" fmla="*/ 1893491859 w 175"/>
                <a:gd name="T43" fmla="*/ 2147483647 h 163"/>
                <a:gd name="T44" fmla="*/ 1893491859 w 175"/>
                <a:gd name="T45" fmla="*/ 2147483647 h 163"/>
                <a:gd name="T46" fmla="*/ 2147483647 w 175"/>
                <a:gd name="T47" fmla="*/ 2147483647 h 163"/>
                <a:gd name="T48" fmla="*/ 2147483647 w 175"/>
                <a:gd name="T49" fmla="*/ 2147483647 h 163"/>
                <a:gd name="T50" fmla="*/ 2147483647 w 175"/>
                <a:gd name="T51" fmla="*/ 2147483647 h 163"/>
                <a:gd name="T52" fmla="*/ 2147483647 w 175"/>
                <a:gd name="T53" fmla="*/ 2147483647 h 163"/>
                <a:gd name="T54" fmla="*/ 2147483647 w 175"/>
                <a:gd name="T55" fmla="*/ 2147483647 h 163"/>
                <a:gd name="T56" fmla="*/ 2147483647 w 175"/>
                <a:gd name="T57" fmla="*/ 2147483647 h 163"/>
                <a:gd name="T58" fmla="*/ 2147483647 w 175"/>
                <a:gd name="T59" fmla="*/ 2147483647 h 163"/>
                <a:gd name="T60" fmla="*/ 2147483647 w 175"/>
                <a:gd name="T61" fmla="*/ 2147483647 h 163"/>
                <a:gd name="T62" fmla="*/ 2147483647 w 175"/>
                <a:gd name="T63" fmla="*/ 1745572946 h 163"/>
                <a:gd name="T64" fmla="*/ 2147483647 w 175"/>
                <a:gd name="T65" fmla="*/ 1745572946 h 163"/>
                <a:gd name="T66" fmla="*/ 2147483647 w 175"/>
                <a:gd name="T67" fmla="*/ 1600085525 h 163"/>
                <a:gd name="T68" fmla="*/ 2147483647 w 175"/>
                <a:gd name="T69" fmla="*/ 1163622735 h 163"/>
                <a:gd name="T70" fmla="*/ 2147483647 w 175"/>
                <a:gd name="T71" fmla="*/ 727437106 h 163"/>
                <a:gd name="T72" fmla="*/ 2147483647 w 175"/>
                <a:gd name="T73" fmla="*/ 436462263 h 163"/>
                <a:gd name="T74" fmla="*/ 2147483647 w 175"/>
                <a:gd name="T75" fmla="*/ 145487421 h 163"/>
                <a:gd name="T76" fmla="*/ 2147483647 w 175"/>
                <a:gd name="T77" fmla="*/ 0 h 163"/>
                <a:gd name="T78" fmla="*/ 2147483647 w 175"/>
                <a:gd name="T79" fmla="*/ 0 h 163"/>
                <a:gd name="T80" fmla="*/ 2147483647 w 175"/>
                <a:gd name="T81" fmla="*/ 145487421 h 163"/>
                <a:gd name="T82" fmla="*/ 2147483647 w 175"/>
                <a:gd name="T83" fmla="*/ 145487421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163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1792"/>
            <p:cNvSpPr>
              <a:spLocks/>
            </p:cNvSpPr>
            <p:nvPr/>
          </p:nvSpPr>
          <p:spPr bwMode="auto">
            <a:xfrm>
              <a:off x="2689227" y="5718176"/>
              <a:ext cx="104775" cy="95250"/>
            </a:xfrm>
            <a:custGeom>
              <a:avLst/>
              <a:gdLst>
                <a:gd name="T0" fmla="*/ 2147483647 w 197"/>
                <a:gd name="T1" fmla="*/ 148129096 h 180"/>
                <a:gd name="T2" fmla="*/ 2147483647 w 197"/>
                <a:gd name="T3" fmla="*/ 148129096 h 180"/>
                <a:gd name="T4" fmla="*/ 2147483647 w 197"/>
                <a:gd name="T5" fmla="*/ 2147483647 h 180"/>
                <a:gd name="T6" fmla="*/ 2147483647 w 197"/>
                <a:gd name="T7" fmla="*/ 2147483647 h 180"/>
                <a:gd name="T8" fmla="*/ 2147483647 w 197"/>
                <a:gd name="T9" fmla="*/ 2147483647 h 180"/>
                <a:gd name="T10" fmla="*/ 2147483647 w 197"/>
                <a:gd name="T11" fmla="*/ 2147483647 h 180"/>
                <a:gd name="T12" fmla="*/ 2147483647 w 197"/>
                <a:gd name="T13" fmla="*/ 2147483647 h 180"/>
                <a:gd name="T14" fmla="*/ 150485620 w 197"/>
                <a:gd name="T15" fmla="*/ 2147483647 h 180"/>
                <a:gd name="T16" fmla="*/ 150485620 w 197"/>
                <a:gd name="T17" fmla="*/ 2147483647 h 180"/>
                <a:gd name="T18" fmla="*/ 0 w 197"/>
                <a:gd name="T19" fmla="*/ 2147483647 h 180"/>
                <a:gd name="T20" fmla="*/ 0 w 197"/>
                <a:gd name="T21" fmla="*/ 2147483647 h 180"/>
                <a:gd name="T22" fmla="*/ 0 w 197"/>
                <a:gd name="T23" fmla="*/ 2147483647 h 180"/>
                <a:gd name="T24" fmla="*/ 150485620 w 197"/>
                <a:gd name="T25" fmla="*/ 2147483647 h 180"/>
                <a:gd name="T26" fmla="*/ 601659003 w 197"/>
                <a:gd name="T27" fmla="*/ 2147483647 h 180"/>
                <a:gd name="T28" fmla="*/ 1053115331 w 197"/>
                <a:gd name="T29" fmla="*/ 2147483647 h 180"/>
                <a:gd name="T30" fmla="*/ 1203600951 w 197"/>
                <a:gd name="T31" fmla="*/ 2147483647 h 180"/>
                <a:gd name="T32" fmla="*/ 1654774334 w 197"/>
                <a:gd name="T33" fmla="*/ 2147483647 h 180"/>
                <a:gd name="T34" fmla="*/ 1654774334 w 197"/>
                <a:gd name="T35" fmla="*/ 2147483647 h 180"/>
                <a:gd name="T36" fmla="*/ 2147483647 w 197"/>
                <a:gd name="T37" fmla="*/ 2147483647 h 180"/>
                <a:gd name="T38" fmla="*/ 2147483647 w 197"/>
                <a:gd name="T39" fmla="*/ 2147483647 h 180"/>
                <a:gd name="T40" fmla="*/ 2147483647 w 197"/>
                <a:gd name="T41" fmla="*/ 2147483647 h 180"/>
                <a:gd name="T42" fmla="*/ 2147483647 w 197"/>
                <a:gd name="T43" fmla="*/ 2147483647 h 180"/>
                <a:gd name="T44" fmla="*/ 2147483647 w 197"/>
                <a:gd name="T45" fmla="*/ 2147483647 h 180"/>
                <a:gd name="T46" fmla="*/ 2147483647 w 197"/>
                <a:gd name="T47" fmla="*/ 1629980971 h 180"/>
                <a:gd name="T48" fmla="*/ 2147483647 w 197"/>
                <a:gd name="T49" fmla="*/ 1629980971 h 180"/>
                <a:gd name="T50" fmla="*/ 2147483647 w 197"/>
                <a:gd name="T51" fmla="*/ 1185313754 h 180"/>
                <a:gd name="T52" fmla="*/ 2147483647 w 197"/>
                <a:gd name="T53" fmla="*/ 1037184129 h 180"/>
                <a:gd name="T54" fmla="*/ 2147483647 w 197"/>
                <a:gd name="T55" fmla="*/ 592796842 h 180"/>
                <a:gd name="T56" fmla="*/ 2147483647 w 197"/>
                <a:gd name="T57" fmla="*/ 148129096 h 180"/>
                <a:gd name="T58" fmla="*/ 2147483647 w 197"/>
                <a:gd name="T59" fmla="*/ 0 h 180"/>
                <a:gd name="T60" fmla="*/ 2147483647 w 197"/>
                <a:gd name="T61" fmla="*/ 0 h 180"/>
                <a:gd name="T62" fmla="*/ 2147483647 w 197"/>
                <a:gd name="T63" fmla="*/ 0 h 180"/>
                <a:gd name="T64" fmla="*/ 2147483647 w 197"/>
                <a:gd name="T65" fmla="*/ 148129096 h 180"/>
                <a:gd name="T66" fmla="*/ 2147483647 w 197"/>
                <a:gd name="T67" fmla="*/ 148129096 h 1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180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1793"/>
            <p:cNvSpPr>
              <a:spLocks/>
            </p:cNvSpPr>
            <p:nvPr/>
          </p:nvSpPr>
          <p:spPr bwMode="auto">
            <a:xfrm>
              <a:off x="2414589" y="5559426"/>
              <a:ext cx="30163" cy="42863"/>
            </a:xfrm>
            <a:custGeom>
              <a:avLst/>
              <a:gdLst>
                <a:gd name="T0" fmla="*/ 2147483647 w 57"/>
                <a:gd name="T1" fmla="*/ 319404225 h 79"/>
                <a:gd name="T2" fmla="*/ 2147483647 w 57"/>
                <a:gd name="T3" fmla="*/ 319404225 h 79"/>
                <a:gd name="T4" fmla="*/ 2147483647 w 57"/>
                <a:gd name="T5" fmla="*/ 1756870272 h 79"/>
                <a:gd name="T6" fmla="*/ 2147483647 w 57"/>
                <a:gd name="T7" fmla="*/ 2147483647 h 79"/>
                <a:gd name="T8" fmla="*/ 1926303373 w 57"/>
                <a:gd name="T9" fmla="*/ 2147483647 h 79"/>
                <a:gd name="T10" fmla="*/ 1926303373 w 57"/>
                <a:gd name="T11" fmla="*/ 2147483647 h 79"/>
                <a:gd name="T12" fmla="*/ 1185352982 w 57"/>
                <a:gd name="T13" fmla="*/ 2147483647 h 79"/>
                <a:gd name="T14" fmla="*/ 592816194 w 57"/>
                <a:gd name="T15" fmla="*/ 2147483647 h 79"/>
                <a:gd name="T16" fmla="*/ 0 w 57"/>
                <a:gd name="T17" fmla="*/ 2147483647 h 79"/>
                <a:gd name="T18" fmla="*/ 0 w 57"/>
                <a:gd name="T19" fmla="*/ 2147483647 h 79"/>
                <a:gd name="T20" fmla="*/ 0 w 57"/>
                <a:gd name="T21" fmla="*/ 2147483647 h 79"/>
                <a:gd name="T22" fmla="*/ 0 w 57"/>
                <a:gd name="T23" fmla="*/ 2147483647 h 79"/>
                <a:gd name="T24" fmla="*/ 148134197 w 57"/>
                <a:gd name="T25" fmla="*/ 2147483647 h 79"/>
                <a:gd name="T26" fmla="*/ 296268394 w 57"/>
                <a:gd name="T27" fmla="*/ 2147483647 h 79"/>
                <a:gd name="T28" fmla="*/ 740950391 w 57"/>
                <a:gd name="T29" fmla="*/ 2147483647 h 79"/>
                <a:gd name="T30" fmla="*/ 1185352982 w 57"/>
                <a:gd name="T31" fmla="*/ 2147483647 h 79"/>
                <a:gd name="T32" fmla="*/ 1333767113 w 57"/>
                <a:gd name="T33" fmla="*/ 2147483647 h 79"/>
                <a:gd name="T34" fmla="*/ 1778169176 w 57"/>
                <a:gd name="T35" fmla="*/ 2147483647 h 79"/>
                <a:gd name="T36" fmla="*/ 1778169176 w 57"/>
                <a:gd name="T37" fmla="*/ 2147483647 h 79"/>
                <a:gd name="T38" fmla="*/ 1778169176 w 57"/>
                <a:gd name="T39" fmla="*/ 2147483647 h 79"/>
                <a:gd name="T40" fmla="*/ 1778169176 w 57"/>
                <a:gd name="T41" fmla="*/ 2147483647 h 79"/>
                <a:gd name="T42" fmla="*/ 1778169176 w 57"/>
                <a:gd name="T43" fmla="*/ 2147483647 h 79"/>
                <a:gd name="T44" fmla="*/ 1926303373 w 57"/>
                <a:gd name="T45" fmla="*/ 2147483647 h 79"/>
                <a:gd name="T46" fmla="*/ 2147483647 w 57"/>
                <a:gd name="T47" fmla="*/ 2147483647 h 79"/>
                <a:gd name="T48" fmla="*/ 2147483647 w 57"/>
                <a:gd name="T49" fmla="*/ 2147483647 h 79"/>
                <a:gd name="T50" fmla="*/ 2147483647 w 57"/>
                <a:gd name="T51" fmla="*/ 2147483647 h 79"/>
                <a:gd name="T52" fmla="*/ 2147483647 w 57"/>
                <a:gd name="T53" fmla="*/ 2147483647 h 79"/>
                <a:gd name="T54" fmla="*/ 2147483647 w 57"/>
                <a:gd name="T55" fmla="*/ 2147483647 h 79"/>
                <a:gd name="T56" fmla="*/ 2147483647 w 57"/>
                <a:gd name="T57" fmla="*/ 1756870272 h 79"/>
                <a:gd name="T58" fmla="*/ 2147483647 w 57"/>
                <a:gd name="T59" fmla="*/ 1756870272 h 79"/>
                <a:gd name="T60" fmla="*/ 2147483647 w 57"/>
                <a:gd name="T61" fmla="*/ 1437466047 h 79"/>
                <a:gd name="T62" fmla="*/ 2147483647 w 57"/>
                <a:gd name="T63" fmla="*/ 958212674 h 79"/>
                <a:gd name="T64" fmla="*/ 2147483647 w 57"/>
                <a:gd name="T65" fmla="*/ 479253373 h 79"/>
                <a:gd name="T66" fmla="*/ 2147483647 w 57"/>
                <a:gd name="T67" fmla="*/ 319404225 h 79"/>
                <a:gd name="T68" fmla="*/ 2147483647 w 57"/>
                <a:gd name="T69" fmla="*/ 0 h 79"/>
                <a:gd name="T70" fmla="*/ 2147483647 w 57"/>
                <a:gd name="T71" fmla="*/ 0 h 79"/>
                <a:gd name="T72" fmla="*/ 2147483647 w 57"/>
                <a:gd name="T73" fmla="*/ 0 h 79"/>
                <a:gd name="T74" fmla="*/ 2147483647 w 57"/>
                <a:gd name="T75" fmla="*/ 319404225 h 79"/>
                <a:gd name="T76" fmla="*/ 2147483647 w 57"/>
                <a:gd name="T77" fmla="*/ 319404225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79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1794"/>
            <p:cNvSpPr>
              <a:spLocks/>
            </p:cNvSpPr>
            <p:nvPr/>
          </p:nvSpPr>
          <p:spPr bwMode="auto">
            <a:xfrm>
              <a:off x="2444752" y="5559426"/>
              <a:ext cx="34925" cy="42863"/>
            </a:xfrm>
            <a:custGeom>
              <a:avLst/>
              <a:gdLst>
                <a:gd name="T0" fmla="*/ 2147483647 w 66"/>
                <a:gd name="T1" fmla="*/ 319404225 h 79"/>
                <a:gd name="T2" fmla="*/ 2147483647 w 66"/>
                <a:gd name="T3" fmla="*/ 319404225 h 79"/>
                <a:gd name="T4" fmla="*/ 2147483647 w 66"/>
                <a:gd name="T5" fmla="*/ 2147483647 h 79"/>
                <a:gd name="T6" fmla="*/ 2147483647 w 66"/>
                <a:gd name="T7" fmla="*/ 2147483647 h 79"/>
                <a:gd name="T8" fmla="*/ 2147483647 w 66"/>
                <a:gd name="T9" fmla="*/ 2147483647 h 79"/>
                <a:gd name="T10" fmla="*/ 1926239692 w 66"/>
                <a:gd name="T11" fmla="*/ 2147483647 h 79"/>
                <a:gd name="T12" fmla="*/ 740925938 w 66"/>
                <a:gd name="T13" fmla="*/ 2147483647 h 79"/>
                <a:gd name="T14" fmla="*/ 296258192 w 66"/>
                <a:gd name="T15" fmla="*/ 2147483647 h 79"/>
                <a:gd name="T16" fmla="*/ 0 w 66"/>
                <a:gd name="T17" fmla="*/ 2147483647 h 79"/>
                <a:gd name="T18" fmla="*/ 0 w 66"/>
                <a:gd name="T19" fmla="*/ 2147483647 h 79"/>
                <a:gd name="T20" fmla="*/ 148129096 w 66"/>
                <a:gd name="T21" fmla="*/ 2147483647 h 79"/>
                <a:gd name="T22" fmla="*/ 148129096 w 66"/>
                <a:gd name="T23" fmla="*/ 2147483647 h 79"/>
                <a:gd name="T24" fmla="*/ 296258192 w 66"/>
                <a:gd name="T25" fmla="*/ 2147483647 h 79"/>
                <a:gd name="T26" fmla="*/ 740925938 w 66"/>
                <a:gd name="T27" fmla="*/ 2147483647 h 79"/>
                <a:gd name="T28" fmla="*/ 1185313754 w 66"/>
                <a:gd name="T29" fmla="*/ 2147483647 h 79"/>
                <a:gd name="T30" fmla="*/ 1333722779 w 66"/>
                <a:gd name="T31" fmla="*/ 2147483647 h 79"/>
                <a:gd name="T32" fmla="*/ 1778110067 w 66"/>
                <a:gd name="T33" fmla="*/ 2147483647 h 79"/>
                <a:gd name="T34" fmla="*/ 1778110067 w 66"/>
                <a:gd name="T35" fmla="*/ 2147483647 h 79"/>
                <a:gd name="T36" fmla="*/ 1926239692 w 66"/>
                <a:gd name="T37" fmla="*/ 2147483647 h 79"/>
                <a:gd name="T38" fmla="*/ 1778110067 w 66"/>
                <a:gd name="T39" fmla="*/ 2147483647 h 79"/>
                <a:gd name="T40" fmla="*/ 1778110067 w 66"/>
                <a:gd name="T41" fmla="*/ 2147483647 h 79"/>
                <a:gd name="T42" fmla="*/ 1778110067 w 66"/>
                <a:gd name="T43" fmla="*/ 2147483647 h 79"/>
                <a:gd name="T44" fmla="*/ 1926239692 w 66"/>
                <a:gd name="T45" fmla="*/ 2147483647 h 79"/>
                <a:gd name="T46" fmla="*/ 1926239692 w 66"/>
                <a:gd name="T47" fmla="*/ 2147483647 h 79"/>
                <a:gd name="T48" fmla="*/ 2147483647 w 66"/>
                <a:gd name="T49" fmla="*/ 2147483647 h 79"/>
                <a:gd name="T50" fmla="*/ 2147483647 w 66"/>
                <a:gd name="T51" fmla="*/ 2147483647 h 79"/>
                <a:gd name="T52" fmla="*/ 2147483647 w 66"/>
                <a:gd name="T53" fmla="*/ 2147483647 h 79"/>
                <a:gd name="T54" fmla="*/ 2147483647 w 66"/>
                <a:gd name="T55" fmla="*/ 2147483647 h 79"/>
                <a:gd name="T56" fmla="*/ 2147483647 w 66"/>
                <a:gd name="T57" fmla="*/ 1756870272 h 79"/>
                <a:gd name="T58" fmla="*/ 2147483647 w 66"/>
                <a:gd name="T59" fmla="*/ 1756870272 h 79"/>
                <a:gd name="T60" fmla="*/ 2147483647 w 66"/>
                <a:gd name="T61" fmla="*/ 1437466047 h 79"/>
                <a:gd name="T62" fmla="*/ 2147483647 w 66"/>
                <a:gd name="T63" fmla="*/ 958212674 h 79"/>
                <a:gd name="T64" fmla="*/ 2147483647 w 66"/>
                <a:gd name="T65" fmla="*/ 479253373 h 79"/>
                <a:gd name="T66" fmla="*/ 2147483647 w 66"/>
                <a:gd name="T67" fmla="*/ 319404225 h 79"/>
                <a:gd name="T68" fmla="*/ 2147483647 w 66"/>
                <a:gd name="T69" fmla="*/ 0 h 79"/>
                <a:gd name="T70" fmla="*/ 2147483647 w 66"/>
                <a:gd name="T71" fmla="*/ 0 h 79"/>
                <a:gd name="T72" fmla="*/ 2147483647 w 66"/>
                <a:gd name="T73" fmla="*/ 0 h 79"/>
                <a:gd name="T74" fmla="*/ 2147483647 w 66"/>
                <a:gd name="T75" fmla="*/ 319404225 h 79"/>
                <a:gd name="T76" fmla="*/ 2147483647 w 66"/>
                <a:gd name="T77" fmla="*/ 319404225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" h="79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795"/>
            <p:cNvSpPr>
              <a:spLocks/>
            </p:cNvSpPr>
            <p:nvPr/>
          </p:nvSpPr>
          <p:spPr bwMode="auto">
            <a:xfrm>
              <a:off x="2482852" y="5557838"/>
              <a:ext cx="26988" cy="38100"/>
            </a:xfrm>
            <a:custGeom>
              <a:avLst/>
              <a:gdLst>
                <a:gd name="T0" fmla="*/ 2147483647 w 53"/>
                <a:gd name="T1" fmla="*/ 1081580654 h 71"/>
                <a:gd name="T2" fmla="*/ 2147483647 w 53"/>
                <a:gd name="T3" fmla="*/ 1081580654 h 71"/>
                <a:gd name="T4" fmla="*/ 2147483647 w 53"/>
                <a:gd name="T5" fmla="*/ 1699832037 h 71"/>
                <a:gd name="T6" fmla="*/ 2147483647 w 53"/>
                <a:gd name="T7" fmla="*/ 2147483647 h 71"/>
                <a:gd name="T8" fmla="*/ 2147483647 w 53"/>
                <a:gd name="T9" fmla="*/ 2147483647 h 71"/>
                <a:gd name="T10" fmla="*/ 2147483647 w 53"/>
                <a:gd name="T11" fmla="*/ 2147483647 h 71"/>
                <a:gd name="T12" fmla="*/ 2147483647 w 53"/>
                <a:gd name="T13" fmla="*/ 2147483647 h 71"/>
                <a:gd name="T14" fmla="*/ 1320316611 w 53"/>
                <a:gd name="T15" fmla="*/ 2147483647 h 71"/>
                <a:gd name="T16" fmla="*/ 0 w 53"/>
                <a:gd name="T17" fmla="*/ 2147483647 h 71"/>
                <a:gd name="T18" fmla="*/ 0 w 53"/>
                <a:gd name="T19" fmla="*/ 2147483647 h 71"/>
                <a:gd name="T20" fmla="*/ 0 w 53"/>
                <a:gd name="T21" fmla="*/ 2147483647 h 71"/>
                <a:gd name="T22" fmla="*/ 0 w 53"/>
                <a:gd name="T23" fmla="*/ 2147483647 h 71"/>
                <a:gd name="T24" fmla="*/ 263959444 w 53"/>
                <a:gd name="T25" fmla="*/ 2147483647 h 71"/>
                <a:gd name="T26" fmla="*/ 396198607 w 53"/>
                <a:gd name="T27" fmla="*/ 2147483647 h 71"/>
                <a:gd name="T28" fmla="*/ 792138027 w 53"/>
                <a:gd name="T29" fmla="*/ 2147483647 h 71"/>
                <a:gd name="T30" fmla="*/ 924118004 w 53"/>
                <a:gd name="T31" fmla="*/ 2147483647 h 71"/>
                <a:gd name="T32" fmla="*/ 1320316611 w 53"/>
                <a:gd name="T33" fmla="*/ 2147483647 h 71"/>
                <a:gd name="T34" fmla="*/ 1452296078 w 53"/>
                <a:gd name="T35" fmla="*/ 2147483647 h 71"/>
                <a:gd name="T36" fmla="*/ 1452296078 w 53"/>
                <a:gd name="T37" fmla="*/ 2147483647 h 71"/>
                <a:gd name="T38" fmla="*/ 2147483647 w 53"/>
                <a:gd name="T39" fmla="*/ 2147483647 h 71"/>
                <a:gd name="T40" fmla="*/ 2147483647 w 53"/>
                <a:gd name="T41" fmla="*/ 2147483647 h 71"/>
                <a:gd name="T42" fmla="*/ 2147483647 w 53"/>
                <a:gd name="T43" fmla="*/ 2147483647 h 71"/>
                <a:gd name="T44" fmla="*/ 2147483647 w 53"/>
                <a:gd name="T45" fmla="*/ 2147483647 h 71"/>
                <a:gd name="T46" fmla="*/ 2147483647 w 53"/>
                <a:gd name="T47" fmla="*/ 2147483647 h 71"/>
                <a:gd name="T48" fmla="*/ 2147483647 w 53"/>
                <a:gd name="T49" fmla="*/ 2147483647 h 71"/>
                <a:gd name="T50" fmla="*/ 2147483647 w 53"/>
                <a:gd name="T51" fmla="*/ 2147483647 h 71"/>
                <a:gd name="T52" fmla="*/ 2147483647 w 53"/>
                <a:gd name="T53" fmla="*/ 1081580654 h 71"/>
                <a:gd name="T54" fmla="*/ 2147483647 w 53"/>
                <a:gd name="T55" fmla="*/ 1081580654 h 71"/>
                <a:gd name="T56" fmla="*/ 2147483647 w 53"/>
                <a:gd name="T57" fmla="*/ 617963755 h 71"/>
                <a:gd name="T58" fmla="*/ 2147483647 w 53"/>
                <a:gd name="T59" fmla="*/ 463616899 h 71"/>
                <a:gd name="T60" fmla="*/ 2147483647 w 53"/>
                <a:gd name="T61" fmla="*/ 308981877 h 71"/>
                <a:gd name="T62" fmla="*/ 2147483647 w 53"/>
                <a:gd name="T63" fmla="*/ 0 h 71"/>
                <a:gd name="T64" fmla="*/ 2147483647 w 53"/>
                <a:gd name="T65" fmla="*/ 308981877 h 71"/>
                <a:gd name="T66" fmla="*/ 2147483647 w 53"/>
                <a:gd name="T67" fmla="*/ 463616899 h 71"/>
                <a:gd name="T68" fmla="*/ 2147483647 w 53"/>
                <a:gd name="T69" fmla="*/ 617963755 h 71"/>
                <a:gd name="T70" fmla="*/ 2147483647 w 53"/>
                <a:gd name="T71" fmla="*/ 1081580654 h 71"/>
                <a:gd name="T72" fmla="*/ 2147483647 w 53"/>
                <a:gd name="T73" fmla="*/ 1081580654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1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1796"/>
            <p:cNvSpPr>
              <a:spLocks/>
            </p:cNvSpPr>
            <p:nvPr/>
          </p:nvSpPr>
          <p:spPr bwMode="auto">
            <a:xfrm>
              <a:off x="2514602" y="5562601"/>
              <a:ext cx="33338" cy="36513"/>
            </a:xfrm>
            <a:custGeom>
              <a:avLst/>
              <a:gdLst>
                <a:gd name="T0" fmla="*/ 2147483647 w 64"/>
                <a:gd name="T1" fmla="*/ 444679656 h 69"/>
                <a:gd name="T2" fmla="*/ 2147483647 w 64"/>
                <a:gd name="T3" fmla="*/ 444679656 h 69"/>
                <a:gd name="T4" fmla="*/ 2147483647 w 64"/>
                <a:gd name="T5" fmla="*/ 2147483647 h 69"/>
                <a:gd name="T6" fmla="*/ 2147483647 w 64"/>
                <a:gd name="T7" fmla="*/ 2147483647 h 69"/>
                <a:gd name="T8" fmla="*/ 2147483647 w 64"/>
                <a:gd name="T9" fmla="*/ 2147483647 h 69"/>
                <a:gd name="T10" fmla="*/ 1554797329 w 64"/>
                <a:gd name="T11" fmla="*/ 2147483647 h 69"/>
                <a:gd name="T12" fmla="*/ 706849466 w 64"/>
                <a:gd name="T13" fmla="*/ 2147483647 h 69"/>
                <a:gd name="T14" fmla="*/ 0 w 64"/>
                <a:gd name="T15" fmla="*/ 2147483647 h 69"/>
                <a:gd name="T16" fmla="*/ 0 w 64"/>
                <a:gd name="T17" fmla="*/ 2147483647 h 69"/>
                <a:gd name="T18" fmla="*/ 0 w 64"/>
                <a:gd name="T19" fmla="*/ 2147483647 h 69"/>
                <a:gd name="T20" fmla="*/ 0 w 64"/>
                <a:gd name="T21" fmla="*/ 2147483647 h 69"/>
                <a:gd name="T22" fmla="*/ 424109367 w 64"/>
                <a:gd name="T23" fmla="*/ 2147483647 h 69"/>
                <a:gd name="T24" fmla="*/ 565479677 w 64"/>
                <a:gd name="T25" fmla="*/ 2147483647 h 69"/>
                <a:gd name="T26" fmla="*/ 1272057751 w 64"/>
                <a:gd name="T27" fmla="*/ 2147483647 h 69"/>
                <a:gd name="T28" fmla="*/ 1554797329 w 64"/>
                <a:gd name="T29" fmla="*/ 2147483647 h 69"/>
                <a:gd name="T30" fmla="*/ 1696167118 w 64"/>
                <a:gd name="T31" fmla="*/ 2147483647 h 69"/>
                <a:gd name="T32" fmla="*/ 1696167118 w 64"/>
                <a:gd name="T33" fmla="*/ 2147483647 h 69"/>
                <a:gd name="T34" fmla="*/ 2147483647 w 64"/>
                <a:gd name="T35" fmla="*/ 2147483647 h 69"/>
                <a:gd name="T36" fmla="*/ 2147483647 w 64"/>
                <a:gd name="T37" fmla="*/ 2147483647 h 69"/>
                <a:gd name="T38" fmla="*/ 2147483647 w 64"/>
                <a:gd name="T39" fmla="*/ 2147483647 h 69"/>
                <a:gd name="T40" fmla="*/ 2147483647 w 64"/>
                <a:gd name="T41" fmla="*/ 2147483647 h 69"/>
                <a:gd name="T42" fmla="*/ 2147483647 w 64"/>
                <a:gd name="T43" fmla="*/ 2147483647 h 69"/>
                <a:gd name="T44" fmla="*/ 2147483647 w 64"/>
                <a:gd name="T45" fmla="*/ 2147483647 h 69"/>
                <a:gd name="T46" fmla="*/ 2147483647 w 64"/>
                <a:gd name="T47" fmla="*/ 1630025517 h 69"/>
                <a:gd name="T48" fmla="*/ 2147483647 w 64"/>
                <a:gd name="T49" fmla="*/ 1630025517 h 69"/>
                <a:gd name="T50" fmla="*/ 2147483647 w 64"/>
                <a:gd name="T51" fmla="*/ 1333759035 h 69"/>
                <a:gd name="T52" fmla="*/ 2147483647 w 64"/>
                <a:gd name="T53" fmla="*/ 1037212620 h 69"/>
                <a:gd name="T54" fmla="*/ 2147483647 w 64"/>
                <a:gd name="T55" fmla="*/ 592812897 h 69"/>
                <a:gd name="T56" fmla="*/ 2147483647 w 64"/>
                <a:gd name="T57" fmla="*/ 444679656 h 69"/>
                <a:gd name="T58" fmla="*/ 2147483647 w 64"/>
                <a:gd name="T59" fmla="*/ 148133241 h 69"/>
                <a:gd name="T60" fmla="*/ 2147483647 w 64"/>
                <a:gd name="T61" fmla="*/ 0 h 69"/>
                <a:gd name="T62" fmla="*/ 2147483647 w 64"/>
                <a:gd name="T63" fmla="*/ 148133241 h 69"/>
                <a:gd name="T64" fmla="*/ 2147483647 w 64"/>
                <a:gd name="T65" fmla="*/ 444679656 h 69"/>
                <a:gd name="T66" fmla="*/ 2147483647 w 64"/>
                <a:gd name="T67" fmla="*/ 444679656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69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1797"/>
            <p:cNvSpPr>
              <a:spLocks/>
            </p:cNvSpPr>
            <p:nvPr/>
          </p:nvSpPr>
          <p:spPr bwMode="auto">
            <a:xfrm>
              <a:off x="2552702" y="5554663"/>
              <a:ext cx="39688" cy="42863"/>
            </a:xfrm>
            <a:custGeom>
              <a:avLst/>
              <a:gdLst>
                <a:gd name="T0" fmla="*/ 2147483647 w 76"/>
                <a:gd name="T1" fmla="*/ 0 h 79"/>
                <a:gd name="T2" fmla="*/ 2147483647 w 76"/>
                <a:gd name="T3" fmla="*/ 0 h 79"/>
                <a:gd name="T4" fmla="*/ 2147483647 w 76"/>
                <a:gd name="T5" fmla="*/ 479253373 h 79"/>
                <a:gd name="T6" fmla="*/ 2147483647 w 76"/>
                <a:gd name="T7" fmla="*/ 798657598 h 79"/>
                <a:gd name="T8" fmla="*/ 2147483647 w 76"/>
                <a:gd name="T9" fmla="*/ 2147483647 h 79"/>
                <a:gd name="T10" fmla="*/ 2147483647 w 76"/>
                <a:gd name="T11" fmla="*/ 2147483647 h 79"/>
                <a:gd name="T12" fmla="*/ 2147483647 w 76"/>
                <a:gd name="T13" fmla="*/ 2147483647 h 79"/>
                <a:gd name="T14" fmla="*/ 2147483647 w 76"/>
                <a:gd name="T15" fmla="*/ 2147483647 h 79"/>
                <a:gd name="T16" fmla="*/ 2147483647 w 76"/>
                <a:gd name="T17" fmla="*/ 2147483647 h 79"/>
                <a:gd name="T18" fmla="*/ 1139356837 w 76"/>
                <a:gd name="T19" fmla="*/ 2147483647 h 79"/>
                <a:gd name="T20" fmla="*/ 284702912 w 76"/>
                <a:gd name="T21" fmla="*/ 2147483647 h 79"/>
                <a:gd name="T22" fmla="*/ 284702912 w 76"/>
                <a:gd name="T23" fmla="*/ 2147483647 h 79"/>
                <a:gd name="T24" fmla="*/ 0 w 76"/>
                <a:gd name="T25" fmla="*/ 2147483647 h 79"/>
                <a:gd name="T26" fmla="*/ 0 w 76"/>
                <a:gd name="T27" fmla="*/ 2147483647 h 79"/>
                <a:gd name="T28" fmla="*/ 284702912 w 76"/>
                <a:gd name="T29" fmla="*/ 2147483647 h 79"/>
                <a:gd name="T30" fmla="*/ 427326963 w 76"/>
                <a:gd name="T31" fmla="*/ 2147483647 h 79"/>
                <a:gd name="T32" fmla="*/ 854381331 w 76"/>
                <a:gd name="T33" fmla="*/ 2147483647 h 79"/>
                <a:gd name="T34" fmla="*/ 1139356837 w 76"/>
                <a:gd name="T35" fmla="*/ 2147483647 h 79"/>
                <a:gd name="T36" fmla="*/ 1424059228 w 76"/>
                <a:gd name="T37" fmla="*/ 2147483647 h 79"/>
                <a:gd name="T38" fmla="*/ 1709034734 w 76"/>
                <a:gd name="T39" fmla="*/ 2147483647 h 79"/>
                <a:gd name="T40" fmla="*/ 1709034734 w 76"/>
                <a:gd name="T41" fmla="*/ 2147483647 h 79"/>
                <a:gd name="T42" fmla="*/ 2147483647 w 76"/>
                <a:gd name="T43" fmla="*/ 2147483647 h 79"/>
                <a:gd name="T44" fmla="*/ 2147483647 w 76"/>
                <a:gd name="T45" fmla="*/ 2147483647 h 79"/>
                <a:gd name="T46" fmla="*/ 2147483647 w 76"/>
                <a:gd name="T47" fmla="*/ 2147483647 h 79"/>
                <a:gd name="T48" fmla="*/ 2147483647 w 76"/>
                <a:gd name="T49" fmla="*/ 2147483647 h 79"/>
                <a:gd name="T50" fmla="*/ 2147483647 w 76"/>
                <a:gd name="T51" fmla="*/ 2147483647 h 79"/>
                <a:gd name="T52" fmla="*/ 2147483647 w 76"/>
                <a:gd name="T53" fmla="*/ 2147483647 h 79"/>
                <a:gd name="T54" fmla="*/ 2147483647 w 76"/>
                <a:gd name="T55" fmla="*/ 2147483647 h 79"/>
                <a:gd name="T56" fmla="*/ 2147483647 w 76"/>
                <a:gd name="T57" fmla="*/ 2147483647 h 79"/>
                <a:gd name="T58" fmla="*/ 2147483647 w 76"/>
                <a:gd name="T59" fmla="*/ 2147483647 h 79"/>
                <a:gd name="T60" fmla="*/ 2147483647 w 76"/>
                <a:gd name="T61" fmla="*/ 1756870272 h 79"/>
                <a:gd name="T62" fmla="*/ 2147483647 w 76"/>
                <a:gd name="T63" fmla="*/ 1756870272 h 79"/>
                <a:gd name="T64" fmla="*/ 2147483647 w 76"/>
                <a:gd name="T65" fmla="*/ 1437466047 h 79"/>
                <a:gd name="T66" fmla="*/ 2147483647 w 76"/>
                <a:gd name="T67" fmla="*/ 1277911514 h 79"/>
                <a:gd name="T68" fmla="*/ 2147483647 w 76"/>
                <a:gd name="T69" fmla="*/ 798657598 h 79"/>
                <a:gd name="T70" fmla="*/ 2147483647 w 76"/>
                <a:gd name="T71" fmla="*/ 479253373 h 79"/>
                <a:gd name="T72" fmla="*/ 2147483647 w 76"/>
                <a:gd name="T73" fmla="*/ 159849149 h 79"/>
                <a:gd name="T74" fmla="*/ 2147483647 w 76"/>
                <a:gd name="T75" fmla="*/ 0 h 79"/>
                <a:gd name="T76" fmla="*/ 2147483647 w 76"/>
                <a:gd name="T77" fmla="*/ 0 h 79"/>
                <a:gd name="T78" fmla="*/ 2147483647 w 76"/>
                <a:gd name="T79" fmla="*/ 0 h 79"/>
                <a:gd name="T80" fmla="*/ 2147483647 w 76"/>
                <a:gd name="T81" fmla="*/ 0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79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1798"/>
            <p:cNvSpPr>
              <a:spLocks/>
            </p:cNvSpPr>
            <p:nvPr/>
          </p:nvSpPr>
          <p:spPr bwMode="auto">
            <a:xfrm>
              <a:off x="2587627" y="5553076"/>
              <a:ext cx="42863" cy="44450"/>
            </a:xfrm>
            <a:custGeom>
              <a:avLst/>
              <a:gdLst>
                <a:gd name="T0" fmla="*/ 2147483647 w 80"/>
                <a:gd name="T1" fmla="*/ 318525990 h 82"/>
                <a:gd name="T2" fmla="*/ 2147483647 w 80"/>
                <a:gd name="T3" fmla="*/ 318525990 h 82"/>
                <a:gd name="T4" fmla="*/ 2147483647 w 80"/>
                <a:gd name="T5" fmla="*/ 2147483647 h 82"/>
                <a:gd name="T6" fmla="*/ 2147483647 w 80"/>
                <a:gd name="T7" fmla="*/ 2147483647 h 82"/>
                <a:gd name="T8" fmla="*/ 2147483647 w 80"/>
                <a:gd name="T9" fmla="*/ 2147483647 h 82"/>
                <a:gd name="T10" fmla="*/ 1691980491 w 80"/>
                <a:gd name="T11" fmla="*/ 2147483647 h 82"/>
                <a:gd name="T12" fmla="*/ 769055983 w 80"/>
                <a:gd name="T13" fmla="*/ 2147483647 h 82"/>
                <a:gd name="T14" fmla="*/ 307737052 w 80"/>
                <a:gd name="T15" fmla="*/ 2147483647 h 82"/>
                <a:gd name="T16" fmla="*/ 0 w 80"/>
                <a:gd name="T17" fmla="*/ 2147483647 h 82"/>
                <a:gd name="T18" fmla="*/ 0 w 80"/>
                <a:gd name="T19" fmla="*/ 2147483647 h 82"/>
                <a:gd name="T20" fmla="*/ 0 w 80"/>
                <a:gd name="T21" fmla="*/ 2147483647 h 82"/>
                <a:gd name="T22" fmla="*/ 153868526 w 80"/>
                <a:gd name="T23" fmla="*/ 2147483647 h 82"/>
                <a:gd name="T24" fmla="*/ 307737052 w 80"/>
                <a:gd name="T25" fmla="*/ 2147483647 h 82"/>
                <a:gd name="T26" fmla="*/ 769055983 w 80"/>
                <a:gd name="T27" fmla="*/ 2147483647 h 82"/>
                <a:gd name="T28" fmla="*/ 922924509 w 80"/>
                <a:gd name="T29" fmla="*/ 2147483647 h 82"/>
                <a:gd name="T30" fmla="*/ 1384242904 w 80"/>
                <a:gd name="T31" fmla="*/ 2147483647 h 82"/>
                <a:gd name="T32" fmla="*/ 1845561835 w 80"/>
                <a:gd name="T33" fmla="*/ 2147483647 h 82"/>
                <a:gd name="T34" fmla="*/ 1845561835 w 80"/>
                <a:gd name="T35" fmla="*/ 2147483647 h 82"/>
                <a:gd name="T36" fmla="*/ 1845561835 w 80"/>
                <a:gd name="T37" fmla="*/ 2147483647 h 82"/>
                <a:gd name="T38" fmla="*/ 2147483647 w 80"/>
                <a:gd name="T39" fmla="*/ 2147483647 h 82"/>
                <a:gd name="T40" fmla="*/ 2147483647 w 80"/>
                <a:gd name="T41" fmla="*/ 2147483647 h 82"/>
                <a:gd name="T42" fmla="*/ 2147483647 w 80"/>
                <a:gd name="T43" fmla="*/ 2147483647 h 82"/>
                <a:gd name="T44" fmla="*/ 2147483647 w 80"/>
                <a:gd name="T45" fmla="*/ 2147483647 h 82"/>
                <a:gd name="T46" fmla="*/ 2147483647 w 80"/>
                <a:gd name="T47" fmla="*/ 2147483647 h 82"/>
                <a:gd name="T48" fmla="*/ 2147483647 w 80"/>
                <a:gd name="T49" fmla="*/ 2147483647 h 82"/>
                <a:gd name="T50" fmla="*/ 2147483647 w 80"/>
                <a:gd name="T51" fmla="*/ 1592924836 h 82"/>
                <a:gd name="T52" fmla="*/ 2147483647 w 80"/>
                <a:gd name="T53" fmla="*/ 1592924836 h 82"/>
                <a:gd name="T54" fmla="*/ 2147483647 w 80"/>
                <a:gd name="T55" fmla="*/ 1274398304 h 82"/>
                <a:gd name="T56" fmla="*/ 2147483647 w 80"/>
                <a:gd name="T57" fmla="*/ 955578511 h 82"/>
                <a:gd name="T58" fmla="*/ 2147483647 w 80"/>
                <a:gd name="T59" fmla="*/ 637052521 h 82"/>
                <a:gd name="T60" fmla="*/ 2147483647 w 80"/>
                <a:gd name="T61" fmla="*/ 318525990 h 82"/>
                <a:gd name="T62" fmla="*/ 2147483647 w 80"/>
                <a:gd name="T63" fmla="*/ 0 h 82"/>
                <a:gd name="T64" fmla="*/ 2147483647 w 80"/>
                <a:gd name="T65" fmla="*/ 0 h 82"/>
                <a:gd name="T66" fmla="*/ 2147483647 w 80"/>
                <a:gd name="T67" fmla="*/ 318525990 h 82"/>
                <a:gd name="T68" fmla="*/ 2147483647 w 80"/>
                <a:gd name="T69" fmla="*/ 318525990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82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1799"/>
            <p:cNvSpPr>
              <a:spLocks/>
            </p:cNvSpPr>
            <p:nvPr/>
          </p:nvSpPr>
          <p:spPr bwMode="auto">
            <a:xfrm>
              <a:off x="2628902" y="5559426"/>
              <a:ext cx="33338" cy="38100"/>
            </a:xfrm>
            <a:custGeom>
              <a:avLst/>
              <a:gdLst>
                <a:gd name="T0" fmla="*/ 2147483647 w 62"/>
                <a:gd name="T1" fmla="*/ 806087687 h 70"/>
                <a:gd name="T2" fmla="*/ 2147483647 w 62"/>
                <a:gd name="T3" fmla="*/ 806087687 h 70"/>
                <a:gd name="T4" fmla="*/ 2147483647 w 62"/>
                <a:gd name="T5" fmla="*/ 1612472010 h 70"/>
                <a:gd name="T6" fmla="*/ 2147483647 w 62"/>
                <a:gd name="T7" fmla="*/ 2147483647 h 70"/>
                <a:gd name="T8" fmla="*/ 2147483647 w 62"/>
                <a:gd name="T9" fmla="*/ 2147483647 h 70"/>
                <a:gd name="T10" fmla="*/ 2147483647 w 62"/>
                <a:gd name="T11" fmla="*/ 2147483647 h 70"/>
                <a:gd name="T12" fmla="*/ 2147483647 w 62"/>
                <a:gd name="T13" fmla="*/ 2147483647 h 70"/>
                <a:gd name="T14" fmla="*/ 2147483647 w 62"/>
                <a:gd name="T15" fmla="*/ 2147483647 h 70"/>
                <a:gd name="T16" fmla="*/ 1243844544 w 62"/>
                <a:gd name="T17" fmla="*/ 2147483647 h 70"/>
                <a:gd name="T18" fmla="*/ 466369584 w 62"/>
                <a:gd name="T19" fmla="*/ 2147483647 h 70"/>
                <a:gd name="T20" fmla="*/ 0 w 62"/>
                <a:gd name="T21" fmla="*/ 2147483647 h 70"/>
                <a:gd name="T22" fmla="*/ 0 w 62"/>
                <a:gd name="T23" fmla="*/ 2147483647 h 70"/>
                <a:gd name="T24" fmla="*/ 0 w 62"/>
                <a:gd name="T25" fmla="*/ 2147483647 h 70"/>
                <a:gd name="T26" fmla="*/ 0 w 62"/>
                <a:gd name="T27" fmla="*/ 2147483647 h 70"/>
                <a:gd name="T28" fmla="*/ 0 w 62"/>
                <a:gd name="T29" fmla="*/ 2147483647 h 70"/>
                <a:gd name="T30" fmla="*/ 466369584 w 62"/>
                <a:gd name="T31" fmla="*/ 2147483647 h 70"/>
                <a:gd name="T32" fmla="*/ 621922541 w 62"/>
                <a:gd name="T33" fmla="*/ 2147483647 h 70"/>
                <a:gd name="T34" fmla="*/ 1088291587 w 62"/>
                <a:gd name="T35" fmla="*/ 2147483647 h 70"/>
                <a:gd name="T36" fmla="*/ 1399108213 w 62"/>
                <a:gd name="T37" fmla="*/ 2147483647 h 70"/>
                <a:gd name="T38" fmla="*/ 1710214128 w 62"/>
                <a:gd name="T39" fmla="*/ 2147483647 h 70"/>
                <a:gd name="T40" fmla="*/ 1865767085 w 62"/>
                <a:gd name="T41" fmla="*/ 2147483647 h 70"/>
                <a:gd name="T42" fmla="*/ 1865767085 w 62"/>
                <a:gd name="T43" fmla="*/ 2147483647 h 70"/>
                <a:gd name="T44" fmla="*/ 2147483647 w 62"/>
                <a:gd name="T45" fmla="*/ 2147483647 h 70"/>
                <a:gd name="T46" fmla="*/ 2147483647 w 62"/>
                <a:gd name="T47" fmla="*/ 2147483647 h 70"/>
                <a:gd name="T48" fmla="*/ 2147483647 w 62"/>
                <a:gd name="T49" fmla="*/ 2147483647 h 70"/>
                <a:gd name="T50" fmla="*/ 2147483647 w 62"/>
                <a:gd name="T51" fmla="*/ 2147483647 h 70"/>
                <a:gd name="T52" fmla="*/ 2147483647 w 62"/>
                <a:gd name="T53" fmla="*/ 2147483647 h 70"/>
                <a:gd name="T54" fmla="*/ 2147483647 w 62"/>
                <a:gd name="T55" fmla="*/ 2147483647 h 70"/>
                <a:gd name="T56" fmla="*/ 2147483647 w 62"/>
                <a:gd name="T57" fmla="*/ 2147483647 h 70"/>
                <a:gd name="T58" fmla="*/ 2147483647 w 62"/>
                <a:gd name="T59" fmla="*/ 2147483647 h 70"/>
                <a:gd name="T60" fmla="*/ 2147483647 w 62"/>
                <a:gd name="T61" fmla="*/ 2096243494 h 70"/>
                <a:gd name="T62" fmla="*/ 2147483647 w 62"/>
                <a:gd name="T63" fmla="*/ 1451313909 h 70"/>
                <a:gd name="T64" fmla="*/ 2147483647 w 62"/>
                <a:gd name="T65" fmla="*/ 1451313909 h 70"/>
                <a:gd name="T66" fmla="*/ 2147483647 w 62"/>
                <a:gd name="T67" fmla="*/ 806087687 h 70"/>
                <a:gd name="T68" fmla="*/ 2147483647 w 62"/>
                <a:gd name="T69" fmla="*/ 483771484 h 70"/>
                <a:gd name="T70" fmla="*/ 2147483647 w 62"/>
                <a:gd name="T71" fmla="*/ 322612839 h 70"/>
                <a:gd name="T72" fmla="*/ 2147483647 w 62"/>
                <a:gd name="T73" fmla="*/ 0 h 70"/>
                <a:gd name="T74" fmla="*/ 2147483647 w 62"/>
                <a:gd name="T75" fmla="*/ 0 h 70"/>
                <a:gd name="T76" fmla="*/ 2147483647 w 62"/>
                <a:gd name="T77" fmla="*/ 0 h 70"/>
                <a:gd name="T78" fmla="*/ 2147483647 w 62"/>
                <a:gd name="T79" fmla="*/ 322612839 h 70"/>
                <a:gd name="T80" fmla="*/ 2147483647 w 62"/>
                <a:gd name="T81" fmla="*/ 806087687 h 70"/>
                <a:gd name="T82" fmla="*/ 2147483647 w 62"/>
                <a:gd name="T83" fmla="*/ 806087687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0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1800"/>
            <p:cNvSpPr>
              <a:spLocks/>
            </p:cNvSpPr>
            <p:nvPr/>
          </p:nvSpPr>
          <p:spPr bwMode="auto">
            <a:xfrm>
              <a:off x="2660652" y="5557838"/>
              <a:ext cx="31750" cy="34925"/>
            </a:xfrm>
            <a:custGeom>
              <a:avLst/>
              <a:gdLst>
                <a:gd name="T0" fmla="*/ 2147483647 w 59"/>
                <a:gd name="T1" fmla="*/ 566538233 h 67"/>
                <a:gd name="T2" fmla="*/ 2147483647 w 59"/>
                <a:gd name="T3" fmla="*/ 566538233 h 67"/>
                <a:gd name="T4" fmla="*/ 2147483647 w 59"/>
                <a:gd name="T5" fmla="*/ 155804803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155799403 w 59"/>
                <a:gd name="T11" fmla="*/ 2147483647 h 67"/>
                <a:gd name="T12" fmla="*/ 155799403 w 59"/>
                <a:gd name="T13" fmla="*/ 2147483647 h 67"/>
                <a:gd name="T14" fmla="*/ 0 w 59"/>
                <a:gd name="T15" fmla="*/ 2147483647 h 67"/>
                <a:gd name="T16" fmla="*/ 0 w 59"/>
                <a:gd name="T17" fmla="*/ 2147483647 h 67"/>
                <a:gd name="T18" fmla="*/ 0 w 59"/>
                <a:gd name="T19" fmla="*/ 2147483647 h 67"/>
                <a:gd name="T20" fmla="*/ 155799403 w 59"/>
                <a:gd name="T21" fmla="*/ 2147483647 h 67"/>
                <a:gd name="T22" fmla="*/ 623487127 w 59"/>
                <a:gd name="T23" fmla="*/ 2147483647 h 67"/>
                <a:gd name="T24" fmla="*/ 779286530 w 59"/>
                <a:gd name="T25" fmla="*/ 2147483647 h 67"/>
                <a:gd name="T26" fmla="*/ 1246684737 w 59"/>
                <a:gd name="T27" fmla="*/ 2147483647 h 67"/>
                <a:gd name="T28" fmla="*/ 1714082945 w 59"/>
                <a:gd name="T29" fmla="*/ 2147483647 h 67"/>
                <a:gd name="T30" fmla="*/ 1714082945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1416481895 h 67"/>
                <a:gd name="T40" fmla="*/ 2147483647 w 59"/>
                <a:gd name="T41" fmla="*/ 1416481895 h 67"/>
                <a:gd name="T42" fmla="*/ 2147483647 w 59"/>
                <a:gd name="T43" fmla="*/ 991509803 h 67"/>
                <a:gd name="T44" fmla="*/ 2147483647 w 59"/>
                <a:gd name="T45" fmla="*/ 566538233 h 67"/>
                <a:gd name="T46" fmla="*/ 2147483647 w 59"/>
                <a:gd name="T47" fmla="*/ 424971570 h 67"/>
                <a:gd name="T48" fmla="*/ 2147483647 w 59"/>
                <a:gd name="T49" fmla="*/ 283404907 h 67"/>
                <a:gd name="T50" fmla="*/ 2147483647 w 59"/>
                <a:gd name="T51" fmla="*/ 0 h 67"/>
                <a:gd name="T52" fmla="*/ 2147483647 w 59"/>
                <a:gd name="T53" fmla="*/ 0 h 67"/>
                <a:gd name="T54" fmla="*/ 2147483647 w 59"/>
                <a:gd name="T55" fmla="*/ 283404907 h 67"/>
                <a:gd name="T56" fmla="*/ 2147483647 w 59"/>
                <a:gd name="T57" fmla="*/ 566538233 h 67"/>
                <a:gd name="T58" fmla="*/ 2147483647 w 59"/>
                <a:gd name="T59" fmla="*/ 566538233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67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1801"/>
            <p:cNvSpPr>
              <a:spLocks/>
            </p:cNvSpPr>
            <p:nvPr/>
          </p:nvSpPr>
          <p:spPr bwMode="auto">
            <a:xfrm>
              <a:off x="2692402" y="5559426"/>
              <a:ext cx="30163" cy="31750"/>
            </a:xfrm>
            <a:custGeom>
              <a:avLst/>
              <a:gdLst>
                <a:gd name="T0" fmla="*/ 2147483647 w 57"/>
                <a:gd name="T1" fmla="*/ 296258192 h 60"/>
                <a:gd name="T2" fmla="*/ 2147483647 w 57"/>
                <a:gd name="T3" fmla="*/ 296258192 h 60"/>
                <a:gd name="T4" fmla="*/ 2147483647 w 57"/>
                <a:gd name="T5" fmla="*/ 1926239692 h 60"/>
                <a:gd name="T6" fmla="*/ 2147483647 w 57"/>
                <a:gd name="T7" fmla="*/ 2147483647 h 60"/>
                <a:gd name="T8" fmla="*/ 1778169176 w 57"/>
                <a:gd name="T9" fmla="*/ 2147483647 h 60"/>
                <a:gd name="T10" fmla="*/ 1037218785 w 57"/>
                <a:gd name="T11" fmla="*/ 2147483647 h 60"/>
                <a:gd name="T12" fmla="*/ 296268394 w 57"/>
                <a:gd name="T13" fmla="*/ 2147483647 h 60"/>
                <a:gd name="T14" fmla="*/ 0 w 57"/>
                <a:gd name="T15" fmla="*/ 2147483647 h 60"/>
                <a:gd name="T16" fmla="*/ 0 w 57"/>
                <a:gd name="T17" fmla="*/ 2147483647 h 60"/>
                <a:gd name="T18" fmla="*/ 0 w 57"/>
                <a:gd name="T19" fmla="*/ 2147483647 h 60"/>
                <a:gd name="T20" fmla="*/ 0 w 57"/>
                <a:gd name="T21" fmla="*/ 2147483647 h 60"/>
                <a:gd name="T22" fmla="*/ 296268394 w 57"/>
                <a:gd name="T23" fmla="*/ 2147483647 h 60"/>
                <a:gd name="T24" fmla="*/ 592816194 w 57"/>
                <a:gd name="T25" fmla="*/ 2147483647 h 60"/>
                <a:gd name="T26" fmla="*/ 1037218785 w 57"/>
                <a:gd name="T27" fmla="*/ 2147483647 h 60"/>
                <a:gd name="T28" fmla="*/ 1333767113 w 57"/>
                <a:gd name="T29" fmla="*/ 2147483647 h 60"/>
                <a:gd name="T30" fmla="*/ 1630034979 w 57"/>
                <a:gd name="T31" fmla="*/ 2147483647 h 60"/>
                <a:gd name="T32" fmla="*/ 1778169176 w 57"/>
                <a:gd name="T33" fmla="*/ 2147483647 h 60"/>
                <a:gd name="T34" fmla="*/ 1778169176 w 57"/>
                <a:gd name="T35" fmla="*/ 2147483647 h 60"/>
                <a:gd name="T36" fmla="*/ 1926303373 w 57"/>
                <a:gd name="T37" fmla="*/ 2147483647 h 60"/>
                <a:gd name="T38" fmla="*/ 2147483647 w 57"/>
                <a:gd name="T39" fmla="*/ 2147483647 h 60"/>
                <a:gd name="T40" fmla="*/ 2147483647 w 57"/>
                <a:gd name="T41" fmla="*/ 2147483647 h 60"/>
                <a:gd name="T42" fmla="*/ 2147483647 w 57"/>
                <a:gd name="T43" fmla="*/ 2147483647 h 60"/>
                <a:gd name="T44" fmla="*/ 2147483647 w 57"/>
                <a:gd name="T45" fmla="*/ 2147483647 h 60"/>
                <a:gd name="T46" fmla="*/ 2147483647 w 57"/>
                <a:gd name="T47" fmla="*/ 1629980971 h 60"/>
                <a:gd name="T48" fmla="*/ 2147483647 w 57"/>
                <a:gd name="T49" fmla="*/ 1629980971 h 60"/>
                <a:gd name="T50" fmla="*/ 2147483647 w 57"/>
                <a:gd name="T51" fmla="*/ 1333722779 h 60"/>
                <a:gd name="T52" fmla="*/ 2147483647 w 57"/>
                <a:gd name="T53" fmla="*/ 889055033 h 60"/>
                <a:gd name="T54" fmla="*/ 2147483647 w 57"/>
                <a:gd name="T55" fmla="*/ 740925938 h 60"/>
                <a:gd name="T56" fmla="*/ 2147483647 w 57"/>
                <a:gd name="T57" fmla="*/ 296258192 h 60"/>
                <a:gd name="T58" fmla="*/ 2147483647 w 57"/>
                <a:gd name="T59" fmla="*/ 0 h 60"/>
                <a:gd name="T60" fmla="*/ 2147483647 w 57"/>
                <a:gd name="T61" fmla="*/ 0 h 60"/>
                <a:gd name="T62" fmla="*/ 2147483647 w 57"/>
                <a:gd name="T63" fmla="*/ 296258192 h 60"/>
                <a:gd name="T64" fmla="*/ 2147483647 w 57"/>
                <a:gd name="T65" fmla="*/ 296258192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60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1802"/>
            <p:cNvSpPr>
              <a:spLocks/>
            </p:cNvSpPr>
            <p:nvPr/>
          </p:nvSpPr>
          <p:spPr bwMode="auto">
            <a:xfrm>
              <a:off x="2714627" y="5562601"/>
              <a:ext cx="22225" cy="25400"/>
            </a:xfrm>
            <a:custGeom>
              <a:avLst/>
              <a:gdLst>
                <a:gd name="T0" fmla="*/ 2147483647 w 44"/>
                <a:gd name="T1" fmla="*/ 157712383 h 47"/>
                <a:gd name="T2" fmla="*/ 2147483647 w 44"/>
                <a:gd name="T3" fmla="*/ 157712383 h 47"/>
                <a:gd name="T4" fmla="*/ 2147483647 w 44"/>
                <a:gd name="T5" fmla="*/ 1420578766 h 47"/>
                <a:gd name="T6" fmla="*/ 2147483647 w 44"/>
                <a:gd name="T7" fmla="*/ 2147483647 h 47"/>
                <a:gd name="T8" fmla="*/ 1159865672 w 44"/>
                <a:gd name="T9" fmla="*/ 2147483647 h 47"/>
                <a:gd name="T10" fmla="*/ 257691298 w 44"/>
                <a:gd name="T11" fmla="*/ 2147483647 h 47"/>
                <a:gd name="T12" fmla="*/ 257691298 w 44"/>
                <a:gd name="T13" fmla="*/ 2147483647 h 47"/>
                <a:gd name="T14" fmla="*/ 0 w 44"/>
                <a:gd name="T15" fmla="*/ 2147483647 h 47"/>
                <a:gd name="T16" fmla="*/ 0 w 44"/>
                <a:gd name="T17" fmla="*/ 2147483647 h 47"/>
                <a:gd name="T18" fmla="*/ 257691298 w 44"/>
                <a:gd name="T19" fmla="*/ 2147483647 h 47"/>
                <a:gd name="T20" fmla="*/ 386536695 w 44"/>
                <a:gd name="T21" fmla="*/ 2147483647 h 47"/>
                <a:gd name="T22" fmla="*/ 773328472 w 44"/>
                <a:gd name="T23" fmla="*/ 2147483647 h 47"/>
                <a:gd name="T24" fmla="*/ 1159865672 w 44"/>
                <a:gd name="T25" fmla="*/ 2147483647 h 47"/>
                <a:gd name="T26" fmla="*/ 1288711069 w 44"/>
                <a:gd name="T27" fmla="*/ 2147483647 h 47"/>
                <a:gd name="T28" fmla="*/ 1675247764 w 44"/>
                <a:gd name="T29" fmla="*/ 2147483647 h 47"/>
                <a:gd name="T30" fmla="*/ 1675247764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1894007745 h 47"/>
                <a:gd name="T40" fmla="*/ 2147483647 w 44"/>
                <a:gd name="T41" fmla="*/ 1894007745 h 47"/>
                <a:gd name="T42" fmla="*/ 2147483647 w 44"/>
                <a:gd name="T43" fmla="*/ 1420578766 h 47"/>
                <a:gd name="T44" fmla="*/ 2147483647 w 44"/>
                <a:gd name="T45" fmla="*/ 1262574553 h 47"/>
                <a:gd name="T46" fmla="*/ 2147483647 w 44"/>
                <a:gd name="T47" fmla="*/ 473428979 h 47"/>
                <a:gd name="T48" fmla="*/ 2147483647 w 44"/>
                <a:gd name="T49" fmla="*/ 157712383 h 47"/>
                <a:gd name="T50" fmla="*/ 2147483647 w 44"/>
                <a:gd name="T51" fmla="*/ 0 h 47"/>
                <a:gd name="T52" fmla="*/ 2147483647 w 44"/>
                <a:gd name="T53" fmla="*/ 0 h 47"/>
                <a:gd name="T54" fmla="*/ 2147483647 w 44"/>
                <a:gd name="T55" fmla="*/ 157712383 h 47"/>
                <a:gd name="T56" fmla="*/ 2147483647 w 44"/>
                <a:gd name="T57" fmla="*/ 157712383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4" h="47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avLst/>
              <a:gdLst>
                <a:gd name="T0" fmla="*/ 2147483647 w 696"/>
                <a:gd name="T1" fmla="*/ 2147483647 h 672"/>
                <a:gd name="T2" fmla="*/ 2147483647 w 696"/>
                <a:gd name="T3" fmla="*/ 2147483647 h 672"/>
                <a:gd name="T4" fmla="*/ 2147483647 w 696"/>
                <a:gd name="T5" fmla="*/ 2147483647 h 672"/>
                <a:gd name="T6" fmla="*/ 2147483647 w 696"/>
                <a:gd name="T7" fmla="*/ 2147483647 h 672"/>
                <a:gd name="T8" fmla="*/ 2147483647 w 696"/>
                <a:gd name="T9" fmla="*/ 2147483647 h 672"/>
                <a:gd name="T10" fmla="*/ 2147483647 w 696"/>
                <a:gd name="T11" fmla="*/ 2147483647 h 672"/>
                <a:gd name="T12" fmla="*/ 2147483647 w 696"/>
                <a:gd name="T13" fmla="*/ 2147483647 h 672"/>
                <a:gd name="T14" fmla="*/ 2147483647 w 696"/>
                <a:gd name="T15" fmla="*/ 2147483647 h 672"/>
                <a:gd name="T16" fmla="*/ 2147483647 w 696"/>
                <a:gd name="T17" fmla="*/ 2147483647 h 672"/>
                <a:gd name="T18" fmla="*/ 2147483647 w 696"/>
                <a:gd name="T19" fmla="*/ 2147483647 h 672"/>
                <a:gd name="T20" fmla="*/ 2147483647 w 696"/>
                <a:gd name="T21" fmla="*/ 2147483647 h 672"/>
                <a:gd name="T22" fmla="*/ 2147483647 w 696"/>
                <a:gd name="T23" fmla="*/ 889055033 h 672"/>
                <a:gd name="T24" fmla="*/ 2147483647 w 696"/>
                <a:gd name="T25" fmla="*/ 0 h 672"/>
                <a:gd name="T26" fmla="*/ 2147483647 w 696"/>
                <a:gd name="T27" fmla="*/ 889055033 h 672"/>
                <a:gd name="T28" fmla="*/ 2147483647 w 696"/>
                <a:gd name="T29" fmla="*/ 2147483647 h 672"/>
                <a:gd name="T30" fmla="*/ 2147483647 w 696"/>
                <a:gd name="T31" fmla="*/ 2147483647 h 672"/>
                <a:gd name="T32" fmla="*/ 2147483647 w 696"/>
                <a:gd name="T33" fmla="*/ 2147483647 h 672"/>
                <a:gd name="T34" fmla="*/ 2147483647 w 696"/>
                <a:gd name="T35" fmla="*/ 2147483647 h 672"/>
                <a:gd name="T36" fmla="*/ 2147483647 w 696"/>
                <a:gd name="T37" fmla="*/ 2147483647 h 672"/>
                <a:gd name="T38" fmla="*/ 2147483647 w 696"/>
                <a:gd name="T39" fmla="*/ 2147483647 h 672"/>
                <a:gd name="T40" fmla="*/ 2147483647 w 696"/>
                <a:gd name="T41" fmla="*/ 2147483647 h 672"/>
                <a:gd name="T42" fmla="*/ 2147483647 w 696"/>
                <a:gd name="T43" fmla="*/ 2147483647 h 672"/>
                <a:gd name="T44" fmla="*/ 2147483647 w 696"/>
                <a:gd name="T45" fmla="*/ 2147483647 h 672"/>
                <a:gd name="T46" fmla="*/ 2147483647 w 696"/>
                <a:gd name="T47" fmla="*/ 2147483647 h 672"/>
                <a:gd name="T48" fmla="*/ 2147483647 w 696"/>
                <a:gd name="T49" fmla="*/ 2147483647 h 672"/>
                <a:gd name="T50" fmla="*/ 1629980971 w 696"/>
                <a:gd name="T51" fmla="*/ 2147483647 h 672"/>
                <a:gd name="T52" fmla="*/ 0 w 696"/>
                <a:gd name="T53" fmla="*/ 2147483647 h 672"/>
                <a:gd name="T54" fmla="*/ 148129096 w 696"/>
                <a:gd name="T55" fmla="*/ 2147483647 h 672"/>
                <a:gd name="T56" fmla="*/ 740925938 w 696"/>
                <a:gd name="T57" fmla="*/ 2147483647 h 672"/>
                <a:gd name="T58" fmla="*/ 1778110067 w 696"/>
                <a:gd name="T59" fmla="*/ 2147483647 h 672"/>
                <a:gd name="T60" fmla="*/ 2147483647 w 696"/>
                <a:gd name="T61" fmla="*/ 2147483647 h 672"/>
                <a:gd name="T62" fmla="*/ 2147483647 w 696"/>
                <a:gd name="T63" fmla="*/ 2147483647 h 672"/>
                <a:gd name="T64" fmla="*/ 2147483647 w 696"/>
                <a:gd name="T65" fmla="*/ 2147483647 h 672"/>
                <a:gd name="T66" fmla="*/ 2147483647 w 696"/>
                <a:gd name="T67" fmla="*/ 2147483647 h 672"/>
                <a:gd name="T68" fmla="*/ 2147483647 w 696"/>
                <a:gd name="T69" fmla="*/ 2147483647 h 672"/>
                <a:gd name="T70" fmla="*/ 2147483647 w 696"/>
                <a:gd name="T71" fmla="*/ 2147483647 h 672"/>
                <a:gd name="T72" fmla="*/ 2147483647 w 696"/>
                <a:gd name="T73" fmla="*/ 2147483647 h 672"/>
                <a:gd name="T74" fmla="*/ 2147483647 w 696"/>
                <a:gd name="T75" fmla="*/ 2147483647 h 672"/>
                <a:gd name="T76" fmla="*/ 2147483647 w 696"/>
                <a:gd name="T77" fmla="*/ 2147483647 h 672"/>
                <a:gd name="T78" fmla="*/ 2147483647 w 696"/>
                <a:gd name="T79" fmla="*/ 2147483647 h 672"/>
                <a:gd name="T80" fmla="*/ 2147483647 w 696"/>
                <a:gd name="T81" fmla="*/ 2147483647 h 672"/>
                <a:gd name="T82" fmla="*/ 2147483647 w 696"/>
                <a:gd name="T83" fmla="*/ 2147483647 h 672"/>
                <a:gd name="T84" fmla="*/ 2147483647 w 696"/>
                <a:gd name="T85" fmla="*/ 2147483647 h 672"/>
                <a:gd name="T86" fmla="*/ 2147483647 w 696"/>
                <a:gd name="T87" fmla="*/ 2147483647 h 672"/>
                <a:gd name="T88" fmla="*/ 2147483647 w 696"/>
                <a:gd name="T89" fmla="*/ 2147483647 h 672"/>
                <a:gd name="T90" fmla="*/ 2147483647 w 696"/>
                <a:gd name="T91" fmla="*/ 2147483647 h 672"/>
                <a:gd name="T92" fmla="*/ 2147483647 w 696"/>
                <a:gd name="T93" fmla="*/ 2147483647 h 672"/>
                <a:gd name="T94" fmla="*/ 2147483647 w 696"/>
                <a:gd name="T95" fmla="*/ 2147483647 h 672"/>
                <a:gd name="T96" fmla="*/ 2147483647 w 696"/>
                <a:gd name="T97" fmla="*/ 2147483647 h 672"/>
                <a:gd name="T98" fmla="*/ 2147483647 w 696"/>
                <a:gd name="T99" fmla="*/ 2147483647 h 672"/>
                <a:gd name="T100" fmla="*/ 2147483647 w 696"/>
                <a:gd name="T101" fmla="*/ 2147483647 h 672"/>
                <a:gd name="T102" fmla="*/ 2147483647 w 696"/>
                <a:gd name="T103" fmla="*/ 2147483647 h 672"/>
                <a:gd name="T104" fmla="*/ 2147483647 w 696"/>
                <a:gd name="T105" fmla="*/ 2147483647 h 672"/>
                <a:gd name="T106" fmla="*/ 2147483647 w 696"/>
                <a:gd name="T107" fmla="*/ 2147483647 h 672"/>
                <a:gd name="T108" fmla="*/ 2147483647 w 696"/>
                <a:gd name="T109" fmla="*/ 2147483647 h 672"/>
                <a:gd name="T110" fmla="*/ 2147483647 w 696"/>
                <a:gd name="T111" fmla="*/ 2147483647 h 672"/>
                <a:gd name="T112" fmla="*/ 2147483647 w 696"/>
                <a:gd name="T113" fmla="*/ 2147483647 h 672"/>
                <a:gd name="T114" fmla="*/ 2147483647 w 696"/>
                <a:gd name="T115" fmla="*/ 2147483647 h 672"/>
                <a:gd name="T116" fmla="*/ 2147483647 w 696"/>
                <a:gd name="T117" fmla="*/ 2147483647 h 6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96" h="672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1804"/>
            <p:cNvSpPr>
              <a:spLocks/>
            </p:cNvSpPr>
            <p:nvPr/>
          </p:nvSpPr>
          <p:spPr bwMode="auto">
            <a:xfrm>
              <a:off x="2357439" y="5597526"/>
              <a:ext cx="444500" cy="315913"/>
            </a:xfrm>
            <a:custGeom>
              <a:avLst/>
              <a:gdLst>
                <a:gd name="T0" fmla="*/ 2147483647 w 839"/>
                <a:gd name="T1" fmla="*/ 1926245386 h 597"/>
                <a:gd name="T2" fmla="*/ 2147483647 w 839"/>
                <a:gd name="T3" fmla="*/ 296259190 h 597"/>
                <a:gd name="T4" fmla="*/ 2147483647 w 839"/>
                <a:gd name="T5" fmla="*/ 444668979 h 597"/>
                <a:gd name="T6" fmla="*/ 2147483647 w 839"/>
                <a:gd name="T7" fmla="*/ 592798838 h 597"/>
                <a:gd name="T8" fmla="*/ 2147483647 w 839"/>
                <a:gd name="T9" fmla="*/ 296259190 h 597"/>
                <a:gd name="T10" fmla="*/ 2147483647 w 839"/>
                <a:gd name="T11" fmla="*/ 444668979 h 597"/>
                <a:gd name="T12" fmla="*/ 2147483647 w 839"/>
                <a:gd name="T13" fmla="*/ 592798838 h 597"/>
                <a:gd name="T14" fmla="*/ 2147483647 w 839"/>
                <a:gd name="T15" fmla="*/ 1481856337 h 597"/>
                <a:gd name="T16" fmla="*/ 2147483647 w 839"/>
                <a:gd name="T17" fmla="*/ 2147483647 h 597"/>
                <a:gd name="T18" fmla="*/ 2147483647 w 839"/>
                <a:gd name="T19" fmla="*/ 2147483647 h 597"/>
                <a:gd name="T20" fmla="*/ 2147483647 w 839"/>
                <a:gd name="T21" fmla="*/ 2147483647 h 597"/>
                <a:gd name="T22" fmla="*/ 2147483647 w 839"/>
                <a:gd name="T23" fmla="*/ 2147483647 h 597"/>
                <a:gd name="T24" fmla="*/ 2147483647 w 839"/>
                <a:gd name="T25" fmla="*/ 2147483647 h 597"/>
                <a:gd name="T26" fmla="*/ 2147483647 w 839"/>
                <a:gd name="T27" fmla="*/ 2147483647 h 597"/>
                <a:gd name="T28" fmla="*/ 2147483647 w 839"/>
                <a:gd name="T29" fmla="*/ 2147483647 h 597"/>
                <a:gd name="T30" fmla="*/ 2147483647 w 839"/>
                <a:gd name="T31" fmla="*/ 2147483647 h 597"/>
                <a:gd name="T32" fmla="*/ 2147483647 w 839"/>
                <a:gd name="T33" fmla="*/ 2147483647 h 597"/>
                <a:gd name="T34" fmla="*/ 2147483647 w 839"/>
                <a:gd name="T35" fmla="*/ 2147483647 h 597"/>
                <a:gd name="T36" fmla="*/ 2147483647 w 839"/>
                <a:gd name="T37" fmla="*/ 2147483647 h 597"/>
                <a:gd name="T38" fmla="*/ 2147483647 w 839"/>
                <a:gd name="T39" fmla="*/ 2147483647 h 597"/>
                <a:gd name="T40" fmla="*/ 2147483647 w 839"/>
                <a:gd name="T41" fmla="*/ 2147483647 h 597"/>
                <a:gd name="T42" fmla="*/ 2147483647 w 839"/>
                <a:gd name="T43" fmla="*/ 2147483647 h 597"/>
                <a:gd name="T44" fmla="*/ 2147483647 w 839"/>
                <a:gd name="T45" fmla="*/ 2147483647 h 597"/>
                <a:gd name="T46" fmla="*/ 2147483647 w 839"/>
                <a:gd name="T47" fmla="*/ 2147483647 h 597"/>
                <a:gd name="T48" fmla="*/ 2147483647 w 839"/>
                <a:gd name="T49" fmla="*/ 2147483647 h 597"/>
                <a:gd name="T50" fmla="*/ 2147483647 w 839"/>
                <a:gd name="T51" fmla="*/ 2147483647 h 597"/>
                <a:gd name="T52" fmla="*/ 2147483647 w 839"/>
                <a:gd name="T53" fmla="*/ 2147483647 h 597"/>
                <a:gd name="T54" fmla="*/ 2147483647 w 839"/>
                <a:gd name="T55" fmla="*/ 2147483647 h 597"/>
                <a:gd name="T56" fmla="*/ 2147483647 w 839"/>
                <a:gd name="T57" fmla="*/ 2147483647 h 597"/>
                <a:gd name="T58" fmla="*/ 2147483647 w 839"/>
                <a:gd name="T59" fmla="*/ 2147483647 h 597"/>
                <a:gd name="T60" fmla="*/ 2147483647 w 839"/>
                <a:gd name="T61" fmla="*/ 2147483647 h 597"/>
                <a:gd name="T62" fmla="*/ 2147483647 w 839"/>
                <a:gd name="T63" fmla="*/ 2147483647 h 597"/>
                <a:gd name="T64" fmla="*/ 2147483647 w 839"/>
                <a:gd name="T65" fmla="*/ 2147483647 h 597"/>
                <a:gd name="T66" fmla="*/ 2147483647 w 839"/>
                <a:gd name="T67" fmla="*/ 889058028 h 597"/>
                <a:gd name="T68" fmla="*/ 2147483647 w 839"/>
                <a:gd name="T69" fmla="*/ 0 h 597"/>
                <a:gd name="T70" fmla="*/ 2147483647 w 839"/>
                <a:gd name="T71" fmla="*/ 0 h 597"/>
                <a:gd name="T72" fmla="*/ 2147483647 w 839"/>
                <a:gd name="T73" fmla="*/ 592798838 h 597"/>
                <a:gd name="T74" fmla="*/ 2147483647 w 839"/>
                <a:gd name="T75" fmla="*/ 2074375246 h 597"/>
                <a:gd name="T76" fmla="*/ 2081842505 w 839"/>
                <a:gd name="T77" fmla="*/ 2147483647 h 597"/>
                <a:gd name="T78" fmla="*/ 1041061384 w 839"/>
                <a:gd name="T79" fmla="*/ 2147483647 h 597"/>
                <a:gd name="T80" fmla="*/ 446008863 w 839"/>
                <a:gd name="T81" fmla="*/ 2147483647 h 597"/>
                <a:gd name="T82" fmla="*/ 594772258 w 839"/>
                <a:gd name="T83" fmla="*/ 2147483647 h 597"/>
                <a:gd name="T84" fmla="*/ 1189543986 w 839"/>
                <a:gd name="T85" fmla="*/ 2147483647 h 597"/>
                <a:gd name="T86" fmla="*/ 1635833642 w 839"/>
                <a:gd name="T87" fmla="*/ 2147483647 h 597"/>
                <a:gd name="T88" fmla="*/ 2147483647 w 839"/>
                <a:gd name="T89" fmla="*/ 2147483647 h 597"/>
                <a:gd name="T90" fmla="*/ 2147483647 w 839"/>
                <a:gd name="T91" fmla="*/ 2147483647 h 597"/>
                <a:gd name="T92" fmla="*/ 2147483647 w 839"/>
                <a:gd name="T93" fmla="*/ 2147483647 h 597"/>
                <a:gd name="T94" fmla="*/ 2147483647 w 839"/>
                <a:gd name="T95" fmla="*/ 2147483647 h 597"/>
                <a:gd name="T96" fmla="*/ 2147483647 w 839"/>
                <a:gd name="T97" fmla="*/ 2147483647 h 597"/>
                <a:gd name="T98" fmla="*/ 2147483647 w 839"/>
                <a:gd name="T99" fmla="*/ 2147483647 h 597"/>
                <a:gd name="T100" fmla="*/ 2147483647 w 839"/>
                <a:gd name="T101" fmla="*/ 2147483647 h 597"/>
                <a:gd name="T102" fmla="*/ 2147483647 w 839"/>
                <a:gd name="T103" fmla="*/ 2147483647 h 597"/>
                <a:gd name="T104" fmla="*/ 2147483647 w 839"/>
                <a:gd name="T105" fmla="*/ 2147483647 h 597"/>
                <a:gd name="T106" fmla="*/ 2147483647 w 839"/>
                <a:gd name="T107" fmla="*/ 2147483647 h 597"/>
                <a:gd name="T108" fmla="*/ 2147483647 w 839"/>
                <a:gd name="T109" fmla="*/ 2147483647 h 597"/>
                <a:gd name="T110" fmla="*/ 2147483647 w 839"/>
                <a:gd name="T111" fmla="*/ 2147483647 h 597"/>
                <a:gd name="T112" fmla="*/ 2147483647 w 839"/>
                <a:gd name="T113" fmla="*/ 2147483647 h 597"/>
                <a:gd name="T114" fmla="*/ 2147483647 w 839"/>
                <a:gd name="T115" fmla="*/ 2147483647 h 5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9" h="597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avLst/>
              <a:gdLst>
                <a:gd name="T0" fmla="*/ 2147483647 w 504"/>
                <a:gd name="T1" fmla="*/ 2147483647 h 461"/>
                <a:gd name="T2" fmla="*/ 2147483647 w 504"/>
                <a:gd name="T3" fmla="*/ 2147483647 h 461"/>
                <a:gd name="T4" fmla="*/ 2147483647 w 504"/>
                <a:gd name="T5" fmla="*/ 2147483647 h 461"/>
                <a:gd name="T6" fmla="*/ 2147483647 w 504"/>
                <a:gd name="T7" fmla="*/ 2147483647 h 461"/>
                <a:gd name="T8" fmla="*/ 2147483647 w 504"/>
                <a:gd name="T9" fmla="*/ 2147483647 h 461"/>
                <a:gd name="T10" fmla="*/ 2147483647 w 504"/>
                <a:gd name="T11" fmla="*/ 1491381290 h 461"/>
                <a:gd name="T12" fmla="*/ 2147483647 w 504"/>
                <a:gd name="T13" fmla="*/ 894885093 h 461"/>
                <a:gd name="T14" fmla="*/ 2147483647 w 504"/>
                <a:gd name="T15" fmla="*/ 0 h 461"/>
                <a:gd name="T16" fmla="*/ 2147483647 w 504"/>
                <a:gd name="T17" fmla="*/ 596496196 h 461"/>
                <a:gd name="T18" fmla="*/ 2147483647 w 504"/>
                <a:gd name="T19" fmla="*/ 1789770186 h 461"/>
                <a:gd name="T20" fmla="*/ 2147483647 w 504"/>
                <a:gd name="T21" fmla="*/ 2147483647 h 461"/>
                <a:gd name="T22" fmla="*/ 2147483647 w 504"/>
                <a:gd name="T23" fmla="*/ 2147483647 h 461"/>
                <a:gd name="T24" fmla="*/ 1629980971 w 504"/>
                <a:gd name="T25" fmla="*/ 2147483647 h 461"/>
                <a:gd name="T26" fmla="*/ 0 w 504"/>
                <a:gd name="T27" fmla="*/ 2147483647 h 461"/>
                <a:gd name="T28" fmla="*/ 889055033 w 504"/>
                <a:gd name="T29" fmla="*/ 2147483647 h 461"/>
                <a:gd name="T30" fmla="*/ 2147483647 w 504"/>
                <a:gd name="T31" fmla="*/ 2147483647 h 461"/>
                <a:gd name="T32" fmla="*/ 2147483647 w 504"/>
                <a:gd name="T33" fmla="*/ 2147483647 h 461"/>
                <a:gd name="T34" fmla="*/ 2147483647 w 504"/>
                <a:gd name="T35" fmla="*/ 2147483647 h 461"/>
                <a:gd name="T36" fmla="*/ 2147483647 w 504"/>
                <a:gd name="T37" fmla="*/ 2147483647 h 461"/>
                <a:gd name="T38" fmla="*/ 2147483647 w 504"/>
                <a:gd name="T39" fmla="*/ 2147483647 h 461"/>
                <a:gd name="T40" fmla="*/ 2147483647 w 504"/>
                <a:gd name="T41" fmla="*/ 2147483647 h 461"/>
                <a:gd name="T42" fmla="*/ 2147483647 w 504"/>
                <a:gd name="T43" fmla="*/ 2147483647 h 461"/>
                <a:gd name="T44" fmla="*/ 2147483647 w 504"/>
                <a:gd name="T45" fmla="*/ 2147483647 h 461"/>
                <a:gd name="T46" fmla="*/ 2147483647 w 504"/>
                <a:gd name="T47" fmla="*/ 2147483647 h 461"/>
                <a:gd name="T48" fmla="*/ 2147483647 w 504"/>
                <a:gd name="T49" fmla="*/ 2147483647 h 461"/>
                <a:gd name="T50" fmla="*/ 2147483647 w 504"/>
                <a:gd name="T51" fmla="*/ 2147483647 h 461"/>
                <a:gd name="T52" fmla="*/ 2147483647 w 504"/>
                <a:gd name="T53" fmla="*/ 2147483647 h 461"/>
                <a:gd name="T54" fmla="*/ 2147483647 w 504"/>
                <a:gd name="T55" fmla="*/ 2147483647 h 461"/>
                <a:gd name="T56" fmla="*/ 2147483647 w 504"/>
                <a:gd name="T57" fmla="*/ 2147483647 h 461"/>
                <a:gd name="T58" fmla="*/ 2147483647 w 504"/>
                <a:gd name="T59" fmla="*/ 2147483647 h 461"/>
                <a:gd name="T60" fmla="*/ 2147483647 w 504"/>
                <a:gd name="T61" fmla="*/ 2147483647 h 461"/>
                <a:gd name="T62" fmla="*/ 2147483647 w 504"/>
                <a:gd name="T63" fmla="*/ 2147483647 h 461"/>
                <a:gd name="T64" fmla="*/ 2147483647 w 504"/>
                <a:gd name="T65" fmla="*/ 2147483647 h 461"/>
                <a:gd name="T66" fmla="*/ 2147483647 w 504"/>
                <a:gd name="T67" fmla="*/ 2147483647 h 461"/>
                <a:gd name="T68" fmla="*/ 2147483647 w 504"/>
                <a:gd name="T69" fmla="*/ 2147483647 h 461"/>
                <a:gd name="T70" fmla="*/ 2147483647 w 504"/>
                <a:gd name="T71" fmla="*/ 2147483647 h 461"/>
                <a:gd name="T72" fmla="*/ 2147483647 w 504"/>
                <a:gd name="T73" fmla="*/ 2147483647 h 461"/>
                <a:gd name="T74" fmla="*/ 2147483647 w 504"/>
                <a:gd name="T75" fmla="*/ 2147483647 h 461"/>
                <a:gd name="T76" fmla="*/ 2147483647 w 504"/>
                <a:gd name="T77" fmla="*/ 2147483647 h 461"/>
                <a:gd name="T78" fmla="*/ 2147483647 w 504"/>
                <a:gd name="T79" fmla="*/ 2147483647 h 461"/>
                <a:gd name="T80" fmla="*/ 2147483647 w 504"/>
                <a:gd name="T81" fmla="*/ 2147483647 h 461"/>
                <a:gd name="T82" fmla="*/ 2147483647 w 504"/>
                <a:gd name="T83" fmla="*/ 2147483647 h 461"/>
                <a:gd name="T84" fmla="*/ 2147483647 w 504"/>
                <a:gd name="T85" fmla="*/ 2147483647 h 461"/>
                <a:gd name="T86" fmla="*/ 2147483647 w 504"/>
                <a:gd name="T87" fmla="*/ 2147483647 h 461"/>
                <a:gd name="T88" fmla="*/ 2147483647 w 504"/>
                <a:gd name="T89" fmla="*/ 2147483647 h 461"/>
                <a:gd name="T90" fmla="*/ 2147483647 w 504"/>
                <a:gd name="T91" fmla="*/ 2147483647 h 461"/>
                <a:gd name="T92" fmla="*/ 2147483647 w 504"/>
                <a:gd name="T93" fmla="*/ 2147483647 h 461"/>
                <a:gd name="T94" fmla="*/ 2147483647 w 504"/>
                <a:gd name="T95" fmla="*/ 2147483647 h 461"/>
                <a:gd name="T96" fmla="*/ 2147483647 w 504"/>
                <a:gd name="T97" fmla="*/ 2147483647 h 461"/>
                <a:gd name="T98" fmla="*/ 2147483647 w 504"/>
                <a:gd name="T99" fmla="*/ 2147483647 h 461"/>
                <a:gd name="T100" fmla="*/ 2147483647 w 504"/>
                <a:gd name="T101" fmla="*/ 2147483647 h 461"/>
                <a:gd name="T102" fmla="*/ 2147483647 w 504"/>
                <a:gd name="T103" fmla="*/ 2147483647 h 461"/>
                <a:gd name="T104" fmla="*/ 2147483647 w 504"/>
                <a:gd name="T105" fmla="*/ 2147483647 h 461"/>
                <a:gd name="T106" fmla="*/ 2147483647 w 504"/>
                <a:gd name="T107" fmla="*/ 2147483647 h 461"/>
                <a:gd name="T108" fmla="*/ 2147483647 w 504"/>
                <a:gd name="T109" fmla="*/ 2147483647 h 4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461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1806"/>
            <p:cNvSpPr>
              <a:spLocks/>
            </p:cNvSpPr>
            <p:nvPr/>
          </p:nvSpPr>
          <p:spPr bwMode="auto">
            <a:xfrm>
              <a:off x="2432052" y="6027738"/>
              <a:ext cx="309563" cy="49213"/>
            </a:xfrm>
            <a:custGeom>
              <a:avLst/>
              <a:gdLst>
                <a:gd name="T0" fmla="*/ 2147483647 w 584"/>
                <a:gd name="T1" fmla="*/ 0 h 92"/>
                <a:gd name="T2" fmla="*/ 2147483647 w 584"/>
                <a:gd name="T3" fmla="*/ 2147483647 h 92"/>
                <a:gd name="T4" fmla="*/ 2147483647 w 584"/>
                <a:gd name="T5" fmla="*/ 2147483647 h 92"/>
                <a:gd name="T6" fmla="*/ 2147483647 w 584"/>
                <a:gd name="T7" fmla="*/ 2147483647 h 92"/>
                <a:gd name="T8" fmla="*/ 2147483647 w 584"/>
                <a:gd name="T9" fmla="*/ 2147483647 h 92"/>
                <a:gd name="T10" fmla="*/ 1787301206 w 584"/>
                <a:gd name="T11" fmla="*/ 2147483647 h 92"/>
                <a:gd name="T12" fmla="*/ 1042709428 w 584"/>
                <a:gd name="T13" fmla="*/ 2147483647 h 92"/>
                <a:gd name="T14" fmla="*/ 0 w 584"/>
                <a:gd name="T15" fmla="*/ 2147483647 h 92"/>
                <a:gd name="T16" fmla="*/ 0 w 584"/>
                <a:gd name="T17" fmla="*/ 2147483647 h 92"/>
                <a:gd name="T18" fmla="*/ 1042709428 w 584"/>
                <a:gd name="T19" fmla="*/ 2147483647 h 92"/>
                <a:gd name="T20" fmla="*/ 1787301206 w 584"/>
                <a:gd name="T21" fmla="*/ 2147483647 h 92"/>
                <a:gd name="T22" fmla="*/ 2147483647 w 584"/>
                <a:gd name="T23" fmla="*/ 2147483647 h 92"/>
                <a:gd name="T24" fmla="*/ 2147483647 w 584"/>
                <a:gd name="T25" fmla="*/ 2147483647 h 92"/>
                <a:gd name="T26" fmla="*/ 2147483647 w 584"/>
                <a:gd name="T27" fmla="*/ 2147483647 h 92"/>
                <a:gd name="T28" fmla="*/ 2147483647 w 584"/>
                <a:gd name="T29" fmla="*/ 2147483647 h 92"/>
                <a:gd name="T30" fmla="*/ 2147483647 w 584"/>
                <a:gd name="T31" fmla="*/ 2147483647 h 92"/>
                <a:gd name="T32" fmla="*/ 2147483647 w 584"/>
                <a:gd name="T33" fmla="*/ 2147483647 h 92"/>
                <a:gd name="T34" fmla="*/ 2147483647 w 584"/>
                <a:gd name="T35" fmla="*/ 2147483647 h 92"/>
                <a:gd name="T36" fmla="*/ 2147483647 w 584"/>
                <a:gd name="T37" fmla="*/ 2147483647 h 92"/>
                <a:gd name="T38" fmla="*/ 2147483647 w 584"/>
                <a:gd name="T39" fmla="*/ 2147483647 h 92"/>
                <a:gd name="T40" fmla="*/ 2147483647 w 584"/>
                <a:gd name="T41" fmla="*/ 2147483647 h 92"/>
                <a:gd name="T42" fmla="*/ 2147483647 w 584"/>
                <a:gd name="T43" fmla="*/ 2147483647 h 92"/>
                <a:gd name="T44" fmla="*/ 2147483647 w 584"/>
                <a:gd name="T45" fmla="*/ 2147483647 h 92"/>
                <a:gd name="T46" fmla="*/ 2147483647 w 584"/>
                <a:gd name="T47" fmla="*/ 2147483647 h 92"/>
                <a:gd name="T48" fmla="*/ 2147483647 w 584"/>
                <a:gd name="T49" fmla="*/ 2147483647 h 92"/>
                <a:gd name="T50" fmla="*/ 2147483647 w 584"/>
                <a:gd name="T51" fmla="*/ 2147483647 h 92"/>
                <a:gd name="T52" fmla="*/ 2147483647 w 584"/>
                <a:gd name="T53" fmla="*/ 2147483647 h 92"/>
                <a:gd name="T54" fmla="*/ 2147483647 w 584"/>
                <a:gd name="T55" fmla="*/ 2147483647 h 92"/>
                <a:gd name="T56" fmla="*/ 2147483647 w 584"/>
                <a:gd name="T57" fmla="*/ 1836755937 h 92"/>
                <a:gd name="T58" fmla="*/ 2147483647 w 584"/>
                <a:gd name="T59" fmla="*/ 1377495407 h 92"/>
                <a:gd name="T60" fmla="*/ 2147483647 w 584"/>
                <a:gd name="T61" fmla="*/ 765433861 h 92"/>
                <a:gd name="T62" fmla="*/ 2147483647 w 584"/>
                <a:gd name="T63" fmla="*/ 153086665 h 92"/>
                <a:gd name="T64" fmla="*/ 2147483647 w 584"/>
                <a:gd name="T65" fmla="*/ 0 h 92"/>
                <a:gd name="T66" fmla="*/ 2147483647 w 584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4" h="92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1807"/>
            <p:cNvSpPr>
              <a:spLocks/>
            </p:cNvSpPr>
            <p:nvPr/>
          </p:nvSpPr>
          <p:spPr bwMode="auto">
            <a:xfrm>
              <a:off x="2430464" y="6084888"/>
              <a:ext cx="307975" cy="14288"/>
            </a:xfrm>
            <a:custGeom>
              <a:avLst/>
              <a:gdLst>
                <a:gd name="T0" fmla="*/ 2147483647 w 584"/>
                <a:gd name="T1" fmla="*/ 0 h 26"/>
                <a:gd name="T2" fmla="*/ 1759834015 w 584"/>
                <a:gd name="T3" fmla="*/ 0 h 26"/>
                <a:gd name="T4" fmla="*/ 1759834015 w 584"/>
                <a:gd name="T5" fmla="*/ 0 h 26"/>
                <a:gd name="T6" fmla="*/ 1026476984 w 584"/>
                <a:gd name="T7" fmla="*/ 331889907 h 26"/>
                <a:gd name="T8" fmla="*/ 439958635 w 584"/>
                <a:gd name="T9" fmla="*/ 663779814 h 26"/>
                <a:gd name="T10" fmla="*/ 0 w 584"/>
                <a:gd name="T11" fmla="*/ 1493654881 h 26"/>
                <a:gd name="T12" fmla="*/ 0 w 584"/>
                <a:gd name="T13" fmla="*/ 2147483647 h 26"/>
                <a:gd name="T14" fmla="*/ 0 w 584"/>
                <a:gd name="T15" fmla="*/ 2147483647 h 26"/>
                <a:gd name="T16" fmla="*/ 439958635 w 584"/>
                <a:gd name="T17" fmla="*/ 2147483647 h 26"/>
                <a:gd name="T18" fmla="*/ 1026476984 w 584"/>
                <a:gd name="T19" fmla="*/ 2147483647 h 26"/>
                <a:gd name="T20" fmla="*/ 1759834015 w 584"/>
                <a:gd name="T21" fmla="*/ 2147483647 h 26"/>
                <a:gd name="T22" fmla="*/ 2147483647 w 584"/>
                <a:gd name="T23" fmla="*/ 2147483647 h 26"/>
                <a:gd name="T24" fmla="*/ 2147483647 w 584"/>
                <a:gd name="T25" fmla="*/ 2147483647 h 26"/>
                <a:gd name="T26" fmla="*/ 2147483647 w 584"/>
                <a:gd name="T27" fmla="*/ 2147483647 h 26"/>
                <a:gd name="T28" fmla="*/ 2147483647 w 584"/>
                <a:gd name="T29" fmla="*/ 2147483647 h 26"/>
                <a:gd name="T30" fmla="*/ 2147483647 w 584"/>
                <a:gd name="T31" fmla="*/ 2147483647 h 26"/>
                <a:gd name="T32" fmla="*/ 2147483647 w 584"/>
                <a:gd name="T33" fmla="*/ 2147483647 h 26"/>
                <a:gd name="T34" fmla="*/ 2147483647 w 584"/>
                <a:gd name="T35" fmla="*/ 1493654881 h 26"/>
                <a:gd name="T36" fmla="*/ 2147483647 w 584"/>
                <a:gd name="T37" fmla="*/ 663779814 h 26"/>
                <a:gd name="T38" fmla="*/ 2147483647 w 584"/>
                <a:gd name="T39" fmla="*/ 331889907 h 26"/>
                <a:gd name="T40" fmla="*/ 2147483647 w 584"/>
                <a:gd name="T41" fmla="*/ 0 h 26"/>
                <a:gd name="T42" fmla="*/ 2147483647 w 58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4" h="26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1808"/>
            <p:cNvSpPr>
              <a:spLocks/>
            </p:cNvSpPr>
            <p:nvPr/>
          </p:nvSpPr>
          <p:spPr bwMode="auto">
            <a:xfrm>
              <a:off x="2420939" y="6211888"/>
              <a:ext cx="320675" cy="19050"/>
            </a:xfrm>
            <a:custGeom>
              <a:avLst/>
              <a:gdLst>
                <a:gd name="T0" fmla="*/ 2147483647 w 605"/>
                <a:gd name="T1" fmla="*/ 0 h 38"/>
                <a:gd name="T2" fmla="*/ 2147483647 w 605"/>
                <a:gd name="T3" fmla="*/ 0 h 38"/>
                <a:gd name="T4" fmla="*/ 2147483647 w 605"/>
                <a:gd name="T5" fmla="*/ 0 h 38"/>
                <a:gd name="T6" fmla="*/ 2147483647 w 605"/>
                <a:gd name="T7" fmla="*/ 125909972 h 38"/>
                <a:gd name="T8" fmla="*/ 2147483647 w 605"/>
                <a:gd name="T9" fmla="*/ 630053183 h 38"/>
                <a:gd name="T10" fmla="*/ 2147483647 w 605"/>
                <a:gd name="T11" fmla="*/ 1133944733 h 38"/>
                <a:gd name="T12" fmla="*/ 1786802690 w 605"/>
                <a:gd name="T13" fmla="*/ 1511926311 h 38"/>
                <a:gd name="T14" fmla="*/ 1786802690 w 605"/>
                <a:gd name="T15" fmla="*/ 1511926311 h 38"/>
                <a:gd name="T16" fmla="*/ 893401080 w 605"/>
                <a:gd name="T17" fmla="*/ 1637836283 h 38"/>
                <a:gd name="T18" fmla="*/ 297800537 w 605"/>
                <a:gd name="T19" fmla="*/ 2015817861 h 38"/>
                <a:gd name="T20" fmla="*/ 148900268 w 605"/>
                <a:gd name="T21" fmla="*/ 2147483647 h 38"/>
                <a:gd name="T22" fmla="*/ 0 w 605"/>
                <a:gd name="T23" fmla="*/ 2147483647 h 38"/>
                <a:gd name="T24" fmla="*/ 148900268 w 605"/>
                <a:gd name="T25" fmla="*/ 2147483647 h 38"/>
                <a:gd name="T26" fmla="*/ 297800537 w 605"/>
                <a:gd name="T27" fmla="*/ 2147483647 h 38"/>
                <a:gd name="T28" fmla="*/ 893401080 w 605"/>
                <a:gd name="T29" fmla="*/ 2147483647 h 38"/>
                <a:gd name="T30" fmla="*/ 1786802690 w 605"/>
                <a:gd name="T31" fmla="*/ 2147483647 h 38"/>
                <a:gd name="T32" fmla="*/ 2147483647 w 605"/>
                <a:gd name="T33" fmla="*/ 2147483647 h 38"/>
                <a:gd name="T34" fmla="*/ 2147483647 w 605"/>
                <a:gd name="T35" fmla="*/ 2147483647 h 38"/>
                <a:gd name="T36" fmla="*/ 2147483647 w 605"/>
                <a:gd name="T37" fmla="*/ 2147483647 h 38"/>
                <a:gd name="T38" fmla="*/ 2147483647 w 605"/>
                <a:gd name="T39" fmla="*/ 2147483647 h 38"/>
                <a:gd name="T40" fmla="*/ 2147483647 w 605"/>
                <a:gd name="T41" fmla="*/ 2147483647 h 38"/>
                <a:gd name="T42" fmla="*/ 2147483647 w 605"/>
                <a:gd name="T43" fmla="*/ 2147483647 h 38"/>
                <a:gd name="T44" fmla="*/ 2147483647 w 605"/>
                <a:gd name="T45" fmla="*/ 2147483647 h 38"/>
                <a:gd name="T46" fmla="*/ 2147483647 w 605"/>
                <a:gd name="T47" fmla="*/ 2147483647 h 38"/>
                <a:gd name="T48" fmla="*/ 2147483647 w 605"/>
                <a:gd name="T49" fmla="*/ 2147483647 h 38"/>
                <a:gd name="T50" fmla="*/ 2147483647 w 605"/>
                <a:gd name="T51" fmla="*/ 2147483647 h 38"/>
                <a:gd name="T52" fmla="*/ 2147483647 w 605"/>
                <a:gd name="T53" fmla="*/ 2147483647 h 38"/>
                <a:gd name="T54" fmla="*/ 2147483647 w 605"/>
                <a:gd name="T55" fmla="*/ 2147483647 h 38"/>
                <a:gd name="T56" fmla="*/ 2147483647 w 605"/>
                <a:gd name="T57" fmla="*/ 2141727833 h 38"/>
                <a:gd name="T58" fmla="*/ 2147483647 w 605"/>
                <a:gd name="T59" fmla="*/ 1511926311 h 38"/>
                <a:gd name="T60" fmla="*/ 2147483647 w 605"/>
                <a:gd name="T61" fmla="*/ 1008034761 h 38"/>
                <a:gd name="T62" fmla="*/ 2147483647 w 605"/>
                <a:gd name="T63" fmla="*/ 503891550 h 38"/>
                <a:gd name="T64" fmla="*/ 2147483647 w 605"/>
                <a:gd name="T65" fmla="*/ 125909972 h 38"/>
                <a:gd name="T66" fmla="*/ 2147483647 w 605"/>
                <a:gd name="T67" fmla="*/ 0 h 38"/>
                <a:gd name="T68" fmla="*/ 2147483647 w 605"/>
                <a:gd name="T69" fmla="*/ 0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5" h="38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1809"/>
            <p:cNvSpPr>
              <a:spLocks/>
            </p:cNvSpPr>
            <p:nvPr/>
          </p:nvSpPr>
          <p:spPr bwMode="auto">
            <a:xfrm>
              <a:off x="2430464" y="6246813"/>
              <a:ext cx="317500" cy="19050"/>
            </a:xfrm>
            <a:custGeom>
              <a:avLst/>
              <a:gdLst>
                <a:gd name="T0" fmla="*/ 2147483647 w 600"/>
                <a:gd name="T1" fmla="*/ 296258192 h 36"/>
                <a:gd name="T2" fmla="*/ 2147483647 w 600"/>
                <a:gd name="T3" fmla="*/ 296258192 h 36"/>
                <a:gd name="T4" fmla="*/ 2147483647 w 600"/>
                <a:gd name="T5" fmla="*/ 0 h 36"/>
                <a:gd name="T6" fmla="*/ 2147483647 w 600"/>
                <a:gd name="T7" fmla="*/ 0 h 36"/>
                <a:gd name="T8" fmla="*/ 2147483647 w 600"/>
                <a:gd name="T9" fmla="*/ 0 h 36"/>
                <a:gd name="T10" fmla="*/ 2147483647 w 600"/>
                <a:gd name="T11" fmla="*/ 296258192 h 36"/>
                <a:gd name="T12" fmla="*/ 2147483647 w 600"/>
                <a:gd name="T13" fmla="*/ 889055033 h 36"/>
                <a:gd name="T14" fmla="*/ 1778110067 w 600"/>
                <a:gd name="T15" fmla="*/ 1481851875 h 36"/>
                <a:gd name="T16" fmla="*/ 1778110067 w 600"/>
                <a:gd name="T17" fmla="*/ 1481851875 h 36"/>
                <a:gd name="T18" fmla="*/ 1037184129 w 600"/>
                <a:gd name="T19" fmla="*/ 1629980971 h 36"/>
                <a:gd name="T20" fmla="*/ 444667746 w 600"/>
                <a:gd name="T21" fmla="*/ 2147483647 h 36"/>
                <a:gd name="T22" fmla="*/ 0 w 600"/>
                <a:gd name="T23" fmla="*/ 2147483647 h 36"/>
                <a:gd name="T24" fmla="*/ 0 w 600"/>
                <a:gd name="T25" fmla="*/ 2147483647 h 36"/>
                <a:gd name="T26" fmla="*/ 0 w 600"/>
                <a:gd name="T27" fmla="*/ 2147483647 h 36"/>
                <a:gd name="T28" fmla="*/ 444667746 w 600"/>
                <a:gd name="T29" fmla="*/ 2147483647 h 36"/>
                <a:gd name="T30" fmla="*/ 1037184129 w 600"/>
                <a:gd name="T31" fmla="*/ 2147483647 h 36"/>
                <a:gd name="T32" fmla="*/ 1778110067 w 600"/>
                <a:gd name="T33" fmla="*/ 2147483647 h 36"/>
                <a:gd name="T34" fmla="*/ 1778110067 w 600"/>
                <a:gd name="T35" fmla="*/ 2147483647 h 36"/>
                <a:gd name="T36" fmla="*/ 2147483647 w 600"/>
                <a:gd name="T37" fmla="*/ 2147483647 h 36"/>
                <a:gd name="T38" fmla="*/ 2147483647 w 600"/>
                <a:gd name="T39" fmla="*/ 2147483647 h 36"/>
                <a:gd name="T40" fmla="*/ 2147483647 w 600"/>
                <a:gd name="T41" fmla="*/ 2147483647 h 36"/>
                <a:gd name="T42" fmla="*/ 2147483647 w 600"/>
                <a:gd name="T43" fmla="*/ 2147483647 h 36"/>
                <a:gd name="T44" fmla="*/ 2147483647 w 600"/>
                <a:gd name="T45" fmla="*/ 2147483647 h 36"/>
                <a:gd name="T46" fmla="*/ 2147483647 w 600"/>
                <a:gd name="T47" fmla="*/ 2147483647 h 36"/>
                <a:gd name="T48" fmla="*/ 2147483647 w 600"/>
                <a:gd name="T49" fmla="*/ 2147483647 h 36"/>
                <a:gd name="T50" fmla="*/ 2147483647 w 600"/>
                <a:gd name="T51" fmla="*/ 2147483647 h 36"/>
                <a:gd name="T52" fmla="*/ 2147483647 w 600"/>
                <a:gd name="T53" fmla="*/ 2147483647 h 36"/>
                <a:gd name="T54" fmla="*/ 2147483647 w 600"/>
                <a:gd name="T55" fmla="*/ 2147483647 h 36"/>
                <a:gd name="T56" fmla="*/ 2147483647 w 600"/>
                <a:gd name="T57" fmla="*/ 2147483647 h 36"/>
                <a:gd name="T58" fmla="*/ 2147483647 w 600"/>
                <a:gd name="T59" fmla="*/ 2147483647 h 36"/>
                <a:gd name="T60" fmla="*/ 2147483647 w 600"/>
                <a:gd name="T61" fmla="*/ 2147483647 h 36"/>
                <a:gd name="T62" fmla="*/ 2147483647 w 600"/>
                <a:gd name="T63" fmla="*/ 2074368788 h 36"/>
                <a:gd name="T64" fmla="*/ 2147483647 w 600"/>
                <a:gd name="T65" fmla="*/ 1481851875 h 36"/>
                <a:gd name="T66" fmla="*/ 2147483647 w 600"/>
                <a:gd name="T67" fmla="*/ 889055033 h 36"/>
                <a:gd name="T68" fmla="*/ 2147483647 w 600"/>
                <a:gd name="T69" fmla="*/ 444667746 h 36"/>
                <a:gd name="T70" fmla="*/ 2147483647 w 600"/>
                <a:gd name="T71" fmla="*/ 296258192 h 36"/>
                <a:gd name="T72" fmla="*/ 2147483647 w 600"/>
                <a:gd name="T73" fmla="*/ 29625819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0" h="36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1810"/>
            <p:cNvSpPr>
              <a:spLocks/>
            </p:cNvSpPr>
            <p:nvPr/>
          </p:nvSpPr>
          <p:spPr bwMode="auto">
            <a:xfrm>
              <a:off x="2509839" y="5708651"/>
              <a:ext cx="119063" cy="68263"/>
            </a:xfrm>
            <a:custGeom>
              <a:avLst/>
              <a:gdLst>
                <a:gd name="T0" fmla="*/ 2147483647 w 225"/>
                <a:gd name="T1" fmla="*/ 2147483647 h 129"/>
                <a:gd name="T2" fmla="*/ 2147483647 w 225"/>
                <a:gd name="T3" fmla="*/ 2147483647 h 129"/>
                <a:gd name="T4" fmla="*/ 2147483647 w 225"/>
                <a:gd name="T5" fmla="*/ 2147483647 h 129"/>
                <a:gd name="T6" fmla="*/ 2147483647 w 225"/>
                <a:gd name="T7" fmla="*/ 2147483647 h 129"/>
                <a:gd name="T8" fmla="*/ 2147483647 w 225"/>
                <a:gd name="T9" fmla="*/ 2147483647 h 129"/>
                <a:gd name="T10" fmla="*/ 2147483647 w 225"/>
                <a:gd name="T11" fmla="*/ 2147483647 h 129"/>
                <a:gd name="T12" fmla="*/ 2147483647 w 225"/>
                <a:gd name="T13" fmla="*/ 2147483647 h 129"/>
                <a:gd name="T14" fmla="*/ 2147483647 w 225"/>
                <a:gd name="T15" fmla="*/ 2147483647 h 129"/>
                <a:gd name="T16" fmla="*/ 2147483647 w 225"/>
                <a:gd name="T17" fmla="*/ 2147483647 h 129"/>
                <a:gd name="T18" fmla="*/ 2147483647 w 225"/>
                <a:gd name="T19" fmla="*/ 2147483647 h 129"/>
                <a:gd name="T20" fmla="*/ 2147483647 w 225"/>
                <a:gd name="T21" fmla="*/ 2147483647 h 129"/>
                <a:gd name="T22" fmla="*/ 2147483647 w 225"/>
                <a:gd name="T23" fmla="*/ 2147483647 h 129"/>
                <a:gd name="T24" fmla="*/ 2147483647 w 225"/>
                <a:gd name="T25" fmla="*/ 2147483647 h 129"/>
                <a:gd name="T26" fmla="*/ 2147483647 w 225"/>
                <a:gd name="T27" fmla="*/ 2147483647 h 129"/>
                <a:gd name="T28" fmla="*/ 2147483647 w 225"/>
                <a:gd name="T29" fmla="*/ 1630005081 h 129"/>
                <a:gd name="T30" fmla="*/ 2147483647 w 225"/>
                <a:gd name="T31" fmla="*/ 444674178 h 129"/>
                <a:gd name="T32" fmla="*/ 2147483647 w 225"/>
                <a:gd name="T33" fmla="*/ 0 h 129"/>
                <a:gd name="T34" fmla="*/ 1185323494 w 225"/>
                <a:gd name="T35" fmla="*/ 740936656 h 129"/>
                <a:gd name="T36" fmla="*/ 0 w 225"/>
                <a:gd name="T37" fmla="*/ 2147483647 h 129"/>
                <a:gd name="T38" fmla="*/ 148130247 w 225"/>
                <a:gd name="T39" fmla="*/ 2147483647 h 129"/>
                <a:gd name="T40" fmla="*/ 1037193247 w 225"/>
                <a:gd name="T41" fmla="*/ 2147483647 h 129"/>
                <a:gd name="T42" fmla="*/ 1481864448 w 225"/>
                <a:gd name="T43" fmla="*/ 2147483647 h 129"/>
                <a:gd name="T44" fmla="*/ 2147483647 w 225"/>
                <a:gd name="T45" fmla="*/ 2147483647 h 129"/>
                <a:gd name="T46" fmla="*/ 2147483647 w 225"/>
                <a:gd name="T47" fmla="*/ 2147483647 h 129"/>
                <a:gd name="T48" fmla="*/ 2147483647 w 225"/>
                <a:gd name="T49" fmla="*/ 2147483647 h 129"/>
                <a:gd name="T50" fmla="*/ 2147483647 w 225"/>
                <a:gd name="T51" fmla="*/ 2147483647 h 129"/>
                <a:gd name="T52" fmla="*/ 2147483647 w 225"/>
                <a:gd name="T53" fmla="*/ 2147483647 h 129"/>
                <a:gd name="T54" fmla="*/ 2147483647 w 225"/>
                <a:gd name="T55" fmla="*/ 2147483647 h 129"/>
                <a:gd name="T56" fmla="*/ 2147483647 w 225"/>
                <a:gd name="T57" fmla="*/ 2147483647 h 129"/>
                <a:gd name="T58" fmla="*/ 2147483647 w 225"/>
                <a:gd name="T59" fmla="*/ 2147483647 h 129"/>
                <a:gd name="T60" fmla="*/ 2147483647 w 225"/>
                <a:gd name="T61" fmla="*/ 2147483647 h 129"/>
                <a:gd name="T62" fmla="*/ 2147483647 w 225"/>
                <a:gd name="T63" fmla="*/ 2147483647 h 129"/>
                <a:gd name="T64" fmla="*/ 2147483647 w 225"/>
                <a:gd name="T65" fmla="*/ 2147483647 h 129"/>
                <a:gd name="T66" fmla="*/ 2147483647 w 225"/>
                <a:gd name="T67" fmla="*/ 2147483647 h 129"/>
                <a:gd name="T68" fmla="*/ 2147483647 w 225"/>
                <a:gd name="T69" fmla="*/ 2147483647 h 129"/>
                <a:gd name="T70" fmla="*/ 2147483647 w 225"/>
                <a:gd name="T71" fmla="*/ 2147483647 h 129"/>
                <a:gd name="T72" fmla="*/ 2147483647 w 225"/>
                <a:gd name="T73" fmla="*/ 2147483647 h 129"/>
                <a:gd name="T74" fmla="*/ 2147483647 w 225"/>
                <a:gd name="T75" fmla="*/ 2147483647 h 129"/>
                <a:gd name="T76" fmla="*/ 2147483647 w 225"/>
                <a:gd name="T77" fmla="*/ 2147483647 h 129"/>
                <a:gd name="T78" fmla="*/ 2147483647 w 225"/>
                <a:gd name="T79" fmla="*/ 2147483647 h 129"/>
                <a:gd name="T80" fmla="*/ 2147483647 w 225"/>
                <a:gd name="T81" fmla="*/ 2147483647 h 129"/>
                <a:gd name="T82" fmla="*/ 2147483647 w 225"/>
                <a:gd name="T83" fmla="*/ 2147483647 h 129"/>
                <a:gd name="T84" fmla="*/ 2147483647 w 225"/>
                <a:gd name="T85" fmla="*/ 2147483647 h 129"/>
                <a:gd name="T86" fmla="*/ 2147483647 w 225"/>
                <a:gd name="T87" fmla="*/ 2147483647 h 129"/>
                <a:gd name="T88" fmla="*/ 2147483647 w 225"/>
                <a:gd name="T89" fmla="*/ 2147483647 h 129"/>
                <a:gd name="T90" fmla="*/ 2147483647 w 225"/>
                <a:gd name="T91" fmla="*/ 2147483647 h 129"/>
                <a:gd name="T92" fmla="*/ 2147483647 w 225"/>
                <a:gd name="T93" fmla="*/ 2147483647 h 129"/>
                <a:gd name="T94" fmla="*/ 2147483647 w 225"/>
                <a:gd name="T95" fmla="*/ 2147483647 h 1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5" h="129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1811"/>
            <p:cNvSpPr>
              <a:spLocks/>
            </p:cNvSpPr>
            <p:nvPr/>
          </p:nvSpPr>
          <p:spPr bwMode="auto">
            <a:xfrm>
              <a:off x="2463802" y="5899151"/>
              <a:ext cx="19050" cy="161925"/>
            </a:xfrm>
            <a:custGeom>
              <a:avLst/>
              <a:gdLst>
                <a:gd name="T0" fmla="*/ 2147483647 w 35"/>
                <a:gd name="T1" fmla="*/ 2147483647 h 304"/>
                <a:gd name="T2" fmla="*/ 2147483647 w 35"/>
                <a:gd name="T3" fmla="*/ 2147483647 h 304"/>
                <a:gd name="T4" fmla="*/ 2147483647 w 35"/>
                <a:gd name="T5" fmla="*/ 2147483647 h 304"/>
                <a:gd name="T6" fmla="*/ 2147483647 w 35"/>
                <a:gd name="T7" fmla="*/ 2147483647 h 304"/>
                <a:gd name="T8" fmla="*/ 2147483647 w 35"/>
                <a:gd name="T9" fmla="*/ 1813499278 h 304"/>
                <a:gd name="T10" fmla="*/ 2147483647 w 35"/>
                <a:gd name="T11" fmla="*/ 1813499278 h 304"/>
                <a:gd name="T12" fmla="*/ 2147483647 w 35"/>
                <a:gd name="T13" fmla="*/ 1057968946 h 304"/>
                <a:gd name="T14" fmla="*/ 2147483647 w 35"/>
                <a:gd name="T15" fmla="*/ 453375086 h 304"/>
                <a:gd name="T16" fmla="*/ 2147483647 w 35"/>
                <a:gd name="T17" fmla="*/ 151219307 h 304"/>
                <a:gd name="T18" fmla="*/ 2147483647 w 35"/>
                <a:gd name="T19" fmla="*/ 0 h 304"/>
                <a:gd name="T20" fmla="*/ 2147483647 w 35"/>
                <a:gd name="T21" fmla="*/ 151219307 h 304"/>
                <a:gd name="T22" fmla="*/ 2147483647 w 35"/>
                <a:gd name="T23" fmla="*/ 453375086 h 304"/>
                <a:gd name="T24" fmla="*/ 1773630656 w 35"/>
                <a:gd name="T25" fmla="*/ 1057968946 h 304"/>
                <a:gd name="T26" fmla="*/ 1451313909 w 35"/>
                <a:gd name="T27" fmla="*/ 1813499278 h 304"/>
                <a:gd name="T28" fmla="*/ 1451313909 w 35"/>
                <a:gd name="T29" fmla="*/ 1813499278 h 304"/>
                <a:gd name="T30" fmla="*/ 1289859171 w 35"/>
                <a:gd name="T31" fmla="*/ 2147483647 h 304"/>
                <a:gd name="T32" fmla="*/ 806087687 w 35"/>
                <a:gd name="T33" fmla="*/ 2147483647 h 304"/>
                <a:gd name="T34" fmla="*/ 806087687 w 35"/>
                <a:gd name="T35" fmla="*/ 2147483647 h 304"/>
                <a:gd name="T36" fmla="*/ 644929586 w 35"/>
                <a:gd name="T37" fmla="*/ 2147483647 h 304"/>
                <a:gd name="T38" fmla="*/ 0 w 35"/>
                <a:gd name="T39" fmla="*/ 2147483647 h 304"/>
                <a:gd name="T40" fmla="*/ 0 w 35"/>
                <a:gd name="T41" fmla="*/ 2147483647 h 304"/>
                <a:gd name="T42" fmla="*/ 0 w 35"/>
                <a:gd name="T43" fmla="*/ 2147483647 h 304"/>
                <a:gd name="T44" fmla="*/ 0 w 35"/>
                <a:gd name="T45" fmla="*/ 2147483647 h 304"/>
                <a:gd name="T46" fmla="*/ 161158101 w 35"/>
                <a:gd name="T47" fmla="*/ 2147483647 h 304"/>
                <a:gd name="T48" fmla="*/ 483771484 w 35"/>
                <a:gd name="T49" fmla="*/ 2147483647 h 304"/>
                <a:gd name="T50" fmla="*/ 161158101 w 35"/>
                <a:gd name="T51" fmla="*/ 2147483647 h 304"/>
                <a:gd name="T52" fmla="*/ 0 w 35"/>
                <a:gd name="T53" fmla="*/ 2147483647 h 304"/>
                <a:gd name="T54" fmla="*/ 0 w 35"/>
                <a:gd name="T55" fmla="*/ 2147483647 h 304"/>
                <a:gd name="T56" fmla="*/ 0 w 35"/>
                <a:gd name="T57" fmla="*/ 2147483647 h 304"/>
                <a:gd name="T58" fmla="*/ 161158101 w 35"/>
                <a:gd name="T59" fmla="*/ 2147483647 h 304"/>
                <a:gd name="T60" fmla="*/ 644929586 w 35"/>
                <a:gd name="T61" fmla="*/ 2147483647 h 304"/>
                <a:gd name="T62" fmla="*/ 1451313909 w 35"/>
                <a:gd name="T63" fmla="*/ 2147483647 h 304"/>
                <a:gd name="T64" fmla="*/ 2147483647 w 35"/>
                <a:gd name="T65" fmla="*/ 2147483647 h 304"/>
                <a:gd name="T66" fmla="*/ 2147483647 w 35"/>
                <a:gd name="T67" fmla="*/ 2147483647 h 304"/>
                <a:gd name="T68" fmla="*/ 2147483647 w 35"/>
                <a:gd name="T69" fmla="*/ 2147483647 h 304"/>
                <a:gd name="T70" fmla="*/ 2147483647 w 35"/>
                <a:gd name="T71" fmla="*/ 2147483647 h 304"/>
                <a:gd name="T72" fmla="*/ 2147483647 w 35"/>
                <a:gd name="T73" fmla="*/ 2147483647 h 304"/>
                <a:gd name="T74" fmla="*/ 2147483647 w 35"/>
                <a:gd name="T75" fmla="*/ 2147483647 h 304"/>
                <a:gd name="T76" fmla="*/ 2147483647 w 35"/>
                <a:gd name="T77" fmla="*/ 2147483647 h 304"/>
                <a:gd name="T78" fmla="*/ 2147483647 w 35"/>
                <a:gd name="T79" fmla="*/ 2147483647 h 304"/>
                <a:gd name="T80" fmla="*/ 2147483647 w 35"/>
                <a:gd name="T81" fmla="*/ 2147483647 h 304"/>
                <a:gd name="T82" fmla="*/ 2147483647 w 35"/>
                <a:gd name="T83" fmla="*/ 2147483647 h 304"/>
                <a:gd name="T84" fmla="*/ 2147483647 w 35"/>
                <a:gd name="T85" fmla="*/ 2147483647 h 304"/>
                <a:gd name="T86" fmla="*/ 2147483647 w 35"/>
                <a:gd name="T87" fmla="*/ 2147483647 h 304"/>
                <a:gd name="T88" fmla="*/ 2147483647 w 35"/>
                <a:gd name="T89" fmla="*/ 2147483647 h 3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" h="304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1812"/>
            <p:cNvSpPr>
              <a:spLocks/>
            </p:cNvSpPr>
            <p:nvPr/>
          </p:nvSpPr>
          <p:spPr bwMode="auto">
            <a:xfrm>
              <a:off x="2508252" y="5895976"/>
              <a:ext cx="20638" cy="166688"/>
            </a:xfrm>
            <a:custGeom>
              <a:avLst/>
              <a:gdLst>
                <a:gd name="T0" fmla="*/ 2147483647 w 37"/>
                <a:gd name="T1" fmla="*/ 2147483647 h 315"/>
                <a:gd name="T2" fmla="*/ 2147483647 w 37"/>
                <a:gd name="T3" fmla="*/ 2147483647 h 315"/>
                <a:gd name="T4" fmla="*/ 2147483647 w 37"/>
                <a:gd name="T5" fmla="*/ 2147483647 h 315"/>
                <a:gd name="T6" fmla="*/ 2147483647 w 37"/>
                <a:gd name="T7" fmla="*/ 1778120692 h 315"/>
                <a:gd name="T8" fmla="*/ 2147483647 w 37"/>
                <a:gd name="T9" fmla="*/ 1037190415 h 315"/>
                <a:gd name="T10" fmla="*/ 2147483647 w 37"/>
                <a:gd name="T11" fmla="*/ 444670138 h 315"/>
                <a:gd name="T12" fmla="*/ 2147483647 w 37"/>
                <a:gd name="T13" fmla="*/ 0 h 315"/>
                <a:gd name="T14" fmla="*/ 2147483647 w 37"/>
                <a:gd name="T15" fmla="*/ 0 h 315"/>
                <a:gd name="T16" fmla="*/ 1909049025 w 37"/>
                <a:gd name="T17" fmla="*/ 0 h 315"/>
                <a:gd name="T18" fmla="*/ 1214623274 w 37"/>
                <a:gd name="T19" fmla="*/ 592800207 h 315"/>
                <a:gd name="T20" fmla="*/ 1214623274 w 37"/>
                <a:gd name="T21" fmla="*/ 592800207 h 315"/>
                <a:gd name="T22" fmla="*/ 694115065 w 37"/>
                <a:gd name="T23" fmla="*/ 1185320485 h 315"/>
                <a:gd name="T24" fmla="*/ 347213154 w 37"/>
                <a:gd name="T25" fmla="*/ 1778120692 h 315"/>
                <a:gd name="T26" fmla="*/ 0 w 37"/>
                <a:gd name="T27" fmla="*/ 2147483647 h 315"/>
                <a:gd name="T28" fmla="*/ 0 w 37"/>
                <a:gd name="T29" fmla="*/ 2147483647 h 315"/>
                <a:gd name="T30" fmla="*/ 0 w 37"/>
                <a:gd name="T31" fmla="*/ 2147483647 h 315"/>
                <a:gd name="T32" fmla="*/ 347213154 w 37"/>
                <a:gd name="T33" fmla="*/ 2147483647 h 315"/>
                <a:gd name="T34" fmla="*/ 1041327662 w 37"/>
                <a:gd name="T35" fmla="*/ 2147483647 h 315"/>
                <a:gd name="T36" fmla="*/ 1735442727 w 37"/>
                <a:gd name="T37" fmla="*/ 2147483647 h 315"/>
                <a:gd name="T38" fmla="*/ 1909049025 w 37"/>
                <a:gd name="T39" fmla="*/ 2147483647 h 315"/>
                <a:gd name="T40" fmla="*/ 1909049025 w 37"/>
                <a:gd name="T41" fmla="*/ 2147483647 h 315"/>
                <a:gd name="T42" fmla="*/ 1909049025 w 37"/>
                <a:gd name="T43" fmla="*/ 2147483647 h 315"/>
                <a:gd name="T44" fmla="*/ 1561836428 w 37"/>
                <a:gd name="T45" fmla="*/ 2147483647 h 315"/>
                <a:gd name="T46" fmla="*/ 694115065 w 37"/>
                <a:gd name="T47" fmla="*/ 2147483647 h 315"/>
                <a:gd name="T48" fmla="*/ 694115065 w 37"/>
                <a:gd name="T49" fmla="*/ 2147483647 h 315"/>
                <a:gd name="T50" fmla="*/ 520508209 w 37"/>
                <a:gd name="T51" fmla="*/ 2147483647 h 315"/>
                <a:gd name="T52" fmla="*/ 520508209 w 37"/>
                <a:gd name="T53" fmla="*/ 2147483647 h 315"/>
                <a:gd name="T54" fmla="*/ 520508209 w 37"/>
                <a:gd name="T55" fmla="*/ 2147483647 h 315"/>
                <a:gd name="T56" fmla="*/ 694115065 w 37"/>
                <a:gd name="T57" fmla="*/ 2147483647 h 315"/>
                <a:gd name="T58" fmla="*/ 1214623274 w 37"/>
                <a:gd name="T59" fmla="*/ 2147483647 h 315"/>
                <a:gd name="T60" fmla="*/ 1909049025 w 37"/>
                <a:gd name="T61" fmla="*/ 2147483647 h 315"/>
                <a:gd name="T62" fmla="*/ 2147483647 w 37"/>
                <a:gd name="T63" fmla="*/ 2147483647 h 315"/>
                <a:gd name="T64" fmla="*/ 2147483647 w 37"/>
                <a:gd name="T65" fmla="*/ 2147483647 h 315"/>
                <a:gd name="T66" fmla="*/ 2147483647 w 37"/>
                <a:gd name="T67" fmla="*/ 2147483647 h 315"/>
                <a:gd name="T68" fmla="*/ 2147483647 w 37"/>
                <a:gd name="T69" fmla="*/ 2147483647 h 315"/>
                <a:gd name="T70" fmla="*/ 2147483647 w 37"/>
                <a:gd name="T71" fmla="*/ 2147483647 h 315"/>
                <a:gd name="T72" fmla="*/ 2147483647 w 37"/>
                <a:gd name="T73" fmla="*/ 2147483647 h 315"/>
                <a:gd name="T74" fmla="*/ 2147483647 w 37"/>
                <a:gd name="T75" fmla="*/ 2147483647 h 315"/>
                <a:gd name="T76" fmla="*/ 2147483647 w 37"/>
                <a:gd name="T77" fmla="*/ 2147483647 h 315"/>
                <a:gd name="T78" fmla="*/ 2147483647 w 37"/>
                <a:gd name="T79" fmla="*/ 2147483647 h 315"/>
                <a:gd name="T80" fmla="*/ 2147483647 w 37"/>
                <a:gd name="T81" fmla="*/ 2147483647 h 315"/>
                <a:gd name="T82" fmla="*/ 2147483647 w 37"/>
                <a:gd name="T83" fmla="*/ 2147483647 h 315"/>
                <a:gd name="T84" fmla="*/ 2147483647 w 37"/>
                <a:gd name="T85" fmla="*/ 2147483647 h 315"/>
                <a:gd name="T86" fmla="*/ 2147483647 w 37"/>
                <a:gd name="T87" fmla="*/ 2147483647 h 315"/>
                <a:gd name="T88" fmla="*/ 2147483647 w 37"/>
                <a:gd name="T89" fmla="*/ 2147483647 h 315"/>
                <a:gd name="T90" fmla="*/ 2147483647 w 37"/>
                <a:gd name="T91" fmla="*/ 2147483647 h 315"/>
                <a:gd name="T92" fmla="*/ 2147483647 w 37"/>
                <a:gd name="T93" fmla="*/ 2147483647 h 315"/>
                <a:gd name="T94" fmla="*/ 2147483647 w 37"/>
                <a:gd name="T95" fmla="*/ 2147483647 h 315"/>
                <a:gd name="T96" fmla="*/ 2147483647 w 37"/>
                <a:gd name="T97" fmla="*/ 2147483647 h 315"/>
                <a:gd name="T98" fmla="*/ 2147483647 w 37"/>
                <a:gd name="T99" fmla="*/ 2147483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15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1814"/>
            <p:cNvSpPr>
              <a:spLocks/>
            </p:cNvSpPr>
            <p:nvPr/>
          </p:nvSpPr>
          <p:spPr bwMode="auto">
            <a:xfrm>
              <a:off x="2552702" y="5902325"/>
              <a:ext cx="17463" cy="161925"/>
            </a:xfrm>
            <a:custGeom>
              <a:avLst/>
              <a:gdLst>
                <a:gd name="T0" fmla="*/ 2147483647 w 33"/>
                <a:gd name="T1" fmla="*/ 2074368788 h 306"/>
                <a:gd name="T2" fmla="*/ 2147483647 w 33"/>
                <a:gd name="T3" fmla="*/ 2074368788 h 306"/>
                <a:gd name="T4" fmla="*/ 2147483647 w 33"/>
                <a:gd name="T5" fmla="*/ 1333722779 h 306"/>
                <a:gd name="T6" fmla="*/ 2147483647 w 33"/>
                <a:gd name="T7" fmla="*/ 740925938 h 306"/>
                <a:gd name="T8" fmla="*/ 2147483647 w 33"/>
                <a:gd name="T9" fmla="*/ 296258192 h 306"/>
                <a:gd name="T10" fmla="*/ 2147483647 w 33"/>
                <a:gd name="T11" fmla="*/ 0 h 306"/>
                <a:gd name="T12" fmla="*/ 1778212310 w 33"/>
                <a:gd name="T13" fmla="*/ 0 h 306"/>
                <a:gd name="T14" fmla="*/ 1778212310 w 33"/>
                <a:gd name="T15" fmla="*/ 0 h 306"/>
                <a:gd name="T16" fmla="*/ 1185381561 w 33"/>
                <a:gd name="T17" fmla="*/ 296258192 h 306"/>
                <a:gd name="T18" fmla="*/ 889105890 w 33"/>
                <a:gd name="T19" fmla="*/ 444667746 h 306"/>
                <a:gd name="T20" fmla="*/ 444693178 w 33"/>
                <a:gd name="T21" fmla="*/ 889055033 h 306"/>
                <a:gd name="T22" fmla="*/ 296275141 w 33"/>
                <a:gd name="T23" fmla="*/ 1333722779 h 306"/>
                <a:gd name="T24" fmla="*/ 0 w 33"/>
                <a:gd name="T25" fmla="*/ 1926239692 h 306"/>
                <a:gd name="T26" fmla="*/ 0 w 33"/>
                <a:gd name="T27" fmla="*/ 2147483647 h 306"/>
                <a:gd name="T28" fmla="*/ 296275141 w 33"/>
                <a:gd name="T29" fmla="*/ 2147483647 h 306"/>
                <a:gd name="T30" fmla="*/ 592830749 w 33"/>
                <a:gd name="T31" fmla="*/ 2147483647 h 306"/>
                <a:gd name="T32" fmla="*/ 592830749 w 33"/>
                <a:gd name="T33" fmla="*/ 2147483647 h 306"/>
                <a:gd name="T34" fmla="*/ 889105890 w 33"/>
                <a:gd name="T35" fmla="*/ 2147483647 h 306"/>
                <a:gd name="T36" fmla="*/ 1037243461 w 33"/>
                <a:gd name="T37" fmla="*/ 2147483647 h 306"/>
                <a:gd name="T38" fmla="*/ 889105890 w 33"/>
                <a:gd name="T39" fmla="*/ 2147483647 h 306"/>
                <a:gd name="T40" fmla="*/ 592830749 w 33"/>
                <a:gd name="T41" fmla="*/ 2147483647 h 306"/>
                <a:gd name="T42" fmla="*/ 592830749 w 33"/>
                <a:gd name="T43" fmla="*/ 2147483647 h 306"/>
                <a:gd name="T44" fmla="*/ 444693178 w 33"/>
                <a:gd name="T45" fmla="*/ 2147483647 h 306"/>
                <a:gd name="T46" fmla="*/ 444693178 w 33"/>
                <a:gd name="T47" fmla="*/ 2147483647 h 306"/>
                <a:gd name="T48" fmla="*/ 444693178 w 33"/>
                <a:gd name="T49" fmla="*/ 2147483647 h 306"/>
                <a:gd name="T50" fmla="*/ 592830749 w 33"/>
                <a:gd name="T51" fmla="*/ 2147483647 h 306"/>
                <a:gd name="T52" fmla="*/ 1037243461 w 33"/>
                <a:gd name="T53" fmla="*/ 2147483647 h 306"/>
                <a:gd name="T54" fmla="*/ 1630074210 w 33"/>
                <a:gd name="T55" fmla="*/ 2147483647 h 306"/>
                <a:gd name="T56" fmla="*/ 2147483647 w 33"/>
                <a:gd name="T57" fmla="*/ 2147483647 h 306"/>
                <a:gd name="T58" fmla="*/ 2147483647 w 33"/>
                <a:gd name="T59" fmla="*/ 2147483647 h 306"/>
                <a:gd name="T60" fmla="*/ 2147483647 w 33"/>
                <a:gd name="T61" fmla="*/ 2147483647 h 306"/>
                <a:gd name="T62" fmla="*/ 2147483647 w 33"/>
                <a:gd name="T63" fmla="*/ 2147483647 h 306"/>
                <a:gd name="T64" fmla="*/ 2147483647 w 33"/>
                <a:gd name="T65" fmla="*/ 2147483647 h 306"/>
                <a:gd name="T66" fmla="*/ 2147483647 w 33"/>
                <a:gd name="T67" fmla="*/ 2147483647 h 306"/>
                <a:gd name="T68" fmla="*/ 2147483647 w 33"/>
                <a:gd name="T69" fmla="*/ 2147483647 h 306"/>
                <a:gd name="T70" fmla="*/ 2147483647 w 33"/>
                <a:gd name="T71" fmla="*/ 2147483647 h 306"/>
                <a:gd name="T72" fmla="*/ 2147483647 w 33"/>
                <a:gd name="T73" fmla="*/ 2147483647 h 306"/>
                <a:gd name="T74" fmla="*/ 2147483647 w 33"/>
                <a:gd name="T75" fmla="*/ 2074368788 h 306"/>
                <a:gd name="T76" fmla="*/ 2147483647 w 33"/>
                <a:gd name="T77" fmla="*/ 2074368788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" h="306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1815"/>
            <p:cNvSpPr>
              <a:spLocks/>
            </p:cNvSpPr>
            <p:nvPr/>
          </p:nvSpPr>
          <p:spPr bwMode="auto">
            <a:xfrm>
              <a:off x="2605089" y="5900738"/>
              <a:ext cx="15875" cy="161925"/>
            </a:xfrm>
            <a:custGeom>
              <a:avLst/>
              <a:gdLst>
                <a:gd name="T0" fmla="*/ 492044530 w 29"/>
                <a:gd name="T1" fmla="*/ 1795707901 h 305"/>
                <a:gd name="T2" fmla="*/ 492044530 w 29"/>
                <a:gd name="T3" fmla="*/ 1795707901 h 305"/>
                <a:gd name="T4" fmla="*/ 328129681 w 29"/>
                <a:gd name="T5" fmla="*/ 2147483647 h 305"/>
                <a:gd name="T6" fmla="*/ 0 w 29"/>
                <a:gd name="T7" fmla="*/ 2147483647 h 305"/>
                <a:gd name="T8" fmla="*/ 0 w 29"/>
                <a:gd name="T9" fmla="*/ 2147483647 h 305"/>
                <a:gd name="T10" fmla="*/ 0 w 29"/>
                <a:gd name="T11" fmla="*/ 2147483647 h 305"/>
                <a:gd name="T12" fmla="*/ 0 w 29"/>
                <a:gd name="T13" fmla="*/ 2147483647 h 305"/>
                <a:gd name="T14" fmla="*/ 0 w 29"/>
                <a:gd name="T15" fmla="*/ 2147483647 h 305"/>
                <a:gd name="T16" fmla="*/ 0 w 29"/>
                <a:gd name="T17" fmla="*/ 2147483647 h 305"/>
                <a:gd name="T18" fmla="*/ 656259362 w 29"/>
                <a:gd name="T19" fmla="*/ 2147483647 h 305"/>
                <a:gd name="T20" fmla="*/ 1312219289 w 29"/>
                <a:gd name="T21" fmla="*/ 2147483647 h 305"/>
                <a:gd name="T22" fmla="*/ 1968478651 w 29"/>
                <a:gd name="T23" fmla="*/ 2147483647 h 305"/>
                <a:gd name="T24" fmla="*/ 2147483647 w 29"/>
                <a:gd name="T25" fmla="*/ 2147483647 h 305"/>
                <a:gd name="T26" fmla="*/ 2147483647 w 29"/>
                <a:gd name="T27" fmla="*/ 2147483647 h 305"/>
                <a:gd name="T28" fmla="*/ 2147483647 w 29"/>
                <a:gd name="T29" fmla="*/ 2147483647 h 305"/>
                <a:gd name="T30" fmla="*/ 2147483647 w 29"/>
                <a:gd name="T31" fmla="*/ 2147483647 h 305"/>
                <a:gd name="T32" fmla="*/ 2147483647 w 29"/>
                <a:gd name="T33" fmla="*/ 2147483647 h 305"/>
                <a:gd name="T34" fmla="*/ 2147483647 w 29"/>
                <a:gd name="T35" fmla="*/ 2147483647 h 305"/>
                <a:gd name="T36" fmla="*/ 2147483647 w 29"/>
                <a:gd name="T37" fmla="*/ 1795707901 h 305"/>
                <a:gd name="T38" fmla="*/ 2147483647 w 29"/>
                <a:gd name="T39" fmla="*/ 1795707901 h 305"/>
                <a:gd name="T40" fmla="*/ 2147483647 w 29"/>
                <a:gd name="T41" fmla="*/ 1197044631 h 305"/>
                <a:gd name="T42" fmla="*/ 2147483647 w 29"/>
                <a:gd name="T43" fmla="*/ 598663270 h 305"/>
                <a:gd name="T44" fmla="*/ 2147483647 w 29"/>
                <a:gd name="T45" fmla="*/ 149665950 h 305"/>
                <a:gd name="T46" fmla="*/ 2147483647 w 29"/>
                <a:gd name="T47" fmla="*/ 0 h 305"/>
                <a:gd name="T48" fmla="*/ 1804563802 w 29"/>
                <a:gd name="T49" fmla="*/ 149665950 h 305"/>
                <a:gd name="T50" fmla="*/ 1148304440 w 29"/>
                <a:gd name="T51" fmla="*/ 598663270 h 305"/>
                <a:gd name="T52" fmla="*/ 656259362 w 29"/>
                <a:gd name="T53" fmla="*/ 1197044631 h 305"/>
                <a:gd name="T54" fmla="*/ 492044530 w 29"/>
                <a:gd name="T55" fmla="*/ 1795707901 h 305"/>
                <a:gd name="T56" fmla="*/ 492044530 w 29"/>
                <a:gd name="T57" fmla="*/ 1795707901 h 3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5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1816"/>
            <p:cNvSpPr>
              <a:spLocks/>
            </p:cNvSpPr>
            <p:nvPr/>
          </p:nvSpPr>
          <p:spPr bwMode="auto">
            <a:xfrm>
              <a:off x="2646364" y="5905500"/>
              <a:ext cx="15875" cy="147638"/>
            </a:xfrm>
            <a:custGeom>
              <a:avLst/>
              <a:gdLst>
                <a:gd name="T0" fmla="*/ 2147483647 w 28"/>
                <a:gd name="T1" fmla="*/ 2147483647 h 279"/>
                <a:gd name="T2" fmla="*/ 2147483647 w 28"/>
                <a:gd name="T3" fmla="*/ 2147483647 h 279"/>
                <a:gd name="T4" fmla="*/ 2147483647 w 28"/>
                <a:gd name="T5" fmla="*/ 2147483647 h 279"/>
                <a:gd name="T6" fmla="*/ 2147483647 w 28"/>
                <a:gd name="T7" fmla="*/ 1778122439 h 279"/>
                <a:gd name="T8" fmla="*/ 2147483647 w 28"/>
                <a:gd name="T9" fmla="*/ 1778122439 h 279"/>
                <a:gd name="T10" fmla="*/ 2147483647 w 28"/>
                <a:gd name="T11" fmla="*/ 889061219 h 279"/>
                <a:gd name="T12" fmla="*/ 2147483647 w 28"/>
                <a:gd name="T13" fmla="*/ 296260253 h 279"/>
                <a:gd name="T14" fmla="*/ 2147483647 w 28"/>
                <a:gd name="T15" fmla="*/ 148130127 h 279"/>
                <a:gd name="T16" fmla="*/ 2147483647 w 28"/>
                <a:gd name="T17" fmla="*/ 0 h 279"/>
                <a:gd name="T18" fmla="*/ 1458090402 w 28"/>
                <a:gd name="T19" fmla="*/ 148130127 h 279"/>
                <a:gd name="T20" fmla="*/ 729045201 w 28"/>
                <a:gd name="T21" fmla="*/ 296260253 h 279"/>
                <a:gd name="T22" fmla="*/ 182261442 w 28"/>
                <a:gd name="T23" fmla="*/ 889061219 h 279"/>
                <a:gd name="T24" fmla="*/ 0 w 28"/>
                <a:gd name="T25" fmla="*/ 1778122439 h 279"/>
                <a:gd name="T26" fmla="*/ 0 w 28"/>
                <a:gd name="T27" fmla="*/ 1778122439 h 279"/>
                <a:gd name="T28" fmla="*/ 546783759 w 28"/>
                <a:gd name="T29" fmla="*/ 2147483647 h 279"/>
                <a:gd name="T30" fmla="*/ 729045201 w 28"/>
                <a:gd name="T31" fmla="*/ 2147483647 h 279"/>
                <a:gd name="T32" fmla="*/ 729045201 w 28"/>
                <a:gd name="T33" fmla="*/ 2147483647 h 279"/>
                <a:gd name="T34" fmla="*/ 182261442 w 28"/>
                <a:gd name="T35" fmla="*/ 2147483647 h 279"/>
                <a:gd name="T36" fmla="*/ 0 w 28"/>
                <a:gd name="T37" fmla="*/ 2147483647 h 279"/>
                <a:gd name="T38" fmla="*/ 0 w 28"/>
                <a:gd name="T39" fmla="*/ 2147483647 h 279"/>
                <a:gd name="T40" fmla="*/ 182261442 w 28"/>
                <a:gd name="T41" fmla="*/ 2147483647 h 279"/>
                <a:gd name="T42" fmla="*/ 729045201 w 28"/>
                <a:gd name="T43" fmla="*/ 2147483647 h 279"/>
                <a:gd name="T44" fmla="*/ 1458090402 w 28"/>
                <a:gd name="T45" fmla="*/ 2147483647 h 279"/>
                <a:gd name="T46" fmla="*/ 2147483647 w 28"/>
                <a:gd name="T47" fmla="*/ 2147483647 h 279"/>
                <a:gd name="T48" fmla="*/ 2147483647 w 28"/>
                <a:gd name="T49" fmla="*/ 2147483647 h 279"/>
                <a:gd name="T50" fmla="*/ 2147483647 w 28"/>
                <a:gd name="T51" fmla="*/ 2147483647 h 279"/>
                <a:gd name="T52" fmla="*/ 2147483647 w 28"/>
                <a:gd name="T53" fmla="*/ 2147483647 h 279"/>
                <a:gd name="T54" fmla="*/ 2147483647 w 28"/>
                <a:gd name="T55" fmla="*/ 2147483647 h 279"/>
                <a:gd name="T56" fmla="*/ 2147483647 w 28"/>
                <a:gd name="T57" fmla="*/ 2147483647 h 279"/>
                <a:gd name="T58" fmla="*/ 2147483647 w 28"/>
                <a:gd name="T59" fmla="*/ 2147483647 h 279"/>
                <a:gd name="T60" fmla="*/ 2147483647 w 28"/>
                <a:gd name="T61" fmla="*/ 2147483647 h 279"/>
                <a:gd name="T62" fmla="*/ 2147483647 w 28"/>
                <a:gd name="T63" fmla="*/ 2147483647 h 279"/>
                <a:gd name="T64" fmla="*/ 2147483647 w 28"/>
                <a:gd name="T65" fmla="*/ 2147483647 h 279"/>
                <a:gd name="T66" fmla="*/ 2147483647 w 28"/>
                <a:gd name="T67" fmla="*/ 2147483647 h 2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279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1817"/>
            <p:cNvSpPr>
              <a:spLocks/>
            </p:cNvSpPr>
            <p:nvPr/>
          </p:nvSpPr>
          <p:spPr bwMode="auto">
            <a:xfrm>
              <a:off x="2686052" y="5905500"/>
              <a:ext cx="19050" cy="147638"/>
            </a:xfrm>
            <a:custGeom>
              <a:avLst/>
              <a:gdLst>
                <a:gd name="T0" fmla="*/ 1889907888 w 38"/>
                <a:gd name="T1" fmla="*/ 1059893202 h 277"/>
                <a:gd name="T2" fmla="*/ 1889907888 w 38"/>
                <a:gd name="T3" fmla="*/ 1059893202 h 277"/>
                <a:gd name="T4" fmla="*/ 1259854705 w 38"/>
                <a:gd name="T5" fmla="*/ 2147483647 h 277"/>
                <a:gd name="T6" fmla="*/ 881873128 w 38"/>
                <a:gd name="T7" fmla="*/ 2147483647 h 277"/>
                <a:gd name="T8" fmla="*/ 755963155 w 38"/>
                <a:gd name="T9" fmla="*/ 2147483647 h 277"/>
                <a:gd name="T10" fmla="*/ 503891550 w 38"/>
                <a:gd name="T11" fmla="*/ 2147483647 h 277"/>
                <a:gd name="T12" fmla="*/ 755963155 w 38"/>
                <a:gd name="T13" fmla="*/ 2147483647 h 277"/>
                <a:gd name="T14" fmla="*/ 881873128 w 38"/>
                <a:gd name="T15" fmla="*/ 2147483647 h 277"/>
                <a:gd name="T16" fmla="*/ 881873128 w 38"/>
                <a:gd name="T17" fmla="*/ 2147483647 h 277"/>
                <a:gd name="T18" fmla="*/ 881873128 w 38"/>
                <a:gd name="T19" fmla="*/ 2147483647 h 277"/>
                <a:gd name="T20" fmla="*/ 503891550 w 38"/>
                <a:gd name="T21" fmla="*/ 2147483647 h 277"/>
                <a:gd name="T22" fmla="*/ 377981578 w 38"/>
                <a:gd name="T23" fmla="*/ 2147483647 h 277"/>
                <a:gd name="T24" fmla="*/ 0 w 38"/>
                <a:gd name="T25" fmla="*/ 2147483647 h 277"/>
                <a:gd name="T26" fmla="*/ 0 w 38"/>
                <a:gd name="T27" fmla="*/ 2147483647 h 277"/>
                <a:gd name="T28" fmla="*/ 252071605 w 38"/>
                <a:gd name="T29" fmla="*/ 2147483647 h 277"/>
                <a:gd name="T30" fmla="*/ 377981578 w 38"/>
                <a:gd name="T31" fmla="*/ 2147483647 h 277"/>
                <a:gd name="T32" fmla="*/ 881873128 w 38"/>
                <a:gd name="T33" fmla="*/ 2147483647 h 277"/>
                <a:gd name="T34" fmla="*/ 1385764678 w 38"/>
                <a:gd name="T35" fmla="*/ 2147483647 h 277"/>
                <a:gd name="T36" fmla="*/ 1889907888 w 38"/>
                <a:gd name="T37" fmla="*/ 2147483647 h 277"/>
                <a:gd name="T38" fmla="*/ 2147483647 w 38"/>
                <a:gd name="T39" fmla="*/ 2147483647 h 277"/>
                <a:gd name="T40" fmla="*/ 2147483647 w 38"/>
                <a:gd name="T41" fmla="*/ 2147483647 h 277"/>
                <a:gd name="T42" fmla="*/ 2147483647 w 38"/>
                <a:gd name="T43" fmla="*/ 2147483647 h 277"/>
                <a:gd name="T44" fmla="*/ 2147483647 w 38"/>
                <a:gd name="T45" fmla="*/ 2147483647 h 277"/>
                <a:gd name="T46" fmla="*/ 2147483647 w 38"/>
                <a:gd name="T47" fmla="*/ 2147483647 h 277"/>
                <a:gd name="T48" fmla="*/ 2147483647 w 38"/>
                <a:gd name="T49" fmla="*/ 2147483647 h 277"/>
                <a:gd name="T50" fmla="*/ 2147483647 w 38"/>
                <a:gd name="T51" fmla="*/ 2147483647 h 277"/>
                <a:gd name="T52" fmla="*/ 2147483647 w 38"/>
                <a:gd name="T53" fmla="*/ 2147483647 h 277"/>
                <a:gd name="T54" fmla="*/ 2147483647 w 38"/>
                <a:gd name="T55" fmla="*/ 2147483647 h 277"/>
                <a:gd name="T56" fmla="*/ 2147483647 w 38"/>
                <a:gd name="T57" fmla="*/ 2147483647 h 277"/>
                <a:gd name="T58" fmla="*/ 2147483647 w 38"/>
                <a:gd name="T59" fmla="*/ 2147483647 h 277"/>
                <a:gd name="T60" fmla="*/ 2147483647 w 38"/>
                <a:gd name="T61" fmla="*/ 2147483647 h 277"/>
                <a:gd name="T62" fmla="*/ 2147483647 w 38"/>
                <a:gd name="T63" fmla="*/ 2147483647 h 277"/>
                <a:gd name="T64" fmla="*/ 2147483647 w 38"/>
                <a:gd name="T65" fmla="*/ 2147483647 h 277"/>
                <a:gd name="T66" fmla="*/ 2147483647 w 38"/>
                <a:gd name="T67" fmla="*/ 2147483647 h 277"/>
                <a:gd name="T68" fmla="*/ 2147483647 w 38"/>
                <a:gd name="T69" fmla="*/ 2147483647 h 277"/>
                <a:gd name="T70" fmla="*/ 2147483647 w 38"/>
                <a:gd name="T71" fmla="*/ 2147483647 h 277"/>
                <a:gd name="T72" fmla="*/ 2147483647 w 38"/>
                <a:gd name="T73" fmla="*/ 2119785871 h 277"/>
                <a:gd name="T74" fmla="*/ 2147483647 w 38"/>
                <a:gd name="T75" fmla="*/ 1514132689 h 277"/>
                <a:gd name="T76" fmla="*/ 2147483647 w 38"/>
                <a:gd name="T77" fmla="*/ 908479507 h 277"/>
                <a:gd name="T78" fmla="*/ 2147483647 w 38"/>
                <a:gd name="T79" fmla="*/ 302826325 h 277"/>
                <a:gd name="T80" fmla="*/ 2147483647 w 38"/>
                <a:gd name="T81" fmla="*/ 0 h 277"/>
                <a:gd name="T82" fmla="*/ 2147483647 w 38"/>
                <a:gd name="T83" fmla="*/ 0 h 277"/>
                <a:gd name="T84" fmla="*/ 2147483647 w 38"/>
                <a:gd name="T85" fmla="*/ 454240020 h 277"/>
                <a:gd name="T86" fmla="*/ 1889907888 w 38"/>
                <a:gd name="T87" fmla="*/ 1059893202 h 277"/>
                <a:gd name="T88" fmla="*/ 1889907888 w 38"/>
                <a:gd name="T89" fmla="*/ 1059893202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8" h="277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0" name="Freeform 1818"/>
            <p:cNvSpPr>
              <a:spLocks/>
            </p:cNvSpPr>
            <p:nvPr/>
          </p:nvSpPr>
          <p:spPr bwMode="auto">
            <a:xfrm>
              <a:off x="2470152" y="6092825"/>
              <a:ext cx="15875" cy="120650"/>
            </a:xfrm>
            <a:custGeom>
              <a:avLst/>
              <a:gdLst>
                <a:gd name="T0" fmla="*/ 2147483647 w 30"/>
                <a:gd name="T1" fmla="*/ 2074368788 h 228"/>
                <a:gd name="T2" fmla="*/ 2147483647 w 30"/>
                <a:gd name="T3" fmla="*/ 2074368788 h 228"/>
                <a:gd name="T4" fmla="*/ 2147483647 w 30"/>
                <a:gd name="T5" fmla="*/ 1185313754 h 228"/>
                <a:gd name="T6" fmla="*/ 2147483647 w 30"/>
                <a:gd name="T7" fmla="*/ 592796842 h 228"/>
                <a:gd name="T8" fmla="*/ 2147483647 w 30"/>
                <a:gd name="T9" fmla="*/ 148129096 h 228"/>
                <a:gd name="T10" fmla="*/ 1778110067 w 30"/>
                <a:gd name="T11" fmla="*/ 0 h 228"/>
                <a:gd name="T12" fmla="*/ 1185313754 w 30"/>
                <a:gd name="T13" fmla="*/ 148129096 h 228"/>
                <a:gd name="T14" fmla="*/ 592796842 w 30"/>
                <a:gd name="T15" fmla="*/ 592796842 h 228"/>
                <a:gd name="T16" fmla="*/ 296258192 w 30"/>
                <a:gd name="T17" fmla="*/ 1185313754 h 228"/>
                <a:gd name="T18" fmla="*/ 0 w 30"/>
                <a:gd name="T19" fmla="*/ 2074368788 h 228"/>
                <a:gd name="T20" fmla="*/ 0 w 30"/>
                <a:gd name="T21" fmla="*/ 2074368788 h 228"/>
                <a:gd name="T22" fmla="*/ 444667746 w 30"/>
                <a:gd name="T23" fmla="*/ 2147483647 h 228"/>
                <a:gd name="T24" fmla="*/ 592796842 w 30"/>
                <a:gd name="T25" fmla="*/ 2147483647 h 228"/>
                <a:gd name="T26" fmla="*/ 444667746 w 30"/>
                <a:gd name="T27" fmla="*/ 2147483647 h 228"/>
                <a:gd name="T28" fmla="*/ 0 w 30"/>
                <a:gd name="T29" fmla="*/ 2147483647 h 228"/>
                <a:gd name="T30" fmla="*/ 0 w 30"/>
                <a:gd name="T31" fmla="*/ 2147483647 h 228"/>
                <a:gd name="T32" fmla="*/ 296258192 w 30"/>
                <a:gd name="T33" fmla="*/ 2147483647 h 228"/>
                <a:gd name="T34" fmla="*/ 592796842 w 30"/>
                <a:gd name="T35" fmla="*/ 2147483647 h 228"/>
                <a:gd name="T36" fmla="*/ 1037184129 w 30"/>
                <a:gd name="T37" fmla="*/ 2147483647 h 228"/>
                <a:gd name="T38" fmla="*/ 1778110067 w 30"/>
                <a:gd name="T39" fmla="*/ 2147483647 h 228"/>
                <a:gd name="T40" fmla="*/ 2147483647 w 30"/>
                <a:gd name="T41" fmla="*/ 2147483647 h 228"/>
                <a:gd name="T42" fmla="*/ 2147483647 w 30"/>
                <a:gd name="T43" fmla="*/ 2147483647 h 228"/>
                <a:gd name="T44" fmla="*/ 2147483647 w 30"/>
                <a:gd name="T45" fmla="*/ 2147483647 h 228"/>
                <a:gd name="T46" fmla="*/ 2147483647 w 30"/>
                <a:gd name="T47" fmla="*/ 2147483647 h 228"/>
                <a:gd name="T48" fmla="*/ 2147483647 w 30"/>
                <a:gd name="T49" fmla="*/ 2147483647 h 228"/>
                <a:gd name="T50" fmla="*/ 2147483647 w 30"/>
                <a:gd name="T51" fmla="*/ 2147483647 h 228"/>
                <a:gd name="T52" fmla="*/ 2147483647 w 30"/>
                <a:gd name="T53" fmla="*/ 2147483647 h 228"/>
                <a:gd name="T54" fmla="*/ 2147483647 w 30"/>
                <a:gd name="T55" fmla="*/ 2147483647 h 228"/>
                <a:gd name="T56" fmla="*/ 2147483647 w 30"/>
                <a:gd name="T57" fmla="*/ 2074368788 h 228"/>
                <a:gd name="T58" fmla="*/ 2147483647 w 30"/>
                <a:gd name="T59" fmla="*/ 2074368788 h 2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228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1" name="Freeform 1819"/>
            <p:cNvSpPr>
              <a:spLocks/>
            </p:cNvSpPr>
            <p:nvPr/>
          </p:nvSpPr>
          <p:spPr bwMode="auto">
            <a:xfrm>
              <a:off x="2516189" y="6091238"/>
              <a:ext cx="23813" cy="128588"/>
            </a:xfrm>
            <a:custGeom>
              <a:avLst/>
              <a:gdLst>
                <a:gd name="T0" fmla="*/ 2147483647 w 46"/>
                <a:gd name="T1" fmla="*/ 1500346718 h 242"/>
                <a:gd name="T2" fmla="*/ 2147483647 w 46"/>
                <a:gd name="T3" fmla="*/ 1500346718 h 242"/>
                <a:gd name="T4" fmla="*/ 2147483647 w 46"/>
                <a:gd name="T5" fmla="*/ 2147483647 h 242"/>
                <a:gd name="T6" fmla="*/ 2147483647 w 46"/>
                <a:gd name="T7" fmla="*/ 2147483647 h 242"/>
                <a:gd name="T8" fmla="*/ 2147483647 w 46"/>
                <a:gd name="T9" fmla="*/ 2147483647 h 242"/>
                <a:gd name="T10" fmla="*/ 2147483647 w 46"/>
                <a:gd name="T11" fmla="*/ 2147483647 h 242"/>
                <a:gd name="T12" fmla="*/ 2147483647 w 46"/>
                <a:gd name="T13" fmla="*/ 2147483647 h 242"/>
                <a:gd name="T14" fmla="*/ 1803547441 w 46"/>
                <a:gd name="T15" fmla="*/ 2147483647 h 242"/>
                <a:gd name="T16" fmla="*/ 832365296 w 46"/>
                <a:gd name="T17" fmla="*/ 2147483647 h 242"/>
                <a:gd name="T18" fmla="*/ 832365296 w 46"/>
                <a:gd name="T19" fmla="*/ 2147483647 h 242"/>
                <a:gd name="T20" fmla="*/ 554999755 w 46"/>
                <a:gd name="T21" fmla="*/ 2147483647 h 242"/>
                <a:gd name="T22" fmla="*/ 277366059 w 46"/>
                <a:gd name="T23" fmla="*/ 2147483647 h 242"/>
                <a:gd name="T24" fmla="*/ 138816848 w 46"/>
                <a:gd name="T25" fmla="*/ 2147483647 h 242"/>
                <a:gd name="T26" fmla="*/ 0 w 46"/>
                <a:gd name="T27" fmla="*/ 2147483647 h 242"/>
                <a:gd name="T28" fmla="*/ 0 w 46"/>
                <a:gd name="T29" fmla="*/ 2147483647 h 242"/>
                <a:gd name="T30" fmla="*/ 138816848 w 46"/>
                <a:gd name="T31" fmla="*/ 2147483647 h 242"/>
                <a:gd name="T32" fmla="*/ 554999755 w 46"/>
                <a:gd name="T33" fmla="*/ 2147483647 h 242"/>
                <a:gd name="T34" fmla="*/ 1109731355 w 46"/>
                <a:gd name="T35" fmla="*/ 2147483647 h 242"/>
                <a:gd name="T36" fmla="*/ 1803547441 w 46"/>
                <a:gd name="T37" fmla="*/ 2147483647 h 242"/>
                <a:gd name="T38" fmla="*/ 2147483647 w 46"/>
                <a:gd name="T39" fmla="*/ 2147483647 h 242"/>
                <a:gd name="T40" fmla="*/ 2147483647 w 46"/>
                <a:gd name="T41" fmla="*/ 2147483647 h 242"/>
                <a:gd name="T42" fmla="*/ 2147483647 w 46"/>
                <a:gd name="T43" fmla="*/ 2147483647 h 242"/>
                <a:gd name="T44" fmla="*/ 2147483647 w 46"/>
                <a:gd name="T45" fmla="*/ 2147483647 h 242"/>
                <a:gd name="T46" fmla="*/ 2147483647 w 46"/>
                <a:gd name="T47" fmla="*/ 2147483647 h 242"/>
                <a:gd name="T48" fmla="*/ 2147483647 w 46"/>
                <a:gd name="T49" fmla="*/ 2147483647 h 242"/>
                <a:gd name="T50" fmla="*/ 2147483647 w 46"/>
                <a:gd name="T51" fmla="*/ 2147483647 h 242"/>
                <a:gd name="T52" fmla="*/ 2147483647 w 46"/>
                <a:gd name="T53" fmla="*/ 2147483647 h 242"/>
                <a:gd name="T54" fmla="*/ 2147483647 w 46"/>
                <a:gd name="T55" fmla="*/ 2147483647 h 242"/>
                <a:gd name="T56" fmla="*/ 2147483647 w 46"/>
                <a:gd name="T57" fmla="*/ 2147483647 h 242"/>
                <a:gd name="T58" fmla="*/ 2147483647 w 46"/>
                <a:gd name="T59" fmla="*/ 2147483647 h 242"/>
                <a:gd name="T60" fmla="*/ 2147483647 w 46"/>
                <a:gd name="T61" fmla="*/ 2147483647 h 242"/>
                <a:gd name="T62" fmla="*/ 2147483647 w 46"/>
                <a:gd name="T63" fmla="*/ 2147483647 h 242"/>
                <a:gd name="T64" fmla="*/ 2147483647 w 46"/>
                <a:gd name="T65" fmla="*/ 2147483647 h 242"/>
                <a:gd name="T66" fmla="*/ 2147483647 w 46"/>
                <a:gd name="T67" fmla="*/ 2147483647 h 242"/>
                <a:gd name="T68" fmla="*/ 2147483647 w 46"/>
                <a:gd name="T69" fmla="*/ 2147483647 h 242"/>
                <a:gd name="T70" fmla="*/ 2147483647 w 46"/>
                <a:gd name="T71" fmla="*/ 2147483647 h 242"/>
                <a:gd name="T72" fmla="*/ 2147483647 w 46"/>
                <a:gd name="T73" fmla="*/ 2147483647 h 242"/>
                <a:gd name="T74" fmla="*/ 2147483647 w 46"/>
                <a:gd name="T75" fmla="*/ 2147483647 h 242"/>
                <a:gd name="T76" fmla="*/ 2147483647 w 46"/>
                <a:gd name="T77" fmla="*/ 2147483647 h 242"/>
                <a:gd name="T78" fmla="*/ 2147483647 w 46"/>
                <a:gd name="T79" fmla="*/ 1650268636 h 242"/>
                <a:gd name="T80" fmla="*/ 2147483647 w 46"/>
                <a:gd name="T81" fmla="*/ 1050017195 h 242"/>
                <a:gd name="T82" fmla="*/ 2147483647 w 46"/>
                <a:gd name="T83" fmla="*/ 450047373 h 242"/>
                <a:gd name="T84" fmla="*/ 2147483647 w 46"/>
                <a:gd name="T85" fmla="*/ 300125986 h 242"/>
                <a:gd name="T86" fmla="*/ 2147483647 w 46"/>
                <a:gd name="T87" fmla="*/ 0 h 242"/>
                <a:gd name="T88" fmla="*/ 2147483647 w 46"/>
                <a:gd name="T89" fmla="*/ 300125986 h 242"/>
                <a:gd name="T90" fmla="*/ 2147483647 w 46"/>
                <a:gd name="T91" fmla="*/ 599969291 h 242"/>
                <a:gd name="T92" fmla="*/ 2147483647 w 46"/>
                <a:gd name="T93" fmla="*/ 1500346718 h 242"/>
                <a:gd name="T94" fmla="*/ 2147483647 w 46"/>
                <a:gd name="T95" fmla="*/ 1500346718 h 2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242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2" name="Freeform 1820"/>
            <p:cNvSpPr>
              <a:spLocks/>
            </p:cNvSpPr>
            <p:nvPr/>
          </p:nvSpPr>
          <p:spPr bwMode="auto">
            <a:xfrm>
              <a:off x="2562227" y="6086475"/>
              <a:ext cx="19050" cy="128588"/>
            </a:xfrm>
            <a:custGeom>
              <a:avLst/>
              <a:gdLst>
                <a:gd name="T0" fmla="*/ 1612472010 w 35"/>
                <a:gd name="T1" fmla="*/ 1317268647 h 244"/>
                <a:gd name="T2" fmla="*/ 1612472010 w 35"/>
                <a:gd name="T3" fmla="*/ 1317268647 h 244"/>
                <a:gd name="T4" fmla="*/ 1128701070 w 35"/>
                <a:gd name="T5" fmla="*/ 2147483647 h 244"/>
                <a:gd name="T6" fmla="*/ 483771484 w 35"/>
                <a:gd name="T7" fmla="*/ 2147483647 h 244"/>
                <a:gd name="T8" fmla="*/ 322612839 w 35"/>
                <a:gd name="T9" fmla="*/ 2147483647 h 244"/>
                <a:gd name="T10" fmla="*/ 0 w 35"/>
                <a:gd name="T11" fmla="*/ 2147483647 h 244"/>
                <a:gd name="T12" fmla="*/ 0 w 35"/>
                <a:gd name="T13" fmla="*/ 2147483647 h 244"/>
                <a:gd name="T14" fmla="*/ 0 w 35"/>
                <a:gd name="T15" fmla="*/ 2147483647 h 244"/>
                <a:gd name="T16" fmla="*/ 644929586 w 35"/>
                <a:gd name="T17" fmla="*/ 2147483647 h 244"/>
                <a:gd name="T18" fmla="*/ 483771484 w 35"/>
                <a:gd name="T19" fmla="*/ 2147483647 h 244"/>
                <a:gd name="T20" fmla="*/ 0 w 35"/>
                <a:gd name="T21" fmla="*/ 2147483647 h 244"/>
                <a:gd name="T22" fmla="*/ 0 w 35"/>
                <a:gd name="T23" fmla="*/ 2147483647 h 244"/>
                <a:gd name="T24" fmla="*/ 322612839 w 35"/>
                <a:gd name="T25" fmla="*/ 2147483647 h 244"/>
                <a:gd name="T26" fmla="*/ 483771484 w 35"/>
                <a:gd name="T27" fmla="*/ 2147483647 h 244"/>
                <a:gd name="T28" fmla="*/ 1128701070 w 35"/>
                <a:gd name="T29" fmla="*/ 2147483647 h 244"/>
                <a:gd name="T30" fmla="*/ 1773630656 w 35"/>
                <a:gd name="T31" fmla="*/ 2147483647 h 244"/>
                <a:gd name="T32" fmla="*/ 2147483647 w 35"/>
                <a:gd name="T33" fmla="*/ 2147483647 h 244"/>
                <a:gd name="T34" fmla="*/ 2147483647 w 35"/>
                <a:gd name="T35" fmla="*/ 2147483647 h 244"/>
                <a:gd name="T36" fmla="*/ 2147483647 w 35"/>
                <a:gd name="T37" fmla="*/ 2147483647 h 244"/>
                <a:gd name="T38" fmla="*/ 2147483647 w 35"/>
                <a:gd name="T39" fmla="*/ 2147483647 h 244"/>
                <a:gd name="T40" fmla="*/ 2147483647 w 35"/>
                <a:gd name="T41" fmla="*/ 2147483647 h 244"/>
                <a:gd name="T42" fmla="*/ 2147483647 w 35"/>
                <a:gd name="T43" fmla="*/ 2147483647 h 244"/>
                <a:gd name="T44" fmla="*/ 2147483647 w 35"/>
                <a:gd name="T45" fmla="*/ 2147483647 h 244"/>
                <a:gd name="T46" fmla="*/ 2147483647 w 35"/>
                <a:gd name="T47" fmla="*/ 2147483647 h 244"/>
                <a:gd name="T48" fmla="*/ 2147483647 w 35"/>
                <a:gd name="T49" fmla="*/ 2147483647 h 244"/>
                <a:gd name="T50" fmla="*/ 2147483647 w 35"/>
                <a:gd name="T51" fmla="*/ 2147483647 h 244"/>
                <a:gd name="T52" fmla="*/ 2147483647 w 35"/>
                <a:gd name="T53" fmla="*/ 2147483647 h 244"/>
                <a:gd name="T54" fmla="*/ 2147483647 w 35"/>
                <a:gd name="T55" fmla="*/ 2147483647 h 244"/>
                <a:gd name="T56" fmla="*/ 2147483647 w 35"/>
                <a:gd name="T57" fmla="*/ 2147483647 h 244"/>
                <a:gd name="T58" fmla="*/ 2147483647 w 35"/>
                <a:gd name="T59" fmla="*/ 2147483647 h 244"/>
                <a:gd name="T60" fmla="*/ 2147483647 w 35"/>
                <a:gd name="T61" fmla="*/ 2147483647 h 244"/>
                <a:gd name="T62" fmla="*/ 2147483647 w 35"/>
                <a:gd name="T63" fmla="*/ 2147483647 h 244"/>
                <a:gd name="T64" fmla="*/ 2147483647 w 35"/>
                <a:gd name="T65" fmla="*/ 1609995013 h 244"/>
                <a:gd name="T66" fmla="*/ 2147483647 w 35"/>
                <a:gd name="T67" fmla="*/ 731815915 h 244"/>
                <a:gd name="T68" fmla="*/ 2147483647 w 35"/>
                <a:gd name="T69" fmla="*/ 292726366 h 244"/>
                <a:gd name="T70" fmla="*/ 2147483647 w 35"/>
                <a:gd name="T71" fmla="*/ 146363183 h 244"/>
                <a:gd name="T72" fmla="*/ 2147483647 w 35"/>
                <a:gd name="T73" fmla="*/ 0 h 244"/>
                <a:gd name="T74" fmla="*/ 2147483647 w 35"/>
                <a:gd name="T75" fmla="*/ 146363183 h 244"/>
                <a:gd name="T76" fmla="*/ 2147483647 w 35"/>
                <a:gd name="T77" fmla="*/ 585452732 h 244"/>
                <a:gd name="T78" fmla="*/ 1612472010 w 35"/>
                <a:gd name="T79" fmla="*/ 1317268647 h 244"/>
                <a:gd name="T80" fmla="*/ 1612472010 w 35"/>
                <a:gd name="T81" fmla="*/ 131726864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5" h="244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3" name="Freeform 1821"/>
            <p:cNvSpPr>
              <a:spLocks/>
            </p:cNvSpPr>
            <p:nvPr/>
          </p:nvSpPr>
          <p:spPr bwMode="auto">
            <a:xfrm>
              <a:off x="2606677" y="6091238"/>
              <a:ext cx="15875" cy="128588"/>
            </a:xfrm>
            <a:custGeom>
              <a:avLst/>
              <a:gdLst>
                <a:gd name="T0" fmla="*/ 2147483647 w 31"/>
                <a:gd name="T1" fmla="*/ 1800190554 h 242"/>
                <a:gd name="T2" fmla="*/ 2147483647 w 31"/>
                <a:gd name="T3" fmla="*/ 1800190554 h 242"/>
                <a:gd name="T4" fmla="*/ 2147483647 w 31"/>
                <a:gd name="T5" fmla="*/ 1050017195 h 242"/>
                <a:gd name="T6" fmla="*/ 2147483647 w 31"/>
                <a:gd name="T7" fmla="*/ 450047373 h 242"/>
                <a:gd name="T8" fmla="*/ 2147483647 w 31"/>
                <a:gd name="T9" fmla="*/ 300125986 h 242"/>
                <a:gd name="T10" fmla="*/ 1611484052 w 31"/>
                <a:gd name="T11" fmla="*/ 0 h 242"/>
                <a:gd name="T12" fmla="*/ 1074409758 w 31"/>
                <a:gd name="T13" fmla="*/ 300125986 h 242"/>
                <a:gd name="T14" fmla="*/ 537073782 w 31"/>
                <a:gd name="T15" fmla="*/ 450047373 h 242"/>
                <a:gd name="T16" fmla="*/ 134268702 w 31"/>
                <a:gd name="T17" fmla="*/ 1050017195 h 242"/>
                <a:gd name="T18" fmla="*/ 0 w 31"/>
                <a:gd name="T19" fmla="*/ 1800190554 h 242"/>
                <a:gd name="T20" fmla="*/ 0 w 31"/>
                <a:gd name="T21" fmla="*/ 1800190554 h 242"/>
                <a:gd name="T22" fmla="*/ 134268702 w 31"/>
                <a:gd name="T23" fmla="*/ 2147483647 h 242"/>
                <a:gd name="T24" fmla="*/ 402805593 w 31"/>
                <a:gd name="T25" fmla="*/ 2147483647 h 242"/>
                <a:gd name="T26" fmla="*/ 537073782 w 31"/>
                <a:gd name="T27" fmla="*/ 2147483647 h 242"/>
                <a:gd name="T28" fmla="*/ 671342484 w 31"/>
                <a:gd name="T29" fmla="*/ 2147483647 h 242"/>
                <a:gd name="T30" fmla="*/ 671342484 w 31"/>
                <a:gd name="T31" fmla="*/ 2147483647 h 242"/>
                <a:gd name="T32" fmla="*/ 537073782 w 31"/>
                <a:gd name="T33" fmla="*/ 2147483647 h 242"/>
                <a:gd name="T34" fmla="*/ 402805593 w 31"/>
                <a:gd name="T35" fmla="*/ 2147483647 h 242"/>
                <a:gd name="T36" fmla="*/ 134268702 w 31"/>
                <a:gd name="T37" fmla="*/ 2147483647 h 242"/>
                <a:gd name="T38" fmla="*/ 0 w 31"/>
                <a:gd name="T39" fmla="*/ 2147483647 h 242"/>
                <a:gd name="T40" fmla="*/ 0 w 31"/>
                <a:gd name="T41" fmla="*/ 2147483647 h 242"/>
                <a:gd name="T42" fmla="*/ 134268702 w 31"/>
                <a:gd name="T43" fmla="*/ 2147483647 h 242"/>
                <a:gd name="T44" fmla="*/ 537073782 w 31"/>
                <a:gd name="T45" fmla="*/ 2147483647 h 242"/>
                <a:gd name="T46" fmla="*/ 1074409758 w 31"/>
                <a:gd name="T47" fmla="*/ 2147483647 h 242"/>
                <a:gd name="T48" fmla="*/ 1611484052 w 31"/>
                <a:gd name="T49" fmla="*/ 2147483647 h 242"/>
                <a:gd name="T50" fmla="*/ 2147483647 w 31"/>
                <a:gd name="T51" fmla="*/ 2147483647 h 242"/>
                <a:gd name="T52" fmla="*/ 2147483647 w 31"/>
                <a:gd name="T53" fmla="*/ 2147483647 h 242"/>
                <a:gd name="T54" fmla="*/ 2147483647 w 31"/>
                <a:gd name="T55" fmla="*/ 2147483647 h 242"/>
                <a:gd name="T56" fmla="*/ 2147483647 w 31"/>
                <a:gd name="T57" fmla="*/ 2147483647 h 242"/>
                <a:gd name="T58" fmla="*/ 2147483647 w 31"/>
                <a:gd name="T59" fmla="*/ 2147483647 h 242"/>
                <a:gd name="T60" fmla="*/ 2147483647 w 31"/>
                <a:gd name="T61" fmla="*/ 2147483647 h 242"/>
                <a:gd name="T62" fmla="*/ 2147483647 w 31"/>
                <a:gd name="T63" fmla="*/ 2147483647 h 242"/>
                <a:gd name="T64" fmla="*/ 2147483647 w 31"/>
                <a:gd name="T65" fmla="*/ 2147483647 h 242"/>
                <a:gd name="T66" fmla="*/ 2147483647 w 31"/>
                <a:gd name="T67" fmla="*/ 2147483647 h 242"/>
                <a:gd name="T68" fmla="*/ 2147483647 w 31"/>
                <a:gd name="T69" fmla="*/ 2147483647 h 242"/>
                <a:gd name="T70" fmla="*/ 2147483647 w 31"/>
                <a:gd name="T71" fmla="*/ 2147483647 h 242"/>
                <a:gd name="T72" fmla="*/ 2147483647 w 31"/>
                <a:gd name="T73" fmla="*/ 2147483647 h 242"/>
                <a:gd name="T74" fmla="*/ 2147483647 w 31"/>
                <a:gd name="T75" fmla="*/ 1800190554 h 242"/>
                <a:gd name="T76" fmla="*/ 2147483647 w 31"/>
                <a:gd name="T77" fmla="*/ 1800190554 h 2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" h="242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4" name="Freeform 1822"/>
            <p:cNvSpPr>
              <a:spLocks/>
            </p:cNvSpPr>
            <p:nvPr/>
          </p:nvSpPr>
          <p:spPr bwMode="auto">
            <a:xfrm>
              <a:off x="2657477" y="6088063"/>
              <a:ext cx="15875" cy="127000"/>
            </a:xfrm>
            <a:custGeom>
              <a:avLst/>
              <a:gdLst>
                <a:gd name="T0" fmla="*/ 2147483647 w 32"/>
                <a:gd name="T1" fmla="*/ 2147483647 h 242"/>
                <a:gd name="T2" fmla="*/ 2147483647 w 32"/>
                <a:gd name="T3" fmla="*/ 2147483647 h 242"/>
                <a:gd name="T4" fmla="*/ 2147483647 w 32"/>
                <a:gd name="T5" fmla="*/ 1589930843 h 242"/>
                <a:gd name="T6" fmla="*/ 2147483647 w 32"/>
                <a:gd name="T7" fmla="*/ 1011849409 h 242"/>
                <a:gd name="T8" fmla="*/ 2147483647 w 32"/>
                <a:gd name="T9" fmla="*/ 433492459 h 242"/>
                <a:gd name="T10" fmla="*/ 2147483647 w 32"/>
                <a:gd name="T11" fmla="*/ 289178475 h 242"/>
                <a:gd name="T12" fmla="*/ 2147483647 w 32"/>
                <a:gd name="T13" fmla="*/ 0 h 242"/>
                <a:gd name="T14" fmla="*/ 1465086883 w 32"/>
                <a:gd name="T15" fmla="*/ 289178475 h 242"/>
                <a:gd name="T16" fmla="*/ 1098876926 w 32"/>
                <a:gd name="T17" fmla="*/ 722670934 h 242"/>
                <a:gd name="T18" fmla="*/ 854736789 w 32"/>
                <a:gd name="T19" fmla="*/ 1445341868 h 242"/>
                <a:gd name="T20" fmla="*/ 854736789 w 32"/>
                <a:gd name="T21" fmla="*/ 1445341868 h 242"/>
                <a:gd name="T22" fmla="*/ 610350590 w 32"/>
                <a:gd name="T23" fmla="*/ 2147483647 h 242"/>
                <a:gd name="T24" fmla="*/ 488280273 w 32"/>
                <a:gd name="T25" fmla="*/ 2147483647 h 242"/>
                <a:gd name="T26" fmla="*/ 488280273 w 32"/>
                <a:gd name="T27" fmla="*/ 2147483647 h 242"/>
                <a:gd name="T28" fmla="*/ 854736789 w 32"/>
                <a:gd name="T29" fmla="*/ 2147483647 h 242"/>
                <a:gd name="T30" fmla="*/ 854736789 w 32"/>
                <a:gd name="T31" fmla="*/ 2147483647 h 242"/>
                <a:gd name="T32" fmla="*/ 854736789 w 32"/>
                <a:gd name="T33" fmla="*/ 2147483647 h 242"/>
                <a:gd name="T34" fmla="*/ 488280273 w 32"/>
                <a:gd name="T35" fmla="*/ 2147483647 h 242"/>
                <a:gd name="T36" fmla="*/ 122070316 w 32"/>
                <a:gd name="T37" fmla="*/ 2147483647 h 242"/>
                <a:gd name="T38" fmla="*/ 0 w 32"/>
                <a:gd name="T39" fmla="*/ 2147483647 h 242"/>
                <a:gd name="T40" fmla="*/ 0 w 32"/>
                <a:gd name="T41" fmla="*/ 2147483647 h 242"/>
                <a:gd name="T42" fmla="*/ 122070316 w 32"/>
                <a:gd name="T43" fmla="*/ 2147483647 h 242"/>
                <a:gd name="T44" fmla="*/ 488280273 w 32"/>
                <a:gd name="T45" fmla="*/ 2147483647 h 242"/>
                <a:gd name="T46" fmla="*/ 976806609 w 32"/>
                <a:gd name="T47" fmla="*/ 2147483647 h 242"/>
                <a:gd name="T48" fmla="*/ 1465086883 w 32"/>
                <a:gd name="T49" fmla="*/ 2147483647 h 242"/>
                <a:gd name="T50" fmla="*/ 2147483647 w 32"/>
                <a:gd name="T51" fmla="*/ 2147483647 h 242"/>
                <a:gd name="T52" fmla="*/ 2147483647 w 32"/>
                <a:gd name="T53" fmla="*/ 2147483647 h 242"/>
                <a:gd name="T54" fmla="*/ 2147483647 w 32"/>
                <a:gd name="T55" fmla="*/ 2147483647 h 242"/>
                <a:gd name="T56" fmla="*/ 2147483647 w 32"/>
                <a:gd name="T57" fmla="*/ 2147483647 h 242"/>
                <a:gd name="T58" fmla="*/ 2147483647 w 32"/>
                <a:gd name="T59" fmla="*/ 2147483647 h 242"/>
                <a:gd name="T60" fmla="*/ 2147483647 w 32"/>
                <a:gd name="T61" fmla="*/ 2147483647 h 242"/>
                <a:gd name="T62" fmla="*/ 2147483647 w 32"/>
                <a:gd name="T63" fmla="*/ 2147483647 h 242"/>
                <a:gd name="T64" fmla="*/ 2147483647 w 32"/>
                <a:gd name="T65" fmla="*/ 2147483647 h 242"/>
                <a:gd name="T66" fmla="*/ 2147483647 w 32"/>
                <a:gd name="T67" fmla="*/ 2147483647 h 242"/>
                <a:gd name="T68" fmla="*/ 2147483647 w 32"/>
                <a:gd name="T69" fmla="*/ 2147483647 h 242"/>
                <a:gd name="T70" fmla="*/ 2147483647 w 32"/>
                <a:gd name="T71" fmla="*/ 2147483647 h 242"/>
                <a:gd name="T72" fmla="*/ 2147483647 w 32"/>
                <a:gd name="T73" fmla="*/ 2147483647 h 242"/>
                <a:gd name="T74" fmla="*/ 2147483647 w 32"/>
                <a:gd name="T75" fmla="*/ 2147483647 h 242"/>
                <a:gd name="T76" fmla="*/ 2147483647 w 32"/>
                <a:gd name="T77" fmla="*/ 2147483647 h 242"/>
                <a:gd name="T78" fmla="*/ 2147483647 w 32"/>
                <a:gd name="T79" fmla="*/ 2147483647 h 242"/>
                <a:gd name="T80" fmla="*/ 2147483647 w 32"/>
                <a:gd name="T81" fmla="*/ 2147483647 h 2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4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5" name="Freeform 1823"/>
            <p:cNvSpPr>
              <a:spLocks/>
            </p:cNvSpPr>
            <p:nvPr/>
          </p:nvSpPr>
          <p:spPr bwMode="auto">
            <a:xfrm>
              <a:off x="2693989" y="6094413"/>
              <a:ext cx="17463" cy="128588"/>
            </a:xfrm>
            <a:custGeom>
              <a:avLst/>
              <a:gdLst>
                <a:gd name="T0" fmla="*/ 2147483647 w 32"/>
                <a:gd name="T1" fmla="*/ 2147483647 h 243"/>
                <a:gd name="T2" fmla="*/ 2147483647 w 32"/>
                <a:gd name="T3" fmla="*/ 2147483647 h 243"/>
                <a:gd name="T4" fmla="*/ 2147483647 w 32"/>
                <a:gd name="T5" fmla="*/ 1481863458 h 243"/>
                <a:gd name="T6" fmla="*/ 2147483647 w 32"/>
                <a:gd name="T7" fmla="*/ 740931464 h 243"/>
                <a:gd name="T8" fmla="*/ 2147483647 w 32"/>
                <a:gd name="T9" fmla="*/ 148130201 h 243"/>
                <a:gd name="T10" fmla="*/ 2147483647 w 32"/>
                <a:gd name="T11" fmla="*/ 0 h 243"/>
                <a:gd name="T12" fmla="*/ 2147483647 w 32"/>
                <a:gd name="T13" fmla="*/ 0 h 243"/>
                <a:gd name="T14" fmla="*/ 2112656823 w 32"/>
                <a:gd name="T15" fmla="*/ 0 h 243"/>
                <a:gd name="T16" fmla="*/ 1462539893 w 32"/>
                <a:gd name="T17" fmla="*/ 592801263 h 243"/>
                <a:gd name="T18" fmla="*/ 1137630409 w 32"/>
                <a:gd name="T19" fmla="*/ 1185322596 h 243"/>
                <a:gd name="T20" fmla="*/ 1137630409 w 32"/>
                <a:gd name="T21" fmla="*/ 1185322596 h 243"/>
                <a:gd name="T22" fmla="*/ 487513480 w 32"/>
                <a:gd name="T23" fmla="*/ 2147483647 h 243"/>
                <a:gd name="T24" fmla="*/ 324909484 w 32"/>
                <a:gd name="T25" fmla="*/ 2147483647 h 243"/>
                <a:gd name="T26" fmla="*/ 0 w 32"/>
                <a:gd name="T27" fmla="*/ 2147483647 h 243"/>
                <a:gd name="T28" fmla="*/ 0 w 32"/>
                <a:gd name="T29" fmla="*/ 2147483647 h 243"/>
                <a:gd name="T30" fmla="*/ 0 w 32"/>
                <a:gd name="T31" fmla="*/ 2147483647 h 243"/>
                <a:gd name="T32" fmla="*/ 324909484 w 32"/>
                <a:gd name="T33" fmla="*/ 2147483647 h 243"/>
                <a:gd name="T34" fmla="*/ 487513480 w 32"/>
                <a:gd name="T35" fmla="*/ 2147483647 h 243"/>
                <a:gd name="T36" fmla="*/ 975026413 w 32"/>
                <a:gd name="T37" fmla="*/ 2147483647 h 243"/>
                <a:gd name="T38" fmla="*/ 975026413 w 32"/>
                <a:gd name="T39" fmla="*/ 2147483647 h 243"/>
                <a:gd name="T40" fmla="*/ 1462539893 w 32"/>
                <a:gd name="T41" fmla="*/ 2147483647 h 243"/>
                <a:gd name="T42" fmla="*/ 1787747339 w 32"/>
                <a:gd name="T43" fmla="*/ 2147483647 h 243"/>
                <a:gd name="T44" fmla="*/ 2147483647 w 32"/>
                <a:gd name="T45" fmla="*/ 2147483647 h 243"/>
                <a:gd name="T46" fmla="*/ 2147483647 w 32"/>
                <a:gd name="T47" fmla="*/ 2147483647 h 243"/>
                <a:gd name="T48" fmla="*/ 2147483647 w 32"/>
                <a:gd name="T49" fmla="*/ 2147483647 h 243"/>
                <a:gd name="T50" fmla="*/ 2147483647 w 32"/>
                <a:gd name="T51" fmla="*/ 2147483647 h 243"/>
                <a:gd name="T52" fmla="*/ 2147483647 w 32"/>
                <a:gd name="T53" fmla="*/ 2147483647 h 243"/>
                <a:gd name="T54" fmla="*/ 2147483647 w 32"/>
                <a:gd name="T55" fmla="*/ 2147483647 h 243"/>
                <a:gd name="T56" fmla="*/ 2147483647 w 32"/>
                <a:gd name="T57" fmla="*/ 2147483647 h 243"/>
                <a:gd name="T58" fmla="*/ 2147483647 w 32"/>
                <a:gd name="T59" fmla="*/ 2147483647 h 243"/>
                <a:gd name="T60" fmla="*/ 2147483647 w 32"/>
                <a:gd name="T61" fmla="*/ 2147483647 h 243"/>
                <a:gd name="T62" fmla="*/ 2147483647 w 32"/>
                <a:gd name="T63" fmla="*/ 2147483647 h 243"/>
                <a:gd name="T64" fmla="*/ 2147483647 w 32"/>
                <a:gd name="T65" fmla="*/ 2147483647 h 243"/>
                <a:gd name="T66" fmla="*/ 2147483647 w 32"/>
                <a:gd name="T67" fmla="*/ 2147483647 h 243"/>
                <a:gd name="T68" fmla="*/ 2147483647 w 32"/>
                <a:gd name="T69" fmla="*/ 2147483647 h 243"/>
                <a:gd name="T70" fmla="*/ 2147483647 w 32"/>
                <a:gd name="T71" fmla="*/ 2147483647 h 243"/>
                <a:gd name="T72" fmla="*/ 2147483647 w 32"/>
                <a:gd name="T73" fmla="*/ 2147483647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" h="243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6" name="Freeform 1824"/>
            <p:cNvSpPr>
              <a:spLocks/>
            </p:cNvSpPr>
            <p:nvPr/>
          </p:nvSpPr>
          <p:spPr bwMode="auto">
            <a:xfrm>
              <a:off x="2466977" y="6257925"/>
              <a:ext cx="19050" cy="157163"/>
            </a:xfrm>
            <a:custGeom>
              <a:avLst/>
              <a:gdLst>
                <a:gd name="T0" fmla="*/ 2147483647 w 36"/>
                <a:gd name="T1" fmla="*/ 2147483647 h 296"/>
                <a:gd name="T2" fmla="*/ 2147483647 w 36"/>
                <a:gd name="T3" fmla="*/ 2147483647 h 296"/>
                <a:gd name="T4" fmla="*/ 2147483647 w 36"/>
                <a:gd name="T5" fmla="*/ 2147483647 h 296"/>
                <a:gd name="T6" fmla="*/ 2147483647 w 36"/>
                <a:gd name="T7" fmla="*/ 2147483647 h 296"/>
                <a:gd name="T8" fmla="*/ 2147483647 w 36"/>
                <a:gd name="T9" fmla="*/ 2147483647 h 296"/>
                <a:gd name="T10" fmla="*/ 2147483647 w 36"/>
                <a:gd name="T11" fmla="*/ 2147483647 h 296"/>
                <a:gd name="T12" fmla="*/ 2147483647 w 36"/>
                <a:gd name="T13" fmla="*/ 2147483647 h 296"/>
                <a:gd name="T14" fmla="*/ 2147483647 w 36"/>
                <a:gd name="T15" fmla="*/ 2147483647 h 296"/>
                <a:gd name="T16" fmla="*/ 2147483647 w 36"/>
                <a:gd name="T17" fmla="*/ 2147483647 h 296"/>
                <a:gd name="T18" fmla="*/ 2147483647 w 36"/>
                <a:gd name="T19" fmla="*/ 2147483647 h 296"/>
                <a:gd name="T20" fmla="*/ 2147483647 w 36"/>
                <a:gd name="T21" fmla="*/ 1796076286 h 296"/>
                <a:gd name="T22" fmla="*/ 2147483647 w 36"/>
                <a:gd name="T23" fmla="*/ 1796076286 h 296"/>
                <a:gd name="T24" fmla="*/ 2147483647 w 36"/>
                <a:gd name="T25" fmla="*/ 1047875807 h 296"/>
                <a:gd name="T26" fmla="*/ 2147483647 w 36"/>
                <a:gd name="T27" fmla="*/ 449089556 h 296"/>
                <a:gd name="T28" fmla="*/ 2147483647 w 36"/>
                <a:gd name="T29" fmla="*/ 149696696 h 296"/>
                <a:gd name="T30" fmla="*/ 2074368788 w 36"/>
                <a:gd name="T31" fmla="*/ 0 h 296"/>
                <a:gd name="T32" fmla="*/ 1333722779 w 36"/>
                <a:gd name="T33" fmla="*/ 149696696 h 296"/>
                <a:gd name="T34" fmla="*/ 592796842 w 36"/>
                <a:gd name="T35" fmla="*/ 449089556 h 296"/>
                <a:gd name="T36" fmla="*/ 296258192 w 36"/>
                <a:gd name="T37" fmla="*/ 1047875807 h 296"/>
                <a:gd name="T38" fmla="*/ 296258192 w 36"/>
                <a:gd name="T39" fmla="*/ 1796076286 h 296"/>
                <a:gd name="T40" fmla="*/ 296258192 w 36"/>
                <a:gd name="T41" fmla="*/ 1796076286 h 296"/>
                <a:gd name="T42" fmla="*/ 0 w 36"/>
                <a:gd name="T43" fmla="*/ 2147483647 h 296"/>
                <a:gd name="T44" fmla="*/ 296258192 w 36"/>
                <a:gd name="T45" fmla="*/ 2147483647 h 296"/>
                <a:gd name="T46" fmla="*/ 296258192 w 36"/>
                <a:gd name="T47" fmla="*/ 2147483647 h 296"/>
                <a:gd name="T48" fmla="*/ 296258192 w 36"/>
                <a:gd name="T49" fmla="*/ 2147483647 h 296"/>
                <a:gd name="T50" fmla="*/ 296258192 w 36"/>
                <a:gd name="T51" fmla="*/ 2147483647 h 296"/>
                <a:gd name="T52" fmla="*/ 444667746 w 36"/>
                <a:gd name="T53" fmla="*/ 2147483647 h 296"/>
                <a:gd name="T54" fmla="*/ 889055033 w 36"/>
                <a:gd name="T55" fmla="*/ 2147483647 h 296"/>
                <a:gd name="T56" fmla="*/ 1481851875 w 36"/>
                <a:gd name="T57" fmla="*/ 2147483647 h 296"/>
                <a:gd name="T58" fmla="*/ 2074368788 w 36"/>
                <a:gd name="T59" fmla="*/ 2147483647 h 296"/>
                <a:gd name="T60" fmla="*/ 2147483647 w 36"/>
                <a:gd name="T61" fmla="*/ 2147483647 h 296"/>
                <a:gd name="T62" fmla="*/ 2147483647 w 36"/>
                <a:gd name="T63" fmla="*/ 2147483647 h 296"/>
                <a:gd name="T64" fmla="*/ 2147483647 w 36"/>
                <a:gd name="T65" fmla="*/ 2147483647 h 296"/>
                <a:gd name="T66" fmla="*/ 2147483647 w 36"/>
                <a:gd name="T67" fmla="*/ 2147483647 h 296"/>
                <a:gd name="T68" fmla="*/ 2147483647 w 36"/>
                <a:gd name="T69" fmla="*/ 2147483647 h 296"/>
                <a:gd name="T70" fmla="*/ 2147483647 w 36"/>
                <a:gd name="T71" fmla="*/ 2147483647 h 296"/>
                <a:gd name="T72" fmla="*/ 2147483647 w 36"/>
                <a:gd name="T73" fmla="*/ 2147483647 h 296"/>
                <a:gd name="T74" fmla="*/ 2147483647 w 36"/>
                <a:gd name="T75" fmla="*/ 2147483647 h 296"/>
                <a:gd name="T76" fmla="*/ 2147483647 w 36"/>
                <a:gd name="T77" fmla="*/ 2147483647 h 296"/>
                <a:gd name="T78" fmla="*/ 2147483647 w 36"/>
                <a:gd name="T79" fmla="*/ 2147483647 h 296"/>
                <a:gd name="T80" fmla="*/ 2147483647 w 36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29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7" name="Freeform 1825"/>
            <p:cNvSpPr>
              <a:spLocks/>
            </p:cNvSpPr>
            <p:nvPr/>
          </p:nvSpPr>
          <p:spPr bwMode="auto">
            <a:xfrm>
              <a:off x="2508252" y="6253163"/>
              <a:ext cx="19050" cy="158750"/>
            </a:xfrm>
            <a:custGeom>
              <a:avLst/>
              <a:gdLst>
                <a:gd name="T0" fmla="*/ 2147483647 w 38"/>
                <a:gd name="T1" fmla="*/ 2147483647 h 302"/>
                <a:gd name="T2" fmla="*/ 2147483647 w 38"/>
                <a:gd name="T3" fmla="*/ 2147483647 h 302"/>
                <a:gd name="T4" fmla="*/ 2147483647 w 38"/>
                <a:gd name="T5" fmla="*/ 2147483647 h 302"/>
                <a:gd name="T6" fmla="*/ 2147483647 w 38"/>
                <a:gd name="T7" fmla="*/ 2147483647 h 302"/>
                <a:gd name="T8" fmla="*/ 2147483647 w 38"/>
                <a:gd name="T9" fmla="*/ 1888376457 h 302"/>
                <a:gd name="T10" fmla="*/ 2147483647 w 38"/>
                <a:gd name="T11" fmla="*/ 1888376457 h 302"/>
                <a:gd name="T12" fmla="*/ 2147483647 w 38"/>
                <a:gd name="T13" fmla="*/ 1016860509 h 302"/>
                <a:gd name="T14" fmla="*/ 2147483647 w 38"/>
                <a:gd name="T15" fmla="*/ 435757711 h 302"/>
                <a:gd name="T16" fmla="*/ 2147483647 w 38"/>
                <a:gd name="T17" fmla="*/ 290413150 h 302"/>
                <a:gd name="T18" fmla="*/ 2147483647 w 38"/>
                <a:gd name="T19" fmla="*/ 0 h 302"/>
                <a:gd name="T20" fmla="*/ 2147483647 w 38"/>
                <a:gd name="T21" fmla="*/ 290413150 h 302"/>
                <a:gd name="T22" fmla="*/ 2015817861 w 38"/>
                <a:gd name="T23" fmla="*/ 435757711 h 302"/>
                <a:gd name="T24" fmla="*/ 1637836283 w 38"/>
                <a:gd name="T25" fmla="*/ 1016860509 h 302"/>
                <a:gd name="T26" fmla="*/ 1511926311 w 38"/>
                <a:gd name="T27" fmla="*/ 1888376457 h 302"/>
                <a:gd name="T28" fmla="*/ 1511926311 w 38"/>
                <a:gd name="T29" fmla="*/ 1888376457 h 302"/>
                <a:gd name="T30" fmla="*/ 1511926311 w 38"/>
                <a:gd name="T31" fmla="*/ 2147483647 h 302"/>
                <a:gd name="T32" fmla="*/ 1133944733 w 38"/>
                <a:gd name="T33" fmla="*/ 2147483647 h 302"/>
                <a:gd name="T34" fmla="*/ 503891550 w 38"/>
                <a:gd name="T35" fmla="*/ 2147483647 h 302"/>
                <a:gd name="T36" fmla="*/ 503891550 w 38"/>
                <a:gd name="T37" fmla="*/ 2147483647 h 302"/>
                <a:gd name="T38" fmla="*/ 125909972 w 38"/>
                <a:gd name="T39" fmla="*/ 2147483647 h 302"/>
                <a:gd name="T40" fmla="*/ 0 w 38"/>
                <a:gd name="T41" fmla="*/ 2147483647 h 302"/>
                <a:gd name="T42" fmla="*/ 0 w 38"/>
                <a:gd name="T43" fmla="*/ 2147483647 h 302"/>
                <a:gd name="T44" fmla="*/ 125909972 w 38"/>
                <a:gd name="T45" fmla="*/ 2147483647 h 302"/>
                <a:gd name="T46" fmla="*/ 630053183 w 38"/>
                <a:gd name="T47" fmla="*/ 2147483647 h 302"/>
                <a:gd name="T48" fmla="*/ 1385764678 w 38"/>
                <a:gd name="T49" fmla="*/ 2147483647 h 302"/>
                <a:gd name="T50" fmla="*/ 1385764678 w 38"/>
                <a:gd name="T51" fmla="*/ 2147483647 h 302"/>
                <a:gd name="T52" fmla="*/ 1889907888 w 38"/>
                <a:gd name="T53" fmla="*/ 2147483647 h 302"/>
                <a:gd name="T54" fmla="*/ 2147483647 w 38"/>
                <a:gd name="T55" fmla="*/ 2147483647 h 302"/>
                <a:gd name="T56" fmla="*/ 2147483647 w 38"/>
                <a:gd name="T57" fmla="*/ 2147483647 h 302"/>
                <a:gd name="T58" fmla="*/ 2147483647 w 38"/>
                <a:gd name="T59" fmla="*/ 2147483647 h 302"/>
                <a:gd name="T60" fmla="*/ 2147483647 w 38"/>
                <a:gd name="T61" fmla="*/ 2147483647 h 302"/>
                <a:gd name="T62" fmla="*/ 2147483647 w 38"/>
                <a:gd name="T63" fmla="*/ 2147483647 h 302"/>
                <a:gd name="T64" fmla="*/ 2147483647 w 38"/>
                <a:gd name="T65" fmla="*/ 2147483647 h 302"/>
                <a:gd name="T66" fmla="*/ 2147483647 w 38"/>
                <a:gd name="T67" fmla="*/ 2147483647 h 302"/>
                <a:gd name="T68" fmla="*/ 2147483647 w 38"/>
                <a:gd name="T69" fmla="*/ 2147483647 h 302"/>
                <a:gd name="T70" fmla="*/ 2147483647 w 38"/>
                <a:gd name="T71" fmla="*/ 2147483647 h 302"/>
                <a:gd name="T72" fmla="*/ 2147483647 w 38"/>
                <a:gd name="T73" fmla="*/ 2147483647 h 302"/>
                <a:gd name="T74" fmla="*/ 2147483647 w 38"/>
                <a:gd name="T75" fmla="*/ 2147483647 h 302"/>
                <a:gd name="T76" fmla="*/ 2147483647 w 38"/>
                <a:gd name="T77" fmla="*/ 2147483647 h 302"/>
                <a:gd name="T78" fmla="*/ 2147483647 w 38"/>
                <a:gd name="T79" fmla="*/ 2147483647 h 302"/>
                <a:gd name="T80" fmla="*/ 2147483647 w 38"/>
                <a:gd name="T81" fmla="*/ 2147483647 h 302"/>
                <a:gd name="T82" fmla="*/ 2147483647 w 38"/>
                <a:gd name="T83" fmla="*/ 2147483647 h 302"/>
                <a:gd name="T84" fmla="*/ 2147483647 w 38"/>
                <a:gd name="T85" fmla="*/ 2147483647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302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8" name="Freeform 1826"/>
            <p:cNvSpPr>
              <a:spLocks/>
            </p:cNvSpPr>
            <p:nvPr/>
          </p:nvSpPr>
          <p:spPr bwMode="auto">
            <a:xfrm>
              <a:off x="2554289" y="6249988"/>
              <a:ext cx="14288" cy="161925"/>
            </a:xfrm>
            <a:custGeom>
              <a:avLst/>
              <a:gdLst>
                <a:gd name="T0" fmla="*/ 2147483647 w 27"/>
                <a:gd name="T1" fmla="*/ 1743760862 h 308"/>
                <a:gd name="T2" fmla="*/ 2147483647 w 27"/>
                <a:gd name="T3" fmla="*/ 1743760862 h 308"/>
                <a:gd name="T4" fmla="*/ 2147483647 w 27"/>
                <a:gd name="T5" fmla="*/ 871742164 h 308"/>
                <a:gd name="T6" fmla="*/ 2147483647 w 27"/>
                <a:gd name="T7" fmla="*/ 581253445 h 308"/>
                <a:gd name="T8" fmla="*/ 2147483647 w 27"/>
                <a:gd name="T9" fmla="*/ 145382363 h 308"/>
                <a:gd name="T10" fmla="*/ 1778234737 w 27"/>
                <a:gd name="T11" fmla="*/ 0 h 308"/>
                <a:gd name="T12" fmla="*/ 1185396511 w 27"/>
                <a:gd name="T13" fmla="*/ 145382363 h 308"/>
                <a:gd name="T14" fmla="*/ 592838225 w 27"/>
                <a:gd name="T15" fmla="*/ 581253445 h 308"/>
                <a:gd name="T16" fmla="*/ 148139572 w 27"/>
                <a:gd name="T17" fmla="*/ 871742164 h 308"/>
                <a:gd name="T18" fmla="*/ 0 w 27"/>
                <a:gd name="T19" fmla="*/ 1743760862 h 308"/>
                <a:gd name="T20" fmla="*/ 0 w 27"/>
                <a:gd name="T21" fmla="*/ 1743760862 h 308"/>
                <a:gd name="T22" fmla="*/ 444698654 w 27"/>
                <a:gd name="T23" fmla="*/ 2147483647 h 308"/>
                <a:gd name="T24" fmla="*/ 148139572 w 27"/>
                <a:gd name="T25" fmla="*/ 2147483647 h 308"/>
                <a:gd name="T26" fmla="*/ 0 w 27"/>
                <a:gd name="T27" fmla="*/ 2147483647 h 308"/>
                <a:gd name="T28" fmla="*/ 0 w 27"/>
                <a:gd name="T29" fmla="*/ 2147483647 h 308"/>
                <a:gd name="T30" fmla="*/ 148139572 w 27"/>
                <a:gd name="T31" fmla="*/ 2147483647 h 308"/>
                <a:gd name="T32" fmla="*/ 592838225 w 27"/>
                <a:gd name="T33" fmla="*/ 2147483647 h 308"/>
                <a:gd name="T34" fmla="*/ 1185396511 w 27"/>
                <a:gd name="T35" fmla="*/ 2147483647 h 308"/>
                <a:gd name="T36" fmla="*/ 1926374308 w 27"/>
                <a:gd name="T37" fmla="*/ 2147483647 h 308"/>
                <a:gd name="T38" fmla="*/ 2147483647 w 27"/>
                <a:gd name="T39" fmla="*/ 2147483647 h 308"/>
                <a:gd name="T40" fmla="*/ 2147483647 w 27"/>
                <a:gd name="T41" fmla="*/ 2147483647 h 308"/>
                <a:gd name="T42" fmla="*/ 2147483647 w 27"/>
                <a:gd name="T43" fmla="*/ 2147483647 h 308"/>
                <a:gd name="T44" fmla="*/ 2147483647 w 27"/>
                <a:gd name="T45" fmla="*/ 2147483647 h 308"/>
                <a:gd name="T46" fmla="*/ 2147483647 w 27"/>
                <a:gd name="T47" fmla="*/ 2147483647 h 308"/>
                <a:gd name="T48" fmla="*/ 2147483647 w 27"/>
                <a:gd name="T49" fmla="*/ 2147483647 h 308"/>
                <a:gd name="T50" fmla="*/ 2147483647 w 27"/>
                <a:gd name="T51" fmla="*/ 2147483647 h 308"/>
                <a:gd name="T52" fmla="*/ 2147483647 w 27"/>
                <a:gd name="T53" fmla="*/ 1743760862 h 308"/>
                <a:gd name="T54" fmla="*/ 2147483647 w 27"/>
                <a:gd name="T55" fmla="*/ 1743760862 h 3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7" h="308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9" name="Freeform 1827"/>
            <p:cNvSpPr>
              <a:spLocks/>
            </p:cNvSpPr>
            <p:nvPr/>
          </p:nvSpPr>
          <p:spPr bwMode="auto">
            <a:xfrm>
              <a:off x="2601914" y="6256338"/>
              <a:ext cx="14288" cy="166688"/>
            </a:xfrm>
            <a:custGeom>
              <a:avLst/>
              <a:gdLst>
                <a:gd name="T0" fmla="*/ 2147483647 w 29"/>
                <a:gd name="T1" fmla="*/ 1795100763 h 314"/>
                <a:gd name="T2" fmla="*/ 2147483647 w 29"/>
                <a:gd name="T3" fmla="*/ 1795100763 h 314"/>
                <a:gd name="T4" fmla="*/ 2147483647 w 29"/>
                <a:gd name="T5" fmla="*/ 1047189225 h 314"/>
                <a:gd name="T6" fmla="*/ 2147483647 w 29"/>
                <a:gd name="T7" fmla="*/ 448916265 h 314"/>
                <a:gd name="T8" fmla="*/ 2147483647 w 29"/>
                <a:gd name="T9" fmla="*/ 0 h 314"/>
                <a:gd name="T10" fmla="*/ 1554769413 w 29"/>
                <a:gd name="T11" fmla="*/ 0 h 314"/>
                <a:gd name="T12" fmla="*/ 1076322923 w 29"/>
                <a:gd name="T13" fmla="*/ 0 h 314"/>
                <a:gd name="T14" fmla="*/ 597876433 w 29"/>
                <a:gd name="T15" fmla="*/ 448916265 h 314"/>
                <a:gd name="T16" fmla="*/ 239101797 w 29"/>
                <a:gd name="T17" fmla="*/ 1047189225 h 314"/>
                <a:gd name="T18" fmla="*/ 0 w 29"/>
                <a:gd name="T19" fmla="*/ 1795100763 h 314"/>
                <a:gd name="T20" fmla="*/ 0 w 29"/>
                <a:gd name="T21" fmla="*/ 1795100763 h 314"/>
                <a:gd name="T22" fmla="*/ 0 w 29"/>
                <a:gd name="T23" fmla="*/ 2147483647 h 314"/>
                <a:gd name="T24" fmla="*/ 0 w 29"/>
                <a:gd name="T25" fmla="*/ 2147483647 h 314"/>
                <a:gd name="T26" fmla="*/ 358774143 w 29"/>
                <a:gd name="T27" fmla="*/ 2147483647 h 314"/>
                <a:gd name="T28" fmla="*/ 358774143 w 29"/>
                <a:gd name="T29" fmla="*/ 2147483647 h 314"/>
                <a:gd name="T30" fmla="*/ 597876433 w 29"/>
                <a:gd name="T31" fmla="*/ 2147483647 h 314"/>
                <a:gd name="T32" fmla="*/ 1076322923 w 29"/>
                <a:gd name="T33" fmla="*/ 2147483647 h 314"/>
                <a:gd name="T34" fmla="*/ 1554769413 w 29"/>
                <a:gd name="T35" fmla="*/ 2147483647 h 314"/>
                <a:gd name="T36" fmla="*/ 2033216396 w 29"/>
                <a:gd name="T37" fmla="*/ 2147483647 h 314"/>
                <a:gd name="T38" fmla="*/ 2147483647 w 29"/>
                <a:gd name="T39" fmla="*/ 2147483647 h 314"/>
                <a:gd name="T40" fmla="*/ 2147483647 w 29"/>
                <a:gd name="T41" fmla="*/ 2147483647 h 314"/>
                <a:gd name="T42" fmla="*/ 2147483647 w 29"/>
                <a:gd name="T43" fmla="*/ 2147483647 h 314"/>
                <a:gd name="T44" fmla="*/ 2147483647 w 29"/>
                <a:gd name="T45" fmla="*/ 2147483647 h 314"/>
                <a:gd name="T46" fmla="*/ 2147483647 w 29"/>
                <a:gd name="T47" fmla="*/ 2147483647 h 314"/>
                <a:gd name="T48" fmla="*/ 2147483647 w 29"/>
                <a:gd name="T49" fmla="*/ 2147483647 h 314"/>
                <a:gd name="T50" fmla="*/ 2147483647 w 29"/>
                <a:gd name="T51" fmla="*/ 2147483647 h 314"/>
                <a:gd name="T52" fmla="*/ 2147483647 w 29"/>
                <a:gd name="T53" fmla="*/ 1795100763 h 314"/>
                <a:gd name="T54" fmla="*/ 2147483647 w 29"/>
                <a:gd name="T55" fmla="*/ 1795100763 h 3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314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0" name="Freeform 1828"/>
            <p:cNvSpPr>
              <a:spLocks/>
            </p:cNvSpPr>
            <p:nvPr/>
          </p:nvSpPr>
          <p:spPr bwMode="auto">
            <a:xfrm>
              <a:off x="2649539" y="6253163"/>
              <a:ext cx="19050" cy="165100"/>
            </a:xfrm>
            <a:custGeom>
              <a:avLst/>
              <a:gdLst>
                <a:gd name="T0" fmla="*/ 2147483647 w 37"/>
                <a:gd name="T1" fmla="*/ 1889615244 h 314"/>
                <a:gd name="T2" fmla="*/ 2147483647 w 37"/>
                <a:gd name="T3" fmla="*/ 1889615244 h 314"/>
                <a:gd name="T4" fmla="*/ 2147483647 w 37"/>
                <a:gd name="T5" fmla="*/ 1017655368 h 314"/>
                <a:gd name="T6" fmla="*/ 2147483647 w 37"/>
                <a:gd name="T7" fmla="*/ 435980201 h 314"/>
                <a:gd name="T8" fmla="*/ 2147483647 w 37"/>
                <a:gd name="T9" fmla="*/ 290837846 h 314"/>
                <a:gd name="T10" fmla="*/ 2147483647 w 37"/>
                <a:gd name="T11" fmla="*/ 0 h 314"/>
                <a:gd name="T12" fmla="*/ 2147483647 w 37"/>
                <a:gd name="T13" fmla="*/ 290837846 h 314"/>
                <a:gd name="T14" fmla="*/ 2047257677 w 37"/>
                <a:gd name="T15" fmla="*/ 435980201 h 314"/>
                <a:gd name="T16" fmla="*/ 1774219691 w 37"/>
                <a:gd name="T17" fmla="*/ 1017655368 h 314"/>
                <a:gd name="T18" fmla="*/ 1501446345 w 37"/>
                <a:gd name="T19" fmla="*/ 1889615244 h 314"/>
                <a:gd name="T20" fmla="*/ 1501446345 w 37"/>
                <a:gd name="T21" fmla="*/ 1889615244 h 314"/>
                <a:gd name="T22" fmla="*/ 1364926836 w 37"/>
                <a:gd name="T23" fmla="*/ 2147483647 h 314"/>
                <a:gd name="T24" fmla="*/ 955369342 w 37"/>
                <a:gd name="T25" fmla="*/ 2147483647 h 314"/>
                <a:gd name="T26" fmla="*/ 955369342 w 37"/>
                <a:gd name="T27" fmla="*/ 2147483647 h 314"/>
                <a:gd name="T28" fmla="*/ 545811847 w 37"/>
                <a:gd name="T29" fmla="*/ 2147483647 h 314"/>
                <a:gd name="T30" fmla="*/ 273038501 w 37"/>
                <a:gd name="T31" fmla="*/ 2147483647 h 314"/>
                <a:gd name="T32" fmla="*/ 0 w 37"/>
                <a:gd name="T33" fmla="*/ 2147483647 h 314"/>
                <a:gd name="T34" fmla="*/ 0 w 37"/>
                <a:gd name="T35" fmla="*/ 2147483647 h 314"/>
                <a:gd name="T36" fmla="*/ 273038501 w 37"/>
                <a:gd name="T37" fmla="*/ 2147483647 h 314"/>
                <a:gd name="T38" fmla="*/ 818850349 w 37"/>
                <a:gd name="T39" fmla="*/ 2147483647 h 314"/>
                <a:gd name="T40" fmla="*/ 818850349 w 37"/>
                <a:gd name="T41" fmla="*/ 2147483647 h 314"/>
                <a:gd name="T42" fmla="*/ 955369342 w 37"/>
                <a:gd name="T43" fmla="*/ 2147483647 h 314"/>
                <a:gd name="T44" fmla="*/ 1501446345 w 37"/>
                <a:gd name="T45" fmla="*/ 2147483647 h 314"/>
                <a:gd name="T46" fmla="*/ 2047257677 w 37"/>
                <a:gd name="T47" fmla="*/ 2147483647 h 314"/>
                <a:gd name="T48" fmla="*/ 2147483647 w 37"/>
                <a:gd name="T49" fmla="*/ 2147483647 h 314"/>
                <a:gd name="T50" fmla="*/ 2147483647 w 37"/>
                <a:gd name="T51" fmla="*/ 2147483647 h 314"/>
                <a:gd name="T52" fmla="*/ 2147483647 w 37"/>
                <a:gd name="T53" fmla="*/ 2147483647 h 314"/>
                <a:gd name="T54" fmla="*/ 2147483647 w 37"/>
                <a:gd name="T55" fmla="*/ 2147483647 h 314"/>
                <a:gd name="T56" fmla="*/ 2147483647 w 37"/>
                <a:gd name="T57" fmla="*/ 2147483647 h 314"/>
                <a:gd name="T58" fmla="*/ 2147483647 w 37"/>
                <a:gd name="T59" fmla="*/ 2147483647 h 314"/>
                <a:gd name="T60" fmla="*/ 2147483647 w 37"/>
                <a:gd name="T61" fmla="*/ 2147483647 h 314"/>
                <a:gd name="T62" fmla="*/ 2147483647 w 37"/>
                <a:gd name="T63" fmla="*/ 2147483647 h 314"/>
                <a:gd name="T64" fmla="*/ 2147483647 w 37"/>
                <a:gd name="T65" fmla="*/ 2147483647 h 314"/>
                <a:gd name="T66" fmla="*/ 2147483647 w 37"/>
                <a:gd name="T67" fmla="*/ 2147483647 h 314"/>
                <a:gd name="T68" fmla="*/ 2147483647 w 37"/>
                <a:gd name="T69" fmla="*/ 2147483647 h 314"/>
                <a:gd name="T70" fmla="*/ 2147483647 w 37"/>
                <a:gd name="T71" fmla="*/ 2147483647 h 314"/>
                <a:gd name="T72" fmla="*/ 2147483647 w 37"/>
                <a:gd name="T73" fmla="*/ 2147483647 h 314"/>
                <a:gd name="T74" fmla="*/ 2147483647 w 37"/>
                <a:gd name="T75" fmla="*/ 2147483647 h 314"/>
                <a:gd name="T76" fmla="*/ 2147483647 w 37"/>
                <a:gd name="T77" fmla="*/ 1889615244 h 314"/>
                <a:gd name="T78" fmla="*/ 2147483647 w 37"/>
                <a:gd name="T79" fmla="*/ 1889615244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314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1" name="Freeform 1829"/>
            <p:cNvSpPr>
              <a:spLocks/>
            </p:cNvSpPr>
            <p:nvPr/>
          </p:nvSpPr>
          <p:spPr bwMode="auto">
            <a:xfrm>
              <a:off x="2692402" y="6249988"/>
              <a:ext cx="15875" cy="153988"/>
            </a:xfrm>
            <a:custGeom>
              <a:avLst/>
              <a:gdLst>
                <a:gd name="T0" fmla="*/ 2147483647 w 30"/>
                <a:gd name="T1" fmla="*/ 1778121661 h 291"/>
                <a:gd name="T2" fmla="*/ 2147483647 w 30"/>
                <a:gd name="T3" fmla="*/ 1778121661 h 291"/>
                <a:gd name="T4" fmla="*/ 2147483647 w 30"/>
                <a:gd name="T5" fmla="*/ 889061095 h 291"/>
                <a:gd name="T6" fmla="*/ 2147483647 w 30"/>
                <a:gd name="T7" fmla="*/ 592800354 h 291"/>
                <a:gd name="T8" fmla="*/ 2147483647 w 30"/>
                <a:gd name="T9" fmla="*/ 148130106 h 291"/>
                <a:gd name="T10" fmla="*/ 2074368788 w 30"/>
                <a:gd name="T11" fmla="*/ 0 h 291"/>
                <a:gd name="T12" fmla="*/ 1333722779 w 30"/>
                <a:gd name="T13" fmla="*/ 148130106 h 291"/>
                <a:gd name="T14" fmla="*/ 592796842 w 30"/>
                <a:gd name="T15" fmla="*/ 592800354 h 291"/>
                <a:gd name="T16" fmla="*/ 296258192 w 30"/>
                <a:gd name="T17" fmla="*/ 889061095 h 291"/>
                <a:gd name="T18" fmla="*/ 0 w 30"/>
                <a:gd name="T19" fmla="*/ 1778121661 h 291"/>
                <a:gd name="T20" fmla="*/ 0 w 30"/>
                <a:gd name="T21" fmla="*/ 1778121661 h 291"/>
                <a:gd name="T22" fmla="*/ 444667746 w 30"/>
                <a:gd name="T23" fmla="*/ 2147483647 h 291"/>
                <a:gd name="T24" fmla="*/ 592796842 w 30"/>
                <a:gd name="T25" fmla="*/ 2147483647 h 291"/>
                <a:gd name="T26" fmla="*/ 592796842 w 30"/>
                <a:gd name="T27" fmla="*/ 2147483647 h 291"/>
                <a:gd name="T28" fmla="*/ 889055033 w 30"/>
                <a:gd name="T29" fmla="*/ 2147483647 h 291"/>
                <a:gd name="T30" fmla="*/ 1333722779 w 30"/>
                <a:gd name="T31" fmla="*/ 2147483647 h 291"/>
                <a:gd name="T32" fmla="*/ 1926239692 w 30"/>
                <a:gd name="T33" fmla="*/ 2147483647 h 291"/>
                <a:gd name="T34" fmla="*/ 2147483647 w 30"/>
                <a:gd name="T35" fmla="*/ 2147483647 h 291"/>
                <a:gd name="T36" fmla="*/ 2147483647 w 30"/>
                <a:gd name="T37" fmla="*/ 2147483647 h 291"/>
                <a:gd name="T38" fmla="*/ 2147483647 w 30"/>
                <a:gd name="T39" fmla="*/ 2147483647 h 291"/>
                <a:gd name="T40" fmla="*/ 2147483647 w 30"/>
                <a:gd name="T41" fmla="*/ 2147483647 h 291"/>
                <a:gd name="T42" fmla="*/ 2147483647 w 30"/>
                <a:gd name="T43" fmla="*/ 2147483647 h 291"/>
                <a:gd name="T44" fmla="*/ 2147483647 w 30"/>
                <a:gd name="T45" fmla="*/ 2147483647 h 291"/>
                <a:gd name="T46" fmla="*/ 2147483647 w 30"/>
                <a:gd name="T47" fmla="*/ 2147483647 h 291"/>
                <a:gd name="T48" fmla="*/ 2147483647 w 30"/>
                <a:gd name="T49" fmla="*/ 1778121661 h 291"/>
                <a:gd name="T50" fmla="*/ 2147483647 w 30"/>
                <a:gd name="T51" fmla="*/ 1778121661 h 2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291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2" name="Freeform 1830"/>
            <p:cNvSpPr>
              <a:spLocks/>
            </p:cNvSpPr>
            <p:nvPr/>
          </p:nvSpPr>
          <p:spPr bwMode="auto">
            <a:xfrm>
              <a:off x="2417764" y="5891213"/>
              <a:ext cx="338138" cy="530225"/>
            </a:xfrm>
            <a:custGeom>
              <a:avLst/>
              <a:gdLst>
                <a:gd name="T0" fmla="*/ 2147483647 w 640"/>
                <a:gd name="T1" fmla="*/ 2147483647 h 1001"/>
                <a:gd name="T2" fmla="*/ 2147483647 w 640"/>
                <a:gd name="T3" fmla="*/ 891674244 h 1001"/>
                <a:gd name="T4" fmla="*/ 2147483647 w 640"/>
                <a:gd name="T5" fmla="*/ 297130992 h 1001"/>
                <a:gd name="T6" fmla="*/ 2147483647 w 640"/>
                <a:gd name="T7" fmla="*/ 1634923097 h 1001"/>
                <a:gd name="T8" fmla="*/ 2147483647 w 640"/>
                <a:gd name="T9" fmla="*/ 2147483647 h 1001"/>
                <a:gd name="T10" fmla="*/ 2147483647 w 640"/>
                <a:gd name="T11" fmla="*/ 2147483647 h 1001"/>
                <a:gd name="T12" fmla="*/ 2147483647 w 640"/>
                <a:gd name="T13" fmla="*/ 2147483647 h 1001"/>
                <a:gd name="T14" fmla="*/ 2147483647 w 640"/>
                <a:gd name="T15" fmla="*/ 2147483647 h 1001"/>
                <a:gd name="T16" fmla="*/ 2147483647 w 640"/>
                <a:gd name="T17" fmla="*/ 2147483647 h 1001"/>
                <a:gd name="T18" fmla="*/ 2147483647 w 640"/>
                <a:gd name="T19" fmla="*/ 2147483647 h 1001"/>
                <a:gd name="T20" fmla="*/ 2147483647 w 640"/>
                <a:gd name="T21" fmla="*/ 2147483647 h 1001"/>
                <a:gd name="T22" fmla="*/ 2147483647 w 640"/>
                <a:gd name="T23" fmla="*/ 2147483647 h 1001"/>
                <a:gd name="T24" fmla="*/ 2147483647 w 640"/>
                <a:gd name="T25" fmla="*/ 2147483647 h 1001"/>
                <a:gd name="T26" fmla="*/ 2147483647 w 640"/>
                <a:gd name="T27" fmla="*/ 2147483647 h 1001"/>
                <a:gd name="T28" fmla="*/ 2147483647 w 640"/>
                <a:gd name="T29" fmla="*/ 2147483647 h 1001"/>
                <a:gd name="T30" fmla="*/ 2147483647 w 640"/>
                <a:gd name="T31" fmla="*/ 2147483647 h 1001"/>
                <a:gd name="T32" fmla="*/ 2147483647 w 640"/>
                <a:gd name="T33" fmla="*/ 2147483647 h 1001"/>
                <a:gd name="T34" fmla="*/ 2147483647 w 640"/>
                <a:gd name="T35" fmla="*/ 2147483647 h 1001"/>
                <a:gd name="T36" fmla="*/ 2147483647 w 640"/>
                <a:gd name="T37" fmla="*/ 2147483647 h 1001"/>
                <a:gd name="T38" fmla="*/ 2147483647 w 640"/>
                <a:gd name="T39" fmla="*/ 2147483647 h 1001"/>
                <a:gd name="T40" fmla="*/ 2147483647 w 640"/>
                <a:gd name="T41" fmla="*/ 2147483647 h 1001"/>
                <a:gd name="T42" fmla="*/ 2147483647 w 640"/>
                <a:gd name="T43" fmla="*/ 2147483647 h 1001"/>
                <a:gd name="T44" fmla="*/ 2147483647 w 640"/>
                <a:gd name="T45" fmla="*/ 2147483647 h 1001"/>
                <a:gd name="T46" fmla="*/ 2147483647 w 640"/>
                <a:gd name="T47" fmla="*/ 2080759690 h 1001"/>
                <a:gd name="T48" fmla="*/ 1622384011 w 640"/>
                <a:gd name="T49" fmla="*/ 2147483647 h 1001"/>
                <a:gd name="T50" fmla="*/ 589831020 w 640"/>
                <a:gd name="T51" fmla="*/ 2147483647 h 1001"/>
                <a:gd name="T52" fmla="*/ 147388014 w 640"/>
                <a:gd name="T53" fmla="*/ 2147483647 h 1001"/>
                <a:gd name="T54" fmla="*/ 2147483647 w 640"/>
                <a:gd name="T55" fmla="*/ 2147483647 h 1001"/>
                <a:gd name="T56" fmla="*/ 2147483647 w 640"/>
                <a:gd name="T57" fmla="*/ 2147483647 h 1001"/>
                <a:gd name="T58" fmla="*/ 1327329019 w 640"/>
                <a:gd name="T59" fmla="*/ 2147483647 h 1001"/>
                <a:gd name="T60" fmla="*/ 1032274026 w 640"/>
                <a:gd name="T61" fmla="*/ 2147483647 h 1001"/>
                <a:gd name="T62" fmla="*/ 0 w 640"/>
                <a:gd name="T63" fmla="*/ 2147483647 h 1001"/>
                <a:gd name="T64" fmla="*/ 0 w 640"/>
                <a:gd name="T65" fmla="*/ 2147483647 h 1001"/>
                <a:gd name="T66" fmla="*/ 295054992 w 640"/>
                <a:gd name="T67" fmla="*/ 2147483647 h 1001"/>
                <a:gd name="T68" fmla="*/ 1917159511 w 640"/>
                <a:gd name="T69" fmla="*/ 2147483647 h 1001"/>
                <a:gd name="T70" fmla="*/ 2147483647 w 640"/>
                <a:gd name="T71" fmla="*/ 2147483647 h 1001"/>
                <a:gd name="T72" fmla="*/ 2147483647 w 640"/>
                <a:gd name="T73" fmla="*/ 2147483647 h 1001"/>
                <a:gd name="T74" fmla="*/ 2147483647 w 640"/>
                <a:gd name="T75" fmla="*/ 2147483647 h 1001"/>
                <a:gd name="T76" fmla="*/ 2147483647 w 640"/>
                <a:gd name="T77" fmla="*/ 2147483647 h 1001"/>
                <a:gd name="T78" fmla="*/ 2147483647 w 640"/>
                <a:gd name="T79" fmla="*/ 2147483647 h 1001"/>
                <a:gd name="T80" fmla="*/ 2147483647 w 640"/>
                <a:gd name="T81" fmla="*/ 2147483647 h 1001"/>
                <a:gd name="T82" fmla="*/ 2147483647 w 640"/>
                <a:gd name="T83" fmla="*/ 2147483647 h 1001"/>
                <a:gd name="T84" fmla="*/ 2147483647 w 640"/>
                <a:gd name="T85" fmla="*/ 2147483647 h 1001"/>
                <a:gd name="T86" fmla="*/ 2147483647 w 640"/>
                <a:gd name="T87" fmla="*/ 2147483647 h 1001"/>
                <a:gd name="T88" fmla="*/ 2147483647 w 640"/>
                <a:gd name="T89" fmla="*/ 2147483647 h 1001"/>
                <a:gd name="T90" fmla="*/ 2147483647 w 640"/>
                <a:gd name="T91" fmla="*/ 2147483647 h 1001"/>
                <a:gd name="T92" fmla="*/ 2147483647 w 640"/>
                <a:gd name="T93" fmla="*/ 2147483647 h 1001"/>
                <a:gd name="T94" fmla="*/ 2147483647 w 640"/>
                <a:gd name="T95" fmla="*/ 2147483647 h 1001"/>
                <a:gd name="T96" fmla="*/ 2147483647 w 640"/>
                <a:gd name="T97" fmla="*/ 2147483647 h 1001"/>
                <a:gd name="T98" fmla="*/ 2147483647 w 640"/>
                <a:gd name="T99" fmla="*/ 2147483647 h 10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1001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8436" name="组合 3"/>
          <p:cNvGrpSpPr>
            <a:grpSpLocks/>
          </p:cNvGrpSpPr>
          <p:nvPr/>
        </p:nvGrpSpPr>
        <p:grpSpPr bwMode="auto"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18535" name="图片 5" descr="图片11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37" name="图片 6" descr="4899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图片 7" descr="2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8440" name="图片 38" descr="993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1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9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7155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04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8446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7" name="矩形 26"/>
          <p:cNvSpPr>
            <a:spLocks noChangeArrowheads="1"/>
          </p:cNvSpPr>
          <p:nvPr/>
        </p:nvSpPr>
        <p:spPr bwMode="auto">
          <a:xfrm>
            <a:off x="6594475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8" name="矩形 27"/>
          <p:cNvSpPr>
            <a:spLocks noChangeArrowheads="1"/>
          </p:cNvSpPr>
          <p:nvPr/>
        </p:nvSpPr>
        <p:spPr bwMode="auto">
          <a:xfrm>
            <a:off x="9072563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grpSp>
        <p:nvGrpSpPr>
          <p:cNvPr id="18449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0" name="组合 19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51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9461" name="图片 5" descr="54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图片 6" descr="4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3" name="图片 7" descr="58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4" name="组合 1"/>
          <p:cNvGrpSpPr>
            <a:grpSpLocks/>
          </p:cNvGrpSpPr>
          <p:nvPr/>
        </p:nvGrpSpPr>
        <p:grpSpPr bwMode="auto"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19550" name="组合 5"/>
            <p:cNvGrpSpPr>
              <a:grpSpLocks/>
            </p:cNvGrpSpPr>
            <p:nvPr/>
          </p:nvGrpSpPr>
          <p:grpSpPr bwMode="auto"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19559" name="TextBox 35"/>
              <p:cNvSpPr txBox="1">
                <a:spLocks noChangeArrowheads="1"/>
              </p:cNvSpPr>
              <p:nvPr/>
            </p:nvSpPr>
            <p:spPr bwMode="auto">
              <a:xfrm>
                <a:off x="4110648" y="1651339"/>
                <a:ext cx="4022623" cy="410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60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5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1.Add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grpSp>
          <p:nvGrpSpPr>
            <p:cNvPr id="19551" name="组合 8"/>
            <p:cNvGrpSpPr>
              <a:grpSpLocks/>
            </p:cNvGrpSpPr>
            <p:nvPr/>
          </p:nvGrpSpPr>
          <p:grpSpPr bwMode="auto"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19557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58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2.Add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94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867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554" name="组合 8"/>
            <p:cNvGrpSpPr>
              <a:grpSpLocks/>
            </p:cNvGrpSpPr>
            <p:nvPr/>
          </p:nvGrpSpPr>
          <p:grpSpPr bwMode="auto"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1955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56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3.Add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19465" name="组合 19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9466" name="组合 23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94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6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67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7"/>
          <p:cNvGrpSpPr>
            <a:grpSpLocks/>
          </p:cNvGrpSpPr>
          <p:nvPr/>
        </p:nvGrpSpPr>
        <p:grpSpPr bwMode="auto"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0586" name="组合 6"/>
            <p:cNvGrpSpPr>
              <a:grpSpLocks/>
            </p:cNvGrpSpPr>
            <p:nvPr/>
          </p:nvGrpSpPr>
          <p:grpSpPr bwMode="auto"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7" name="文本框 5"/>
            <p:cNvSpPr txBox="1">
              <a:spLocks noChangeArrowheads="1"/>
            </p:cNvSpPr>
            <p:nvPr/>
          </p:nvSpPr>
          <p:spPr bwMode="auto">
            <a:xfrm>
              <a:off x="5353018" y="4116583"/>
              <a:ext cx="1322363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6600" b="1">
                  <a:solidFill>
                    <a:srgbClr val="868976"/>
                  </a:solidFill>
                </a:rPr>
                <a:t>01</a:t>
              </a:r>
              <a:endParaRPr lang="zh-CN" altLang="en-US" sz="66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3" name="组合 8"/>
          <p:cNvGrpSpPr>
            <a:grpSpLocks/>
          </p:cNvGrpSpPr>
          <p:nvPr/>
        </p:nvGrpSpPr>
        <p:grpSpPr bwMode="auto"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0581" name="组合 9"/>
            <p:cNvGrpSpPr>
              <a:grpSpLocks/>
            </p:cNvGrpSpPr>
            <p:nvPr/>
          </p:nvGrpSpPr>
          <p:grpSpPr bwMode="auto"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2" name="文本框 10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4" name="组合 14"/>
          <p:cNvGrpSpPr>
            <a:grpSpLocks/>
          </p:cNvGrpSpPr>
          <p:nvPr/>
        </p:nvGrpSpPr>
        <p:grpSpPr bwMode="auto"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0576" name="组合 15"/>
            <p:cNvGrpSpPr>
              <a:grpSpLocks/>
            </p:cNvGrpSpPr>
            <p:nvPr/>
          </p:nvGrpSpPr>
          <p:grpSpPr bwMode="auto"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77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sp>
        <p:nvSpPr>
          <p:cNvPr id="20485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4400" b="1">
                <a:solidFill>
                  <a:schemeClr val="bg1"/>
                </a:solidFill>
              </a:rPr>
              <a:t>47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6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4400" b="1">
                <a:solidFill>
                  <a:schemeClr val="bg1"/>
                </a:solidFill>
              </a:rPr>
              <a:t>16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7" name="文本框 22"/>
          <p:cNvSpPr txBox="1">
            <a:spLocks noChangeArrowheads="1"/>
          </p:cNvSpPr>
          <p:nvPr/>
        </p:nvSpPr>
        <p:spPr bwMode="auto">
          <a:xfrm>
            <a:off x="8618538" y="1427163"/>
            <a:ext cx="12985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4400" b="1">
                <a:solidFill>
                  <a:schemeClr val="bg1"/>
                </a:solidFill>
              </a:rPr>
              <a:t>23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8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89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90" name="矩形 25"/>
          <p:cNvSpPr>
            <a:spLocks noChangeArrowheads="1"/>
          </p:cNvSpPr>
          <p:nvPr/>
        </p:nvSpPr>
        <p:spPr bwMode="auto">
          <a:xfrm>
            <a:off x="7718425" y="4954588"/>
            <a:ext cx="2892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0491" name="组合 2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2" name="组合 27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4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493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组合 1"/>
          <p:cNvGrpSpPr>
            <a:grpSpLocks/>
          </p:cNvGrpSpPr>
          <p:nvPr/>
        </p:nvGrpSpPr>
        <p:grpSpPr bwMode="auto"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3190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91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</a:p>
          </p:txBody>
        </p:sp>
      </p:grpSp>
      <p:grpSp>
        <p:nvGrpSpPr>
          <p:cNvPr id="3075" name="组合 7"/>
          <p:cNvGrpSpPr>
            <a:grpSpLocks/>
          </p:cNvGrpSpPr>
          <p:nvPr/>
        </p:nvGrpSpPr>
        <p:grpSpPr bwMode="auto"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3185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6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一</a:t>
              </a:r>
            </a:p>
          </p:txBody>
        </p:sp>
      </p:grpSp>
      <p:grpSp>
        <p:nvGrpSpPr>
          <p:cNvPr id="3076" name="组合 13"/>
          <p:cNvGrpSpPr>
            <a:grpSpLocks/>
          </p:cNvGrpSpPr>
          <p:nvPr/>
        </p:nvGrpSpPr>
        <p:grpSpPr bwMode="auto"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3180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1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</a:p>
          </p:txBody>
        </p:sp>
      </p:grpSp>
      <p:grpSp>
        <p:nvGrpSpPr>
          <p:cNvPr id="3077" name="组合 19"/>
          <p:cNvGrpSpPr>
            <a:grpSpLocks/>
          </p:cNvGrpSpPr>
          <p:nvPr/>
        </p:nvGrpSpPr>
        <p:grpSpPr bwMode="auto"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3175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6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</a:p>
          </p:txBody>
        </p:sp>
      </p:grpSp>
      <p:grpSp>
        <p:nvGrpSpPr>
          <p:cNvPr id="3078" name="组合 26"/>
          <p:cNvGrpSpPr>
            <a:grpSpLocks/>
          </p:cNvGrpSpPr>
          <p:nvPr/>
        </p:nvGrpSpPr>
        <p:grpSpPr bwMode="auto"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3079" name="Freeform 2262"/>
            <p:cNvSpPr>
              <a:spLocks/>
            </p:cNvSpPr>
            <p:nvPr/>
          </p:nvSpPr>
          <p:spPr bwMode="auto">
            <a:xfrm>
              <a:off x="7464426" y="5929313"/>
              <a:ext cx="15875" cy="30163"/>
            </a:xfrm>
            <a:custGeom>
              <a:avLst/>
              <a:gdLst>
                <a:gd name="T0" fmla="*/ 2147483647 w 32"/>
                <a:gd name="T1" fmla="*/ 281272055 h 58"/>
                <a:gd name="T2" fmla="*/ 2147483647 w 32"/>
                <a:gd name="T3" fmla="*/ 281272055 h 58"/>
                <a:gd name="T4" fmla="*/ 1343017063 w 32"/>
                <a:gd name="T5" fmla="*/ 2109810321 h 58"/>
                <a:gd name="T6" fmla="*/ 732666473 w 32"/>
                <a:gd name="T7" fmla="*/ 2147483647 h 58"/>
                <a:gd name="T8" fmla="*/ 244140137 w 32"/>
                <a:gd name="T9" fmla="*/ 2147483647 h 58"/>
                <a:gd name="T10" fmla="*/ 0 w 32"/>
                <a:gd name="T11" fmla="*/ 2147483647 h 58"/>
                <a:gd name="T12" fmla="*/ 0 w 32"/>
                <a:gd name="T13" fmla="*/ 2147483647 h 58"/>
                <a:gd name="T14" fmla="*/ 0 w 32"/>
                <a:gd name="T15" fmla="*/ 2147483647 h 58"/>
                <a:gd name="T16" fmla="*/ 244140137 w 32"/>
                <a:gd name="T17" fmla="*/ 2147483647 h 58"/>
                <a:gd name="T18" fmla="*/ 488280273 w 32"/>
                <a:gd name="T19" fmla="*/ 2147483647 h 58"/>
                <a:gd name="T20" fmla="*/ 732666473 w 32"/>
                <a:gd name="T21" fmla="*/ 2147483647 h 58"/>
                <a:gd name="T22" fmla="*/ 976806609 w 32"/>
                <a:gd name="T23" fmla="*/ 2147483647 h 58"/>
                <a:gd name="T24" fmla="*/ 1343017063 w 32"/>
                <a:gd name="T25" fmla="*/ 2147483647 h 58"/>
                <a:gd name="T26" fmla="*/ 1587157199 w 32"/>
                <a:gd name="T27" fmla="*/ 2147483647 h 58"/>
                <a:gd name="T28" fmla="*/ 1709227020 w 32"/>
                <a:gd name="T29" fmla="*/ 2147483647 h 58"/>
                <a:gd name="T30" fmla="*/ 1709227020 w 32"/>
                <a:gd name="T31" fmla="*/ 2147483647 h 58"/>
                <a:gd name="T32" fmla="*/ 1831297336 w 32"/>
                <a:gd name="T33" fmla="*/ 2147483647 h 58"/>
                <a:gd name="T34" fmla="*/ 2147483647 w 32"/>
                <a:gd name="T35" fmla="*/ 2147483647 h 58"/>
                <a:gd name="T36" fmla="*/ 2147483647 w 32"/>
                <a:gd name="T37" fmla="*/ 2147483647 h 58"/>
                <a:gd name="T38" fmla="*/ 2147483647 w 32"/>
                <a:gd name="T39" fmla="*/ 1265723728 h 58"/>
                <a:gd name="T40" fmla="*/ 2147483647 w 32"/>
                <a:gd name="T41" fmla="*/ 1265723728 h 58"/>
                <a:gd name="T42" fmla="*/ 2147483647 w 32"/>
                <a:gd name="T43" fmla="*/ 843815646 h 58"/>
                <a:gd name="T44" fmla="*/ 2147483647 w 32"/>
                <a:gd name="T45" fmla="*/ 703179618 h 58"/>
                <a:gd name="T46" fmla="*/ 2147483647 w 32"/>
                <a:gd name="T47" fmla="*/ 281272055 h 58"/>
                <a:gd name="T48" fmla="*/ 2147483647 w 32"/>
                <a:gd name="T49" fmla="*/ 140636028 h 58"/>
                <a:gd name="T50" fmla="*/ 2147483647 w 32"/>
                <a:gd name="T51" fmla="*/ 0 h 58"/>
                <a:gd name="T52" fmla="*/ 2147483647 w 32"/>
                <a:gd name="T53" fmla="*/ 0 h 58"/>
                <a:gd name="T54" fmla="*/ 2147483647 w 32"/>
                <a:gd name="T55" fmla="*/ 140636028 h 58"/>
                <a:gd name="T56" fmla="*/ 2147483647 w 32"/>
                <a:gd name="T57" fmla="*/ 281272055 h 58"/>
                <a:gd name="T58" fmla="*/ 2147483647 w 32"/>
                <a:gd name="T59" fmla="*/ 281272055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58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0" name="Freeform 2263"/>
            <p:cNvSpPr>
              <a:spLocks/>
            </p:cNvSpPr>
            <p:nvPr/>
          </p:nvSpPr>
          <p:spPr bwMode="auto">
            <a:xfrm>
              <a:off x="7493001" y="5938838"/>
              <a:ext cx="33338" cy="38100"/>
            </a:xfrm>
            <a:custGeom>
              <a:avLst/>
              <a:gdLst>
                <a:gd name="T0" fmla="*/ 2147483647 w 62"/>
                <a:gd name="T1" fmla="*/ 444667746 h 72"/>
                <a:gd name="T2" fmla="*/ 2147483647 w 62"/>
                <a:gd name="T3" fmla="*/ 444667746 h 72"/>
                <a:gd name="T4" fmla="*/ 2147483647 w 62"/>
                <a:gd name="T5" fmla="*/ 2147483647 h 72"/>
                <a:gd name="T6" fmla="*/ 2147483647 w 62"/>
                <a:gd name="T7" fmla="*/ 2147483647 h 72"/>
                <a:gd name="T8" fmla="*/ 155552957 w 62"/>
                <a:gd name="T9" fmla="*/ 2147483647 h 72"/>
                <a:gd name="T10" fmla="*/ 155552957 w 62"/>
                <a:gd name="T11" fmla="*/ 2147483647 h 72"/>
                <a:gd name="T12" fmla="*/ 0 w 62"/>
                <a:gd name="T13" fmla="*/ 2147483647 h 72"/>
                <a:gd name="T14" fmla="*/ 0 w 62"/>
                <a:gd name="T15" fmla="*/ 2147483647 h 72"/>
                <a:gd name="T16" fmla="*/ 0 w 62"/>
                <a:gd name="T17" fmla="*/ 2147483647 h 72"/>
                <a:gd name="T18" fmla="*/ 155552957 w 62"/>
                <a:gd name="T19" fmla="*/ 2147483647 h 72"/>
                <a:gd name="T20" fmla="*/ 621922541 w 62"/>
                <a:gd name="T21" fmla="*/ 2147483647 h 72"/>
                <a:gd name="T22" fmla="*/ 777474960 w 62"/>
                <a:gd name="T23" fmla="*/ 2147483647 h 72"/>
                <a:gd name="T24" fmla="*/ 1243844544 w 62"/>
                <a:gd name="T25" fmla="*/ 2147483647 h 72"/>
                <a:gd name="T26" fmla="*/ 1554661170 w 62"/>
                <a:gd name="T27" fmla="*/ 2147483647 h 72"/>
                <a:gd name="T28" fmla="*/ 1554661170 w 62"/>
                <a:gd name="T29" fmla="*/ 2147483647 h 72"/>
                <a:gd name="T30" fmla="*/ 2147483647 w 62"/>
                <a:gd name="T31" fmla="*/ 2147483647 h 72"/>
                <a:gd name="T32" fmla="*/ 2147483647 w 62"/>
                <a:gd name="T33" fmla="*/ 2147483647 h 72"/>
                <a:gd name="T34" fmla="*/ 2147483647 w 62"/>
                <a:gd name="T35" fmla="*/ 1926239692 h 72"/>
                <a:gd name="T36" fmla="*/ 2147483647 w 62"/>
                <a:gd name="T37" fmla="*/ 1926239692 h 72"/>
                <a:gd name="T38" fmla="*/ 2147483647 w 62"/>
                <a:gd name="T39" fmla="*/ 1481851875 h 72"/>
                <a:gd name="T40" fmla="*/ 2147483647 w 62"/>
                <a:gd name="T41" fmla="*/ 1037184129 h 72"/>
                <a:gd name="T42" fmla="*/ 2147483647 w 62"/>
                <a:gd name="T43" fmla="*/ 592796842 h 72"/>
                <a:gd name="T44" fmla="*/ 2147483647 w 62"/>
                <a:gd name="T45" fmla="*/ 444667746 h 72"/>
                <a:gd name="T46" fmla="*/ 2147483647 w 62"/>
                <a:gd name="T47" fmla="*/ 296258192 h 72"/>
                <a:gd name="T48" fmla="*/ 2147483647 w 62"/>
                <a:gd name="T49" fmla="*/ 0 h 72"/>
                <a:gd name="T50" fmla="*/ 2147483647 w 62"/>
                <a:gd name="T51" fmla="*/ 0 h 72"/>
                <a:gd name="T52" fmla="*/ 2147483647 w 62"/>
                <a:gd name="T53" fmla="*/ 444667746 h 72"/>
                <a:gd name="T54" fmla="*/ 2147483647 w 62"/>
                <a:gd name="T55" fmla="*/ 444667746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2" h="7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1" name="Freeform 2264"/>
            <p:cNvSpPr>
              <a:spLocks/>
            </p:cNvSpPr>
            <p:nvPr/>
          </p:nvSpPr>
          <p:spPr bwMode="auto">
            <a:xfrm>
              <a:off x="7523164" y="5948363"/>
              <a:ext cx="39688" cy="53975"/>
            </a:xfrm>
            <a:custGeom>
              <a:avLst/>
              <a:gdLst>
                <a:gd name="T0" fmla="*/ 2147483647 w 76"/>
                <a:gd name="T1" fmla="*/ 575575251 h 103"/>
                <a:gd name="T2" fmla="*/ 2147483647 w 76"/>
                <a:gd name="T3" fmla="*/ 575575251 h 103"/>
                <a:gd name="T4" fmla="*/ 2147483647 w 76"/>
                <a:gd name="T5" fmla="*/ 2147483647 h 103"/>
                <a:gd name="T6" fmla="*/ 2147483647 w 76"/>
                <a:gd name="T7" fmla="*/ 2147483647 h 103"/>
                <a:gd name="T8" fmla="*/ 2147483647 w 76"/>
                <a:gd name="T9" fmla="*/ 2147483647 h 103"/>
                <a:gd name="T10" fmla="*/ 2147483647 w 76"/>
                <a:gd name="T11" fmla="*/ 2147483647 h 103"/>
                <a:gd name="T12" fmla="*/ 1709034734 w 76"/>
                <a:gd name="T13" fmla="*/ 2147483647 h 103"/>
                <a:gd name="T14" fmla="*/ 712029875 w 76"/>
                <a:gd name="T15" fmla="*/ 2147483647 h 103"/>
                <a:gd name="T16" fmla="*/ 0 w 76"/>
                <a:gd name="T17" fmla="*/ 2147483647 h 103"/>
                <a:gd name="T18" fmla="*/ 0 w 76"/>
                <a:gd name="T19" fmla="*/ 2147483647 h 103"/>
                <a:gd name="T20" fmla="*/ 0 w 76"/>
                <a:gd name="T21" fmla="*/ 2147483647 h 103"/>
                <a:gd name="T22" fmla="*/ 142351456 w 76"/>
                <a:gd name="T23" fmla="*/ 2147483647 h 103"/>
                <a:gd name="T24" fmla="*/ 284702912 w 76"/>
                <a:gd name="T25" fmla="*/ 2147483647 h 103"/>
                <a:gd name="T26" fmla="*/ 712029875 w 76"/>
                <a:gd name="T27" fmla="*/ 2147483647 h 103"/>
                <a:gd name="T28" fmla="*/ 1139356837 w 76"/>
                <a:gd name="T29" fmla="*/ 2147483647 h 103"/>
                <a:gd name="T30" fmla="*/ 1424059228 w 76"/>
                <a:gd name="T31" fmla="*/ 2147483647 h 103"/>
                <a:gd name="T32" fmla="*/ 1709034734 w 76"/>
                <a:gd name="T33" fmla="*/ 2147483647 h 103"/>
                <a:gd name="T34" fmla="*/ 1851386190 w 76"/>
                <a:gd name="T35" fmla="*/ 2147483647 h 103"/>
                <a:gd name="T36" fmla="*/ 1851386190 w 76"/>
                <a:gd name="T37" fmla="*/ 2147483647 h 103"/>
                <a:gd name="T38" fmla="*/ 2147483647 w 76"/>
                <a:gd name="T39" fmla="*/ 2147483647 h 103"/>
                <a:gd name="T40" fmla="*/ 2147483647 w 76"/>
                <a:gd name="T41" fmla="*/ 2147483647 h 103"/>
                <a:gd name="T42" fmla="*/ 2147483647 w 76"/>
                <a:gd name="T43" fmla="*/ 2147483647 h 103"/>
                <a:gd name="T44" fmla="*/ 2147483647 w 76"/>
                <a:gd name="T45" fmla="*/ 2147483647 h 103"/>
                <a:gd name="T46" fmla="*/ 2147483647 w 76"/>
                <a:gd name="T47" fmla="*/ 2147483647 h 103"/>
                <a:gd name="T48" fmla="*/ 2147483647 w 76"/>
                <a:gd name="T49" fmla="*/ 2147483647 h 103"/>
                <a:gd name="T50" fmla="*/ 2147483647 w 76"/>
                <a:gd name="T51" fmla="*/ 1582832072 h 103"/>
                <a:gd name="T52" fmla="*/ 2147483647 w 76"/>
                <a:gd name="T53" fmla="*/ 1582832072 h 103"/>
                <a:gd name="T54" fmla="*/ 2147483647 w 76"/>
                <a:gd name="T55" fmla="*/ 1151150502 h 103"/>
                <a:gd name="T56" fmla="*/ 2147483647 w 76"/>
                <a:gd name="T57" fmla="*/ 719468933 h 103"/>
                <a:gd name="T58" fmla="*/ 2147483647 w 76"/>
                <a:gd name="T59" fmla="*/ 431681569 h 103"/>
                <a:gd name="T60" fmla="*/ 2147483647 w 76"/>
                <a:gd name="T61" fmla="*/ 143893682 h 103"/>
                <a:gd name="T62" fmla="*/ 2147483647 w 76"/>
                <a:gd name="T63" fmla="*/ 0 h 103"/>
                <a:gd name="T64" fmla="*/ 2147483647 w 76"/>
                <a:gd name="T65" fmla="*/ 0 h 103"/>
                <a:gd name="T66" fmla="*/ 2147483647 w 76"/>
                <a:gd name="T67" fmla="*/ 143893682 h 103"/>
                <a:gd name="T68" fmla="*/ 2147483647 w 76"/>
                <a:gd name="T69" fmla="*/ 575575251 h 103"/>
                <a:gd name="T70" fmla="*/ 2147483647 w 76"/>
                <a:gd name="T71" fmla="*/ 575575251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6" h="103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2" name="Freeform 2265"/>
            <p:cNvSpPr>
              <a:spLocks/>
            </p:cNvSpPr>
            <p:nvPr/>
          </p:nvSpPr>
          <p:spPr bwMode="auto">
            <a:xfrm>
              <a:off x="7542214" y="5969000"/>
              <a:ext cx="52388" cy="63500"/>
            </a:xfrm>
            <a:custGeom>
              <a:avLst/>
              <a:gdLst>
                <a:gd name="T0" fmla="*/ 2147483647 w 98"/>
                <a:gd name="T1" fmla="*/ 296258192 h 120"/>
                <a:gd name="T2" fmla="*/ 2147483647 w 98"/>
                <a:gd name="T3" fmla="*/ 296258192 h 120"/>
                <a:gd name="T4" fmla="*/ 2147483647 w 98"/>
                <a:gd name="T5" fmla="*/ 2147483647 h 120"/>
                <a:gd name="T6" fmla="*/ 2147483647 w 98"/>
                <a:gd name="T7" fmla="*/ 2147483647 h 120"/>
                <a:gd name="T8" fmla="*/ 2147483647 w 98"/>
                <a:gd name="T9" fmla="*/ 2147483647 h 120"/>
                <a:gd name="T10" fmla="*/ 0 w 98"/>
                <a:gd name="T11" fmla="*/ 2147483647 h 120"/>
                <a:gd name="T12" fmla="*/ 0 w 98"/>
                <a:gd name="T13" fmla="*/ 2147483647 h 120"/>
                <a:gd name="T14" fmla="*/ 0 w 98"/>
                <a:gd name="T15" fmla="*/ 2147483647 h 120"/>
                <a:gd name="T16" fmla="*/ 0 w 98"/>
                <a:gd name="T17" fmla="*/ 2147483647 h 120"/>
                <a:gd name="T18" fmla="*/ 305484585 w 98"/>
                <a:gd name="T19" fmla="*/ 2147483647 h 120"/>
                <a:gd name="T20" fmla="*/ 458369875 w 98"/>
                <a:gd name="T21" fmla="*/ 2147483647 h 120"/>
                <a:gd name="T22" fmla="*/ 916453755 w 98"/>
                <a:gd name="T23" fmla="*/ 2147483647 h 120"/>
                <a:gd name="T24" fmla="*/ 1222223801 w 98"/>
                <a:gd name="T25" fmla="*/ 2147483647 h 120"/>
                <a:gd name="T26" fmla="*/ 1680307680 w 98"/>
                <a:gd name="T27" fmla="*/ 2147483647 h 120"/>
                <a:gd name="T28" fmla="*/ 1833192970 w 98"/>
                <a:gd name="T29" fmla="*/ 2147483647 h 120"/>
                <a:gd name="T30" fmla="*/ 1833192970 w 98"/>
                <a:gd name="T31" fmla="*/ 2147483647 h 120"/>
                <a:gd name="T32" fmla="*/ 2147483647 w 98"/>
                <a:gd name="T33" fmla="*/ 2147483647 h 120"/>
                <a:gd name="T34" fmla="*/ 2147483647 w 98"/>
                <a:gd name="T35" fmla="*/ 2147483647 h 120"/>
                <a:gd name="T36" fmla="*/ 2147483647 w 98"/>
                <a:gd name="T37" fmla="*/ 2147483647 h 120"/>
                <a:gd name="T38" fmla="*/ 2147483647 w 98"/>
                <a:gd name="T39" fmla="*/ 1778110067 h 120"/>
                <a:gd name="T40" fmla="*/ 2147483647 w 98"/>
                <a:gd name="T41" fmla="*/ 1778110067 h 120"/>
                <a:gd name="T42" fmla="*/ 2147483647 w 98"/>
                <a:gd name="T43" fmla="*/ 1333722779 h 120"/>
                <a:gd name="T44" fmla="*/ 2147483647 w 98"/>
                <a:gd name="T45" fmla="*/ 889055033 h 120"/>
                <a:gd name="T46" fmla="*/ 2147483647 w 98"/>
                <a:gd name="T47" fmla="*/ 592796842 h 120"/>
                <a:gd name="T48" fmla="*/ 2147483647 w 98"/>
                <a:gd name="T49" fmla="*/ 296258192 h 120"/>
                <a:gd name="T50" fmla="*/ 2147483647 w 98"/>
                <a:gd name="T51" fmla="*/ 148129096 h 120"/>
                <a:gd name="T52" fmla="*/ 2147483647 w 98"/>
                <a:gd name="T53" fmla="*/ 0 h 120"/>
                <a:gd name="T54" fmla="*/ 2147483647 w 98"/>
                <a:gd name="T55" fmla="*/ 0 h 120"/>
                <a:gd name="T56" fmla="*/ 2147483647 w 98"/>
                <a:gd name="T57" fmla="*/ 296258192 h 120"/>
                <a:gd name="T58" fmla="*/ 2147483647 w 98"/>
                <a:gd name="T59" fmla="*/ 296258192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8" h="120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3" name="Freeform 2266"/>
            <p:cNvSpPr>
              <a:spLocks/>
            </p:cNvSpPr>
            <p:nvPr/>
          </p:nvSpPr>
          <p:spPr bwMode="auto">
            <a:xfrm>
              <a:off x="7566026" y="5997575"/>
              <a:ext cx="38100" cy="73025"/>
            </a:xfrm>
            <a:custGeom>
              <a:avLst/>
              <a:gdLst>
                <a:gd name="T0" fmla="*/ 2147483647 w 72"/>
                <a:gd name="T1" fmla="*/ 444667746 h 138"/>
                <a:gd name="T2" fmla="*/ 2147483647 w 72"/>
                <a:gd name="T3" fmla="*/ 444667746 h 138"/>
                <a:gd name="T4" fmla="*/ 2147483647 w 72"/>
                <a:gd name="T5" fmla="*/ 2147483647 h 138"/>
                <a:gd name="T6" fmla="*/ 2147483647 w 72"/>
                <a:gd name="T7" fmla="*/ 2147483647 h 138"/>
                <a:gd name="T8" fmla="*/ 2147483647 w 72"/>
                <a:gd name="T9" fmla="*/ 2147483647 h 138"/>
                <a:gd name="T10" fmla="*/ 1629980971 w 72"/>
                <a:gd name="T11" fmla="*/ 2147483647 h 138"/>
                <a:gd name="T12" fmla="*/ 592796842 w 72"/>
                <a:gd name="T13" fmla="*/ 2147483647 h 138"/>
                <a:gd name="T14" fmla="*/ 0 w 72"/>
                <a:gd name="T15" fmla="*/ 2147483647 h 138"/>
                <a:gd name="T16" fmla="*/ 0 w 72"/>
                <a:gd name="T17" fmla="*/ 2147483647 h 138"/>
                <a:gd name="T18" fmla="*/ 0 w 72"/>
                <a:gd name="T19" fmla="*/ 2147483647 h 138"/>
                <a:gd name="T20" fmla="*/ 148129096 w 72"/>
                <a:gd name="T21" fmla="*/ 2147483647 h 138"/>
                <a:gd name="T22" fmla="*/ 444667746 w 72"/>
                <a:gd name="T23" fmla="*/ 2147483647 h 138"/>
                <a:gd name="T24" fmla="*/ 740925938 w 72"/>
                <a:gd name="T25" fmla="*/ 2147483647 h 138"/>
                <a:gd name="T26" fmla="*/ 1037184129 w 72"/>
                <a:gd name="T27" fmla="*/ 2147483647 h 138"/>
                <a:gd name="T28" fmla="*/ 1333722779 w 72"/>
                <a:gd name="T29" fmla="*/ 2147483647 h 138"/>
                <a:gd name="T30" fmla="*/ 1778110067 w 72"/>
                <a:gd name="T31" fmla="*/ 2147483647 h 138"/>
                <a:gd name="T32" fmla="*/ 1778110067 w 72"/>
                <a:gd name="T33" fmla="*/ 2147483647 h 138"/>
                <a:gd name="T34" fmla="*/ 1778110067 w 72"/>
                <a:gd name="T35" fmla="*/ 2147483647 h 138"/>
                <a:gd name="T36" fmla="*/ 2147483647 w 72"/>
                <a:gd name="T37" fmla="*/ 2147483647 h 138"/>
                <a:gd name="T38" fmla="*/ 2147483647 w 72"/>
                <a:gd name="T39" fmla="*/ 2147483647 h 138"/>
                <a:gd name="T40" fmla="*/ 2147483647 w 72"/>
                <a:gd name="T41" fmla="*/ 2147483647 h 138"/>
                <a:gd name="T42" fmla="*/ 2147483647 w 72"/>
                <a:gd name="T43" fmla="*/ 2147483647 h 138"/>
                <a:gd name="T44" fmla="*/ 2147483647 w 72"/>
                <a:gd name="T45" fmla="*/ 2147483647 h 138"/>
                <a:gd name="T46" fmla="*/ 2147483647 w 72"/>
                <a:gd name="T47" fmla="*/ 1333722779 h 138"/>
                <a:gd name="T48" fmla="*/ 2147483647 w 72"/>
                <a:gd name="T49" fmla="*/ 1333722779 h 138"/>
                <a:gd name="T50" fmla="*/ 2147483647 w 72"/>
                <a:gd name="T51" fmla="*/ 1037184129 h 138"/>
                <a:gd name="T52" fmla="*/ 2147483647 w 72"/>
                <a:gd name="T53" fmla="*/ 592796842 h 138"/>
                <a:gd name="T54" fmla="*/ 2147483647 w 72"/>
                <a:gd name="T55" fmla="*/ 444667746 h 138"/>
                <a:gd name="T56" fmla="*/ 2147483647 w 72"/>
                <a:gd name="T57" fmla="*/ 148129096 h 138"/>
                <a:gd name="T58" fmla="*/ 2147483647 w 72"/>
                <a:gd name="T59" fmla="*/ 0 h 138"/>
                <a:gd name="T60" fmla="*/ 2147483647 w 72"/>
                <a:gd name="T61" fmla="*/ 0 h 138"/>
                <a:gd name="T62" fmla="*/ 2147483647 w 72"/>
                <a:gd name="T63" fmla="*/ 148129096 h 138"/>
                <a:gd name="T64" fmla="*/ 2147483647 w 72"/>
                <a:gd name="T65" fmla="*/ 444667746 h 138"/>
                <a:gd name="T66" fmla="*/ 2147483647 w 72"/>
                <a:gd name="T67" fmla="*/ 444667746 h 1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8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4" name="Freeform 2267"/>
            <p:cNvSpPr>
              <a:spLocks/>
            </p:cNvSpPr>
            <p:nvPr/>
          </p:nvSpPr>
          <p:spPr bwMode="auto">
            <a:xfrm>
              <a:off x="7573964" y="6048375"/>
              <a:ext cx="30163" cy="55563"/>
            </a:xfrm>
            <a:custGeom>
              <a:avLst/>
              <a:gdLst>
                <a:gd name="T0" fmla="*/ 2147483647 w 57"/>
                <a:gd name="T1" fmla="*/ 560067251 h 107"/>
                <a:gd name="T2" fmla="*/ 2147483647 w 57"/>
                <a:gd name="T3" fmla="*/ 560067251 h 107"/>
                <a:gd name="T4" fmla="*/ 2147483647 w 57"/>
                <a:gd name="T5" fmla="*/ 2147483647 h 107"/>
                <a:gd name="T6" fmla="*/ 2147483647 w 57"/>
                <a:gd name="T7" fmla="*/ 2147483647 h 107"/>
                <a:gd name="T8" fmla="*/ 1333767113 w 57"/>
                <a:gd name="T9" fmla="*/ 2147483647 h 107"/>
                <a:gd name="T10" fmla="*/ 592816194 w 57"/>
                <a:gd name="T11" fmla="*/ 2147483647 h 107"/>
                <a:gd name="T12" fmla="*/ 0 w 57"/>
                <a:gd name="T13" fmla="*/ 2147483647 h 107"/>
                <a:gd name="T14" fmla="*/ 0 w 57"/>
                <a:gd name="T15" fmla="*/ 2147483647 h 107"/>
                <a:gd name="T16" fmla="*/ 0 w 57"/>
                <a:gd name="T17" fmla="*/ 2147483647 h 107"/>
                <a:gd name="T18" fmla="*/ 0 w 57"/>
                <a:gd name="T19" fmla="*/ 2147483647 h 107"/>
                <a:gd name="T20" fmla="*/ 296268394 w 57"/>
                <a:gd name="T21" fmla="*/ 2147483647 h 107"/>
                <a:gd name="T22" fmla="*/ 592816194 w 57"/>
                <a:gd name="T23" fmla="*/ 2147483647 h 107"/>
                <a:gd name="T24" fmla="*/ 889084588 w 57"/>
                <a:gd name="T25" fmla="*/ 2147483647 h 107"/>
                <a:gd name="T26" fmla="*/ 1333767113 w 57"/>
                <a:gd name="T27" fmla="*/ 2147483647 h 107"/>
                <a:gd name="T28" fmla="*/ 1481900782 w 57"/>
                <a:gd name="T29" fmla="*/ 2147483647 h 107"/>
                <a:gd name="T30" fmla="*/ 1778169176 w 57"/>
                <a:gd name="T31" fmla="*/ 2147483647 h 107"/>
                <a:gd name="T32" fmla="*/ 1778169176 w 57"/>
                <a:gd name="T33" fmla="*/ 2147483647 h 107"/>
                <a:gd name="T34" fmla="*/ 2147483647 w 57"/>
                <a:gd name="T35" fmla="*/ 2147483647 h 107"/>
                <a:gd name="T36" fmla="*/ 2147483647 w 57"/>
                <a:gd name="T37" fmla="*/ 2147483647 h 107"/>
                <a:gd name="T38" fmla="*/ 2147483647 w 57"/>
                <a:gd name="T39" fmla="*/ 2147483647 h 107"/>
                <a:gd name="T40" fmla="*/ 2147483647 w 57"/>
                <a:gd name="T41" fmla="*/ 2147483647 h 107"/>
                <a:gd name="T42" fmla="*/ 2147483647 w 57"/>
                <a:gd name="T43" fmla="*/ 1400303400 h 107"/>
                <a:gd name="T44" fmla="*/ 2147483647 w 57"/>
                <a:gd name="T45" fmla="*/ 1400303400 h 107"/>
                <a:gd name="T46" fmla="*/ 2147483647 w 57"/>
                <a:gd name="T47" fmla="*/ 840236149 h 107"/>
                <a:gd name="T48" fmla="*/ 2147483647 w 57"/>
                <a:gd name="T49" fmla="*/ 700016947 h 107"/>
                <a:gd name="T50" fmla="*/ 2147483647 w 57"/>
                <a:gd name="T51" fmla="*/ 280168379 h 107"/>
                <a:gd name="T52" fmla="*/ 2147483647 w 57"/>
                <a:gd name="T53" fmla="*/ 139949696 h 107"/>
                <a:gd name="T54" fmla="*/ 2147483647 w 57"/>
                <a:gd name="T55" fmla="*/ 0 h 107"/>
                <a:gd name="T56" fmla="*/ 2147483647 w 57"/>
                <a:gd name="T57" fmla="*/ 0 h 107"/>
                <a:gd name="T58" fmla="*/ 2147483647 w 57"/>
                <a:gd name="T59" fmla="*/ 139949696 h 107"/>
                <a:gd name="T60" fmla="*/ 2147483647 w 57"/>
                <a:gd name="T61" fmla="*/ 560067251 h 107"/>
                <a:gd name="T62" fmla="*/ 2147483647 w 57"/>
                <a:gd name="T63" fmla="*/ 560067251 h 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" h="10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5" name="Freeform 2268"/>
            <p:cNvSpPr>
              <a:spLocks/>
            </p:cNvSpPr>
            <p:nvPr/>
          </p:nvSpPr>
          <p:spPr bwMode="auto">
            <a:xfrm>
              <a:off x="7589839" y="6084888"/>
              <a:ext cx="19050" cy="28575"/>
            </a:xfrm>
            <a:custGeom>
              <a:avLst/>
              <a:gdLst>
                <a:gd name="T0" fmla="*/ 2147483647 w 35"/>
                <a:gd name="T1" fmla="*/ 627005050 h 53"/>
                <a:gd name="T2" fmla="*/ 2147483647 w 35"/>
                <a:gd name="T3" fmla="*/ 627005050 h 53"/>
                <a:gd name="T4" fmla="*/ 1934788757 w 35"/>
                <a:gd name="T5" fmla="*/ 2147483647 h 53"/>
                <a:gd name="T6" fmla="*/ 0 w 35"/>
                <a:gd name="T7" fmla="*/ 2147483647 h 53"/>
                <a:gd name="T8" fmla="*/ 0 w 35"/>
                <a:gd name="T9" fmla="*/ 2147483647 h 53"/>
                <a:gd name="T10" fmla="*/ 0 w 35"/>
                <a:gd name="T11" fmla="*/ 2147483647 h 53"/>
                <a:gd name="T12" fmla="*/ 0 w 35"/>
                <a:gd name="T13" fmla="*/ 2147483647 h 53"/>
                <a:gd name="T14" fmla="*/ 161158101 w 35"/>
                <a:gd name="T15" fmla="*/ 2147483647 h 53"/>
                <a:gd name="T16" fmla="*/ 322612839 w 35"/>
                <a:gd name="T17" fmla="*/ 2147483647 h 53"/>
                <a:gd name="T18" fmla="*/ 806087687 w 35"/>
                <a:gd name="T19" fmla="*/ 2147483647 h 53"/>
                <a:gd name="T20" fmla="*/ 1289859171 w 35"/>
                <a:gd name="T21" fmla="*/ 2147483647 h 53"/>
                <a:gd name="T22" fmla="*/ 1773630656 w 35"/>
                <a:gd name="T23" fmla="*/ 2147483647 h 53"/>
                <a:gd name="T24" fmla="*/ 1934788757 w 35"/>
                <a:gd name="T25" fmla="*/ 2147483647 h 53"/>
                <a:gd name="T26" fmla="*/ 1934788757 w 35"/>
                <a:gd name="T27" fmla="*/ 2147483647 h 53"/>
                <a:gd name="T28" fmla="*/ 2147483647 w 35"/>
                <a:gd name="T29" fmla="*/ 2147483647 h 53"/>
                <a:gd name="T30" fmla="*/ 2147483647 w 35"/>
                <a:gd name="T31" fmla="*/ 1724045128 h 53"/>
                <a:gd name="T32" fmla="*/ 2147483647 w 35"/>
                <a:gd name="T33" fmla="*/ 1724045128 h 53"/>
                <a:gd name="T34" fmla="*/ 2147483647 w 35"/>
                <a:gd name="T35" fmla="*/ 1410397302 h 53"/>
                <a:gd name="T36" fmla="*/ 2147483647 w 35"/>
                <a:gd name="T37" fmla="*/ 940361735 h 53"/>
                <a:gd name="T38" fmla="*/ 2147483647 w 35"/>
                <a:gd name="T39" fmla="*/ 470035567 h 53"/>
                <a:gd name="T40" fmla="*/ 2147483647 w 35"/>
                <a:gd name="T41" fmla="*/ 313357224 h 53"/>
                <a:gd name="T42" fmla="*/ 2147483647 w 35"/>
                <a:gd name="T43" fmla="*/ 0 h 53"/>
                <a:gd name="T44" fmla="*/ 2147483647 w 35"/>
                <a:gd name="T45" fmla="*/ 0 h 53"/>
                <a:gd name="T46" fmla="*/ 2147483647 w 35"/>
                <a:gd name="T47" fmla="*/ 313357224 h 53"/>
                <a:gd name="T48" fmla="*/ 2147483647 w 35"/>
                <a:gd name="T49" fmla="*/ 627005050 h 53"/>
                <a:gd name="T50" fmla="*/ 2147483647 w 35"/>
                <a:gd name="T51" fmla="*/ 62700505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5" h="53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6" name="Freeform 2269"/>
            <p:cNvSpPr>
              <a:spLocks/>
            </p:cNvSpPr>
            <p:nvPr/>
          </p:nvSpPr>
          <p:spPr bwMode="auto">
            <a:xfrm>
              <a:off x="7604126" y="6130925"/>
              <a:ext cx="6350" cy="6350"/>
            </a:xfrm>
            <a:custGeom>
              <a:avLst/>
              <a:gdLst>
                <a:gd name="T0" fmla="*/ 1037184129 w 12"/>
                <a:gd name="T1" fmla="*/ 0 h 13"/>
                <a:gd name="T2" fmla="*/ 1037184129 w 12"/>
                <a:gd name="T3" fmla="*/ 0 h 13"/>
                <a:gd name="T4" fmla="*/ 444667746 w 12"/>
                <a:gd name="T5" fmla="*/ 0 h 13"/>
                <a:gd name="T6" fmla="*/ 148129096 w 12"/>
                <a:gd name="T7" fmla="*/ 116434088 h 13"/>
                <a:gd name="T8" fmla="*/ 0 w 12"/>
                <a:gd name="T9" fmla="*/ 466214069 h 13"/>
                <a:gd name="T10" fmla="*/ 0 w 12"/>
                <a:gd name="T11" fmla="*/ 815755192 h 13"/>
                <a:gd name="T12" fmla="*/ 0 w 12"/>
                <a:gd name="T13" fmla="*/ 1048862227 h 13"/>
                <a:gd name="T14" fmla="*/ 148129096 w 12"/>
                <a:gd name="T15" fmla="*/ 1281969262 h 13"/>
                <a:gd name="T16" fmla="*/ 444667746 w 12"/>
                <a:gd name="T17" fmla="*/ 1398642208 h 13"/>
                <a:gd name="T18" fmla="*/ 1037184129 w 12"/>
                <a:gd name="T19" fmla="*/ 1515076296 h 13"/>
                <a:gd name="T20" fmla="*/ 1037184129 w 12"/>
                <a:gd name="T21" fmla="*/ 1515076296 h 13"/>
                <a:gd name="T22" fmla="*/ 1333722779 w 12"/>
                <a:gd name="T23" fmla="*/ 1398642208 h 13"/>
                <a:gd name="T24" fmla="*/ 1629980971 w 12"/>
                <a:gd name="T25" fmla="*/ 1281969262 h 13"/>
                <a:gd name="T26" fmla="*/ 1778110067 w 12"/>
                <a:gd name="T27" fmla="*/ 1048862227 h 13"/>
                <a:gd name="T28" fmla="*/ 1778110067 w 12"/>
                <a:gd name="T29" fmla="*/ 815755192 h 13"/>
                <a:gd name="T30" fmla="*/ 1778110067 w 12"/>
                <a:gd name="T31" fmla="*/ 466214069 h 13"/>
                <a:gd name="T32" fmla="*/ 1629980971 w 12"/>
                <a:gd name="T33" fmla="*/ 116434088 h 13"/>
                <a:gd name="T34" fmla="*/ 1333722779 w 12"/>
                <a:gd name="T35" fmla="*/ 0 h 13"/>
                <a:gd name="T36" fmla="*/ 1037184129 w 12"/>
                <a:gd name="T37" fmla="*/ 0 h 13"/>
                <a:gd name="T38" fmla="*/ 1037184129 w 12"/>
                <a:gd name="T39" fmla="*/ 0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7" name="Freeform 2270"/>
            <p:cNvSpPr>
              <a:spLocks/>
            </p:cNvSpPr>
            <p:nvPr/>
          </p:nvSpPr>
          <p:spPr bwMode="auto">
            <a:xfrm>
              <a:off x="7605714" y="5830888"/>
              <a:ext cx="33338" cy="47625"/>
            </a:xfrm>
            <a:custGeom>
              <a:avLst/>
              <a:gdLst>
                <a:gd name="T0" fmla="*/ 2147483647 w 62"/>
                <a:gd name="T1" fmla="*/ 444667746 h 90"/>
                <a:gd name="T2" fmla="*/ 2147483647 w 62"/>
                <a:gd name="T3" fmla="*/ 444667746 h 90"/>
                <a:gd name="T4" fmla="*/ 2147483647 w 62"/>
                <a:gd name="T5" fmla="*/ 2147483647 h 90"/>
                <a:gd name="T6" fmla="*/ 2147483647 w 62"/>
                <a:gd name="T7" fmla="*/ 2147483647 h 90"/>
                <a:gd name="T8" fmla="*/ 1399108213 w 62"/>
                <a:gd name="T9" fmla="*/ 2147483647 h 90"/>
                <a:gd name="T10" fmla="*/ 621922541 w 62"/>
                <a:gd name="T11" fmla="*/ 2147483647 h 90"/>
                <a:gd name="T12" fmla="*/ 0 w 62"/>
                <a:gd name="T13" fmla="*/ 2147483647 h 90"/>
                <a:gd name="T14" fmla="*/ 0 w 62"/>
                <a:gd name="T15" fmla="*/ 2147483647 h 90"/>
                <a:gd name="T16" fmla="*/ 0 w 62"/>
                <a:gd name="T17" fmla="*/ 2147483647 h 90"/>
                <a:gd name="T18" fmla="*/ 0 w 62"/>
                <a:gd name="T19" fmla="*/ 2147483647 h 90"/>
                <a:gd name="T20" fmla="*/ 466369584 w 62"/>
                <a:gd name="T21" fmla="*/ 2147483647 h 90"/>
                <a:gd name="T22" fmla="*/ 621922541 w 62"/>
                <a:gd name="T23" fmla="*/ 2147483647 h 90"/>
                <a:gd name="T24" fmla="*/ 1088291587 w 62"/>
                <a:gd name="T25" fmla="*/ 2147483647 h 90"/>
                <a:gd name="T26" fmla="*/ 1399108213 w 62"/>
                <a:gd name="T27" fmla="*/ 2147483647 h 90"/>
                <a:gd name="T28" fmla="*/ 1865767085 w 62"/>
                <a:gd name="T29" fmla="*/ 2147483647 h 90"/>
                <a:gd name="T30" fmla="*/ 2147483647 w 62"/>
                <a:gd name="T31" fmla="*/ 2147483647 h 90"/>
                <a:gd name="T32" fmla="*/ 2147483647 w 62"/>
                <a:gd name="T33" fmla="*/ 2147483647 h 90"/>
                <a:gd name="T34" fmla="*/ 2147483647 w 62"/>
                <a:gd name="T35" fmla="*/ 2147483647 h 90"/>
                <a:gd name="T36" fmla="*/ 2147483647 w 62"/>
                <a:gd name="T37" fmla="*/ 2147483647 h 90"/>
                <a:gd name="T38" fmla="*/ 2147483647 w 62"/>
                <a:gd name="T39" fmla="*/ 2147483647 h 90"/>
                <a:gd name="T40" fmla="*/ 2147483647 w 62"/>
                <a:gd name="T41" fmla="*/ 2147483647 h 90"/>
                <a:gd name="T42" fmla="*/ 2147483647 w 62"/>
                <a:gd name="T43" fmla="*/ 1778110067 h 90"/>
                <a:gd name="T44" fmla="*/ 2147483647 w 62"/>
                <a:gd name="T45" fmla="*/ 1778110067 h 90"/>
                <a:gd name="T46" fmla="*/ 2147483647 w 62"/>
                <a:gd name="T47" fmla="*/ 1481851875 h 90"/>
                <a:gd name="T48" fmla="*/ 2147483647 w 62"/>
                <a:gd name="T49" fmla="*/ 1037184129 h 90"/>
                <a:gd name="T50" fmla="*/ 2147483647 w 62"/>
                <a:gd name="T51" fmla="*/ 592796842 h 90"/>
                <a:gd name="T52" fmla="*/ 2147483647 w 62"/>
                <a:gd name="T53" fmla="*/ 444667746 h 90"/>
                <a:gd name="T54" fmla="*/ 2147483647 w 62"/>
                <a:gd name="T55" fmla="*/ 296258192 h 90"/>
                <a:gd name="T56" fmla="*/ 2147483647 w 62"/>
                <a:gd name="T57" fmla="*/ 0 h 90"/>
                <a:gd name="T58" fmla="*/ 2147483647 w 62"/>
                <a:gd name="T59" fmla="*/ 0 h 90"/>
                <a:gd name="T60" fmla="*/ 2147483647 w 62"/>
                <a:gd name="T61" fmla="*/ 444667746 h 90"/>
                <a:gd name="T62" fmla="*/ 2147483647 w 62"/>
                <a:gd name="T63" fmla="*/ 444667746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90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8" name="Freeform 2271"/>
            <p:cNvSpPr>
              <a:spLocks/>
            </p:cNvSpPr>
            <p:nvPr/>
          </p:nvSpPr>
          <p:spPr bwMode="auto">
            <a:xfrm>
              <a:off x="7634289" y="5853113"/>
              <a:ext cx="31750" cy="53975"/>
            </a:xfrm>
            <a:custGeom>
              <a:avLst/>
              <a:gdLst>
                <a:gd name="T0" fmla="*/ 2147483647 w 59"/>
                <a:gd name="T1" fmla="*/ 575575251 h 103"/>
                <a:gd name="T2" fmla="*/ 2147483647 w 59"/>
                <a:gd name="T3" fmla="*/ 575575251 h 103"/>
                <a:gd name="T4" fmla="*/ 2147483647 w 59"/>
                <a:gd name="T5" fmla="*/ 2147483647 h 103"/>
                <a:gd name="T6" fmla="*/ 2147483647 w 59"/>
                <a:gd name="T7" fmla="*/ 2147483647 h 103"/>
                <a:gd name="T8" fmla="*/ 1246684737 w 59"/>
                <a:gd name="T9" fmla="*/ 2147483647 h 103"/>
                <a:gd name="T10" fmla="*/ 0 w 59"/>
                <a:gd name="T11" fmla="*/ 2147483647 h 103"/>
                <a:gd name="T12" fmla="*/ 0 w 59"/>
                <a:gd name="T13" fmla="*/ 2147483647 h 103"/>
                <a:gd name="T14" fmla="*/ 0 w 59"/>
                <a:gd name="T15" fmla="*/ 2147483647 h 103"/>
                <a:gd name="T16" fmla="*/ 0 w 59"/>
                <a:gd name="T17" fmla="*/ 2147483647 h 103"/>
                <a:gd name="T18" fmla="*/ 311598805 w 59"/>
                <a:gd name="T19" fmla="*/ 2147483647 h 103"/>
                <a:gd name="T20" fmla="*/ 623487127 w 59"/>
                <a:gd name="T21" fmla="*/ 2147483647 h 103"/>
                <a:gd name="T22" fmla="*/ 1090885335 w 59"/>
                <a:gd name="T23" fmla="*/ 2147483647 h 103"/>
                <a:gd name="T24" fmla="*/ 1558283542 w 59"/>
                <a:gd name="T25" fmla="*/ 2147483647 h 103"/>
                <a:gd name="T26" fmla="*/ 1714082945 w 59"/>
                <a:gd name="T27" fmla="*/ 2147483647 h 103"/>
                <a:gd name="T28" fmla="*/ 1870171864 w 59"/>
                <a:gd name="T29" fmla="*/ 2147483647 h 103"/>
                <a:gd name="T30" fmla="*/ 1870171864 w 59"/>
                <a:gd name="T31" fmla="*/ 2147483647 h 103"/>
                <a:gd name="T32" fmla="*/ 2147483647 w 59"/>
                <a:gd name="T33" fmla="*/ 2147483647 h 103"/>
                <a:gd name="T34" fmla="*/ 2147483647 w 59"/>
                <a:gd name="T35" fmla="*/ 2147483647 h 103"/>
                <a:gd name="T36" fmla="*/ 2147483647 w 59"/>
                <a:gd name="T37" fmla="*/ 2147483647 h 103"/>
                <a:gd name="T38" fmla="*/ 2147483647 w 59"/>
                <a:gd name="T39" fmla="*/ 1582832072 h 103"/>
                <a:gd name="T40" fmla="*/ 2147483647 w 59"/>
                <a:gd name="T41" fmla="*/ 1582832072 h 103"/>
                <a:gd name="T42" fmla="*/ 2147483647 w 59"/>
                <a:gd name="T43" fmla="*/ 1151150502 h 103"/>
                <a:gd name="T44" fmla="*/ 2147483647 w 59"/>
                <a:gd name="T45" fmla="*/ 719468933 h 103"/>
                <a:gd name="T46" fmla="*/ 2147483647 w 59"/>
                <a:gd name="T47" fmla="*/ 431681569 h 103"/>
                <a:gd name="T48" fmla="*/ 2147483647 w 59"/>
                <a:gd name="T49" fmla="*/ 143893682 h 103"/>
                <a:gd name="T50" fmla="*/ 2147483647 w 59"/>
                <a:gd name="T51" fmla="*/ 0 h 103"/>
                <a:gd name="T52" fmla="*/ 2147483647 w 59"/>
                <a:gd name="T53" fmla="*/ 0 h 103"/>
                <a:gd name="T54" fmla="*/ 2147483647 w 59"/>
                <a:gd name="T55" fmla="*/ 143893682 h 103"/>
                <a:gd name="T56" fmla="*/ 2147483647 w 59"/>
                <a:gd name="T57" fmla="*/ 575575251 h 103"/>
                <a:gd name="T58" fmla="*/ 2147483647 w 59"/>
                <a:gd name="T59" fmla="*/ 575575251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103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9" name="Freeform 2272"/>
            <p:cNvSpPr>
              <a:spLocks/>
            </p:cNvSpPr>
            <p:nvPr/>
          </p:nvSpPr>
          <p:spPr bwMode="auto">
            <a:xfrm>
              <a:off x="7648576" y="5872163"/>
              <a:ext cx="41275" cy="76200"/>
            </a:xfrm>
            <a:custGeom>
              <a:avLst/>
              <a:gdLst>
                <a:gd name="T0" fmla="*/ 2147483647 w 77"/>
                <a:gd name="T1" fmla="*/ 308981877 h 142"/>
                <a:gd name="T2" fmla="*/ 2147483647 w 77"/>
                <a:gd name="T3" fmla="*/ 308981877 h 142"/>
                <a:gd name="T4" fmla="*/ 2147483647 w 77"/>
                <a:gd name="T5" fmla="*/ 2147483647 h 142"/>
                <a:gd name="T6" fmla="*/ 2147483647 w 77"/>
                <a:gd name="T7" fmla="*/ 2147483647 h 142"/>
                <a:gd name="T8" fmla="*/ 2147483647 w 77"/>
                <a:gd name="T9" fmla="*/ 2147483647 h 142"/>
                <a:gd name="T10" fmla="*/ 2147483647 w 77"/>
                <a:gd name="T11" fmla="*/ 2147483647 h 142"/>
                <a:gd name="T12" fmla="*/ 2147483647 w 77"/>
                <a:gd name="T13" fmla="*/ 2147483647 h 142"/>
                <a:gd name="T14" fmla="*/ 1540130526 w 77"/>
                <a:gd name="T15" fmla="*/ 2147483647 h 142"/>
                <a:gd name="T16" fmla="*/ 462039319 w 77"/>
                <a:gd name="T17" fmla="*/ 2147483647 h 142"/>
                <a:gd name="T18" fmla="*/ 154013106 w 77"/>
                <a:gd name="T19" fmla="*/ 2147483647 h 142"/>
                <a:gd name="T20" fmla="*/ 0 w 77"/>
                <a:gd name="T21" fmla="*/ 2147483647 h 142"/>
                <a:gd name="T22" fmla="*/ 0 w 77"/>
                <a:gd name="T23" fmla="*/ 2147483647 h 142"/>
                <a:gd name="T24" fmla="*/ 154013106 w 77"/>
                <a:gd name="T25" fmla="*/ 2147483647 h 142"/>
                <a:gd name="T26" fmla="*/ 462039319 w 77"/>
                <a:gd name="T27" fmla="*/ 2147483647 h 142"/>
                <a:gd name="T28" fmla="*/ 616052425 w 77"/>
                <a:gd name="T29" fmla="*/ 2147483647 h 142"/>
                <a:gd name="T30" fmla="*/ 1078091207 w 77"/>
                <a:gd name="T31" fmla="*/ 2147483647 h 142"/>
                <a:gd name="T32" fmla="*/ 1540130526 w 77"/>
                <a:gd name="T33" fmla="*/ 2147483647 h 142"/>
                <a:gd name="T34" fmla="*/ 1848156738 w 77"/>
                <a:gd name="T35" fmla="*/ 2147483647 h 142"/>
                <a:gd name="T36" fmla="*/ 2147483647 w 77"/>
                <a:gd name="T37" fmla="*/ 2147483647 h 142"/>
                <a:gd name="T38" fmla="*/ 2147483647 w 77"/>
                <a:gd name="T39" fmla="*/ 2147483647 h 142"/>
                <a:gd name="T40" fmla="*/ 2147483647 w 77"/>
                <a:gd name="T41" fmla="*/ 2147483647 h 142"/>
                <a:gd name="T42" fmla="*/ 2147483647 w 77"/>
                <a:gd name="T43" fmla="*/ 2147483647 h 142"/>
                <a:gd name="T44" fmla="*/ 2147483647 w 77"/>
                <a:gd name="T45" fmla="*/ 2147483647 h 142"/>
                <a:gd name="T46" fmla="*/ 2147483647 w 77"/>
                <a:gd name="T47" fmla="*/ 2147483647 h 142"/>
                <a:gd name="T48" fmla="*/ 2147483647 w 77"/>
                <a:gd name="T49" fmla="*/ 2147483647 h 142"/>
                <a:gd name="T50" fmla="*/ 2147483647 w 77"/>
                <a:gd name="T51" fmla="*/ 2147483647 h 142"/>
                <a:gd name="T52" fmla="*/ 2147483647 w 77"/>
                <a:gd name="T53" fmla="*/ 2147483647 h 142"/>
                <a:gd name="T54" fmla="*/ 2147483647 w 77"/>
                <a:gd name="T55" fmla="*/ 2147483647 h 142"/>
                <a:gd name="T56" fmla="*/ 2147483647 w 77"/>
                <a:gd name="T57" fmla="*/ 1390850159 h 142"/>
                <a:gd name="T58" fmla="*/ 2147483647 w 77"/>
                <a:gd name="T59" fmla="*/ 1390850159 h 142"/>
                <a:gd name="T60" fmla="*/ 2147483647 w 77"/>
                <a:gd name="T61" fmla="*/ 927233261 h 142"/>
                <a:gd name="T62" fmla="*/ 2147483647 w 77"/>
                <a:gd name="T63" fmla="*/ 617963755 h 142"/>
                <a:gd name="T64" fmla="*/ 2147483647 w 77"/>
                <a:gd name="T65" fmla="*/ 308981877 h 142"/>
                <a:gd name="T66" fmla="*/ 2147483647 w 77"/>
                <a:gd name="T67" fmla="*/ 0 h 142"/>
                <a:gd name="T68" fmla="*/ 2147483647 w 77"/>
                <a:gd name="T69" fmla="*/ 0 h 142"/>
                <a:gd name="T70" fmla="*/ 2147483647 w 77"/>
                <a:gd name="T71" fmla="*/ 0 h 142"/>
                <a:gd name="T72" fmla="*/ 2147483647 w 77"/>
                <a:gd name="T73" fmla="*/ 0 h 142"/>
                <a:gd name="T74" fmla="*/ 2147483647 w 77"/>
                <a:gd name="T75" fmla="*/ 308981877 h 142"/>
                <a:gd name="T76" fmla="*/ 2147483647 w 77"/>
                <a:gd name="T77" fmla="*/ 308981877 h 1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" h="142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0" name="Freeform 2273"/>
            <p:cNvSpPr>
              <a:spLocks/>
            </p:cNvSpPr>
            <p:nvPr/>
          </p:nvSpPr>
          <p:spPr bwMode="auto">
            <a:xfrm>
              <a:off x="7672389" y="5905500"/>
              <a:ext cx="36513" cy="80963"/>
            </a:xfrm>
            <a:custGeom>
              <a:avLst/>
              <a:gdLst>
                <a:gd name="T0" fmla="*/ 2147483647 w 68"/>
                <a:gd name="T1" fmla="*/ 453380549 h 152"/>
                <a:gd name="T2" fmla="*/ 2147483647 w 68"/>
                <a:gd name="T3" fmla="*/ 453380549 h 152"/>
                <a:gd name="T4" fmla="*/ 2147483647 w 68"/>
                <a:gd name="T5" fmla="*/ 2147483647 h 152"/>
                <a:gd name="T6" fmla="*/ 2147483647 w 68"/>
                <a:gd name="T7" fmla="*/ 2147483647 h 152"/>
                <a:gd name="T8" fmla="*/ 1857656329 w 68"/>
                <a:gd name="T9" fmla="*/ 2147483647 h 152"/>
                <a:gd name="T10" fmla="*/ 154828544 w 68"/>
                <a:gd name="T11" fmla="*/ 2147483647 h 152"/>
                <a:gd name="T12" fmla="*/ 154828544 w 68"/>
                <a:gd name="T13" fmla="*/ 2147483647 h 152"/>
                <a:gd name="T14" fmla="*/ 0 w 68"/>
                <a:gd name="T15" fmla="*/ 2147483647 h 152"/>
                <a:gd name="T16" fmla="*/ 154828544 w 68"/>
                <a:gd name="T17" fmla="*/ 2147483647 h 152"/>
                <a:gd name="T18" fmla="*/ 309657625 w 68"/>
                <a:gd name="T19" fmla="*/ 2147483647 h 152"/>
                <a:gd name="T20" fmla="*/ 774143793 w 68"/>
                <a:gd name="T21" fmla="*/ 2147483647 h 152"/>
                <a:gd name="T22" fmla="*/ 1238629425 w 68"/>
                <a:gd name="T23" fmla="*/ 2147483647 h 152"/>
                <a:gd name="T24" fmla="*/ 1703115594 w 68"/>
                <a:gd name="T25" fmla="*/ 2147483647 h 152"/>
                <a:gd name="T26" fmla="*/ 1857656329 w 68"/>
                <a:gd name="T27" fmla="*/ 2147483647 h 152"/>
                <a:gd name="T28" fmla="*/ 2012484873 w 68"/>
                <a:gd name="T29" fmla="*/ 2147483647 h 152"/>
                <a:gd name="T30" fmla="*/ 2012484873 w 68"/>
                <a:gd name="T31" fmla="*/ 2147483647 h 152"/>
                <a:gd name="T32" fmla="*/ 2147483647 w 68"/>
                <a:gd name="T33" fmla="*/ 2147483647 h 152"/>
                <a:gd name="T34" fmla="*/ 2147483647 w 68"/>
                <a:gd name="T35" fmla="*/ 2147483647 h 152"/>
                <a:gd name="T36" fmla="*/ 2147483647 w 68"/>
                <a:gd name="T37" fmla="*/ 2147483647 h 152"/>
                <a:gd name="T38" fmla="*/ 2147483647 w 68"/>
                <a:gd name="T39" fmla="*/ 1360141114 h 152"/>
                <a:gd name="T40" fmla="*/ 2147483647 w 68"/>
                <a:gd name="T41" fmla="*/ 1360141114 h 152"/>
                <a:gd name="T42" fmla="*/ 2147483647 w 68"/>
                <a:gd name="T43" fmla="*/ 1057982405 h 152"/>
                <a:gd name="T44" fmla="*/ 2147483647 w 68"/>
                <a:gd name="T45" fmla="*/ 604601856 h 152"/>
                <a:gd name="T46" fmla="*/ 2147483647 w 68"/>
                <a:gd name="T47" fmla="*/ 453380549 h 152"/>
                <a:gd name="T48" fmla="*/ 2147483647 w 68"/>
                <a:gd name="T49" fmla="*/ 0 h 152"/>
                <a:gd name="T50" fmla="*/ 2147483647 w 68"/>
                <a:gd name="T51" fmla="*/ 0 h 152"/>
                <a:gd name="T52" fmla="*/ 2147483647 w 68"/>
                <a:gd name="T53" fmla="*/ 0 h 152"/>
                <a:gd name="T54" fmla="*/ 2147483647 w 68"/>
                <a:gd name="T55" fmla="*/ 151221307 h 152"/>
                <a:gd name="T56" fmla="*/ 2147483647 w 68"/>
                <a:gd name="T57" fmla="*/ 453380549 h 152"/>
                <a:gd name="T58" fmla="*/ 2147483647 w 68"/>
                <a:gd name="T59" fmla="*/ 453380549 h 1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152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1" name="Freeform 2274"/>
            <p:cNvSpPr>
              <a:spLocks/>
            </p:cNvSpPr>
            <p:nvPr/>
          </p:nvSpPr>
          <p:spPr bwMode="auto">
            <a:xfrm>
              <a:off x="7681914" y="5948363"/>
              <a:ext cx="47625" cy="76200"/>
            </a:xfrm>
            <a:custGeom>
              <a:avLst/>
              <a:gdLst>
                <a:gd name="T0" fmla="*/ 2147483647 w 88"/>
                <a:gd name="T1" fmla="*/ 444667746 h 144"/>
                <a:gd name="T2" fmla="*/ 2147483647 w 88"/>
                <a:gd name="T3" fmla="*/ 444667746 h 144"/>
                <a:gd name="T4" fmla="*/ 2147483647 w 88"/>
                <a:gd name="T5" fmla="*/ 2147483647 h 144"/>
                <a:gd name="T6" fmla="*/ 2147483647 w 88"/>
                <a:gd name="T7" fmla="*/ 2147483647 h 144"/>
                <a:gd name="T8" fmla="*/ 2147483647 w 88"/>
                <a:gd name="T9" fmla="*/ 2147483647 h 144"/>
                <a:gd name="T10" fmla="*/ 2147483647 w 88"/>
                <a:gd name="T11" fmla="*/ 2147483647 h 144"/>
                <a:gd name="T12" fmla="*/ 1902028308 w 88"/>
                <a:gd name="T13" fmla="*/ 2147483647 h 144"/>
                <a:gd name="T14" fmla="*/ 792560638 w 88"/>
                <a:gd name="T15" fmla="*/ 2147483647 h 144"/>
                <a:gd name="T16" fmla="*/ 0 w 88"/>
                <a:gd name="T17" fmla="*/ 2147483647 h 144"/>
                <a:gd name="T18" fmla="*/ 0 w 88"/>
                <a:gd name="T19" fmla="*/ 2147483647 h 144"/>
                <a:gd name="T20" fmla="*/ 0 w 88"/>
                <a:gd name="T21" fmla="*/ 2147483647 h 144"/>
                <a:gd name="T22" fmla="*/ 158453787 w 88"/>
                <a:gd name="T23" fmla="*/ 2147483647 h 144"/>
                <a:gd name="T24" fmla="*/ 316907033 w 88"/>
                <a:gd name="T25" fmla="*/ 2147483647 h 144"/>
                <a:gd name="T26" fmla="*/ 792560638 w 88"/>
                <a:gd name="T27" fmla="*/ 2147483647 h 144"/>
                <a:gd name="T28" fmla="*/ 1109467670 w 88"/>
                <a:gd name="T29" fmla="*/ 2147483647 h 144"/>
                <a:gd name="T30" fmla="*/ 1426667489 w 88"/>
                <a:gd name="T31" fmla="*/ 2147483647 h 144"/>
                <a:gd name="T32" fmla="*/ 1902028308 w 88"/>
                <a:gd name="T33" fmla="*/ 2147483647 h 144"/>
                <a:gd name="T34" fmla="*/ 1902028308 w 88"/>
                <a:gd name="T35" fmla="*/ 2147483647 h 144"/>
                <a:gd name="T36" fmla="*/ 1902028308 w 88"/>
                <a:gd name="T37" fmla="*/ 2147483647 h 144"/>
                <a:gd name="T38" fmla="*/ 2147483647 w 88"/>
                <a:gd name="T39" fmla="*/ 2147483647 h 144"/>
                <a:gd name="T40" fmla="*/ 2147483647 w 88"/>
                <a:gd name="T41" fmla="*/ 2147483647 h 144"/>
                <a:gd name="T42" fmla="*/ 2147483647 w 88"/>
                <a:gd name="T43" fmla="*/ 2147483647 h 144"/>
                <a:gd name="T44" fmla="*/ 2147483647 w 88"/>
                <a:gd name="T45" fmla="*/ 2147483647 h 144"/>
                <a:gd name="T46" fmla="*/ 2147483647 w 88"/>
                <a:gd name="T47" fmla="*/ 2147483647 h 144"/>
                <a:gd name="T48" fmla="*/ 2147483647 w 88"/>
                <a:gd name="T49" fmla="*/ 2147483647 h 144"/>
                <a:gd name="T50" fmla="*/ 2147483647 w 88"/>
                <a:gd name="T51" fmla="*/ 1778110067 h 144"/>
                <a:gd name="T52" fmla="*/ 2147483647 w 88"/>
                <a:gd name="T53" fmla="*/ 1778110067 h 144"/>
                <a:gd name="T54" fmla="*/ 2147483647 w 88"/>
                <a:gd name="T55" fmla="*/ 1333722779 h 144"/>
                <a:gd name="T56" fmla="*/ 2147483647 w 88"/>
                <a:gd name="T57" fmla="*/ 1037184129 h 144"/>
                <a:gd name="T58" fmla="*/ 2147483647 w 88"/>
                <a:gd name="T59" fmla="*/ 592796842 h 144"/>
                <a:gd name="T60" fmla="*/ 2147483647 w 88"/>
                <a:gd name="T61" fmla="*/ 444667746 h 144"/>
                <a:gd name="T62" fmla="*/ 2147483647 w 88"/>
                <a:gd name="T63" fmla="*/ 0 h 144"/>
                <a:gd name="T64" fmla="*/ 2147483647 w 88"/>
                <a:gd name="T65" fmla="*/ 0 h 144"/>
                <a:gd name="T66" fmla="*/ 2147483647 w 88"/>
                <a:gd name="T67" fmla="*/ 0 h 144"/>
                <a:gd name="T68" fmla="*/ 2147483647 w 88"/>
                <a:gd name="T69" fmla="*/ 444667746 h 144"/>
                <a:gd name="T70" fmla="*/ 2147483647 w 88"/>
                <a:gd name="T71" fmla="*/ 444667746 h 1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8" h="144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2" name="Freeform 2275"/>
            <p:cNvSpPr>
              <a:spLocks/>
            </p:cNvSpPr>
            <p:nvPr/>
          </p:nvSpPr>
          <p:spPr bwMode="auto">
            <a:xfrm>
              <a:off x="7696201" y="5997575"/>
              <a:ext cx="41275" cy="76200"/>
            </a:xfrm>
            <a:custGeom>
              <a:avLst/>
              <a:gdLst>
                <a:gd name="T0" fmla="*/ 2147483647 w 76"/>
                <a:gd name="T1" fmla="*/ 463616899 h 142"/>
                <a:gd name="T2" fmla="*/ 2147483647 w 76"/>
                <a:gd name="T3" fmla="*/ 463616899 h 142"/>
                <a:gd name="T4" fmla="*/ 2147483647 w 76"/>
                <a:gd name="T5" fmla="*/ 2147483647 h 142"/>
                <a:gd name="T6" fmla="*/ 2147483647 w 76"/>
                <a:gd name="T7" fmla="*/ 2147483647 h 142"/>
                <a:gd name="T8" fmla="*/ 2147483647 w 76"/>
                <a:gd name="T9" fmla="*/ 2147483647 h 142"/>
                <a:gd name="T10" fmla="*/ 2147483647 w 76"/>
                <a:gd name="T11" fmla="*/ 2147483647 h 142"/>
                <a:gd name="T12" fmla="*/ 2147483647 w 76"/>
                <a:gd name="T13" fmla="*/ 2147483647 h 142"/>
                <a:gd name="T14" fmla="*/ 1922182724 w 76"/>
                <a:gd name="T15" fmla="*/ 2147483647 h 142"/>
                <a:gd name="T16" fmla="*/ 800786594 w 76"/>
                <a:gd name="T17" fmla="*/ 2147483647 h 142"/>
                <a:gd name="T18" fmla="*/ 0 w 76"/>
                <a:gd name="T19" fmla="*/ 2147483647 h 142"/>
                <a:gd name="T20" fmla="*/ 0 w 76"/>
                <a:gd name="T21" fmla="*/ 2147483647 h 142"/>
                <a:gd name="T22" fmla="*/ 0 w 76"/>
                <a:gd name="T23" fmla="*/ 2147483647 h 142"/>
                <a:gd name="T24" fmla="*/ 0 w 76"/>
                <a:gd name="T25" fmla="*/ 2147483647 h 142"/>
                <a:gd name="T26" fmla="*/ 480471956 w 76"/>
                <a:gd name="T27" fmla="*/ 2147483647 h 142"/>
                <a:gd name="T28" fmla="*/ 640629275 w 76"/>
                <a:gd name="T29" fmla="*/ 2147483647 h 142"/>
                <a:gd name="T30" fmla="*/ 1121396130 w 76"/>
                <a:gd name="T31" fmla="*/ 2147483647 h 142"/>
                <a:gd name="T32" fmla="*/ 1441710768 w 76"/>
                <a:gd name="T33" fmla="*/ 2147483647 h 142"/>
                <a:gd name="T34" fmla="*/ 1762025405 w 76"/>
                <a:gd name="T35" fmla="*/ 2147483647 h 142"/>
                <a:gd name="T36" fmla="*/ 1922182724 w 76"/>
                <a:gd name="T37" fmla="*/ 2147483647 h 142"/>
                <a:gd name="T38" fmla="*/ 1922182724 w 76"/>
                <a:gd name="T39" fmla="*/ 2147483647 h 142"/>
                <a:gd name="T40" fmla="*/ 2147483647 w 76"/>
                <a:gd name="T41" fmla="*/ 2147483647 h 142"/>
                <a:gd name="T42" fmla="*/ 2147483647 w 76"/>
                <a:gd name="T43" fmla="*/ 2147483647 h 142"/>
                <a:gd name="T44" fmla="*/ 2147483647 w 76"/>
                <a:gd name="T45" fmla="*/ 2147483647 h 142"/>
                <a:gd name="T46" fmla="*/ 2147483647 w 76"/>
                <a:gd name="T47" fmla="*/ 2147483647 h 142"/>
                <a:gd name="T48" fmla="*/ 2147483647 w 76"/>
                <a:gd name="T49" fmla="*/ 2147483647 h 142"/>
                <a:gd name="T50" fmla="*/ 2147483647 w 76"/>
                <a:gd name="T51" fmla="*/ 2147483647 h 142"/>
                <a:gd name="T52" fmla="*/ 2147483647 w 76"/>
                <a:gd name="T53" fmla="*/ 2147483647 h 142"/>
                <a:gd name="T54" fmla="*/ 2147483647 w 76"/>
                <a:gd name="T55" fmla="*/ 1390850159 h 142"/>
                <a:gd name="T56" fmla="*/ 2147483647 w 76"/>
                <a:gd name="T57" fmla="*/ 1390850159 h 142"/>
                <a:gd name="T58" fmla="*/ 2147483647 w 76"/>
                <a:gd name="T59" fmla="*/ 1081580654 h 142"/>
                <a:gd name="T60" fmla="*/ 2147483647 w 76"/>
                <a:gd name="T61" fmla="*/ 617963755 h 142"/>
                <a:gd name="T62" fmla="*/ 2147483647 w 76"/>
                <a:gd name="T63" fmla="*/ 463616899 h 142"/>
                <a:gd name="T64" fmla="*/ 2147483647 w 76"/>
                <a:gd name="T65" fmla="*/ 154635021 h 142"/>
                <a:gd name="T66" fmla="*/ 2147483647 w 76"/>
                <a:gd name="T67" fmla="*/ 0 h 142"/>
                <a:gd name="T68" fmla="*/ 2147483647 w 76"/>
                <a:gd name="T69" fmla="*/ 0 h 142"/>
                <a:gd name="T70" fmla="*/ 2147483647 w 76"/>
                <a:gd name="T71" fmla="*/ 154635021 h 142"/>
                <a:gd name="T72" fmla="*/ 2147483647 w 76"/>
                <a:gd name="T73" fmla="*/ 463616899 h 142"/>
                <a:gd name="T74" fmla="*/ 2147483647 w 76"/>
                <a:gd name="T75" fmla="*/ 463616899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42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3" name="Freeform 2276"/>
            <p:cNvSpPr>
              <a:spLocks/>
            </p:cNvSpPr>
            <p:nvPr/>
          </p:nvSpPr>
          <p:spPr bwMode="auto">
            <a:xfrm>
              <a:off x="7716839" y="6043613"/>
              <a:ext cx="38100" cy="71438"/>
            </a:xfrm>
            <a:custGeom>
              <a:avLst/>
              <a:gdLst>
                <a:gd name="T0" fmla="*/ 2147483647 w 72"/>
                <a:gd name="T1" fmla="*/ 444674033 h 135"/>
                <a:gd name="T2" fmla="*/ 2147483647 w 72"/>
                <a:gd name="T3" fmla="*/ 444674033 h 135"/>
                <a:gd name="T4" fmla="*/ 2147483647 w 72"/>
                <a:gd name="T5" fmla="*/ 2147483647 h 135"/>
                <a:gd name="T6" fmla="*/ 2147483647 w 72"/>
                <a:gd name="T7" fmla="*/ 2147483647 h 135"/>
                <a:gd name="T8" fmla="*/ 2147483647 w 72"/>
                <a:gd name="T9" fmla="*/ 2147483647 h 135"/>
                <a:gd name="T10" fmla="*/ 1481851875 w 72"/>
                <a:gd name="T11" fmla="*/ 2147483647 h 135"/>
                <a:gd name="T12" fmla="*/ 592796842 w 72"/>
                <a:gd name="T13" fmla="*/ 2147483647 h 135"/>
                <a:gd name="T14" fmla="*/ 0 w 72"/>
                <a:gd name="T15" fmla="*/ 2147483647 h 135"/>
                <a:gd name="T16" fmla="*/ 0 w 72"/>
                <a:gd name="T17" fmla="*/ 2147483647 h 135"/>
                <a:gd name="T18" fmla="*/ 296258192 w 72"/>
                <a:gd name="T19" fmla="*/ 2147483647 h 135"/>
                <a:gd name="T20" fmla="*/ 296258192 w 72"/>
                <a:gd name="T21" fmla="*/ 2147483647 h 135"/>
                <a:gd name="T22" fmla="*/ 592796842 w 72"/>
                <a:gd name="T23" fmla="*/ 2147483647 h 135"/>
                <a:gd name="T24" fmla="*/ 1037184129 w 72"/>
                <a:gd name="T25" fmla="*/ 2147483647 h 135"/>
                <a:gd name="T26" fmla="*/ 1185313754 w 72"/>
                <a:gd name="T27" fmla="*/ 2147483647 h 135"/>
                <a:gd name="T28" fmla="*/ 1629980971 w 72"/>
                <a:gd name="T29" fmla="*/ 2147483647 h 135"/>
                <a:gd name="T30" fmla="*/ 1778110067 w 72"/>
                <a:gd name="T31" fmla="*/ 2147483647 h 135"/>
                <a:gd name="T32" fmla="*/ 2074368788 w 72"/>
                <a:gd name="T33" fmla="*/ 2147483647 h 135"/>
                <a:gd name="T34" fmla="*/ 2074368788 w 72"/>
                <a:gd name="T35" fmla="*/ 2147483647 h 135"/>
                <a:gd name="T36" fmla="*/ 2147483647 w 72"/>
                <a:gd name="T37" fmla="*/ 2147483647 h 135"/>
                <a:gd name="T38" fmla="*/ 2147483647 w 72"/>
                <a:gd name="T39" fmla="*/ 2147483647 h 135"/>
                <a:gd name="T40" fmla="*/ 2147483647 w 72"/>
                <a:gd name="T41" fmla="*/ 2147483647 h 135"/>
                <a:gd name="T42" fmla="*/ 2147483647 w 72"/>
                <a:gd name="T43" fmla="*/ 2147483647 h 135"/>
                <a:gd name="T44" fmla="*/ 2147483647 w 72"/>
                <a:gd name="T45" fmla="*/ 2147483647 h 135"/>
                <a:gd name="T46" fmla="*/ 2147483647 w 72"/>
                <a:gd name="T47" fmla="*/ 1481872830 h 135"/>
                <a:gd name="T48" fmla="*/ 2147483647 w 72"/>
                <a:gd name="T49" fmla="*/ 1481872830 h 135"/>
                <a:gd name="T50" fmla="*/ 2147483647 w 72"/>
                <a:gd name="T51" fmla="*/ 1037198797 h 135"/>
                <a:gd name="T52" fmla="*/ 2147483647 w 72"/>
                <a:gd name="T53" fmla="*/ 592805224 h 135"/>
                <a:gd name="T54" fmla="*/ 2147483647 w 72"/>
                <a:gd name="T55" fmla="*/ 444674033 h 135"/>
                <a:gd name="T56" fmla="*/ 2147483647 w 72"/>
                <a:gd name="T57" fmla="*/ 0 h 135"/>
                <a:gd name="T58" fmla="*/ 2147483647 w 72"/>
                <a:gd name="T59" fmla="*/ 0 h 135"/>
                <a:gd name="T60" fmla="*/ 2147483647 w 72"/>
                <a:gd name="T61" fmla="*/ 0 h 135"/>
                <a:gd name="T62" fmla="*/ 2147483647 w 72"/>
                <a:gd name="T63" fmla="*/ 0 h 135"/>
                <a:gd name="T64" fmla="*/ 2147483647 w 72"/>
                <a:gd name="T65" fmla="*/ 444674033 h 135"/>
                <a:gd name="T66" fmla="*/ 2147483647 w 72"/>
                <a:gd name="T67" fmla="*/ 444674033 h 1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5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4" name="Freeform 2277"/>
            <p:cNvSpPr>
              <a:spLocks/>
            </p:cNvSpPr>
            <p:nvPr/>
          </p:nvSpPr>
          <p:spPr bwMode="auto">
            <a:xfrm>
              <a:off x="7747001" y="6084888"/>
              <a:ext cx="20638" cy="42863"/>
            </a:xfrm>
            <a:custGeom>
              <a:avLst/>
              <a:gdLst>
                <a:gd name="T0" fmla="*/ 2147483647 w 40"/>
                <a:gd name="T1" fmla="*/ 922924509 h 80"/>
                <a:gd name="T2" fmla="*/ 2147483647 w 40"/>
                <a:gd name="T3" fmla="*/ 922924509 h 80"/>
                <a:gd name="T4" fmla="*/ 0 w 40"/>
                <a:gd name="T5" fmla="*/ 2147483647 h 80"/>
                <a:gd name="T6" fmla="*/ 0 w 40"/>
                <a:gd name="T7" fmla="*/ 2147483647 h 80"/>
                <a:gd name="T8" fmla="*/ 0 w 40"/>
                <a:gd name="T9" fmla="*/ 2147483647 h 80"/>
                <a:gd name="T10" fmla="*/ 0 w 40"/>
                <a:gd name="T11" fmla="*/ 2147483647 h 80"/>
                <a:gd name="T12" fmla="*/ 137361369 w 40"/>
                <a:gd name="T13" fmla="*/ 2147483647 h 80"/>
                <a:gd name="T14" fmla="*/ 549445990 w 40"/>
                <a:gd name="T15" fmla="*/ 2147483647 h 80"/>
                <a:gd name="T16" fmla="*/ 824168727 w 40"/>
                <a:gd name="T17" fmla="*/ 2147483647 h 80"/>
                <a:gd name="T18" fmla="*/ 1236253348 w 40"/>
                <a:gd name="T19" fmla="*/ 2147483647 h 80"/>
                <a:gd name="T20" fmla="*/ 1648071224 w 40"/>
                <a:gd name="T21" fmla="*/ 2147483647 h 80"/>
                <a:gd name="T22" fmla="*/ 1785433108 w 40"/>
                <a:gd name="T23" fmla="*/ 2147483647 h 80"/>
                <a:gd name="T24" fmla="*/ 1785433108 w 40"/>
                <a:gd name="T25" fmla="*/ 2147483647 h 80"/>
                <a:gd name="T26" fmla="*/ 2147483647 w 40"/>
                <a:gd name="T27" fmla="*/ 1384242904 h 80"/>
                <a:gd name="T28" fmla="*/ 2147483647 w 40"/>
                <a:gd name="T29" fmla="*/ 1384242904 h 80"/>
                <a:gd name="T30" fmla="*/ 2147483647 w 40"/>
                <a:gd name="T31" fmla="*/ 922924509 h 80"/>
                <a:gd name="T32" fmla="*/ 2147483647 w 40"/>
                <a:gd name="T33" fmla="*/ 615187457 h 80"/>
                <a:gd name="T34" fmla="*/ 2147483647 w 40"/>
                <a:gd name="T35" fmla="*/ 307737052 h 80"/>
                <a:gd name="T36" fmla="*/ 2147483647 w 40"/>
                <a:gd name="T37" fmla="*/ 307737052 h 80"/>
                <a:gd name="T38" fmla="*/ 2147483647 w 40"/>
                <a:gd name="T39" fmla="*/ 0 h 80"/>
                <a:gd name="T40" fmla="*/ 2147483647 w 40"/>
                <a:gd name="T41" fmla="*/ 307737052 h 80"/>
                <a:gd name="T42" fmla="*/ 2147483647 w 40"/>
                <a:gd name="T43" fmla="*/ 461318931 h 80"/>
                <a:gd name="T44" fmla="*/ 2147483647 w 40"/>
                <a:gd name="T45" fmla="*/ 922924509 h 80"/>
                <a:gd name="T46" fmla="*/ 2147483647 w 40"/>
                <a:gd name="T47" fmla="*/ 922924509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8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5" name="Freeform 2278"/>
            <p:cNvSpPr>
              <a:spLocks/>
            </p:cNvSpPr>
            <p:nvPr/>
          </p:nvSpPr>
          <p:spPr bwMode="auto">
            <a:xfrm>
              <a:off x="7769226" y="6126163"/>
              <a:ext cx="7938" cy="15875"/>
            </a:xfrm>
            <a:custGeom>
              <a:avLst/>
              <a:gdLst>
                <a:gd name="T0" fmla="*/ 0 w 14"/>
                <a:gd name="T1" fmla="*/ 854736789 h 32"/>
                <a:gd name="T2" fmla="*/ 0 w 14"/>
                <a:gd name="T3" fmla="*/ 2147483647 h 32"/>
                <a:gd name="T4" fmla="*/ 0 w 14"/>
                <a:gd name="T5" fmla="*/ 2147483647 h 32"/>
                <a:gd name="T6" fmla="*/ 0 w 14"/>
                <a:gd name="T7" fmla="*/ 2147483647 h 32"/>
                <a:gd name="T8" fmla="*/ 546852789 w 14"/>
                <a:gd name="T9" fmla="*/ 2147483647 h 32"/>
                <a:gd name="T10" fmla="*/ 729137052 w 14"/>
                <a:gd name="T11" fmla="*/ 2147483647 h 32"/>
                <a:gd name="T12" fmla="*/ 1275989841 w 14"/>
                <a:gd name="T13" fmla="*/ 2147483647 h 32"/>
                <a:gd name="T14" fmla="*/ 1822842630 w 14"/>
                <a:gd name="T15" fmla="*/ 2147483647 h 32"/>
                <a:gd name="T16" fmla="*/ 2005126893 w 14"/>
                <a:gd name="T17" fmla="*/ 2147483647 h 32"/>
                <a:gd name="T18" fmla="*/ 2147483647 w 14"/>
                <a:gd name="T19" fmla="*/ 2147483647 h 32"/>
                <a:gd name="T20" fmla="*/ 2147483647 w 14"/>
                <a:gd name="T21" fmla="*/ 2147483647 h 32"/>
                <a:gd name="T22" fmla="*/ 2147483647 w 14"/>
                <a:gd name="T23" fmla="*/ 854736789 h 32"/>
                <a:gd name="T24" fmla="*/ 2147483647 w 14"/>
                <a:gd name="T25" fmla="*/ 854736789 h 32"/>
                <a:gd name="T26" fmla="*/ 2147483647 w 14"/>
                <a:gd name="T27" fmla="*/ 488280273 h 32"/>
                <a:gd name="T28" fmla="*/ 2005126893 w 14"/>
                <a:gd name="T29" fmla="*/ 366210453 h 32"/>
                <a:gd name="T30" fmla="*/ 1822842630 w 14"/>
                <a:gd name="T31" fmla="*/ 244140137 h 32"/>
                <a:gd name="T32" fmla="*/ 1275989841 w 14"/>
                <a:gd name="T33" fmla="*/ 0 h 32"/>
                <a:gd name="T34" fmla="*/ 729137052 w 14"/>
                <a:gd name="T35" fmla="*/ 244140137 h 32"/>
                <a:gd name="T36" fmla="*/ 546852789 w 14"/>
                <a:gd name="T37" fmla="*/ 366210453 h 32"/>
                <a:gd name="T38" fmla="*/ 0 w 14"/>
                <a:gd name="T39" fmla="*/ 488280273 h 32"/>
                <a:gd name="T40" fmla="*/ 0 w 14"/>
                <a:gd name="T41" fmla="*/ 854736789 h 32"/>
                <a:gd name="T42" fmla="*/ 0 w 14"/>
                <a:gd name="T43" fmla="*/ 854736789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2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6" name="Freeform 2279"/>
            <p:cNvSpPr>
              <a:spLocks/>
            </p:cNvSpPr>
            <p:nvPr/>
          </p:nvSpPr>
          <p:spPr bwMode="auto">
            <a:xfrm>
              <a:off x="7786689" y="5727700"/>
              <a:ext cx="15875" cy="33338"/>
            </a:xfrm>
            <a:custGeom>
              <a:avLst/>
              <a:gdLst>
                <a:gd name="T0" fmla="*/ 2147483647 w 32"/>
                <a:gd name="T1" fmla="*/ 310816627 h 62"/>
                <a:gd name="T2" fmla="*/ 2147483647 w 32"/>
                <a:gd name="T3" fmla="*/ 310816627 h 62"/>
                <a:gd name="T4" fmla="*/ 1709227020 w 32"/>
                <a:gd name="T5" fmla="*/ 2147483647 h 62"/>
                <a:gd name="T6" fmla="*/ 1587157199 w 32"/>
                <a:gd name="T7" fmla="*/ 2147483647 h 62"/>
                <a:gd name="T8" fmla="*/ 1098876926 w 32"/>
                <a:gd name="T9" fmla="*/ 2147483647 h 62"/>
                <a:gd name="T10" fmla="*/ 1098876926 w 32"/>
                <a:gd name="T11" fmla="*/ 2147483647 h 62"/>
                <a:gd name="T12" fmla="*/ 366210453 w 32"/>
                <a:gd name="T13" fmla="*/ 2147483647 h 62"/>
                <a:gd name="T14" fmla="*/ 244140137 w 32"/>
                <a:gd name="T15" fmla="*/ 2147483647 h 62"/>
                <a:gd name="T16" fmla="*/ 0 w 32"/>
                <a:gd name="T17" fmla="*/ 2147483647 h 62"/>
                <a:gd name="T18" fmla="*/ 0 w 32"/>
                <a:gd name="T19" fmla="*/ 2147483647 h 62"/>
                <a:gd name="T20" fmla="*/ 0 w 32"/>
                <a:gd name="T21" fmla="*/ 2147483647 h 62"/>
                <a:gd name="T22" fmla="*/ 244140137 w 32"/>
                <a:gd name="T23" fmla="*/ 2147483647 h 62"/>
                <a:gd name="T24" fmla="*/ 610350590 w 32"/>
                <a:gd name="T25" fmla="*/ 2147483647 h 62"/>
                <a:gd name="T26" fmla="*/ 854736789 w 32"/>
                <a:gd name="T27" fmla="*/ 2147483647 h 62"/>
                <a:gd name="T28" fmla="*/ 1220946746 w 32"/>
                <a:gd name="T29" fmla="*/ 2147483647 h 62"/>
                <a:gd name="T30" fmla="*/ 1343017063 w 32"/>
                <a:gd name="T31" fmla="*/ 2147483647 h 62"/>
                <a:gd name="T32" fmla="*/ 1709227020 w 32"/>
                <a:gd name="T33" fmla="*/ 2147483647 h 62"/>
                <a:gd name="T34" fmla="*/ 1709227020 w 32"/>
                <a:gd name="T35" fmla="*/ 2147483647 h 62"/>
                <a:gd name="T36" fmla="*/ 1709227020 w 32"/>
                <a:gd name="T37" fmla="*/ 2147483647 h 62"/>
                <a:gd name="T38" fmla="*/ 1831297336 w 32"/>
                <a:gd name="T39" fmla="*/ 2147483647 h 62"/>
                <a:gd name="T40" fmla="*/ 2147483647 w 32"/>
                <a:gd name="T41" fmla="*/ 2147483647 h 62"/>
                <a:gd name="T42" fmla="*/ 2147483647 w 32"/>
                <a:gd name="T43" fmla="*/ 2147483647 h 62"/>
                <a:gd name="T44" fmla="*/ 2147483647 w 32"/>
                <a:gd name="T45" fmla="*/ 2147483647 h 62"/>
                <a:gd name="T46" fmla="*/ 2147483647 w 32"/>
                <a:gd name="T47" fmla="*/ 2147483647 h 62"/>
                <a:gd name="T48" fmla="*/ 2147483647 w 32"/>
                <a:gd name="T49" fmla="*/ 1399108213 h 62"/>
                <a:gd name="T50" fmla="*/ 2147483647 w 32"/>
                <a:gd name="T51" fmla="*/ 1399108213 h 62"/>
                <a:gd name="T52" fmla="*/ 2147483647 w 32"/>
                <a:gd name="T53" fmla="*/ 932738630 h 62"/>
                <a:gd name="T54" fmla="*/ 2147483647 w 32"/>
                <a:gd name="T55" fmla="*/ 621922541 h 62"/>
                <a:gd name="T56" fmla="*/ 2147483647 w 32"/>
                <a:gd name="T57" fmla="*/ 310816627 h 62"/>
                <a:gd name="T58" fmla="*/ 2147483647 w 32"/>
                <a:gd name="T59" fmla="*/ 155552957 h 62"/>
                <a:gd name="T60" fmla="*/ 2147483647 w 32"/>
                <a:gd name="T61" fmla="*/ 0 h 62"/>
                <a:gd name="T62" fmla="*/ 2147483647 w 32"/>
                <a:gd name="T63" fmla="*/ 0 h 62"/>
                <a:gd name="T64" fmla="*/ 2147483647 w 32"/>
                <a:gd name="T65" fmla="*/ 155552957 h 62"/>
                <a:gd name="T66" fmla="*/ 2147483647 w 32"/>
                <a:gd name="T67" fmla="*/ 310816627 h 62"/>
                <a:gd name="T68" fmla="*/ 2147483647 w 32"/>
                <a:gd name="T69" fmla="*/ 310816627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" h="6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7" name="Freeform 2280"/>
            <p:cNvSpPr>
              <a:spLocks/>
            </p:cNvSpPr>
            <p:nvPr/>
          </p:nvSpPr>
          <p:spPr bwMode="auto">
            <a:xfrm>
              <a:off x="7816851" y="5737225"/>
              <a:ext cx="33338" cy="44450"/>
            </a:xfrm>
            <a:custGeom>
              <a:avLst/>
              <a:gdLst>
                <a:gd name="T0" fmla="*/ 2147483647 w 62"/>
                <a:gd name="T1" fmla="*/ 414341709 h 86"/>
                <a:gd name="T2" fmla="*/ 2147483647 w 62"/>
                <a:gd name="T3" fmla="*/ 414341709 h 86"/>
                <a:gd name="T4" fmla="*/ 2147483647 w 62"/>
                <a:gd name="T5" fmla="*/ 1380871295 h 86"/>
                <a:gd name="T6" fmla="*/ 2147483647 w 62"/>
                <a:gd name="T7" fmla="*/ 2147483647 h 86"/>
                <a:gd name="T8" fmla="*/ 2147483647 w 62"/>
                <a:gd name="T9" fmla="*/ 2147483647 h 86"/>
                <a:gd name="T10" fmla="*/ 2147483647 w 62"/>
                <a:gd name="T11" fmla="*/ 2147483647 h 86"/>
                <a:gd name="T12" fmla="*/ 2021030754 w 62"/>
                <a:gd name="T13" fmla="*/ 2147483647 h 86"/>
                <a:gd name="T14" fmla="*/ 155552957 w 62"/>
                <a:gd name="T15" fmla="*/ 2147483647 h 86"/>
                <a:gd name="T16" fmla="*/ 155552957 w 62"/>
                <a:gd name="T17" fmla="*/ 2147483647 h 86"/>
                <a:gd name="T18" fmla="*/ 0 w 62"/>
                <a:gd name="T19" fmla="*/ 2147483647 h 86"/>
                <a:gd name="T20" fmla="*/ 0 w 62"/>
                <a:gd name="T21" fmla="*/ 2147483647 h 86"/>
                <a:gd name="T22" fmla="*/ 155552957 w 62"/>
                <a:gd name="T23" fmla="*/ 2147483647 h 86"/>
                <a:gd name="T24" fmla="*/ 621922541 w 62"/>
                <a:gd name="T25" fmla="*/ 2147483647 h 86"/>
                <a:gd name="T26" fmla="*/ 777474960 w 62"/>
                <a:gd name="T27" fmla="*/ 2147483647 h 86"/>
                <a:gd name="T28" fmla="*/ 1243844544 w 62"/>
                <a:gd name="T29" fmla="*/ 2147483647 h 86"/>
                <a:gd name="T30" fmla="*/ 1710214128 w 62"/>
                <a:gd name="T31" fmla="*/ 2147483647 h 86"/>
                <a:gd name="T32" fmla="*/ 1865767085 w 62"/>
                <a:gd name="T33" fmla="*/ 2147483647 h 86"/>
                <a:gd name="T34" fmla="*/ 1865767085 w 62"/>
                <a:gd name="T35" fmla="*/ 2147483647 h 86"/>
                <a:gd name="T36" fmla="*/ 2147483647 w 62"/>
                <a:gd name="T37" fmla="*/ 2147483647 h 86"/>
                <a:gd name="T38" fmla="*/ 2147483647 w 62"/>
                <a:gd name="T39" fmla="*/ 2147483647 h 86"/>
                <a:gd name="T40" fmla="*/ 2147483647 w 62"/>
                <a:gd name="T41" fmla="*/ 2147483647 h 86"/>
                <a:gd name="T42" fmla="*/ 2147483647 w 62"/>
                <a:gd name="T43" fmla="*/ 2147483647 h 86"/>
                <a:gd name="T44" fmla="*/ 2147483647 w 62"/>
                <a:gd name="T45" fmla="*/ 2147483647 h 86"/>
                <a:gd name="T46" fmla="*/ 2147483647 w 62"/>
                <a:gd name="T47" fmla="*/ 1656831884 h 86"/>
                <a:gd name="T48" fmla="*/ 2147483647 w 62"/>
                <a:gd name="T49" fmla="*/ 1656831884 h 86"/>
                <a:gd name="T50" fmla="*/ 2147483647 w 62"/>
                <a:gd name="T51" fmla="*/ 1380871295 h 86"/>
                <a:gd name="T52" fmla="*/ 2147483647 w 62"/>
                <a:gd name="T53" fmla="*/ 966529587 h 86"/>
                <a:gd name="T54" fmla="*/ 2147483647 w 62"/>
                <a:gd name="T55" fmla="*/ 552188395 h 86"/>
                <a:gd name="T56" fmla="*/ 2147483647 w 62"/>
                <a:gd name="T57" fmla="*/ 414341709 h 86"/>
                <a:gd name="T58" fmla="*/ 2147483647 w 62"/>
                <a:gd name="T59" fmla="*/ 276227806 h 86"/>
                <a:gd name="T60" fmla="*/ 2147483647 w 62"/>
                <a:gd name="T61" fmla="*/ 0 h 86"/>
                <a:gd name="T62" fmla="*/ 2147483647 w 62"/>
                <a:gd name="T63" fmla="*/ 0 h 86"/>
                <a:gd name="T64" fmla="*/ 2147483647 w 62"/>
                <a:gd name="T65" fmla="*/ 414341709 h 86"/>
                <a:gd name="T66" fmla="*/ 2147483647 w 62"/>
                <a:gd name="T67" fmla="*/ 414341709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" h="86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8" name="Freeform 2281"/>
            <p:cNvSpPr>
              <a:spLocks/>
            </p:cNvSpPr>
            <p:nvPr/>
          </p:nvSpPr>
          <p:spPr bwMode="auto">
            <a:xfrm>
              <a:off x="7843839" y="5765800"/>
              <a:ext cx="38100" cy="68263"/>
            </a:xfrm>
            <a:custGeom>
              <a:avLst/>
              <a:gdLst>
                <a:gd name="T0" fmla="*/ 2147483647 w 71"/>
                <a:gd name="T1" fmla="*/ 424411394 h 131"/>
                <a:gd name="T2" fmla="*/ 2147483647 w 71"/>
                <a:gd name="T3" fmla="*/ 424411394 h 131"/>
                <a:gd name="T4" fmla="*/ 2147483647 w 71"/>
                <a:gd name="T5" fmla="*/ 2147483647 h 131"/>
                <a:gd name="T6" fmla="*/ 2147483647 w 71"/>
                <a:gd name="T7" fmla="*/ 2147483647 h 131"/>
                <a:gd name="T8" fmla="*/ 2147483647 w 71"/>
                <a:gd name="T9" fmla="*/ 2147483647 h 131"/>
                <a:gd name="T10" fmla="*/ 1545197015 w 71"/>
                <a:gd name="T11" fmla="*/ 2147483647 h 131"/>
                <a:gd name="T12" fmla="*/ 617963755 w 71"/>
                <a:gd name="T13" fmla="*/ 2147483647 h 131"/>
                <a:gd name="T14" fmla="*/ 0 w 71"/>
                <a:gd name="T15" fmla="*/ 2147483647 h 131"/>
                <a:gd name="T16" fmla="*/ 0 w 71"/>
                <a:gd name="T17" fmla="*/ 2147483647 h 131"/>
                <a:gd name="T18" fmla="*/ 0 w 71"/>
                <a:gd name="T19" fmla="*/ 2147483647 h 131"/>
                <a:gd name="T20" fmla="*/ 0 w 71"/>
                <a:gd name="T21" fmla="*/ 2147483647 h 131"/>
                <a:gd name="T22" fmla="*/ 463616899 w 71"/>
                <a:gd name="T23" fmla="*/ 2147483647 h 131"/>
                <a:gd name="T24" fmla="*/ 617963755 w 71"/>
                <a:gd name="T25" fmla="*/ 2147483647 h 131"/>
                <a:gd name="T26" fmla="*/ 1081580654 w 71"/>
                <a:gd name="T27" fmla="*/ 2147483647 h 131"/>
                <a:gd name="T28" fmla="*/ 1545197015 w 71"/>
                <a:gd name="T29" fmla="*/ 2147483647 h 131"/>
                <a:gd name="T30" fmla="*/ 1699832037 w 71"/>
                <a:gd name="T31" fmla="*/ 2147483647 h 131"/>
                <a:gd name="T32" fmla="*/ 1854178893 w 71"/>
                <a:gd name="T33" fmla="*/ 2147483647 h 131"/>
                <a:gd name="T34" fmla="*/ 1854178893 w 71"/>
                <a:gd name="T35" fmla="*/ 2147483647 h 131"/>
                <a:gd name="T36" fmla="*/ 2147483647 w 71"/>
                <a:gd name="T37" fmla="*/ 2147483647 h 131"/>
                <a:gd name="T38" fmla="*/ 2147483647 w 71"/>
                <a:gd name="T39" fmla="*/ 2147483647 h 131"/>
                <a:gd name="T40" fmla="*/ 2147483647 w 71"/>
                <a:gd name="T41" fmla="*/ 2147483647 h 131"/>
                <a:gd name="T42" fmla="*/ 2147483647 w 71"/>
                <a:gd name="T43" fmla="*/ 2147483647 h 131"/>
                <a:gd name="T44" fmla="*/ 2147483647 w 71"/>
                <a:gd name="T45" fmla="*/ 2147483647 h 131"/>
                <a:gd name="T46" fmla="*/ 2147483647 w 71"/>
                <a:gd name="T47" fmla="*/ 1414976308 h 131"/>
                <a:gd name="T48" fmla="*/ 2147483647 w 71"/>
                <a:gd name="T49" fmla="*/ 1414976308 h 131"/>
                <a:gd name="T50" fmla="*/ 2147483647 w 71"/>
                <a:gd name="T51" fmla="*/ 990564914 h 131"/>
                <a:gd name="T52" fmla="*/ 2147483647 w 71"/>
                <a:gd name="T53" fmla="*/ 565882032 h 131"/>
                <a:gd name="T54" fmla="*/ 2147483647 w 71"/>
                <a:gd name="T55" fmla="*/ 424411394 h 131"/>
                <a:gd name="T56" fmla="*/ 2147483647 w 71"/>
                <a:gd name="T57" fmla="*/ 282940755 h 131"/>
                <a:gd name="T58" fmla="*/ 2147483647 w 71"/>
                <a:gd name="T59" fmla="*/ 0 h 131"/>
                <a:gd name="T60" fmla="*/ 2147483647 w 71"/>
                <a:gd name="T61" fmla="*/ 0 h 131"/>
                <a:gd name="T62" fmla="*/ 2147483647 w 71"/>
                <a:gd name="T63" fmla="*/ 282940755 h 131"/>
                <a:gd name="T64" fmla="*/ 2147483647 w 71"/>
                <a:gd name="T65" fmla="*/ 424411394 h 131"/>
                <a:gd name="T66" fmla="*/ 2147483647 w 71"/>
                <a:gd name="T67" fmla="*/ 424411394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" h="13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9" name="Freeform 2282"/>
            <p:cNvSpPr>
              <a:spLocks/>
            </p:cNvSpPr>
            <p:nvPr/>
          </p:nvSpPr>
          <p:spPr bwMode="auto">
            <a:xfrm>
              <a:off x="7850189" y="5805488"/>
              <a:ext cx="55563" cy="71438"/>
            </a:xfrm>
            <a:custGeom>
              <a:avLst/>
              <a:gdLst>
                <a:gd name="T0" fmla="*/ 2147483647 w 105"/>
                <a:gd name="T1" fmla="*/ 296262382 h 135"/>
                <a:gd name="T2" fmla="*/ 2147483647 w 105"/>
                <a:gd name="T3" fmla="*/ 296262382 h 135"/>
                <a:gd name="T4" fmla="*/ 2147483647 w 105"/>
                <a:gd name="T5" fmla="*/ 2147483647 h 135"/>
                <a:gd name="T6" fmla="*/ 2147483647 w 105"/>
                <a:gd name="T7" fmla="*/ 2147483647 h 135"/>
                <a:gd name="T8" fmla="*/ 2147483647 w 105"/>
                <a:gd name="T9" fmla="*/ 2147483647 h 135"/>
                <a:gd name="T10" fmla="*/ 2147483647 w 105"/>
                <a:gd name="T11" fmla="*/ 2147483647 h 135"/>
                <a:gd name="T12" fmla="*/ 2147483647 w 105"/>
                <a:gd name="T13" fmla="*/ 2147483647 h 135"/>
                <a:gd name="T14" fmla="*/ 2147483647 w 105"/>
                <a:gd name="T15" fmla="*/ 2147483647 h 135"/>
                <a:gd name="T16" fmla="*/ 296263504 w 105"/>
                <a:gd name="T17" fmla="*/ 2147483647 h 135"/>
                <a:gd name="T18" fmla="*/ 296263504 w 105"/>
                <a:gd name="T19" fmla="*/ 2147483647 h 135"/>
                <a:gd name="T20" fmla="*/ 0 w 105"/>
                <a:gd name="T21" fmla="*/ 2147483647 h 135"/>
                <a:gd name="T22" fmla="*/ 296263504 w 105"/>
                <a:gd name="T23" fmla="*/ 2147483647 h 135"/>
                <a:gd name="T24" fmla="*/ 444675452 w 105"/>
                <a:gd name="T25" fmla="*/ 2147483647 h 135"/>
                <a:gd name="T26" fmla="*/ 592807468 w 105"/>
                <a:gd name="T27" fmla="*/ 2147483647 h 135"/>
                <a:gd name="T28" fmla="*/ 1037202988 w 105"/>
                <a:gd name="T29" fmla="*/ 2147483647 h 135"/>
                <a:gd name="T30" fmla="*/ 1481878439 w 105"/>
                <a:gd name="T31" fmla="*/ 2147483647 h 135"/>
                <a:gd name="T32" fmla="*/ 1630010456 w 105"/>
                <a:gd name="T33" fmla="*/ 2147483647 h 135"/>
                <a:gd name="T34" fmla="*/ 2074405975 w 105"/>
                <a:gd name="T35" fmla="*/ 2147483647 h 135"/>
                <a:gd name="T36" fmla="*/ 2074405975 w 105"/>
                <a:gd name="T37" fmla="*/ 2147483647 h 135"/>
                <a:gd name="T38" fmla="*/ 2147483647 w 105"/>
                <a:gd name="T39" fmla="*/ 2147483647 h 135"/>
                <a:gd name="T40" fmla="*/ 2147483647 w 105"/>
                <a:gd name="T41" fmla="*/ 2147483647 h 135"/>
                <a:gd name="T42" fmla="*/ 2147483647 w 105"/>
                <a:gd name="T43" fmla="*/ 2147483647 h 135"/>
                <a:gd name="T44" fmla="*/ 2147483647 w 105"/>
                <a:gd name="T45" fmla="*/ 2147483647 h 135"/>
                <a:gd name="T46" fmla="*/ 2147483647 w 105"/>
                <a:gd name="T47" fmla="*/ 2147483647 h 135"/>
                <a:gd name="T48" fmla="*/ 2147483647 w 105"/>
                <a:gd name="T49" fmla="*/ 2147483647 h 135"/>
                <a:gd name="T50" fmla="*/ 2147483647 w 105"/>
                <a:gd name="T51" fmla="*/ 1630004021 h 135"/>
                <a:gd name="T52" fmla="*/ 2147483647 w 105"/>
                <a:gd name="T53" fmla="*/ 1630004021 h 135"/>
                <a:gd name="T54" fmla="*/ 2147483647 w 105"/>
                <a:gd name="T55" fmla="*/ 1481872830 h 135"/>
                <a:gd name="T56" fmla="*/ 2147483647 w 105"/>
                <a:gd name="T57" fmla="*/ 1037198797 h 135"/>
                <a:gd name="T58" fmla="*/ 2147483647 w 105"/>
                <a:gd name="T59" fmla="*/ 889067606 h 135"/>
                <a:gd name="T60" fmla="*/ 2147483647 w 105"/>
                <a:gd name="T61" fmla="*/ 444674033 h 135"/>
                <a:gd name="T62" fmla="*/ 2147483647 w 105"/>
                <a:gd name="T63" fmla="*/ 296262382 h 135"/>
                <a:gd name="T64" fmla="*/ 2147483647 w 105"/>
                <a:gd name="T65" fmla="*/ 0 h 135"/>
                <a:gd name="T66" fmla="*/ 2147483647 w 105"/>
                <a:gd name="T67" fmla="*/ 296262382 h 135"/>
                <a:gd name="T68" fmla="*/ 2147483647 w 105"/>
                <a:gd name="T69" fmla="*/ 296262382 h 135"/>
                <a:gd name="T70" fmla="*/ 2147483647 w 105"/>
                <a:gd name="T71" fmla="*/ 296262382 h 1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5" h="13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0" name="Freeform 2283"/>
            <p:cNvSpPr>
              <a:spLocks/>
            </p:cNvSpPr>
            <p:nvPr/>
          </p:nvSpPr>
          <p:spPr bwMode="auto">
            <a:xfrm>
              <a:off x="7859714" y="5827713"/>
              <a:ext cx="88900" cy="107950"/>
            </a:xfrm>
            <a:custGeom>
              <a:avLst/>
              <a:gdLst>
                <a:gd name="T0" fmla="*/ 2147483647 w 167"/>
                <a:gd name="T1" fmla="*/ 431681569 h 206"/>
                <a:gd name="T2" fmla="*/ 2147483647 w 167"/>
                <a:gd name="T3" fmla="*/ 431681569 h 206"/>
                <a:gd name="T4" fmla="*/ 2147483647 w 167"/>
                <a:gd name="T5" fmla="*/ 2147483647 h 206"/>
                <a:gd name="T6" fmla="*/ 2147483647 w 167"/>
                <a:gd name="T7" fmla="*/ 2147483647 h 206"/>
                <a:gd name="T8" fmla="*/ 2147483647 w 167"/>
                <a:gd name="T9" fmla="*/ 2147483647 h 206"/>
                <a:gd name="T10" fmla="*/ 2147483647 w 167"/>
                <a:gd name="T11" fmla="*/ 2147483647 h 206"/>
                <a:gd name="T12" fmla="*/ 2147483647 w 167"/>
                <a:gd name="T13" fmla="*/ 2147483647 h 206"/>
                <a:gd name="T14" fmla="*/ 150758430 w 167"/>
                <a:gd name="T15" fmla="*/ 2147483647 h 206"/>
                <a:gd name="T16" fmla="*/ 150758430 w 167"/>
                <a:gd name="T17" fmla="*/ 2147483647 h 206"/>
                <a:gd name="T18" fmla="*/ 0 w 167"/>
                <a:gd name="T19" fmla="*/ 2147483647 h 206"/>
                <a:gd name="T20" fmla="*/ 150758430 w 167"/>
                <a:gd name="T21" fmla="*/ 2147483647 h 206"/>
                <a:gd name="T22" fmla="*/ 150758430 w 167"/>
                <a:gd name="T23" fmla="*/ 2147483647 h 206"/>
                <a:gd name="T24" fmla="*/ 603317987 w 167"/>
                <a:gd name="T25" fmla="*/ 2147483647 h 206"/>
                <a:gd name="T26" fmla="*/ 1055877011 w 167"/>
                <a:gd name="T27" fmla="*/ 2147483647 h 206"/>
                <a:gd name="T28" fmla="*/ 1357678138 w 167"/>
                <a:gd name="T29" fmla="*/ 2147483647 h 206"/>
                <a:gd name="T30" fmla="*/ 1659478733 w 167"/>
                <a:gd name="T31" fmla="*/ 2147483647 h 206"/>
                <a:gd name="T32" fmla="*/ 1960995593 w 167"/>
                <a:gd name="T33" fmla="*/ 2147483647 h 206"/>
                <a:gd name="T34" fmla="*/ 1960995593 w 167"/>
                <a:gd name="T35" fmla="*/ 2147483647 h 206"/>
                <a:gd name="T36" fmla="*/ 2147483647 w 167"/>
                <a:gd name="T37" fmla="*/ 2147483647 h 206"/>
                <a:gd name="T38" fmla="*/ 2147483647 w 167"/>
                <a:gd name="T39" fmla="*/ 2147483647 h 206"/>
                <a:gd name="T40" fmla="*/ 2147483647 w 167"/>
                <a:gd name="T41" fmla="*/ 2147483647 h 206"/>
                <a:gd name="T42" fmla="*/ 2147483647 w 167"/>
                <a:gd name="T43" fmla="*/ 2147483647 h 206"/>
                <a:gd name="T44" fmla="*/ 2147483647 w 167"/>
                <a:gd name="T45" fmla="*/ 2147483647 h 206"/>
                <a:gd name="T46" fmla="*/ 2147483647 w 167"/>
                <a:gd name="T47" fmla="*/ 1438938390 h 206"/>
                <a:gd name="T48" fmla="*/ 2147483647 w 167"/>
                <a:gd name="T49" fmla="*/ 1438938390 h 206"/>
                <a:gd name="T50" fmla="*/ 2147483647 w 167"/>
                <a:gd name="T51" fmla="*/ 1007256821 h 206"/>
                <a:gd name="T52" fmla="*/ 2147483647 w 167"/>
                <a:gd name="T53" fmla="*/ 719468933 h 206"/>
                <a:gd name="T54" fmla="*/ 2147483647 w 167"/>
                <a:gd name="T55" fmla="*/ 431681569 h 206"/>
                <a:gd name="T56" fmla="*/ 2147483647 w 167"/>
                <a:gd name="T57" fmla="*/ 143893682 h 206"/>
                <a:gd name="T58" fmla="*/ 2147483647 w 167"/>
                <a:gd name="T59" fmla="*/ 0 h 206"/>
                <a:gd name="T60" fmla="*/ 2147483647 w 167"/>
                <a:gd name="T61" fmla="*/ 0 h 206"/>
                <a:gd name="T62" fmla="*/ 2147483647 w 167"/>
                <a:gd name="T63" fmla="*/ 143893682 h 206"/>
                <a:gd name="T64" fmla="*/ 2147483647 w 167"/>
                <a:gd name="T65" fmla="*/ 431681569 h 206"/>
                <a:gd name="T66" fmla="*/ 2147483647 w 167"/>
                <a:gd name="T67" fmla="*/ 431681569 h 2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206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1" name="Freeform 2284"/>
            <p:cNvSpPr>
              <a:spLocks/>
            </p:cNvSpPr>
            <p:nvPr/>
          </p:nvSpPr>
          <p:spPr bwMode="auto">
            <a:xfrm>
              <a:off x="7859714" y="5856288"/>
              <a:ext cx="119063" cy="146050"/>
            </a:xfrm>
            <a:custGeom>
              <a:avLst/>
              <a:gdLst>
                <a:gd name="T0" fmla="*/ 2147483647 w 225"/>
                <a:gd name="T1" fmla="*/ 293288963 h 277"/>
                <a:gd name="T2" fmla="*/ 2147483647 w 225"/>
                <a:gd name="T3" fmla="*/ 293288963 h 277"/>
                <a:gd name="T4" fmla="*/ 2147483647 w 225"/>
                <a:gd name="T5" fmla="*/ 1905406790 h 277"/>
                <a:gd name="T6" fmla="*/ 2147483647 w 225"/>
                <a:gd name="T7" fmla="*/ 2147483647 h 277"/>
                <a:gd name="T8" fmla="*/ 2147483647 w 225"/>
                <a:gd name="T9" fmla="*/ 2147483647 h 277"/>
                <a:gd name="T10" fmla="*/ 2147483647 w 225"/>
                <a:gd name="T11" fmla="*/ 2147483647 h 277"/>
                <a:gd name="T12" fmla="*/ 2147483647 w 225"/>
                <a:gd name="T13" fmla="*/ 2147483647 h 277"/>
                <a:gd name="T14" fmla="*/ 2147483647 w 225"/>
                <a:gd name="T15" fmla="*/ 2147483647 h 277"/>
                <a:gd name="T16" fmla="*/ 2147483647 w 225"/>
                <a:gd name="T17" fmla="*/ 2147483647 h 277"/>
                <a:gd name="T18" fmla="*/ 2147483647 w 225"/>
                <a:gd name="T19" fmla="*/ 2147483647 h 277"/>
                <a:gd name="T20" fmla="*/ 2147483647 w 225"/>
                <a:gd name="T21" fmla="*/ 2147483647 h 277"/>
                <a:gd name="T22" fmla="*/ 2147483647 w 225"/>
                <a:gd name="T23" fmla="*/ 2147483647 h 277"/>
                <a:gd name="T24" fmla="*/ 2147483647 w 225"/>
                <a:gd name="T25" fmla="*/ 2147483647 h 277"/>
                <a:gd name="T26" fmla="*/ 2147483647 w 225"/>
                <a:gd name="T27" fmla="*/ 2147483647 h 277"/>
                <a:gd name="T28" fmla="*/ 2147483647 w 225"/>
                <a:gd name="T29" fmla="*/ 2147483647 h 277"/>
                <a:gd name="T30" fmla="*/ 148130247 w 225"/>
                <a:gd name="T31" fmla="*/ 2147483647 h 277"/>
                <a:gd name="T32" fmla="*/ 148130247 w 225"/>
                <a:gd name="T33" fmla="*/ 2147483647 h 277"/>
                <a:gd name="T34" fmla="*/ 0 w 225"/>
                <a:gd name="T35" fmla="*/ 2147483647 h 277"/>
                <a:gd name="T36" fmla="*/ 148130247 w 225"/>
                <a:gd name="T37" fmla="*/ 2147483647 h 277"/>
                <a:gd name="T38" fmla="*/ 148130247 w 225"/>
                <a:gd name="T39" fmla="*/ 2147483647 h 277"/>
                <a:gd name="T40" fmla="*/ 592801977 w 225"/>
                <a:gd name="T41" fmla="*/ 2147483647 h 277"/>
                <a:gd name="T42" fmla="*/ 1037193247 w 225"/>
                <a:gd name="T43" fmla="*/ 2147483647 h 277"/>
                <a:gd name="T44" fmla="*/ 1185323494 w 225"/>
                <a:gd name="T45" fmla="*/ 2147483647 h 277"/>
                <a:gd name="T46" fmla="*/ 1629994695 w 225"/>
                <a:gd name="T47" fmla="*/ 2147483647 h 277"/>
                <a:gd name="T48" fmla="*/ 1926255718 w 225"/>
                <a:gd name="T49" fmla="*/ 2147483647 h 277"/>
                <a:gd name="T50" fmla="*/ 1926255718 w 225"/>
                <a:gd name="T51" fmla="*/ 2147483647 h 277"/>
                <a:gd name="T52" fmla="*/ 2147483647 w 225"/>
                <a:gd name="T53" fmla="*/ 2147483647 h 277"/>
                <a:gd name="T54" fmla="*/ 2147483647 w 225"/>
                <a:gd name="T55" fmla="*/ 2147483647 h 277"/>
                <a:gd name="T56" fmla="*/ 2147483647 w 225"/>
                <a:gd name="T57" fmla="*/ 2147483647 h 277"/>
                <a:gd name="T58" fmla="*/ 2147483647 w 225"/>
                <a:gd name="T59" fmla="*/ 2147483647 h 277"/>
                <a:gd name="T60" fmla="*/ 2147483647 w 225"/>
                <a:gd name="T61" fmla="*/ 2147483647 h 277"/>
                <a:gd name="T62" fmla="*/ 2147483647 w 225"/>
                <a:gd name="T63" fmla="*/ 2147483647 h 277"/>
                <a:gd name="T64" fmla="*/ 2147483647 w 225"/>
                <a:gd name="T65" fmla="*/ 2147483647 h 277"/>
                <a:gd name="T66" fmla="*/ 2147483647 w 225"/>
                <a:gd name="T67" fmla="*/ 2147483647 h 277"/>
                <a:gd name="T68" fmla="*/ 2147483647 w 225"/>
                <a:gd name="T69" fmla="*/ 2147483647 h 277"/>
                <a:gd name="T70" fmla="*/ 2147483647 w 225"/>
                <a:gd name="T71" fmla="*/ 2147483647 h 277"/>
                <a:gd name="T72" fmla="*/ 2147483647 w 225"/>
                <a:gd name="T73" fmla="*/ 2147483647 h 277"/>
                <a:gd name="T74" fmla="*/ 2147483647 w 225"/>
                <a:gd name="T75" fmla="*/ 2147483647 h 277"/>
                <a:gd name="T76" fmla="*/ 2147483647 w 225"/>
                <a:gd name="T77" fmla="*/ 2147483647 h 277"/>
                <a:gd name="T78" fmla="*/ 2147483647 w 225"/>
                <a:gd name="T79" fmla="*/ 2147483647 h 277"/>
                <a:gd name="T80" fmla="*/ 2147483647 w 225"/>
                <a:gd name="T81" fmla="*/ 1612395691 h 277"/>
                <a:gd name="T82" fmla="*/ 2147483647 w 225"/>
                <a:gd name="T83" fmla="*/ 1612395691 h 277"/>
                <a:gd name="T84" fmla="*/ 2147483647 w 225"/>
                <a:gd name="T85" fmla="*/ 1172600651 h 277"/>
                <a:gd name="T86" fmla="*/ 2147483647 w 225"/>
                <a:gd name="T87" fmla="*/ 879589552 h 277"/>
                <a:gd name="T88" fmla="*/ 2147483647 w 225"/>
                <a:gd name="T89" fmla="*/ 586300589 h 277"/>
                <a:gd name="T90" fmla="*/ 2147483647 w 225"/>
                <a:gd name="T91" fmla="*/ 293288963 h 277"/>
                <a:gd name="T92" fmla="*/ 2147483647 w 225"/>
                <a:gd name="T93" fmla="*/ 0 h 277"/>
                <a:gd name="T94" fmla="*/ 2147483647 w 225"/>
                <a:gd name="T95" fmla="*/ 0 h 277"/>
                <a:gd name="T96" fmla="*/ 2147483647 w 225"/>
                <a:gd name="T97" fmla="*/ 0 h 277"/>
                <a:gd name="T98" fmla="*/ 2147483647 w 225"/>
                <a:gd name="T99" fmla="*/ 293288963 h 277"/>
                <a:gd name="T100" fmla="*/ 2147483647 w 225"/>
                <a:gd name="T101" fmla="*/ 293288963 h 2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5" h="277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2" name="Freeform 2285"/>
            <p:cNvSpPr>
              <a:spLocks/>
            </p:cNvSpPr>
            <p:nvPr/>
          </p:nvSpPr>
          <p:spPr bwMode="auto">
            <a:xfrm>
              <a:off x="7859714" y="5897563"/>
              <a:ext cx="134938" cy="150813"/>
            </a:xfrm>
            <a:custGeom>
              <a:avLst/>
              <a:gdLst>
                <a:gd name="T0" fmla="*/ 2147483647 w 256"/>
                <a:gd name="T1" fmla="*/ 302734449 h 283"/>
                <a:gd name="T2" fmla="*/ 2147483647 w 256"/>
                <a:gd name="T3" fmla="*/ 302734449 h 283"/>
                <a:gd name="T4" fmla="*/ 2147483647 w 256"/>
                <a:gd name="T5" fmla="*/ 2118857635 h 283"/>
                <a:gd name="T6" fmla="*/ 2147483647 w 256"/>
                <a:gd name="T7" fmla="*/ 2147483647 h 283"/>
                <a:gd name="T8" fmla="*/ 2147483647 w 256"/>
                <a:gd name="T9" fmla="*/ 2147483647 h 283"/>
                <a:gd name="T10" fmla="*/ 2147483647 w 256"/>
                <a:gd name="T11" fmla="*/ 2147483647 h 283"/>
                <a:gd name="T12" fmla="*/ 2147483647 w 256"/>
                <a:gd name="T13" fmla="*/ 2147483647 h 283"/>
                <a:gd name="T14" fmla="*/ 2147483647 w 256"/>
                <a:gd name="T15" fmla="*/ 2147483647 h 283"/>
                <a:gd name="T16" fmla="*/ 2147483647 w 256"/>
                <a:gd name="T17" fmla="*/ 2147483647 h 283"/>
                <a:gd name="T18" fmla="*/ 2147483647 w 256"/>
                <a:gd name="T19" fmla="*/ 2147483647 h 283"/>
                <a:gd name="T20" fmla="*/ 2147483647 w 256"/>
                <a:gd name="T21" fmla="*/ 2147483647 h 283"/>
                <a:gd name="T22" fmla="*/ 2147483647 w 256"/>
                <a:gd name="T23" fmla="*/ 2147483647 h 283"/>
                <a:gd name="T24" fmla="*/ 146419853 w 256"/>
                <a:gd name="T25" fmla="*/ 2147483647 h 283"/>
                <a:gd name="T26" fmla="*/ 146419853 w 256"/>
                <a:gd name="T27" fmla="*/ 2147483647 h 283"/>
                <a:gd name="T28" fmla="*/ 0 w 256"/>
                <a:gd name="T29" fmla="*/ 2147483647 h 283"/>
                <a:gd name="T30" fmla="*/ 146419853 w 256"/>
                <a:gd name="T31" fmla="*/ 2147483647 h 283"/>
                <a:gd name="T32" fmla="*/ 146419853 w 256"/>
                <a:gd name="T33" fmla="*/ 2147483647 h 283"/>
                <a:gd name="T34" fmla="*/ 585678359 w 256"/>
                <a:gd name="T35" fmla="*/ 2147483647 h 283"/>
                <a:gd name="T36" fmla="*/ 1025215175 w 256"/>
                <a:gd name="T37" fmla="*/ 2147483647 h 283"/>
                <a:gd name="T38" fmla="*/ 1171634501 w 256"/>
                <a:gd name="T39" fmla="*/ 2147483647 h 283"/>
                <a:gd name="T40" fmla="*/ 1610893534 w 256"/>
                <a:gd name="T41" fmla="*/ 2147483647 h 283"/>
                <a:gd name="T42" fmla="*/ 1903732713 w 256"/>
                <a:gd name="T43" fmla="*/ 2147483647 h 283"/>
                <a:gd name="T44" fmla="*/ 1903732713 w 256"/>
                <a:gd name="T45" fmla="*/ 2147483647 h 283"/>
                <a:gd name="T46" fmla="*/ 2147483647 w 256"/>
                <a:gd name="T47" fmla="*/ 2147483647 h 283"/>
                <a:gd name="T48" fmla="*/ 2147483647 w 256"/>
                <a:gd name="T49" fmla="*/ 2147483647 h 283"/>
                <a:gd name="T50" fmla="*/ 2147483647 w 256"/>
                <a:gd name="T51" fmla="*/ 2147483647 h 283"/>
                <a:gd name="T52" fmla="*/ 2147483647 w 256"/>
                <a:gd name="T53" fmla="*/ 2147483647 h 283"/>
                <a:gd name="T54" fmla="*/ 2147483647 w 256"/>
                <a:gd name="T55" fmla="*/ 2147483647 h 283"/>
                <a:gd name="T56" fmla="*/ 2147483647 w 256"/>
                <a:gd name="T57" fmla="*/ 2147483647 h 283"/>
                <a:gd name="T58" fmla="*/ 2147483647 w 256"/>
                <a:gd name="T59" fmla="*/ 2147483647 h 283"/>
                <a:gd name="T60" fmla="*/ 2147483647 w 256"/>
                <a:gd name="T61" fmla="*/ 2147483647 h 283"/>
                <a:gd name="T62" fmla="*/ 2147483647 w 256"/>
                <a:gd name="T63" fmla="*/ 2147483647 h 283"/>
                <a:gd name="T64" fmla="*/ 2147483647 w 256"/>
                <a:gd name="T65" fmla="*/ 2147483647 h 283"/>
                <a:gd name="T66" fmla="*/ 2147483647 w 256"/>
                <a:gd name="T67" fmla="*/ 1967490411 h 283"/>
                <a:gd name="T68" fmla="*/ 2147483647 w 256"/>
                <a:gd name="T69" fmla="*/ 1967490411 h 283"/>
                <a:gd name="T70" fmla="*/ 2147483647 w 256"/>
                <a:gd name="T71" fmla="*/ 1664755429 h 283"/>
                <a:gd name="T72" fmla="*/ 2147483647 w 256"/>
                <a:gd name="T73" fmla="*/ 1210653756 h 283"/>
                <a:gd name="T74" fmla="*/ 2147483647 w 256"/>
                <a:gd name="T75" fmla="*/ 907919307 h 283"/>
                <a:gd name="T76" fmla="*/ 2147483647 w 256"/>
                <a:gd name="T77" fmla="*/ 454101673 h 283"/>
                <a:gd name="T78" fmla="*/ 2147483647 w 256"/>
                <a:gd name="T79" fmla="*/ 302734449 h 283"/>
                <a:gd name="T80" fmla="*/ 2147483647 w 256"/>
                <a:gd name="T81" fmla="*/ 0 h 283"/>
                <a:gd name="T82" fmla="*/ 2147483647 w 256"/>
                <a:gd name="T83" fmla="*/ 0 h 283"/>
                <a:gd name="T84" fmla="*/ 2147483647 w 256"/>
                <a:gd name="T85" fmla="*/ 302734449 h 283"/>
                <a:gd name="T86" fmla="*/ 2147483647 w 256"/>
                <a:gd name="T87" fmla="*/ 302734449 h 2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83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3" name="Freeform 2286"/>
            <p:cNvSpPr>
              <a:spLocks/>
            </p:cNvSpPr>
            <p:nvPr/>
          </p:nvSpPr>
          <p:spPr bwMode="auto">
            <a:xfrm>
              <a:off x="7864476" y="5945188"/>
              <a:ext cx="120650" cy="131763"/>
            </a:xfrm>
            <a:custGeom>
              <a:avLst/>
              <a:gdLst>
                <a:gd name="T0" fmla="*/ 2147483647 w 228"/>
                <a:gd name="T1" fmla="*/ 151677350 h 247"/>
                <a:gd name="T2" fmla="*/ 2147483647 w 228"/>
                <a:gd name="T3" fmla="*/ 151677350 h 247"/>
                <a:gd name="T4" fmla="*/ 2147483647 w 228"/>
                <a:gd name="T5" fmla="*/ 2147483647 h 247"/>
                <a:gd name="T6" fmla="*/ 2147483647 w 228"/>
                <a:gd name="T7" fmla="*/ 2147483647 h 247"/>
                <a:gd name="T8" fmla="*/ 2147483647 w 228"/>
                <a:gd name="T9" fmla="*/ 2147483647 h 247"/>
                <a:gd name="T10" fmla="*/ 2147483647 w 228"/>
                <a:gd name="T11" fmla="*/ 2147483647 h 247"/>
                <a:gd name="T12" fmla="*/ 2147483647 w 228"/>
                <a:gd name="T13" fmla="*/ 2147483647 h 247"/>
                <a:gd name="T14" fmla="*/ 2147483647 w 228"/>
                <a:gd name="T15" fmla="*/ 2147483647 h 247"/>
                <a:gd name="T16" fmla="*/ 2147483647 w 228"/>
                <a:gd name="T17" fmla="*/ 2147483647 h 247"/>
                <a:gd name="T18" fmla="*/ 2147483647 w 228"/>
                <a:gd name="T19" fmla="*/ 2147483647 h 247"/>
                <a:gd name="T20" fmla="*/ 2074368788 w 228"/>
                <a:gd name="T21" fmla="*/ 2147483647 h 247"/>
                <a:gd name="T22" fmla="*/ 889055033 w 228"/>
                <a:gd name="T23" fmla="*/ 2147483647 h 247"/>
                <a:gd name="T24" fmla="*/ 296258192 w 228"/>
                <a:gd name="T25" fmla="*/ 2147483647 h 247"/>
                <a:gd name="T26" fmla="*/ 0 w 228"/>
                <a:gd name="T27" fmla="*/ 2147483647 h 247"/>
                <a:gd name="T28" fmla="*/ 296258192 w 228"/>
                <a:gd name="T29" fmla="*/ 2147483647 h 247"/>
                <a:gd name="T30" fmla="*/ 296258192 w 228"/>
                <a:gd name="T31" fmla="*/ 2147483647 h 247"/>
                <a:gd name="T32" fmla="*/ 444667746 w 228"/>
                <a:gd name="T33" fmla="*/ 2147483647 h 247"/>
                <a:gd name="T34" fmla="*/ 889055033 w 228"/>
                <a:gd name="T35" fmla="*/ 2147483647 h 247"/>
                <a:gd name="T36" fmla="*/ 1333722779 w 228"/>
                <a:gd name="T37" fmla="*/ 2147483647 h 247"/>
                <a:gd name="T38" fmla="*/ 1481851875 w 228"/>
                <a:gd name="T39" fmla="*/ 2147483647 h 247"/>
                <a:gd name="T40" fmla="*/ 1926239692 w 228"/>
                <a:gd name="T41" fmla="*/ 2147483647 h 247"/>
                <a:gd name="T42" fmla="*/ 2074368788 w 228"/>
                <a:gd name="T43" fmla="*/ 2147483647 h 247"/>
                <a:gd name="T44" fmla="*/ 2074368788 w 228"/>
                <a:gd name="T45" fmla="*/ 2147483647 h 247"/>
                <a:gd name="T46" fmla="*/ 1926239692 w 228"/>
                <a:gd name="T47" fmla="*/ 2147483647 h 247"/>
                <a:gd name="T48" fmla="*/ 1926239692 w 228"/>
                <a:gd name="T49" fmla="*/ 2147483647 h 247"/>
                <a:gd name="T50" fmla="*/ 2147483647 w 228"/>
                <a:gd name="T51" fmla="*/ 2147483647 h 247"/>
                <a:gd name="T52" fmla="*/ 2147483647 w 228"/>
                <a:gd name="T53" fmla="*/ 2147483647 h 247"/>
                <a:gd name="T54" fmla="*/ 2147483647 w 228"/>
                <a:gd name="T55" fmla="*/ 2147483647 h 247"/>
                <a:gd name="T56" fmla="*/ 2147483647 w 228"/>
                <a:gd name="T57" fmla="*/ 2147483647 h 247"/>
                <a:gd name="T58" fmla="*/ 2147483647 w 228"/>
                <a:gd name="T59" fmla="*/ 2147483647 h 247"/>
                <a:gd name="T60" fmla="*/ 2147483647 w 228"/>
                <a:gd name="T61" fmla="*/ 2147483647 h 247"/>
                <a:gd name="T62" fmla="*/ 2147483647 w 228"/>
                <a:gd name="T63" fmla="*/ 2147483647 h 247"/>
                <a:gd name="T64" fmla="*/ 2147483647 w 228"/>
                <a:gd name="T65" fmla="*/ 2147483647 h 247"/>
                <a:gd name="T66" fmla="*/ 2147483647 w 228"/>
                <a:gd name="T67" fmla="*/ 2147483647 h 247"/>
                <a:gd name="T68" fmla="*/ 2147483647 w 228"/>
                <a:gd name="T69" fmla="*/ 2147483647 h 247"/>
                <a:gd name="T70" fmla="*/ 2147483647 w 228"/>
                <a:gd name="T71" fmla="*/ 2147483647 h 247"/>
                <a:gd name="T72" fmla="*/ 2147483647 w 228"/>
                <a:gd name="T73" fmla="*/ 2147483647 h 247"/>
                <a:gd name="T74" fmla="*/ 2147483647 w 228"/>
                <a:gd name="T75" fmla="*/ 2147483647 h 247"/>
                <a:gd name="T76" fmla="*/ 2147483647 w 228"/>
                <a:gd name="T77" fmla="*/ 1669871975 h 247"/>
                <a:gd name="T78" fmla="*/ 2147483647 w 228"/>
                <a:gd name="T79" fmla="*/ 1669871975 h 247"/>
                <a:gd name="T80" fmla="*/ 2147483647 w 228"/>
                <a:gd name="T81" fmla="*/ 1366232943 h 247"/>
                <a:gd name="T82" fmla="*/ 2147483647 w 228"/>
                <a:gd name="T83" fmla="*/ 1062593912 h 247"/>
                <a:gd name="T84" fmla="*/ 2147483647 w 228"/>
                <a:gd name="T85" fmla="*/ 607278063 h 247"/>
                <a:gd name="T86" fmla="*/ 2147483647 w 228"/>
                <a:gd name="T87" fmla="*/ 151677350 h 247"/>
                <a:gd name="T88" fmla="*/ 2147483647 w 228"/>
                <a:gd name="T89" fmla="*/ 0 h 247"/>
                <a:gd name="T90" fmla="*/ 2147483647 w 228"/>
                <a:gd name="T91" fmla="*/ 0 h 247"/>
                <a:gd name="T92" fmla="*/ 2147483647 w 228"/>
                <a:gd name="T93" fmla="*/ 0 h 247"/>
                <a:gd name="T94" fmla="*/ 2147483647 w 228"/>
                <a:gd name="T95" fmla="*/ 151677350 h 247"/>
                <a:gd name="T96" fmla="*/ 2147483647 w 228"/>
                <a:gd name="T97" fmla="*/ 151677350 h 2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8" h="247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4" name="Freeform 2287"/>
            <p:cNvSpPr>
              <a:spLocks/>
            </p:cNvSpPr>
            <p:nvPr/>
          </p:nvSpPr>
          <p:spPr bwMode="auto">
            <a:xfrm>
              <a:off x="7869239" y="5973763"/>
              <a:ext cx="128588" cy="149225"/>
            </a:xfrm>
            <a:custGeom>
              <a:avLst/>
              <a:gdLst>
                <a:gd name="T0" fmla="*/ 2147483647 w 241"/>
                <a:gd name="T1" fmla="*/ 296258192 h 282"/>
                <a:gd name="T2" fmla="*/ 2147483647 w 241"/>
                <a:gd name="T3" fmla="*/ 296258192 h 282"/>
                <a:gd name="T4" fmla="*/ 2147483647 w 241"/>
                <a:gd name="T5" fmla="*/ 2147483647 h 282"/>
                <a:gd name="T6" fmla="*/ 2147483647 w 241"/>
                <a:gd name="T7" fmla="*/ 2147483647 h 282"/>
                <a:gd name="T8" fmla="*/ 2147483647 w 241"/>
                <a:gd name="T9" fmla="*/ 2147483647 h 282"/>
                <a:gd name="T10" fmla="*/ 2147483647 w 241"/>
                <a:gd name="T11" fmla="*/ 2147483647 h 282"/>
                <a:gd name="T12" fmla="*/ 2147483647 w 241"/>
                <a:gd name="T13" fmla="*/ 2147483647 h 282"/>
                <a:gd name="T14" fmla="*/ 2147483647 w 241"/>
                <a:gd name="T15" fmla="*/ 2147483647 h 282"/>
                <a:gd name="T16" fmla="*/ 2147483647 w 241"/>
                <a:gd name="T17" fmla="*/ 2147483647 h 282"/>
                <a:gd name="T18" fmla="*/ 2147483647 w 241"/>
                <a:gd name="T19" fmla="*/ 2147483647 h 282"/>
                <a:gd name="T20" fmla="*/ 2147483647 w 241"/>
                <a:gd name="T21" fmla="*/ 2147483647 h 282"/>
                <a:gd name="T22" fmla="*/ 2147483647 w 241"/>
                <a:gd name="T23" fmla="*/ 2147483647 h 282"/>
                <a:gd name="T24" fmla="*/ 1822847481 w 241"/>
                <a:gd name="T25" fmla="*/ 2147483647 h 282"/>
                <a:gd name="T26" fmla="*/ 152022496 w 241"/>
                <a:gd name="T27" fmla="*/ 2147483647 h 282"/>
                <a:gd name="T28" fmla="*/ 152022496 w 241"/>
                <a:gd name="T29" fmla="*/ 2147483647 h 282"/>
                <a:gd name="T30" fmla="*/ 0 w 241"/>
                <a:gd name="T31" fmla="*/ 2147483647 h 282"/>
                <a:gd name="T32" fmla="*/ 0 w 241"/>
                <a:gd name="T33" fmla="*/ 2147483647 h 282"/>
                <a:gd name="T34" fmla="*/ 152022496 w 241"/>
                <a:gd name="T35" fmla="*/ 2147483647 h 282"/>
                <a:gd name="T36" fmla="*/ 455783101 w 241"/>
                <a:gd name="T37" fmla="*/ 2147483647 h 282"/>
                <a:gd name="T38" fmla="*/ 759543705 w 241"/>
                <a:gd name="T39" fmla="*/ 2147483647 h 282"/>
                <a:gd name="T40" fmla="*/ 1215041885 w 241"/>
                <a:gd name="T41" fmla="*/ 2147483647 h 282"/>
                <a:gd name="T42" fmla="*/ 1670824985 w 241"/>
                <a:gd name="T43" fmla="*/ 2147483647 h 282"/>
                <a:gd name="T44" fmla="*/ 1822847481 w 241"/>
                <a:gd name="T45" fmla="*/ 2147483647 h 282"/>
                <a:gd name="T46" fmla="*/ 1822847481 w 241"/>
                <a:gd name="T47" fmla="*/ 2147483647 h 282"/>
                <a:gd name="T48" fmla="*/ 2147483647 w 241"/>
                <a:gd name="T49" fmla="*/ 2147483647 h 282"/>
                <a:gd name="T50" fmla="*/ 2147483647 w 241"/>
                <a:gd name="T51" fmla="*/ 2147483647 h 282"/>
                <a:gd name="T52" fmla="*/ 2147483647 w 241"/>
                <a:gd name="T53" fmla="*/ 2147483647 h 282"/>
                <a:gd name="T54" fmla="*/ 2147483647 w 241"/>
                <a:gd name="T55" fmla="*/ 2147483647 h 282"/>
                <a:gd name="T56" fmla="*/ 2147483647 w 241"/>
                <a:gd name="T57" fmla="*/ 2147483647 h 282"/>
                <a:gd name="T58" fmla="*/ 2147483647 w 241"/>
                <a:gd name="T59" fmla="*/ 2147483647 h 282"/>
                <a:gd name="T60" fmla="*/ 2147483647 w 241"/>
                <a:gd name="T61" fmla="*/ 2147483647 h 282"/>
                <a:gd name="T62" fmla="*/ 2147483647 w 241"/>
                <a:gd name="T63" fmla="*/ 2147483647 h 282"/>
                <a:gd name="T64" fmla="*/ 2147483647 w 241"/>
                <a:gd name="T65" fmla="*/ 2147483647 h 282"/>
                <a:gd name="T66" fmla="*/ 2147483647 w 241"/>
                <a:gd name="T67" fmla="*/ 2147483647 h 282"/>
                <a:gd name="T68" fmla="*/ 2147483647 w 241"/>
                <a:gd name="T69" fmla="*/ 2147483647 h 282"/>
                <a:gd name="T70" fmla="*/ 2147483647 w 241"/>
                <a:gd name="T71" fmla="*/ 2147483647 h 282"/>
                <a:gd name="T72" fmla="*/ 2147483647 w 241"/>
                <a:gd name="T73" fmla="*/ 1629980971 h 282"/>
                <a:gd name="T74" fmla="*/ 2147483647 w 241"/>
                <a:gd name="T75" fmla="*/ 1629980971 h 282"/>
                <a:gd name="T76" fmla="*/ 2147483647 w 241"/>
                <a:gd name="T77" fmla="*/ 1185313754 h 282"/>
                <a:gd name="T78" fmla="*/ 2147483647 w 241"/>
                <a:gd name="T79" fmla="*/ 1037184129 h 282"/>
                <a:gd name="T80" fmla="*/ 2147483647 w 241"/>
                <a:gd name="T81" fmla="*/ 592796842 h 282"/>
                <a:gd name="T82" fmla="*/ 2147483647 w 241"/>
                <a:gd name="T83" fmla="*/ 296258192 h 282"/>
                <a:gd name="T84" fmla="*/ 2147483647 w 241"/>
                <a:gd name="T85" fmla="*/ 0 h 282"/>
                <a:gd name="T86" fmla="*/ 2147483647 w 241"/>
                <a:gd name="T87" fmla="*/ 0 h 282"/>
                <a:gd name="T88" fmla="*/ 2147483647 w 241"/>
                <a:gd name="T89" fmla="*/ 0 h 282"/>
                <a:gd name="T90" fmla="*/ 2147483647 w 241"/>
                <a:gd name="T91" fmla="*/ 296258192 h 282"/>
                <a:gd name="T92" fmla="*/ 2147483647 w 241"/>
                <a:gd name="T93" fmla="*/ 296258192 h 2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1" h="282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5" name="Freeform 2288"/>
            <p:cNvSpPr>
              <a:spLocks/>
            </p:cNvSpPr>
            <p:nvPr/>
          </p:nvSpPr>
          <p:spPr bwMode="auto">
            <a:xfrm>
              <a:off x="7897814" y="5997575"/>
              <a:ext cx="115888" cy="119063"/>
            </a:xfrm>
            <a:custGeom>
              <a:avLst/>
              <a:gdLst>
                <a:gd name="T0" fmla="*/ 2147483647 w 219"/>
                <a:gd name="T1" fmla="*/ 0 h 224"/>
                <a:gd name="T2" fmla="*/ 2147483647 w 219"/>
                <a:gd name="T3" fmla="*/ 0 h 224"/>
                <a:gd name="T4" fmla="*/ 2147483647 w 219"/>
                <a:gd name="T5" fmla="*/ 1651926305 h 224"/>
                <a:gd name="T6" fmla="*/ 2147483647 w 219"/>
                <a:gd name="T7" fmla="*/ 2147483647 h 224"/>
                <a:gd name="T8" fmla="*/ 2147483647 w 219"/>
                <a:gd name="T9" fmla="*/ 2147483647 h 224"/>
                <a:gd name="T10" fmla="*/ 2147483647 w 219"/>
                <a:gd name="T11" fmla="*/ 2147483647 h 224"/>
                <a:gd name="T12" fmla="*/ 2147483647 w 219"/>
                <a:gd name="T13" fmla="*/ 2147483647 h 224"/>
                <a:gd name="T14" fmla="*/ 2147483647 w 219"/>
                <a:gd name="T15" fmla="*/ 2147483647 h 224"/>
                <a:gd name="T16" fmla="*/ 2147483647 w 219"/>
                <a:gd name="T17" fmla="*/ 2147483647 h 224"/>
                <a:gd name="T18" fmla="*/ 2147483647 w 219"/>
                <a:gd name="T19" fmla="*/ 2147483647 h 224"/>
                <a:gd name="T20" fmla="*/ 148130264 w 219"/>
                <a:gd name="T21" fmla="*/ 2147483647 h 224"/>
                <a:gd name="T22" fmla="*/ 148130264 w 219"/>
                <a:gd name="T23" fmla="*/ 2147483647 h 224"/>
                <a:gd name="T24" fmla="*/ 0 w 219"/>
                <a:gd name="T25" fmla="*/ 2147483647 h 224"/>
                <a:gd name="T26" fmla="*/ 0 w 219"/>
                <a:gd name="T27" fmla="*/ 2147483647 h 224"/>
                <a:gd name="T28" fmla="*/ 0 w 219"/>
                <a:gd name="T29" fmla="*/ 2147483647 h 224"/>
                <a:gd name="T30" fmla="*/ 148130264 w 219"/>
                <a:gd name="T31" fmla="*/ 2147483647 h 224"/>
                <a:gd name="T32" fmla="*/ 592802045 w 219"/>
                <a:gd name="T33" fmla="*/ 2147483647 h 224"/>
                <a:gd name="T34" fmla="*/ 889062573 w 219"/>
                <a:gd name="T35" fmla="*/ 2147483647 h 224"/>
                <a:gd name="T36" fmla="*/ 1185323631 w 219"/>
                <a:gd name="T37" fmla="*/ 2147483647 h 224"/>
                <a:gd name="T38" fmla="*/ 1629994883 w 219"/>
                <a:gd name="T39" fmla="*/ 2147483647 h 224"/>
                <a:gd name="T40" fmla="*/ 1629994883 w 219"/>
                <a:gd name="T41" fmla="*/ 2147483647 h 224"/>
                <a:gd name="T42" fmla="*/ 2147483647 w 219"/>
                <a:gd name="T43" fmla="*/ 2147483647 h 224"/>
                <a:gd name="T44" fmla="*/ 2147483647 w 219"/>
                <a:gd name="T45" fmla="*/ 2147483647 h 224"/>
                <a:gd name="T46" fmla="*/ 2147483647 w 219"/>
                <a:gd name="T47" fmla="*/ 2147483647 h 224"/>
                <a:gd name="T48" fmla="*/ 2147483647 w 219"/>
                <a:gd name="T49" fmla="*/ 2147483647 h 224"/>
                <a:gd name="T50" fmla="*/ 2147483647 w 219"/>
                <a:gd name="T51" fmla="*/ 2147483647 h 224"/>
                <a:gd name="T52" fmla="*/ 2147483647 w 219"/>
                <a:gd name="T53" fmla="*/ 2147483647 h 224"/>
                <a:gd name="T54" fmla="*/ 2147483647 w 219"/>
                <a:gd name="T55" fmla="*/ 2147483647 h 224"/>
                <a:gd name="T56" fmla="*/ 2147483647 w 219"/>
                <a:gd name="T57" fmla="*/ 2147483647 h 224"/>
                <a:gd name="T58" fmla="*/ 2147483647 w 219"/>
                <a:gd name="T59" fmla="*/ 1801947280 h 224"/>
                <a:gd name="T60" fmla="*/ 2147483647 w 219"/>
                <a:gd name="T61" fmla="*/ 1801947280 h 224"/>
                <a:gd name="T62" fmla="*/ 2147483647 w 219"/>
                <a:gd name="T63" fmla="*/ 1351602113 h 224"/>
                <a:gd name="T64" fmla="*/ 2147483647 w 219"/>
                <a:gd name="T65" fmla="*/ 1201298364 h 224"/>
                <a:gd name="T66" fmla="*/ 2147483647 w 219"/>
                <a:gd name="T67" fmla="*/ 750952665 h 224"/>
                <a:gd name="T68" fmla="*/ 2147483647 w 219"/>
                <a:gd name="T69" fmla="*/ 450627942 h 224"/>
                <a:gd name="T70" fmla="*/ 2147483647 w 219"/>
                <a:gd name="T71" fmla="*/ 150303749 h 224"/>
                <a:gd name="T72" fmla="*/ 2147483647 w 219"/>
                <a:gd name="T73" fmla="*/ 0 h 224"/>
                <a:gd name="T74" fmla="*/ 2147483647 w 219"/>
                <a:gd name="T75" fmla="*/ 0 h 224"/>
                <a:gd name="T76" fmla="*/ 2147483647 w 219"/>
                <a:gd name="T77" fmla="*/ 0 h 224"/>
                <a:gd name="T78" fmla="*/ 2147483647 w 219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9" h="224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6" name="Freeform 2289"/>
            <p:cNvSpPr>
              <a:spLocks/>
            </p:cNvSpPr>
            <p:nvPr/>
          </p:nvSpPr>
          <p:spPr bwMode="auto">
            <a:xfrm>
              <a:off x="7775576" y="6030913"/>
              <a:ext cx="38100" cy="69850"/>
            </a:xfrm>
            <a:custGeom>
              <a:avLst/>
              <a:gdLst>
                <a:gd name="T0" fmla="*/ 2147483647 w 72"/>
                <a:gd name="T1" fmla="*/ 454894126 h 131"/>
                <a:gd name="T2" fmla="*/ 2147483647 w 72"/>
                <a:gd name="T3" fmla="*/ 454894126 h 131"/>
                <a:gd name="T4" fmla="*/ 2147483647 w 72"/>
                <a:gd name="T5" fmla="*/ 2147483647 h 131"/>
                <a:gd name="T6" fmla="*/ 2147483647 w 72"/>
                <a:gd name="T7" fmla="*/ 2147483647 h 131"/>
                <a:gd name="T8" fmla="*/ 2147483647 w 72"/>
                <a:gd name="T9" fmla="*/ 2147483647 h 131"/>
                <a:gd name="T10" fmla="*/ 1333722779 w 72"/>
                <a:gd name="T11" fmla="*/ 2147483647 h 131"/>
                <a:gd name="T12" fmla="*/ 592796842 w 72"/>
                <a:gd name="T13" fmla="*/ 2147483647 h 131"/>
                <a:gd name="T14" fmla="*/ 0 w 72"/>
                <a:gd name="T15" fmla="*/ 2147483647 h 131"/>
                <a:gd name="T16" fmla="*/ 0 w 72"/>
                <a:gd name="T17" fmla="*/ 2147483647 h 131"/>
                <a:gd name="T18" fmla="*/ 0 w 72"/>
                <a:gd name="T19" fmla="*/ 2147483647 h 131"/>
                <a:gd name="T20" fmla="*/ 0 w 72"/>
                <a:gd name="T21" fmla="*/ 2147483647 h 131"/>
                <a:gd name="T22" fmla="*/ 296258192 w 72"/>
                <a:gd name="T23" fmla="*/ 2147483647 h 131"/>
                <a:gd name="T24" fmla="*/ 592796842 w 72"/>
                <a:gd name="T25" fmla="*/ 2147483647 h 131"/>
                <a:gd name="T26" fmla="*/ 1037184129 w 72"/>
                <a:gd name="T27" fmla="*/ 2147483647 h 131"/>
                <a:gd name="T28" fmla="*/ 1333722779 w 72"/>
                <a:gd name="T29" fmla="*/ 2147483647 h 131"/>
                <a:gd name="T30" fmla="*/ 1629980971 w 72"/>
                <a:gd name="T31" fmla="*/ 2147483647 h 131"/>
                <a:gd name="T32" fmla="*/ 1778110067 w 72"/>
                <a:gd name="T33" fmla="*/ 2147483647 h 131"/>
                <a:gd name="T34" fmla="*/ 1778110067 w 72"/>
                <a:gd name="T35" fmla="*/ 2147483647 h 131"/>
                <a:gd name="T36" fmla="*/ 2147483647 w 72"/>
                <a:gd name="T37" fmla="*/ 2147483647 h 131"/>
                <a:gd name="T38" fmla="*/ 2147483647 w 72"/>
                <a:gd name="T39" fmla="*/ 2147483647 h 131"/>
                <a:gd name="T40" fmla="*/ 2147483647 w 72"/>
                <a:gd name="T41" fmla="*/ 2147483647 h 131"/>
                <a:gd name="T42" fmla="*/ 2147483647 w 72"/>
                <a:gd name="T43" fmla="*/ 2147483647 h 131"/>
                <a:gd name="T44" fmla="*/ 2147483647 w 72"/>
                <a:gd name="T45" fmla="*/ 2147483647 h 131"/>
                <a:gd name="T46" fmla="*/ 2147483647 w 72"/>
                <a:gd name="T47" fmla="*/ 1515934288 h 131"/>
                <a:gd name="T48" fmla="*/ 2147483647 w 72"/>
                <a:gd name="T49" fmla="*/ 1515934288 h 131"/>
                <a:gd name="T50" fmla="*/ 2147483647 w 72"/>
                <a:gd name="T51" fmla="*/ 1212861003 h 131"/>
                <a:gd name="T52" fmla="*/ 2147483647 w 72"/>
                <a:gd name="T53" fmla="*/ 909503520 h 131"/>
                <a:gd name="T54" fmla="*/ 2147483647 w 72"/>
                <a:gd name="T55" fmla="*/ 454894126 h 131"/>
                <a:gd name="T56" fmla="*/ 2147483647 w 72"/>
                <a:gd name="T57" fmla="*/ 303073285 h 131"/>
                <a:gd name="T58" fmla="*/ 2147483647 w 72"/>
                <a:gd name="T59" fmla="*/ 0 h 131"/>
                <a:gd name="T60" fmla="*/ 2147483647 w 72"/>
                <a:gd name="T61" fmla="*/ 0 h 131"/>
                <a:gd name="T62" fmla="*/ 2147483647 w 72"/>
                <a:gd name="T63" fmla="*/ 303073285 h 131"/>
                <a:gd name="T64" fmla="*/ 2147483647 w 72"/>
                <a:gd name="T65" fmla="*/ 454894126 h 131"/>
                <a:gd name="T66" fmla="*/ 2147483647 w 72"/>
                <a:gd name="T67" fmla="*/ 454894126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1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7" name="Freeform 2290"/>
            <p:cNvSpPr>
              <a:spLocks/>
            </p:cNvSpPr>
            <p:nvPr/>
          </p:nvSpPr>
          <p:spPr bwMode="auto">
            <a:xfrm>
              <a:off x="7786689" y="6056313"/>
              <a:ext cx="42863" cy="76200"/>
            </a:xfrm>
            <a:custGeom>
              <a:avLst/>
              <a:gdLst>
                <a:gd name="T0" fmla="*/ 2147483647 w 82"/>
                <a:gd name="T1" fmla="*/ 592796842 h 144"/>
                <a:gd name="T2" fmla="*/ 2147483647 w 82"/>
                <a:gd name="T3" fmla="*/ 592796842 h 144"/>
                <a:gd name="T4" fmla="*/ 2147483647 w 82"/>
                <a:gd name="T5" fmla="*/ 2147483647 h 144"/>
                <a:gd name="T6" fmla="*/ 2147483647 w 82"/>
                <a:gd name="T7" fmla="*/ 2147483647 h 144"/>
                <a:gd name="T8" fmla="*/ 2147483647 w 82"/>
                <a:gd name="T9" fmla="*/ 2147483647 h 144"/>
                <a:gd name="T10" fmla="*/ 285531352 w 82"/>
                <a:gd name="T11" fmla="*/ 2147483647 h 144"/>
                <a:gd name="T12" fmla="*/ 285531352 w 82"/>
                <a:gd name="T13" fmla="*/ 2147483647 h 144"/>
                <a:gd name="T14" fmla="*/ 0 w 82"/>
                <a:gd name="T15" fmla="*/ 2147483647 h 144"/>
                <a:gd name="T16" fmla="*/ 285531352 w 82"/>
                <a:gd name="T17" fmla="*/ 2147483647 h 144"/>
                <a:gd name="T18" fmla="*/ 428433457 w 82"/>
                <a:gd name="T19" fmla="*/ 2147483647 h 144"/>
                <a:gd name="T20" fmla="*/ 714238192 w 82"/>
                <a:gd name="T21" fmla="*/ 2147483647 h 144"/>
                <a:gd name="T22" fmla="*/ 999769543 w 82"/>
                <a:gd name="T23" fmla="*/ 2147483647 h 144"/>
                <a:gd name="T24" fmla="*/ 1428203001 w 82"/>
                <a:gd name="T25" fmla="*/ 2147483647 h 144"/>
                <a:gd name="T26" fmla="*/ 1571105106 w 82"/>
                <a:gd name="T27" fmla="*/ 2147483647 h 144"/>
                <a:gd name="T28" fmla="*/ 1856636458 w 82"/>
                <a:gd name="T29" fmla="*/ 2147483647 h 144"/>
                <a:gd name="T30" fmla="*/ 1856636458 w 82"/>
                <a:gd name="T31" fmla="*/ 2147483647 h 144"/>
                <a:gd name="T32" fmla="*/ 2147483647 w 82"/>
                <a:gd name="T33" fmla="*/ 2147483647 h 144"/>
                <a:gd name="T34" fmla="*/ 2147483647 w 82"/>
                <a:gd name="T35" fmla="*/ 2147483647 h 144"/>
                <a:gd name="T36" fmla="*/ 2147483647 w 82"/>
                <a:gd name="T37" fmla="*/ 2147483647 h 144"/>
                <a:gd name="T38" fmla="*/ 2147483647 w 82"/>
                <a:gd name="T39" fmla="*/ 1629980971 h 144"/>
                <a:gd name="T40" fmla="*/ 2147483647 w 82"/>
                <a:gd name="T41" fmla="*/ 1629980971 h 144"/>
                <a:gd name="T42" fmla="*/ 2147483647 w 82"/>
                <a:gd name="T43" fmla="*/ 1185313754 h 144"/>
                <a:gd name="T44" fmla="*/ 2147483647 w 82"/>
                <a:gd name="T45" fmla="*/ 889055033 h 144"/>
                <a:gd name="T46" fmla="*/ 2147483647 w 82"/>
                <a:gd name="T47" fmla="*/ 444667746 h 144"/>
                <a:gd name="T48" fmla="*/ 2147483647 w 82"/>
                <a:gd name="T49" fmla="*/ 296258192 h 144"/>
                <a:gd name="T50" fmla="*/ 2147483647 w 82"/>
                <a:gd name="T51" fmla="*/ 296258192 h 144"/>
                <a:gd name="T52" fmla="*/ 2147483647 w 82"/>
                <a:gd name="T53" fmla="*/ 0 h 144"/>
                <a:gd name="T54" fmla="*/ 2147483647 w 82"/>
                <a:gd name="T55" fmla="*/ 296258192 h 144"/>
                <a:gd name="T56" fmla="*/ 2147483647 w 82"/>
                <a:gd name="T57" fmla="*/ 592796842 h 144"/>
                <a:gd name="T58" fmla="*/ 2147483647 w 82"/>
                <a:gd name="T59" fmla="*/ 592796842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2" h="144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8" name="Freeform 2291"/>
            <p:cNvSpPr>
              <a:spLocks/>
            </p:cNvSpPr>
            <p:nvPr/>
          </p:nvSpPr>
          <p:spPr bwMode="auto">
            <a:xfrm>
              <a:off x="7796214" y="6084888"/>
              <a:ext cx="52388" cy="98425"/>
            </a:xfrm>
            <a:custGeom>
              <a:avLst/>
              <a:gdLst>
                <a:gd name="T0" fmla="*/ 2147483647 w 98"/>
                <a:gd name="T1" fmla="*/ 612335090 h 184"/>
                <a:gd name="T2" fmla="*/ 2147483647 w 98"/>
                <a:gd name="T3" fmla="*/ 612335090 h 184"/>
                <a:gd name="T4" fmla="*/ 2147483647 w 98"/>
                <a:gd name="T5" fmla="*/ 2147483647 h 184"/>
                <a:gd name="T6" fmla="*/ 2147483647 w 98"/>
                <a:gd name="T7" fmla="*/ 2147483647 h 184"/>
                <a:gd name="T8" fmla="*/ 2147483647 w 98"/>
                <a:gd name="T9" fmla="*/ 2147483647 h 184"/>
                <a:gd name="T10" fmla="*/ 2138677555 w 98"/>
                <a:gd name="T11" fmla="*/ 2147483647 h 184"/>
                <a:gd name="T12" fmla="*/ 916453755 w 98"/>
                <a:gd name="T13" fmla="*/ 2147483647 h 184"/>
                <a:gd name="T14" fmla="*/ 0 w 98"/>
                <a:gd name="T15" fmla="*/ 2147483647 h 184"/>
                <a:gd name="T16" fmla="*/ 0 w 98"/>
                <a:gd name="T17" fmla="*/ 2147483647 h 184"/>
                <a:gd name="T18" fmla="*/ 0 w 98"/>
                <a:gd name="T19" fmla="*/ 2147483647 h 184"/>
                <a:gd name="T20" fmla="*/ 0 w 98"/>
                <a:gd name="T21" fmla="*/ 2147483647 h 184"/>
                <a:gd name="T22" fmla="*/ 458369875 w 98"/>
                <a:gd name="T23" fmla="*/ 2147483647 h 184"/>
                <a:gd name="T24" fmla="*/ 763853925 w 98"/>
                <a:gd name="T25" fmla="*/ 2147483647 h 184"/>
                <a:gd name="T26" fmla="*/ 1069338510 w 98"/>
                <a:gd name="T27" fmla="*/ 2147483647 h 184"/>
                <a:gd name="T28" fmla="*/ 1527708385 w 98"/>
                <a:gd name="T29" fmla="*/ 2147483647 h 184"/>
                <a:gd name="T30" fmla="*/ 1680307680 w 98"/>
                <a:gd name="T31" fmla="*/ 2147483647 h 184"/>
                <a:gd name="T32" fmla="*/ 1985792265 w 98"/>
                <a:gd name="T33" fmla="*/ 2147483647 h 184"/>
                <a:gd name="T34" fmla="*/ 1985792265 w 98"/>
                <a:gd name="T35" fmla="*/ 2147483647 h 184"/>
                <a:gd name="T36" fmla="*/ 2147483647 w 98"/>
                <a:gd name="T37" fmla="*/ 2147483647 h 184"/>
                <a:gd name="T38" fmla="*/ 2147483647 w 98"/>
                <a:gd name="T39" fmla="*/ 2147483647 h 184"/>
                <a:gd name="T40" fmla="*/ 2147483647 w 98"/>
                <a:gd name="T41" fmla="*/ 2147483647 h 184"/>
                <a:gd name="T42" fmla="*/ 2147483647 w 98"/>
                <a:gd name="T43" fmla="*/ 2147483647 h 184"/>
                <a:gd name="T44" fmla="*/ 2147483647 w 98"/>
                <a:gd name="T45" fmla="*/ 2147483647 h 184"/>
                <a:gd name="T46" fmla="*/ 2147483647 w 98"/>
                <a:gd name="T47" fmla="*/ 1683634514 h 184"/>
                <a:gd name="T48" fmla="*/ 2147483647 w 98"/>
                <a:gd name="T49" fmla="*/ 1683634514 h 184"/>
                <a:gd name="T50" fmla="*/ 2147483647 w 98"/>
                <a:gd name="T51" fmla="*/ 1071299959 h 184"/>
                <a:gd name="T52" fmla="*/ 2147483647 w 98"/>
                <a:gd name="T53" fmla="*/ 918502100 h 184"/>
                <a:gd name="T54" fmla="*/ 2147483647 w 98"/>
                <a:gd name="T55" fmla="*/ 459251050 h 184"/>
                <a:gd name="T56" fmla="*/ 2147483647 w 98"/>
                <a:gd name="T57" fmla="*/ 306167545 h 184"/>
                <a:gd name="T58" fmla="*/ 2147483647 w 98"/>
                <a:gd name="T59" fmla="*/ 0 h 184"/>
                <a:gd name="T60" fmla="*/ 2147483647 w 98"/>
                <a:gd name="T61" fmla="*/ 0 h 184"/>
                <a:gd name="T62" fmla="*/ 2147483647 w 98"/>
                <a:gd name="T63" fmla="*/ 306167545 h 184"/>
                <a:gd name="T64" fmla="*/ 2147483647 w 98"/>
                <a:gd name="T65" fmla="*/ 612335090 h 184"/>
                <a:gd name="T66" fmla="*/ 2147483647 w 98"/>
                <a:gd name="T67" fmla="*/ 612335090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" h="184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9" name="Freeform 2292"/>
            <p:cNvSpPr>
              <a:spLocks/>
            </p:cNvSpPr>
            <p:nvPr/>
          </p:nvSpPr>
          <p:spPr bwMode="auto">
            <a:xfrm>
              <a:off x="7834314" y="6121400"/>
              <a:ext cx="33338" cy="61913"/>
            </a:xfrm>
            <a:custGeom>
              <a:avLst/>
              <a:gdLst>
                <a:gd name="T0" fmla="*/ 2147483647 w 64"/>
                <a:gd name="T1" fmla="*/ 456077845 h 116"/>
                <a:gd name="T2" fmla="*/ 2147483647 w 64"/>
                <a:gd name="T3" fmla="*/ 456077845 h 116"/>
                <a:gd name="T4" fmla="*/ 2147483647 w 64"/>
                <a:gd name="T5" fmla="*/ 2147483647 h 116"/>
                <a:gd name="T6" fmla="*/ 2147483647 w 64"/>
                <a:gd name="T7" fmla="*/ 2147483647 h 116"/>
                <a:gd name="T8" fmla="*/ 1696167118 w 64"/>
                <a:gd name="T9" fmla="*/ 2147483647 h 116"/>
                <a:gd name="T10" fmla="*/ 0 w 64"/>
                <a:gd name="T11" fmla="*/ 2147483647 h 116"/>
                <a:gd name="T12" fmla="*/ 0 w 64"/>
                <a:gd name="T13" fmla="*/ 2147483647 h 116"/>
                <a:gd name="T14" fmla="*/ 0 w 64"/>
                <a:gd name="T15" fmla="*/ 2147483647 h 116"/>
                <a:gd name="T16" fmla="*/ 141369789 w 64"/>
                <a:gd name="T17" fmla="*/ 2147483647 h 116"/>
                <a:gd name="T18" fmla="*/ 424109367 w 64"/>
                <a:gd name="T19" fmla="*/ 2147483647 h 116"/>
                <a:gd name="T20" fmla="*/ 706849466 w 64"/>
                <a:gd name="T21" fmla="*/ 2147483647 h 116"/>
                <a:gd name="T22" fmla="*/ 989317652 w 64"/>
                <a:gd name="T23" fmla="*/ 2147483647 h 116"/>
                <a:gd name="T24" fmla="*/ 1413427540 w 64"/>
                <a:gd name="T25" fmla="*/ 2147483647 h 116"/>
                <a:gd name="T26" fmla="*/ 1696167118 w 64"/>
                <a:gd name="T27" fmla="*/ 2147483647 h 116"/>
                <a:gd name="T28" fmla="*/ 1978906696 w 64"/>
                <a:gd name="T29" fmla="*/ 2147483647 h 116"/>
                <a:gd name="T30" fmla="*/ 1978906696 w 64"/>
                <a:gd name="T31" fmla="*/ 2147483647 h 116"/>
                <a:gd name="T32" fmla="*/ 2147483647 w 64"/>
                <a:gd name="T33" fmla="*/ 2147483647 h 116"/>
                <a:gd name="T34" fmla="*/ 2147483647 w 64"/>
                <a:gd name="T35" fmla="*/ 2147483647 h 116"/>
                <a:gd name="T36" fmla="*/ 2147483647 w 64"/>
                <a:gd name="T37" fmla="*/ 2147483647 h 116"/>
                <a:gd name="T38" fmla="*/ 2147483647 w 64"/>
                <a:gd name="T39" fmla="*/ 1520354842 h 116"/>
                <a:gd name="T40" fmla="*/ 2147483647 w 64"/>
                <a:gd name="T41" fmla="*/ 1520354842 h 116"/>
                <a:gd name="T42" fmla="*/ 2147483647 w 64"/>
                <a:gd name="T43" fmla="*/ 1064276998 h 116"/>
                <a:gd name="T44" fmla="*/ 2147483647 w 64"/>
                <a:gd name="T45" fmla="*/ 608198619 h 116"/>
                <a:gd name="T46" fmla="*/ 2147483647 w 64"/>
                <a:gd name="T47" fmla="*/ 456077845 h 116"/>
                <a:gd name="T48" fmla="*/ 2147483647 w 64"/>
                <a:gd name="T49" fmla="*/ 0 h 116"/>
                <a:gd name="T50" fmla="*/ 2147483647 w 64"/>
                <a:gd name="T51" fmla="*/ 0 h 116"/>
                <a:gd name="T52" fmla="*/ 2147483647 w 64"/>
                <a:gd name="T53" fmla="*/ 0 h 116"/>
                <a:gd name="T54" fmla="*/ 2147483647 w 64"/>
                <a:gd name="T55" fmla="*/ 0 h 116"/>
                <a:gd name="T56" fmla="*/ 2147483647 w 64"/>
                <a:gd name="T57" fmla="*/ 456077845 h 116"/>
                <a:gd name="T58" fmla="*/ 2147483647 w 64"/>
                <a:gd name="T59" fmla="*/ 456077845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116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0" name="Freeform 2293"/>
            <p:cNvSpPr>
              <a:spLocks/>
            </p:cNvSpPr>
            <p:nvPr/>
          </p:nvSpPr>
          <p:spPr bwMode="auto">
            <a:xfrm>
              <a:off x="7888289" y="6142038"/>
              <a:ext cx="46038" cy="55563"/>
            </a:xfrm>
            <a:custGeom>
              <a:avLst/>
              <a:gdLst>
                <a:gd name="T0" fmla="*/ 2147483647 w 86"/>
                <a:gd name="T1" fmla="*/ 156850573 h 103"/>
                <a:gd name="T2" fmla="*/ 2147483647 w 86"/>
                <a:gd name="T3" fmla="*/ 156850573 h 103"/>
                <a:gd name="T4" fmla="*/ 2147483647 w 86"/>
                <a:gd name="T5" fmla="*/ 1412817663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1687631026 w 86"/>
                <a:gd name="T23" fmla="*/ 2147483647 h 103"/>
                <a:gd name="T24" fmla="*/ 1073790847 w 86"/>
                <a:gd name="T25" fmla="*/ 2147483647 h 103"/>
                <a:gd name="T26" fmla="*/ 613553779 w 86"/>
                <a:gd name="T27" fmla="*/ 2147483647 h 103"/>
                <a:gd name="T28" fmla="*/ 153316711 w 86"/>
                <a:gd name="T29" fmla="*/ 2147483647 h 103"/>
                <a:gd name="T30" fmla="*/ 0 w 86"/>
                <a:gd name="T31" fmla="*/ 2147483647 h 103"/>
                <a:gd name="T32" fmla="*/ 0 w 86"/>
                <a:gd name="T33" fmla="*/ 2147483647 h 103"/>
                <a:gd name="T34" fmla="*/ 153316711 w 86"/>
                <a:gd name="T35" fmla="*/ 2147483647 h 103"/>
                <a:gd name="T36" fmla="*/ 460237068 w 86"/>
                <a:gd name="T37" fmla="*/ 2147483647 h 103"/>
                <a:gd name="T38" fmla="*/ 613553779 w 86"/>
                <a:gd name="T39" fmla="*/ 2147483647 h 103"/>
                <a:gd name="T40" fmla="*/ 1073790847 w 86"/>
                <a:gd name="T41" fmla="*/ 2147483647 h 103"/>
                <a:gd name="T42" fmla="*/ 1534027915 w 86"/>
                <a:gd name="T43" fmla="*/ 2147483647 h 103"/>
                <a:gd name="T44" fmla="*/ 1687631026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040801478 h 103"/>
                <a:gd name="T76" fmla="*/ 2147483647 w 86"/>
                <a:gd name="T77" fmla="*/ 2040801478 h 103"/>
                <a:gd name="T78" fmla="*/ 2147483647 w 86"/>
                <a:gd name="T79" fmla="*/ 1569668236 h 103"/>
                <a:gd name="T80" fmla="*/ 2147483647 w 86"/>
                <a:gd name="T81" fmla="*/ 1412817663 h 103"/>
                <a:gd name="T82" fmla="*/ 2147483647 w 86"/>
                <a:gd name="T83" fmla="*/ 941975722 h 103"/>
                <a:gd name="T84" fmla="*/ 2147483647 w 86"/>
                <a:gd name="T85" fmla="*/ 627983815 h 103"/>
                <a:gd name="T86" fmla="*/ 2147483647 w 86"/>
                <a:gd name="T87" fmla="*/ 313991907 h 103"/>
                <a:gd name="T88" fmla="*/ 2147483647 w 86"/>
                <a:gd name="T89" fmla="*/ 156850573 h 103"/>
                <a:gd name="T90" fmla="*/ 2147483647 w 86"/>
                <a:gd name="T91" fmla="*/ 0 h 103"/>
                <a:gd name="T92" fmla="*/ 2147483647 w 86"/>
                <a:gd name="T93" fmla="*/ 156850573 h 103"/>
                <a:gd name="T94" fmla="*/ 2147483647 w 86"/>
                <a:gd name="T95" fmla="*/ 156850573 h 1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103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1" name="Freeform 2294"/>
            <p:cNvSpPr>
              <a:spLocks/>
            </p:cNvSpPr>
            <p:nvPr/>
          </p:nvSpPr>
          <p:spPr bwMode="auto">
            <a:xfrm>
              <a:off x="7915276" y="6159500"/>
              <a:ext cx="41275" cy="58738"/>
            </a:xfrm>
            <a:custGeom>
              <a:avLst/>
              <a:gdLst>
                <a:gd name="T0" fmla="*/ 2147483647 w 80"/>
                <a:gd name="T1" fmla="*/ 288521056 h 112"/>
                <a:gd name="T2" fmla="*/ 2147483647 w 80"/>
                <a:gd name="T3" fmla="*/ 288521056 h 112"/>
                <a:gd name="T4" fmla="*/ 2147483647 w 80"/>
                <a:gd name="T5" fmla="*/ 1730852051 h 112"/>
                <a:gd name="T6" fmla="*/ 2147483647 w 80"/>
                <a:gd name="T7" fmla="*/ 2147483647 h 112"/>
                <a:gd name="T8" fmla="*/ 2147483647 w 80"/>
                <a:gd name="T9" fmla="*/ 2147483647 h 112"/>
                <a:gd name="T10" fmla="*/ 2147483647 w 80"/>
                <a:gd name="T11" fmla="*/ 2147483647 h 112"/>
                <a:gd name="T12" fmla="*/ 2147483647 w 80"/>
                <a:gd name="T13" fmla="*/ 2147483647 h 112"/>
                <a:gd name="T14" fmla="*/ 2147483647 w 80"/>
                <a:gd name="T15" fmla="*/ 2147483647 h 112"/>
                <a:gd name="T16" fmla="*/ 1373282194 w 80"/>
                <a:gd name="T17" fmla="*/ 2147483647 h 112"/>
                <a:gd name="T18" fmla="*/ 0 w 80"/>
                <a:gd name="T19" fmla="*/ 2147483647 h 112"/>
                <a:gd name="T20" fmla="*/ 0 w 80"/>
                <a:gd name="T21" fmla="*/ 2147483647 h 112"/>
                <a:gd name="T22" fmla="*/ 0 w 80"/>
                <a:gd name="T23" fmla="*/ 2147483647 h 112"/>
                <a:gd name="T24" fmla="*/ 0 w 80"/>
                <a:gd name="T25" fmla="*/ 2147483647 h 112"/>
                <a:gd name="T26" fmla="*/ 274709890 w 80"/>
                <a:gd name="T27" fmla="*/ 2147483647 h 112"/>
                <a:gd name="T28" fmla="*/ 412064319 w 80"/>
                <a:gd name="T29" fmla="*/ 2147483647 h 112"/>
                <a:gd name="T30" fmla="*/ 824129154 w 80"/>
                <a:gd name="T31" fmla="*/ 2147483647 h 112"/>
                <a:gd name="T32" fmla="*/ 1098838528 w 80"/>
                <a:gd name="T33" fmla="*/ 2147483647 h 112"/>
                <a:gd name="T34" fmla="*/ 1510636623 w 80"/>
                <a:gd name="T35" fmla="*/ 2147483647 h 112"/>
                <a:gd name="T36" fmla="*/ 1785346513 w 80"/>
                <a:gd name="T37" fmla="*/ 2147483647 h 112"/>
                <a:gd name="T38" fmla="*/ 1785346513 w 80"/>
                <a:gd name="T39" fmla="*/ 2147483647 h 112"/>
                <a:gd name="T40" fmla="*/ 2147483647 w 80"/>
                <a:gd name="T41" fmla="*/ 2147483647 h 112"/>
                <a:gd name="T42" fmla="*/ 2147483647 w 80"/>
                <a:gd name="T43" fmla="*/ 2147483647 h 112"/>
                <a:gd name="T44" fmla="*/ 2147483647 w 80"/>
                <a:gd name="T45" fmla="*/ 2147483647 h 112"/>
                <a:gd name="T46" fmla="*/ 2147483647 w 80"/>
                <a:gd name="T47" fmla="*/ 2147483647 h 112"/>
                <a:gd name="T48" fmla="*/ 2147483647 w 80"/>
                <a:gd name="T49" fmla="*/ 2147483647 h 112"/>
                <a:gd name="T50" fmla="*/ 2147483647 w 80"/>
                <a:gd name="T51" fmla="*/ 2147483647 h 112"/>
                <a:gd name="T52" fmla="*/ 2147483647 w 80"/>
                <a:gd name="T53" fmla="*/ 2147483647 h 112"/>
                <a:gd name="T54" fmla="*/ 2147483647 w 80"/>
                <a:gd name="T55" fmla="*/ 1730852051 h 112"/>
                <a:gd name="T56" fmla="*/ 2147483647 w 80"/>
                <a:gd name="T57" fmla="*/ 1730852051 h 112"/>
                <a:gd name="T58" fmla="*/ 2147483647 w 80"/>
                <a:gd name="T59" fmla="*/ 1298207871 h 112"/>
                <a:gd name="T60" fmla="*/ 2147483647 w 80"/>
                <a:gd name="T61" fmla="*/ 1009686815 h 112"/>
                <a:gd name="T62" fmla="*/ 2147483647 w 80"/>
                <a:gd name="T63" fmla="*/ 721165759 h 112"/>
                <a:gd name="T64" fmla="*/ 2147483647 w 80"/>
                <a:gd name="T65" fmla="*/ 288521056 h 112"/>
                <a:gd name="T66" fmla="*/ 2147483647 w 80"/>
                <a:gd name="T67" fmla="*/ 144123123 h 112"/>
                <a:gd name="T68" fmla="*/ 2147483647 w 80"/>
                <a:gd name="T69" fmla="*/ 0 h 112"/>
                <a:gd name="T70" fmla="*/ 2147483647 w 80"/>
                <a:gd name="T71" fmla="*/ 144123123 h 112"/>
                <a:gd name="T72" fmla="*/ 2147483647 w 80"/>
                <a:gd name="T73" fmla="*/ 288521056 h 112"/>
                <a:gd name="T74" fmla="*/ 2147483647 w 80"/>
                <a:gd name="T75" fmla="*/ 288521056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0" h="112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2" name="Freeform 2295"/>
            <p:cNvSpPr>
              <a:spLocks/>
            </p:cNvSpPr>
            <p:nvPr/>
          </p:nvSpPr>
          <p:spPr bwMode="auto">
            <a:xfrm>
              <a:off x="7951789" y="6157913"/>
              <a:ext cx="49213" cy="65088"/>
            </a:xfrm>
            <a:custGeom>
              <a:avLst/>
              <a:gdLst>
                <a:gd name="T0" fmla="*/ 2147483647 w 91"/>
                <a:gd name="T1" fmla="*/ 423509391 h 125"/>
                <a:gd name="T2" fmla="*/ 2147483647 w 91"/>
                <a:gd name="T3" fmla="*/ 423509391 h 125"/>
                <a:gd name="T4" fmla="*/ 2147483647 w 91"/>
                <a:gd name="T5" fmla="*/ 2147483647 h 125"/>
                <a:gd name="T6" fmla="*/ 2147483647 w 91"/>
                <a:gd name="T7" fmla="*/ 2147483647 h 125"/>
                <a:gd name="T8" fmla="*/ 2147483647 w 91"/>
                <a:gd name="T9" fmla="*/ 2147483647 h 125"/>
                <a:gd name="T10" fmla="*/ 2147483647 w 91"/>
                <a:gd name="T11" fmla="*/ 2147483647 h 125"/>
                <a:gd name="T12" fmla="*/ 1107280062 w 91"/>
                <a:gd name="T13" fmla="*/ 2147483647 h 125"/>
                <a:gd name="T14" fmla="*/ 158224662 w 91"/>
                <a:gd name="T15" fmla="*/ 2147483647 h 125"/>
                <a:gd name="T16" fmla="*/ 158224662 w 91"/>
                <a:gd name="T17" fmla="*/ 2147483647 h 125"/>
                <a:gd name="T18" fmla="*/ 0 w 91"/>
                <a:gd name="T19" fmla="*/ 2147483647 h 125"/>
                <a:gd name="T20" fmla="*/ 158224662 w 91"/>
                <a:gd name="T21" fmla="*/ 2147483647 h 125"/>
                <a:gd name="T22" fmla="*/ 474381413 w 91"/>
                <a:gd name="T23" fmla="*/ 2147483647 h 125"/>
                <a:gd name="T24" fmla="*/ 790830737 w 91"/>
                <a:gd name="T25" fmla="*/ 2147483647 h 125"/>
                <a:gd name="T26" fmla="*/ 1265212150 w 91"/>
                <a:gd name="T27" fmla="*/ 2147483647 h 125"/>
                <a:gd name="T28" fmla="*/ 1739886136 w 91"/>
                <a:gd name="T29" fmla="*/ 2147483647 h 125"/>
                <a:gd name="T30" fmla="*/ 1898110799 w 91"/>
                <a:gd name="T31" fmla="*/ 2147483647 h 125"/>
                <a:gd name="T32" fmla="*/ 2056042887 w 91"/>
                <a:gd name="T33" fmla="*/ 2147483647 h 125"/>
                <a:gd name="T34" fmla="*/ 2056042887 w 91"/>
                <a:gd name="T35" fmla="*/ 2147483647 h 125"/>
                <a:gd name="T36" fmla="*/ 2147483647 w 91"/>
                <a:gd name="T37" fmla="*/ 2147483647 h 125"/>
                <a:gd name="T38" fmla="*/ 2147483647 w 91"/>
                <a:gd name="T39" fmla="*/ 2147483647 h 125"/>
                <a:gd name="T40" fmla="*/ 2147483647 w 91"/>
                <a:gd name="T41" fmla="*/ 2147483647 h 125"/>
                <a:gd name="T42" fmla="*/ 2147483647 w 91"/>
                <a:gd name="T43" fmla="*/ 2147483647 h 125"/>
                <a:gd name="T44" fmla="*/ 2147483647 w 91"/>
                <a:gd name="T45" fmla="*/ 2147483647 h 125"/>
                <a:gd name="T46" fmla="*/ 2147483647 w 91"/>
                <a:gd name="T47" fmla="*/ 1411787879 h 125"/>
                <a:gd name="T48" fmla="*/ 2147483647 w 91"/>
                <a:gd name="T49" fmla="*/ 1411787879 h 125"/>
                <a:gd name="T50" fmla="*/ 2147483647 w 91"/>
                <a:gd name="T51" fmla="*/ 988278488 h 125"/>
                <a:gd name="T52" fmla="*/ 2147483647 w 91"/>
                <a:gd name="T53" fmla="*/ 564769097 h 125"/>
                <a:gd name="T54" fmla="*/ 2147483647 w 91"/>
                <a:gd name="T55" fmla="*/ 423509391 h 125"/>
                <a:gd name="T56" fmla="*/ 2147483647 w 91"/>
                <a:gd name="T57" fmla="*/ 0 h 125"/>
                <a:gd name="T58" fmla="*/ 2147483647 w 91"/>
                <a:gd name="T59" fmla="*/ 0 h 125"/>
                <a:gd name="T60" fmla="*/ 2147483647 w 91"/>
                <a:gd name="T61" fmla="*/ 0 h 125"/>
                <a:gd name="T62" fmla="*/ 2147483647 w 91"/>
                <a:gd name="T63" fmla="*/ 0 h 125"/>
                <a:gd name="T64" fmla="*/ 2147483647 w 91"/>
                <a:gd name="T65" fmla="*/ 423509391 h 125"/>
                <a:gd name="T66" fmla="*/ 2147483647 w 91"/>
                <a:gd name="T67" fmla="*/ 423509391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1" h="125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3" name="Freeform 2296"/>
            <p:cNvSpPr>
              <a:spLocks/>
            </p:cNvSpPr>
            <p:nvPr/>
          </p:nvSpPr>
          <p:spPr bwMode="auto">
            <a:xfrm>
              <a:off x="7997826" y="6135688"/>
              <a:ext cx="68263" cy="87313"/>
            </a:xfrm>
            <a:custGeom>
              <a:avLst/>
              <a:gdLst>
                <a:gd name="T0" fmla="*/ 2147483647 w 131"/>
                <a:gd name="T1" fmla="*/ 428618471 h 167"/>
                <a:gd name="T2" fmla="*/ 2147483647 w 131"/>
                <a:gd name="T3" fmla="*/ 428618471 h 167"/>
                <a:gd name="T4" fmla="*/ 2147483647 w 131"/>
                <a:gd name="T5" fmla="*/ 2147483647 h 167"/>
                <a:gd name="T6" fmla="*/ 2147483647 w 131"/>
                <a:gd name="T7" fmla="*/ 2147483647 h 167"/>
                <a:gd name="T8" fmla="*/ 2147483647 w 131"/>
                <a:gd name="T9" fmla="*/ 2147483647 h 167"/>
                <a:gd name="T10" fmla="*/ 2147483647 w 131"/>
                <a:gd name="T11" fmla="*/ 2147483647 h 167"/>
                <a:gd name="T12" fmla="*/ 282940755 w 131"/>
                <a:gd name="T13" fmla="*/ 2147483647 h 167"/>
                <a:gd name="T14" fmla="*/ 282940755 w 131"/>
                <a:gd name="T15" fmla="*/ 2147483647 h 167"/>
                <a:gd name="T16" fmla="*/ 0 w 131"/>
                <a:gd name="T17" fmla="*/ 2147483647 h 167"/>
                <a:gd name="T18" fmla="*/ 0 w 131"/>
                <a:gd name="T19" fmla="*/ 2147483647 h 167"/>
                <a:gd name="T20" fmla="*/ 282940755 w 131"/>
                <a:gd name="T21" fmla="*/ 2147483647 h 167"/>
                <a:gd name="T22" fmla="*/ 565882032 w 131"/>
                <a:gd name="T23" fmla="*/ 2147483647 h 167"/>
                <a:gd name="T24" fmla="*/ 849094276 w 131"/>
                <a:gd name="T25" fmla="*/ 2147483647 h 167"/>
                <a:gd name="T26" fmla="*/ 1132035552 w 131"/>
                <a:gd name="T27" fmla="*/ 2147483647 h 167"/>
                <a:gd name="T28" fmla="*/ 1556446946 w 131"/>
                <a:gd name="T29" fmla="*/ 2147483647 h 167"/>
                <a:gd name="T30" fmla="*/ 1980858339 w 131"/>
                <a:gd name="T31" fmla="*/ 2147483647 h 167"/>
                <a:gd name="T32" fmla="*/ 1980858339 w 131"/>
                <a:gd name="T33" fmla="*/ 2147483647 h 167"/>
                <a:gd name="T34" fmla="*/ 2147483647 w 131"/>
                <a:gd name="T35" fmla="*/ 2147483647 h 167"/>
                <a:gd name="T36" fmla="*/ 2147483647 w 131"/>
                <a:gd name="T37" fmla="*/ 2147483647 h 167"/>
                <a:gd name="T38" fmla="*/ 2147483647 w 131"/>
                <a:gd name="T39" fmla="*/ 2147483647 h 167"/>
                <a:gd name="T40" fmla="*/ 2147483647 w 131"/>
                <a:gd name="T41" fmla="*/ 2147483647 h 167"/>
                <a:gd name="T42" fmla="*/ 2147483647 w 131"/>
                <a:gd name="T43" fmla="*/ 1715020768 h 167"/>
                <a:gd name="T44" fmla="*/ 2147483647 w 131"/>
                <a:gd name="T45" fmla="*/ 1715020768 h 167"/>
                <a:gd name="T46" fmla="*/ 2147483647 w 131"/>
                <a:gd name="T47" fmla="*/ 1429092652 h 167"/>
                <a:gd name="T48" fmla="*/ 2147483647 w 131"/>
                <a:gd name="T49" fmla="*/ 1000474181 h 167"/>
                <a:gd name="T50" fmla="*/ 2147483647 w 131"/>
                <a:gd name="T51" fmla="*/ 571582268 h 167"/>
                <a:gd name="T52" fmla="*/ 2147483647 w 131"/>
                <a:gd name="T53" fmla="*/ 428618471 h 167"/>
                <a:gd name="T54" fmla="*/ 2147483647 w 131"/>
                <a:gd name="T55" fmla="*/ 142963797 h 167"/>
                <a:gd name="T56" fmla="*/ 2147483647 w 131"/>
                <a:gd name="T57" fmla="*/ 0 h 167"/>
                <a:gd name="T58" fmla="*/ 2147483647 w 131"/>
                <a:gd name="T59" fmla="*/ 142963797 h 167"/>
                <a:gd name="T60" fmla="*/ 2147483647 w 131"/>
                <a:gd name="T61" fmla="*/ 428618471 h 167"/>
                <a:gd name="T62" fmla="*/ 2147483647 w 131"/>
                <a:gd name="T63" fmla="*/ 428618471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1" h="167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4" name="Freeform 2297"/>
            <p:cNvSpPr>
              <a:spLocks/>
            </p:cNvSpPr>
            <p:nvPr/>
          </p:nvSpPr>
          <p:spPr bwMode="auto">
            <a:xfrm>
              <a:off x="8037514" y="6127750"/>
              <a:ext cx="66675" cy="98425"/>
            </a:xfrm>
            <a:custGeom>
              <a:avLst/>
              <a:gdLst>
                <a:gd name="T0" fmla="*/ 2147483647 w 127"/>
                <a:gd name="T1" fmla="*/ 752920392 h 185"/>
                <a:gd name="T2" fmla="*/ 2147483647 w 127"/>
                <a:gd name="T3" fmla="*/ 752920392 h 185"/>
                <a:gd name="T4" fmla="*/ 2147483647 w 127"/>
                <a:gd name="T5" fmla="*/ 2147483647 h 185"/>
                <a:gd name="T6" fmla="*/ 2147483647 w 127"/>
                <a:gd name="T7" fmla="*/ 2147483647 h 185"/>
                <a:gd name="T8" fmla="*/ 2147483647 w 127"/>
                <a:gd name="T9" fmla="*/ 2147483647 h 185"/>
                <a:gd name="T10" fmla="*/ 2147483647 w 127"/>
                <a:gd name="T11" fmla="*/ 2147483647 h 185"/>
                <a:gd name="T12" fmla="*/ 2147483647 w 127"/>
                <a:gd name="T13" fmla="*/ 2147483647 h 185"/>
                <a:gd name="T14" fmla="*/ 2147483647 w 127"/>
                <a:gd name="T15" fmla="*/ 2147483647 h 185"/>
                <a:gd name="T16" fmla="*/ 2147483647 w 127"/>
                <a:gd name="T17" fmla="*/ 2147483647 h 185"/>
                <a:gd name="T18" fmla="*/ 2147483647 w 127"/>
                <a:gd name="T19" fmla="*/ 2147483647 h 185"/>
                <a:gd name="T20" fmla="*/ 289406250 w 127"/>
                <a:gd name="T21" fmla="*/ 2147483647 h 185"/>
                <a:gd name="T22" fmla="*/ 289406250 w 127"/>
                <a:gd name="T23" fmla="*/ 2147483647 h 185"/>
                <a:gd name="T24" fmla="*/ 0 w 127"/>
                <a:gd name="T25" fmla="*/ 2147483647 h 185"/>
                <a:gd name="T26" fmla="*/ 289406250 w 127"/>
                <a:gd name="T27" fmla="*/ 2147483647 h 185"/>
                <a:gd name="T28" fmla="*/ 289406250 w 127"/>
                <a:gd name="T29" fmla="*/ 2147483647 h 185"/>
                <a:gd name="T30" fmla="*/ 578812500 w 127"/>
                <a:gd name="T31" fmla="*/ 2147483647 h 185"/>
                <a:gd name="T32" fmla="*/ 1012921875 w 127"/>
                <a:gd name="T33" fmla="*/ 2147483647 h 185"/>
                <a:gd name="T34" fmla="*/ 1157625000 w 127"/>
                <a:gd name="T35" fmla="*/ 2147483647 h 185"/>
                <a:gd name="T36" fmla="*/ 1591734375 w 127"/>
                <a:gd name="T37" fmla="*/ 2147483647 h 185"/>
                <a:gd name="T38" fmla="*/ 2025843750 w 127"/>
                <a:gd name="T39" fmla="*/ 2147483647 h 185"/>
                <a:gd name="T40" fmla="*/ 2025843750 w 127"/>
                <a:gd name="T41" fmla="*/ 2147483647 h 185"/>
                <a:gd name="T42" fmla="*/ 2147483647 w 127"/>
                <a:gd name="T43" fmla="*/ 2147483647 h 185"/>
                <a:gd name="T44" fmla="*/ 2147483647 w 127"/>
                <a:gd name="T45" fmla="*/ 2147483647 h 185"/>
                <a:gd name="T46" fmla="*/ 2147483647 w 127"/>
                <a:gd name="T47" fmla="*/ 2147483647 h 185"/>
                <a:gd name="T48" fmla="*/ 2147483647 w 127"/>
                <a:gd name="T49" fmla="*/ 2147483647 h 185"/>
                <a:gd name="T50" fmla="*/ 2147483647 w 127"/>
                <a:gd name="T51" fmla="*/ 2147483647 h 185"/>
                <a:gd name="T52" fmla="*/ 2147483647 w 127"/>
                <a:gd name="T53" fmla="*/ 2147483647 h 185"/>
                <a:gd name="T54" fmla="*/ 2147483647 w 127"/>
                <a:gd name="T55" fmla="*/ 2147483647 h 185"/>
                <a:gd name="T56" fmla="*/ 2147483647 w 127"/>
                <a:gd name="T57" fmla="*/ 2147483647 h 185"/>
                <a:gd name="T58" fmla="*/ 2147483647 w 127"/>
                <a:gd name="T59" fmla="*/ 2147483647 h 185"/>
                <a:gd name="T60" fmla="*/ 2147483647 w 127"/>
                <a:gd name="T61" fmla="*/ 1656424651 h 185"/>
                <a:gd name="T62" fmla="*/ 2147483647 w 127"/>
                <a:gd name="T63" fmla="*/ 1656424651 h 185"/>
                <a:gd name="T64" fmla="*/ 2147483647 w 127"/>
                <a:gd name="T65" fmla="*/ 1355256387 h 185"/>
                <a:gd name="T66" fmla="*/ 2147483647 w 127"/>
                <a:gd name="T67" fmla="*/ 903504258 h 185"/>
                <a:gd name="T68" fmla="*/ 2147483647 w 127"/>
                <a:gd name="T69" fmla="*/ 451752129 h 185"/>
                <a:gd name="T70" fmla="*/ 2147483647 w 127"/>
                <a:gd name="T71" fmla="*/ 301168263 h 185"/>
                <a:gd name="T72" fmla="*/ 2147483647 w 127"/>
                <a:gd name="T73" fmla="*/ 0 h 185"/>
                <a:gd name="T74" fmla="*/ 2147483647 w 127"/>
                <a:gd name="T75" fmla="*/ 0 h 185"/>
                <a:gd name="T76" fmla="*/ 2147483647 w 127"/>
                <a:gd name="T77" fmla="*/ 301168263 h 185"/>
                <a:gd name="T78" fmla="*/ 2147483647 w 127"/>
                <a:gd name="T79" fmla="*/ 752920392 h 185"/>
                <a:gd name="T80" fmla="*/ 2147483647 w 127"/>
                <a:gd name="T81" fmla="*/ 752920392 h 1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7" h="185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5" name="Freeform 2298"/>
            <p:cNvSpPr>
              <a:spLocks/>
            </p:cNvSpPr>
            <p:nvPr/>
          </p:nvSpPr>
          <p:spPr bwMode="auto">
            <a:xfrm>
              <a:off x="8059739" y="6127750"/>
              <a:ext cx="82550" cy="103188"/>
            </a:xfrm>
            <a:custGeom>
              <a:avLst/>
              <a:gdLst>
                <a:gd name="T0" fmla="*/ 2147483647 w 156"/>
                <a:gd name="T1" fmla="*/ 451531008 h 194"/>
                <a:gd name="T2" fmla="*/ 2147483647 w 156"/>
                <a:gd name="T3" fmla="*/ 451531008 h 194"/>
                <a:gd name="T4" fmla="*/ 2147483647 w 156"/>
                <a:gd name="T5" fmla="*/ 2147483647 h 194"/>
                <a:gd name="T6" fmla="*/ 2147483647 w 156"/>
                <a:gd name="T7" fmla="*/ 2147483647 h 194"/>
                <a:gd name="T8" fmla="*/ 2147483647 w 156"/>
                <a:gd name="T9" fmla="*/ 2147483647 h 194"/>
                <a:gd name="T10" fmla="*/ 2147483647 w 156"/>
                <a:gd name="T11" fmla="*/ 2147483647 h 194"/>
                <a:gd name="T12" fmla="*/ 2147483647 w 156"/>
                <a:gd name="T13" fmla="*/ 2147483647 h 194"/>
                <a:gd name="T14" fmla="*/ 2147483647 w 156"/>
                <a:gd name="T15" fmla="*/ 2147483647 h 194"/>
                <a:gd name="T16" fmla="*/ 2147483647 w 156"/>
                <a:gd name="T17" fmla="*/ 2147483647 h 194"/>
                <a:gd name="T18" fmla="*/ 296258192 w 156"/>
                <a:gd name="T19" fmla="*/ 2147483647 h 194"/>
                <a:gd name="T20" fmla="*/ 296258192 w 156"/>
                <a:gd name="T21" fmla="*/ 2147483647 h 194"/>
                <a:gd name="T22" fmla="*/ 0 w 156"/>
                <a:gd name="T23" fmla="*/ 2147483647 h 194"/>
                <a:gd name="T24" fmla="*/ 0 w 156"/>
                <a:gd name="T25" fmla="*/ 2147483647 h 194"/>
                <a:gd name="T26" fmla="*/ 0 w 156"/>
                <a:gd name="T27" fmla="*/ 2147483647 h 194"/>
                <a:gd name="T28" fmla="*/ 296258192 w 156"/>
                <a:gd name="T29" fmla="*/ 2147483647 h 194"/>
                <a:gd name="T30" fmla="*/ 592796842 w 156"/>
                <a:gd name="T31" fmla="*/ 2147483647 h 194"/>
                <a:gd name="T32" fmla="*/ 889055033 w 156"/>
                <a:gd name="T33" fmla="*/ 2147483647 h 194"/>
                <a:gd name="T34" fmla="*/ 1333722779 w 156"/>
                <a:gd name="T35" fmla="*/ 2147483647 h 194"/>
                <a:gd name="T36" fmla="*/ 1629980971 w 156"/>
                <a:gd name="T37" fmla="*/ 2147483647 h 194"/>
                <a:gd name="T38" fmla="*/ 1629980971 w 156"/>
                <a:gd name="T39" fmla="*/ 2147483647 h 194"/>
                <a:gd name="T40" fmla="*/ 2147483647 w 156"/>
                <a:gd name="T41" fmla="*/ 2147483647 h 194"/>
                <a:gd name="T42" fmla="*/ 2147483647 w 156"/>
                <a:gd name="T43" fmla="*/ 2147483647 h 194"/>
                <a:gd name="T44" fmla="*/ 2147483647 w 156"/>
                <a:gd name="T45" fmla="*/ 2147483647 h 194"/>
                <a:gd name="T46" fmla="*/ 2147483647 w 156"/>
                <a:gd name="T47" fmla="*/ 2147483647 h 194"/>
                <a:gd name="T48" fmla="*/ 2147483647 w 156"/>
                <a:gd name="T49" fmla="*/ 2147483647 h 194"/>
                <a:gd name="T50" fmla="*/ 2147483647 w 156"/>
                <a:gd name="T51" fmla="*/ 2147483647 h 194"/>
                <a:gd name="T52" fmla="*/ 2147483647 w 156"/>
                <a:gd name="T53" fmla="*/ 2147483647 h 194"/>
                <a:gd name="T54" fmla="*/ 2147483647 w 156"/>
                <a:gd name="T55" fmla="*/ 2147483647 h 194"/>
                <a:gd name="T56" fmla="*/ 2147483647 w 156"/>
                <a:gd name="T57" fmla="*/ 2147483647 h 194"/>
                <a:gd name="T58" fmla="*/ 2147483647 w 156"/>
                <a:gd name="T59" fmla="*/ 2147483647 h 194"/>
                <a:gd name="T60" fmla="*/ 2147483647 w 156"/>
                <a:gd name="T61" fmla="*/ 2147483647 h 194"/>
                <a:gd name="T62" fmla="*/ 2147483647 w 156"/>
                <a:gd name="T63" fmla="*/ 2147483647 h 194"/>
                <a:gd name="T64" fmla="*/ 2147483647 w 156"/>
                <a:gd name="T65" fmla="*/ 1956352462 h 194"/>
                <a:gd name="T66" fmla="*/ 2147483647 w 156"/>
                <a:gd name="T67" fmla="*/ 1956352462 h 194"/>
                <a:gd name="T68" fmla="*/ 2147483647 w 156"/>
                <a:gd name="T69" fmla="*/ 1504821454 h 194"/>
                <a:gd name="T70" fmla="*/ 2147483647 w 156"/>
                <a:gd name="T71" fmla="*/ 1053289914 h 194"/>
                <a:gd name="T72" fmla="*/ 2147483647 w 156"/>
                <a:gd name="T73" fmla="*/ 902779578 h 194"/>
                <a:gd name="T74" fmla="*/ 2147483647 w 156"/>
                <a:gd name="T75" fmla="*/ 451531008 h 194"/>
                <a:gd name="T76" fmla="*/ 2147483647 w 156"/>
                <a:gd name="T77" fmla="*/ 301020672 h 194"/>
                <a:gd name="T78" fmla="*/ 2147483647 w 156"/>
                <a:gd name="T79" fmla="*/ 0 h 194"/>
                <a:gd name="T80" fmla="*/ 2147483647 w 156"/>
                <a:gd name="T81" fmla="*/ 301020672 h 194"/>
                <a:gd name="T82" fmla="*/ 2147483647 w 156"/>
                <a:gd name="T83" fmla="*/ 451531008 h 194"/>
                <a:gd name="T84" fmla="*/ 2147483647 w 156"/>
                <a:gd name="T85" fmla="*/ 451531008 h 1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" h="194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6" name="Freeform 2299"/>
            <p:cNvSpPr>
              <a:spLocks/>
            </p:cNvSpPr>
            <p:nvPr/>
          </p:nvSpPr>
          <p:spPr bwMode="auto">
            <a:xfrm>
              <a:off x="8108951" y="6091238"/>
              <a:ext cx="80963" cy="122238"/>
            </a:xfrm>
            <a:custGeom>
              <a:avLst/>
              <a:gdLst>
                <a:gd name="T0" fmla="*/ 2147483647 w 152"/>
                <a:gd name="T1" fmla="*/ 433216718 h 233"/>
                <a:gd name="T2" fmla="*/ 2147483647 w 152"/>
                <a:gd name="T3" fmla="*/ 433216718 h 233"/>
                <a:gd name="T4" fmla="*/ 2147483647 w 152"/>
                <a:gd name="T5" fmla="*/ 2147483647 h 233"/>
                <a:gd name="T6" fmla="*/ 2147483647 w 152"/>
                <a:gd name="T7" fmla="*/ 2147483647 h 233"/>
                <a:gd name="T8" fmla="*/ 2147483647 w 152"/>
                <a:gd name="T9" fmla="*/ 2147483647 h 233"/>
                <a:gd name="T10" fmla="*/ 2147483647 w 152"/>
                <a:gd name="T11" fmla="*/ 2147483647 h 233"/>
                <a:gd name="T12" fmla="*/ 2147483647 w 152"/>
                <a:gd name="T13" fmla="*/ 2147483647 h 233"/>
                <a:gd name="T14" fmla="*/ 151221307 w 152"/>
                <a:gd name="T15" fmla="*/ 2147483647 h 233"/>
                <a:gd name="T16" fmla="*/ 151221307 w 152"/>
                <a:gd name="T17" fmla="*/ 2147483647 h 233"/>
                <a:gd name="T18" fmla="*/ 0 w 152"/>
                <a:gd name="T19" fmla="*/ 2147483647 h 233"/>
                <a:gd name="T20" fmla="*/ 0 w 152"/>
                <a:gd name="T21" fmla="*/ 2147483647 h 233"/>
                <a:gd name="T22" fmla="*/ 0 w 152"/>
                <a:gd name="T23" fmla="*/ 2147483647 h 233"/>
                <a:gd name="T24" fmla="*/ 453380549 w 152"/>
                <a:gd name="T25" fmla="*/ 2147483647 h 233"/>
                <a:gd name="T26" fmla="*/ 604601856 w 152"/>
                <a:gd name="T27" fmla="*/ 2147483647 h 233"/>
                <a:gd name="T28" fmla="*/ 1057982405 w 152"/>
                <a:gd name="T29" fmla="*/ 2147483647 h 233"/>
                <a:gd name="T30" fmla="*/ 1208919808 w 152"/>
                <a:gd name="T31" fmla="*/ 2147483647 h 233"/>
                <a:gd name="T32" fmla="*/ 1662300357 w 152"/>
                <a:gd name="T33" fmla="*/ 2147483647 h 233"/>
                <a:gd name="T34" fmla="*/ 1662300357 w 152"/>
                <a:gd name="T35" fmla="*/ 2147483647 h 233"/>
                <a:gd name="T36" fmla="*/ 2147483647 w 152"/>
                <a:gd name="T37" fmla="*/ 2147483647 h 233"/>
                <a:gd name="T38" fmla="*/ 2147483647 w 152"/>
                <a:gd name="T39" fmla="*/ 2147483647 h 233"/>
                <a:gd name="T40" fmla="*/ 2147483647 w 152"/>
                <a:gd name="T41" fmla="*/ 2147483647 h 233"/>
                <a:gd name="T42" fmla="*/ 2147483647 w 152"/>
                <a:gd name="T43" fmla="*/ 2147483647 h 233"/>
                <a:gd name="T44" fmla="*/ 2147483647 w 152"/>
                <a:gd name="T45" fmla="*/ 2147483647 h 233"/>
                <a:gd name="T46" fmla="*/ 2147483647 w 152"/>
                <a:gd name="T47" fmla="*/ 1299650679 h 233"/>
                <a:gd name="T48" fmla="*/ 2147483647 w 152"/>
                <a:gd name="T49" fmla="*/ 1299650679 h 233"/>
                <a:gd name="T50" fmla="*/ 2147483647 w 152"/>
                <a:gd name="T51" fmla="*/ 1010655915 h 233"/>
                <a:gd name="T52" fmla="*/ 2147483647 w 152"/>
                <a:gd name="T53" fmla="*/ 577714101 h 233"/>
                <a:gd name="T54" fmla="*/ 2147483647 w 152"/>
                <a:gd name="T55" fmla="*/ 433216718 h 233"/>
                <a:gd name="T56" fmla="*/ 2147483647 w 152"/>
                <a:gd name="T57" fmla="*/ 0 h 233"/>
                <a:gd name="T58" fmla="*/ 2147483647 w 152"/>
                <a:gd name="T59" fmla="*/ 0 h 233"/>
                <a:gd name="T60" fmla="*/ 2147483647 w 152"/>
                <a:gd name="T61" fmla="*/ 0 h 233"/>
                <a:gd name="T62" fmla="*/ 2147483647 w 152"/>
                <a:gd name="T63" fmla="*/ 0 h 233"/>
                <a:gd name="T64" fmla="*/ 2147483647 w 152"/>
                <a:gd name="T65" fmla="*/ 433216718 h 233"/>
                <a:gd name="T66" fmla="*/ 2147483647 w 152"/>
                <a:gd name="T67" fmla="*/ 433216718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2" h="233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7" name="Freeform 2300"/>
            <p:cNvSpPr>
              <a:spLocks/>
            </p:cNvSpPr>
            <p:nvPr/>
          </p:nvSpPr>
          <p:spPr bwMode="auto">
            <a:xfrm>
              <a:off x="8161339" y="6126163"/>
              <a:ext cx="38100" cy="47625"/>
            </a:xfrm>
            <a:custGeom>
              <a:avLst/>
              <a:gdLst>
                <a:gd name="T0" fmla="*/ 2147483647 w 71"/>
                <a:gd name="T1" fmla="*/ 306389284 h 89"/>
                <a:gd name="T2" fmla="*/ 2147483647 w 71"/>
                <a:gd name="T3" fmla="*/ 306389284 h 89"/>
                <a:gd name="T4" fmla="*/ 2147483647 w 71"/>
                <a:gd name="T5" fmla="*/ 2147483647 h 89"/>
                <a:gd name="T6" fmla="*/ 2147483647 w 71"/>
                <a:gd name="T7" fmla="*/ 2147483647 h 89"/>
                <a:gd name="T8" fmla="*/ 154635021 w 71"/>
                <a:gd name="T9" fmla="*/ 2147483647 h 89"/>
                <a:gd name="T10" fmla="*/ 154635021 w 71"/>
                <a:gd name="T11" fmla="*/ 2147483647 h 89"/>
                <a:gd name="T12" fmla="*/ 0 w 71"/>
                <a:gd name="T13" fmla="*/ 2147483647 h 89"/>
                <a:gd name="T14" fmla="*/ 0 w 71"/>
                <a:gd name="T15" fmla="*/ 2147483647 h 89"/>
                <a:gd name="T16" fmla="*/ 0 w 71"/>
                <a:gd name="T17" fmla="*/ 2147483647 h 89"/>
                <a:gd name="T18" fmla="*/ 154635021 w 71"/>
                <a:gd name="T19" fmla="*/ 2147483647 h 89"/>
                <a:gd name="T20" fmla="*/ 617963755 w 71"/>
                <a:gd name="T21" fmla="*/ 2147483647 h 89"/>
                <a:gd name="T22" fmla="*/ 1081580654 w 71"/>
                <a:gd name="T23" fmla="*/ 2147483647 h 89"/>
                <a:gd name="T24" fmla="*/ 1236215138 w 71"/>
                <a:gd name="T25" fmla="*/ 2147483647 h 89"/>
                <a:gd name="T26" fmla="*/ 1699832037 w 71"/>
                <a:gd name="T27" fmla="*/ 2147483647 h 89"/>
                <a:gd name="T28" fmla="*/ 1699832037 w 71"/>
                <a:gd name="T29" fmla="*/ 2147483647 h 89"/>
                <a:gd name="T30" fmla="*/ 2147483647 w 71"/>
                <a:gd name="T31" fmla="*/ 2147483647 h 89"/>
                <a:gd name="T32" fmla="*/ 2147483647 w 71"/>
                <a:gd name="T33" fmla="*/ 2147483647 h 89"/>
                <a:gd name="T34" fmla="*/ 2147483647 w 71"/>
                <a:gd name="T35" fmla="*/ 1379038597 h 89"/>
                <a:gd name="T36" fmla="*/ 2147483647 w 71"/>
                <a:gd name="T37" fmla="*/ 1379038597 h 89"/>
                <a:gd name="T38" fmla="*/ 2147483647 w 71"/>
                <a:gd name="T39" fmla="*/ 1072649313 h 89"/>
                <a:gd name="T40" fmla="*/ 2147483647 w 71"/>
                <a:gd name="T41" fmla="*/ 612778567 h 89"/>
                <a:gd name="T42" fmla="*/ 2147483647 w 71"/>
                <a:gd name="T43" fmla="*/ 153194642 h 89"/>
                <a:gd name="T44" fmla="*/ 2147483647 w 71"/>
                <a:gd name="T45" fmla="*/ 0 h 89"/>
                <a:gd name="T46" fmla="*/ 2147483647 w 71"/>
                <a:gd name="T47" fmla="*/ 0 h 89"/>
                <a:gd name="T48" fmla="*/ 2147483647 w 71"/>
                <a:gd name="T49" fmla="*/ 0 h 89"/>
                <a:gd name="T50" fmla="*/ 2147483647 w 71"/>
                <a:gd name="T51" fmla="*/ 0 h 89"/>
                <a:gd name="T52" fmla="*/ 2147483647 w 71"/>
                <a:gd name="T53" fmla="*/ 306389284 h 89"/>
                <a:gd name="T54" fmla="*/ 2147483647 w 71"/>
                <a:gd name="T55" fmla="*/ 306389284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89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8" name="Freeform 2301"/>
            <p:cNvSpPr>
              <a:spLocks/>
            </p:cNvSpPr>
            <p:nvPr/>
          </p:nvSpPr>
          <p:spPr bwMode="auto">
            <a:xfrm>
              <a:off x="8166101" y="6135688"/>
              <a:ext cx="47625" cy="47625"/>
            </a:xfrm>
            <a:custGeom>
              <a:avLst/>
              <a:gdLst>
                <a:gd name="T0" fmla="*/ 2147483647 w 90"/>
                <a:gd name="T1" fmla="*/ 143248150 h 91"/>
                <a:gd name="T2" fmla="*/ 2147483647 w 90"/>
                <a:gd name="T3" fmla="*/ 143248150 h 91"/>
                <a:gd name="T4" fmla="*/ 2147483647 w 90"/>
                <a:gd name="T5" fmla="*/ 1003284474 h 91"/>
                <a:gd name="T6" fmla="*/ 2147483647 w 90"/>
                <a:gd name="T7" fmla="*/ 2147483647 h 91"/>
                <a:gd name="T8" fmla="*/ 2147483647 w 90"/>
                <a:gd name="T9" fmla="*/ 2147483647 h 91"/>
                <a:gd name="T10" fmla="*/ 2147483647 w 90"/>
                <a:gd name="T11" fmla="*/ 2147483647 h 91"/>
                <a:gd name="T12" fmla="*/ 2147483647 w 90"/>
                <a:gd name="T13" fmla="*/ 2147483647 h 91"/>
                <a:gd name="T14" fmla="*/ 2147483647 w 90"/>
                <a:gd name="T15" fmla="*/ 2147483647 h 91"/>
                <a:gd name="T16" fmla="*/ 2147483647 w 90"/>
                <a:gd name="T17" fmla="*/ 2147483647 h 91"/>
                <a:gd name="T18" fmla="*/ 1481851875 w 90"/>
                <a:gd name="T19" fmla="*/ 2147483647 h 91"/>
                <a:gd name="T20" fmla="*/ 296258192 w 90"/>
                <a:gd name="T21" fmla="*/ 2147483647 h 91"/>
                <a:gd name="T22" fmla="*/ 296258192 w 90"/>
                <a:gd name="T23" fmla="*/ 2147483647 h 91"/>
                <a:gd name="T24" fmla="*/ 0 w 90"/>
                <a:gd name="T25" fmla="*/ 2147483647 h 91"/>
                <a:gd name="T26" fmla="*/ 0 w 90"/>
                <a:gd name="T27" fmla="*/ 2147483647 h 91"/>
                <a:gd name="T28" fmla="*/ 296258192 w 90"/>
                <a:gd name="T29" fmla="*/ 2147483647 h 91"/>
                <a:gd name="T30" fmla="*/ 592796842 w 90"/>
                <a:gd name="T31" fmla="*/ 2147483647 h 91"/>
                <a:gd name="T32" fmla="*/ 889055033 w 90"/>
                <a:gd name="T33" fmla="*/ 2147483647 h 91"/>
                <a:gd name="T34" fmla="*/ 1185313754 w 90"/>
                <a:gd name="T35" fmla="*/ 2147483647 h 91"/>
                <a:gd name="T36" fmla="*/ 1629980971 w 90"/>
                <a:gd name="T37" fmla="*/ 2147483647 h 91"/>
                <a:gd name="T38" fmla="*/ 1778110067 w 90"/>
                <a:gd name="T39" fmla="*/ 2147483647 h 91"/>
                <a:gd name="T40" fmla="*/ 1778110067 w 90"/>
                <a:gd name="T41" fmla="*/ 2147483647 h 91"/>
                <a:gd name="T42" fmla="*/ 2147483647 w 90"/>
                <a:gd name="T43" fmla="*/ 2147483647 h 91"/>
                <a:gd name="T44" fmla="*/ 2147483647 w 90"/>
                <a:gd name="T45" fmla="*/ 2147483647 h 91"/>
                <a:gd name="T46" fmla="*/ 2147483647 w 90"/>
                <a:gd name="T47" fmla="*/ 2147483647 h 91"/>
                <a:gd name="T48" fmla="*/ 2147483647 w 90"/>
                <a:gd name="T49" fmla="*/ 2147483647 h 91"/>
                <a:gd name="T50" fmla="*/ 2147483647 w 90"/>
                <a:gd name="T51" fmla="*/ 2147483647 h 91"/>
                <a:gd name="T52" fmla="*/ 2147483647 w 90"/>
                <a:gd name="T53" fmla="*/ 2147483647 h 91"/>
                <a:gd name="T54" fmla="*/ 2147483647 w 90"/>
                <a:gd name="T55" fmla="*/ 2006843184 h 91"/>
                <a:gd name="T56" fmla="*/ 2147483647 w 90"/>
                <a:gd name="T57" fmla="*/ 2006843184 h 91"/>
                <a:gd name="T58" fmla="*/ 2147483647 w 90"/>
                <a:gd name="T59" fmla="*/ 1720072648 h 91"/>
                <a:gd name="T60" fmla="*/ 2147483647 w 90"/>
                <a:gd name="T61" fmla="*/ 1433576872 h 91"/>
                <a:gd name="T62" fmla="*/ 2147483647 w 90"/>
                <a:gd name="T63" fmla="*/ 1146806337 h 91"/>
                <a:gd name="T64" fmla="*/ 2147483647 w 90"/>
                <a:gd name="T65" fmla="*/ 716788174 h 91"/>
                <a:gd name="T66" fmla="*/ 2147483647 w 90"/>
                <a:gd name="T67" fmla="*/ 430018162 h 91"/>
                <a:gd name="T68" fmla="*/ 2147483647 w 90"/>
                <a:gd name="T69" fmla="*/ 143248150 h 91"/>
                <a:gd name="T70" fmla="*/ 2147483647 w 90"/>
                <a:gd name="T71" fmla="*/ 0 h 91"/>
                <a:gd name="T72" fmla="*/ 2147483647 w 90"/>
                <a:gd name="T73" fmla="*/ 143248150 h 91"/>
                <a:gd name="T74" fmla="*/ 2147483647 w 90"/>
                <a:gd name="T75" fmla="*/ 143248150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0" h="91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9" name="Freeform 2302"/>
            <p:cNvSpPr>
              <a:spLocks/>
            </p:cNvSpPr>
            <p:nvPr/>
          </p:nvSpPr>
          <p:spPr bwMode="auto">
            <a:xfrm>
              <a:off x="8161339" y="6149975"/>
              <a:ext cx="61913" cy="66675"/>
            </a:xfrm>
            <a:custGeom>
              <a:avLst/>
              <a:gdLst>
                <a:gd name="T0" fmla="*/ 2147483647 w 118"/>
                <a:gd name="T1" fmla="*/ 303578209 h 125"/>
                <a:gd name="T2" fmla="*/ 2147483647 w 118"/>
                <a:gd name="T3" fmla="*/ 303578209 h 125"/>
                <a:gd name="T4" fmla="*/ 2147483647 w 118"/>
                <a:gd name="T5" fmla="*/ 2147483647 h 125"/>
                <a:gd name="T6" fmla="*/ 2147483647 w 118"/>
                <a:gd name="T7" fmla="*/ 2147483647 h 125"/>
                <a:gd name="T8" fmla="*/ 2147483647 w 118"/>
                <a:gd name="T9" fmla="*/ 2147483647 h 125"/>
                <a:gd name="T10" fmla="*/ 2147483647 w 118"/>
                <a:gd name="T11" fmla="*/ 2147483647 h 125"/>
                <a:gd name="T12" fmla="*/ 2147483647 w 118"/>
                <a:gd name="T13" fmla="*/ 2147483647 h 125"/>
                <a:gd name="T14" fmla="*/ 1733262830 w 118"/>
                <a:gd name="T15" fmla="*/ 2147483647 h 125"/>
                <a:gd name="T16" fmla="*/ 144530127 w 118"/>
                <a:gd name="T17" fmla="*/ 2147483647 h 125"/>
                <a:gd name="T18" fmla="*/ 144530127 w 118"/>
                <a:gd name="T19" fmla="*/ 2147483647 h 125"/>
                <a:gd name="T20" fmla="*/ 0 w 118"/>
                <a:gd name="T21" fmla="*/ 2147483647 h 125"/>
                <a:gd name="T22" fmla="*/ 144530127 w 118"/>
                <a:gd name="T23" fmla="*/ 2147483647 h 125"/>
                <a:gd name="T24" fmla="*/ 144530127 w 118"/>
                <a:gd name="T25" fmla="*/ 2147483647 h 125"/>
                <a:gd name="T26" fmla="*/ 577846097 w 118"/>
                <a:gd name="T27" fmla="*/ 2147483647 h 125"/>
                <a:gd name="T28" fmla="*/ 866631415 w 118"/>
                <a:gd name="T29" fmla="*/ 2147483647 h 125"/>
                <a:gd name="T30" fmla="*/ 1155416733 w 118"/>
                <a:gd name="T31" fmla="*/ 2147483647 h 125"/>
                <a:gd name="T32" fmla="*/ 1589007639 w 118"/>
                <a:gd name="T33" fmla="*/ 2147483647 h 125"/>
                <a:gd name="T34" fmla="*/ 1877792957 w 118"/>
                <a:gd name="T35" fmla="*/ 2147483647 h 125"/>
                <a:gd name="T36" fmla="*/ 1877792957 w 118"/>
                <a:gd name="T37" fmla="*/ 2147483647 h 125"/>
                <a:gd name="T38" fmla="*/ 2147483647 w 118"/>
                <a:gd name="T39" fmla="*/ 2147483647 h 125"/>
                <a:gd name="T40" fmla="*/ 2147483647 w 118"/>
                <a:gd name="T41" fmla="*/ 2147483647 h 125"/>
                <a:gd name="T42" fmla="*/ 2147483647 w 118"/>
                <a:gd name="T43" fmla="*/ 2147483647 h 125"/>
                <a:gd name="T44" fmla="*/ 2147483647 w 118"/>
                <a:gd name="T45" fmla="*/ 2147483647 h 125"/>
                <a:gd name="T46" fmla="*/ 2147483647 w 118"/>
                <a:gd name="T47" fmla="*/ 2147483647 h 125"/>
                <a:gd name="T48" fmla="*/ 2147483647 w 118"/>
                <a:gd name="T49" fmla="*/ 1669252897 h 125"/>
                <a:gd name="T50" fmla="*/ 2147483647 w 118"/>
                <a:gd name="T51" fmla="*/ 1669252897 h 125"/>
                <a:gd name="T52" fmla="*/ 2147483647 w 118"/>
                <a:gd name="T53" fmla="*/ 1365958990 h 125"/>
                <a:gd name="T54" fmla="*/ 2147483647 w 118"/>
                <a:gd name="T55" fmla="*/ 910449792 h 125"/>
                <a:gd name="T56" fmla="*/ 2147483647 w 118"/>
                <a:gd name="T57" fmla="*/ 758803105 h 125"/>
                <a:gd name="T58" fmla="*/ 2147483647 w 118"/>
                <a:gd name="T59" fmla="*/ 303578209 h 125"/>
                <a:gd name="T60" fmla="*/ 2147483647 w 118"/>
                <a:gd name="T61" fmla="*/ 0 h 125"/>
                <a:gd name="T62" fmla="*/ 2147483647 w 118"/>
                <a:gd name="T63" fmla="*/ 0 h 125"/>
                <a:gd name="T64" fmla="*/ 2147483647 w 118"/>
                <a:gd name="T65" fmla="*/ 0 h 125"/>
                <a:gd name="T66" fmla="*/ 2147483647 w 118"/>
                <a:gd name="T67" fmla="*/ 303578209 h 125"/>
                <a:gd name="T68" fmla="*/ 2147483647 w 118"/>
                <a:gd name="T69" fmla="*/ 303578209 h 1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125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0" name="Freeform 2303"/>
            <p:cNvSpPr>
              <a:spLocks/>
            </p:cNvSpPr>
            <p:nvPr/>
          </p:nvSpPr>
          <p:spPr bwMode="auto">
            <a:xfrm>
              <a:off x="8039101" y="6164263"/>
              <a:ext cx="187325" cy="184150"/>
            </a:xfrm>
            <a:custGeom>
              <a:avLst/>
              <a:gdLst>
                <a:gd name="T0" fmla="*/ 2147483647 w 352"/>
                <a:gd name="T1" fmla="*/ 436831686 h 350"/>
                <a:gd name="T2" fmla="*/ 2147483647 w 352"/>
                <a:gd name="T3" fmla="*/ 2147483647 h 350"/>
                <a:gd name="T4" fmla="*/ 2147483647 w 352"/>
                <a:gd name="T5" fmla="*/ 2147483647 h 350"/>
                <a:gd name="T6" fmla="*/ 2147483647 w 352"/>
                <a:gd name="T7" fmla="*/ 2147483647 h 350"/>
                <a:gd name="T8" fmla="*/ 2147483647 w 352"/>
                <a:gd name="T9" fmla="*/ 2147483647 h 350"/>
                <a:gd name="T10" fmla="*/ 2147483647 w 352"/>
                <a:gd name="T11" fmla="*/ 2147483647 h 350"/>
                <a:gd name="T12" fmla="*/ 2147483647 w 352"/>
                <a:gd name="T13" fmla="*/ 2147483647 h 350"/>
                <a:gd name="T14" fmla="*/ 2147483647 w 352"/>
                <a:gd name="T15" fmla="*/ 2147483647 h 350"/>
                <a:gd name="T16" fmla="*/ 2147483647 w 352"/>
                <a:gd name="T17" fmla="*/ 2147483647 h 350"/>
                <a:gd name="T18" fmla="*/ 2147483647 w 352"/>
                <a:gd name="T19" fmla="*/ 2147483647 h 350"/>
                <a:gd name="T20" fmla="*/ 2147483647 w 352"/>
                <a:gd name="T21" fmla="*/ 2147483647 h 350"/>
                <a:gd name="T22" fmla="*/ 602950747 w 352"/>
                <a:gd name="T23" fmla="*/ 2147483647 h 350"/>
                <a:gd name="T24" fmla="*/ 0 w 352"/>
                <a:gd name="T25" fmla="*/ 2147483647 h 350"/>
                <a:gd name="T26" fmla="*/ 301333549 w 352"/>
                <a:gd name="T27" fmla="*/ 2147483647 h 350"/>
                <a:gd name="T28" fmla="*/ 452283973 w 352"/>
                <a:gd name="T29" fmla="*/ 2147483647 h 350"/>
                <a:gd name="T30" fmla="*/ 1054951604 w 352"/>
                <a:gd name="T31" fmla="*/ 2147483647 h 350"/>
                <a:gd name="T32" fmla="*/ 1507235044 w 352"/>
                <a:gd name="T33" fmla="*/ 2147483647 h 350"/>
                <a:gd name="T34" fmla="*/ 2147483647 w 352"/>
                <a:gd name="T35" fmla="*/ 2147483647 h 350"/>
                <a:gd name="T36" fmla="*/ 2147483647 w 352"/>
                <a:gd name="T37" fmla="*/ 2147483647 h 350"/>
                <a:gd name="T38" fmla="*/ 2147483647 w 352"/>
                <a:gd name="T39" fmla="*/ 2147483647 h 350"/>
                <a:gd name="T40" fmla="*/ 2147483647 w 352"/>
                <a:gd name="T41" fmla="*/ 2147483647 h 350"/>
                <a:gd name="T42" fmla="*/ 2147483647 w 352"/>
                <a:gd name="T43" fmla="*/ 2147483647 h 350"/>
                <a:gd name="T44" fmla="*/ 2147483647 w 352"/>
                <a:gd name="T45" fmla="*/ 2147483647 h 350"/>
                <a:gd name="T46" fmla="*/ 2147483647 w 352"/>
                <a:gd name="T47" fmla="*/ 2147483647 h 350"/>
                <a:gd name="T48" fmla="*/ 2147483647 w 352"/>
                <a:gd name="T49" fmla="*/ 2147483647 h 350"/>
                <a:gd name="T50" fmla="*/ 2147483647 w 352"/>
                <a:gd name="T51" fmla="*/ 2147483647 h 350"/>
                <a:gd name="T52" fmla="*/ 2147483647 w 352"/>
                <a:gd name="T53" fmla="*/ 2147483647 h 350"/>
                <a:gd name="T54" fmla="*/ 2147483647 w 352"/>
                <a:gd name="T55" fmla="*/ 2147483647 h 350"/>
                <a:gd name="T56" fmla="*/ 2147483647 w 352"/>
                <a:gd name="T57" fmla="*/ 2147483647 h 350"/>
                <a:gd name="T58" fmla="*/ 2147483647 w 352"/>
                <a:gd name="T59" fmla="*/ 2147483647 h 350"/>
                <a:gd name="T60" fmla="*/ 2147483647 w 352"/>
                <a:gd name="T61" fmla="*/ 2147483647 h 350"/>
                <a:gd name="T62" fmla="*/ 2147483647 w 352"/>
                <a:gd name="T63" fmla="*/ 2147483647 h 350"/>
                <a:gd name="T64" fmla="*/ 2147483647 w 352"/>
                <a:gd name="T65" fmla="*/ 2147483647 h 350"/>
                <a:gd name="T66" fmla="*/ 2147483647 w 352"/>
                <a:gd name="T67" fmla="*/ 2147483647 h 350"/>
                <a:gd name="T68" fmla="*/ 2147483647 w 352"/>
                <a:gd name="T69" fmla="*/ 2147483647 h 350"/>
                <a:gd name="T70" fmla="*/ 2147483647 w 352"/>
                <a:gd name="T71" fmla="*/ 2147483647 h 350"/>
                <a:gd name="T72" fmla="*/ 2147483647 w 352"/>
                <a:gd name="T73" fmla="*/ 2147483647 h 350"/>
                <a:gd name="T74" fmla="*/ 2147483647 w 352"/>
                <a:gd name="T75" fmla="*/ 1747881297 h 350"/>
                <a:gd name="T76" fmla="*/ 2147483647 w 352"/>
                <a:gd name="T77" fmla="*/ 1456383422 h 350"/>
                <a:gd name="T78" fmla="*/ 2147483647 w 352"/>
                <a:gd name="T79" fmla="*/ 873940648 h 350"/>
                <a:gd name="T80" fmla="*/ 2147483647 w 352"/>
                <a:gd name="T81" fmla="*/ 291221124 h 350"/>
                <a:gd name="T82" fmla="*/ 2147483647 w 352"/>
                <a:gd name="T83" fmla="*/ 291221124 h 350"/>
                <a:gd name="T84" fmla="*/ 2147483647 w 352"/>
                <a:gd name="T85" fmla="*/ 436831686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2" h="350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1" name="Freeform 2304"/>
            <p:cNvSpPr>
              <a:spLocks/>
            </p:cNvSpPr>
            <p:nvPr/>
          </p:nvSpPr>
          <p:spPr bwMode="auto">
            <a:xfrm>
              <a:off x="8191501" y="6183313"/>
              <a:ext cx="41275" cy="42863"/>
            </a:xfrm>
            <a:custGeom>
              <a:avLst/>
              <a:gdLst>
                <a:gd name="T0" fmla="*/ 2147483647 w 77"/>
                <a:gd name="T1" fmla="*/ 153868526 h 80"/>
                <a:gd name="T2" fmla="*/ 2147483647 w 77"/>
                <a:gd name="T3" fmla="*/ 153868526 h 80"/>
                <a:gd name="T4" fmla="*/ 2147483647 w 77"/>
                <a:gd name="T5" fmla="*/ 2147483647 h 80"/>
                <a:gd name="T6" fmla="*/ 2147483647 w 77"/>
                <a:gd name="T7" fmla="*/ 2147483647 h 80"/>
                <a:gd name="T8" fmla="*/ 2147483647 w 77"/>
                <a:gd name="T9" fmla="*/ 2147483647 h 80"/>
                <a:gd name="T10" fmla="*/ 2147483647 w 77"/>
                <a:gd name="T11" fmla="*/ 2147483647 h 80"/>
                <a:gd name="T12" fmla="*/ 1232104313 w 77"/>
                <a:gd name="T13" fmla="*/ 2147483647 h 80"/>
                <a:gd name="T14" fmla="*/ 462039319 w 77"/>
                <a:gd name="T15" fmla="*/ 2147483647 h 80"/>
                <a:gd name="T16" fmla="*/ 154013106 w 77"/>
                <a:gd name="T17" fmla="*/ 2147483647 h 80"/>
                <a:gd name="T18" fmla="*/ 0 w 77"/>
                <a:gd name="T19" fmla="*/ 2147483647 h 80"/>
                <a:gd name="T20" fmla="*/ 0 w 77"/>
                <a:gd name="T21" fmla="*/ 2147483647 h 80"/>
                <a:gd name="T22" fmla="*/ 154013106 w 77"/>
                <a:gd name="T23" fmla="*/ 2147483647 h 80"/>
                <a:gd name="T24" fmla="*/ 462039319 w 77"/>
                <a:gd name="T25" fmla="*/ 2147483647 h 80"/>
                <a:gd name="T26" fmla="*/ 616052425 w 77"/>
                <a:gd name="T27" fmla="*/ 2147483647 h 80"/>
                <a:gd name="T28" fmla="*/ 1078091207 w 77"/>
                <a:gd name="T29" fmla="*/ 2147483647 h 80"/>
                <a:gd name="T30" fmla="*/ 1540130526 w 77"/>
                <a:gd name="T31" fmla="*/ 2147483647 h 80"/>
                <a:gd name="T32" fmla="*/ 1694143632 w 77"/>
                <a:gd name="T33" fmla="*/ 2147483647 h 80"/>
                <a:gd name="T34" fmla="*/ 2147483647 w 77"/>
                <a:gd name="T35" fmla="*/ 2147483647 h 80"/>
                <a:gd name="T36" fmla="*/ 2147483647 w 77"/>
                <a:gd name="T37" fmla="*/ 2147483647 h 80"/>
                <a:gd name="T38" fmla="*/ 2147483647 w 77"/>
                <a:gd name="T39" fmla="*/ 2147483647 h 80"/>
                <a:gd name="T40" fmla="*/ 2147483647 w 77"/>
                <a:gd name="T41" fmla="*/ 2147483647 h 80"/>
                <a:gd name="T42" fmla="*/ 2147483647 w 77"/>
                <a:gd name="T43" fmla="*/ 2147483647 h 80"/>
                <a:gd name="T44" fmla="*/ 2147483647 w 77"/>
                <a:gd name="T45" fmla="*/ 2147483647 h 80"/>
                <a:gd name="T46" fmla="*/ 2147483647 w 77"/>
                <a:gd name="T47" fmla="*/ 2147483647 h 80"/>
                <a:gd name="T48" fmla="*/ 2147483647 w 77"/>
                <a:gd name="T49" fmla="*/ 2147483647 h 80"/>
                <a:gd name="T50" fmla="*/ 2147483647 w 77"/>
                <a:gd name="T51" fmla="*/ 2147483647 h 80"/>
                <a:gd name="T52" fmla="*/ 2147483647 w 77"/>
                <a:gd name="T53" fmla="*/ 2147483647 h 80"/>
                <a:gd name="T54" fmla="*/ 2147483647 w 77"/>
                <a:gd name="T55" fmla="*/ 1691980491 h 80"/>
                <a:gd name="T56" fmla="*/ 2147483647 w 77"/>
                <a:gd name="T57" fmla="*/ 1691980491 h 80"/>
                <a:gd name="T58" fmla="*/ 2147483647 w 77"/>
                <a:gd name="T59" fmla="*/ 1230374378 h 80"/>
                <a:gd name="T60" fmla="*/ 2147483647 w 77"/>
                <a:gd name="T61" fmla="*/ 769055983 h 80"/>
                <a:gd name="T62" fmla="*/ 2147483647 w 77"/>
                <a:gd name="T63" fmla="*/ 615187457 h 80"/>
                <a:gd name="T64" fmla="*/ 2147483647 w 77"/>
                <a:gd name="T65" fmla="*/ 153868526 h 80"/>
                <a:gd name="T66" fmla="*/ 2147483647 w 77"/>
                <a:gd name="T67" fmla="*/ 0 h 80"/>
                <a:gd name="T68" fmla="*/ 2147483647 w 77"/>
                <a:gd name="T69" fmla="*/ 0 h 80"/>
                <a:gd name="T70" fmla="*/ 2147483647 w 77"/>
                <a:gd name="T71" fmla="*/ 0 h 80"/>
                <a:gd name="T72" fmla="*/ 2147483647 w 77"/>
                <a:gd name="T73" fmla="*/ 153868526 h 80"/>
                <a:gd name="T74" fmla="*/ 2147483647 w 77"/>
                <a:gd name="T75" fmla="*/ 153868526 h 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80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2" name="Freeform 2305"/>
            <p:cNvSpPr>
              <a:spLocks/>
            </p:cNvSpPr>
            <p:nvPr/>
          </p:nvSpPr>
          <p:spPr bwMode="auto">
            <a:xfrm>
              <a:off x="8070851" y="6194425"/>
              <a:ext cx="171450" cy="149225"/>
            </a:xfrm>
            <a:custGeom>
              <a:avLst/>
              <a:gdLst>
                <a:gd name="T0" fmla="*/ 2147483647 w 323"/>
                <a:gd name="T1" fmla="*/ 592796842 h 282"/>
                <a:gd name="T2" fmla="*/ 2147483647 w 323"/>
                <a:gd name="T3" fmla="*/ 2147483647 h 282"/>
                <a:gd name="T4" fmla="*/ 2147483647 w 323"/>
                <a:gd name="T5" fmla="*/ 2147483647 h 282"/>
                <a:gd name="T6" fmla="*/ 2147483647 w 323"/>
                <a:gd name="T7" fmla="*/ 2147483647 h 282"/>
                <a:gd name="T8" fmla="*/ 2147483647 w 323"/>
                <a:gd name="T9" fmla="*/ 2147483647 h 282"/>
                <a:gd name="T10" fmla="*/ 2147483647 w 323"/>
                <a:gd name="T11" fmla="*/ 2147483647 h 282"/>
                <a:gd name="T12" fmla="*/ 2147483647 w 323"/>
                <a:gd name="T13" fmla="*/ 2147483647 h 282"/>
                <a:gd name="T14" fmla="*/ 2147483647 w 323"/>
                <a:gd name="T15" fmla="*/ 2147483647 h 282"/>
                <a:gd name="T16" fmla="*/ 2147483647 w 323"/>
                <a:gd name="T17" fmla="*/ 2147483647 h 282"/>
                <a:gd name="T18" fmla="*/ 1645160949 w 323"/>
                <a:gd name="T19" fmla="*/ 2147483647 h 282"/>
                <a:gd name="T20" fmla="*/ 0 w 323"/>
                <a:gd name="T21" fmla="*/ 2147483647 h 282"/>
                <a:gd name="T22" fmla="*/ 0 w 323"/>
                <a:gd name="T23" fmla="*/ 2147483647 h 282"/>
                <a:gd name="T24" fmla="*/ 149611092 w 323"/>
                <a:gd name="T25" fmla="*/ 2147483647 h 282"/>
                <a:gd name="T26" fmla="*/ 897386286 w 323"/>
                <a:gd name="T27" fmla="*/ 2147483647 h 282"/>
                <a:gd name="T28" fmla="*/ 1645160949 w 323"/>
                <a:gd name="T29" fmla="*/ 2147483647 h 282"/>
                <a:gd name="T30" fmla="*/ 1794772572 w 323"/>
                <a:gd name="T31" fmla="*/ 2147483647 h 282"/>
                <a:gd name="T32" fmla="*/ 2147483647 w 323"/>
                <a:gd name="T33" fmla="*/ 2147483647 h 282"/>
                <a:gd name="T34" fmla="*/ 2147483647 w 323"/>
                <a:gd name="T35" fmla="*/ 2147483647 h 282"/>
                <a:gd name="T36" fmla="*/ 2147483647 w 323"/>
                <a:gd name="T37" fmla="*/ 2147483647 h 282"/>
                <a:gd name="T38" fmla="*/ 2147483647 w 323"/>
                <a:gd name="T39" fmla="*/ 2147483647 h 282"/>
                <a:gd name="T40" fmla="*/ 2147483647 w 323"/>
                <a:gd name="T41" fmla="*/ 2147483647 h 282"/>
                <a:gd name="T42" fmla="*/ 2147483647 w 323"/>
                <a:gd name="T43" fmla="*/ 2147483647 h 282"/>
                <a:gd name="T44" fmla="*/ 2147483647 w 323"/>
                <a:gd name="T45" fmla="*/ 2147483647 h 282"/>
                <a:gd name="T46" fmla="*/ 2147483647 w 323"/>
                <a:gd name="T47" fmla="*/ 2147483647 h 282"/>
                <a:gd name="T48" fmla="*/ 2147483647 w 323"/>
                <a:gd name="T49" fmla="*/ 2147483647 h 282"/>
                <a:gd name="T50" fmla="*/ 2147483647 w 323"/>
                <a:gd name="T51" fmla="*/ 2147483647 h 282"/>
                <a:gd name="T52" fmla="*/ 2147483647 w 323"/>
                <a:gd name="T53" fmla="*/ 2147483647 h 282"/>
                <a:gd name="T54" fmla="*/ 2147483647 w 323"/>
                <a:gd name="T55" fmla="*/ 2147483647 h 282"/>
                <a:gd name="T56" fmla="*/ 2147483647 w 323"/>
                <a:gd name="T57" fmla="*/ 2147483647 h 282"/>
                <a:gd name="T58" fmla="*/ 2147483647 w 323"/>
                <a:gd name="T59" fmla="*/ 2147483647 h 282"/>
                <a:gd name="T60" fmla="*/ 2147483647 w 323"/>
                <a:gd name="T61" fmla="*/ 2147483647 h 282"/>
                <a:gd name="T62" fmla="*/ 2147483647 w 323"/>
                <a:gd name="T63" fmla="*/ 1481851875 h 282"/>
                <a:gd name="T64" fmla="*/ 2147483647 w 323"/>
                <a:gd name="T65" fmla="*/ 889055033 h 282"/>
                <a:gd name="T66" fmla="*/ 2147483647 w 323"/>
                <a:gd name="T67" fmla="*/ 296258192 h 282"/>
                <a:gd name="T68" fmla="*/ 2147483647 w 323"/>
                <a:gd name="T69" fmla="*/ 0 h 282"/>
                <a:gd name="T70" fmla="*/ 2147483647 w 323"/>
                <a:gd name="T71" fmla="*/ 148129096 h 282"/>
                <a:gd name="T72" fmla="*/ 2147483647 w 323"/>
                <a:gd name="T73" fmla="*/ 592796842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3" h="282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3" name="Freeform 2306"/>
            <p:cNvSpPr>
              <a:spLocks/>
            </p:cNvSpPr>
            <p:nvPr/>
          </p:nvSpPr>
          <p:spPr bwMode="auto">
            <a:xfrm>
              <a:off x="8258176" y="6080125"/>
              <a:ext cx="28575" cy="41275"/>
            </a:xfrm>
            <a:custGeom>
              <a:avLst/>
              <a:gdLst>
                <a:gd name="T0" fmla="*/ 2147483647 w 53"/>
                <a:gd name="T1" fmla="*/ 480471956 h 76"/>
                <a:gd name="T2" fmla="*/ 2147483647 w 53"/>
                <a:gd name="T3" fmla="*/ 480471956 h 76"/>
                <a:gd name="T4" fmla="*/ 2147483647 w 53"/>
                <a:gd name="T5" fmla="*/ 1762025405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1567366786 w 53"/>
                <a:gd name="T15" fmla="*/ 2147483647 h 76"/>
                <a:gd name="T16" fmla="*/ 627005050 w 53"/>
                <a:gd name="T17" fmla="*/ 2147483647 h 76"/>
                <a:gd name="T18" fmla="*/ 0 w 53"/>
                <a:gd name="T19" fmla="*/ 2147483647 h 76"/>
                <a:gd name="T20" fmla="*/ 0 w 53"/>
                <a:gd name="T21" fmla="*/ 2147483647 h 76"/>
                <a:gd name="T22" fmla="*/ 0 w 53"/>
                <a:gd name="T23" fmla="*/ 2147483647 h 76"/>
                <a:gd name="T24" fmla="*/ 0 w 53"/>
                <a:gd name="T25" fmla="*/ 2147483647 h 76"/>
                <a:gd name="T26" fmla="*/ 313357224 w 53"/>
                <a:gd name="T27" fmla="*/ 2147483647 h 76"/>
                <a:gd name="T28" fmla="*/ 627005050 w 53"/>
                <a:gd name="T29" fmla="*/ 2147483647 h 76"/>
                <a:gd name="T30" fmla="*/ 1097040617 w 53"/>
                <a:gd name="T31" fmla="*/ 2147483647 h 76"/>
                <a:gd name="T32" fmla="*/ 1567366786 w 53"/>
                <a:gd name="T33" fmla="*/ 2147483647 h 76"/>
                <a:gd name="T34" fmla="*/ 1724045128 w 53"/>
                <a:gd name="T35" fmla="*/ 2147483647 h 76"/>
                <a:gd name="T36" fmla="*/ 2147483647 w 53"/>
                <a:gd name="T37" fmla="*/ 2147483647 h 76"/>
                <a:gd name="T38" fmla="*/ 2147483647 w 53"/>
                <a:gd name="T39" fmla="*/ 2147483647 h 76"/>
                <a:gd name="T40" fmla="*/ 2147483647 w 53"/>
                <a:gd name="T41" fmla="*/ 2147483647 h 76"/>
                <a:gd name="T42" fmla="*/ 2147483647 w 53"/>
                <a:gd name="T43" fmla="*/ 2147483647 h 76"/>
                <a:gd name="T44" fmla="*/ 2147483647 w 53"/>
                <a:gd name="T45" fmla="*/ 2147483647 h 76"/>
                <a:gd name="T46" fmla="*/ 2147483647 w 53"/>
                <a:gd name="T47" fmla="*/ 2147483647 h 76"/>
                <a:gd name="T48" fmla="*/ 2147483647 w 53"/>
                <a:gd name="T49" fmla="*/ 2147483647 h 76"/>
                <a:gd name="T50" fmla="*/ 2147483647 w 53"/>
                <a:gd name="T51" fmla="*/ 2147483647 h 76"/>
                <a:gd name="T52" fmla="*/ 2147483647 w 53"/>
                <a:gd name="T53" fmla="*/ 1922182724 h 76"/>
                <a:gd name="T54" fmla="*/ 2147483647 w 53"/>
                <a:gd name="T55" fmla="*/ 1922182724 h 76"/>
                <a:gd name="T56" fmla="*/ 2147483647 w 53"/>
                <a:gd name="T57" fmla="*/ 1441710768 h 76"/>
                <a:gd name="T58" fmla="*/ 2147483647 w 53"/>
                <a:gd name="T59" fmla="*/ 1121396130 h 76"/>
                <a:gd name="T60" fmla="*/ 2147483647 w 53"/>
                <a:gd name="T61" fmla="*/ 640629275 h 76"/>
                <a:gd name="T62" fmla="*/ 2147483647 w 53"/>
                <a:gd name="T63" fmla="*/ 480471956 h 76"/>
                <a:gd name="T64" fmla="*/ 2147483647 w 53"/>
                <a:gd name="T65" fmla="*/ 160157319 h 76"/>
                <a:gd name="T66" fmla="*/ 2147483647 w 53"/>
                <a:gd name="T67" fmla="*/ 0 h 76"/>
                <a:gd name="T68" fmla="*/ 2147483647 w 53"/>
                <a:gd name="T69" fmla="*/ 160157319 h 76"/>
                <a:gd name="T70" fmla="*/ 2147483647 w 53"/>
                <a:gd name="T71" fmla="*/ 480471956 h 76"/>
                <a:gd name="T72" fmla="*/ 2147483647 w 53"/>
                <a:gd name="T73" fmla="*/ 48047195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6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4" name="Freeform 2307"/>
            <p:cNvSpPr>
              <a:spLocks/>
            </p:cNvSpPr>
            <p:nvPr/>
          </p:nvSpPr>
          <p:spPr bwMode="auto">
            <a:xfrm>
              <a:off x="8286751" y="6088063"/>
              <a:ext cx="33338" cy="52388"/>
            </a:xfrm>
            <a:custGeom>
              <a:avLst/>
              <a:gdLst>
                <a:gd name="T0" fmla="*/ 2147483647 w 64"/>
                <a:gd name="T1" fmla="*/ 458369875 h 98"/>
                <a:gd name="T2" fmla="*/ 2147483647 w 64"/>
                <a:gd name="T3" fmla="*/ 458369875 h 98"/>
                <a:gd name="T4" fmla="*/ 2147483647 w 64"/>
                <a:gd name="T5" fmla="*/ 2147483647 h 98"/>
                <a:gd name="T6" fmla="*/ 2147483647 w 64"/>
                <a:gd name="T7" fmla="*/ 2147483647 h 98"/>
                <a:gd name="T8" fmla="*/ 2120276485 w 64"/>
                <a:gd name="T9" fmla="*/ 2147483647 h 98"/>
                <a:gd name="T10" fmla="*/ 141369789 w 64"/>
                <a:gd name="T11" fmla="*/ 2147483647 h 98"/>
                <a:gd name="T12" fmla="*/ 141369789 w 64"/>
                <a:gd name="T13" fmla="*/ 2147483647 h 98"/>
                <a:gd name="T14" fmla="*/ 0 w 64"/>
                <a:gd name="T15" fmla="*/ 2147483647 h 98"/>
                <a:gd name="T16" fmla="*/ 141369789 w 64"/>
                <a:gd name="T17" fmla="*/ 2147483647 h 98"/>
                <a:gd name="T18" fmla="*/ 424109367 w 64"/>
                <a:gd name="T19" fmla="*/ 2147483647 h 98"/>
                <a:gd name="T20" fmla="*/ 565479677 w 64"/>
                <a:gd name="T21" fmla="*/ 2147483647 h 98"/>
                <a:gd name="T22" fmla="*/ 989317652 w 64"/>
                <a:gd name="T23" fmla="*/ 2147483647 h 98"/>
                <a:gd name="T24" fmla="*/ 1413427540 w 64"/>
                <a:gd name="T25" fmla="*/ 2147483647 h 98"/>
                <a:gd name="T26" fmla="*/ 1554797329 w 64"/>
                <a:gd name="T27" fmla="*/ 2147483647 h 98"/>
                <a:gd name="T28" fmla="*/ 1978906696 w 64"/>
                <a:gd name="T29" fmla="*/ 2147483647 h 98"/>
                <a:gd name="T30" fmla="*/ 1978906696 w 64"/>
                <a:gd name="T31" fmla="*/ 2147483647 h 98"/>
                <a:gd name="T32" fmla="*/ 2147483647 w 64"/>
                <a:gd name="T33" fmla="*/ 2147483647 h 98"/>
                <a:gd name="T34" fmla="*/ 2147483647 w 64"/>
                <a:gd name="T35" fmla="*/ 2147483647 h 98"/>
                <a:gd name="T36" fmla="*/ 2147483647 w 64"/>
                <a:gd name="T37" fmla="*/ 2147483647 h 98"/>
                <a:gd name="T38" fmla="*/ 2147483647 w 64"/>
                <a:gd name="T39" fmla="*/ 1374823095 h 98"/>
                <a:gd name="T40" fmla="*/ 2147483647 w 64"/>
                <a:gd name="T41" fmla="*/ 1374823095 h 98"/>
                <a:gd name="T42" fmla="*/ 2147483647 w 64"/>
                <a:gd name="T43" fmla="*/ 1069338510 h 98"/>
                <a:gd name="T44" fmla="*/ 2147483647 w 64"/>
                <a:gd name="T45" fmla="*/ 610969170 h 98"/>
                <a:gd name="T46" fmla="*/ 2147483647 w 64"/>
                <a:gd name="T47" fmla="*/ 152885290 h 98"/>
                <a:gd name="T48" fmla="*/ 2147483647 w 64"/>
                <a:gd name="T49" fmla="*/ 0 h 98"/>
                <a:gd name="T50" fmla="*/ 2147483647 w 64"/>
                <a:gd name="T51" fmla="*/ 0 h 98"/>
                <a:gd name="T52" fmla="*/ 2147483647 w 64"/>
                <a:gd name="T53" fmla="*/ 0 h 98"/>
                <a:gd name="T54" fmla="*/ 2147483647 w 64"/>
                <a:gd name="T55" fmla="*/ 0 h 98"/>
                <a:gd name="T56" fmla="*/ 2147483647 w 64"/>
                <a:gd name="T57" fmla="*/ 458369875 h 98"/>
                <a:gd name="T58" fmla="*/ 2147483647 w 64"/>
                <a:gd name="T59" fmla="*/ 458369875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98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5" name="Freeform 2308"/>
            <p:cNvSpPr>
              <a:spLocks/>
            </p:cNvSpPr>
            <p:nvPr/>
          </p:nvSpPr>
          <p:spPr bwMode="auto">
            <a:xfrm>
              <a:off x="8302626" y="6088063"/>
              <a:ext cx="41275" cy="66675"/>
            </a:xfrm>
            <a:custGeom>
              <a:avLst/>
              <a:gdLst>
                <a:gd name="T0" fmla="*/ 2147483647 w 78"/>
                <a:gd name="T1" fmla="*/ 455224896 h 125"/>
                <a:gd name="T2" fmla="*/ 2147483647 w 78"/>
                <a:gd name="T3" fmla="*/ 455224896 h 125"/>
                <a:gd name="T4" fmla="*/ 2147483647 w 78"/>
                <a:gd name="T5" fmla="*/ 2147483647 h 125"/>
                <a:gd name="T6" fmla="*/ 2147483647 w 78"/>
                <a:gd name="T7" fmla="*/ 2147483647 h 125"/>
                <a:gd name="T8" fmla="*/ 2147483647 w 78"/>
                <a:gd name="T9" fmla="*/ 2147483647 h 125"/>
                <a:gd name="T10" fmla="*/ 2147483647 w 78"/>
                <a:gd name="T11" fmla="*/ 2147483647 h 125"/>
                <a:gd name="T12" fmla="*/ 2147483647 w 78"/>
                <a:gd name="T13" fmla="*/ 2147483647 h 125"/>
                <a:gd name="T14" fmla="*/ 1185313754 w 78"/>
                <a:gd name="T15" fmla="*/ 2147483647 h 125"/>
                <a:gd name="T16" fmla="*/ 444667746 w 78"/>
                <a:gd name="T17" fmla="*/ 2147483647 h 125"/>
                <a:gd name="T18" fmla="*/ 0 w 78"/>
                <a:gd name="T19" fmla="*/ 2147483647 h 125"/>
                <a:gd name="T20" fmla="*/ 0 w 78"/>
                <a:gd name="T21" fmla="*/ 2147483647 h 125"/>
                <a:gd name="T22" fmla="*/ 0 w 78"/>
                <a:gd name="T23" fmla="*/ 2147483647 h 125"/>
                <a:gd name="T24" fmla="*/ 296258192 w 78"/>
                <a:gd name="T25" fmla="*/ 2147483647 h 125"/>
                <a:gd name="T26" fmla="*/ 296258192 w 78"/>
                <a:gd name="T27" fmla="*/ 2147483647 h 125"/>
                <a:gd name="T28" fmla="*/ 592796842 w 78"/>
                <a:gd name="T29" fmla="*/ 2147483647 h 125"/>
                <a:gd name="T30" fmla="*/ 1037184129 w 78"/>
                <a:gd name="T31" fmla="*/ 2147483647 h 125"/>
                <a:gd name="T32" fmla="*/ 1481851875 w 78"/>
                <a:gd name="T33" fmla="*/ 2147483647 h 125"/>
                <a:gd name="T34" fmla="*/ 1926239692 w 78"/>
                <a:gd name="T35" fmla="*/ 2147483647 h 125"/>
                <a:gd name="T36" fmla="*/ 2147483647 w 78"/>
                <a:gd name="T37" fmla="*/ 2147483647 h 125"/>
                <a:gd name="T38" fmla="*/ 2147483647 w 78"/>
                <a:gd name="T39" fmla="*/ 2147483647 h 125"/>
                <a:gd name="T40" fmla="*/ 2147483647 w 78"/>
                <a:gd name="T41" fmla="*/ 2147483647 h 125"/>
                <a:gd name="T42" fmla="*/ 2147483647 w 78"/>
                <a:gd name="T43" fmla="*/ 2147483647 h 125"/>
                <a:gd name="T44" fmla="*/ 2147483647 w 78"/>
                <a:gd name="T45" fmla="*/ 2147483647 h 125"/>
                <a:gd name="T46" fmla="*/ 2074368788 w 78"/>
                <a:gd name="T47" fmla="*/ 2147483647 h 125"/>
                <a:gd name="T48" fmla="*/ 2074368788 w 78"/>
                <a:gd name="T49" fmla="*/ 2147483647 h 125"/>
                <a:gd name="T50" fmla="*/ 2147483647 w 78"/>
                <a:gd name="T51" fmla="*/ 2147483647 h 125"/>
                <a:gd name="T52" fmla="*/ 2147483647 w 78"/>
                <a:gd name="T53" fmla="*/ 2147483647 h 125"/>
                <a:gd name="T54" fmla="*/ 2147483647 w 78"/>
                <a:gd name="T55" fmla="*/ 2147483647 h 125"/>
                <a:gd name="T56" fmla="*/ 2147483647 w 78"/>
                <a:gd name="T57" fmla="*/ 2147483647 h 125"/>
                <a:gd name="T58" fmla="*/ 2147483647 w 78"/>
                <a:gd name="T59" fmla="*/ 2147483647 h 125"/>
                <a:gd name="T60" fmla="*/ 2147483647 w 78"/>
                <a:gd name="T61" fmla="*/ 2147483647 h 125"/>
                <a:gd name="T62" fmla="*/ 2147483647 w 78"/>
                <a:gd name="T63" fmla="*/ 2147483647 h 125"/>
                <a:gd name="T64" fmla="*/ 2147483647 w 78"/>
                <a:gd name="T65" fmla="*/ 2147483647 h 125"/>
                <a:gd name="T66" fmla="*/ 2147483647 w 78"/>
                <a:gd name="T67" fmla="*/ 2147483647 h 125"/>
                <a:gd name="T68" fmla="*/ 2147483647 w 78"/>
                <a:gd name="T69" fmla="*/ 2147483647 h 125"/>
                <a:gd name="T70" fmla="*/ 2147483647 w 78"/>
                <a:gd name="T71" fmla="*/ 2147483647 h 125"/>
                <a:gd name="T72" fmla="*/ 2147483647 w 78"/>
                <a:gd name="T73" fmla="*/ 1365958990 h 125"/>
                <a:gd name="T74" fmla="*/ 2147483647 w 78"/>
                <a:gd name="T75" fmla="*/ 1365958990 h 125"/>
                <a:gd name="T76" fmla="*/ 2147483647 w 78"/>
                <a:gd name="T77" fmla="*/ 1062381314 h 125"/>
                <a:gd name="T78" fmla="*/ 2147483647 w 78"/>
                <a:gd name="T79" fmla="*/ 607156418 h 125"/>
                <a:gd name="T80" fmla="*/ 2147483647 w 78"/>
                <a:gd name="T81" fmla="*/ 455224896 h 125"/>
                <a:gd name="T82" fmla="*/ 2147483647 w 78"/>
                <a:gd name="T83" fmla="*/ 0 h 125"/>
                <a:gd name="T84" fmla="*/ 2147483647 w 78"/>
                <a:gd name="T85" fmla="*/ 0 h 125"/>
                <a:gd name="T86" fmla="*/ 2147483647 w 78"/>
                <a:gd name="T87" fmla="*/ 0 h 125"/>
                <a:gd name="T88" fmla="*/ 2147483647 w 78"/>
                <a:gd name="T89" fmla="*/ 0 h 125"/>
                <a:gd name="T90" fmla="*/ 2147483647 w 78"/>
                <a:gd name="T91" fmla="*/ 455224896 h 125"/>
                <a:gd name="T92" fmla="*/ 2147483647 w 78"/>
                <a:gd name="T93" fmla="*/ 455224896 h 1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125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6" name="Freeform 2309"/>
            <p:cNvSpPr>
              <a:spLocks/>
            </p:cNvSpPr>
            <p:nvPr/>
          </p:nvSpPr>
          <p:spPr bwMode="auto">
            <a:xfrm>
              <a:off x="8343901" y="6081713"/>
              <a:ext cx="36513" cy="46038"/>
            </a:xfrm>
            <a:custGeom>
              <a:avLst/>
              <a:gdLst>
                <a:gd name="T0" fmla="*/ 2147483647 w 67"/>
                <a:gd name="T1" fmla="*/ 429428339 h 88"/>
                <a:gd name="T2" fmla="*/ 2147483647 w 67"/>
                <a:gd name="T3" fmla="*/ 429428339 h 88"/>
                <a:gd name="T4" fmla="*/ 2147483647 w 67"/>
                <a:gd name="T5" fmla="*/ 2147483647 h 88"/>
                <a:gd name="T6" fmla="*/ 2104191873 w 67"/>
                <a:gd name="T7" fmla="*/ 2147483647 h 88"/>
                <a:gd name="T8" fmla="*/ 161861039 w 67"/>
                <a:gd name="T9" fmla="*/ 2147483647 h 88"/>
                <a:gd name="T10" fmla="*/ 161861039 w 67"/>
                <a:gd name="T11" fmla="*/ 2147483647 h 88"/>
                <a:gd name="T12" fmla="*/ 0 w 67"/>
                <a:gd name="T13" fmla="*/ 2147483647 h 88"/>
                <a:gd name="T14" fmla="*/ 0 w 67"/>
                <a:gd name="T15" fmla="*/ 2147483647 h 88"/>
                <a:gd name="T16" fmla="*/ 161861039 w 67"/>
                <a:gd name="T17" fmla="*/ 2147483647 h 88"/>
                <a:gd name="T18" fmla="*/ 323721533 w 67"/>
                <a:gd name="T19" fmla="*/ 2147483647 h 88"/>
                <a:gd name="T20" fmla="*/ 809304650 w 67"/>
                <a:gd name="T21" fmla="*/ 2147483647 h 88"/>
                <a:gd name="T22" fmla="*/ 1294887223 w 67"/>
                <a:gd name="T23" fmla="*/ 2147483647 h 88"/>
                <a:gd name="T24" fmla="*/ 1618608756 w 67"/>
                <a:gd name="T25" fmla="*/ 2147483647 h 88"/>
                <a:gd name="T26" fmla="*/ 1942330834 w 67"/>
                <a:gd name="T27" fmla="*/ 2147483647 h 88"/>
                <a:gd name="T28" fmla="*/ 1942330834 w 67"/>
                <a:gd name="T29" fmla="*/ 2147483647 h 88"/>
                <a:gd name="T30" fmla="*/ 2147483647 w 67"/>
                <a:gd name="T31" fmla="*/ 2147483647 h 88"/>
                <a:gd name="T32" fmla="*/ 2147483647 w 67"/>
                <a:gd name="T33" fmla="*/ 2147483647 h 88"/>
                <a:gd name="T34" fmla="*/ 2147483647 w 67"/>
                <a:gd name="T35" fmla="*/ 1431974323 h 88"/>
                <a:gd name="T36" fmla="*/ 2147483647 w 67"/>
                <a:gd name="T37" fmla="*/ 1431974323 h 88"/>
                <a:gd name="T38" fmla="*/ 2147483647 w 67"/>
                <a:gd name="T39" fmla="*/ 1002272895 h 88"/>
                <a:gd name="T40" fmla="*/ 2147483647 w 67"/>
                <a:gd name="T41" fmla="*/ 572844556 h 88"/>
                <a:gd name="T42" fmla="*/ 2147483647 w 67"/>
                <a:gd name="T43" fmla="*/ 429428339 h 88"/>
                <a:gd name="T44" fmla="*/ 2147483647 w 67"/>
                <a:gd name="T45" fmla="*/ 0 h 88"/>
                <a:gd name="T46" fmla="*/ 2147483647 w 67"/>
                <a:gd name="T47" fmla="*/ 0 h 88"/>
                <a:gd name="T48" fmla="*/ 2147483647 w 67"/>
                <a:gd name="T49" fmla="*/ 0 h 88"/>
                <a:gd name="T50" fmla="*/ 2147483647 w 67"/>
                <a:gd name="T51" fmla="*/ 0 h 88"/>
                <a:gd name="T52" fmla="*/ 2147483647 w 67"/>
                <a:gd name="T53" fmla="*/ 429428339 h 88"/>
                <a:gd name="T54" fmla="*/ 2147483647 w 67"/>
                <a:gd name="T55" fmla="*/ 429428339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" h="88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7" name="Freeform 2310"/>
            <p:cNvSpPr>
              <a:spLocks/>
            </p:cNvSpPr>
            <p:nvPr/>
          </p:nvSpPr>
          <p:spPr bwMode="auto">
            <a:xfrm>
              <a:off x="8386764" y="6073775"/>
              <a:ext cx="20638" cy="38100"/>
            </a:xfrm>
            <a:custGeom>
              <a:avLst/>
              <a:gdLst>
                <a:gd name="T0" fmla="*/ 2147483647 w 40"/>
                <a:gd name="T1" fmla="*/ 644929586 h 70"/>
                <a:gd name="T2" fmla="*/ 2147483647 w 40"/>
                <a:gd name="T3" fmla="*/ 644929586 h 70"/>
                <a:gd name="T4" fmla="*/ 2147483647 w 40"/>
                <a:gd name="T5" fmla="*/ 2096243494 h 70"/>
                <a:gd name="T6" fmla="*/ 2147483647 w 40"/>
                <a:gd name="T7" fmla="*/ 2147483647 h 70"/>
                <a:gd name="T8" fmla="*/ 1236253348 w 40"/>
                <a:gd name="T9" fmla="*/ 2147483647 h 70"/>
                <a:gd name="T10" fmla="*/ 1236253348 w 40"/>
                <a:gd name="T11" fmla="*/ 2147483647 h 70"/>
                <a:gd name="T12" fmla="*/ 824168727 w 40"/>
                <a:gd name="T13" fmla="*/ 2147483647 h 70"/>
                <a:gd name="T14" fmla="*/ 549445990 w 40"/>
                <a:gd name="T15" fmla="*/ 2147483647 h 70"/>
                <a:gd name="T16" fmla="*/ 0 w 40"/>
                <a:gd name="T17" fmla="*/ 2147483647 h 70"/>
                <a:gd name="T18" fmla="*/ 0 w 40"/>
                <a:gd name="T19" fmla="*/ 2147483647 h 70"/>
                <a:gd name="T20" fmla="*/ 137361369 w 40"/>
                <a:gd name="T21" fmla="*/ 2147483647 h 70"/>
                <a:gd name="T22" fmla="*/ 274722737 w 40"/>
                <a:gd name="T23" fmla="*/ 2147483647 h 70"/>
                <a:gd name="T24" fmla="*/ 549445990 w 40"/>
                <a:gd name="T25" fmla="*/ 2147483647 h 70"/>
                <a:gd name="T26" fmla="*/ 824168727 w 40"/>
                <a:gd name="T27" fmla="*/ 2147483647 h 70"/>
                <a:gd name="T28" fmla="*/ 1236253348 w 40"/>
                <a:gd name="T29" fmla="*/ 2147483647 h 70"/>
                <a:gd name="T30" fmla="*/ 1510709855 w 40"/>
                <a:gd name="T31" fmla="*/ 2147483647 h 70"/>
                <a:gd name="T32" fmla="*/ 1785433108 w 40"/>
                <a:gd name="T33" fmla="*/ 2147483647 h 70"/>
                <a:gd name="T34" fmla="*/ 1785433108 w 40"/>
                <a:gd name="T35" fmla="*/ 2147483647 h 70"/>
                <a:gd name="T36" fmla="*/ 1785433108 w 40"/>
                <a:gd name="T37" fmla="*/ 2147483647 h 70"/>
                <a:gd name="T38" fmla="*/ 2060155845 w 40"/>
                <a:gd name="T39" fmla="*/ 2147483647 h 70"/>
                <a:gd name="T40" fmla="*/ 2147483647 w 40"/>
                <a:gd name="T41" fmla="*/ 2147483647 h 70"/>
                <a:gd name="T42" fmla="*/ 2147483647 w 40"/>
                <a:gd name="T43" fmla="*/ 2147483647 h 70"/>
                <a:gd name="T44" fmla="*/ 2147483647 w 40"/>
                <a:gd name="T45" fmla="*/ 2147483647 h 70"/>
                <a:gd name="T46" fmla="*/ 2147483647 w 40"/>
                <a:gd name="T47" fmla="*/ 2147483647 h 70"/>
                <a:gd name="T48" fmla="*/ 2147483647 w 40"/>
                <a:gd name="T49" fmla="*/ 2147483647 h 70"/>
                <a:gd name="T50" fmla="*/ 2147483647 w 40"/>
                <a:gd name="T51" fmla="*/ 1289859171 h 70"/>
                <a:gd name="T52" fmla="*/ 2147483647 w 40"/>
                <a:gd name="T53" fmla="*/ 1289859171 h 70"/>
                <a:gd name="T54" fmla="*/ 2147483647 w 40"/>
                <a:gd name="T55" fmla="*/ 806087687 h 70"/>
                <a:gd name="T56" fmla="*/ 2147483647 w 40"/>
                <a:gd name="T57" fmla="*/ 322612839 h 70"/>
                <a:gd name="T58" fmla="*/ 2147483647 w 40"/>
                <a:gd name="T59" fmla="*/ 161158101 h 70"/>
                <a:gd name="T60" fmla="*/ 2147483647 w 40"/>
                <a:gd name="T61" fmla="*/ 0 h 70"/>
                <a:gd name="T62" fmla="*/ 2147483647 w 40"/>
                <a:gd name="T63" fmla="*/ 0 h 70"/>
                <a:gd name="T64" fmla="*/ 2147483647 w 40"/>
                <a:gd name="T65" fmla="*/ 0 h 70"/>
                <a:gd name="T66" fmla="*/ 2147483647 w 40"/>
                <a:gd name="T67" fmla="*/ 161158101 h 70"/>
                <a:gd name="T68" fmla="*/ 2147483647 w 40"/>
                <a:gd name="T69" fmla="*/ 644929586 h 70"/>
                <a:gd name="T70" fmla="*/ 2147483647 w 40"/>
                <a:gd name="T71" fmla="*/ 644929586 h 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" h="7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8" name="Freeform 2311"/>
            <p:cNvSpPr>
              <a:spLocks/>
            </p:cNvSpPr>
            <p:nvPr/>
          </p:nvSpPr>
          <p:spPr bwMode="auto">
            <a:xfrm>
              <a:off x="8434389" y="6062663"/>
              <a:ext cx="17463" cy="30163"/>
            </a:xfrm>
            <a:custGeom>
              <a:avLst/>
              <a:gdLst>
                <a:gd name="T0" fmla="*/ 2147483647 w 31"/>
                <a:gd name="T1" fmla="*/ 843815646 h 58"/>
                <a:gd name="T2" fmla="*/ 2147483647 w 31"/>
                <a:gd name="T3" fmla="*/ 843815646 h 58"/>
                <a:gd name="T4" fmla="*/ 2147483647 w 31"/>
                <a:gd name="T5" fmla="*/ 2147483647 h 58"/>
                <a:gd name="T6" fmla="*/ 2147483647 w 31"/>
                <a:gd name="T7" fmla="*/ 2147483647 h 58"/>
                <a:gd name="T8" fmla="*/ 1430216883 w 31"/>
                <a:gd name="T9" fmla="*/ 2147483647 h 58"/>
                <a:gd name="T10" fmla="*/ 178658320 w 31"/>
                <a:gd name="T11" fmla="*/ 2147483647 h 58"/>
                <a:gd name="T12" fmla="*/ 178658320 w 31"/>
                <a:gd name="T13" fmla="*/ 2147483647 h 58"/>
                <a:gd name="T14" fmla="*/ 0 w 31"/>
                <a:gd name="T15" fmla="*/ 2147483647 h 58"/>
                <a:gd name="T16" fmla="*/ 0 w 31"/>
                <a:gd name="T17" fmla="*/ 2147483647 h 58"/>
                <a:gd name="T18" fmla="*/ 0 w 31"/>
                <a:gd name="T19" fmla="*/ 2147483647 h 58"/>
                <a:gd name="T20" fmla="*/ 178658320 w 31"/>
                <a:gd name="T21" fmla="*/ 2147483647 h 58"/>
                <a:gd name="T22" fmla="*/ 714949866 w 31"/>
                <a:gd name="T23" fmla="*/ 2147483647 h 58"/>
                <a:gd name="T24" fmla="*/ 893925337 w 31"/>
                <a:gd name="T25" fmla="*/ 2147483647 h 58"/>
                <a:gd name="T26" fmla="*/ 1430216883 w 31"/>
                <a:gd name="T27" fmla="*/ 2147483647 h 58"/>
                <a:gd name="T28" fmla="*/ 1787532960 w 31"/>
                <a:gd name="T29" fmla="*/ 2147483647 h 58"/>
                <a:gd name="T30" fmla="*/ 1787532960 w 31"/>
                <a:gd name="T31" fmla="*/ 2147483647 h 58"/>
                <a:gd name="T32" fmla="*/ 2147483647 w 31"/>
                <a:gd name="T33" fmla="*/ 2147483647 h 58"/>
                <a:gd name="T34" fmla="*/ 2147483647 w 31"/>
                <a:gd name="T35" fmla="*/ 2147483647 h 58"/>
                <a:gd name="T36" fmla="*/ 2147483647 w 31"/>
                <a:gd name="T37" fmla="*/ 2147483647 h 58"/>
                <a:gd name="T38" fmla="*/ 2147483647 w 31"/>
                <a:gd name="T39" fmla="*/ 843815646 h 58"/>
                <a:gd name="T40" fmla="*/ 2147483647 w 31"/>
                <a:gd name="T41" fmla="*/ 843815646 h 58"/>
                <a:gd name="T42" fmla="*/ 2147483647 w 31"/>
                <a:gd name="T43" fmla="*/ 562544110 h 58"/>
                <a:gd name="T44" fmla="*/ 2147483647 w 31"/>
                <a:gd name="T45" fmla="*/ 140636028 h 58"/>
                <a:gd name="T46" fmla="*/ 2147483647 w 31"/>
                <a:gd name="T47" fmla="*/ 0 h 58"/>
                <a:gd name="T48" fmla="*/ 2147483647 w 31"/>
                <a:gd name="T49" fmla="*/ 0 h 58"/>
                <a:gd name="T50" fmla="*/ 2147483647 w 31"/>
                <a:gd name="T51" fmla="*/ 0 h 58"/>
                <a:gd name="T52" fmla="*/ 2147483647 w 31"/>
                <a:gd name="T53" fmla="*/ 140636028 h 58"/>
                <a:gd name="T54" fmla="*/ 2147483647 w 31"/>
                <a:gd name="T55" fmla="*/ 562544110 h 58"/>
                <a:gd name="T56" fmla="*/ 2147483647 w 31"/>
                <a:gd name="T57" fmla="*/ 843815646 h 58"/>
                <a:gd name="T58" fmla="*/ 2147483647 w 31"/>
                <a:gd name="T59" fmla="*/ 843815646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58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9" name="Freeform 2312"/>
            <p:cNvSpPr>
              <a:spLocks/>
            </p:cNvSpPr>
            <p:nvPr/>
          </p:nvSpPr>
          <p:spPr bwMode="auto">
            <a:xfrm>
              <a:off x="8310564" y="6194425"/>
              <a:ext cx="23813" cy="41275"/>
            </a:xfrm>
            <a:custGeom>
              <a:avLst/>
              <a:gdLst>
                <a:gd name="T0" fmla="*/ 2147483647 w 45"/>
                <a:gd name="T1" fmla="*/ 800786594 h 76"/>
                <a:gd name="T2" fmla="*/ 2147483647 w 45"/>
                <a:gd name="T3" fmla="*/ 800786594 h 76"/>
                <a:gd name="T4" fmla="*/ 2147483647 w 45"/>
                <a:gd name="T5" fmla="*/ 2082340043 h 76"/>
                <a:gd name="T6" fmla="*/ 2147483647 w 45"/>
                <a:gd name="T7" fmla="*/ 2147483647 h 76"/>
                <a:gd name="T8" fmla="*/ 2147483647 w 45"/>
                <a:gd name="T9" fmla="*/ 2147483647 h 76"/>
                <a:gd name="T10" fmla="*/ 1037227604 w 45"/>
                <a:gd name="T11" fmla="*/ 2147483647 h 76"/>
                <a:gd name="T12" fmla="*/ 444686079 w 45"/>
                <a:gd name="T13" fmla="*/ 2147483647 h 76"/>
                <a:gd name="T14" fmla="*/ 0 w 45"/>
                <a:gd name="T15" fmla="*/ 2147483647 h 76"/>
                <a:gd name="T16" fmla="*/ 0 w 45"/>
                <a:gd name="T17" fmla="*/ 2147483647 h 76"/>
                <a:gd name="T18" fmla="*/ 0 w 45"/>
                <a:gd name="T19" fmla="*/ 2147483647 h 76"/>
                <a:gd name="T20" fmla="*/ 0 w 45"/>
                <a:gd name="T21" fmla="*/ 2147483647 h 76"/>
                <a:gd name="T22" fmla="*/ 444686079 w 45"/>
                <a:gd name="T23" fmla="*/ 2147483647 h 76"/>
                <a:gd name="T24" fmla="*/ 592821460 w 45"/>
                <a:gd name="T25" fmla="*/ 2147483647 h 76"/>
                <a:gd name="T26" fmla="*/ 1037227604 w 45"/>
                <a:gd name="T27" fmla="*/ 2147483647 h 76"/>
                <a:gd name="T28" fmla="*/ 1481914211 w 45"/>
                <a:gd name="T29" fmla="*/ 2147483647 h 76"/>
                <a:gd name="T30" fmla="*/ 1630049593 w 45"/>
                <a:gd name="T31" fmla="*/ 2147483647 h 76"/>
                <a:gd name="T32" fmla="*/ 1778184974 w 45"/>
                <a:gd name="T33" fmla="*/ 2147483647 h 76"/>
                <a:gd name="T34" fmla="*/ 1778184974 w 45"/>
                <a:gd name="T35" fmla="*/ 2147483647 h 76"/>
                <a:gd name="T36" fmla="*/ 2147483647 w 45"/>
                <a:gd name="T37" fmla="*/ 2147483647 h 76"/>
                <a:gd name="T38" fmla="*/ 2147483647 w 45"/>
                <a:gd name="T39" fmla="*/ 2147483647 h 76"/>
                <a:gd name="T40" fmla="*/ 2147483647 w 45"/>
                <a:gd name="T41" fmla="*/ 2147483647 h 76"/>
                <a:gd name="T42" fmla="*/ 2147483647 w 45"/>
                <a:gd name="T43" fmla="*/ 2147483647 h 76"/>
                <a:gd name="T44" fmla="*/ 2147483647 w 45"/>
                <a:gd name="T45" fmla="*/ 2147483647 h 76"/>
                <a:gd name="T46" fmla="*/ 2147483647 w 45"/>
                <a:gd name="T47" fmla="*/ 1281553449 h 76"/>
                <a:gd name="T48" fmla="*/ 2147483647 w 45"/>
                <a:gd name="T49" fmla="*/ 1281553449 h 76"/>
                <a:gd name="T50" fmla="*/ 2147483647 w 45"/>
                <a:gd name="T51" fmla="*/ 800786594 h 76"/>
                <a:gd name="T52" fmla="*/ 2147483647 w 45"/>
                <a:gd name="T53" fmla="*/ 320314638 h 76"/>
                <a:gd name="T54" fmla="*/ 2147483647 w 45"/>
                <a:gd name="T55" fmla="*/ 160157319 h 76"/>
                <a:gd name="T56" fmla="*/ 2147483647 w 45"/>
                <a:gd name="T57" fmla="*/ 0 h 76"/>
                <a:gd name="T58" fmla="*/ 2147483647 w 45"/>
                <a:gd name="T59" fmla="*/ 0 h 76"/>
                <a:gd name="T60" fmla="*/ 2147483647 w 45"/>
                <a:gd name="T61" fmla="*/ 160157319 h 76"/>
                <a:gd name="T62" fmla="*/ 2147483647 w 45"/>
                <a:gd name="T63" fmla="*/ 320314638 h 76"/>
                <a:gd name="T64" fmla="*/ 2147483647 w 45"/>
                <a:gd name="T65" fmla="*/ 800786594 h 76"/>
                <a:gd name="T66" fmla="*/ 2147483647 w 45"/>
                <a:gd name="T67" fmla="*/ 800786594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76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0" name="Freeform 2313"/>
            <p:cNvSpPr>
              <a:spLocks/>
            </p:cNvSpPr>
            <p:nvPr/>
          </p:nvSpPr>
          <p:spPr bwMode="auto">
            <a:xfrm>
              <a:off x="8339139" y="6194425"/>
              <a:ext cx="30163" cy="42863"/>
            </a:xfrm>
            <a:custGeom>
              <a:avLst/>
              <a:gdLst>
                <a:gd name="T0" fmla="*/ 2147483647 w 58"/>
                <a:gd name="T1" fmla="*/ 769055983 h 80"/>
                <a:gd name="T2" fmla="*/ 2147483647 w 58"/>
                <a:gd name="T3" fmla="*/ 769055983 h 80"/>
                <a:gd name="T4" fmla="*/ 2147483647 w 58"/>
                <a:gd name="T5" fmla="*/ 2147483647 h 80"/>
                <a:gd name="T6" fmla="*/ 2147483647 w 58"/>
                <a:gd name="T7" fmla="*/ 2147483647 h 80"/>
                <a:gd name="T8" fmla="*/ 2147483647 w 58"/>
                <a:gd name="T9" fmla="*/ 2147483647 h 80"/>
                <a:gd name="T10" fmla="*/ 2147483647 w 58"/>
                <a:gd name="T11" fmla="*/ 2147483647 h 80"/>
                <a:gd name="T12" fmla="*/ 1547266210 w 58"/>
                <a:gd name="T13" fmla="*/ 2147483647 h 80"/>
                <a:gd name="T14" fmla="*/ 281272055 w 58"/>
                <a:gd name="T15" fmla="*/ 2147483647 h 80"/>
                <a:gd name="T16" fmla="*/ 281272055 w 58"/>
                <a:gd name="T17" fmla="*/ 2147483647 h 80"/>
                <a:gd name="T18" fmla="*/ 0 w 58"/>
                <a:gd name="T19" fmla="*/ 2147483647 h 80"/>
                <a:gd name="T20" fmla="*/ 281272055 w 58"/>
                <a:gd name="T21" fmla="*/ 2147483647 h 80"/>
                <a:gd name="T22" fmla="*/ 281272055 w 58"/>
                <a:gd name="T23" fmla="*/ 2147483647 h 80"/>
                <a:gd name="T24" fmla="*/ 562544110 w 58"/>
                <a:gd name="T25" fmla="*/ 2147483647 h 80"/>
                <a:gd name="T26" fmla="*/ 984451673 w 58"/>
                <a:gd name="T27" fmla="*/ 2147483647 h 80"/>
                <a:gd name="T28" fmla="*/ 1125087701 w 58"/>
                <a:gd name="T29" fmla="*/ 2147483647 h 80"/>
                <a:gd name="T30" fmla="*/ 1547266210 w 58"/>
                <a:gd name="T31" fmla="*/ 2147483647 h 80"/>
                <a:gd name="T32" fmla="*/ 1969174293 w 58"/>
                <a:gd name="T33" fmla="*/ 2147483647 h 80"/>
                <a:gd name="T34" fmla="*/ 1969174293 w 58"/>
                <a:gd name="T35" fmla="*/ 2147483647 h 80"/>
                <a:gd name="T36" fmla="*/ 2147483647 w 58"/>
                <a:gd name="T37" fmla="*/ 2147483647 h 80"/>
                <a:gd name="T38" fmla="*/ 2147483647 w 58"/>
                <a:gd name="T39" fmla="*/ 2147483647 h 80"/>
                <a:gd name="T40" fmla="*/ 2147483647 w 58"/>
                <a:gd name="T41" fmla="*/ 2147483647 h 80"/>
                <a:gd name="T42" fmla="*/ 2147483647 w 58"/>
                <a:gd name="T43" fmla="*/ 2147483647 h 80"/>
                <a:gd name="T44" fmla="*/ 2147483647 w 58"/>
                <a:gd name="T45" fmla="*/ 1230374378 h 80"/>
                <a:gd name="T46" fmla="*/ 2147483647 w 58"/>
                <a:gd name="T47" fmla="*/ 1230374378 h 80"/>
                <a:gd name="T48" fmla="*/ 2147483647 w 58"/>
                <a:gd name="T49" fmla="*/ 769055983 h 80"/>
                <a:gd name="T50" fmla="*/ 2147483647 w 58"/>
                <a:gd name="T51" fmla="*/ 615187457 h 80"/>
                <a:gd name="T52" fmla="*/ 2147483647 w 58"/>
                <a:gd name="T53" fmla="*/ 153868526 h 80"/>
                <a:gd name="T54" fmla="*/ 2147483647 w 58"/>
                <a:gd name="T55" fmla="*/ 153868526 h 80"/>
                <a:gd name="T56" fmla="*/ 2147483647 w 58"/>
                <a:gd name="T57" fmla="*/ 0 h 80"/>
                <a:gd name="T58" fmla="*/ 2147483647 w 58"/>
                <a:gd name="T59" fmla="*/ 153868526 h 80"/>
                <a:gd name="T60" fmla="*/ 2147483647 w 58"/>
                <a:gd name="T61" fmla="*/ 307737052 h 80"/>
                <a:gd name="T62" fmla="*/ 2147483647 w 58"/>
                <a:gd name="T63" fmla="*/ 769055983 h 80"/>
                <a:gd name="T64" fmla="*/ 2147483647 w 58"/>
                <a:gd name="T65" fmla="*/ 769055983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" h="80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1" name="Freeform 2314"/>
            <p:cNvSpPr>
              <a:spLocks/>
            </p:cNvSpPr>
            <p:nvPr/>
          </p:nvSpPr>
          <p:spPr bwMode="auto">
            <a:xfrm>
              <a:off x="8361364" y="6184900"/>
              <a:ext cx="38100" cy="55563"/>
            </a:xfrm>
            <a:custGeom>
              <a:avLst/>
              <a:gdLst>
                <a:gd name="T0" fmla="*/ 2147483647 w 72"/>
                <a:gd name="T1" fmla="*/ 470842480 h 103"/>
                <a:gd name="T2" fmla="*/ 2147483647 w 72"/>
                <a:gd name="T3" fmla="*/ 470842480 h 103"/>
                <a:gd name="T4" fmla="*/ 2147483647 w 72"/>
                <a:gd name="T5" fmla="*/ 2147483647 h 103"/>
                <a:gd name="T6" fmla="*/ 2147483647 w 72"/>
                <a:gd name="T7" fmla="*/ 2147483647 h 103"/>
                <a:gd name="T8" fmla="*/ 2147483647 w 72"/>
                <a:gd name="T9" fmla="*/ 2147483647 h 103"/>
                <a:gd name="T10" fmla="*/ 148129096 w 72"/>
                <a:gd name="T11" fmla="*/ 2147483647 h 103"/>
                <a:gd name="T12" fmla="*/ 148129096 w 72"/>
                <a:gd name="T13" fmla="*/ 2147483647 h 103"/>
                <a:gd name="T14" fmla="*/ 0 w 72"/>
                <a:gd name="T15" fmla="*/ 2147483647 h 103"/>
                <a:gd name="T16" fmla="*/ 0 w 72"/>
                <a:gd name="T17" fmla="*/ 2147483647 h 103"/>
                <a:gd name="T18" fmla="*/ 148129096 w 72"/>
                <a:gd name="T19" fmla="*/ 2147483647 h 103"/>
                <a:gd name="T20" fmla="*/ 444667746 w 72"/>
                <a:gd name="T21" fmla="*/ 2147483647 h 103"/>
                <a:gd name="T22" fmla="*/ 592796842 w 72"/>
                <a:gd name="T23" fmla="*/ 2147483647 h 103"/>
                <a:gd name="T24" fmla="*/ 1037184129 w 72"/>
                <a:gd name="T25" fmla="*/ 2147483647 h 103"/>
                <a:gd name="T26" fmla="*/ 1333722779 w 72"/>
                <a:gd name="T27" fmla="*/ 2147483647 h 103"/>
                <a:gd name="T28" fmla="*/ 1778110067 w 72"/>
                <a:gd name="T29" fmla="*/ 2147483647 h 103"/>
                <a:gd name="T30" fmla="*/ 1778110067 w 72"/>
                <a:gd name="T31" fmla="*/ 2147483647 h 103"/>
                <a:gd name="T32" fmla="*/ 2147483647 w 72"/>
                <a:gd name="T33" fmla="*/ 2147483647 h 103"/>
                <a:gd name="T34" fmla="*/ 2147483647 w 72"/>
                <a:gd name="T35" fmla="*/ 2147483647 h 103"/>
                <a:gd name="T36" fmla="*/ 2147483647 w 72"/>
                <a:gd name="T37" fmla="*/ 2147483647 h 103"/>
                <a:gd name="T38" fmla="*/ 2147483647 w 72"/>
                <a:gd name="T39" fmla="*/ 1412817663 h 103"/>
                <a:gd name="T40" fmla="*/ 2147483647 w 72"/>
                <a:gd name="T41" fmla="*/ 1412817663 h 103"/>
                <a:gd name="T42" fmla="*/ 2147483647 w 72"/>
                <a:gd name="T43" fmla="*/ 1098825756 h 103"/>
                <a:gd name="T44" fmla="*/ 2147483647 w 72"/>
                <a:gd name="T45" fmla="*/ 627983815 h 103"/>
                <a:gd name="T46" fmla="*/ 2147483647 w 72"/>
                <a:gd name="T47" fmla="*/ 470842480 h 103"/>
                <a:gd name="T48" fmla="*/ 2147483647 w 72"/>
                <a:gd name="T49" fmla="*/ 0 h 103"/>
                <a:gd name="T50" fmla="*/ 2147483647 w 72"/>
                <a:gd name="T51" fmla="*/ 0 h 103"/>
                <a:gd name="T52" fmla="*/ 2147483647 w 72"/>
                <a:gd name="T53" fmla="*/ 0 h 103"/>
                <a:gd name="T54" fmla="*/ 2147483647 w 72"/>
                <a:gd name="T55" fmla="*/ 156850573 h 103"/>
                <a:gd name="T56" fmla="*/ 2147483647 w 72"/>
                <a:gd name="T57" fmla="*/ 470842480 h 103"/>
                <a:gd name="T58" fmla="*/ 2147483647 w 72"/>
                <a:gd name="T59" fmla="*/ 470842480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2" h="103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2" name="Freeform 2315"/>
            <p:cNvSpPr>
              <a:spLocks/>
            </p:cNvSpPr>
            <p:nvPr/>
          </p:nvSpPr>
          <p:spPr bwMode="auto">
            <a:xfrm>
              <a:off x="8410576" y="6159500"/>
              <a:ext cx="41275" cy="60325"/>
            </a:xfrm>
            <a:custGeom>
              <a:avLst/>
              <a:gdLst>
                <a:gd name="T0" fmla="*/ 2147483647 w 76"/>
                <a:gd name="T1" fmla="*/ 433115665 h 115"/>
                <a:gd name="T2" fmla="*/ 2147483647 w 76"/>
                <a:gd name="T3" fmla="*/ 433115665 h 115"/>
                <a:gd name="T4" fmla="*/ 2147483647 w 76"/>
                <a:gd name="T5" fmla="*/ 2147483647 h 115"/>
                <a:gd name="T6" fmla="*/ 2147483647 w 76"/>
                <a:gd name="T7" fmla="*/ 2147483647 h 115"/>
                <a:gd name="T8" fmla="*/ 2147483647 w 76"/>
                <a:gd name="T9" fmla="*/ 2147483647 h 115"/>
                <a:gd name="T10" fmla="*/ 0 w 76"/>
                <a:gd name="T11" fmla="*/ 2147483647 h 115"/>
                <a:gd name="T12" fmla="*/ 0 w 76"/>
                <a:gd name="T13" fmla="*/ 2147483647 h 115"/>
                <a:gd name="T14" fmla="*/ 0 w 76"/>
                <a:gd name="T15" fmla="*/ 2147483647 h 115"/>
                <a:gd name="T16" fmla="*/ 0 w 76"/>
                <a:gd name="T17" fmla="*/ 2147483647 h 115"/>
                <a:gd name="T18" fmla="*/ 160157319 w 76"/>
                <a:gd name="T19" fmla="*/ 2147483647 h 115"/>
                <a:gd name="T20" fmla="*/ 480471956 w 76"/>
                <a:gd name="T21" fmla="*/ 2147483647 h 115"/>
                <a:gd name="T22" fmla="*/ 800786594 w 76"/>
                <a:gd name="T23" fmla="*/ 2147483647 h 115"/>
                <a:gd name="T24" fmla="*/ 1281553449 w 76"/>
                <a:gd name="T25" fmla="*/ 2147483647 h 115"/>
                <a:gd name="T26" fmla="*/ 1441710768 w 76"/>
                <a:gd name="T27" fmla="*/ 2147483647 h 115"/>
                <a:gd name="T28" fmla="*/ 1922182724 w 76"/>
                <a:gd name="T29" fmla="*/ 2147483647 h 115"/>
                <a:gd name="T30" fmla="*/ 1922182724 w 76"/>
                <a:gd name="T31" fmla="*/ 2147483647 h 115"/>
                <a:gd name="T32" fmla="*/ 2147483647 w 76"/>
                <a:gd name="T33" fmla="*/ 2147483647 h 115"/>
                <a:gd name="T34" fmla="*/ 2147483647 w 76"/>
                <a:gd name="T35" fmla="*/ 2147483647 h 115"/>
                <a:gd name="T36" fmla="*/ 2147483647 w 76"/>
                <a:gd name="T37" fmla="*/ 2147483647 h 115"/>
                <a:gd name="T38" fmla="*/ 2147483647 w 76"/>
                <a:gd name="T39" fmla="*/ 1443534760 h 115"/>
                <a:gd name="T40" fmla="*/ 2147483647 w 76"/>
                <a:gd name="T41" fmla="*/ 1443534760 h 115"/>
                <a:gd name="T42" fmla="*/ 2147483647 w 76"/>
                <a:gd name="T43" fmla="*/ 1010419095 h 115"/>
                <a:gd name="T44" fmla="*/ 2147483647 w 76"/>
                <a:gd name="T45" fmla="*/ 577303955 h 115"/>
                <a:gd name="T46" fmla="*/ 2147483647 w 76"/>
                <a:gd name="T47" fmla="*/ 144463687 h 115"/>
                <a:gd name="T48" fmla="*/ 2147483647 w 76"/>
                <a:gd name="T49" fmla="*/ 0 h 115"/>
                <a:gd name="T50" fmla="*/ 2147483647 w 76"/>
                <a:gd name="T51" fmla="*/ 0 h 115"/>
                <a:gd name="T52" fmla="*/ 2147483647 w 76"/>
                <a:gd name="T53" fmla="*/ 0 h 115"/>
                <a:gd name="T54" fmla="*/ 2147483647 w 76"/>
                <a:gd name="T55" fmla="*/ 0 h 115"/>
                <a:gd name="T56" fmla="*/ 2147483647 w 76"/>
                <a:gd name="T57" fmla="*/ 433115665 h 115"/>
                <a:gd name="T58" fmla="*/ 2147483647 w 76"/>
                <a:gd name="T59" fmla="*/ 433115665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6" h="115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3" name="Freeform 2316"/>
            <p:cNvSpPr>
              <a:spLocks/>
            </p:cNvSpPr>
            <p:nvPr/>
          </p:nvSpPr>
          <p:spPr bwMode="auto">
            <a:xfrm>
              <a:off x="8443914" y="6140450"/>
              <a:ext cx="42863" cy="61913"/>
            </a:xfrm>
            <a:custGeom>
              <a:avLst/>
              <a:gdLst>
                <a:gd name="T0" fmla="*/ 2147483647 w 80"/>
                <a:gd name="T1" fmla="*/ 608198619 h 116"/>
                <a:gd name="T2" fmla="*/ 2147483647 w 80"/>
                <a:gd name="T3" fmla="*/ 608198619 h 116"/>
                <a:gd name="T4" fmla="*/ 2147483647 w 80"/>
                <a:gd name="T5" fmla="*/ 2147483647 h 116"/>
                <a:gd name="T6" fmla="*/ 2147483647 w 80"/>
                <a:gd name="T7" fmla="*/ 2147483647 h 116"/>
                <a:gd name="T8" fmla="*/ 2147483647 w 80"/>
                <a:gd name="T9" fmla="*/ 2147483647 h 116"/>
                <a:gd name="T10" fmla="*/ 0 w 80"/>
                <a:gd name="T11" fmla="*/ 2147483647 h 116"/>
                <a:gd name="T12" fmla="*/ 0 w 80"/>
                <a:gd name="T13" fmla="*/ 2147483647 h 116"/>
                <a:gd name="T14" fmla="*/ 0 w 80"/>
                <a:gd name="T15" fmla="*/ 2147483647 h 116"/>
                <a:gd name="T16" fmla="*/ 0 w 80"/>
                <a:gd name="T17" fmla="*/ 2147483647 h 116"/>
                <a:gd name="T18" fmla="*/ 307737052 w 80"/>
                <a:gd name="T19" fmla="*/ 2147483647 h 116"/>
                <a:gd name="T20" fmla="*/ 615187457 w 80"/>
                <a:gd name="T21" fmla="*/ 2147483647 h 116"/>
                <a:gd name="T22" fmla="*/ 922924509 w 80"/>
                <a:gd name="T23" fmla="*/ 2147483647 h 116"/>
                <a:gd name="T24" fmla="*/ 1230374378 w 80"/>
                <a:gd name="T25" fmla="*/ 2147483647 h 116"/>
                <a:gd name="T26" fmla="*/ 1691980491 w 80"/>
                <a:gd name="T27" fmla="*/ 2147483647 h 116"/>
                <a:gd name="T28" fmla="*/ 1845561835 w 80"/>
                <a:gd name="T29" fmla="*/ 2147483647 h 116"/>
                <a:gd name="T30" fmla="*/ 1845561835 w 80"/>
                <a:gd name="T31" fmla="*/ 2147483647 h 116"/>
                <a:gd name="T32" fmla="*/ 2147483647 w 80"/>
                <a:gd name="T33" fmla="*/ 2147483647 h 116"/>
                <a:gd name="T34" fmla="*/ 2147483647 w 80"/>
                <a:gd name="T35" fmla="*/ 2147483647 h 116"/>
                <a:gd name="T36" fmla="*/ 2147483647 w 80"/>
                <a:gd name="T37" fmla="*/ 2147483647 h 116"/>
                <a:gd name="T38" fmla="*/ 2147483647 w 80"/>
                <a:gd name="T39" fmla="*/ 1520354842 h 116"/>
                <a:gd name="T40" fmla="*/ 2147483647 w 80"/>
                <a:gd name="T41" fmla="*/ 1520354842 h 116"/>
                <a:gd name="T42" fmla="*/ 2147483647 w 80"/>
                <a:gd name="T43" fmla="*/ 1216397772 h 116"/>
                <a:gd name="T44" fmla="*/ 2147483647 w 80"/>
                <a:gd name="T45" fmla="*/ 760319928 h 116"/>
                <a:gd name="T46" fmla="*/ 2147483647 w 80"/>
                <a:gd name="T47" fmla="*/ 303957070 h 116"/>
                <a:gd name="T48" fmla="*/ 2147483647 w 80"/>
                <a:gd name="T49" fmla="*/ 152120775 h 116"/>
                <a:gd name="T50" fmla="*/ 2147483647 w 80"/>
                <a:gd name="T51" fmla="*/ 152120775 h 116"/>
                <a:gd name="T52" fmla="*/ 2147483647 w 80"/>
                <a:gd name="T53" fmla="*/ 0 h 116"/>
                <a:gd name="T54" fmla="*/ 2147483647 w 80"/>
                <a:gd name="T55" fmla="*/ 152120775 h 116"/>
                <a:gd name="T56" fmla="*/ 2147483647 w 80"/>
                <a:gd name="T57" fmla="*/ 608198619 h 116"/>
                <a:gd name="T58" fmla="*/ 2147483647 w 80"/>
                <a:gd name="T59" fmla="*/ 608198619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116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4" name="Freeform 2317"/>
            <p:cNvSpPr>
              <a:spLocks/>
            </p:cNvSpPr>
            <p:nvPr/>
          </p:nvSpPr>
          <p:spPr bwMode="auto">
            <a:xfrm>
              <a:off x="7400926" y="6196013"/>
              <a:ext cx="46038" cy="47625"/>
            </a:xfrm>
            <a:custGeom>
              <a:avLst/>
              <a:gdLst>
                <a:gd name="T0" fmla="*/ 2147483647 w 86"/>
                <a:gd name="T1" fmla="*/ 430018162 h 91"/>
                <a:gd name="T2" fmla="*/ 2147483647 w 86"/>
                <a:gd name="T3" fmla="*/ 430018162 h 91"/>
                <a:gd name="T4" fmla="*/ 2147483647 w 86"/>
                <a:gd name="T5" fmla="*/ 0 h 91"/>
                <a:gd name="T6" fmla="*/ 2147483647 w 86"/>
                <a:gd name="T7" fmla="*/ 0 h 91"/>
                <a:gd name="T8" fmla="*/ 2147483647 w 86"/>
                <a:gd name="T9" fmla="*/ 430018162 h 91"/>
                <a:gd name="T10" fmla="*/ 2147483647 w 86"/>
                <a:gd name="T11" fmla="*/ 1146806337 h 91"/>
                <a:gd name="T12" fmla="*/ 2147483647 w 86"/>
                <a:gd name="T13" fmla="*/ 2147483647 h 91"/>
                <a:gd name="T14" fmla="*/ 2147483647 w 86"/>
                <a:gd name="T15" fmla="*/ 2147483647 h 91"/>
                <a:gd name="T16" fmla="*/ 2147483647 w 86"/>
                <a:gd name="T17" fmla="*/ 2147483647 h 91"/>
                <a:gd name="T18" fmla="*/ 2147483647 w 86"/>
                <a:gd name="T19" fmla="*/ 2147483647 h 91"/>
                <a:gd name="T20" fmla="*/ 1073790847 w 86"/>
                <a:gd name="T21" fmla="*/ 2147483647 h 91"/>
                <a:gd name="T22" fmla="*/ 1073790847 w 86"/>
                <a:gd name="T23" fmla="*/ 2147483647 h 91"/>
                <a:gd name="T24" fmla="*/ 460237068 w 86"/>
                <a:gd name="T25" fmla="*/ 2147483647 h 91"/>
                <a:gd name="T26" fmla="*/ 306920357 w 86"/>
                <a:gd name="T27" fmla="*/ 2147483647 h 91"/>
                <a:gd name="T28" fmla="*/ 0 w 86"/>
                <a:gd name="T29" fmla="*/ 2147483647 h 91"/>
                <a:gd name="T30" fmla="*/ 306920357 w 86"/>
                <a:gd name="T31" fmla="*/ 2147483647 h 91"/>
                <a:gd name="T32" fmla="*/ 306920357 w 86"/>
                <a:gd name="T33" fmla="*/ 2147483647 h 91"/>
                <a:gd name="T34" fmla="*/ 613553779 w 86"/>
                <a:gd name="T35" fmla="*/ 2147483647 h 91"/>
                <a:gd name="T36" fmla="*/ 920474136 w 86"/>
                <a:gd name="T37" fmla="*/ 2147483647 h 91"/>
                <a:gd name="T38" fmla="*/ 1227393958 w 86"/>
                <a:gd name="T39" fmla="*/ 2147483647 h 91"/>
                <a:gd name="T40" fmla="*/ 1687631026 w 86"/>
                <a:gd name="T41" fmla="*/ 2147483647 h 91"/>
                <a:gd name="T42" fmla="*/ 1994264983 w 86"/>
                <a:gd name="T43" fmla="*/ 2147483647 h 91"/>
                <a:gd name="T44" fmla="*/ 2147483647 w 86"/>
                <a:gd name="T45" fmla="*/ 2147483647 h 91"/>
                <a:gd name="T46" fmla="*/ 2147483647 w 86"/>
                <a:gd name="T47" fmla="*/ 2147483647 h 91"/>
                <a:gd name="T48" fmla="*/ 2147483647 w 86"/>
                <a:gd name="T49" fmla="*/ 2147483647 h 91"/>
                <a:gd name="T50" fmla="*/ 2147483647 w 86"/>
                <a:gd name="T51" fmla="*/ 2147483647 h 91"/>
                <a:gd name="T52" fmla="*/ 2147483647 w 86"/>
                <a:gd name="T53" fmla="*/ 2147483647 h 91"/>
                <a:gd name="T54" fmla="*/ 2147483647 w 86"/>
                <a:gd name="T55" fmla="*/ 2147483647 h 91"/>
                <a:gd name="T56" fmla="*/ 2147483647 w 86"/>
                <a:gd name="T57" fmla="*/ 2147483647 h 91"/>
                <a:gd name="T58" fmla="*/ 2147483647 w 86"/>
                <a:gd name="T59" fmla="*/ 2147483647 h 91"/>
                <a:gd name="T60" fmla="*/ 2147483647 w 86"/>
                <a:gd name="T61" fmla="*/ 2147483647 h 91"/>
                <a:gd name="T62" fmla="*/ 2147483647 w 86"/>
                <a:gd name="T63" fmla="*/ 2147483647 h 91"/>
                <a:gd name="T64" fmla="*/ 2147483647 w 86"/>
                <a:gd name="T65" fmla="*/ 2147483647 h 91"/>
                <a:gd name="T66" fmla="*/ 2147483647 w 86"/>
                <a:gd name="T67" fmla="*/ 2147483647 h 91"/>
                <a:gd name="T68" fmla="*/ 2147483647 w 86"/>
                <a:gd name="T69" fmla="*/ 2006843184 h 91"/>
                <a:gd name="T70" fmla="*/ 2147483647 w 86"/>
                <a:gd name="T71" fmla="*/ 2006843184 h 91"/>
                <a:gd name="T72" fmla="*/ 2147483647 w 86"/>
                <a:gd name="T73" fmla="*/ 2147483647 h 91"/>
                <a:gd name="T74" fmla="*/ 2147483647 w 86"/>
                <a:gd name="T75" fmla="*/ 2147483647 h 91"/>
                <a:gd name="T76" fmla="*/ 2147483647 w 86"/>
                <a:gd name="T77" fmla="*/ 2147483647 h 91"/>
                <a:gd name="T78" fmla="*/ 2147483647 w 86"/>
                <a:gd name="T79" fmla="*/ 2147483647 h 91"/>
                <a:gd name="T80" fmla="*/ 2147483647 w 86"/>
                <a:gd name="T81" fmla="*/ 2006843184 h 91"/>
                <a:gd name="T82" fmla="*/ 2147483647 w 86"/>
                <a:gd name="T83" fmla="*/ 1863595034 h 91"/>
                <a:gd name="T84" fmla="*/ 2147483647 w 86"/>
                <a:gd name="T85" fmla="*/ 1433576872 h 91"/>
                <a:gd name="T86" fmla="*/ 2147483647 w 86"/>
                <a:gd name="T87" fmla="*/ 1003284474 h 91"/>
                <a:gd name="T88" fmla="*/ 2147483647 w 86"/>
                <a:gd name="T89" fmla="*/ 573266312 h 91"/>
                <a:gd name="T90" fmla="*/ 2147483647 w 86"/>
                <a:gd name="T91" fmla="*/ 430018162 h 91"/>
                <a:gd name="T92" fmla="*/ 2147483647 w 86"/>
                <a:gd name="T93" fmla="*/ 430018162 h 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91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5" name="Freeform 2318"/>
            <p:cNvSpPr>
              <a:spLocks/>
            </p:cNvSpPr>
            <p:nvPr/>
          </p:nvSpPr>
          <p:spPr bwMode="auto">
            <a:xfrm>
              <a:off x="7404101" y="6202363"/>
              <a:ext cx="55563" cy="63500"/>
            </a:xfrm>
            <a:custGeom>
              <a:avLst/>
              <a:gdLst>
                <a:gd name="T0" fmla="*/ 2147483647 w 103"/>
                <a:gd name="T1" fmla="*/ 289178475 h 121"/>
                <a:gd name="T2" fmla="*/ 2147483647 w 103"/>
                <a:gd name="T3" fmla="*/ 289178475 h 121"/>
                <a:gd name="T4" fmla="*/ 2147483647 w 103"/>
                <a:gd name="T5" fmla="*/ 2147483647 h 121"/>
                <a:gd name="T6" fmla="*/ 2147483647 w 103"/>
                <a:gd name="T7" fmla="*/ 2147483647 h 121"/>
                <a:gd name="T8" fmla="*/ 2147483647 w 103"/>
                <a:gd name="T9" fmla="*/ 2147483647 h 121"/>
                <a:gd name="T10" fmla="*/ 2147483647 w 103"/>
                <a:gd name="T11" fmla="*/ 2147483647 h 121"/>
                <a:gd name="T12" fmla="*/ 2147483647 w 103"/>
                <a:gd name="T13" fmla="*/ 2147483647 h 121"/>
                <a:gd name="T14" fmla="*/ 1255967630 w 103"/>
                <a:gd name="T15" fmla="*/ 2147483647 h 121"/>
                <a:gd name="T16" fmla="*/ 0 w 103"/>
                <a:gd name="T17" fmla="*/ 2147483647 h 121"/>
                <a:gd name="T18" fmla="*/ 0 w 103"/>
                <a:gd name="T19" fmla="*/ 2147483647 h 121"/>
                <a:gd name="T20" fmla="*/ 0 w 103"/>
                <a:gd name="T21" fmla="*/ 2147483647 h 121"/>
                <a:gd name="T22" fmla="*/ 0 w 103"/>
                <a:gd name="T23" fmla="*/ 2147483647 h 121"/>
                <a:gd name="T24" fmla="*/ 313991907 w 103"/>
                <a:gd name="T25" fmla="*/ 2147483647 h 121"/>
                <a:gd name="T26" fmla="*/ 627983815 w 103"/>
                <a:gd name="T27" fmla="*/ 2147483647 h 121"/>
                <a:gd name="T28" fmla="*/ 1098825756 w 103"/>
                <a:gd name="T29" fmla="*/ 2147483647 h 121"/>
                <a:gd name="T30" fmla="*/ 1412817663 w 103"/>
                <a:gd name="T31" fmla="*/ 2147483647 h 121"/>
                <a:gd name="T32" fmla="*/ 1883660144 w 103"/>
                <a:gd name="T33" fmla="*/ 2147483647 h 121"/>
                <a:gd name="T34" fmla="*/ 2040801478 w 103"/>
                <a:gd name="T35" fmla="*/ 2147483647 h 121"/>
                <a:gd name="T36" fmla="*/ 2040801478 w 103"/>
                <a:gd name="T37" fmla="*/ 2147483647 h 121"/>
                <a:gd name="T38" fmla="*/ 2147483647 w 103"/>
                <a:gd name="T39" fmla="*/ 2147483647 h 121"/>
                <a:gd name="T40" fmla="*/ 2147483647 w 103"/>
                <a:gd name="T41" fmla="*/ 2147483647 h 121"/>
                <a:gd name="T42" fmla="*/ 2147483647 w 103"/>
                <a:gd name="T43" fmla="*/ 2147483647 h 121"/>
                <a:gd name="T44" fmla="*/ 2147483647 w 103"/>
                <a:gd name="T45" fmla="*/ 2147483647 h 121"/>
                <a:gd name="T46" fmla="*/ 2147483647 w 103"/>
                <a:gd name="T47" fmla="*/ 2147483647 h 121"/>
                <a:gd name="T48" fmla="*/ 2147483647 w 103"/>
                <a:gd name="T49" fmla="*/ 2147483647 h 121"/>
                <a:gd name="T50" fmla="*/ 2147483647 w 103"/>
                <a:gd name="T51" fmla="*/ 1589930843 h 121"/>
                <a:gd name="T52" fmla="*/ 2147483647 w 103"/>
                <a:gd name="T53" fmla="*/ 1589930843 h 121"/>
                <a:gd name="T54" fmla="*/ 2147483647 w 103"/>
                <a:gd name="T55" fmla="*/ 1445341868 h 121"/>
                <a:gd name="T56" fmla="*/ 2147483647 w 103"/>
                <a:gd name="T57" fmla="*/ 1011849409 h 121"/>
                <a:gd name="T58" fmla="*/ 2147483647 w 103"/>
                <a:gd name="T59" fmla="*/ 578081434 h 121"/>
                <a:gd name="T60" fmla="*/ 2147483647 w 103"/>
                <a:gd name="T61" fmla="*/ 433492459 h 121"/>
                <a:gd name="T62" fmla="*/ 2147483647 w 103"/>
                <a:gd name="T63" fmla="*/ 289178475 h 121"/>
                <a:gd name="T64" fmla="*/ 2147483647 w 103"/>
                <a:gd name="T65" fmla="*/ 0 h 121"/>
                <a:gd name="T66" fmla="*/ 2147483647 w 103"/>
                <a:gd name="T67" fmla="*/ 0 h 121"/>
                <a:gd name="T68" fmla="*/ 2147483647 w 103"/>
                <a:gd name="T69" fmla="*/ 289178475 h 121"/>
                <a:gd name="T70" fmla="*/ 2147483647 w 103"/>
                <a:gd name="T71" fmla="*/ 289178475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3" h="121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6" name="Freeform 2319"/>
            <p:cNvSpPr>
              <a:spLocks/>
            </p:cNvSpPr>
            <p:nvPr/>
          </p:nvSpPr>
          <p:spPr bwMode="auto">
            <a:xfrm>
              <a:off x="7402514" y="6153150"/>
              <a:ext cx="144463" cy="152400"/>
            </a:xfrm>
            <a:custGeom>
              <a:avLst/>
              <a:gdLst>
                <a:gd name="T0" fmla="*/ 2147483647 w 272"/>
                <a:gd name="T1" fmla="*/ 2147483647 h 290"/>
                <a:gd name="T2" fmla="*/ 2147483647 w 272"/>
                <a:gd name="T3" fmla="*/ 2147483647 h 290"/>
                <a:gd name="T4" fmla="*/ 2147483647 w 272"/>
                <a:gd name="T5" fmla="*/ 2147483647 h 290"/>
                <a:gd name="T6" fmla="*/ 2147483647 w 272"/>
                <a:gd name="T7" fmla="*/ 2147483647 h 290"/>
                <a:gd name="T8" fmla="*/ 2147483647 w 272"/>
                <a:gd name="T9" fmla="*/ 2147483647 h 290"/>
                <a:gd name="T10" fmla="*/ 2147483647 w 272"/>
                <a:gd name="T11" fmla="*/ 2147483647 h 290"/>
                <a:gd name="T12" fmla="*/ 2147483647 w 272"/>
                <a:gd name="T13" fmla="*/ 2147483647 h 290"/>
                <a:gd name="T14" fmla="*/ 2147483647 w 272"/>
                <a:gd name="T15" fmla="*/ 2147483647 h 290"/>
                <a:gd name="T16" fmla="*/ 2147483647 w 272"/>
                <a:gd name="T17" fmla="*/ 2147483647 h 290"/>
                <a:gd name="T18" fmla="*/ 2147483647 w 272"/>
                <a:gd name="T19" fmla="*/ 2147483647 h 290"/>
                <a:gd name="T20" fmla="*/ 2147483647 w 272"/>
                <a:gd name="T21" fmla="*/ 2147483647 h 290"/>
                <a:gd name="T22" fmla="*/ 2147483647 w 272"/>
                <a:gd name="T23" fmla="*/ 2147483647 h 290"/>
                <a:gd name="T24" fmla="*/ 2147483647 w 272"/>
                <a:gd name="T25" fmla="*/ 2147483647 h 290"/>
                <a:gd name="T26" fmla="*/ 2147483647 w 272"/>
                <a:gd name="T27" fmla="*/ 2147483647 h 290"/>
                <a:gd name="T28" fmla="*/ 2147483647 w 272"/>
                <a:gd name="T29" fmla="*/ 2147483647 h 290"/>
                <a:gd name="T30" fmla="*/ 2147483647 w 272"/>
                <a:gd name="T31" fmla="*/ 1451264735 h 290"/>
                <a:gd name="T32" fmla="*/ 2147483647 w 272"/>
                <a:gd name="T33" fmla="*/ 870758946 h 290"/>
                <a:gd name="T34" fmla="*/ 2147483647 w 272"/>
                <a:gd name="T35" fmla="*/ 290253157 h 290"/>
                <a:gd name="T36" fmla="*/ 2147483647 w 272"/>
                <a:gd name="T37" fmla="*/ 0 h 290"/>
                <a:gd name="T38" fmla="*/ 2147483647 w 272"/>
                <a:gd name="T39" fmla="*/ 145264527 h 290"/>
                <a:gd name="T40" fmla="*/ 2147483647 w 272"/>
                <a:gd name="T41" fmla="*/ 2031770524 h 290"/>
                <a:gd name="T42" fmla="*/ 2147483647 w 272"/>
                <a:gd name="T43" fmla="*/ 2147483647 h 290"/>
                <a:gd name="T44" fmla="*/ 2147483647 w 272"/>
                <a:gd name="T45" fmla="*/ 2147483647 h 290"/>
                <a:gd name="T46" fmla="*/ 2147483647 w 272"/>
                <a:gd name="T47" fmla="*/ 2147483647 h 290"/>
                <a:gd name="T48" fmla="*/ 2147483647 w 272"/>
                <a:gd name="T49" fmla="*/ 2147483647 h 290"/>
                <a:gd name="T50" fmla="*/ 2147483647 w 272"/>
                <a:gd name="T51" fmla="*/ 2147483647 h 290"/>
                <a:gd name="T52" fmla="*/ 0 w 272"/>
                <a:gd name="T53" fmla="*/ 2147483647 h 290"/>
                <a:gd name="T54" fmla="*/ 0 w 272"/>
                <a:gd name="T55" fmla="*/ 2147483647 h 290"/>
                <a:gd name="T56" fmla="*/ 299571117 w 272"/>
                <a:gd name="T57" fmla="*/ 2147483647 h 290"/>
                <a:gd name="T58" fmla="*/ 898995373 w 272"/>
                <a:gd name="T59" fmla="*/ 2147483647 h 290"/>
                <a:gd name="T60" fmla="*/ 1348352315 w 272"/>
                <a:gd name="T61" fmla="*/ 2147483647 h 290"/>
                <a:gd name="T62" fmla="*/ 1198566491 w 272"/>
                <a:gd name="T63" fmla="*/ 2147483647 h 290"/>
                <a:gd name="T64" fmla="*/ 1647923432 w 272"/>
                <a:gd name="T65" fmla="*/ 2147483647 h 290"/>
                <a:gd name="T66" fmla="*/ 2147483647 w 272"/>
                <a:gd name="T67" fmla="*/ 2147483647 h 290"/>
                <a:gd name="T68" fmla="*/ 2147483647 w 272"/>
                <a:gd name="T69" fmla="*/ 2147483647 h 290"/>
                <a:gd name="T70" fmla="*/ 2147483647 w 272"/>
                <a:gd name="T71" fmla="*/ 2147483647 h 290"/>
                <a:gd name="T72" fmla="*/ 2147483647 w 272"/>
                <a:gd name="T73" fmla="*/ 2147483647 h 290"/>
                <a:gd name="T74" fmla="*/ 2147483647 w 272"/>
                <a:gd name="T75" fmla="*/ 2147483647 h 290"/>
                <a:gd name="T76" fmla="*/ 2147483647 w 272"/>
                <a:gd name="T77" fmla="*/ 2147483647 h 290"/>
                <a:gd name="T78" fmla="*/ 2147483647 w 272"/>
                <a:gd name="T79" fmla="*/ 2147483647 h 290"/>
                <a:gd name="T80" fmla="*/ 2147483647 w 272"/>
                <a:gd name="T81" fmla="*/ 2147483647 h 290"/>
                <a:gd name="T82" fmla="*/ 2147483647 w 272"/>
                <a:gd name="T83" fmla="*/ 2147483647 h 290"/>
                <a:gd name="T84" fmla="*/ 2147483647 w 272"/>
                <a:gd name="T85" fmla="*/ 2147483647 h 290"/>
                <a:gd name="T86" fmla="*/ 2147483647 w 272"/>
                <a:gd name="T87" fmla="*/ 2147483647 h 290"/>
                <a:gd name="T88" fmla="*/ 2147483647 w 272"/>
                <a:gd name="T89" fmla="*/ 2147483647 h 290"/>
                <a:gd name="T90" fmla="*/ 2147483647 w 272"/>
                <a:gd name="T91" fmla="*/ 2147483647 h 290"/>
                <a:gd name="T92" fmla="*/ 2147483647 w 272"/>
                <a:gd name="T93" fmla="*/ 2147483647 h 290"/>
                <a:gd name="T94" fmla="*/ 2147483647 w 272"/>
                <a:gd name="T95" fmla="*/ 2147483647 h 290"/>
                <a:gd name="T96" fmla="*/ 2147483647 w 272"/>
                <a:gd name="T97" fmla="*/ 2147483647 h 290"/>
                <a:gd name="T98" fmla="*/ 2147483647 w 272"/>
                <a:gd name="T99" fmla="*/ 2147483647 h 290"/>
                <a:gd name="T100" fmla="*/ 2147483647 w 272"/>
                <a:gd name="T101" fmla="*/ 2147483647 h 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2" h="290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7" name="Freeform 2320"/>
            <p:cNvSpPr>
              <a:spLocks/>
            </p:cNvSpPr>
            <p:nvPr/>
          </p:nvSpPr>
          <p:spPr bwMode="auto">
            <a:xfrm>
              <a:off x="7407276" y="6169025"/>
              <a:ext cx="173038" cy="177800"/>
            </a:xfrm>
            <a:custGeom>
              <a:avLst/>
              <a:gdLst>
                <a:gd name="T0" fmla="*/ 2147483647 w 327"/>
                <a:gd name="T1" fmla="*/ 0 h 336"/>
                <a:gd name="T2" fmla="*/ 2147483647 w 327"/>
                <a:gd name="T3" fmla="*/ 0 h 336"/>
                <a:gd name="T4" fmla="*/ 2147483647 w 327"/>
                <a:gd name="T5" fmla="*/ 2147483647 h 336"/>
                <a:gd name="T6" fmla="*/ 2147483647 w 327"/>
                <a:gd name="T7" fmla="*/ 2147483647 h 336"/>
                <a:gd name="T8" fmla="*/ 2147483647 w 327"/>
                <a:gd name="T9" fmla="*/ 2147483647 h 336"/>
                <a:gd name="T10" fmla="*/ 2147483647 w 327"/>
                <a:gd name="T11" fmla="*/ 2147483647 h 336"/>
                <a:gd name="T12" fmla="*/ 2147483647 w 327"/>
                <a:gd name="T13" fmla="*/ 2147483647 h 336"/>
                <a:gd name="T14" fmla="*/ 2147483647 w 327"/>
                <a:gd name="T15" fmla="*/ 2147483647 h 336"/>
                <a:gd name="T16" fmla="*/ 2147483647 w 327"/>
                <a:gd name="T17" fmla="*/ 2147483647 h 336"/>
                <a:gd name="T18" fmla="*/ 2147483647 w 327"/>
                <a:gd name="T19" fmla="*/ 2147483647 h 336"/>
                <a:gd name="T20" fmla="*/ 2147483647 w 327"/>
                <a:gd name="T21" fmla="*/ 2147483647 h 336"/>
                <a:gd name="T22" fmla="*/ 2147483647 w 327"/>
                <a:gd name="T23" fmla="*/ 2147483647 h 336"/>
                <a:gd name="T24" fmla="*/ 2147483647 w 327"/>
                <a:gd name="T25" fmla="*/ 2147483647 h 336"/>
                <a:gd name="T26" fmla="*/ 2147483647 w 327"/>
                <a:gd name="T27" fmla="*/ 2147483647 h 336"/>
                <a:gd name="T28" fmla="*/ 2147483647 w 327"/>
                <a:gd name="T29" fmla="*/ 2147483647 h 336"/>
                <a:gd name="T30" fmla="*/ 148130053 w 327"/>
                <a:gd name="T31" fmla="*/ 2147483647 h 336"/>
                <a:gd name="T32" fmla="*/ 148130053 w 327"/>
                <a:gd name="T33" fmla="*/ 2147483647 h 336"/>
                <a:gd name="T34" fmla="*/ 0 w 327"/>
                <a:gd name="T35" fmla="*/ 2147483647 h 336"/>
                <a:gd name="T36" fmla="*/ 148130053 w 327"/>
                <a:gd name="T37" fmla="*/ 2147483647 h 336"/>
                <a:gd name="T38" fmla="*/ 592800142 w 327"/>
                <a:gd name="T39" fmla="*/ 2147483647 h 336"/>
                <a:gd name="T40" fmla="*/ 1037190301 w 327"/>
                <a:gd name="T41" fmla="*/ 2147483647 h 336"/>
                <a:gd name="T42" fmla="*/ 1778120496 w 327"/>
                <a:gd name="T43" fmla="*/ 2147483647 h 336"/>
                <a:gd name="T44" fmla="*/ 1778120496 w 327"/>
                <a:gd name="T45" fmla="*/ 2147483647 h 336"/>
                <a:gd name="T46" fmla="*/ 2147483647 w 327"/>
                <a:gd name="T47" fmla="*/ 2147483647 h 336"/>
                <a:gd name="T48" fmla="*/ 2147483647 w 327"/>
                <a:gd name="T49" fmla="*/ 2147483647 h 336"/>
                <a:gd name="T50" fmla="*/ 2147483647 w 327"/>
                <a:gd name="T51" fmla="*/ 2147483647 h 336"/>
                <a:gd name="T52" fmla="*/ 2147483647 w 327"/>
                <a:gd name="T53" fmla="*/ 2147483647 h 336"/>
                <a:gd name="T54" fmla="*/ 2147483647 w 327"/>
                <a:gd name="T55" fmla="*/ 2147483647 h 336"/>
                <a:gd name="T56" fmla="*/ 2147483647 w 327"/>
                <a:gd name="T57" fmla="*/ 2147483647 h 336"/>
                <a:gd name="T58" fmla="*/ 2147483647 w 327"/>
                <a:gd name="T59" fmla="*/ 2147483647 h 336"/>
                <a:gd name="T60" fmla="*/ 2147483647 w 327"/>
                <a:gd name="T61" fmla="*/ 2147483647 h 336"/>
                <a:gd name="T62" fmla="*/ 2147483647 w 327"/>
                <a:gd name="T63" fmla="*/ 2147483647 h 336"/>
                <a:gd name="T64" fmla="*/ 2147483647 w 327"/>
                <a:gd name="T65" fmla="*/ 2147483647 h 336"/>
                <a:gd name="T66" fmla="*/ 2147483647 w 327"/>
                <a:gd name="T67" fmla="*/ 2147483647 h 336"/>
                <a:gd name="T68" fmla="*/ 2147483647 w 327"/>
                <a:gd name="T69" fmla="*/ 2147483647 h 336"/>
                <a:gd name="T70" fmla="*/ 2147483647 w 327"/>
                <a:gd name="T71" fmla="*/ 2147483647 h 336"/>
                <a:gd name="T72" fmla="*/ 2147483647 w 327"/>
                <a:gd name="T73" fmla="*/ 2147483647 h 336"/>
                <a:gd name="T74" fmla="*/ 2147483647 w 327"/>
                <a:gd name="T75" fmla="*/ 2147483647 h 336"/>
                <a:gd name="T76" fmla="*/ 2147483647 w 327"/>
                <a:gd name="T77" fmla="*/ 2147483647 h 336"/>
                <a:gd name="T78" fmla="*/ 2147483647 w 327"/>
                <a:gd name="T79" fmla="*/ 2147483647 h 336"/>
                <a:gd name="T80" fmla="*/ 2147483647 w 327"/>
                <a:gd name="T81" fmla="*/ 1778110067 h 336"/>
                <a:gd name="T82" fmla="*/ 2147483647 w 327"/>
                <a:gd name="T83" fmla="*/ 1778110067 h 336"/>
                <a:gd name="T84" fmla="*/ 2147483647 w 327"/>
                <a:gd name="T85" fmla="*/ 1333722779 h 336"/>
                <a:gd name="T86" fmla="*/ 2147483647 w 327"/>
                <a:gd name="T87" fmla="*/ 1185313754 h 336"/>
                <a:gd name="T88" fmla="*/ 2147483647 w 327"/>
                <a:gd name="T89" fmla="*/ 740925938 h 336"/>
                <a:gd name="T90" fmla="*/ 2147483647 w 327"/>
                <a:gd name="T91" fmla="*/ 296258192 h 336"/>
                <a:gd name="T92" fmla="*/ 2147483647 w 327"/>
                <a:gd name="T93" fmla="*/ 148129096 h 336"/>
                <a:gd name="T94" fmla="*/ 2147483647 w 327"/>
                <a:gd name="T95" fmla="*/ 0 h 336"/>
                <a:gd name="T96" fmla="*/ 2147483647 w 327"/>
                <a:gd name="T97" fmla="*/ 0 h 336"/>
                <a:gd name="T98" fmla="*/ 2147483647 w 327"/>
                <a:gd name="T99" fmla="*/ 0 h 336"/>
                <a:gd name="T100" fmla="*/ 2147483647 w 327"/>
                <a:gd name="T101" fmla="*/ 0 h 3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336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8" name="Freeform 2321"/>
            <p:cNvSpPr>
              <a:spLocks/>
            </p:cNvSpPr>
            <p:nvPr/>
          </p:nvSpPr>
          <p:spPr bwMode="auto">
            <a:xfrm>
              <a:off x="7423151" y="6165850"/>
              <a:ext cx="201613" cy="185738"/>
            </a:xfrm>
            <a:custGeom>
              <a:avLst/>
              <a:gdLst>
                <a:gd name="T0" fmla="*/ 2147483647 w 381"/>
                <a:gd name="T1" fmla="*/ 298799905 h 350"/>
                <a:gd name="T2" fmla="*/ 2147483647 w 381"/>
                <a:gd name="T3" fmla="*/ 298799905 h 350"/>
                <a:gd name="T4" fmla="*/ 2147483647 w 381"/>
                <a:gd name="T5" fmla="*/ 2147483647 h 350"/>
                <a:gd name="T6" fmla="*/ 2147483647 w 381"/>
                <a:gd name="T7" fmla="*/ 2147483647 h 350"/>
                <a:gd name="T8" fmla="*/ 2147483647 w 381"/>
                <a:gd name="T9" fmla="*/ 2147483647 h 350"/>
                <a:gd name="T10" fmla="*/ 2147483647 w 381"/>
                <a:gd name="T11" fmla="*/ 2147483647 h 350"/>
                <a:gd name="T12" fmla="*/ 2147483647 w 381"/>
                <a:gd name="T13" fmla="*/ 2147483647 h 350"/>
                <a:gd name="T14" fmla="*/ 2147483647 w 381"/>
                <a:gd name="T15" fmla="*/ 2147483647 h 350"/>
                <a:gd name="T16" fmla="*/ 2147483647 w 381"/>
                <a:gd name="T17" fmla="*/ 2147483647 h 350"/>
                <a:gd name="T18" fmla="*/ 2147483647 w 381"/>
                <a:gd name="T19" fmla="*/ 2147483647 h 350"/>
                <a:gd name="T20" fmla="*/ 2147483647 w 381"/>
                <a:gd name="T21" fmla="*/ 2147483647 h 350"/>
                <a:gd name="T22" fmla="*/ 2147483647 w 381"/>
                <a:gd name="T23" fmla="*/ 2147483647 h 350"/>
                <a:gd name="T24" fmla="*/ 148129992 w 381"/>
                <a:gd name="T25" fmla="*/ 2147483647 h 350"/>
                <a:gd name="T26" fmla="*/ 148129992 w 381"/>
                <a:gd name="T27" fmla="*/ 2147483647 h 350"/>
                <a:gd name="T28" fmla="*/ 0 w 381"/>
                <a:gd name="T29" fmla="*/ 2147483647 h 350"/>
                <a:gd name="T30" fmla="*/ 148129992 w 381"/>
                <a:gd name="T31" fmla="*/ 2147483647 h 350"/>
                <a:gd name="T32" fmla="*/ 592799899 w 381"/>
                <a:gd name="T33" fmla="*/ 2147483647 h 350"/>
                <a:gd name="T34" fmla="*/ 1037189347 w 381"/>
                <a:gd name="T35" fmla="*/ 2147483647 h 350"/>
                <a:gd name="T36" fmla="*/ 1037189347 w 381"/>
                <a:gd name="T37" fmla="*/ 2147483647 h 350"/>
                <a:gd name="T38" fmla="*/ 2147483647 w 381"/>
                <a:gd name="T39" fmla="*/ 2147483647 h 350"/>
                <a:gd name="T40" fmla="*/ 2147483647 w 381"/>
                <a:gd name="T41" fmla="*/ 2147483647 h 350"/>
                <a:gd name="T42" fmla="*/ 2147483647 w 381"/>
                <a:gd name="T43" fmla="*/ 2147483647 h 350"/>
                <a:gd name="T44" fmla="*/ 2147483647 w 381"/>
                <a:gd name="T45" fmla="*/ 2147483647 h 350"/>
                <a:gd name="T46" fmla="*/ 2147483647 w 381"/>
                <a:gd name="T47" fmla="*/ 2147483647 h 350"/>
                <a:gd name="T48" fmla="*/ 2147483647 w 381"/>
                <a:gd name="T49" fmla="*/ 2147483647 h 350"/>
                <a:gd name="T50" fmla="*/ 2147483647 w 381"/>
                <a:gd name="T51" fmla="*/ 2147483647 h 350"/>
                <a:gd name="T52" fmla="*/ 2147483647 w 381"/>
                <a:gd name="T53" fmla="*/ 2147483647 h 350"/>
                <a:gd name="T54" fmla="*/ 2147483647 w 381"/>
                <a:gd name="T55" fmla="*/ 2147483647 h 350"/>
                <a:gd name="T56" fmla="*/ 2147483647 w 381"/>
                <a:gd name="T57" fmla="*/ 2147483647 h 350"/>
                <a:gd name="T58" fmla="*/ 2147483647 w 381"/>
                <a:gd name="T59" fmla="*/ 2147483647 h 350"/>
                <a:gd name="T60" fmla="*/ 2147483647 w 381"/>
                <a:gd name="T61" fmla="*/ 2147483647 h 350"/>
                <a:gd name="T62" fmla="*/ 2147483647 w 381"/>
                <a:gd name="T63" fmla="*/ 2147483647 h 350"/>
                <a:gd name="T64" fmla="*/ 2147483647 w 381"/>
                <a:gd name="T65" fmla="*/ 2147483647 h 350"/>
                <a:gd name="T66" fmla="*/ 2147483647 w 381"/>
                <a:gd name="T67" fmla="*/ 2147483647 h 350"/>
                <a:gd name="T68" fmla="*/ 2147483647 w 381"/>
                <a:gd name="T69" fmla="*/ 2147483647 h 350"/>
                <a:gd name="T70" fmla="*/ 2147483647 w 381"/>
                <a:gd name="T71" fmla="*/ 2147483647 h 350"/>
                <a:gd name="T72" fmla="*/ 2147483647 w 381"/>
                <a:gd name="T73" fmla="*/ 2147483647 h 350"/>
                <a:gd name="T74" fmla="*/ 2147483647 w 381"/>
                <a:gd name="T75" fmla="*/ 2092445767 h 350"/>
                <a:gd name="T76" fmla="*/ 2147483647 w 381"/>
                <a:gd name="T77" fmla="*/ 2092445767 h 350"/>
                <a:gd name="T78" fmla="*/ 2147483647 w 381"/>
                <a:gd name="T79" fmla="*/ 1643823224 h 350"/>
                <a:gd name="T80" fmla="*/ 2147483647 w 381"/>
                <a:gd name="T81" fmla="*/ 1195482471 h 350"/>
                <a:gd name="T82" fmla="*/ 2147483647 w 381"/>
                <a:gd name="T83" fmla="*/ 896682036 h 350"/>
                <a:gd name="T84" fmla="*/ 2147483647 w 381"/>
                <a:gd name="T85" fmla="*/ 448341283 h 350"/>
                <a:gd name="T86" fmla="*/ 2147483647 w 381"/>
                <a:gd name="T87" fmla="*/ 298799905 h 350"/>
                <a:gd name="T88" fmla="*/ 2147483647 w 381"/>
                <a:gd name="T89" fmla="*/ 0 h 350"/>
                <a:gd name="T90" fmla="*/ 2147483647 w 381"/>
                <a:gd name="T91" fmla="*/ 0 h 350"/>
                <a:gd name="T92" fmla="*/ 2147483647 w 381"/>
                <a:gd name="T93" fmla="*/ 298799905 h 350"/>
                <a:gd name="T94" fmla="*/ 2147483647 w 381"/>
                <a:gd name="T95" fmla="*/ 298799905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1" h="350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9" name="Freeform 2322"/>
            <p:cNvSpPr>
              <a:spLocks/>
            </p:cNvSpPr>
            <p:nvPr/>
          </p:nvSpPr>
          <p:spPr bwMode="auto">
            <a:xfrm>
              <a:off x="7467601" y="6173788"/>
              <a:ext cx="180975" cy="173038"/>
            </a:xfrm>
            <a:custGeom>
              <a:avLst/>
              <a:gdLst>
                <a:gd name="T0" fmla="*/ 2147483647 w 341"/>
                <a:gd name="T1" fmla="*/ 146949884 h 328"/>
                <a:gd name="T2" fmla="*/ 2147483647 w 341"/>
                <a:gd name="T3" fmla="*/ 146949884 h 328"/>
                <a:gd name="T4" fmla="*/ 2147483647 w 341"/>
                <a:gd name="T5" fmla="*/ 2147483647 h 328"/>
                <a:gd name="T6" fmla="*/ 2147483647 w 341"/>
                <a:gd name="T7" fmla="*/ 2147483647 h 328"/>
                <a:gd name="T8" fmla="*/ 2147483647 w 341"/>
                <a:gd name="T9" fmla="*/ 2147483647 h 328"/>
                <a:gd name="T10" fmla="*/ 2147483647 w 341"/>
                <a:gd name="T11" fmla="*/ 2147483647 h 328"/>
                <a:gd name="T12" fmla="*/ 2147483647 w 341"/>
                <a:gd name="T13" fmla="*/ 2147483647 h 328"/>
                <a:gd name="T14" fmla="*/ 2147483647 w 341"/>
                <a:gd name="T15" fmla="*/ 2147483647 h 328"/>
                <a:gd name="T16" fmla="*/ 2147483647 w 341"/>
                <a:gd name="T17" fmla="*/ 2147483647 h 328"/>
                <a:gd name="T18" fmla="*/ 2147483647 w 341"/>
                <a:gd name="T19" fmla="*/ 2147483647 h 328"/>
                <a:gd name="T20" fmla="*/ 2147483647 w 341"/>
                <a:gd name="T21" fmla="*/ 2147483647 h 328"/>
                <a:gd name="T22" fmla="*/ 2147483647 w 341"/>
                <a:gd name="T23" fmla="*/ 2147483647 h 328"/>
                <a:gd name="T24" fmla="*/ 2147483647 w 341"/>
                <a:gd name="T25" fmla="*/ 2147483647 h 328"/>
                <a:gd name="T26" fmla="*/ 2147483647 w 341"/>
                <a:gd name="T27" fmla="*/ 2147483647 h 328"/>
                <a:gd name="T28" fmla="*/ 2147483647 w 341"/>
                <a:gd name="T29" fmla="*/ 2147483647 h 328"/>
                <a:gd name="T30" fmla="*/ 1494780792 w 341"/>
                <a:gd name="T31" fmla="*/ 2147483647 h 328"/>
                <a:gd name="T32" fmla="*/ 747531302 w 341"/>
                <a:gd name="T33" fmla="*/ 2147483647 h 328"/>
                <a:gd name="T34" fmla="*/ 0 w 341"/>
                <a:gd name="T35" fmla="*/ 2147483647 h 328"/>
                <a:gd name="T36" fmla="*/ 0 w 341"/>
                <a:gd name="T37" fmla="*/ 2147483647 h 328"/>
                <a:gd name="T38" fmla="*/ 0 w 341"/>
                <a:gd name="T39" fmla="*/ 2147483647 h 328"/>
                <a:gd name="T40" fmla="*/ 298843328 w 341"/>
                <a:gd name="T41" fmla="*/ 2147483647 h 328"/>
                <a:gd name="T42" fmla="*/ 448406162 w 341"/>
                <a:gd name="T43" fmla="*/ 2147483647 h 328"/>
                <a:gd name="T44" fmla="*/ 896812325 w 341"/>
                <a:gd name="T45" fmla="*/ 2147483647 h 328"/>
                <a:gd name="T46" fmla="*/ 1345217957 w 341"/>
                <a:gd name="T47" fmla="*/ 2147483647 h 328"/>
                <a:gd name="T48" fmla="*/ 1644343096 w 341"/>
                <a:gd name="T49" fmla="*/ 2147483647 h 328"/>
                <a:gd name="T50" fmla="*/ 1943186954 w 341"/>
                <a:gd name="T51" fmla="*/ 2147483647 h 328"/>
                <a:gd name="T52" fmla="*/ 2092749258 w 341"/>
                <a:gd name="T53" fmla="*/ 2147483647 h 328"/>
                <a:gd name="T54" fmla="*/ 2092749258 w 341"/>
                <a:gd name="T55" fmla="*/ 2147483647 h 328"/>
                <a:gd name="T56" fmla="*/ 2147483647 w 341"/>
                <a:gd name="T57" fmla="*/ 2147483647 h 328"/>
                <a:gd name="T58" fmla="*/ 2147483647 w 341"/>
                <a:gd name="T59" fmla="*/ 2147483647 h 328"/>
                <a:gd name="T60" fmla="*/ 2147483647 w 341"/>
                <a:gd name="T61" fmla="*/ 2147483647 h 328"/>
                <a:gd name="T62" fmla="*/ 2147483647 w 341"/>
                <a:gd name="T63" fmla="*/ 2147483647 h 328"/>
                <a:gd name="T64" fmla="*/ 2147483647 w 341"/>
                <a:gd name="T65" fmla="*/ 2147483647 h 328"/>
                <a:gd name="T66" fmla="*/ 2147483647 w 341"/>
                <a:gd name="T67" fmla="*/ 2147483647 h 328"/>
                <a:gd name="T68" fmla="*/ 2147483647 w 341"/>
                <a:gd name="T69" fmla="*/ 2147483647 h 328"/>
                <a:gd name="T70" fmla="*/ 2147483647 w 341"/>
                <a:gd name="T71" fmla="*/ 2147483647 h 328"/>
                <a:gd name="T72" fmla="*/ 2147483647 w 341"/>
                <a:gd name="T73" fmla="*/ 2147483647 h 328"/>
                <a:gd name="T74" fmla="*/ 2147483647 w 341"/>
                <a:gd name="T75" fmla="*/ 2147483647 h 328"/>
                <a:gd name="T76" fmla="*/ 2147483647 w 341"/>
                <a:gd name="T77" fmla="*/ 2147483647 h 328"/>
                <a:gd name="T78" fmla="*/ 2147483647 w 341"/>
                <a:gd name="T79" fmla="*/ 2147483647 h 328"/>
                <a:gd name="T80" fmla="*/ 2147483647 w 341"/>
                <a:gd name="T81" fmla="*/ 2147483647 h 328"/>
                <a:gd name="T82" fmla="*/ 2147483647 w 341"/>
                <a:gd name="T83" fmla="*/ 1908678250 h 328"/>
                <a:gd name="T84" fmla="*/ 2147483647 w 341"/>
                <a:gd name="T85" fmla="*/ 1908678250 h 328"/>
                <a:gd name="T86" fmla="*/ 2147483647 w 341"/>
                <a:gd name="T87" fmla="*/ 1615057031 h 328"/>
                <a:gd name="T88" fmla="*/ 2147483647 w 341"/>
                <a:gd name="T89" fmla="*/ 1174485929 h 328"/>
                <a:gd name="T90" fmla="*/ 2147483647 w 341"/>
                <a:gd name="T91" fmla="*/ 734192848 h 328"/>
                <a:gd name="T92" fmla="*/ 2147483647 w 341"/>
                <a:gd name="T93" fmla="*/ 587242965 h 328"/>
                <a:gd name="T94" fmla="*/ 2147483647 w 341"/>
                <a:gd name="T95" fmla="*/ 146949884 h 328"/>
                <a:gd name="T96" fmla="*/ 2147483647 w 341"/>
                <a:gd name="T97" fmla="*/ 0 h 328"/>
                <a:gd name="T98" fmla="*/ 2147483647 w 341"/>
                <a:gd name="T99" fmla="*/ 0 h 328"/>
                <a:gd name="T100" fmla="*/ 2147483647 w 341"/>
                <a:gd name="T101" fmla="*/ 146949884 h 328"/>
                <a:gd name="T102" fmla="*/ 2147483647 w 341"/>
                <a:gd name="T103" fmla="*/ 146949884 h 3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1" h="328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0" name="Freeform 2323"/>
            <p:cNvSpPr>
              <a:spLocks/>
            </p:cNvSpPr>
            <p:nvPr/>
          </p:nvSpPr>
          <p:spPr bwMode="auto">
            <a:xfrm>
              <a:off x="7508876" y="6194425"/>
              <a:ext cx="152400" cy="133350"/>
            </a:xfrm>
            <a:custGeom>
              <a:avLst/>
              <a:gdLst>
                <a:gd name="T0" fmla="*/ 2147483647 w 286"/>
                <a:gd name="T1" fmla="*/ 149876368 h 251"/>
                <a:gd name="T2" fmla="*/ 2147483647 w 286"/>
                <a:gd name="T3" fmla="*/ 149876368 h 251"/>
                <a:gd name="T4" fmla="*/ 2147483647 w 286"/>
                <a:gd name="T5" fmla="*/ 1949521747 h 251"/>
                <a:gd name="T6" fmla="*/ 2147483647 w 286"/>
                <a:gd name="T7" fmla="*/ 2147483647 h 251"/>
                <a:gd name="T8" fmla="*/ 2147483647 w 286"/>
                <a:gd name="T9" fmla="*/ 2147483647 h 251"/>
                <a:gd name="T10" fmla="*/ 2147483647 w 286"/>
                <a:gd name="T11" fmla="*/ 2147483647 h 251"/>
                <a:gd name="T12" fmla="*/ 2147483647 w 286"/>
                <a:gd name="T13" fmla="*/ 2147483647 h 251"/>
                <a:gd name="T14" fmla="*/ 2147483647 w 286"/>
                <a:gd name="T15" fmla="*/ 2147483647 h 251"/>
                <a:gd name="T16" fmla="*/ 2147483647 w 286"/>
                <a:gd name="T17" fmla="*/ 2147483647 h 251"/>
                <a:gd name="T18" fmla="*/ 2147483647 w 286"/>
                <a:gd name="T19" fmla="*/ 2147483647 h 251"/>
                <a:gd name="T20" fmla="*/ 2147483647 w 286"/>
                <a:gd name="T21" fmla="*/ 2147483647 h 251"/>
                <a:gd name="T22" fmla="*/ 151343857 w 286"/>
                <a:gd name="T23" fmla="*/ 2147483647 h 251"/>
                <a:gd name="T24" fmla="*/ 151343857 w 286"/>
                <a:gd name="T25" fmla="*/ 2147483647 h 251"/>
                <a:gd name="T26" fmla="*/ 0 w 286"/>
                <a:gd name="T27" fmla="*/ 2147483647 h 251"/>
                <a:gd name="T28" fmla="*/ 0 w 286"/>
                <a:gd name="T29" fmla="*/ 2147483647 h 251"/>
                <a:gd name="T30" fmla="*/ 0 w 286"/>
                <a:gd name="T31" fmla="*/ 2147483647 h 251"/>
                <a:gd name="T32" fmla="*/ 151343857 w 286"/>
                <a:gd name="T33" fmla="*/ 2147483647 h 251"/>
                <a:gd name="T34" fmla="*/ 605091944 w 286"/>
                <a:gd name="T35" fmla="*/ 2147483647 h 251"/>
                <a:gd name="T36" fmla="*/ 756435801 w 286"/>
                <a:gd name="T37" fmla="*/ 2147483647 h 251"/>
                <a:gd name="T38" fmla="*/ 1210467906 w 286"/>
                <a:gd name="T39" fmla="*/ 2147483647 h 251"/>
                <a:gd name="T40" fmla="*/ 1664499478 w 286"/>
                <a:gd name="T41" fmla="*/ 2147483647 h 251"/>
                <a:gd name="T42" fmla="*/ 1664499478 w 286"/>
                <a:gd name="T43" fmla="*/ 2147483647 h 251"/>
                <a:gd name="T44" fmla="*/ 2147483647 w 286"/>
                <a:gd name="T45" fmla="*/ 2147483647 h 251"/>
                <a:gd name="T46" fmla="*/ 2147483647 w 286"/>
                <a:gd name="T47" fmla="*/ 2147483647 h 251"/>
                <a:gd name="T48" fmla="*/ 2147483647 w 286"/>
                <a:gd name="T49" fmla="*/ 2147483647 h 251"/>
                <a:gd name="T50" fmla="*/ 2147483647 w 286"/>
                <a:gd name="T51" fmla="*/ 2147483647 h 251"/>
                <a:gd name="T52" fmla="*/ 2147483647 w 286"/>
                <a:gd name="T53" fmla="*/ 2147483647 h 251"/>
                <a:gd name="T54" fmla="*/ 2147483647 w 286"/>
                <a:gd name="T55" fmla="*/ 2147483647 h 251"/>
                <a:gd name="T56" fmla="*/ 2147483647 w 286"/>
                <a:gd name="T57" fmla="*/ 2147483647 h 251"/>
                <a:gd name="T58" fmla="*/ 2147483647 w 286"/>
                <a:gd name="T59" fmla="*/ 2147483647 h 251"/>
                <a:gd name="T60" fmla="*/ 2147483647 w 286"/>
                <a:gd name="T61" fmla="*/ 2147483647 h 251"/>
                <a:gd name="T62" fmla="*/ 2147483647 w 286"/>
                <a:gd name="T63" fmla="*/ 2147483647 h 251"/>
                <a:gd name="T64" fmla="*/ 2147483647 w 286"/>
                <a:gd name="T65" fmla="*/ 2147483647 h 251"/>
                <a:gd name="T66" fmla="*/ 2147483647 w 286"/>
                <a:gd name="T67" fmla="*/ 2147483647 h 251"/>
                <a:gd name="T68" fmla="*/ 2147483647 w 286"/>
                <a:gd name="T69" fmla="*/ 2147483647 h 251"/>
                <a:gd name="T70" fmla="*/ 2147483647 w 286"/>
                <a:gd name="T71" fmla="*/ 1799362741 h 251"/>
                <a:gd name="T72" fmla="*/ 2147483647 w 286"/>
                <a:gd name="T73" fmla="*/ 1799362741 h 251"/>
                <a:gd name="T74" fmla="*/ 2147483647 w 286"/>
                <a:gd name="T75" fmla="*/ 1499610535 h 251"/>
                <a:gd name="T76" fmla="*/ 2147483647 w 286"/>
                <a:gd name="T77" fmla="*/ 1199575161 h 251"/>
                <a:gd name="T78" fmla="*/ 2147483647 w 286"/>
                <a:gd name="T79" fmla="*/ 749663949 h 251"/>
                <a:gd name="T80" fmla="*/ 2147483647 w 286"/>
                <a:gd name="T81" fmla="*/ 300034844 h 251"/>
                <a:gd name="T82" fmla="*/ 2147483647 w 286"/>
                <a:gd name="T83" fmla="*/ 149876368 h 251"/>
                <a:gd name="T84" fmla="*/ 2147483647 w 286"/>
                <a:gd name="T85" fmla="*/ 0 h 251"/>
                <a:gd name="T86" fmla="*/ 2147483647 w 286"/>
                <a:gd name="T87" fmla="*/ 0 h 251"/>
                <a:gd name="T88" fmla="*/ 2147483647 w 286"/>
                <a:gd name="T89" fmla="*/ 149876368 h 251"/>
                <a:gd name="T90" fmla="*/ 2147483647 w 286"/>
                <a:gd name="T91" fmla="*/ 149876368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51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1" name="Freeform 2324"/>
            <p:cNvSpPr>
              <a:spLocks/>
            </p:cNvSpPr>
            <p:nvPr/>
          </p:nvSpPr>
          <p:spPr bwMode="auto">
            <a:xfrm>
              <a:off x="7537451" y="6184900"/>
              <a:ext cx="168275" cy="163513"/>
            </a:xfrm>
            <a:custGeom>
              <a:avLst/>
              <a:gdLst>
                <a:gd name="T0" fmla="*/ 2147483647 w 319"/>
                <a:gd name="T1" fmla="*/ 444670164 h 309"/>
                <a:gd name="T2" fmla="*/ 2147483647 w 319"/>
                <a:gd name="T3" fmla="*/ 444670164 h 309"/>
                <a:gd name="T4" fmla="*/ 2147483647 w 319"/>
                <a:gd name="T5" fmla="*/ 2074381481 h 309"/>
                <a:gd name="T6" fmla="*/ 2147483647 w 319"/>
                <a:gd name="T7" fmla="*/ 2147483647 h 309"/>
                <a:gd name="T8" fmla="*/ 2147483647 w 319"/>
                <a:gd name="T9" fmla="*/ 2147483647 h 309"/>
                <a:gd name="T10" fmla="*/ 2147483647 w 319"/>
                <a:gd name="T11" fmla="*/ 2147483647 h 309"/>
                <a:gd name="T12" fmla="*/ 2147483647 w 319"/>
                <a:gd name="T13" fmla="*/ 2147483647 h 309"/>
                <a:gd name="T14" fmla="*/ 2147483647 w 319"/>
                <a:gd name="T15" fmla="*/ 2147483647 h 309"/>
                <a:gd name="T16" fmla="*/ 2147483647 w 319"/>
                <a:gd name="T17" fmla="*/ 2147483647 h 309"/>
                <a:gd name="T18" fmla="*/ 2147483647 w 319"/>
                <a:gd name="T19" fmla="*/ 2147483647 h 309"/>
                <a:gd name="T20" fmla="*/ 2147483647 w 319"/>
                <a:gd name="T21" fmla="*/ 2147483647 h 309"/>
                <a:gd name="T22" fmla="*/ 2147483647 w 319"/>
                <a:gd name="T23" fmla="*/ 2147483647 h 309"/>
                <a:gd name="T24" fmla="*/ 2147483647 w 319"/>
                <a:gd name="T25" fmla="*/ 2147483647 h 309"/>
                <a:gd name="T26" fmla="*/ 2147483647 w 319"/>
                <a:gd name="T27" fmla="*/ 2147483647 h 309"/>
                <a:gd name="T28" fmla="*/ 2147483647 w 319"/>
                <a:gd name="T29" fmla="*/ 2147483647 h 309"/>
                <a:gd name="T30" fmla="*/ 2147483647 w 319"/>
                <a:gd name="T31" fmla="*/ 2147483647 h 309"/>
                <a:gd name="T32" fmla="*/ 2147483647 w 319"/>
                <a:gd name="T33" fmla="*/ 2147483647 h 309"/>
                <a:gd name="T34" fmla="*/ 2147483647 w 319"/>
                <a:gd name="T35" fmla="*/ 2147483647 h 309"/>
                <a:gd name="T36" fmla="*/ 2147483647 w 319"/>
                <a:gd name="T37" fmla="*/ 2147483647 h 309"/>
                <a:gd name="T38" fmla="*/ 2147483647 w 319"/>
                <a:gd name="T39" fmla="*/ 2147483647 h 309"/>
                <a:gd name="T40" fmla="*/ 293569189 w 319"/>
                <a:gd name="T41" fmla="*/ 2147483647 h 309"/>
                <a:gd name="T42" fmla="*/ 293569189 w 319"/>
                <a:gd name="T43" fmla="*/ 2147483647 h 309"/>
                <a:gd name="T44" fmla="*/ 0 w 319"/>
                <a:gd name="T45" fmla="*/ 2147483647 h 309"/>
                <a:gd name="T46" fmla="*/ 146923593 w 319"/>
                <a:gd name="T47" fmla="*/ 2147483647 h 309"/>
                <a:gd name="T48" fmla="*/ 293569189 w 319"/>
                <a:gd name="T49" fmla="*/ 2147483647 h 309"/>
                <a:gd name="T50" fmla="*/ 1027630632 w 319"/>
                <a:gd name="T51" fmla="*/ 2147483647 h 309"/>
                <a:gd name="T52" fmla="*/ 2147483647 w 319"/>
                <a:gd name="T53" fmla="*/ 2147483647 h 309"/>
                <a:gd name="T54" fmla="*/ 2147483647 w 319"/>
                <a:gd name="T55" fmla="*/ 2147483647 h 309"/>
                <a:gd name="T56" fmla="*/ 2147483647 w 319"/>
                <a:gd name="T57" fmla="*/ 2147483647 h 309"/>
                <a:gd name="T58" fmla="*/ 2147483647 w 319"/>
                <a:gd name="T59" fmla="*/ 2147483647 h 309"/>
                <a:gd name="T60" fmla="*/ 2147483647 w 319"/>
                <a:gd name="T61" fmla="*/ 2147483647 h 309"/>
                <a:gd name="T62" fmla="*/ 2147483647 w 319"/>
                <a:gd name="T63" fmla="*/ 2147483647 h 309"/>
                <a:gd name="T64" fmla="*/ 2147483647 w 319"/>
                <a:gd name="T65" fmla="*/ 2147483647 h 309"/>
                <a:gd name="T66" fmla="*/ 2147483647 w 319"/>
                <a:gd name="T67" fmla="*/ 2147483647 h 309"/>
                <a:gd name="T68" fmla="*/ 2147483647 w 319"/>
                <a:gd name="T69" fmla="*/ 2147483647 h 309"/>
                <a:gd name="T70" fmla="*/ 2147483647 w 319"/>
                <a:gd name="T71" fmla="*/ 2147483647 h 309"/>
                <a:gd name="T72" fmla="*/ 2147483647 w 319"/>
                <a:gd name="T73" fmla="*/ 2147483647 h 309"/>
                <a:gd name="T74" fmla="*/ 2147483647 w 319"/>
                <a:gd name="T75" fmla="*/ 2147483647 h 309"/>
                <a:gd name="T76" fmla="*/ 2147483647 w 319"/>
                <a:gd name="T77" fmla="*/ 2147483647 h 309"/>
                <a:gd name="T78" fmla="*/ 2147483647 w 319"/>
                <a:gd name="T79" fmla="*/ 2147483647 h 309"/>
                <a:gd name="T80" fmla="*/ 2147483647 w 319"/>
                <a:gd name="T81" fmla="*/ 2147483647 h 309"/>
                <a:gd name="T82" fmla="*/ 2147483647 w 319"/>
                <a:gd name="T83" fmla="*/ 2147483647 h 309"/>
                <a:gd name="T84" fmla="*/ 2147483647 w 319"/>
                <a:gd name="T85" fmla="*/ 2147483647 h 309"/>
                <a:gd name="T86" fmla="*/ 2147483647 w 319"/>
                <a:gd name="T87" fmla="*/ 2147483647 h 309"/>
                <a:gd name="T88" fmla="*/ 2147483647 w 319"/>
                <a:gd name="T89" fmla="*/ 2147483647 h 309"/>
                <a:gd name="T90" fmla="*/ 2147483647 w 319"/>
                <a:gd name="T91" fmla="*/ 2147483647 h 309"/>
                <a:gd name="T92" fmla="*/ 2147483647 w 319"/>
                <a:gd name="T93" fmla="*/ 2147483647 h 309"/>
                <a:gd name="T94" fmla="*/ 2147483647 w 319"/>
                <a:gd name="T95" fmla="*/ 2147483647 h 309"/>
                <a:gd name="T96" fmla="*/ 2147483647 w 319"/>
                <a:gd name="T97" fmla="*/ 2147483647 h 309"/>
                <a:gd name="T98" fmla="*/ 2147483647 w 319"/>
                <a:gd name="T99" fmla="*/ 2147483647 h 309"/>
                <a:gd name="T100" fmla="*/ 2147483647 w 319"/>
                <a:gd name="T101" fmla="*/ 1333731091 h 309"/>
                <a:gd name="T102" fmla="*/ 2147483647 w 319"/>
                <a:gd name="T103" fmla="*/ 1333731091 h 309"/>
                <a:gd name="T104" fmla="*/ 2147483647 w 319"/>
                <a:gd name="T105" fmla="*/ 1037190476 h 309"/>
                <a:gd name="T106" fmla="*/ 2147483647 w 319"/>
                <a:gd name="T107" fmla="*/ 592800242 h 309"/>
                <a:gd name="T108" fmla="*/ 2147483647 w 319"/>
                <a:gd name="T109" fmla="*/ 444670164 h 309"/>
                <a:gd name="T110" fmla="*/ 2147483647 w 319"/>
                <a:gd name="T111" fmla="*/ 148130078 h 309"/>
                <a:gd name="T112" fmla="*/ 2147483647 w 319"/>
                <a:gd name="T113" fmla="*/ 0 h 309"/>
                <a:gd name="T114" fmla="*/ 2147483647 w 319"/>
                <a:gd name="T115" fmla="*/ 0 h 309"/>
                <a:gd name="T116" fmla="*/ 2147483647 w 319"/>
                <a:gd name="T117" fmla="*/ 148130078 h 309"/>
                <a:gd name="T118" fmla="*/ 2147483647 w 319"/>
                <a:gd name="T119" fmla="*/ 444670164 h 309"/>
                <a:gd name="T120" fmla="*/ 2147483647 w 319"/>
                <a:gd name="T121" fmla="*/ 444670164 h 3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9" h="30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2" name="Freeform 2325"/>
            <p:cNvSpPr>
              <a:spLocks/>
            </p:cNvSpPr>
            <p:nvPr/>
          </p:nvSpPr>
          <p:spPr bwMode="auto">
            <a:xfrm>
              <a:off x="7594601" y="6199188"/>
              <a:ext cx="139700" cy="136525"/>
            </a:xfrm>
            <a:custGeom>
              <a:avLst/>
              <a:gdLst>
                <a:gd name="T0" fmla="*/ 2147483647 w 264"/>
                <a:gd name="T1" fmla="*/ 0 h 256"/>
                <a:gd name="T2" fmla="*/ 2147483647 w 264"/>
                <a:gd name="T3" fmla="*/ 0 h 256"/>
                <a:gd name="T4" fmla="*/ 2147483647 w 264"/>
                <a:gd name="T5" fmla="*/ 455055424 h 256"/>
                <a:gd name="T6" fmla="*/ 2147483647 w 264"/>
                <a:gd name="T7" fmla="*/ 1213291809 h 256"/>
                <a:gd name="T8" fmla="*/ 2147483647 w 264"/>
                <a:gd name="T9" fmla="*/ 2147483647 h 256"/>
                <a:gd name="T10" fmla="*/ 2147483647 w 264"/>
                <a:gd name="T11" fmla="*/ 2147483647 h 256"/>
                <a:gd name="T12" fmla="*/ 2147483647 w 264"/>
                <a:gd name="T13" fmla="*/ 2147483647 h 256"/>
                <a:gd name="T14" fmla="*/ 2147483647 w 264"/>
                <a:gd name="T15" fmla="*/ 2147483647 h 256"/>
                <a:gd name="T16" fmla="*/ 2147483647 w 264"/>
                <a:gd name="T17" fmla="*/ 2147483647 h 256"/>
                <a:gd name="T18" fmla="*/ 2147483647 w 264"/>
                <a:gd name="T19" fmla="*/ 2147483647 h 256"/>
                <a:gd name="T20" fmla="*/ 2147483647 w 264"/>
                <a:gd name="T21" fmla="*/ 2147483647 h 256"/>
                <a:gd name="T22" fmla="*/ 2147483647 w 264"/>
                <a:gd name="T23" fmla="*/ 2147483647 h 256"/>
                <a:gd name="T24" fmla="*/ 2147483647 w 264"/>
                <a:gd name="T25" fmla="*/ 2147483647 h 256"/>
                <a:gd name="T26" fmla="*/ 444667746 w 264"/>
                <a:gd name="T27" fmla="*/ 2147483647 h 256"/>
                <a:gd name="T28" fmla="*/ 444667746 w 264"/>
                <a:gd name="T29" fmla="*/ 2147483647 h 256"/>
                <a:gd name="T30" fmla="*/ 444667746 w 264"/>
                <a:gd name="T31" fmla="*/ 2147483647 h 256"/>
                <a:gd name="T32" fmla="*/ 444667746 w 264"/>
                <a:gd name="T33" fmla="*/ 2147483647 h 256"/>
                <a:gd name="T34" fmla="*/ 148129096 w 264"/>
                <a:gd name="T35" fmla="*/ 2147483647 h 256"/>
                <a:gd name="T36" fmla="*/ 148129096 w 264"/>
                <a:gd name="T37" fmla="*/ 2147483647 h 256"/>
                <a:gd name="T38" fmla="*/ 0 w 264"/>
                <a:gd name="T39" fmla="*/ 2147483647 h 256"/>
                <a:gd name="T40" fmla="*/ 0 w 264"/>
                <a:gd name="T41" fmla="*/ 2147483647 h 256"/>
                <a:gd name="T42" fmla="*/ 0 w 264"/>
                <a:gd name="T43" fmla="*/ 2147483647 h 256"/>
                <a:gd name="T44" fmla="*/ 444667746 w 264"/>
                <a:gd name="T45" fmla="*/ 2147483647 h 256"/>
                <a:gd name="T46" fmla="*/ 592796842 w 264"/>
                <a:gd name="T47" fmla="*/ 2147483647 h 256"/>
                <a:gd name="T48" fmla="*/ 1037184129 w 264"/>
                <a:gd name="T49" fmla="*/ 2147483647 h 256"/>
                <a:gd name="T50" fmla="*/ 1333722779 w 264"/>
                <a:gd name="T51" fmla="*/ 2147483647 h 256"/>
                <a:gd name="T52" fmla="*/ 1629980971 w 264"/>
                <a:gd name="T53" fmla="*/ 2147483647 h 256"/>
                <a:gd name="T54" fmla="*/ 1629980971 w 264"/>
                <a:gd name="T55" fmla="*/ 2147483647 h 256"/>
                <a:gd name="T56" fmla="*/ 2147483647 w 264"/>
                <a:gd name="T57" fmla="*/ 2147483647 h 256"/>
                <a:gd name="T58" fmla="*/ 2147483647 w 264"/>
                <a:gd name="T59" fmla="*/ 2147483647 h 256"/>
                <a:gd name="T60" fmla="*/ 2147483647 w 264"/>
                <a:gd name="T61" fmla="*/ 2147483647 h 256"/>
                <a:gd name="T62" fmla="*/ 2147483647 w 264"/>
                <a:gd name="T63" fmla="*/ 2147483647 h 256"/>
                <a:gd name="T64" fmla="*/ 2147483647 w 264"/>
                <a:gd name="T65" fmla="*/ 2147483647 h 256"/>
                <a:gd name="T66" fmla="*/ 2147483647 w 264"/>
                <a:gd name="T67" fmla="*/ 2147483647 h 256"/>
                <a:gd name="T68" fmla="*/ 2147483647 w 264"/>
                <a:gd name="T69" fmla="*/ 2147483647 h 256"/>
                <a:gd name="T70" fmla="*/ 2147483647 w 264"/>
                <a:gd name="T71" fmla="*/ 2147483647 h 256"/>
                <a:gd name="T72" fmla="*/ 2147483647 w 264"/>
                <a:gd name="T73" fmla="*/ 2147483647 h 256"/>
                <a:gd name="T74" fmla="*/ 2147483647 w 264"/>
                <a:gd name="T75" fmla="*/ 2147483647 h 256"/>
                <a:gd name="T76" fmla="*/ 2147483647 w 264"/>
                <a:gd name="T77" fmla="*/ 1820222229 h 256"/>
                <a:gd name="T78" fmla="*/ 2147483647 w 264"/>
                <a:gd name="T79" fmla="*/ 1820222229 h 256"/>
                <a:gd name="T80" fmla="*/ 2147483647 w 264"/>
                <a:gd name="T81" fmla="*/ 1668347233 h 256"/>
                <a:gd name="T82" fmla="*/ 2147483647 w 264"/>
                <a:gd name="T83" fmla="*/ 1516757019 h 256"/>
                <a:gd name="T84" fmla="*/ 2147483647 w 264"/>
                <a:gd name="T85" fmla="*/ 1061701595 h 256"/>
                <a:gd name="T86" fmla="*/ 2147483647 w 264"/>
                <a:gd name="T87" fmla="*/ 606646171 h 256"/>
                <a:gd name="T88" fmla="*/ 2147483647 w 264"/>
                <a:gd name="T89" fmla="*/ 151590214 h 256"/>
                <a:gd name="T90" fmla="*/ 2147483647 w 264"/>
                <a:gd name="T91" fmla="*/ 0 h 256"/>
                <a:gd name="T92" fmla="*/ 2147483647 w 264"/>
                <a:gd name="T93" fmla="*/ 0 h 256"/>
                <a:gd name="T94" fmla="*/ 2147483647 w 264"/>
                <a:gd name="T95" fmla="*/ 0 h 256"/>
                <a:gd name="T96" fmla="*/ 2147483647 w 264"/>
                <a:gd name="T97" fmla="*/ 0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64" h="256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3" name="Freeform 2326"/>
            <p:cNvSpPr>
              <a:spLocks/>
            </p:cNvSpPr>
            <p:nvPr/>
          </p:nvSpPr>
          <p:spPr bwMode="auto">
            <a:xfrm>
              <a:off x="7621589" y="6216650"/>
              <a:ext cx="136525" cy="123825"/>
            </a:xfrm>
            <a:custGeom>
              <a:avLst/>
              <a:gdLst>
                <a:gd name="T0" fmla="*/ 2147483647 w 256"/>
                <a:gd name="T1" fmla="*/ 0 h 235"/>
                <a:gd name="T2" fmla="*/ 2147483647 w 256"/>
                <a:gd name="T3" fmla="*/ 0 h 235"/>
                <a:gd name="T4" fmla="*/ 2147483647 w 256"/>
                <a:gd name="T5" fmla="*/ 438947506 h 235"/>
                <a:gd name="T6" fmla="*/ 2147483647 w 256"/>
                <a:gd name="T7" fmla="*/ 1023933690 h 235"/>
                <a:gd name="T8" fmla="*/ 2147483647 w 256"/>
                <a:gd name="T9" fmla="*/ 1609197558 h 235"/>
                <a:gd name="T10" fmla="*/ 2147483647 w 256"/>
                <a:gd name="T11" fmla="*/ 2147483647 h 235"/>
                <a:gd name="T12" fmla="*/ 2147483647 w 256"/>
                <a:gd name="T13" fmla="*/ 2147483647 h 235"/>
                <a:gd name="T14" fmla="*/ 2147483647 w 256"/>
                <a:gd name="T15" fmla="*/ 2147483647 h 235"/>
                <a:gd name="T16" fmla="*/ 2147483647 w 256"/>
                <a:gd name="T17" fmla="*/ 2147483647 h 235"/>
                <a:gd name="T18" fmla="*/ 2147483647 w 256"/>
                <a:gd name="T19" fmla="*/ 2147483647 h 235"/>
                <a:gd name="T20" fmla="*/ 2147483647 w 256"/>
                <a:gd name="T21" fmla="*/ 2147483647 h 235"/>
                <a:gd name="T22" fmla="*/ 2147483647 w 256"/>
                <a:gd name="T23" fmla="*/ 2147483647 h 235"/>
                <a:gd name="T24" fmla="*/ 2147483647 w 256"/>
                <a:gd name="T25" fmla="*/ 2147483647 h 235"/>
                <a:gd name="T26" fmla="*/ 2147483647 w 256"/>
                <a:gd name="T27" fmla="*/ 2147483647 h 235"/>
                <a:gd name="T28" fmla="*/ 2147483647 w 256"/>
                <a:gd name="T29" fmla="*/ 2147483647 h 235"/>
                <a:gd name="T30" fmla="*/ 2147483647 w 256"/>
                <a:gd name="T31" fmla="*/ 2147483647 h 235"/>
                <a:gd name="T32" fmla="*/ 2147483647 w 256"/>
                <a:gd name="T33" fmla="*/ 2147483647 h 235"/>
                <a:gd name="T34" fmla="*/ 0 w 256"/>
                <a:gd name="T35" fmla="*/ 2147483647 h 235"/>
                <a:gd name="T36" fmla="*/ 0 w 256"/>
                <a:gd name="T37" fmla="*/ 2147483647 h 235"/>
                <a:gd name="T38" fmla="*/ 1213291809 w 256"/>
                <a:gd name="T39" fmla="*/ 2147483647 h 235"/>
                <a:gd name="T40" fmla="*/ 2147483647 w 256"/>
                <a:gd name="T41" fmla="*/ 2147483647 h 235"/>
                <a:gd name="T42" fmla="*/ 2147483647 w 256"/>
                <a:gd name="T43" fmla="*/ 2147483647 h 235"/>
                <a:gd name="T44" fmla="*/ 2147483647 w 256"/>
                <a:gd name="T45" fmla="*/ 2147483647 h 235"/>
                <a:gd name="T46" fmla="*/ 2147483647 w 256"/>
                <a:gd name="T47" fmla="*/ 2147483647 h 235"/>
                <a:gd name="T48" fmla="*/ 2147483647 w 256"/>
                <a:gd name="T49" fmla="*/ 2147483647 h 235"/>
                <a:gd name="T50" fmla="*/ 2147483647 w 256"/>
                <a:gd name="T51" fmla="*/ 2147483647 h 235"/>
                <a:gd name="T52" fmla="*/ 2147483647 w 256"/>
                <a:gd name="T53" fmla="*/ 2147483647 h 235"/>
                <a:gd name="T54" fmla="*/ 2147483647 w 256"/>
                <a:gd name="T55" fmla="*/ 2147483647 h 235"/>
                <a:gd name="T56" fmla="*/ 2147483647 w 256"/>
                <a:gd name="T57" fmla="*/ 2147483647 h 235"/>
                <a:gd name="T58" fmla="*/ 2147483647 w 256"/>
                <a:gd name="T59" fmla="*/ 2147483647 h 235"/>
                <a:gd name="T60" fmla="*/ 2147483647 w 256"/>
                <a:gd name="T61" fmla="*/ 2147483647 h 235"/>
                <a:gd name="T62" fmla="*/ 2147483647 w 256"/>
                <a:gd name="T63" fmla="*/ 2147483647 h 235"/>
                <a:gd name="T64" fmla="*/ 2147483647 w 256"/>
                <a:gd name="T65" fmla="*/ 2147483647 h 235"/>
                <a:gd name="T66" fmla="*/ 2147483647 w 256"/>
                <a:gd name="T67" fmla="*/ 2147483647 h 235"/>
                <a:gd name="T68" fmla="*/ 2147483647 w 256"/>
                <a:gd name="T69" fmla="*/ 2147483647 h 235"/>
                <a:gd name="T70" fmla="*/ 2147483647 w 256"/>
                <a:gd name="T71" fmla="*/ 2147483647 h 235"/>
                <a:gd name="T72" fmla="*/ 2147483647 w 256"/>
                <a:gd name="T73" fmla="*/ 2147483647 h 235"/>
                <a:gd name="T74" fmla="*/ 2147483647 w 256"/>
                <a:gd name="T75" fmla="*/ 2147483647 h 235"/>
                <a:gd name="T76" fmla="*/ 2147483647 w 256"/>
                <a:gd name="T77" fmla="*/ 2048145064 h 235"/>
                <a:gd name="T78" fmla="*/ 2147483647 w 256"/>
                <a:gd name="T79" fmla="*/ 2048145064 h 235"/>
                <a:gd name="T80" fmla="*/ 2147483647 w 256"/>
                <a:gd name="T81" fmla="*/ 1755513394 h 235"/>
                <a:gd name="T82" fmla="*/ 2147483647 w 256"/>
                <a:gd name="T83" fmla="*/ 1462881723 h 235"/>
                <a:gd name="T84" fmla="*/ 2147483647 w 256"/>
                <a:gd name="T85" fmla="*/ 1170249525 h 235"/>
                <a:gd name="T86" fmla="*/ 2147483647 w 256"/>
                <a:gd name="T87" fmla="*/ 877617855 h 235"/>
                <a:gd name="T88" fmla="*/ 2147483647 w 256"/>
                <a:gd name="T89" fmla="*/ 438947506 h 235"/>
                <a:gd name="T90" fmla="*/ 2147483647 w 256"/>
                <a:gd name="T91" fmla="*/ 292631671 h 235"/>
                <a:gd name="T92" fmla="*/ 2147483647 w 256"/>
                <a:gd name="T93" fmla="*/ 0 h 235"/>
                <a:gd name="T94" fmla="*/ 2147483647 w 256"/>
                <a:gd name="T95" fmla="*/ 0 h 235"/>
                <a:gd name="T96" fmla="*/ 2147483647 w 256"/>
                <a:gd name="T97" fmla="*/ 0 h 2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56" h="235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4" name="Freeform 2327"/>
            <p:cNvSpPr>
              <a:spLocks/>
            </p:cNvSpPr>
            <p:nvPr/>
          </p:nvSpPr>
          <p:spPr bwMode="auto">
            <a:xfrm>
              <a:off x="7666039" y="6221413"/>
              <a:ext cx="120650" cy="109538"/>
            </a:xfrm>
            <a:custGeom>
              <a:avLst/>
              <a:gdLst>
                <a:gd name="T0" fmla="*/ 2147483647 w 227"/>
                <a:gd name="T1" fmla="*/ 0 h 206"/>
                <a:gd name="T2" fmla="*/ 2147483647 w 227"/>
                <a:gd name="T3" fmla="*/ 0 h 206"/>
                <a:gd name="T4" fmla="*/ 2147483647 w 227"/>
                <a:gd name="T5" fmla="*/ 1353218095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150001966 w 227"/>
                <a:gd name="T21" fmla="*/ 2147483647 h 206"/>
                <a:gd name="T22" fmla="*/ 150001966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300286689 w 227"/>
                <a:gd name="T31" fmla="*/ 2147483647 h 206"/>
                <a:gd name="T32" fmla="*/ 600573377 w 227"/>
                <a:gd name="T33" fmla="*/ 2147483647 h 206"/>
                <a:gd name="T34" fmla="*/ 900860066 w 227"/>
                <a:gd name="T35" fmla="*/ 2147483647 h 206"/>
                <a:gd name="T36" fmla="*/ 1201147286 w 227"/>
                <a:gd name="T37" fmla="*/ 2147483647 h 206"/>
                <a:gd name="T38" fmla="*/ 1501433974 w 227"/>
                <a:gd name="T39" fmla="*/ 2147483647 h 206"/>
                <a:gd name="T40" fmla="*/ 1501433974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1804196676 h 206"/>
                <a:gd name="T64" fmla="*/ 2147483647 w 227"/>
                <a:gd name="T65" fmla="*/ 1804196676 h 206"/>
                <a:gd name="T66" fmla="*/ 2147483647 w 227"/>
                <a:gd name="T67" fmla="*/ 1353218095 h 206"/>
                <a:gd name="T68" fmla="*/ 2147483647 w 227"/>
                <a:gd name="T69" fmla="*/ 1202797961 h 206"/>
                <a:gd name="T70" fmla="*/ 2147483647 w 227"/>
                <a:gd name="T71" fmla="*/ 751819380 h 206"/>
                <a:gd name="T72" fmla="*/ 2147483647 w 227"/>
                <a:gd name="T73" fmla="*/ 300557915 h 206"/>
                <a:gd name="T74" fmla="*/ 2147483647 w 227"/>
                <a:gd name="T75" fmla="*/ 150420666 h 206"/>
                <a:gd name="T76" fmla="*/ 2147483647 w 227"/>
                <a:gd name="T77" fmla="*/ 0 h 206"/>
                <a:gd name="T78" fmla="*/ 2147483647 w 227"/>
                <a:gd name="T79" fmla="*/ 0 h 206"/>
                <a:gd name="T80" fmla="*/ 2147483647 w 227"/>
                <a:gd name="T81" fmla="*/ 0 h 206"/>
                <a:gd name="T82" fmla="*/ 2147483647 w 227"/>
                <a:gd name="T83" fmla="*/ 0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7" h="20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5" name="Freeform 2328"/>
            <p:cNvSpPr>
              <a:spLocks/>
            </p:cNvSpPr>
            <p:nvPr/>
          </p:nvSpPr>
          <p:spPr bwMode="auto">
            <a:xfrm>
              <a:off x="7686676" y="6216650"/>
              <a:ext cx="142875" cy="123825"/>
            </a:xfrm>
            <a:custGeom>
              <a:avLst/>
              <a:gdLst>
                <a:gd name="T0" fmla="*/ 2147483647 w 268"/>
                <a:gd name="T1" fmla="*/ 296258192 h 234"/>
                <a:gd name="T2" fmla="*/ 2147483647 w 268"/>
                <a:gd name="T3" fmla="*/ 296258192 h 234"/>
                <a:gd name="T4" fmla="*/ 2147483647 w 268"/>
                <a:gd name="T5" fmla="*/ 2147483647 h 234"/>
                <a:gd name="T6" fmla="*/ 2147483647 w 268"/>
                <a:gd name="T7" fmla="*/ 2147483647 h 234"/>
                <a:gd name="T8" fmla="*/ 2147483647 w 268"/>
                <a:gd name="T9" fmla="*/ 2147483647 h 234"/>
                <a:gd name="T10" fmla="*/ 2147483647 w 268"/>
                <a:gd name="T11" fmla="*/ 2147483647 h 234"/>
                <a:gd name="T12" fmla="*/ 2147483647 w 268"/>
                <a:gd name="T13" fmla="*/ 2147483647 h 234"/>
                <a:gd name="T14" fmla="*/ 2147483647 w 268"/>
                <a:gd name="T15" fmla="*/ 2147483647 h 234"/>
                <a:gd name="T16" fmla="*/ 302970169 w 268"/>
                <a:gd name="T17" fmla="*/ 2147483647 h 234"/>
                <a:gd name="T18" fmla="*/ 302970169 w 268"/>
                <a:gd name="T19" fmla="*/ 2147483647 h 234"/>
                <a:gd name="T20" fmla="*/ 0 w 268"/>
                <a:gd name="T21" fmla="*/ 2147483647 h 234"/>
                <a:gd name="T22" fmla="*/ 0 w 268"/>
                <a:gd name="T23" fmla="*/ 2147483647 h 234"/>
                <a:gd name="T24" fmla="*/ 0 w 268"/>
                <a:gd name="T25" fmla="*/ 2147483647 h 234"/>
                <a:gd name="T26" fmla="*/ 302970169 w 268"/>
                <a:gd name="T27" fmla="*/ 2147483647 h 234"/>
                <a:gd name="T28" fmla="*/ 605940872 w 268"/>
                <a:gd name="T29" fmla="*/ 2147483647 h 234"/>
                <a:gd name="T30" fmla="*/ 909195192 w 268"/>
                <a:gd name="T31" fmla="*/ 2147483647 h 234"/>
                <a:gd name="T32" fmla="*/ 1212165361 w 268"/>
                <a:gd name="T33" fmla="*/ 2147483647 h 234"/>
                <a:gd name="T34" fmla="*/ 1666620882 w 268"/>
                <a:gd name="T35" fmla="*/ 2147483647 h 234"/>
                <a:gd name="T36" fmla="*/ 1666620882 w 268"/>
                <a:gd name="T37" fmla="*/ 2147483647 h 234"/>
                <a:gd name="T38" fmla="*/ 2147483647 w 268"/>
                <a:gd name="T39" fmla="*/ 2147483647 h 234"/>
                <a:gd name="T40" fmla="*/ 2147483647 w 268"/>
                <a:gd name="T41" fmla="*/ 2147483647 h 234"/>
                <a:gd name="T42" fmla="*/ 2147483647 w 268"/>
                <a:gd name="T43" fmla="*/ 2147483647 h 234"/>
                <a:gd name="T44" fmla="*/ 2147483647 w 268"/>
                <a:gd name="T45" fmla="*/ 2147483647 h 234"/>
                <a:gd name="T46" fmla="*/ 2147483647 w 268"/>
                <a:gd name="T47" fmla="*/ 2147483647 h 234"/>
                <a:gd name="T48" fmla="*/ 2147483647 w 268"/>
                <a:gd name="T49" fmla="*/ 2147483647 h 234"/>
                <a:gd name="T50" fmla="*/ 2147483647 w 268"/>
                <a:gd name="T51" fmla="*/ 1778110067 h 234"/>
                <a:gd name="T52" fmla="*/ 2147483647 w 268"/>
                <a:gd name="T53" fmla="*/ 1778110067 h 234"/>
                <a:gd name="T54" fmla="*/ 2147483647 w 268"/>
                <a:gd name="T55" fmla="*/ 1629980971 h 234"/>
                <a:gd name="T56" fmla="*/ 2147483647 w 268"/>
                <a:gd name="T57" fmla="*/ 1185313754 h 234"/>
                <a:gd name="T58" fmla="*/ 2147483647 w 268"/>
                <a:gd name="T59" fmla="*/ 889055033 h 234"/>
                <a:gd name="T60" fmla="*/ 2147483647 w 268"/>
                <a:gd name="T61" fmla="*/ 444667746 h 234"/>
                <a:gd name="T62" fmla="*/ 2147483647 w 268"/>
                <a:gd name="T63" fmla="*/ 296258192 h 234"/>
                <a:gd name="T64" fmla="*/ 2147483647 w 268"/>
                <a:gd name="T65" fmla="*/ 0 h 234"/>
                <a:gd name="T66" fmla="*/ 2147483647 w 268"/>
                <a:gd name="T67" fmla="*/ 0 h 234"/>
                <a:gd name="T68" fmla="*/ 2147483647 w 268"/>
                <a:gd name="T69" fmla="*/ 296258192 h 234"/>
                <a:gd name="T70" fmla="*/ 2147483647 w 268"/>
                <a:gd name="T71" fmla="*/ 296258192 h 2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234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6" name="Freeform 2329"/>
            <p:cNvSpPr>
              <a:spLocks/>
            </p:cNvSpPr>
            <p:nvPr/>
          </p:nvSpPr>
          <p:spPr bwMode="auto">
            <a:xfrm>
              <a:off x="7718426" y="6223000"/>
              <a:ext cx="150813" cy="128588"/>
            </a:xfrm>
            <a:custGeom>
              <a:avLst/>
              <a:gdLst>
                <a:gd name="T0" fmla="*/ 2147483647 w 286"/>
                <a:gd name="T1" fmla="*/ 0 h 241"/>
                <a:gd name="T2" fmla="*/ 2147483647 w 286"/>
                <a:gd name="T3" fmla="*/ 0 h 241"/>
                <a:gd name="T4" fmla="*/ 2147483647 w 286"/>
                <a:gd name="T5" fmla="*/ 2147483647 h 241"/>
                <a:gd name="T6" fmla="*/ 2147483647 w 286"/>
                <a:gd name="T7" fmla="*/ 2147483647 h 241"/>
                <a:gd name="T8" fmla="*/ 2147483647 w 286"/>
                <a:gd name="T9" fmla="*/ 2147483647 h 241"/>
                <a:gd name="T10" fmla="*/ 2147483647 w 286"/>
                <a:gd name="T11" fmla="*/ 2147483647 h 241"/>
                <a:gd name="T12" fmla="*/ 2147483647 w 286"/>
                <a:gd name="T13" fmla="*/ 2147483647 h 241"/>
                <a:gd name="T14" fmla="*/ 2147483647 w 286"/>
                <a:gd name="T15" fmla="*/ 2147483647 h 241"/>
                <a:gd name="T16" fmla="*/ 2147483647 w 286"/>
                <a:gd name="T17" fmla="*/ 2147483647 h 241"/>
                <a:gd name="T18" fmla="*/ 2147483647 w 286"/>
                <a:gd name="T19" fmla="*/ 2147483647 h 241"/>
                <a:gd name="T20" fmla="*/ 2147483647 w 286"/>
                <a:gd name="T21" fmla="*/ 2147483647 h 241"/>
                <a:gd name="T22" fmla="*/ 2147483647 w 286"/>
                <a:gd name="T23" fmla="*/ 2147483647 h 241"/>
                <a:gd name="T24" fmla="*/ 2147483647 w 286"/>
                <a:gd name="T25" fmla="*/ 2147483647 h 241"/>
                <a:gd name="T26" fmla="*/ 2147483647 w 286"/>
                <a:gd name="T27" fmla="*/ 2147483647 h 241"/>
                <a:gd name="T28" fmla="*/ 146540141 w 286"/>
                <a:gd name="T29" fmla="*/ 2147483647 h 241"/>
                <a:gd name="T30" fmla="*/ 146540141 w 286"/>
                <a:gd name="T31" fmla="*/ 2147483647 h 241"/>
                <a:gd name="T32" fmla="*/ 0 w 286"/>
                <a:gd name="T33" fmla="*/ 2147483647 h 241"/>
                <a:gd name="T34" fmla="*/ 0 w 286"/>
                <a:gd name="T35" fmla="*/ 2147483647 h 241"/>
                <a:gd name="T36" fmla="*/ 0 w 286"/>
                <a:gd name="T37" fmla="*/ 2147483647 h 241"/>
                <a:gd name="T38" fmla="*/ 146540141 w 286"/>
                <a:gd name="T39" fmla="*/ 2147483647 h 241"/>
                <a:gd name="T40" fmla="*/ 586437932 w 286"/>
                <a:gd name="T41" fmla="*/ 2147483647 h 241"/>
                <a:gd name="T42" fmla="*/ 733255970 w 286"/>
                <a:gd name="T43" fmla="*/ 2147483647 h 241"/>
                <a:gd name="T44" fmla="*/ 1173153762 w 286"/>
                <a:gd name="T45" fmla="*/ 2147483647 h 241"/>
                <a:gd name="T46" fmla="*/ 1466234043 w 286"/>
                <a:gd name="T47" fmla="*/ 2147483647 h 241"/>
                <a:gd name="T48" fmla="*/ 1466234043 w 286"/>
                <a:gd name="T49" fmla="*/ 2147483647 h 241"/>
                <a:gd name="T50" fmla="*/ 2147483647 w 286"/>
                <a:gd name="T51" fmla="*/ 2147483647 h 241"/>
                <a:gd name="T52" fmla="*/ 2147483647 w 286"/>
                <a:gd name="T53" fmla="*/ 2147483647 h 241"/>
                <a:gd name="T54" fmla="*/ 2147483647 w 286"/>
                <a:gd name="T55" fmla="*/ 2147483647 h 241"/>
                <a:gd name="T56" fmla="*/ 2147483647 w 286"/>
                <a:gd name="T57" fmla="*/ 2147483647 h 241"/>
                <a:gd name="T58" fmla="*/ 2147483647 w 286"/>
                <a:gd name="T59" fmla="*/ 2147483647 h 241"/>
                <a:gd name="T60" fmla="*/ 2147483647 w 286"/>
                <a:gd name="T61" fmla="*/ 2147483647 h 241"/>
                <a:gd name="T62" fmla="*/ 2147483647 w 286"/>
                <a:gd name="T63" fmla="*/ 2147483647 h 241"/>
                <a:gd name="T64" fmla="*/ 2147483647 w 286"/>
                <a:gd name="T65" fmla="*/ 2147483647 h 241"/>
                <a:gd name="T66" fmla="*/ 2147483647 w 286"/>
                <a:gd name="T67" fmla="*/ 2147483647 h 241"/>
                <a:gd name="T68" fmla="*/ 2147483647 w 286"/>
                <a:gd name="T69" fmla="*/ 2147483647 h 241"/>
                <a:gd name="T70" fmla="*/ 2147483647 w 286"/>
                <a:gd name="T71" fmla="*/ 2147483647 h 241"/>
                <a:gd name="T72" fmla="*/ 2147483647 w 286"/>
                <a:gd name="T73" fmla="*/ 2147483647 h 241"/>
                <a:gd name="T74" fmla="*/ 2147483647 w 286"/>
                <a:gd name="T75" fmla="*/ 1822847481 h 241"/>
                <a:gd name="T76" fmla="*/ 2147483647 w 286"/>
                <a:gd name="T77" fmla="*/ 1822847481 h 241"/>
                <a:gd name="T78" fmla="*/ 2147483647 w 286"/>
                <a:gd name="T79" fmla="*/ 1670824985 h 241"/>
                <a:gd name="T80" fmla="*/ 2147483647 w 286"/>
                <a:gd name="T81" fmla="*/ 1215041885 h 241"/>
                <a:gd name="T82" fmla="*/ 2147483647 w 286"/>
                <a:gd name="T83" fmla="*/ 759543705 h 241"/>
                <a:gd name="T84" fmla="*/ 2147483647 w 286"/>
                <a:gd name="T85" fmla="*/ 607520676 h 241"/>
                <a:gd name="T86" fmla="*/ 2147483647 w 286"/>
                <a:gd name="T87" fmla="*/ 152022496 h 241"/>
                <a:gd name="T88" fmla="*/ 2147483647 w 286"/>
                <a:gd name="T89" fmla="*/ 0 h 241"/>
                <a:gd name="T90" fmla="*/ 2147483647 w 286"/>
                <a:gd name="T91" fmla="*/ 0 h 241"/>
                <a:gd name="T92" fmla="*/ 2147483647 w 286"/>
                <a:gd name="T93" fmla="*/ 0 h 241"/>
                <a:gd name="T94" fmla="*/ 2147483647 w 286"/>
                <a:gd name="T95" fmla="*/ 0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6" h="241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7" name="Freeform 2330"/>
            <p:cNvSpPr>
              <a:spLocks/>
            </p:cNvSpPr>
            <p:nvPr/>
          </p:nvSpPr>
          <p:spPr bwMode="auto">
            <a:xfrm>
              <a:off x="7767639" y="6221413"/>
              <a:ext cx="153988" cy="127000"/>
            </a:xfrm>
            <a:custGeom>
              <a:avLst/>
              <a:gdLst>
                <a:gd name="T0" fmla="*/ 2147483647 w 292"/>
                <a:gd name="T1" fmla="*/ 146347212 h 241"/>
                <a:gd name="T2" fmla="*/ 2147483647 w 292"/>
                <a:gd name="T3" fmla="*/ 146347212 h 241"/>
                <a:gd name="T4" fmla="*/ 2147483647 w 292"/>
                <a:gd name="T5" fmla="*/ 2147483647 h 241"/>
                <a:gd name="T6" fmla="*/ 2147483647 w 292"/>
                <a:gd name="T7" fmla="*/ 2147483647 h 241"/>
                <a:gd name="T8" fmla="*/ 2147483647 w 292"/>
                <a:gd name="T9" fmla="*/ 2147483647 h 241"/>
                <a:gd name="T10" fmla="*/ 2147483647 w 292"/>
                <a:gd name="T11" fmla="*/ 2147483647 h 241"/>
                <a:gd name="T12" fmla="*/ 2147483647 w 292"/>
                <a:gd name="T13" fmla="*/ 2147483647 h 241"/>
                <a:gd name="T14" fmla="*/ 2147483647 w 292"/>
                <a:gd name="T15" fmla="*/ 2147483647 h 241"/>
                <a:gd name="T16" fmla="*/ 2147483647 w 292"/>
                <a:gd name="T17" fmla="*/ 2147483647 h 241"/>
                <a:gd name="T18" fmla="*/ 2147483647 w 292"/>
                <a:gd name="T19" fmla="*/ 2147483647 h 241"/>
                <a:gd name="T20" fmla="*/ 2147483647 w 292"/>
                <a:gd name="T21" fmla="*/ 2147483647 h 241"/>
                <a:gd name="T22" fmla="*/ 2147483647 w 292"/>
                <a:gd name="T23" fmla="*/ 2147483647 h 241"/>
                <a:gd name="T24" fmla="*/ 2147483647 w 292"/>
                <a:gd name="T25" fmla="*/ 2147483647 h 241"/>
                <a:gd name="T26" fmla="*/ 293400403 w 292"/>
                <a:gd name="T27" fmla="*/ 2147483647 h 241"/>
                <a:gd name="T28" fmla="*/ 293400403 w 292"/>
                <a:gd name="T29" fmla="*/ 2147483647 h 241"/>
                <a:gd name="T30" fmla="*/ 0 w 292"/>
                <a:gd name="T31" fmla="*/ 2147483647 h 241"/>
                <a:gd name="T32" fmla="*/ 0 w 292"/>
                <a:gd name="T33" fmla="*/ 2147483647 h 241"/>
                <a:gd name="T34" fmla="*/ 0 w 292"/>
                <a:gd name="T35" fmla="*/ 2147483647 h 241"/>
                <a:gd name="T36" fmla="*/ 293400403 w 292"/>
                <a:gd name="T37" fmla="*/ 2147483647 h 241"/>
                <a:gd name="T38" fmla="*/ 586522362 w 292"/>
                <a:gd name="T39" fmla="*/ 2147483647 h 241"/>
                <a:gd name="T40" fmla="*/ 1026484008 w 292"/>
                <a:gd name="T41" fmla="*/ 2147483647 h 241"/>
                <a:gd name="T42" fmla="*/ 1173323168 w 292"/>
                <a:gd name="T43" fmla="*/ 2147483647 h 241"/>
                <a:gd name="T44" fmla="*/ 1613284287 w 292"/>
                <a:gd name="T45" fmla="*/ 2147483647 h 241"/>
                <a:gd name="T46" fmla="*/ 1613284287 w 292"/>
                <a:gd name="T47" fmla="*/ 2147483647 h 241"/>
                <a:gd name="T48" fmla="*/ 2147483647 w 292"/>
                <a:gd name="T49" fmla="*/ 2147483647 h 241"/>
                <a:gd name="T50" fmla="*/ 2147483647 w 292"/>
                <a:gd name="T51" fmla="*/ 2147483647 h 241"/>
                <a:gd name="T52" fmla="*/ 2147483647 w 292"/>
                <a:gd name="T53" fmla="*/ 2147483647 h 241"/>
                <a:gd name="T54" fmla="*/ 2147483647 w 292"/>
                <a:gd name="T55" fmla="*/ 2147483647 h 241"/>
                <a:gd name="T56" fmla="*/ 2147483647 w 292"/>
                <a:gd name="T57" fmla="*/ 2147483647 h 241"/>
                <a:gd name="T58" fmla="*/ 2147483647 w 292"/>
                <a:gd name="T59" fmla="*/ 2147483647 h 241"/>
                <a:gd name="T60" fmla="*/ 2147483647 w 292"/>
                <a:gd name="T61" fmla="*/ 2147483647 h 241"/>
                <a:gd name="T62" fmla="*/ 2147483647 w 292"/>
                <a:gd name="T63" fmla="*/ 2147483647 h 241"/>
                <a:gd name="T64" fmla="*/ 2147483647 w 292"/>
                <a:gd name="T65" fmla="*/ 2147483647 h 241"/>
                <a:gd name="T66" fmla="*/ 2147483647 w 292"/>
                <a:gd name="T67" fmla="*/ 1609817747 h 241"/>
                <a:gd name="T68" fmla="*/ 2147483647 w 292"/>
                <a:gd name="T69" fmla="*/ 1609817747 h 241"/>
                <a:gd name="T70" fmla="*/ 2147483647 w 292"/>
                <a:gd name="T71" fmla="*/ 1170776639 h 241"/>
                <a:gd name="T72" fmla="*/ 2147483647 w 292"/>
                <a:gd name="T73" fmla="*/ 1024429427 h 241"/>
                <a:gd name="T74" fmla="*/ 2147483647 w 292"/>
                <a:gd name="T75" fmla="*/ 585388320 h 241"/>
                <a:gd name="T76" fmla="*/ 2147483647 w 292"/>
                <a:gd name="T77" fmla="*/ 146347212 h 241"/>
                <a:gd name="T78" fmla="*/ 2147483647 w 292"/>
                <a:gd name="T79" fmla="*/ 0 h 241"/>
                <a:gd name="T80" fmla="*/ 2147483647 w 292"/>
                <a:gd name="T81" fmla="*/ 0 h 241"/>
                <a:gd name="T82" fmla="*/ 2147483647 w 292"/>
                <a:gd name="T83" fmla="*/ 0 h 241"/>
                <a:gd name="T84" fmla="*/ 2147483647 w 292"/>
                <a:gd name="T85" fmla="*/ 146347212 h 241"/>
                <a:gd name="T86" fmla="*/ 2147483647 w 292"/>
                <a:gd name="T87" fmla="*/ 146347212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92" h="241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8" name="Freeform 2331"/>
            <p:cNvSpPr>
              <a:spLocks/>
            </p:cNvSpPr>
            <p:nvPr/>
          </p:nvSpPr>
          <p:spPr bwMode="auto">
            <a:xfrm>
              <a:off x="7802564" y="6237288"/>
              <a:ext cx="125413" cy="109538"/>
            </a:xfrm>
            <a:custGeom>
              <a:avLst/>
              <a:gdLst>
                <a:gd name="T0" fmla="*/ 2147483647 w 237"/>
                <a:gd name="T1" fmla="*/ 0 h 205"/>
                <a:gd name="T2" fmla="*/ 2147483647 w 237"/>
                <a:gd name="T3" fmla="*/ 0 h 205"/>
                <a:gd name="T4" fmla="*/ 2147483647 w 237"/>
                <a:gd name="T5" fmla="*/ 2147483647 h 205"/>
                <a:gd name="T6" fmla="*/ 2147483647 w 237"/>
                <a:gd name="T7" fmla="*/ 2147483647 h 205"/>
                <a:gd name="T8" fmla="*/ 2147483647 w 237"/>
                <a:gd name="T9" fmla="*/ 2147483647 h 205"/>
                <a:gd name="T10" fmla="*/ 2147483647 w 237"/>
                <a:gd name="T11" fmla="*/ 2147483647 h 205"/>
                <a:gd name="T12" fmla="*/ 2147483647 w 237"/>
                <a:gd name="T13" fmla="*/ 2147483647 h 205"/>
                <a:gd name="T14" fmla="*/ 2147483647 w 237"/>
                <a:gd name="T15" fmla="*/ 2147483647 h 205"/>
                <a:gd name="T16" fmla="*/ 2147483647 w 237"/>
                <a:gd name="T17" fmla="*/ 2147483647 h 205"/>
                <a:gd name="T18" fmla="*/ 2147483647 w 237"/>
                <a:gd name="T19" fmla="*/ 2147483647 h 205"/>
                <a:gd name="T20" fmla="*/ 2147483647 w 237"/>
                <a:gd name="T21" fmla="*/ 2147483647 h 205"/>
                <a:gd name="T22" fmla="*/ 2147483647 w 237"/>
                <a:gd name="T23" fmla="*/ 2147483647 h 205"/>
                <a:gd name="T24" fmla="*/ 2147483647 w 237"/>
                <a:gd name="T25" fmla="*/ 2147483647 h 205"/>
                <a:gd name="T26" fmla="*/ 296260960 w 237"/>
                <a:gd name="T27" fmla="*/ 2147483647 h 205"/>
                <a:gd name="T28" fmla="*/ 296260960 w 237"/>
                <a:gd name="T29" fmla="*/ 2147483647 h 205"/>
                <a:gd name="T30" fmla="*/ 0 w 237"/>
                <a:gd name="T31" fmla="*/ 2147483647 h 205"/>
                <a:gd name="T32" fmla="*/ 0 w 237"/>
                <a:gd name="T33" fmla="*/ 2147483647 h 205"/>
                <a:gd name="T34" fmla="*/ 0 w 237"/>
                <a:gd name="T35" fmla="*/ 2147483647 h 205"/>
                <a:gd name="T36" fmla="*/ 296260960 w 237"/>
                <a:gd name="T37" fmla="*/ 2147483647 h 205"/>
                <a:gd name="T38" fmla="*/ 592801322 w 237"/>
                <a:gd name="T39" fmla="*/ 2147483647 h 205"/>
                <a:gd name="T40" fmla="*/ 889062282 w 237"/>
                <a:gd name="T41" fmla="*/ 2147483647 h 205"/>
                <a:gd name="T42" fmla="*/ 1333733388 w 237"/>
                <a:gd name="T43" fmla="*/ 2147483647 h 205"/>
                <a:gd name="T44" fmla="*/ 1778124564 w 237"/>
                <a:gd name="T45" fmla="*/ 2147483647 h 205"/>
                <a:gd name="T46" fmla="*/ 1778124564 w 237"/>
                <a:gd name="T47" fmla="*/ 2147483647 h 205"/>
                <a:gd name="T48" fmla="*/ 2147483647 w 237"/>
                <a:gd name="T49" fmla="*/ 2147483647 h 205"/>
                <a:gd name="T50" fmla="*/ 2147483647 w 237"/>
                <a:gd name="T51" fmla="*/ 2147483647 h 205"/>
                <a:gd name="T52" fmla="*/ 2147483647 w 237"/>
                <a:gd name="T53" fmla="*/ 2147483647 h 205"/>
                <a:gd name="T54" fmla="*/ 2147483647 w 237"/>
                <a:gd name="T55" fmla="*/ 2147483647 h 205"/>
                <a:gd name="T56" fmla="*/ 2147483647 w 237"/>
                <a:gd name="T57" fmla="*/ 2147483647 h 205"/>
                <a:gd name="T58" fmla="*/ 2147483647 w 237"/>
                <a:gd name="T59" fmla="*/ 2147483647 h 205"/>
                <a:gd name="T60" fmla="*/ 2147483647 w 237"/>
                <a:gd name="T61" fmla="*/ 2147483647 h 205"/>
                <a:gd name="T62" fmla="*/ 2147483647 w 237"/>
                <a:gd name="T63" fmla="*/ 2147483647 h 205"/>
                <a:gd name="T64" fmla="*/ 2147483647 w 237"/>
                <a:gd name="T65" fmla="*/ 2147483647 h 205"/>
                <a:gd name="T66" fmla="*/ 2147483647 w 237"/>
                <a:gd name="T67" fmla="*/ 2147483647 h 205"/>
                <a:gd name="T68" fmla="*/ 2147483647 w 237"/>
                <a:gd name="T69" fmla="*/ 2147483647 h 205"/>
                <a:gd name="T70" fmla="*/ 2147483647 w 237"/>
                <a:gd name="T71" fmla="*/ 1830692564 h 205"/>
                <a:gd name="T72" fmla="*/ 2147483647 w 237"/>
                <a:gd name="T73" fmla="*/ 1830692564 h 205"/>
                <a:gd name="T74" fmla="*/ 2147483647 w 237"/>
                <a:gd name="T75" fmla="*/ 1373019289 h 205"/>
                <a:gd name="T76" fmla="*/ 2147483647 w 237"/>
                <a:gd name="T77" fmla="*/ 1220556820 h 205"/>
                <a:gd name="T78" fmla="*/ 2147483647 w 237"/>
                <a:gd name="T79" fmla="*/ 762883546 h 205"/>
                <a:gd name="T80" fmla="*/ 2147483647 w 237"/>
                <a:gd name="T81" fmla="*/ 457673275 h 205"/>
                <a:gd name="T82" fmla="*/ 2147483647 w 237"/>
                <a:gd name="T83" fmla="*/ 152462469 h 205"/>
                <a:gd name="T84" fmla="*/ 2147483647 w 237"/>
                <a:gd name="T85" fmla="*/ 0 h 205"/>
                <a:gd name="T86" fmla="*/ 2147483647 w 237"/>
                <a:gd name="T87" fmla="*/ 0 h 205"/>
                <a:gd name="T88" fmla="*/ 2147483647 w 237"/>
                <a:gd name="T89" fmla="*/ 0 h 205"/>
                <a:gd name="T90" fmla="*/ 2147483647 w 237"/>
                <a:gd name="T91" fmla="*/ 0 h 2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05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9" name="Freeform 2332"/>
            <p:cNvSpPr>
              <a:spLocks/>
            </p:cNvSpPr>
            <p:nvPr/>
          </p:nvSpPr>
          <p:spPr bwMode="auto">
            <a:xfrm>
              <a:off x="7854951" y="6226175"/>
              <a:ext cx="125413" cy="117475"/>
            </a:xfrm>
            <a:custGeom>
              <a:avLst/>
              <a:gdLst>
                <a:gd name="T0" fmla="*/ 2147483647 w 237"/>
                <a:gd name="T1" fmla="*/ 432636825 h 224"/>
                <a:gd name="T2" fmla="*/ 2147483647 w 237"/>
                <a:gd name="T3" fmla="*/ 432636825 h 224"/>
                <a:gd name="T4" fmla="*/ 2147483647 w 237"/>
                <a:gd name="T5" fmla="*/ 2147483647 h 224"/>
                <a:gd name="T6" fmla="*/ 2147483647 w 237"/>
                <a:gd name="T7" fmla="*/ 2147483647 h 224"/>
                <a:gd name="T8" fmla="*/ 2147483647 w 237"/>
                <a:gd name="T9" fmla="*/ 2147483647 h 224"/>
                <a:gd name="T10" fmla="*/ 2147483647 w 237"/>
                <a:gd name="T11" fmla="*/ 2147483647 h 224"/>
                <a:gd name="T12" fmla="*/ 2147483647 w 237"/>
                <a:gd name="T13" fmla="*/ 2147483647 h 224"/>
                <a:gd name="T14" fmla="*/ 2147483647 w 237"/>
                <a:gd name="T15" fmla="*/ 2147483647 h 224"/>
                <a:gd name="T16" fmla="*/ 2147483647 w 237"/>
                <a:gd name="T17" fmla="*/ 2147483647 h 224"/>
                <a:gd name="T18" fmla="*/ 2147483647 w 237"/>
                <a:gd name="T19" fmla="*/ 2147483647 h 224"/>
                <a:gd name="T20" fmla="*/ 2147483647 w 237"/>
                <a:gd name="T21" fmla="*/ 2147483647 h 224"/>
                <a:gd name="T22" fmla="*/ 2147483647 w 237"/>
                <a:gd name="T23" fmla="*/ 2147483647 h 224"/>
                <a:gd name="T24" fmla="*/ 1333733388 w 237"/>
                <a:gd name="T25" fmla="*/ 2147483647 h 224"/>
                <a:gd name="T26" fmla="*/ 148130216 w 237"/>
                <a:gd name="T27" fmla="*/ 2147483647 h 224"/>
                <a:gd name="T28" fmla="*/ 148130216 w 237"/>
                <a:gd name="T29" fmla="*/ 2147483647 h 224"/>
                <a:gd name="T30" fmla="*/ 0 w 237"/>
                <a:gd name="T31" fmla="*/ 2147483647 h 224"/>
                <a:gd name="T32" fmla="*/ 0 w 237"/>
                <a:gd name="T33" fmla="*/ 2147483647 h 224"/>
                <a:gd name="T34" fmla="*/ 148130216 w 237"/>
                <a:gd name="T35" fmla="*/ 2147483647 h 224"/>
                <a:gd name="T36" fmla="*/ 592801322 w 237"/>
                <a:gd name="T37" fmla="*/ 2147483647 h 224"/>
                <a:gd name="T38" fmla="*/ 1037192498 w 237"/>
                <a:gd name="T39" fmla="*/ 2147483647 h 224"/>
                <a:gd name="T40" fmla="*/ 1185322713 w 237"/>
                <a:gd name="T41" fmla="*/ 2147483647 h 224"/>
                <a:gd name="T42" fmla="*/ 1629993819 w 237"/>
                <a:gd name="T43" fmla="*/ 2147483647 h 224"/>
                <a:gd name="T44" fmla="*/ 1778124564 w 237"/>
                <a:gd name="T45" fmla="*/ 2147483647 h 224"/>
                <a:gd name="T46" fmla="*/ 1778124564 w 237"/>
                <a:gd name="T47" fmla="*/ 2147483647 h 224"/>
                <a:gd name="T48" fmla="*/ 2147483647 w 237"/>
                <a:gd name="T49" fmla="*/ 2147483647 h 224"/>
                <a:gd name="T50" fmla="*/ 2147483647 w 237"/>
                <a:gd name="T51" fmla="*/ 2147483647 h 224"/>
                <a:gd name="T52" fmla="*/ 2147483647 w 237"/>
                <a:gd name="T53" fmla="*/ 2147483647 h 224"/>
                <a:gd name="T54" fmla="*/ 2147483647 w 237"/>
                <a:gd name="T55" fmla="*/ 2147483647 h 224"/>
                <a:gd name="T56" fmla="*/ 2147483647 w 237"/>
                <a:gd name="T57" fmla="*/ 2147483647 h 224"/>
                <a:gd name="T58" fmla="*/ 2147483647 w 237"/>
                <a:gd name="T59" fmla="*/ 2147483647 h 224"/>
                <a:gd name="T60" fmla="*/ 2147483647 w 237"/>
                <a:gd name="T61" fmla="*/ 2147483647 h 224"/>
                <a:gd name="T62" fmla="*/ 2147483647 w 237"/>
                <a:gd name="T63" fmla="*/ 2147483647 h 224"/>
                <a:gd name="T64" fmla="*/ 2147483647 w 237"/>
                <a:gd name="T65" fmla="*/ 2147483647 h 224"/>
                <a:gd name="T66" fmla="*/ 2147483647 w 237"/>
                <a:gd name="T67" fmla="*/ 2147483647 h 224"/>
                <a:gd name="T68" fmla="*/ 2147483647 w 237"/>
                <a:gd name="T69" fmla="*/ 2147483647 h 224"/>
                <a:gd name="T70" fmla="*/ 2147483647 w 237"/>
                <a:gd name="T71" fmla="*/ 1730822632 h 224"/>
                <a:gd name="T72" fmla="*/ 2147483647 w 237"/>
                <a:gd name="T73" fmla="*/ 1730822632 h 224"/>
                <a:gd name="T74" fmla="*/ 2147483647 w 237"/>
                <a:gd name="T75" fmla="*/ 1298185807 h 224"/>
                <a:gd name="T76" fmla="*/ 2147483647 w 237"/>
                <a:gd name="T77" fmla="*/ 1009669305 h 224"/>
                <a:gd name="T78" fmla="*/ 2147483647 w 237"/>
                <a:gd name="T79" fmla="*/ 577032480 h 224"/>
                <a:gd name="T80" fmla="*/ 2147483647 w 237"/>
                <a:gd name="T81" fmla="*/ 432636825 h 224"/>
                <a:gd name="T82" fmla="*/ 2147483647 w 237"/>
                <a:gd name="T83" fmla="*/ 144120847 h 224"/>
                <a:gd name="T84" fmla="*/ 2147483647 w 237"/>
                <a:gd name="T85" fmla="*/ 0 h 224"/>
                <a:gd name="T86" fmla="*/ 2147483647 w 237"/>
                <a:gd name="T87" fmla="*/ 0 h 224"/>
                <a:gd name="T88" fmla="*/ 2147483647 w 237"/>
                <a:gd name="T89" fmla="*/ 432636825 h 224"/>
                <a:gd name="T90" fmla="*/ 2147483647 w 237"/>
                <a:gd name="T91" fmla="*/ 432636825 h 2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24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0" name="Freeform 2333"/>
            <p:cNvSpPr>
              <a:spLocks/>
            </p:cNvSpPr>
            <p:nvPr/>
          </p:nvSpPr>
          <p:spPr bwMode="auto">
            <a:xfrm>
              <a:off x="7886701" y="6216650"/>
              <a:ext cx="144463" cy="120650"/>
            </a:xfrm>
            <a:custGeom>
              <a:avLst/>
              <a:gdLst>
                <a:gd name="T0" fmla="*/ 2147483647 w 274"/>
                <a:gd name="T1" fmla="*/ 296258192 h 228"/>
                <a:gd name="T2" fmla="*/ 2147483647 w 274"/>
                <a:gd name="T3" fmla="*/ 296258192 h 228"/>
                <a:gd name="T4" fmla="*/ 2147483647 w 274"/>
                <a:gd name="T5" fmla="*/ 1778110067 h 228"/>
                <a:gd name="T6" fmla="*/ 2147483647 w 274"/>
                <a:gd name="T7" fmla="*/ 2147483647 h 228"/>
                <a:gd name="T8" fmla="*/ 2147483647 w 274"/>
                <a:gd name="T9" fmla="*/ 2147483647 h 228"/>
                <a:gd name="T10" fmla="*/ 2147483647 w 274"/>
                <a:gd name="T11" fmla="*/ 2147483647 h 228"/>
                <a:gd name="T12" fmla="*/ 2147483647 w 274"/>
                <a:gd name="T13" fmla="*/ 2147483647 h 228"/>
                <a:gd name="T14" fmla="*/ 2147483647 w 274"/>
                <a:gd name="T15" fmla="*/ 2147483647 h 228"/>
                <a:gd name="T16" fmla="*/ 2147483647 w 274"/>
                <a:gd name="T17" fmla="*/ 2147483647 h 228"/>
                <a:gd name="T18" fmla="*/ 2147483647 w 274"/>
                <a:gd name="T19" fmla="*/ 2147483647 h 228"/>
                <a:gd name="T20" fmla="*/ 2147483647 w 274"/>
                <a:gd name="T21" fmla="*/ 2147483647 h 228"/>
                <a:gd name="T22" fmla="*/ 2147483647 w 274"/>
                <a:gd name="T23" fmla="*/ 2147483647 h 228"/>
                <a:gd name="T24" fmla="*/ 1465505958 w 274"/>
                <a:gd name="T25" fmla="*/ 2147483647 h 228"/>
                <a:gd name="T26" fmla="*/ 439762771 w 274"/>
                <a:gd name="T27" fmla="*/ 2147483647 h 228"/>
                <a:gd name="T28" fmla="*/ 0 w 274"/>
                <a:gd name="T29" fmla="*/ 2147483647 h 228"/>
                <a:gd name="T30" fmla="*/ 0 w 274"/>
                <a:gd name="T31" fmla="*/ 2147483647 h 228"/>
                <a:gd name="T32" fmla="*/ 0 w 274"/>
                <a:gd name="T33" fmla="*/ 2147483647 h 228"/>
                <a:gd name="T34" fmla="*/ 146494972 w 274"/>
                <a:gd name="T35" fmla="*/ 2147483647 h 228"/>
                <a:gd name="T36" fmla="*/ 439762771 w 274"/>
                <a:gd name="T37" fmla="*/ 2147483647 h 228"/>
                <a:gd name="T38" fmla="*/ 732752715 w 274"/>
                <a:gd name="T39" fmla="*/ 2147483647 h 228"/>
                <a:gd name="T40" fmla="*/ 1026021041 w 274"/>
                <a:gd name="T41" fmla="*/ 2147483647 h 228"/>
                <a:gd name="T42" fmla="*/ 1465505958 w 274"/>
                <a:gd name="T43" fmla="*/ 2147483647 h 228"/>
                <a:gd name="T44" fmla="*/ 1758773757 w 274"/>
                <a:gd name="T45" fmla="*/ 2147483647 h 228"/>
                <a:gd name="T46" fmla="*/ 2051763701 w 274"/>
                <a:gd name="T47" fmla="*/ 2147483647 h 228"/>
                <a:gd name="T48" fmla="*/ 2051763701 w 274"/>
                <a:gd name="T49" fmla="*/ 2147483647 h 228"/>
                <a:gd name="T50" fmla="*/ 2051763701 w 274"/>
                <a:gd name="T51" fmla="*/ 2147483647 h 228"/>
                <a:gd name="T52" fmla="*/ 2147483647 w 274"/>
                <a:gd name="T53" fmla="*/ 2147483647 h 228"/>
                <a:gd name="T54" fmla="*/ 2147483647 w 274"/>
                <a:gd name="T55" fmla="*/ 2147483647 h 228"/>
                <a:gd name="T56" fmla="*/ 2147483647 w 274"/>
                <a:gd name="T57" fmla="*/ 2147483647 h 228"/>
                <a:gd name="T58" fmla="*/ 2147483647 w 274"/>
                <a:gd name="T59" fmla="*/ 2147483647 h 228"/>
                <a:gd name="T60" fmla="*/ 2147483647 w 274"/>
                <a:gd name="T61" fmla="*/ 2147483647 h 228"/>
                <a:gd name="T62" fmla="*/ 2147483647 w 274"/>
                <a:gd name="T63" fmla="*/ 2147483647 h 228"/>
                <a:gd name="T64" fmla="*/ 2147483647 w 274"/>
                <a:gd name="T65" fmla="*/ 2147483647 h 228"/>
                <a:gd name="T66" fmla="*/ 2147483647 w 274"/>
                <a:gd name="T67" fmla="*/ 2147483647 h 228"/>
                <a:gd name="T68" fmla="*/ 2147483647 w 274"/>
                <a:gd name="T69" fmla="*/ 2147483647 h 228"/>
                <a:gd name="T70" fmla="*/ 2147483647 w 274"/>
                <a:gd name="T71" fmla="*/ 2147483647 h 228"/>
                <a:gd name="T72" fmla="*/ 2147483647 w 274"/>
                <a:gd name="T73" fmla="*/ 2147483647 h 228"/>
                <a:gd name="T74" fmla="*/ 2147483647 w 274"/>
                <a:gd name="T75" fmla="*/ 2147483647 h 228"/>
                <a:gd name="T76" fmla="*/ 2147483647 w 274"/>
                <a:gd name="T77" fmla="*/ 2147483647 h 228"/>
                <a:gd name="T78" fmla="*/ 2147483647 w 274"/>
                <a:gd name="T79" fmla="*/ 1778110067 h 228"/>
                <a:gd name="T80" fmla="*/ 2147483647 w 274"/>
                <a:gd name="T81" fmla="*/ 1778110067 h 228"/>
                <a:gd name="T82" fmla="*/ 2147483647 w 274"/>
                <a:gd name="T83" fmla="*/ 1629980971 h 228"/>
                <a:gd name="T84" fmla="*/ 2147483647 w 274"/>
                <a:gd name="T85" fmla="*/ 1185313754 h 228"/>
                <a:gd name="T86" fmla="*/ 2147483647 w 274"/>
                <a:gd name="T87" fmla="*/ 889055033 h 228"/>
                <a:gd name="T88" fmla="*/ 2147483647 w 274"/>
                <a:gd name="T89" fmla="*/ 592796842 h 228"/>
                <a:gd name="T90" fmla="*/ 2147483647 w 274"/>
                <a:gd name="T91" fmla="*/ 296258192 h 228"/>
                <a:gd name="T92" fmla="*/ 2147483647 w 274"/>
                <a:gd name="T93" fmla="*/ 0 h 228"/>
                <a:gd name="T94" fmla="*/ 2147483647 w 274"/>
                <a:gd name="T95" fmla="*/ 0 h 228"/>
                <a:gd name="T96" fmla="*/ 2147483647 w 274"/>
                <a:gd name="T97" fmla="*/ 296258192 h 228"/>
                <a:gd name="T98" fmla="*/ 2147483647 w 274"/>
                <a:gd name="T99" fmla="*/ 296258192 h 2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74" h="228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1" name="Freeform 2334"/>
            <p:cNvSpPr>
              <a:spLocks/>
            </p:cNvSpPr>
            <p:nvPr/>
          </p:nvSpPr>
          <p:spPr bwMode="auto">
            <a:xfrm>
              <a:off x="7912101" y="6227763"/>
              <a:ext cx="133350" cy="114300"/>
            </a:xfrm>
            <a:custGeom>
              <a:avLst/>
              <a:gdLst>
                <a:gd name="T0" fmla="*/ 2147483647 w 251"/>
                <a:gd name="T1" fmla="*/ 148129096 h 216"/>
                <a:gd name="T2" fmla="*/ 2147483647 w 251"/>
                <a:gd name="T3" fmla="*/ 148129096 h 216"/>
                <a:gd name="T4" fmla="*/ 2147483647 w 251"/>
                <a:gd name="T5" fmla="*/ 2147483647 h 216"/>
                <a:gd name="T6" fmla="*/ 2147483647 w 251"/>
                <a:gd name="T7" fmla="*/ 2147483647 h 216"/>
                <a:gd name="T8" fmla="*/ 2147483647 w 251"/>
                <a:gd name="T9" fmla="*/ 2147483647 h 216"/>
                <a:gd name="T10" fmla="*/ 2147483647 w 251"/>
                <a:gd name="T11" fmla="*/ 2147483647 h 216"/>
                <a:gd name="T12" fmla="*/ 2147483647 w 251"/>
                <a:gd name="T13" fmla="*/ 2147483647 h 216"/>
                <a:gd name="T14" fmla="*/ 2147483647 w 251"/>
                <a:gd name="T15" fmla="*/ 2147483647 h 216"/>
                <a:gd name="T16" fmla="*/ 2147483647 w 251"/>
                <a:gd name="T17" fmla="*/ 2147483647 h 216"/>
                <a:gd name="T18" fmla="*/ 2147483647 w 251"/>
                <a:gd name="T19" fmla="*/ 2147483647 h 216"/>
                <a:gd name="T20" fmla="*/ 449911212 w 251"/>
                <a:gd name="T21" fmla="*/ 2147483647 h 216"/>
                <a:gd name="T22" fmla="*/ 449911212 w 251"/>
                <a:gd name="T23" fmla="*/ 2147483647 h 216"/>
                <a:gd name="T24" fmla="*/ 149876368 w 251"/>
                <a:gd name="T25" fmla="*/ 2147483647 h 216"/>
                <a:gd name="T26" fmla="*/ 0 w 251"/>
                <a:gd name="T27" fmla="*/ 2147483647 h 216"/>
                <a:gd name="T28" fmla="*/ 149876368 w 251"/>
                <a:gd name="T29" fmla="*/ 2147483647 h 216"/>
                <a:gd name="T30" fmla="*/ 599787580 w 251"/>
                <a:gd name="T31" fmla="*/ 2147483647 h 216"/>
                <a:gd name="T32" fmla="*/ 1049698792 w 251"/>
                <a:gd name="T33" fmla="*/ 2147483647 h 216"/>
                <a:gd name="T34" fmla="*/ 1349451529 w 251"/>
                <a:gd name="T35" fmla="*/ 2147483647 h 216"/>
                <a:gd name="T36" fmla="*/ 1349451529 w 251"/>
                <a:gd name="T37" fmla="*/ 2147483647 h 216"/>
                <a:gd name="T38" fmla="*/ 2147483647 w 251"/>
                <a:gd name="T39" fmla="*/ 2147483647 h 216"/>
                <a:gd name="T40" fmla="*/ 2147483647 w 251"/>
                <a:gd name="T41" fmla="*/ 2147483647 h 216"/>
                <a:gd name="T42" fmla="*/ 2147483647 w 251"/>
                <a:gd name="T43" fmla="*/ 2147483647 h 216"/>
                <a:gd name="T44" fmla="*/ 2147483647 w 251"/>
                <a:gd name="T45" fmla="*/ 2147483647 h 216"/>
                <a:gd name="T46" fmla="*/ 2147483647 w 251"/>
                <a:gd name="T47" fmla="*/ 2147483647 h 216"/>
                <a:gd name="T48" fmla="*/ 2147483647 w 251"/>
                <a:gd name="T49" fmla="*/ 2147483647 h 216"/>
                <a:gd name="T50" fmla="*/ 2147483647 w 251"/>
                <a:gd name="T51" fmla="*/ 2147483647 h 216"/>
                <a:gd name="T52" fmla="*/ 2147483647 w 251"/>
                <a:gd name="T53" fmla="*/ 2147483647 h 216"/>
                <a:gd name="T54" fmla="*/ 2147483647 w 251"/>
                <a:gd name="T55" fmla="*/ 2147483647 h 216"/>
                <a:gd name="T56" fmla="*/ 2147483647 w 251"/>
                <a:gd name="T57" fmla="*/ 2147483647 h 216"/>
                <a:gd name="T58" fmla="*/ 2147483647 w 251"/>
                <a:gd name="T59" fmla="*/ 2147483647 h 216"/>
                <a:gd name="T60" fmla="*/ 2147483647 w 251"/>
                <a:gd name="T61" fmla="*/ 2147483647 h 216"/>
                <a:gd name="T62" fmla="*/ 2147483647 w 251"/>
                <a:gd name="T63" fmla="*/ 2147483647 h 216"/>
                <a:gd name="T64" fmla="*/ 2147483647 w 251"/>
                <a:gd name="T65" fmla="*/ 2074368788 h 216"/>
                <a:gd name="T66" fmla="*/ 2147483647 w 251"/>
                <a:gd name="T67" fmla="*/ 2074368788 h 216"/>
                <a:gd name="T68" fmla="*/ 2147483647 w 251"/>
                <a:gd name="T69" fmla="*/ 1629980971 h 216"/>
                <a:gd name="T70" fmla="*/ 2147483647 w 251"/>
                <a:gd name="T71" fmla="*/ 1185313754 h 216"/>
                <a:gd name="T72" fmla="*/ 2147483647 w 251"/>
                <a:gd name="T73" fmla="*/ 740925938 h 216"/>
                <a:gd name="T74" fmla="*/ 2147483647 w 251"/>
                <a:gd name="T75" fmla="*/ 592796842 h 216"/>
                <a:gd name="T76" fmla="*/ 2147483647 w 251"/>
                <a:gd name="T77" fmla="*/ 148129096 h 216"/>
                <a:gd name="T78" fmla="*/ 2147483647 w 251"/>
                <a:gd name="T79" fmla="*/ 0 h 216"/>
                <a:gd name="T80" fmla="*/ 2147483647 w 251"/>
                <a:gd name="T81" fmla="*/ 0 h 216"/>
                <a:gd name="T82" fmla="*/ 2147483647 w 251"/>
                <a:gd name="T83" fmla="*/ 148129096 h 216"/>
                <a:gd name="T84" fmla="*/ 2147483647 w 251"/>
                <a:gd name="T85" fmla="*/ 148129096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1" h="216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2" name="Freeform 2335"/>
            <p:cNvSpPr>
              <a:spLocks/>
            </p:cNvSpPr>
            <p:nvPr/>
          </p:nvSpPr>
          <p:spPr bwMode="auto">
            <a:xfrm>
              <a:off x="7956551" y="6235700"/>
              <a:ext cx="131763" cy="106363"/>
            </a:xfrm>
            <a:custGeom>
              <a:avLst/>
              <a:gdLst>
                <a:gd name="T0" fmla="*/ 2147483647 w 247"/>
                <a:gd name="T1" fmla="*/ 146113275 h 202"/>
                <a:gd name="T2" fmla="*/ 2147483647 w 247"/>
                <a:gd name="T3" fmla="*/ 146113275 h 202"/>
                <a:gd name="T4" fmla="*/ 2147483647 w 247"/>
                <a:gd name="T5" fmla="*/ 2147483647 h 202"/>
                <a:gd name="T6" fmla="*/ 2147483647 w 247"/>
                <a:gd name="T7" fmla="*/ 2147483647 h 202"/>
                <a:gd name="T8" fmla="*/ 2147483647 w 247"/>
                <a:gd name="T9" fmla="*/ 2147483647 h 202"/>
                <a:gd name="T10" fmla="*/ 2147483647 w 247"/>
                <a:gd name="T11" fmla="*/ 2147483647 h 202"/>
                <a:gd name="T12" fmla="*/ 2147483647 w 247"/>
                <a:gd name="T13" fmla="*/ 2147483647 h 202"/>
                <a:gd name="T14" fmla="*/ 2147483647 w 247"/>
                <a:gd name="T15" fmla="*/ 2147483647 h 202"/>
                <a:gd name="T16" fmla="*/ 455316382 w 247"/>
                <a:gd name="T17" fmla="*/ 2147483647 h 202"/>
                <a:gd name="T18" fmla="*/ 455316382 w 247"/>
                <a:gd name="T19" fmla="*/ 2147483647 h 202"/>
                <a:gd name="T20" fmla="*/ 0 w 247"/>
                <a:gd name="T21" fmla="*/ 2147483647 h 202"/>
                <a:gd name="T22" fmla="*/ 0 w 247"/>
                <a:gd name="T23" fmla="*/ 2147483647 h 202"/>
                <a:gd name="T24" fmla="*/ 303639032 w 247"/>
                <a:gd name="T25" fmla="*/ 2147483647 h 202"/>
                <a:gd name="T26" fmla="*/ 455316382 w 247"/>
                <a:gd name="T27" fmla="*/ 2147483647 h 202"/>
                <a:gd name="T28" fmla="*/ 607278063 w 247"/>
                <a:gd name="T29" fmla="*/ 2147483647 h 202"/>
                <a:gd name="T30" fmla="*/ 1062593912 w 247"/>
                <a:gd name="T31" fmla="*/ 2147483647 h 202"/>
                <a:gd name="T32" fmla="*/ 1518194624 w 247"/>
                <a:gd name="T33" fmla="*/ 2147483647 h 202"/>
                <a:gd name="T34" fmla="*/ 1973511006 w 247"/>
                <a:gd name="T35" fmla="*/ 2147483647 h 202"/>
                <a:gd name="T36" fmla="*/ 1973511006 w 247"/>
                <a:gd name="T37" fmla="*/ 2147483647 h 202"/>
                <a:gd name="T38" fmla="*/ 2147483647 w 247"/>
                <a:gd name="T39" fmla="*/ 2147483647 h 202"/>
                <a:gd name="T40" fmla="*/ 2147483647 w 247"/>
                <a:gd name="T41" fmla="*/ 2147483647 h 202"/>
                <a:gd name="T42" fmla="*/ 2147483647 w 247"/>
                <a:gd name="T43" fmla="*/ 2147483647 h 202"/>
                <a:gd name="T44" fmla="*/ 2147483647 w 247"/>
                <a:gd name="T45" fmla="*/ 2147483647 h 202"/>
                <a:gd name="T46" fmla="*/ 2147483647 w 247"/>
                <a:gd name="T47" fmla="*/ 2147483647 h 202"/>
                <a:gd name="T48" fmla="*/ 2147483647 w 247"/>
                <a:gd name="T49" fmla="*/ 2147483647 h 202"/>
                <a:gd name="T50" fmla="*/ 2147483647 w 247"/>
                <a:gd name="T51" fmla="*/ 1897806049 h 202"/>
                <a:gd name="T52" fmla="*/ 2147483647 w 247"/>
                <a:gd name="T53" fmla="*/ 1897806049 h 202"/>
                <a:gd name="T54" fmla="*/ 2147483647 w 247"/>
                <a:gd name="T55" fmla="*/ 1459744241 h 202"/>
                <a:gd name="T56" fmla="*/ 2147483647 w 247"/>
                <a:gd name="T57" fmla="*/ 1313908458 h 202"/>
                <a:gd name="T58" fmla="*/ 2147483647 w 247"/>
                <a:gd name="T59" fmla="*/ 875846650 h 202"/>
                <a:gd name="T60" fmla="*/ 2147483647 w 247"/>
                <a:gd name="T61" fmla="*/ 583897591 h 202"/>
                <a:gd name="T62" fmla="*/ 2147483647 w 247"/>
                <a:gd name="T63" fmla="*/ 291949059 h 202"/>
                <a:gd name="T64" fmla="*/ 2147483647 w 247"/>
                <a:gd name="T65" fmla="*/ 146113275 h 202"/>
                <a:gd name="T66" fmla="*/ 2147483647 w 247"/>
                <a:gd name="T67" fmla="*/ 0 h 202"/>
                <a:gd name="T68" fmla="*/ 2147483647 w 247"/>
                <a:gd name="T69" fmla="*/ 146113275 h 202"/>
                <a:gd name="T70" fmla="*/ 2147483647 w 247"/>
                <a:gd name="T71" fmla="*/ 146113275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47" h="202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3" name="Freeform 2336"/>
            <p:cNvSpPr>
              <a:spLocks/>
            </p:cNvSpPr>
            <p:nvPr/>
          </p:nvSpPr>
          <p:spPr bwMode="auto">
            <a:xfrm>
              <a:off x="7986714" y="6230938"/>
              <a:ext cx="131763" cy="111125"/>
            </a:xfrm>
            <a:custGeom>
              <a:avLst/>
              <a:gdLst>
                <a:gd name="T0" fmla="*/ 2147483647 w 251"/>
                <a:gd name="T1" fmla="*/ 0 h 211"/>
                <a:gd name="T2" fmla="*/ 2147483647 w 251"/>
                <a:gd name="T3" fmla="*/ 0 h 211"/>
                <a:gd name="T4" fmla="*/ 2147483647 w 251"/>
                <a:gd name="T5" fmla="*/ 2147483647 h 211"/>
                <a:gd name="T6" fmla="*/ 2147483647 w 251"/>
                <a:gd name="T7" fmla="*/ 2147483647 h 211"/>
                <a:gd name="T8" fmla="*/ 2147483647 w 251"/>
                <a:gd name="T9" fmla="*/ 2147483647 h 211"/>
                <a:gd name="T10" fmla="*/ 2147483647 w 251"/>
                <a:gd name="T11" fmla="*/ 2147483647 h 211"/>
                <a:gd name="T12" fmla="*/ 2147483647 w 251"/>
                <a:gd name="T13" fmla="*/ 2147483647 h 211"/>
                <a:gd name="T14" fmla="*/ 144676824 w 251"/>
                <a:gd name="T15" fmla="*/ 2147483647 h 211"/>
                <a:gd name="T16" fmla="*/ 144676824 w 251"/>
                <a:gd name="T17" fmla="*/ 2147483647 h 211"/>
                <a:gd name="T18" fmla="*/ 0 w 251"/>
                <a:gd name="T19" fmla="*/ 2147483647 h 211"/>
                <a:gd name="T20" fmla="*/ 0 w 251"/>
                <a:gd name="T21" fmla="*/ 2147483647 h 211"/>
                <a:gd name="T22" fmla="*/ 0 w 251"/>
                <a:gd name="T23" fmla="*/ 2147483647 h 211"/>
                <a:gd name="T24" fmla="*/ 144676824 w 251"/>
                <a:gd name="T25" fmla="*/ 2147483647 h 211"/>
                <a:gd name="T26" fmla="*/ 578707296 w 251"/>
                <a:gd name="T27" fmla="*/ 2147483647 h 211"/>
                <a:gd name="T28" fmla="*/ 868060418 w 251"/>
                <a:gd name="T29" fmla="*/ 2147483647 h 211"/>
                <a:gd name="T30" fmla="*/ 1157414066 w 251"/>
                <a:gd name="T31" fmla="*/ 2147483647 h 211"/>
                <a:gd name="T32" fmla="*/ 1591168938 w 251"/>
                <a:gd name="T33" fmla="*/ 2147483647 h 211"/>
                <a:gd name="T34" fmla="*/ 1591168938 w 251"/>
                <a:gd name="T35" fmla="*/ 2147483647 h 211"/>
                <a:gd name="T36" fmla="*/ 2147483647 w 251"/>
                <a:gd name="T37" fmla="*/ 2147483647 h 211"/>
                <a:gd name="T38" fmla="*/ 2147483647 w 251"/>
                <a:gd name="T39" fmla="*/ 2147483647 h 211"/>
                <a:gd name="T40" fmla="*/ 2147483647 w 251"/>
                <a:gd name="T41" fmla="*/ 2147483647 h 211"/>
                <a:gd name="T42" fmla="*/ 2147483647 w 251"/>
                <a:gd name="T43" fmla="*/ 2147483647 h 211"/>
                <a:gd name="T44" fmla="*/ 2147483647 w 251"/>
                <a:gd name="T45" fmla="*/ 2147483647 h 211"/>
                <a:gd name="T46" fmla="*/ 2147483647 w 251"/>
                <a:gd name="T47" fmla="*/ 1899148896 h 211"/>
                <a:gd name="T48" fmla="*/ 2147483647 w 251"/>
                <a:gd name="T49" fmla="*/ 1899148896 h 211"/>
                <a:gd name="T50" fmla="*/ 2147483647 w 251"/>
                <a:gd name="T51" fmla="*/ 1460905076 h 211"/>
                <a:gd name="T52" fmla="*/ 2147483647 w 251"/>
                <a:gd name="T53" fmla="*/ 1314731461 h 211"/>
                <a:gd name="T54" fmla="*/ 2147483647 w 251"/>
                <a:gd name="T55" fmla="*/ 876487641 h 211"/>
                <a:gd name="T56" fmla="*/ 2147483647 w 251"/>
                <a:gd name="T57" fmla="*/ 438243820 h 211"/>
                <a:gd name="T58" fmla="*/ 2147483647 w 251"/>
                <a:gd name="T59" fmla="*/ 0 h 211"/>
                <a:gd name="T60" fmla="*/ 2147483647 w 251"/>
                <a:gd name="T61" fmla="*/ 0 h 211"/>
                <a:gd name="T62" fmla="*/ 2147483647 w 251"/>
                <a:gd name="T63" fmla="*/ 0 h 211"/>
                <a:gd name="T64" fmla="*/ 2147483647 w 251"/>
                <a:gd name="T65" fmla="*/ 0 h 211"/>
                <a:gd name="T66" fmla="*/ 2147483647 w 251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1" h="21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4" name="Freeform 2337"/>
            <p:cNvSpPr>
              <a:spLocks/>
            </p:cNvSpPr>
            <p:nvPr/>
          </p:nvSpPr>
          <p:spPr bwMode="auto">
            <a:xfrm>
              <a:off x="8089901" y="6246813"/>
              <a:ext cx="134938" cy="101600"/>
            </a:xfrm>
            <a:custGeom>
              <a:avLst/>
              <a:gdLst>
                <a:gd name="T0" fmla="*/ 2147483647 w 255"/>
                <a:gd name="T1" fmla="*/ 0 h 192"/>
                <a:gd name="T2" fmla="*/ 2147483647 w 255"/>
                <a:gd name="T3" fmla="*/ 0 h 192"/>
                <a:gd name="T4" fmla="*/ 2147483647 w 255"/>
                <a:gd name="T5" fmla="*/ 2147483647 h 192"/>
                <a:gd name="T6" fmla="*/ 2147483647 w 255"/>
                <a:gd name="T7" fmla="*/ 2147483647 h 192"/>
                <a:gd name="T8" fmla="*/ 2147483647 w 255"/>
                <a:gd name="T9" fmla="*/ 2147483647 h 192"/>
                <a:gd name="T10" fmla="*/ 2147483647 w 255"/>
                <a:gd name="T11" fmla="*/ 2147483647 h 192"/>
                <a:gd name="T12" fmla="*/ 2147483647 w 255"/>
                <a:gd name="T13" fmla="*/ 2147483647 h 192"/>
                <a:gd name="T14" fmla="*/ 444670981 w 255"/>
                <a:gd name="T15" fmla="*/ 2147483647 h 192"/>
                <a:gd name="T16" fmla="*/ 444670981 w 255"/>
                <a:gd name="T17" fmla="*/ 2147483647 h 192"/>
                <a:gd name="T18" fmla="*/ 0 w 255"/>
                <a:gd name="T19" fmla="*/ 2147483647 h 192"/>
                <a:gd name="T20" fmla="*/ 296260348 w 255"/>
                <a:gd name="T21" fmla="*/ 2147483647 h 192"/>
                <a:gd name="T22" fmla="*/ 444670981 w 255"/>
                <a:gd name="T23" fmla="*/ 2147483647 h 192"/>
                <a:gd name="T24" fmla="*/ 1037192206 w 255"/>
                <a:gd name="T25" fmla="*/ 2147483647 h 192"/>
                <a:gd name="T26" fmla="*/ 1629993361 w 255"/>
                <a:gd name="T27" fmla="*/ 2147483647 h 192"/>
                <a:gd name="T28" fmla="*/ 1629993361 w 255"/>
                <a:gd name="T29" fmla="*/ 2147483647 h 192"/>
                <a:gd name="T30" fmla="*/ 2147483647 w 255"/>
                <a:gd name="T31" fmla="*/ 2147483647 h 192"/>
                <a:gd name="T32" fmla="*/ 2147483647 w 255"/>
                <a:gd name="T33" fmla="*/ 2147483647 h 192"/>
                <a:gd name="T34" fmla="*/ 2147483647 w 255"/>
                <a:gd name="T35" fmla="*/ 2147483647 h 192"/>
                <a:gd name="T36" fmla="*/ 2147483647 w 255"/>
                <a:gd name="T37" fmla="*/ 2147483647 h 192"/>
                <a:gd name="T38" fmla="*/ 2147483647 w 255"/>
                <a:gd name="T39" fmla="*/ 2147483647 h 192"/>
                <a:gd name="T40" fmla="*/ 2147483647 w 255"/>
                <a:gd name="T41" fmla="*/ 2147483647 h 192"/>
                <a:gd name="T42" fmla="*/ 2147483647 w 255"/>
                <a:gd name="T43" fmla="*/ 2147483647 h 192"/>
                <a:gd name="T44" fmla="*/ 2147483647 w 255"/>
                <a:gd name="T45" fmla="*/ 2147483647 h 192"/>
                <a:gd name="T46" fmla="*/ 2147483647 w 255"/>
                <a:gd name="T47" fmla="*/ 2147483647 h 192"/>
                <a:gd name="T48" fmla="*/ 2147483647 w 255"/>
                <a:gd name="T49" fmla="*/ 2147483647 h 192"/>
                <a:gd name="T50" fmla="*/ 2147483647 w 255"/>
                <a:gd name="T51" fmla="*/ 1778110067 h 192"/>
                <a:gd name="T52" fmla="*/ 2147483647 w 255"/>
                <a:gd name="T53" fmla="*/ 1778110067 h 192"/>
                <a:gd name="T54" fmla="*/ 2147483647 w 255"/>
                <a:gd name="T55" fmla="*/ 1333722779 h 192"/>
                <a:gd name="T56" fmla="*/ 2147483647 w 255"/>
                <a:gd name="T57" fmla="*/ 1185313754 h 192"/>
                <a:gd name="T58" fmla="*/ 2147483647 w 255"/>
                <a:gd name="T59" fmla="*/ 740925938 h 192"/>
                <a:gd name="T60" fmla="*/ 2147483647 w 255"/>
                <a:gd name="T61" fmla="*/ 296258192 h 192"/>
                <a:gd name="T62" fmla="*/ 2147483647 w 255"/>
                <a:gd name="T63" fmla="*/ 148129096 h 192"/>
                <a:gd name="T64" fmla="*/ 2147483647 w 255"/>
                <a:gd name="T65" fmla="*/ 0 h 192"/>
                <a:gd name="T66" fmla="*/ 2147483647 w 255"/>
                <a:gd name="T67" fmla="*/ 0 h 192"/>
                <a:gd name="T68" fmla="*/ 2147483647 w 255"/>
                <a:gd name="T69" fmla="*/ 0 h 192"/>
                <a:gd name="T70" fmla="*/ 2147483647 w 255"/>
                <a:gd name="T71" fmla="*/ 0 h 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" h="192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5" name="Freeform 2338"/>
            <p:cNvSpPr>
              <a:spLocks/>
            </p:cNvSpPr>
            <p:nvPr/>
          </p:nvSpPr>
          <p:spPr bwMode="auto">
            <a:xfrm>
              <a:off x="8140701" y="6237288"/>
              <a:ext cx="127000" cy="100013"/>
            </a:xfrm>
            <a:custGeom>
              <a:avLst/>
              <a:gdLst>
                <a:gd name="T0" fmla="*/ 2147483647 w 242"/>
                <a:gd name="T1" fmla="*/ 0 h 189"/>
                <a:gd name="T2" fmla="*/ 2147483647 w 242"/>
                <a:gd name="T3" fmla="*/ 0 h 189"/>
                <a:gd name="T4" fmla="*/ 2147483647 w 242"/>
                <a:gd name="T5" fmla="*/ 2147483647 h 189"/>
                <a:gd name="T6" fmla="*/ 2147483647 w 242"/>
                <a:gd name="T7" fmla="*/ 2147483647 h 189"/>
                <a:gd name="T8" fmla="*/ 2147483647 w 242"/>
                <a:gd name="T9" fmla="*/ 2147483647 h 189"/>
                <a:gd name="T10" fmla="*/ 2147483647 w 242"/>
                <a:gd name="T11" fmla="*/ 2147483647 h 189"/>
                <a:gd name="T12" fmla="*/ 2147483647 w 242"/>
                <a:gd name="T13" fmla="*/ 2147483647 h 189"/>
                <a:gd name="T14" fmla="*/ 2147483647 w 242"/>
                <a:gd name="T15" fmla="*/ 2147483647 h 189"/>
                <a:gd name="T16" fmla="*/ 2147483647 w 242"/>
                <a:gd name="T17" fmla="*/ 2147483647 h 189"/>
                <a:gd name="T18" fmla="*/ 2147483647 w 242"/>
                <a:gd name="T19" fmla="*/ 2147483647 h 189"/>
                <a:gd name="T20" fmla="*/ 2147483647 w 242"/>
                <a:gd name="T21" fmla="*/ 2147483647 h 189"/>
                <a:gd name="T22" fmla="*/ 2147483647 w 242"/>
                <a:gd name="T23" fmla="*/ 2147483647 h 189"/>
                <a:gd name="T24" fmla="*/ 289178475 w 242"/>
                <a:gd name="T25" fmla="*/ 2147483647 h 189"/>
                <a:gd name="T26" fmla="*/ 289178475 w 242"/>
                <a:gd name="T27" fmla="*/ 2147483647 h 189"/>
                <a:gd name="T28" fmla="*/ 0 w 242"/>
                <a:gd name="T29" fmla="*/ 2147483647 h 189"/>
                <a:gd name="T30" fmla="*/ 0 w 242"/>
                <a:gd name="T31" fmla="*/ 2147483647 h 189"/>
                <a:gd name="T32" fmla="*/ 0 w 242"/>
                <a:gd name="T33" fmla="*/ 2147483647 h 189"/>
                <a:gd name="T34" fmla="*/ 433492459 w 242"/>
                <a:gd name="T35" fmla="*/ 2147483647 h 189"/>
                <a:gd name="T36" fmla="*/ 578081434 w 242"/>
                <a:gd name="T37" fmla="*/ 2147483647 h 189"/>
                <a:gd name="T38" fmla="*/ 1011849409 w 242"/>
                <a:gd name="T39" fmla="*/ 2147483647 h 189"/>
                <a:gd name="T40" fmla="*/ 1156163393 w 242"/>
                <a:gd name="T41" fmla="*/ 2147483647 h 189"/>
                <a:gd name="T42" fmla="*/ 1589930843 w 242"/>
                <a:gd name="T43" fmla="*/ 2147483647 h 189"/>
                <a:gd name="T44" fmla="*/ 1589930843 w 242"/>
                <a:gd name="T45" fmla="*/ 2147483647 h 189"/>
                <a:gd name="T46" fmla="*/ 2147483647 w 242"/>
                <a:gd name="T47" fmla="*/ 2147483647 h 189"/>
                <a:gd name="T48" fmla="*/ 2147483647 w 242"/>
                <a:gd name="T49" fmla="*/ 2147483647 h 189"/>
                <a:gd name="T50" fmla="*/ 2147483647 w 242"/>
                <a:gd name="T51" fmla="*/ 2147483647 h 189"/>
                <a:gd name="T52" fmla="*/ 2147483647 w 242"/>
                <a:gd name="T53" fmla="*/ 2147483647 h 189"/>
                <a:gd name="T54" fmla="*/ 2147483647 w 242"/>
                <a:gd name="T55" fmla="*/ 2147483647 h 189"/>
                <a:gd name="T56" fmla="*/ 2147483647 w 242"/>
                <a:gd name="T57" fmla="*/ 2147483647 h 189"/>
                <a:gd name="T58" fmla="*/ 2147483647 w 242"/>
                <a:gd name="T59" fmla="*/ 2147483647 h 189"/>
                <a:gd name="T60" fmla="*/ 2147483647 w 242"/>
                <a:gd name="T61" fmla="*/ 2147483647 h 189"/>
                <a:gd name="T62" fmla="*/ 2147483647 w 242"/>
                <a:gd name="T63" fmla="*/ 2147483647 h 189"/>
                <a:gd name="T64" fmla="*/ 2147483647 w 242"/>
                <a:gd name="T65" fmla="*/ 1778127952 h 189"/>
                <a:gd name="T66" fmla="*/ 2147483647 w 242"/>
                <a:gd name="T67" fmla="*/ 1778127952 h 189"/>
                <a:gd name="T68" fmla="*/ 2147483647 w 242"/>
                <a:gd name="T69" fmla="*/ 1333735797 h 189"/>
                <a:gd name="T70" fmla="*/ 2147483647 w 242"/>
                <a:gd name="T71" fmla="*/ 1185325501 h 189"/>
                <a:gd name="T72" fmla="*/ 2147483647 w 242"/>
                <a:gd name="T73" fmla="*/ 740933346 h 189"/>
                <a:gd name="T74" fmla="*/ 2147483647 w 242"/>
                <a:gd name="T75" fmla="*/ 444672086 h 189"/>
                <a:gd name="T76" fmla="*/ 2147483647 w 242"/>
                <a:gd name="T77" fmla="*/ 148130895 h 189"/>
                <a:gd name="T78" fmla="*/ 2147483647 w 242"/>
                <a:gd name="T79" fmla="*/ 0 h 189"/>
                <a:gd name="T80" fmla="*/ 2147483647 w 242"/>
                <a:gd name="T81" fmla="*/ 0 h 189"/>
                <a:gd name="T82" fmla="*/ 2147483647 w 242"/>
                <a:gd name="T83" fmla="*/ 0 h 189"/>
                <a:gd name="T84" fmla="*/ 2147483647 w 242"/>
                <a:gd name="T85" fmla="*/ 0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2" h="189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6" name="Freeform 2339"/>
            <p:cNvSpPr>
              <a:spLocks/>
            </p:cNvSpPr>
            <p:nvPr/>
          </p:nvSpPr>
          <p:spPr bwMode="auto">
            <a:xfrm>
              <a:off x="8164514" y="6240463"/>
              <a:ext cx="125413" cy="103188"/>
            </a:xfrm>
            <a:custGeom>
              <a:avLst/>
              <a:gdLst>
                <a:gd name="T0" fmla="*/ 2147483647 w 238"/>
                <a:gd name="T1" fmla="*/ 143766550 h 197"/>
                <a:gd name="T2" fmla="*/ 2147483647 w 238"/>
                <a:gd name="T3" fmla="*/ 143766550 h 197"/>
                <a:gd name="T4" fmla="*/ 2147483647 w 238"/>
                <a:gd name="T5" fmla="*/ 2147483647 h 197"/>
                <a:gd name="T6" fmla="*/ 2147483647 w 238"/>
                <a:gd name="T7" fmla="*/ 2147483647 h 197"/>
                <a:gd name="T8" fmla="*/ 2147483647 w 238"/>
                <a:gd name="T9" fmla="*/ 2147483647 h 197"/>
                <a:gd name="T10" fmla="*/ 2147483647 w 238"/>
                <a:gd name="T11" fmla="*/ 2147483647 h 197"/>
                <a:gd name="T12" fmla="*/ 2147483647 w 238"/>
                <a:gd name="T13" fmla="*/ 2147483647 h 197"/>
                <a:gd name="T14" fmla="*/ 2147483647 w 238"/>
                <a:gd name="T15" fmla="*/ 2147483647 h 197"/>
                <a:gd name="T16" fmla="*/ 2147483647 w 238"/>
                <a:gd name="T17" fmla="*/ 2147483647 h 197"/>
                <a:gd name="T18" fmla="*/ 2147483647 w 238"/>
                <a:gd name="T19" fmla="*/ 2147483647 h 197"/>
                <a:gd name="T20" fmla="*/ 1609383400 w 238"/>
                <a:gd name="T21" fmla="*/ 2147483647 h 197"/>
                <a:gd name="T22" fmla="*/ 0 w 238"/>
                <a:gd name="T23" fmla="*/ 2147483647 h 197"/>
                <a:gd name="T24" fmla="*/ 0 w 238"/>
                <a:gd name="T25" fmla="*/ 2147483647 h 197"/>
                <a:gd name="T26" fmla="*/ 0 w 238"/>
                <a:gd name="T27" fmla="*/ 2147483647 h 197"/>
                <a:gd name="T28" fmla="*/ 0 w 238"/>
                <a:gd name="T29" fmla="*/ 2147483647 h 197"/>
                <a:gd name="T30" fmla="*/ 438998721 w 238"/>
                <a:gd name="T31" fmla="*/ 2147483647 h 197"/>
                <a:gd name="T32" fmla="*/ 1024330174 w 238"/>
                <a:gd name="T33" fmla="*/ 2147483647 h 197"/>
                <a:gd name="T34" fmla="*/ 1609383400 w 238"/>
                <a:gd name="T35" fmla="*/ 2147483647 h 197"/>
                <a:gd name="T36" fmla="*/ 1609383400 w 238"/>
                <a:gd name="T37" fmla="*/ 2147483647 h 197"/>
                <a:gd name="T38" fmla="*/ 2048382122 w 238"/>
                <a:gd name="T39" fmla="*/ 2147483647 h 197"/>
                <a:gd name="T40" fmla="*/ 2147483647 w 238"/>
                <a:gd name="T41" fmla="*/ 2147483647 h 197"/>
                <a:gd name="T42" fmla="*/ 2147483647 w 238"/>
                <a:gd name="T43" fmla="*/ 2147483647 h 197"/>
                <a:gd name="T44" fmla="*/ 2147483647 w 238"/>
                <a:gd name="T45" fmla="*/ 2147483647 h 197"/>
                <a:gd name="T46" fmla="*/ 2147483647 w 238"/>
                <a:gd name="T47" fmla="*/ 2147483647 h 197"/>
                <a:gd name="T48" fmla="*/ 2147483647 w 238"/>
                <a:gd name="T49" fmla="*/ 2147483647 h 197"/>
                <a:gd name="T50" fmla="*/ 2147483647 w 238"/>
                <a:gd name="T51" fmla="*/ 2147483647 h 197"/>
                <a:gd name="T52" fmla="*/ 2147483647 w 238"/>
                <a:gd name="T53" fmla="*/ 2147483647 h 197"/>
                <a:gd name="T54" fmla="*/ 2147483647 w 238"/>
                <a:gd name="T55" fmla="*/ 2147483647 h 197"/>
                <a:gd name="T56" fmla="*/ 2147483647 w 238"/>
                <a:gd name="T57" fmla="*/ 2147483647 h 197"/>
                <a:gd name="T58" fmla="*/ 2147483647 w 238"/>
                <a:gd name="T59" fmla="*/ 2147483647 h 197"/>
                <a:gd name="T60" fmla="*/ 2147483647 w 238"/>
                <a:gd name="T61" fmla="*/ 2147483647 h 197"/>
                <a:gd name="T62" fmla="*/ 2147483647 w 238"/>
                <a:gd name="T63" fmla="*/ 2147483647 h 197"/>
                <a:gd name="T64" fmla="*/ 2147483647 w 238"/>
                <a:gd name="T65" fmla="*/ 1580881016 h 197"/>
                <a:gd name="T66" fmla="*/ 2147483647 w 238"/>
                <a:gd name="T67" fmla="*/ 1580881016 h 197"/>
                <a:gd name="T68" fmla="*/ 2147483647 w 238"/>
                <a:gd name="T69" fmla="*/ 1437114466 h 197"/>
                <a:gd name="T70" fmla="*/ 2147483647 w 238"/>
                <a:gd name="T71" fmla="*/ 1006089809 h 197"/>
                <a:gd name="T72" fmla="*/ 2147483647 w 238"/>
                <a:gd name="T73" fmla="*/ 574791207 h 197"/>
                <a:gd name="T74" fmla="*/ 2147483647 w 238"/>
                <a:gd name="T75" fmla="*/ 431024657 h 197"/>
                <a:gd name="T76" fmla="*/ 2147483647 w 238"/>
                <a:gd name="T77" fmla="*/ 143766550 h 197"/>
                <a:gd name="T78" fmla="*/ 2147483647 w 238"/>
                <a:gd name="T79" fmla="*/ 0 h 197"/>
                <a:gd name="T80" fmla="*/ 2147483647 w 238"/>
                <a:gd name="T81" fmla="*/ 0 h 197"/>
                <a:gd name="T82" fmla="*/ 2147483647 w 238"/>
                <a:gd name="T83" fmla="*/ 143766550 h 197"/>
                <a:gd name="T84" fmla="*/ 2147483647 w 238"/>
                <a:gd name="T85" fmla="*/ 143766550 h 1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8" h="197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7" name="Freeform 2340"/>
            <p:cNvSpPr>
              <a:spLocks/>
            </p:cNvSpPr>
            <p:nvPr/>
          </p:nvSpPr>
          <p:spPr bwMode="auto">
            <a:xfrm>
              <a:off x="8197851" y="6240463"/>
              <a:ext cx="119063" cy="107950"/>
            </a:xfrm>
            <a:custGeom>
              <a:avLst/>
              <a:gdLst>
                <a:gd name="T0" fmla="*/ 2147483647 w 227"/>
                <a:gd name="T1" fmla="*/ 143893682 h 206"/>
                <a:gd name="T2" fmla="*/ 2147483647 w 227"/>
                <a:gd name="T3" fmla="*/ 143893682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144431287 w 227"/>
                <a:gd name="T21" fmla="*/ 2147483647 h 206"/>
                <a:gd name="T22" fmla="*/ 14443128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144431287 w 227"/>
                <a:gd name="T31" fmla="*/ 2147483647 h 206"/>
                <a:gd name="T32" fmla="*/ 577174939 w 227"/>
                <a:gd name="T33" fmla="*/ 2147483647 h 206"/>
                <a:gd name="T34" fmla="*/ 865762146 w 227"/>
                <a:gd name="T35" fmla="*/ 2147483647 h 206"/>
                <a:gd name="T36" fmla="*/ 1298781165 w 227"/>
                <a:gd name="T37" fmla="*/ 2147483647 h 206"/>
                <a:gd name="T38" fmla="*/ 1442937085 w 227"/>
                <a:gd name="T39" fmla="*/ 2147483647 h 206"/>
                <a:gd name="T40" fmla="*/ 1442937085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1726725754 h 206"/>
                <a:gd name="T60" fmla="*/ 2147483647 w 227"/>
                <a:gd name="T61" fmla="*/ 1726725754 h 206"/>
                <a:gd name="T62" fmla="*/ 2147483647 w 227"/>
                <a:gd name="T63" fmla="*/ 1582832072 h 206"/>
                <a:gd name="T64" fmla="*/ 2147483647 w 227"/>
                <a:gd name="T65" fmla="*/ 1151150502 h 206"/>
                <a:gd name="T66" fmla="*/ 2147483647 w 227"/>
                <a:gd name="T67" fmla="*/ 719468933 h 206"/>
                <a:gd name="T68" fmla="*/ 2147483647 w 227"/>
                <a:gd name="T69" fmla="*/ 431681569 h 206"/>
                <a:gd name="T70" fmla="*/ 2147483647 w 227"/>
                <a:gd name="T71" fmla="*/ 143893682 h 206"/>
                <a:gd name="T72" fmla="*/ 2147483647 w 227"/>
                <a:gd name="T73" fmla="*/ 0 h 206"/>
                <a:gd name="T74" fmla="*/ 2147483647 w 227"/>
                <a:gd name="T75" fmla="*/ 0 h 206"/>
                <a:gd name="T76" fmla="*/ 2147483647 w 227"/>
                <a:gd name="T77" fmla="*/ 143893682 h 206"/>
                <a:gd name="T78" fmla="*/ 2147483647 w 227"/>
                <a:gd name="T79" fmla="*/ 143893682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27" h="20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8" name="Freeform 2341"/>
            <p:cNvSpPr>
              <a:spLocks/>
            </p:cNvSpPr>
            <p:nvPr/>
          </p:nvSpPr>
          <p:spPr bwMode="auto">
            <a:xfrm>
              <a:off x="8220076" y="6243638"/>
              <a:ext cx="128588" cy="107950"/>
            </a:xfrm>
            <a:custGeom>
              <a:avLst/>
              <a:gdLst>
                <a:gd name="T0" fmla="*/ 2147483647 w 242"/>
                <a:gd name="T1" fmla="*/ 305295426 h 202"/>
                <a:gd name="T2" fmla="*/ 2147483647 w 242"/>
                <a:gd name="T3" fmla="*/ 305295426 h 202"/>
                <a:gd name="T4" fmla="*/ 2147483647 w 242"/>
                <a:gd name="T5" fmla="*/ 1220895796 h 202"/>
                <a:gd name="T6" fmla="*/ 2147483647 w 242"/>
                <a:gd name="T7" fmla="*/ 2147483647 h 202"/>
                <a:gd name="T8" fmla="*/ 2147483647 w 242"/>
                <a:gd name="T9" fmla="*/ 2147483647 h 202"/>
                <a:gd name="T10" fmla="*/ 2147483647 w 242"/>
                <a:gd name="T11" fmla="*/ 2147483647 h 202"/>
                <a:gd name="T12" fmla="*/ 2147483647 w 242"/>
                <a:gd name="T13" fmla="*/ 2147483647 h 202"/>
                <a:gd name="T14" fmla="*/ 2147483647 w 242"/>
                <a:gd name="T15" fmla="*/ 2147483647 h 202"/>
                <a:gd name="T16" fmla="*/ 2147483647 w 242"/>
                <a:gd name="T17" fmla="*/ 2147483647 h 202"/>
                <a:gd name="T18" fmla="*/ 2147483647 w 242"/>
                <a:gd name="T19" fmla="*/ 2147483647 h 202"/>
                <a:gd name="T20" fmla="*/ 2147483647 w 242"/>
                <a:gd name="T21" fmla="*/ 2147483647 h 202"/>
                <a:gd name="T22" fmla="*/ 2147483647 w 242"/>
                <a:gd name="T23" fmla="*/ 2147483647 h 202"/>
                <a:gd name="T24" fmla="*/ 2147483647 w 242"/>
                <a:gd name="T25" fmla="*/ 2147483647 h 202"/>
                <a:gd name="T26" fmla="*/ 1200221263 w 242"/>
                <a:gd name="T27" fmla="*/ 2147483647 h 202"/>
                <a:gd name="T28" fmla="*/ 1200221263 w 242"/>
                <a:gd name="T29" fmla="*/ 2147483647 h 202"/>
                <a:gd name="T30" fmla="*/ 900095277 w 242"/>
                <a:gd name="T31" fmla="*/ 2147483647 h 202"/>
                <a:gd name="T32" fmla="*/ 900095277 w 242"/>
                <a:gd name="T33" fmla="*/ 2147483647 h 202"/>
                <a:gd name="T34" fmla="*/ 450047373 w 242"/>
                <a:gd name="T35" fmla="*/ 2147483647 h 202"/>
                <a:gd name="T36" fmla="*/ 300125986 w 242"/>
                <a:gd name="T37" fmla="*/ 2147483647 h 202"/>
                <a:gd name="T38" fmla="*/ 300125986 w 242"/>
                <a:gd name="T39" fmla="*/ 2147483647 h 202"/>
                <a:gd name="T40" fmla="*/ 0 w 242"/>
                <a:gd name="T41" fmla="*/ 2147483647 h 202"/>
                <a:gd name="T42" fmla="*/ 0 w 242"/>
                <a:gd name="T43" fmla="*/ 2147483647 h 202"/>
                <a:gd name="T44" fmla="*/ 300125986 w 242"/>
                <a:gd name="T45" fmla="*/ 2147483647 h 202"/>
                <a:gd name="T46" fmla="*/ 599969291 w 242"/>
                <a:gd name="T47" fmla="*/ 2147483647 h 202"/>
                <a:gd name="T48" fmla="*/ 1050017195 w 242"/>
                <a:gd name="T49" fmla="*/ 2147483647 h 202"/>
                <a:gd name="T50" fmla="*/ 1500346718 w 242"/>
                <a:gd name="T51" fmla="*/ 2147483647 h 202"/>
                <a:gd name="T52" fmla="*/ 1650268636 w 242"/>
                <a:gd name="T53" fmla="*/ 2147483647 h 202"/>
                <a:gd name="T54" fmla="*/ 1650268636 w 242"/>
                <a:gd name="T55" fmla="*/ 2147483647 h 202"/>
                <a:gd name="T56" fmla="*/ 2147483647 w 242"/>
                <a:gd name="T57" fmla="*/ 2147483647 h 202"/>
                <a:gd name="T58" fmla="*/ 2147483647 w 242"/>
                <a:gd name="T59" fmla="*/ 2147483647 h 202"/>
                <a:gd name="T60" fmla="*/ 2147483647 w 242"/>
                <a:gd name="T61" fmla="*/ 2147483647 h 202"/>
                <a:gd name="T62" fmla="*/ 2147483647 w 242"/>
                <a:gd name="T63" fmla="*/ 2147483647 h 202"/>
                <a:gd name="T64" fmla="*/ 2147483647 w 242"/>
                <a:gd name="T65" fmla="*/ 2147483647 h 202"/>
                <a:gd name="T66" fmla="*/ 2147483647 w 242"/>
                <a:gd name="T67" fmla="*/ 2147483647 h 202"/>
                <a:gd name="T68" fmla="*/ 2147483647 w 242"/>
                <a:gd name="T69" fmla="*/ 2147483647 h 202"/>
                <a:gd name="T70" fmla="*/ 2147483647 w 242"/>
                <a:gd name="T71" fmla="*/ 2147483647 h 202"/>
                <a:gd name="T72" fmla="*/ 2147483647 w 242"/>
                <a:gd name="T73" fmla="*/ 2147483647 h 202"/>
                <a:gd name="T74" fmla="*/ 2147483647 w 242"/>
                <a:gd name="T75" fmla="*/ 2147483647 h 202"/>
                <a:gd name="T76" fmla="*/ 2147483647 w 242"/>
                <a:gd name="T77" fmla="*/ 2147483647 h 202"/>
                <a:gd name="T78" fmla="*/ 2147483647 w 242"/>
                <a:gd name="T79" fmla="*/ 2147483647 h 202"/>
                <a:gd name="T80" fmla="*/ 2147483647 w 242"/>
                <a:gd name="T81" fmla="*/ 2147483647 h 202"/>
                <a:gd name="T82" fmla="*/ 2147483647 w 242"/>
                <a:gd name="T83" fmla="*/ 2147483647 h 202"/>
                <a:gd name="T84" fmla="*/ 2147483647 w 242"/>
                <a:gd name="T85" fmla="*/ 2136782073 h 202"/>
                <a:gd name="T86" fmla="*/ 2147483647 w 242"/>
                <a:gd name="T87" fmla="*/ 2136782073 h 202"/>
                <a:gd name="T88" fmla="*/ 2147483647 w 242"/>
                <a:gd name="T89" fmla="*/ 1831486647 h 202"/>
                <a:gd name="T90" fmla="*/ 2147483647 w 242"/>
                <a:gd name="T91" fmla="*/ 1526191222 h 202"/>
                <a:gd name="T92" fmla="*/ 2147483647 w 242"/>
                <a:gd name="T93" fmla="*/ 1220895796 h 202"/>
                <a:gd name="T94" fmla="*/ 2147483647 w 242"/>
                <a:gd name="T95" fmla="*/ 915600370 h 202"/>
                <a:gd name="T96" fmla="*/ 2147483647 w 242"/>
                <a:gd name="T97" fmla="*/ 457800452 h 202"/>
                <a:gd name="T98" fmla="*/ 2147483647 w 242"/>
                <a:gd name="T99" fmla="*/ 305295426 h 202"/>
                <a:gd name="T100" fmla="*/ 2147483647 w 242"/>
                <a:gd name="T101" fmla="*/ 0 h 202"/>
                <a:gd name="T102" fmla="*/ 2147483647 w 242"/>
                <a:gd name="T103" fmla="*/ 305295426 h 202"/>
                <a:gd name="T104" fmla="*/ 2147483647 w 242"/>
                <a:gd name="T105" fmla="*/ 305295426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2" h="202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9" name="Freeform 2342"/>
            <p:cNvSpPr>
              <a:spLocks/>
            </p:cNvSpPr>
            <p:nvPr/>
          </p:nvSpPr>
          <p:spPr bwMode="auto">
            <a:xfrm>
              <a:off x="8269289" y="6245225"/>
              <a:ext cx="117475" cy="95250"/>
            </a:xfrm>
            <a:custGeom>
              <a:avLst/>
              <a:gdLst>
                <a:gd name="T0" fmla="*/ 2147483647 w 223"/>
                <a:gd name="T1" fmla="*/ 0 h 179"/>
                <a:gd name="T2" fmla="*/ 2147483647 w 223"/>
                <a:gd name="T3" fmla="*/ 0 h 179"/>
                <a:gd name="T4" fmla="*/ 2147483647 w 223"/>
                <a:gd name="T5" fmla="*/ 904113000 h 179"/>
                <a:gd name="T6" fmla="*/ 2147483647 w 223"/>
                <a:gd name="T7" fmla="*/ 2109503346 h 179"/>
                <a:gd name="T8" fmla="*/ 2147483647 w 223"/>
                <a:gd name="T9" fmla="*/ 2147483647 h 179"/>
                <a:gd name="T10" fmla="*/ 2147483647 w 223"/>
                <a:gd name="T11" fmla="*/ 2147483647 h 179"/>
                <a:gd name="T12" fmla="*/ 2147483647 w 223"/>
                <a:gd name="T13" fmla="*/ 2147483647 h 179"/>
                <a:gd name="T14" fmla="*/ 2147483647 w 223"/>
                <a:gd name="T15" fmla="*/ 2147483647 h 179"/>
                <a:gd name="T16" fmla="*/ 2147483647 w 223"/>
                <a:gd name="T17" fmla="*/ 2147483647 h 179"/>
                <a:gd name="T18" fmla="*/ 2147483647 w 223"/>
                <a:gd name="T19" fmla="*/ 2147483647 h 179"/>
                <a:gd name="T20" fmla="*/ 2147483647 w 223"/>
                <a:gd name="T21" fmla="*/ 2147483647 h 179"/>
                <a:gd name="T22" fmla="*/ 2147483647 w 223"/>
                <a:gd name="T23" fmla="*/ 2147483647 h 179"/>
                <a:gd name="T24" fmla="*/ 2147483647 w 223"/>
                <a:gd name="T25" fmla="*/ 2147483647 h 179"/>
                <a:gd name="T26" fmla="*/ 2147483647 w 223"/>
                <a:gd name="T27" fmla="*/ 2147483647 h 179"/>
                <a:gd name="T28" fmla="*/ 2147483647 w 223"/>
                <a:gd name="T29" fmla="*/ 2147483647 h 179"/>
                <a:gd name="T30" fmla="*/ 2046648396 w 223"/>
                <a:gd name="T31" fmla="*/ 2147483647 h 179"/>
                <a:gd name="T32" fmla="*/ 292497473 w 223"/>
                <a:gd name="T33" fmla="*/ 2147483647 h 179"/>
                <a:gd name="T34" fmla="*/ 292497473 w 223"/>
                <a:gd name="T35" fmla="*/ 2147483647 h 179"/>
                <a:gd name="T36" fmla="*/ 0 w 223"/>
                <a:gd name="T37" fmla="*/ 2147483647 h 179"/>
                <a:gd name="T38" fmla="*/ 0 w 223"/>
                <a:gd name="T39" fmla="*/ 2147483647 h 179"/>
                <a:gd name="T40" fmla="*/ 0 w 223"/>
                <a:gd name="T41" fmla="*/ 2147483647 h 179"/>
                <a:gd name="T42" fmla="*/ 292497473 w 223"/>
                <a:gd name="T43" fmla="*/ 2147483647 h 179"/>
                <a:gd name="T44" fmla="*/ 584716799 w 223"/>
                <a:gd name="T45" fmla="*/ 2147483647 h 179"/>
                <a:gd name="T46" fmla="*/ 877214272 w 223"/>
                <a:gd name="T47" fmla="*/ 2147483647 h 179"/>
                <a:gd name="T48" fmla="*/ 1169434125 w 223"/>
                <a:gd name="T49" fmla="*/ 2147483647 h 179"/>
                <a:gd name="T50" fmla="*/ 1608180071 w 223"/>
                <a:gd name="T51" fmla="*/ 2147483647 h 179"/>
                <a:gd name="T52" fmla="*/ 1608180071 w 223"/>
                <a:gd name="T53" fmla="*/ 2147483647 h 179"/>
                <a:gd name="T54" fmla="*/ 2147483647 w 223"/>
                <a:gd name="T55" fmla="*/ 2147483647 h 179"/>
                <a:gd name="T56" fmla="*/ 2147483647 w 223"/>
                <a:gd name="T57" fmla="*/ 2147483647 h 179"/>
                <a:gd name="T58" fmla="*/ 2147483647 w 223"/>
                <a:gd name="T59" fmla="*/ 2147483647 h 179"/>
                <a:gd name="T60" fmla="*/ 2147483647 w 223"/>
                <a:gd name="T61" fmla="*/ 2147483647 h 179"/>
                <a:gd name="T62" fmla="*/ 2147483647 w 223"/>
                <a:gd name="T63" fmla="*/ 2147483647 h 179"/>
                <a:gd name="T64" fmla="*/ 2147483647 w 223"/>
                <a:gd name="T65" fmla="*/ 2147483647 h 179"/>
                <a:gd name="T66" fmla="*/ 2147483647 w 223"/>
                <a:gd name="T67" fmla="*/ 2147483647 h 179"/>
                <a:gd name="T68" fmla="*/ 2147483647 w 223"/>
                <a:gd name="T69" fmla="*/ 2147483647 h 179"/>
                <a:gd name="T70" fmla="*/ 2147483647 w 223"/>
                <a:gd name="T71" fmla="*/ 2147483647 h 179"/>
                <a:gd name="T72" fmla="*/ 2147483647 w 223"/>
                <a:gd name="T73" fmla="*/ 2147483647 h 179"/>
                <a:gd name="T74" fmla="*/ 2147483647 w 223"/>
                <a:gd name="T75" fmla="*/ 2147483647 h 179"/>
                <a:gd name="T76" fmla="*/ 2147483647 w 223"/>
                <a:gd name="T77" fmla="*/ 2147483647 h 179"/>
                <a:gd name="T78" fmla="*/ 2147483647 w 223"/>
                <a:gd name="T79" fmla="*/ 2147483647 h 179"/>
                <a:gd name="T80" fmla="*/ 2147483647 w 223"/>
                <a:gd name="T81" fmla="*/ 2147483647 h 179"/>
                <a:gd name="T82" fmla="*/ 2147483647 w 223"/>
                <a:gd name="T83" fmla="*/ 1807943443 h 179"/>
                <a:gd name="T84" fmla="*/ 2147483647 w 223"/>
                <a:gd name="T85" fmla="*/ 1807943443 h 179"/>
                <a:gd name="T86" fmla="*/ 2147483647 w 223"/>
                <a:gd name="T87" fmla="*/ 1506666628 h 179"/>
                <a:gd name="T88" fmla="*/ 2147483647 w 223"/>
                <a:gd name="T89" fmla="*/ 1205389814 h 179"/>
                <a:gd name="T90" fmla="*/ 2147483647 w 223"/>
                <a:gd name="T91" fmla="*/ 753474859 h 179"/>
                <a:gd name="T92" fmla="*/ 2147483647 w 223"/>
                <a:gd name="T93" fmla="*/ 602553628 h 179"/>
                <a:gd name="T94" fmla="*/ 2147483647 w 223"/>
                <a:gd name="T95" fmla="*/ 150638141 h 179"/>
                <a:gd name="T96" fmla="*/ 2147483647 w 223"/>
                <a:gd name="T97" fmla="*/ 0 h 179"/>
                <a:gd name="T98" fmla="*/ 2147483647 w 223"/>
                <a:gd name="T99" fmla="*/ 0 h 179"/>
                <a:gd name="T100" fmla="*/ 2147483647 w 223"/>
                <a:gd name="T101" fmla="*/ 0 h 179"/>
                <a:gd name="T102" fmla="*/ 2147483647 w 223"/>
                <a:gd name="T103" fmla="*/ 0 h 1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3" h="179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0" name="Freeform 2343"/>
            <p:cNvSpPr>
              <a:spLocks/>
            </p:cNvSpPr>
            <p:nvPr/>
          </p:nvSpPr>
          <p:spPr bwMode="auto">
            <a:xfrm>
              <a:off x="8285164" y="6249988"/>
              <a:ext cx="122238" cy="104775"/>
            </a:xfrm>
            <a:custGeom>
              <a:avLst/>
              <a:gdLst>
                <a:gd name="T0" fmla="*/ 2147483647 w 233"/>
                <a:gd name="T1" fmla="*/ 296258192 h 198"/>
                <a:gd name="T2" fmla="*/ 2147483647 w 233"/>
                <a:gd name="T3" fmla="*/ 296258192 h 198"/>
                <a:gd name="T4" fmla="*/ 2147483647 w 233"/>
                <a:gd name="T5" fmla="*/ 2147483647 h 198"/>
                <a:gd name="T6" fmla="*/ 2147483647 w 233"/>
                <a:gd name="T7" fmla="*/ 2147483647 h 198"/>
                <a:gd name="T8" fmla="*/ 2147483647 w 233"/>
                <a:gd name="T9" fmla="*/ 2147483647 h 198"/>
                <a:gd name="T10" fmla="*/ 2147483647 w 233"/>
                <a:gd name="T11" fmla="*/ 2147483647 h 198"/>
                <a:gd name="T12" fmla="*/ 2147483647 w 233"/>
                <a:gd name="T13" fmla="*/ 2147483647 h 198"/>
                <a:gd name="T14" fmla="*/ 2147483647 w 233"/>
                <a:gd name="T15" fmla="*/ 2147483647 h 198"/>
                <a:gd name="T16" fmla="*/ 2147483647 w 233"/>
                <a:gd name="T17" fmla="*/ 2147483647 h 198"/>
                <a:gd name="T18" fmla="*/ 2147483647 w 233"/>
                <a:gd name="T19" fmla="*/ 2147483647 h 198"/>
                <a:gd name="T20" fmla="*/ 2021586734 w 233"/>
                <a:gd name="T21" fmla="*/ 2147483647 h 198"/>
                <a:gd name="T22" fmla="*/ 433216718 w 233"/>
                <a:gd name="T23" fmla="*/ 2147483647 h 198"/>
                <a:gd name="T24" fmla="*/ 433216718 w 233"/>
                <a:gd name="T25" fmla="*/ 2147483647 h 198"/>
                <a:gd name="T26" fmla="*/ 144497382 w 233"/>
                <a:gd name="T27" fmla="*/ 2147483647 h 198"/>
                <a:gd name="T28" fmla="*/ 0 w 233"/>
                <a:gd name="T29" fmla="*/ 2147483647 h 198"/>
                <a:gd name="T30" fmla="*/ 144497382 w 233"/>
                <a:gd name="T31" fmla="*/ 2147483647 h 198"/>
                <a:gd name="T32" fmla="*/ 433216718 w 233"/>
                <a:gd name="T33" fmla="*/ 2147483647 h 198"/>
                <a:gd name="T34" fmla="*/ 721936579 w 233"/>
                <a:gd name="T35" fmla="*/ 2147483647 h 198"/>
                <a:gd name="T36" fmla="*/ 1010655915 w 233"/>
                <a:gd name="T37" fmla="*/ 2147483647 h 198"/>
                <a:gd name="T38" fmla="*/ 1443872633 w 233"/>
                <a:gd name="T39" fmla="*/ 2147483647 h 198"/>
                <a:gd name="T40" fmla="*/ 1732867398 w 233"/>
                <a:gd name="T41" fmla="*/ 2147483647 h 198"/>
                <a:gd name="T42" fmla="*/ 1732867398 w 233"/>
                <a:gd name="T43" fmla="*/ 2147483647 h 198"/>
                <a:gd name="T44" fmla="*/ 2147483647 w 233"/>
                <a:gd name="T45" fmla="*/ 2147483647 h 198"/>
                <a:gd name="T46" fmla="*/ 2147483647 w 233"/>
                <a:gd name="T47" fmla="*/ 2147483647 h 198"/>
                <a:gd name="T48" fmla="*/ 2147483647 w 233"/>
                <a:gd name="T49" fmla="*/ 2147483647 h 198"/>
                <a:gd name="T50" fmla="*/ 2147483647 w 233"/>
                <a:gd name="T51" fmla="*/ 2147483647 h 198"/>
                <a:gd name="T52" fmla="*/ 2147483647 w 233"/>
                <a:gd name="T53" fmla="*/ 2147483647 h 198"/>
                <a:gd name="T54" fmla="*/ 2147483647 w 233"/>
                <a:gd name="T55" fmla="*/ 2147483647 h 198"/>
                <a:gd name="T56" fmla="*/ 2147483647 w 233"/>
                <a:gd name="T57" fmla="*/ 2147483647 h 198"/>
                <a:gd name="T58" fmla="*/ 2147483647 w 233"/>
                <a:gd name="T59" fmla="*/ 2147483647 h 198"/>
                <a:gd name="T60" fmla="*/ 2147483647 w 233"/>
                <a:gd name="T61" fmla="*/ 2147483647 h 198"/>
                <a:gd name="T62" fmla="*/ 2147483647 w 233"/>
                <a:gd name="T63" fmla="*/ 2147483647 h 198"/>
                <a:gd name="T64" fmla="*/ 2147483647 w 233"/>
                <a:gd name="T65" fmla="*/ 1778110067 h 198"/>
                <a:gd name="T66" fmla="*/ 2147483647 w 233"/>
                <a:gd name="T67" fmla="*/ 1778110067 h 198"/>
                <a:gd name="T68" fmla="*/ 2147483647 w 233"/>
                <a:gd name="T69" fmla="*/ 1333722779 h 198"/>
                <a:gd name="T70" fmla="*/ 2147483647 w 233"/>
                <a:gd name="T71" fmla="*/ 889055033 h 198"/>
                <a:gd name="T72" fmla="*/ 2147483647 w 233"/>
                <a:gd name="T73" fmla="*/ 592796842 h 198"/>
                <a:gd name="T74" fmla="*/ 2147483647 w 233"/>
                <a:gd name="T75" fmla="*/ 296258192 h 198"/>
                <a:gd name="T76" fmla="*/ 2147483647 w 233"/>
                <a:gd name="T77" fmla="*/ 148129096 h 198"/>
                <a:gd name="T78" fmla="*/ 2147483647 w 233"/>
                <a:gd name="T79" fmla="*/ 0 h 198"/>
                <a:gd name="T80" fmla="*/ 2147483647 w 233"/>
                <a:gd name="T81" fmla="*/ 0 h 198"/>
                <a:gd name="T82" fmla="*/ 2147483647 w 233"/>
                <a:gd name="T83" fmla="*/ 296258192 h 198"/>
                <a:gd name="T84" fmla="*/ 2147483647 w 233"/>
                <a:gd name="T85" fmla="*/ 296258192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3" h="198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1" name="Freeform 2344"/>
            <p:cNvSpPr>
              <a:spLocks/>
            </p:cNvSpPr>
            <p:nvPr/>
          </p:nvSpPr>
          <p:spPr bwMode="auto">
            <a:xfrm>
              <a:off x="8304214" y="6261100"/>
              <a:ext cx="127000" cy="101600"/>
            </a:xfrm>
            <a:custGeom>
              <a:avLst/>
              <a:gdLst>
                <a:gd name="T0" fmla="*/ 2147483647 w 241"/>
                <a:gd name="T1" fmla="*/ 0 h 192"/>
                <a:gd name="T2" fmla="*/ 2147483647 w 241"/>
                <a:gd name="T3" fmla="*/ 0 h 192"/>
                <a:gd name="T4" fmla="*/ 2147483647 w 241"/>
                <a:gd name="T5" fmla="*/ 740925938 h 192"/>
                <a:gd name="T6" fmla="*/ 2147483647 w 241"/>
                <a:gd name="T7" fmla="*/ 1926239692 h 192"/>
                <a:gd name="T8" fmla="*/ 2147483647 w 241"/>
                <a:gd name="T9" fmla="*/ 2147483647 h 192"/>
                <a:gd name="T10" fmla="*/ 2147483647 w 241"/>
                <a:gd name="T11" fmla="*/ 2147483647 h 192"/>
                <a:gd name="T12" fmla="*/ 2147483647 w 241"/>
                <a:gd name="T13" fmla="*/ 2147483647 h 192"/>
                <a:gd name="T14" fmla="*/ 2147483647 w 241"/>
                <a:gd name="T15" fmla="*/ 2147483647 h 192"/>
                <a:gd name="T16" fmla="*/ 2147483647 w 241"/>
                <a:gd name="T17" fmla="*/ 2147483647 h 192"/>
                <a:gd name="T18" fmla="*/ 2147483647 w 241"/>
                <a:gd name="T19" fmla="*/ 2147483647 h 192"/>
                <a:gd name="T20" fmla="*/ 2147483647 w 241"/>
                <a:gd name="T21" fmla="*/ 2147483647 h 192"/>
                <a:gd name="T22" fmla="*/ 292693896 w 241"/>
                <a:gd name="T23" fmla="*/ 2147483647 h 192"/>
                <a:gd name="T24" fmla="*/ 292693896 w 241"/>
                <a:gd name="T25" fmla="*/ 2147483647 h 192"/>
                <a:gd name="T26" fmla="*/ 146347212 w 241"/>
                <a:gd name="T27" fmla="*/ 2147483647 h 192"/>
                <a:gd name="T28" fmla="*/ 0 w 241"/>
                <a:gd name="T29" fmla="*/ 2147483647 h 192"/>
                <a:gd name="T30" fmla="*/ 0 w 241"/>
                <a:gd name="T31" fmla="*/ 2147483647 h 192"/>
                <a:gd name="T32" fmla="*/ 146347212 w 241"/>
                <a:gd name="T33" fmla="*/ 2147483647 h 192"/>
                <a:gd name="T34" fmla="*/ 292693896 w 241"/>
                <a:gd name="T35" fmla="*/ 2147483647 h 192"/>
                <a:gd name="T36" fmla="*/ 731735004 w 241"/>
                <a:gd name="T37" fmla="*/ 2147483647 h 192"/>
                <a:gd name="T38" fmla="*/ 878082216 w 241"/>
                <a:gd name="T39" fmla="*/ 2147483647 h 192"/>
                <a:gd name="T40" fmla="*/ 1317123324 w 241"/>
                <a:gd name="T41" fmla="*/ 2147483647 h 192"/>
                <a:gd name="T42" fmla="*/ 1317123324 w 241"/>
                <a:gd name="T43" fmla="*/ 2147483647 h 192"/>
                <a:gd name="T44" fmla="*/ 2147483647 w 241"/>
                <a:gd name="T45" fmla="*/ 2147483647 h 192"/>
                <a:gd name="T46" fmla="*/ 2147483647 w 241"/>
                <a:gd name="T47" fmla="*/ 2147483647 h 192"/>
                <a:gd name="T48" fmla="*/ 2147483647 w 241"/>
                <a:gd name="T49" fmla="*/ 2147483647 h 192"/>
                <a:gd name="T50" fmla="*/ 2147483647 w 241"/>
                <a:gd name="T51" fmla="*/ 2147483647 h 192"/>
                <a:gd name="T52" fmla="*/ 2147483647 w 241"/>
                <a:gd name="T53" fmla="*/ 2147483647 h 192"/>
                <a:gd name="T54" fmla="*/ 2147483647 w 241"/>
                <a:gd name="T55" fmla="*/ 2147483647 h 192"/>
                <a:gd name="T56" fmla="*/ 2147483647 w 241"/>
                <a:gd name="T57" fmla="*/ 2147483647 h 192"/>
                <a:gd name="T58" fmla="*/ 2147483647 w 241"/>
                <a:gd name="T59" fmla="*/ 2147483647 h 192"/>
                <a:gd name="T60" fmla="*/ 2147483647 w 241"/>
                <a:gd name="T61" fmla="*/ 2147483647 h 192"/>
                <a:gd name="T62" fmla="*/ 2147483647 w 241"/>
                <a:gd name="T63" fmla="*/ 2147483647 h 192"/>
                <a:gd name="T64" fmla="*/ 2147483647 w 241"/>
                <a:gd name="T65" fmla="*/ 2147483647 h 192"/>
                <a:gd name="T66" fmla="*/ 2147483647 w 241"/>
                <a:gd name="T67" fmla="*/ 1778110067 h 192"/>
                <a:gd name="T68" fmla="*/ 2147483647 w 241"/>
                <a:gd name="T69" fmla="*/ 1778110067 h 192"/>
                <a:gd name="T70" fmla="*/ 2147483647 w 241"/>
                <a:gd name="T71" fmla="*/ 1629980971 h 192"/>
                <a:gd name="T72" fmla="*/ 2147483647 w 241"/>
                <a:gd name="T73" fmla="*/ 1333722779 h 192"/>
                <a:gd name="T74" fmla="*/ 2147483647 w 241"/>
                <a:gd name="T75" fmla="*/ 1037184129 h 192"/>
                <a:gd name="T76" fmla="*/ 2147483647 w 241"/>
                <a:gd name="T77" fmla="*/ 592796842 h 192"/>
                <a:gd name="T78" fmla="*/ 2147483647 w 241"/>
                <a:gd name="T79" fmla="*/ 148129096 h 192"/>
                <a:gd name="T80" fmla="*/ 2147483647 w 241"/>
                <a:gd name="T81" fmla="*/ 0 h 192"/>
                <a:gd name="T82" fmla="*/ 2147483647 w 241"/>
                <a:gd name="T83" fmla="*/ 0 h 192"/>
                <a:gd name="T84" fmla="*/ 2147483647 w 241"/>
                <a:gd name="T85" fmla="*/ 0 h 192"/>
                <a:gd name="T86" fmla="*/ 2147483647 w 241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192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2" name="Freeform 2345"/>
            <p:cNvSpPr>
              <a:spLocks/>
            </p:cNvSpPr>
            <p:nvPr/>
          </p:nvSpPr>
          <p:spPr bwMode="auto">
            <a:xfrm>
              <a:off x="8332789" y="6278563"/>
              <a:ext cx="106363" cy="82550"/>
            </a:xfrm>
            <a:custGeom>
              <a:avLst/>
              <a:gdLst>
                <a:gd name="T0" fmla="*/ 2147483647 w 201"/>
                <a:gd name="T1" fmla="*/ 0 h 156"/>
                <a:gd name="T2" fmla="*/ 2147483647 w 201"/>
                <a:gd name="T3" fmla="*/ 0 h 156"/>
                <a:gd name="T4" fmla="*/ 2147483647 w 201"/>
                <a:gd name="T5" fmla="*/ 444667746 h 156"/>
                <a:gd name="T6" fmla="*/ 2147483647 w 201"/>
                <a:gd name="T7" fmla="*/ 1185313754 h 156"/>
                <a:gd name="T8" fmla="*/ 2147483647 w 201"/>
                <a:gd name="T9" fmla="*/ 2074368788 h 156"/>
                <a:gd name="T10" fmla="*/ 2147483647 w 201"/>
                <a:gd name="T11" fmla="*/ 2147483647 h 156"/>
                <a:gd name="T12" fmla="*/ 2147483647 w 201"/>
                <a:gd name="T13" fmla="*/ 2147483647 h 156"/>
                <a:gd name="T14" fmla="*/ 2147483647 w 201"/>
                <a:gd name="T15" fmla="*/ 2147483647 h 156"/>
                <a:gd name="T16" fmla="*/ 2147483647 w 201"/>
                <a:gd name="T17" fmla="*/ 2147483647 h 156"/>
                <a:gd name="T18" fmla="*/ 2147483647 w 201"/>
                <a:gd name="T19" fmla="*/ 2147483647 h 156"/>
                <a:gd name="T20" fmla="*/ 2147483647 w 201"/>
                <a:gd name="T21" fmla="*/ 2147483647 h 156"/>
                <a:gd name="T22" fmla="*/ 2147483647 w 201"/>
                <a:gd name="T23" fmla="*/ 2147483647 h 156"/>
                <a:gd name="T24" fmla="*/ 2074388064 w 201"/>
                <a:gd name="T25" fmla="*/ 2147483647 h 156"/>
                <a:gd name="T26" fmla="*/ 148130321 w 201"/>
                <a:gd name="T27" fmla="*/ 2147483647 h 156"/>
                <a:gd name="T28" fmla="*/ 148130321 w 201"/>
                <a:gd name="T29" fmla="*/ 2147483647 h 156"/>
                <a:gd name="T30" fmla="*/ 0 w 201"/>
                <a:gd name="T31" fmla="*/ 2147483647 h 156"/>
                <a:gd name="T32" fmla="*/ 0 w 201"/>
                <a:gd name="T33" fmla="*/ 2147483647 h 156"/>
                <a:gd name="T34" fmla="*/ 148130321 w 201"/>
                <a:gd name="T35" fmla="*/ 2147483647 h 156"/>
                <a:gd name="T36" fmla="*/ 740933125 w 201"/>
                <a:gd name="T37" fmla="*/ 2147483647 h 156"/>
                <a:gd name="T38" fmla="*/ 1629996571 w 201"/>
                <a:gd name="T39" fmla="*/ 2147483647 h 156"/>
                <a:gd name="T40" fmla="*/ 1629996571 w 201"/>
                <a:gd name="T41" fmla="*/ 2147483647 h 156"/>
                <a:gd name="T42" fmla="*/ 2074388064 w 201"/>
                <a:gd name="T43" fmla="*/ 2147483647 h 156"/>
                <a:gd name="T44" fmla="*/ 2147483647 w 201"/>
                <a:gd name="T45" fmla="*/ 2147483647 h 156"/>
                <a:gd name="T46" fmla="*/ 2147483647 w 201"/>
                <a:gd name="T47" fmla="*/ 2147483647 h 156"/>
                <a:gd name="T48" fmla="*/ 2147483647 w 201"/>
                <a:gd name="T49" fmla="*/ 2147483647 h 156"/>
                <a:gd name="T50" fmla="*/ 2147483647 w 201"/>
                <a:gd name="T51" fmla="*/ 2147483647 h 156"/>
                <a:gd name="T52" fmla="*/ 2147483647 w 201"/>
                <a:gd name="T53" fmla="*/ 2147483647 h 156"/>
                <a:gd name="T54" fmla="*/ 2147483647 w 201"/>
                <a:gd name="T55" fmla="*/ 2147483647 h 156"/>
                <a:gd name="T56" fmla="*/ 2147483647 w 201"/>
                <a:gd name="T57" fmla="*/ 2147483647 h 156"/>
                <a:gd name="T58" fmla="*/ 2147483647 w 201"/>
                <a:gd name="T59" fmla="*/ 2147483647 h 156"/>
                <a:gd name="T60" fmla="*/ 2147483647 w 201"/>
                <a:gd name="T61" fmla="*/ 2147483647 h 156"/>
                <a:gd name="T62" fmla="*/ 2147483647 w 201"/>
                <a:gd name="T63" fmla="*/ 2147483647 h 156"/>
                <a:gd name="T64" fmla="*/ 2147483647 w 201"/>
                <a:gd name="T65" fmla="*/ 2147483647 h 156"/>
                <a:gd name="T66" fmla="*/ 2147483647 w 201"/>
                <a:gd name="T67" fmla="*/ 2147483647 h 156"/>
                <a:gd name="T68" fmla="*/ 2147483647 w 201"/>
                <a:gd name="T69" fmla="*/ 2147483647 h 156"/>
                <a:gd name="T70" fmla="*/ 2147483647 w 201"/>
                <a:gd name="T71" fmla="*/ 2074368788 h 156"/>
                <a:gd name="T72" fmla="*/ 2147483647 w 201"/>
                <a:gd name="T73" fmla="*/ 2074368788 h 156"/>
                <a:gd name="T74" fmla="*/ 2147483647 w 201"/>
                <a:gd name="T75" fmla="*/ 1778110067 h 156"/>
                <a:gd name="T76" fmla="*/ 2147483647 w 201"/>
                <a:gd name="T77" fmla="*/ 1333722779 h 156"/>
                <a:gd name="T78" fmla="*/ 2147483647 w 201"/>
                <a:gd name="T79" fmla="*/ 1185313754 h 156"/>
                <a:gd name="T80" fmla="*/ 2147483647 w 201"/>
                <a:gd name="T81" fmla="*/ 740925938 h 156"/>
                <a:gd name="T82" fmla="*/ 2147483647 w 201"/>
                <a:gd name="T83" fmla="*/ 444667746 h 156"/>
                <a:gd name="T84" fmla="*/ 2147483647 w 201"/>
                <a:gd name="T85" fmla="*/ 148129096 h 156"/>
                <a:gd name="T86" fmla="*/ 2147483647 w 201"/>
                <a:gd name="T87" fmla="*/ 0 h 156"/>
                <a:gd name="T88" fmla="*/ 2147483647 w 201"/>
                <a:gd name="T89" fmla="*/ 0 h 156"/>
                <a:gd name="T90" fmla="*/ 2147483647 w 201"/>
                <a:gd name="T91" fmla="*/ 0 h 1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1" h="156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3" name="Freeform 2346"/>
            <p:cNvSpPr>
              <a:spLocks/>
            </p:cNvSpPr>
            <p:nvPr/>
          </p:nvSpPr>
          <p:spPr bwMode="auto">
            <a:xfrm>
              <a:off x="8367714" y="6308725"/>
              <a:ext cx="58738" cy="47625"/>
            </a:xfrm>
            <a:custGeom>
              <a:avLst/>
              <a:gdLst>
                <a:gd name="T0" fmla="*/ 2147483647 w 112"/>
                <a:gd name="T1" fmla="*/ 0 h 90"/>
                <a:gd name="T2" fmla="*/ 2147483647 w 112"/>
                <a:gd name="T3" fmla="*/ 0 h 90"/>
                <a:gd name="T4" fmla="*/ 2147483647 w 112"/>
                <a:gd name="T5" fmla="*/ 2147483647 h 90"/>
                <a:gd name="T6" fmla="*/ 2147483647 w 112"/>
                <a:gd name="T7" fmla="*/ 2147483647 h 90"/>
                <a:gd name="T8" fmla="*/ 2147483647 w 112"/>
                <a:gd name="T9" fmla="*/ 2147483647 h 90"/>
                <a:gd name="T10" fmla="*/ 288521056 w 112"/>
                <a:gd name="T11" fmla="*/ 2147483647 h 90"/>
                <a:gd name="T12" fmla="*/ 288521056 w 112"/>
                <a:gd name="T13" fmla="*/ 2147483647 h 90"/>
                <a:gd name="T14" fmla="*/ 0 w 112"/>
                <a:gd name="T15" fmla="*/ 2147483647 h 90"/>
                <a:gd name="T16" fmla="*/ 0 w 112"/>
                <a:gd name="T17" fmla="*/ 2147483647 h 90"/>
                <a:gd name="T18" fmla="*/ 0 w 112"/>
                <a:gd name="T19" fmla="*/ 2147483647 h 90"/>
                <a:gd name="T20" fmla="*/ 288521056 w 112"/>
                <a:gd name="T21" fmla="*/ 2147483647 h 90"/>
                <a:gd name="T22" fmla="*/ 577042636 w 112"/>
                <a:gd name="T23" fmla="*/ 2147483647 h 90"/>
                <a:gd name="T24" fmla="*/ 1009686815 w 112"/>
                <a:gd name="T25" fmla="*/ 2147483647 h 90"/>
                <a:gd name="T26" fmla="*/ 1442330995 w 112"/>
                <a:gd name="T27" fmla="*/ 2147483647 h 90"/>
                <a:gd name="T28" fmla="*/ 1586728927 w 112"/>
                <a:gd name="T29" fmla="*/ 2147483647 h 90"/>
                <a:gd name="T30" fmla="*/ 1586728927 w 112"/>
                <a:gd name="T31" fmla="*/ 2147483647 h 90"/>
                <a:gd name="T32" fmla="*/ 2147483647 w 112"/>
                <a:gd name="T33" fmla="*/ 2147483647 h 90"/>
                <a:gd name="T34" fmla="*/ 2147483647 w 112"/>
                <a:gd name="T35" fmla="*/ 2147483647 h 90"/>
                <a:gd name="T36" fmla="*/ 2147483647 w 112"/>
                <a:gd name="T37" fmla="*/ 2147483647 h 90"/>
                <a:gd name="T38" fmla="*/ 2147483647 w 112"/>
                <a:gd name="T39" fmla="*/ 1778110067 h 90"/>
                <a:gd name="T40" fmla="*/ 2147483647 w 112"/>
                <a:gd name="T41" fmla="*/ 1778110067 h 90"/>
                <a:gd name="T42" fmla="*/ 2147483647 w 112"/>
                <a:gd name="T43" fmla="*/ 1629980971 h 90"/>
                <a:gd name="T44" fmla="*/ 2147483647 w 112"/>
                <a:gd name="T45" fmla="*/ 1185313754 h 90"/>
                <a:gd name="T46" fmla="*/ 2147483647 w 112"/>
                <a:gd name="T47" fmla="*/ 889055033 h 90"/>
                <a:gd name="T48" fmla="*/ 2147483647 w 112"/>
                <a:gd name="T49" fmla="*/ 444667746 h 90"/>
                <a:gd name="T50" fmla="*/ 2147483647 w 112"/>
                <a:gd name="T51" fmla="*/ 296258192 h 90"/>
                <a:gd name="T52" fmla="*/ 2147483647 w 112"/>
                <a:gd name="T53" fmla="*/ 0 h 90"/>
                <a:gd name="T54" fmla="*/ 2147483647 w 112"/>
                <a:gd name="T55" fmla="*/ 0 h 90"/>
                <a:gd name="T56" fmla="*/ 2147483647 w 112"/>
                <a:gd name="T57" fmla="*/ 0 h 90"/>
                <a:gd name="T58" fmla="*/ 2147483647 w 11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90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4" name="Freeform 2347"/>
            <p:cNvSpPr>
              <a:spLocks/>
            </p:cNvSpPr>
            <p:nvPr/>
          </p:nvSpPr>
          <p:spPr bwMode="auto">
            <a:xfrm>
              <a:off x="8391526" y="6318250"/>
              <a:ext cx="46038" cy="38100"/>
            </a:xfrm>
            <a:custGeom>
              <a:avLst/>
              <a:gdLst>
                <a:gd name="T0" fmla="*/ 2147483647 w 86"/>
                <a:gd name="T1" fmla="*/ 148129096 h 72"/>
                <a:gd name="T2" fmla="*/ 2147483647 w 86"/>
                <a:gd name="T3" fmla="*/ 148129096 h 72"/>
                <a:gd name="T4" fmla="*/ 2147483647 w 86"/>
                <a:gd name="T5" fmla="*/ 2147483647 h 72"/>
                <a:gd name="T6" fmla="*/ 2147483647 w 86"/>
                <a:gd name="T7" fmla="*/ 2147483647 h 72"/>
                <a:gd name="T8" fmla="*/ 2147483647 w 86"/>
                <a:gd name="T9" fmla="*/ 2147483647 h 72"/>
                <a:gd name="T10" fmla="*/ 306920357 w 86"/>
                <a:gd name="T11" fmla="*/ 2147483647 h 72"/>
                <a:gd name="T12" fmla="*/ 306920357 w 86"/>
                <a:gd name="T13" fmla="*/ 2147483647 h 72"/>
                <a:gd name="T14" fmla="*/ 0 w 86"/>
                <a:gd name="T15" fmla="*/ 2147483647 h 72"/>
                <a:gd name="T16" fmla="*/ 0 w 86"/>
                <a:gd name="T17" fmla="*/ 2147483647 h 72"/>
                <a:gd name="T18" fmla="*/ 0 w 86"/>
                <a:gd name="T19" fmla="*/ 2147483647 h 72"/>
                <a:gd name="T20" fmla="*/ 460237068 w 86"/>
                <a:gd name="T21" fmla="*/ 2147483647 h 72"/>
                <a:gd name="T22" fmla="*/ 613553779 w 86"/>
                <a:gd name="T23" fmla="*/ 2147483647 h 72"/>
                <a:gd name="T24" fmla="*/ 1073790847 w 86"/>
                <a:gd name="T25" fmla="*/ 2147483647 h 72"/>
                <a:gd name="T26" fmla="*/ 1534027915 w 86"/>
                <a:gd name="T27" fmla="*/ 2147483647 h 72"/>
                <a:gd name="T28" fmla="*/ 1687631026 w 86"/>
                <a:gd name="T29" fmla="*/ 2147483647 h 72"/>
                <a:gd name="T30" fmla="*/ 1687631026 w 86"/>
                <a:gd name="T31" fmla="*/ 2147483647 h 72"/>
                <a:gd name="T32" fmla="*/ 2147483647 w 86"/>
                <a:gd name="T33" fmla="*/ 2147483647 h 72"/>
                <a:gd name="T34" fmla="*/ 2147483647 w 86"/>
                <a:gd name="T35" fmla="*/ 2147483647 h 72"/>
                <a:gd name="T36" fmla="*/ 2147483647 w 86"/>
                <a:gd name="T37" fmla="*/ 2147483647 h 72"/>
                <a:gd name="T38" fmla="*/ 2147483647 w 86"/>
                <a:gd name="T39" fmla="*/ 1778110067 h 72"/>
                <a:gd name="T40" fmla="*/ 2147483647 w 86"/>
                <a:gd name="T41" fmla="*/ 1778110067 h 72"/>
                <a:gd name="T42" fmla="*/ 2147483647 w 86"/>
                <a:gd name="T43" fmla="*/ 1629980971 h 72"/>
                <a:gd name="T44" fmla="*/ 2147483647 w 86"/>
                <a:gd name="T45" fmla="*/ 1185313754 h 72"/>
                <a:gd name="T46" fmla="*/ 2147483647 w 86"/>
                <a:gd name="T47" fmla="*/ 740925938 h 72"/>
                <a:gd name="T48" fmla="*/ 2147483647 w 86"/>
                <a:gd name="T49" fmla="*/ 444667746 h 72"/>
                <a:gd name="T50" fmla="*/ 2147483647 w 86"/>
                <a:gd name="T51" fmla="*/ 148129096 h 72"/>
                <a:gd name="T52" fmla="*/ 2147483647 w 86"/>
                <a:gd name="T53" fmla="*/ 0 h 72"/>
                <a:gd name="T54" fmla="*/ 2147483647 w 86"/>
                <a:gd name="T55" fmla="*/ 0 h 72"/>
                <a:gd name="T56" fmla="*/ 2147483647 w 86"/>
                <a:gd name="T57" fmla="*/ 148129096 h 72"/>
                <a:gd name="T58" fmla="*/ 2147483647 w 86"/>
                <a:gd name="T59" fmla="*/ 148129096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72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5" name="Freeform 2348"/>
            <p:cNvSpPr>
              <a:spLocks/>
            </p:cNvSpPr>
            <p:nvPr/>
          </p:nvSpPr>
          <p:spPr bwMode="auto">
            <a:xfrm>
              <a:off x="8050214" y="5999163"/>
              <a:ext cx="73025" cy="95250"/>
            </a:xfrm>
            <a:custGeom>
              <a:avLst/>
              <a:gdLst>
                <a:gd name="T0" fmla="*/ 2147483647 w 138"/>
                <a:gd name="T1" fmla="*/ 148129096 h 180"/>
                <a:gd name="T2" fmla="*/ 2147483647 w 138"/>
                <a:gd name="T3" fmla="*/ 148129096 h 180"/>
                <a:gd name="T4" fmla="*/ 2147483647 w 138"/>
                <a:gd name="T5" fmla="*/ 2147483647 h 180"/>
                <a:gd name="T6" fmla="*/ 2147483647 w 138"/>
                <a:gd name="T7" fmla="*/ 2147483647 h 180"/>
                <a:gd name="T8" fmla="*/ 2147483647 w 138"/>
                <a:gd name="T9" fmla="*/ 2147483647 h 180"/>
                <a:gd name="T10" fmla="*/ 2147483647 w 138"/>
                <a:gd name="T11" fmla="*/ 2147483647 h 180"/>
                <a:gd name="T12" fmla="*/ 2147483647 w 138"/>
                <a:gd name="T13" fmla="*/ 2147483647 h 180"/>
                <a:gd name="T14" fmla="*/ 2147483647 w 138"/>
                <a:gd name="T15" fmla="*/ 2147483647 h 180"/>
                <a:gd name="T16" fmla="*/ 1778110067 w 138"/>
                <a:gd name="T17" fmla="*/ 2147483647 h 180"/>
                <a:gd name="T18" fmla="*/ 740925938 w 138"/>
                <a:gd name="T19" fmla="*/ 2147483647 h 180"/>
                <a:gd name="T20" fmla="*/ 0 w 138"/>
                <a:gd name="T21" fmla="*/ 2147483647 h 180"/>
                <a:gd name="T22" fmla="*/ 0 w 138"/>
                <a:gd name="T23" fmla="*/ 2147483647 h 180"/>
                <a:gd name="T24" fmla="*/ 0 w 138"/>
                <a:gd name="T25" fmla="*/ 2147483647 h 180"/>
                <a:gd name="T26" fmla="*/ 0 w 138"/>
                <a:gd name="T27" fmla="*/ 2147483647 h 180"/>
                <a:gd name="T28" fmla="*/ 148129096 w 138"/>
                <a:gd name="T29" fmla="*/ 2147483647 h 180"/>
                <a:gd name="T30" fmla="*/ 592796842 w 138"/>
                <a:gd name="T31" fmla="*/ 2147483647 h 180"/>
                <a:gd name="T32" fmla="*/ 1037184129 w 138"/>
                <a:gd name="T33" fmla="*/ 2147483647 h 180"/>
                <a:gd name="T34" fmla="*/ 1333722779 w 138"/>
                <a:gd name="T35" fmla="*/ 2147483647 h 180"/>
                <a:gd name="T36" fmla="*/ 1629980971 w 138"/>
                <a:gd name="T37" fmla="*/ 2147483647 h 180"/>
                <a:gd name="T38" fmla="*/ 1926239692 w 138"/>
                <a:gd name="T39" fmla="*/ 2147483647 h 180"/>
                <a:gd name="T40" fmla="*/ 1926239692 w 138"/>
                <a:gd name="T41" fmla="*/ 2147483647 h 180"/>
                <a:gd name="T42" fmla="*/ 2147483647 w 138"/>
                <a:gd name="T43" fmla="*/ 2147483647 h 180"/>
                <a:gd name="T44" fmla="*/ 2147483647 w 138"/>
                <a:gd name="T45" fmla="*/ 2147483647 h 180"/>
                <a:gd name="T46" fmla="*/ 2147483647 w 138"/>
                <a:gd name="T47" fmla="*/ 2147483647 h 180"/>
                <a:gd name="T48" fmla="*/ 2147483647 w 138"/>
                <a:gd name="T49" fmla="*/ 2147483647 h 180"/>
                <a:gd name="T50" fmla="*/ 2147483647 w 138"/>
                <a:gd name="T51" fmla="*/ 2147483647 h 180"/>
                <a:gd name="T52" fmla="*/ 2147483647 w 138"/>
                <a:gd name="T53" fmla="*/ 2147483647 h 180"/>
                <a:gd name="T54" fmla="*/ 2147483647 w 138"/>
                <a:gd name="T55" fmla="*/ 2147483647 h 180"/>
                <a:gd name="T56" fmla="*/ 2147483647 w 138"/>
                <a:gd name="T57" fmla="*/ 2147483647 h 180"/>
                <a:gd name="T58" fmla="*/ 2147483647 w 138"/>
                <a:gd name="T59" fmla="*/ 2147483647 h 180"/>
                <a:gd name="T60" fmla="*/ 2147483647 w 138"/>
                <a:gd name="T61" fmla="*/ 1481851875 h 180"/>
                <a:gd name="T62" fmla="*/ 2147483647 w 138"/>
                <a:gd name="T63" fmla="*/ 1481851875 h 180"/>
                <a:gd name="T64" fmla="*/ 2147483647 w 138"/>
                <a:gd name="T65" fmla="*/ 1185313754 h 180"/>
                <a:gd name="T66" fmla="*/ 2147483647 w 138"/>
                <a:gd name="T67" fmla="*/ 740925938 h 180"/>
                <a:gd name="T68" fmla="*/ 2147483647 w 138"/>
                <a:gd name="T69" fmla="*/ 592796842 h 180"/>
                <a:gd name="T70" fmla="*/ 2147483647 w 138"/>
                <a:gd name="T71" fmla="*/ 148129096 h 180"/>
                <a:gd name="T72" fmla="*/ 2147483647 w 138"/>
                <a:gd name="T73" fmla="*/ 0 h 180"/>
                <a:gd name="T74" fmla="*/ 2147483647 w 138"/>
                <a:gd name="T75" fmla="*/ 0 h 180"/>
                <a:gd name="T76" fmla="*/ 2147483647 w 138"/>
                <a:gd name="T77" fmla="*/ 0 h 180"/>
                <a:gd name="T78" fmla="*/ 2147483647 w 138"/>
                <a:gd name="T79" fmla="*/ 148129096 h 180"/>
                <a:gd name="T80" fmla="*/ 2147483647 w 138"/>
                <a:gd name="T81" fmla="*/ 148129096 h 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8" h="180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6" name="Freeform 2349"/>
            <p:cNvSpPr>
              <a:spLocks/>
            </p:cNvSpPr>
            <p:nvPr/>
          </p:nvSpPr>
          <p:spPr bwMode="auto">
            <a:xfrm>
              <a:off x="8089901" y="6027738"/>
              <a:ext cx="47625" cy="58738"/>
            </a:xfrm>
            <a:custGeom>
              <a:avLst/>
              <a:gdLst>
                <a:gd name="T0" fmla="*/ 2147483647 w 90"/>
                <a:gd name="T1" fmla="*/ 296263359 h 111"/>
                <a:gd name="T2" fmla="*/ 2147483647 w 90"/>
                <a:gd name="T3" fmla="*/ 296263359 h 111"/>
                <a:gd name="T4" fmla="*/ 2147483647 w 90"/>
                <a:gd name="T5" fmla="*/ 1481877189 h 111"/>
                <a:gd name="T6" fmla="*/ 2147483647 w 90"/>
                <a:gd name="T7" fmla="*/ 2147483647 h 111"/>
                <a:gd name="T8" fmla="*/ 2147483647 w 90"/>
                <a:gd name="T9" fmla="*/ 2147483647 h 111"/>
                <a:gd name="T10" fmla="*/ 2147483647 w 90"/>
                <a:gd name="T11" fmla="*/ 2147483647 h 111"/>
                <a:gd name="T12" fmla="*/ 2147483647 w 90"/>
                <a:gd name="T13" fmla="*/ 2147483647 h 111"/>
                <a:gd name="T14" fmla="*/ 2147483647 w 90"/>
                <a:gd name="T15" fmla="*/ 2147483647 h 111"/>
                <a:gd name="T16" fmla="*/ 296258192 w 90"/>
                <a:gd name="T17" fmla="*/ 2147483647 h 111"/>
                <a:gd name="T18" fmla="*/ 296258192 w 90"/>
                <a:gd name="T19" fmla="*/ 2147483647 h 111"/>
                <a:gd name="T20" fmla="*/ 0 w 90"/>
                <a:gd name="T21" fmla="*/ 2147483647 h 111"/>
                <a:gd name="T22" fmla="*/ 0 w 90"/>
                <a:gd name="T23" fmla="*/ 2147483647 h 111"/>
                <a:gd name="T24" fmla="*/ 0 w 90"/>
                <a:gd name="T25" fmla="*/ 2147483647 h 111"/>
                <a:gd name="T26" fmla="*/ 296258192 w 90"/>
                <a:gd name="T27" fmla="*/ 2147483647 h 111"/>
                <a:gd name="T28" fmla="*/ 592796842 w 90"/>
                <a:gd name="T29" fmla="*/ 2147483647 h 111"/>
                <a:gd name="T30" fmla="*/ 889055033 w 90"/>
                <a:gd name="T31" fmla="*/ 2147483647 h 111"/>
                <a:gd name="T32" fmla="*/ 1333722779 w 90"/>
                <a:gd name="T33" fmla="*/ 2147483647 h 111"/>
                <a:gd name="T34" fmla="*/ 1629980971 w 90"/>
                <a:gd name="T35" fmla="*/ 2147483647 h 111"/>
                <a:gd name="T36" fmla="*/ 1629980971 w 90"/>
                <a:gd name="T37" fmla="*/ 2147483647 h 111"/>
                <a:gd name="T38" fmla="*/ 2147483647 w 90"/>
                <a:gd name="T39" fmla="*/ 2147483647 h 111"/>
                <a:gd name="T40" fmla="*/ 2147483647 w 90"/>
                <a:gd name="T41" fmla="*/ 2147483647 h 111"/>
                <a:gd name="T42" fmla="*/ 2147483647 w 90"/>
                <a:gd name="T43" fmla="*/ 2147483647 h 111"/>
                <a:gd name="T44" fmla="*/ 2147483647 w 90"/>
                <a:gd name="T45" fmla="*/ 2147483647 h 111"/>
                <a:gd name="T46" fmla="*/ 2147483647 w 90"/>
                <a:gd name="T47" fmla="*/ 2147483647 h 111"/>
                <a:gd name="T48" fmla="*/ 2147483647 w 90"/>
                <a:gd name="T49" fmla="*/ 2147483647 h 111"/>
                <a:gd name="T50" fmla="*/ 2147483647 w 90"/>
                <a:gd name="T51" fmla="*/ 1778140549 h 111"/>
                <a:gd name="T52" fmla="*/ 2147483647 w 90"/>
                <a:gd name="T53" fmla="*/ 1778140549 h 111"/>
                <a:gd name="T54" fmla="*/ 2147483647 w 90"/>
                <a:gd name="T55" fmla="*/ 1333745245 h 111"/>
                <a:gd name="T56" fmla="*/ 2147483647 w 90"/>
                <a:gd name="T57" fmla="*/ 889070010 h 111"/>
                <a:gd name="T58" fmla="*/ 2147483647 w 90"/>
                <a:gd name="T59" fmla="*/ 592806650 h 111"/>
                <a:gd name="T60" fmla="*/ 2147483647 w 90"/>
                <a:gd name="T61" fmla="*/ 148131944 h 111"/>
                <a:gd name="T62" fmla="*/ 2147483647 w 90"/>
                <a:gd name="T63" fmla="*/ 0 h 111"/>
                <a:gd name="T64" fmla="*/ 2147483647 w 90"/>
                <a:gd name="T65" fmla="*/ 0 h 111"/>
                <a:gd name="T66" fmla="*/ 2147483647 w 90"/>
                <a:gd name="T67" fmla="*/ 0 h 111"/>
                <a:gd name="T68" fmla="*/ 2147483647 w 90"/>
                <a:gd name="T69" fmla="*/ 296263359 h 111"/>
                <a:gd name="T70" fmla="*/ 2147483647 w 90"/>
                <a:gd name="T71" fmla="*/ 296263359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0" h="111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7" name="Freeform 2350"/>
            <p:cNvSpPr>
              <a:spLocks/>
            </p:cNvSpPr>
            <p:nvPr/>
          </p:nvSpPr>
          <p:spPr bwMode="auto">
            <a:xfrm>
              <a:off x="8461376" y="6080125"/>
              <a:ext cx="17463" cy="28575"/>
            </a:xfrm>
            <a:custGeom>
              <a:avLst/>
              <a:gdLst>
                <a:gd name="T0" fmla="*/ 2147483647 w 33"/>
                <a:gd name="T1" fmla="*/ 592796842 h 54"/>
                <a:gd name="T2" fmla="*/ 0 w 33"/>
                <a:gd name="T3" fmla="*/ 2147483647 h 54"/>
                <a:gd name="T4" fmla="*/ 0 w 33"/>
                <a:gd name="T5" fmla="*/ 2147483647 h 54"/>
                <a:gd name="T6" fmla="*/ 0 w 33"/>
                <a:gd name="T7" fmla="*/ 2147483647 h 54"/>
                <a:gd name="T8" fmla="*/ 0 w 33"/>
                <a:gd name="T9" fmla="*/ 2147483647 h 54"/>
                <a:gd name="T10" fmla="*/ 148137571 w 33"/>
                <a:gd name="T11" fmla="*/ 2147483647 h 54"/>
                <a:gd name="T12" fmla="*/ 444693178 w 33"/>
                <a:gd name="T13" fmla="*/ 2147483647 h 54"/>
                <a:gd name="T14" fmla="*/ 889105890 w 33"/>
                <a:gd name="T15" fmla="*/ 2147483647 h 54"/>
                <a:gd name="T16" fmla="*/ 1185381561 w 33"/>
                <a:gd name="T17" fmla="*/ 2147483647 h 54"/>
                <a:gd name="T18" fmla="*/ 1481936639 w 33"/>
                <a:gd name="T19" fmla="*/ 2147483647 h 54"/>
                <a:gd name="T20" fmla="*/ 1778212310 w 33"/>
                <a:gd name="T21" fmla="*/ 2147483647 h 54"/>
                <a:gd name="T22" fmla="*/ 2147483647 w 33"/>
                <a:gd name="T23" fmla="*/ 1629980971 h 54"/>
                <a:gd name="T24" fmla="*/ 2147483647 w 33"/>
                <a:gd name="T25" fmla="*/ 1629980971 h 54"/>
                <a:gd name="T26" fmla="*/ 2147483647 w 33"/>
                <a:gd name="T27" fmla="*/ 1185313754 h 54"/>
                <a:gd name="T28" fmla="*/ 2147483647 w 33"/>
                <a:gd name="T29" fmla="*/ 740925938 h 54"/>
                <a:gd name="T30" fmla="*/ 2147483647 w 33"/>
                <a:gd name="T31" fmla="*/ 444667746 h 54"/>
                <a:gd name="T32" fmla="*/ 2147483647 w 33"/>
                <a:gd name="T33" fmla="*/ 148129096 h 54"/>
                <a:gd name="T34" fmla="*/ 2147483647 w 33"/>
                <a:gd name="T35" fmla="*/ 0 h 54"/>
                <a:gd name="T36" fmla="*/ 2147483647 w 33"/>
                <a:gd name="T37" fmla="*/ 0 h 54"/>
                <a:gd name="T38" fmla="*/ 2147483647 w 33"/>
                <a:gd name="T39" fmla="*/ 148129096 h 54"/>
                <a:gd name="T40" fmla="*/ 2147483647 w 33"/>
                <a:gd name="T41" fmla="*/ 592796842 h 54"/>
                <a:gd name="T42" fmla="*/ 2147483647 w 33"/>
                <a:gd name="T43" fmla="*/ 592796842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54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8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avLst/>
              <a:gdLst>
                <a:gd name="T0" fmla="*/ 2147483647 w 2196"/>
                <a:gd name="T1" fmla="*/ 2147483647 h 431"/>
                <a:gd name="T2" fmla="*/ 2147483647 w 2196"/>
                <a:gd name="T3" fmla="*/ 2147483647 h 431"/>
                <a:gd name="T4" fmla="*/ 2147483647 w 2196"/>
                <a:gd name="T5" fmla="*/ 2147483647 h 431"/>
                <a:gd name="T6" fmla="*/ 2147483647 w 2196"/>
                <a:gd name="T7" fmla="*/ 2147483647 h 431"/>
                <a:gd name="T8" fmla="*/ 2147483647 w 2196"/>
                <a:gd name="T9" fmla="*/ 2147483647 h 431"/>
                <a:gd name="T10" fmla="*/ 2147483647 w 2196"/>
                <a:gd name="T11" fmla="*/ 2147483647 h 431"/>
                <a:gd name="T12" fmla="*/ 2147483647 w 2196"/>
                <a:gd name="T13" fmla="*/ 2147483647 h 431"/>
                <a:gd name="T14" fmla="*/ 2147483647 w 2196"/>
                <a:gd name="T15" fmla="*/ 2147483647 h 431"/>
                <a:gd name="T16" fmla="*/ 2147483647 w 2196"/>
                <a:gd name="T17" fmla="*/ 2147483647 h 431"/>
                <a:gd name="T18" fmla="*/ 2147483647 w 2196"/>
                <a:gd name="T19" fmla="*/ 2147483647 h 431"/>
                <a:gd name="T20" fmla="*/ 2147483647 w 2196"/>
                <a:gd name="T21" fmla="*/ 2147483647 h 431"/>
                <a:gd name="T22" fmla="*/ 2147483647 w 2196"/>
                <a:gd name="T23" fmla="*/ 2147483647 h 431"/>
                <a:gd name="T24" fmla="*/ 2147483647 w 2196"/>
                <a:gd name="T25" fmla="*/ 2147483647 h 431"/>
                <a:gd name="T26" fmla="*/ 2147483647 w 2196"/>
                <a:gd name="T27" fmla="*/ 292129388 h 431"/>
                <a:gd name="T28" fmla="*/ 2147483647 w 2196"/>
                <a:gd name="T29" fmla="*/ 146203219 h 431"/>
                <a:gd name="T30" fmla="*/ 2147483647 w 2196"/>
                <a:gd name="T31" fmla="*/ 730739572 h 431"/>
                <a:gd name="T32" fmla="*/ 2147483647 w 2196"/>
                <a:gd name="T33" fmla="*/ 2147483647 h 431"/>
                <a:gd name="T34" fmla="*/ 2147483647 w 2196"/>
                <a:gd name="T35" fmla="*/ 2147483647 h 431"/>
                <a:gd name="T36" fmla="*/ 2147483647 w 2196"/>
                <a:gd name="T37" fmla="*/ 2147483647 h 431"/>
                <a:gd name="T38" fmla="*/ 2147483647 w 2196"/>
                <a:gd name="T39" fmla="*/ 2147483647 h 431"/>
                <a:gd name="T40" fmla="*/ 2147483647 w 2196"/>
                <a:gd name="T41" fmla="*/ 2147483647 h 431"/>
                <a:gd name="T42" fmla="*/ 740925938 w 2196"/>
                <a:gd name="T43" fmla="*/ 2147483647 h 431"/>
                <a:gd name="T44" fmla="*/ 1185313754 w 2196"/>
                <a:gd name="T45" fmla="*/ 2147483647 h 431"/>
                <a:gd name="T46" fmla="*/ 2147483647 w 2196"/>
                <a:gd name="T47" fmla="*/ 2147483647 h 431"/>
                <a:gd name="T48" fmla="*/ 2147483647 w 2196"/>
                <a:gd name="T49" fmla="*/ 2147483647 h 431"/>
                <a:gd name="T50" fmla="*/ 2147483647 w 2196"/>
                <a:gd name="T51" fmla="*/ 2147483647 h 431"/>
                <a:gd name="T52" fmla="*/ 2147483647 w 2196"/>
                <a:gd name="T53" fmla="*/ 2147483647 h 431"/>
                <a:gd name="T54" fmla="*/ 2147483647 w 2196"/>
                <a:gd name="T55" fmla="*/ 2147483647 h 431"/>
                <a:gd name="T56" fmla="*/ 2147483647 w 2196"/>
                <a:gd name="T57" fmla="*/ 2147483647 h 431"/>
                <a:gd name="T58" fmla="*/ 2147483647 w 2196"/>
                <a:gd name="T59" fmla="*/ 2147483647 h 431"/>
                <a:gd name="T60" fmla="*/ 2147483647 w 2196"/>
                <a:gd name="T61" fmla="*/ 2147483647 h 431"/>
                <a:gd name="T62" fmla="*/ 2147483647 w 2196"/>
                <a:gd name="T63" fmla="*/ 2147483647 h 431"/>
                <a:gd name="T64" fmla="*/ 2147483647 w 2196"/>
                <a:gd name="T65" fmla="*/ 2147483647 h 431"/>
                <a:gd name="T66" fmla="*/ 2147483647 w 2196"/>
                <a:gd name="T67" fmla="*/ 2147483647 h 431"/>
                <a:gd name="T68" fmla="*/ 2147483647 w 2196"/>
                <a:gd name="T69" fmla="*/ 2147483647 h 431"/>
                <a:gd name="T70" fmla="*/ 2147483647 w 2196"/>
                <a:gd name="T71" fmla="*/ 2147483647 h 431"/>
                <a:gd name="T72" fmla="*/ 2147483647 w 2196"/>
                <a:gd name="T73" fmla="*/ 2147483647 h 431"/>
                <a:gd name="T74" fmla="*/ 2147483647 w 2196"/>
                <a:gd name="T75" fmla="*/ 2147483647 h 431"/>
                <a:gd name="T76" fmla="*/ 2147483647 w 2196"/>
                <a:gd name="T77" fmla="*/ 2147483647 h 431"/>
                <a:gd name="T78" fmla="*/ 2147483647 w 2196"/>
                <a:gd name="T79" fmla="*/ 2147483647 h 431"/>
                <a:gd name="T80" fmla="*/ 2147483647 w 2196"/>
                <a:gd name="T81" fmla="*/ 2147483647 h 431"/>
                <a:gd name="T82" fmla="*/ 2147483647 w 2196"/>
                <a:gd name="T83" fmla="*/ 2147483647 h 431"/>
                <a:gd name="T84" fmla="*/ 2147483647 w 2196"/>
                <a:gd name="T85" fmla="*/ 2147483647 h 431"/>
                <a:gd name="T86" fmla="*/ 2147483647 w 2196"/>
                <a:gd name="T87" fmla="*/ 2147483647 h 431"/>
                <a:gd name="T88" fmla="*/ 2147483647 w 2196"/>
                <a:gd name="T89" fmla="*/ 2147483647 h 431"/>
                <a:gd name="T90" fmla="*/ 2147483647 w 2196"/>
                <a:gd name="T91" fmla="*/ 2147483647 h 431"/>
                <a:gd name="T92" fmla="*/ 2147483647 w 2196"/>
                <a:gd name="T93" fmla="*/ 2147483647 h 431"/>
                <a:gd name="T94" fmla="*/ 2147483647 w 2196"/>
                <a:gd name="T95" fmla="*/ 2147483647 h 431"/>
                <a:gd name="T96" fmla="*/ 2147483647 w 2196"/>
                <a:gd name="T97" fmla="*/ 2147483647 h 431"/>
                <a:gd name="T98" fmla="*/ 2147483647 w 2196"/>
                <a:gd name="T99" fmla="*/ 2147483647 h 431"/>
                <a:gd name="T100" fmla="*/ 2147483647 w 2196"/>
                <a:gd name="T101" fmla="*/ 2147483647 h 431"/>
                <a:gd name="T102" fmla="*/ 2147483647 w 2196"/>
                <a:gd name="T103" fmla="*/ 2147483647 h 431"/>
                <a:gd name="T104" fmla="*/ 2147483647 w 2196"/>
                <a:gd name="T105" fmla="*/ 2147483647 h 431"/>
                <a:gd name="T106" fmla="*/ 2147483647 w 2196"/>
                <a:gd name="T107" fmla="*/ 2147483647 h 431"/>
                <a:gd name="T108" fmla="*/ 2147483647 w 2196"/>
                <a:gd name="T109" fmla="*/ 2147483647 h 43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96" h="431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9" name="Freeform 2352"/>
            <p:cNvSpPr>
              <a:spLocks/>
            </p:cNvSpPr>
            <p:nvPr/>
          </p:nvSpPr>
          <p:spPr bwMode="auto">
            <a:xfrm>
              <a:off x="7318376" y="5876925"/>
              <a:ext cx="263525" cy="284163"/>
            </a:xfrm>
            <a:custGeom>
              <a:avLst/>
              <a:gdLst>
                <a:gd name="T0" fmla="*/ 2147483647 w 499"/>
                <a:gd name="T1" fmla="*/ 2147483647 h 536"/>
                <a:gd name="T2" fmla="*/ 2147483647 w 499"/>
                <a:gd name="T3" fmla="*/ 2147483647 h 536"/>
                <a:gd name="T4" fmla="*/ 2147483647 w 499"/>
                <a:gd name="T5" fmla="*/ 2147483647 h 536"/>
                <a:gd name="T6" fmla="*/ 2147483647 w 499"/>
                <a:gd name="T7" fmla="*/ 2147483647 h 536"/>
                <a:gd name="T8" fmla="*/ 2147483647 w 499"/>
                <a:gd name="T9" fmla="*/ 2147483647 h 536"/>
                <a:gd name="T10" fmla="*/ 2147483647 w 499"/>
                <a:gd name="T11" fmla="*/ 1788130138 h 536"/>
                <a:gd name="T12" fmla="*/ 2147483647 w 499"/>
                <a:gd name="T13" fmla="*/ 148963970 h 536"/>
                <a:gd name="T14" fmla="*/ 2147483647 w 499"/>
                <a:gd name="T15" fmla="*/ 0 h 536"/>
                <a:gd name="T16" fmla="*/ 2147483647 w 499"/>
                <a:gd name="T17" fmla="*/ 596136863 h 536"/>
                <a:gd name="T18" fmla="*/ 2147483647 w 499"/>
                <a:gd name="T19" fmla="*/ 745101364 h 536"/>
                <a:gd name="T20" fmla="*/ 2147483647 w 499"/>
                <a:gd name="T21" fmla="*/ 1788130138 h 536"/>
                <a:gd name="T22" fmla="*/ 1767365003 w 499"/>
                <a:gd name="T23" fmla="*/ 2147483647 h 536"/>
                <a:gd name="T24" fmla="*/ 441771409 w 499"/>
                <a:gd name="T25" fmla="*/ 2147483647 h 536"/>
                <a:gd name="T26" fmla="*/ 0 w 499"/>
                <a:gd name="T27" fmla="*/ 2147483647 h 536"/>
                <a:gd name="T28" fmla="*/ 147257136 w 499"/>
                <a:gd name="T29" fmla="*/ 2147483647 h 536"/>
                <a:gd name="T30" fmla="*/ 589028545 w 499"/>
                <a:gd name="T31" fmla="*/ 2147483647 h 536"/>
                <a:gd name="T32" fmla="*/ 2147483647 w 499"/>
                <a:gd name="T33" fmla="*/ 2147483647 h 536"/>
                <a:gd name="T34" fmla="*/ 2147483647 w 499"/>
                <a:gd name="T35" fmla="*/ 2147483647 h 536"/>
                <a:gd name="T36" fmla="*/ 2147483647 w 499"/>
                <a:gd name="T37" fmla="*/ 2147483647 h 536"/>
                <a:gd name="T38" fmla="*/ 2147483647 w 499"/>
                <a:gd name="T39" fmla="*/ 2147483647 h 536"/>
                <a:gd name="T40" fmla="*/ 2147483647 w 499"/>
                <a:gd name="T41" fmla="*/ 2147483647 h 536"/>
                <a:gd name="T42" fmla="*/ 2147483647 w 499"/>
                <a:gd name="T43" fmla="*/ 2147483647 h 536"/>
                <a:gd name="T44" fmla="*/ 2147483647 w 499"/>
                <a:gd name="T45" fmla="*/ 2147483647 h 536"/>
                <a:gd name="T46" fmla="*/ 2147483647 w 499"/>
                <a:gd name="T47" fmla="*/ 2147483647 h 536"/>
                <a:gd name="T48" fmla="*/ 2147483647 w 499"/>
                <a:gd name="T49" fmla="*/ 2147483647 h 536"/>
                <a:gd name="T50" fmla="*/ 2147483647 w 499"/>
                <a:gd name="T51" fmla="*/ 2147483647 h 536"/>
                <a:gd name="T52" fmla="*/ 2147483647 w 499"/>
                <a:gd name="T53" fmla="*/ 2147483647 h 536"/>
                <a:gd name="T54" fmla="*/ 2147483647 w 499"/>
                <a:gd name="T55" fmla="*/ 2147483647 h 536"/>
                <a:gd name="T56" fmla="*/ 2147483647 w 499"/>
                <a:gd name="T57" fmla="*/ 2147483647 h 536"/>
                <a:gd name="T58" fmla="*/ 2147483647 w 499"/>
                <a:gd name="T59" fmla="*/ 2147483647 h 536"/>
                <a:gd name="T60" fmla="*/ 2147483647 w 499"/>
                <a:gd name="T61" fmla="*/ 2147483647 h 536"/>
                <a:gd name="T62" fmla="*/ 2147483647 w 499"/>
                <a:gd name="T63" fmla="*/ 2147483647 h 536"/>
                <a:gd name="T64" fmla="*/ 2147483647 w 499"/>
                <a:gd name="T65" fmla="*/ 2147483647 h 536"/>
                <a:gd name="T66" fmla="*/ 2147483647 w 499"/>
                <a:gd name="T67" fmla="*/ 2147483647 h 536"/>
                <a:gd name="T68" fmla="*/ 2147483647 w 499"/>
                <a:gd name="T69" fmla="*/ 2147483647 h 536"/>
                <a:gd name="T70" fmla="*/ 2147483647 w 499"/>
                <a:gd name="T71" fmla="*/ 2147483647 h 536"/>
                <a:gd name="T72" fmla="*/ 2147483647 w 499"/>
                <a:gd name="T73" fmla="*/ 2147483647 h 536"/>
                <a:gd name="T74" fmla="*/ 2147483647 w 499"/>
                <a:gd name="T75" fmla="*/ 2147483647 h 536"/>
                <a:gd name="T76" fmla="*/ 2147483647 w 499"/>
                <a:gd name="T77" fmla="*/ 2147483647 h 536"/>
                <a:gd name="T78" fmla="*/ 2147483647 w 499"/>
                <a:gd name="T79" fmla="*/ 2147483647 h 536"/>
                <a:gd name="T80" fmla="*/ 2147483647 w 499"/>
                <a:gd name="T81" fmla="*/ 2147483647 h 536"/>
                <a:gd name="T82" fmla="*/ 2147483647 w 499"/>
                <a:gd name="T83" fmla="*/ 2147483647 h 536"/>
                <a:gd name="T84" fmla="*/ 2147483647 w 499"/>
                <a:gd name="T85" fmla="*/ 2147483647 h 536"/>
                <a:gd name="T86" fmla="*/ 2147483647 w 499"/>
                <a:gd name="T87" fmla="*/ 2147483647 h 536"/>
                <a:gd name="T88" fmla="*/ 2147483647 w 499"/>
                <a:gd name="T89" fmla="*/ 2147483647 h 536"/>
                <a:gd name="T90" fmla="*/ 2147483647 w 499"/>
                <a:gd name="T91" fmla="*/ 2147483647 h 536"/>
                <a:gd name="T92" fmla="*/ 2147483647 w 499"/>
                <a:gd name="T93" fmla="*/ 2147483647 h 536"/>
                <a:gd name="T94" fmla="*/ 2147483647 w 499"/>
                <a:gd name="T95" fmla="*/ 2147483647 h 536"/>
                <a:gd name="T96" fmla="*/ 2147483647 w 499"/>
                <a:gd name="T97" fmla="*/ 2147483647 h 536"/>
                <a:gd name="T98" fmla="*/ 2147483647 w 499"/>
                <a:gd name="T99" fmla="*/ 2147483647 h 536"/>
                <a:gd name="T100" fmla="*/ 2147483647 w 499"/>
                <a:gd name="T101" fmla="*/ 2147483647 h 536"/>
                <a:gd name="T102" fmla="*/ 2147483647 w 499"/>
                <a:gd name="T103" fmla="*/ 2147483647 h 536"/>
                <a:gd name="T104" fmla="*/ 2147483647 w 499"/>
                <a:gd name="T105" fmla="*/ 2147483647 h 536"/>
                <a:gd name="T106" fmla="*/ 2147483647 w 499"/>
                <a:gd name="T107" fmla="*/ 2147483647 h 536"/>
                <a:gd name="T108" fmla="*/ 2147483647 w 499"/>
                <a:gd name="T109" fmla="*/ 2147483647 h 536"/>
                <a:gd name="T110" fmla="*/ 2147483647 w 499"/>
                <a:gd name="T111" fmla="*/ 2147483647 h 536"/>
                <a:gd name="T112" fmla="*/ 2147483647 w 499"/>
                <a:gd name="T113" fmla="*/ 2147483647 h 536"/>
                <a:gd name="T114" fmla="*/ 2147483647 w 499"/>
                <a:gd name="T115" fmla="*/ 2147483647 h 536"/>
                <a:gd name="T116" fmla="*/ 2147483647 w 499"/>
                <a:gd name="T117" fmla="*/ 2147483647 h 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9" h="536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0" name="Freeform 2353"/>
            <p:cNvSpPr>
              <a:spLocks/>
            </p:cNvSpPr>
            <p:nvPr/>
          </p:nvSpPr>
          <p:spPr bwMode="auto">
            <a:xfrm>
              <a:off x="7481889" y="5795963"/>
              <a:ext cx="234950" cy="377825"/>
            </a:xfrm>
            <a:custGeom>
              <a:avLst/>
              <a:gdLst>
                <a:gd name="T0" fmla="*/ 2147483647 w 444"/>
                <a:gd name="T1" fmla="*/ 2147483647 h 712"/>
                <a:gd name="T2" fmla="*/ 2147483647 w 444"/>
                <a:gd name="T3" fmla="*/ 2147483647 h 712"/>
                <a:gd name="T4" fmla="*/ 2147483647 w 444"/>
                <a:gd name="T5" fmla="*/ 2147483647 h 712"/>
                <a:gd name="T6" fmla="*/ 2147483647 w 444"/>
                <a:gd name="T7" fmla="*/ 2147483647 h 712"/>
                <a:gd name="T8" fmla="*/ 2147483647 w 444"/>
                <a:gd name="T9" fmla="*/ 2147483647 h 712"/>
                <a:gd name="T10" fmla="*/ 2147483647 w 444"/>
                <a:gd name="T11" fmla="*/ 2147483647 h 712"/>
                <a:gd name="T12" fmla="*/ 2147483647 w 444"/>
                <a:gd name="T13" fmla="*/ 1942426450 h 712"/>
                <a:gd name="T14" fmla="*/ 2147483647 w 444"/>
                <a:gd name="T15" fmla="*/ 0 h 712"/>
                <a:gd name="T16" fmla="*/ 2147483647 w 444"/>
                <a:gd name="T17" fmla="*/ 0 h 712"/>
                <a:gd name="T18" fmla="*/ 2147483647 w 444"/>
                <a:gd name="T19" fmla="*/ 1046116766 h 712"/>
                <a:gd name="T20" fmla="*/ 1778110067 w 444"/>
                <a:gd name="T21" fmla="*/ 1793182391 h 712"/>
                <a:gd name="T22" fmla="*/ 444667746 w 444"/>
                <a:gd name="T23" fmla="*/ 2147483647 h 712"/>
                <a:gd name="T24" fmla="*/ 0 w 444"/>
                <a:gd name="T25" fmla="*/ 2147483647 h 712"/>
                <a:gd name="T26" fmla="*/ 296258192 w 444"/>
                <a:gd name="T27" fmla="*/ 2147483647 h 712"/>
                <a:gd name="T28" fmla="*/ 592796842 w 444"/>
                <a:gd name="T29" fmla="*/ 2147483647 h 712"/>
                <a:gd name="T30" fmla="*/ 2147483647 w 444"/>
                <a:gd name="T31" fmla="*/ 2147483647 h 712"/>
                <a:gd name="T32" fmla="*/ 2147483647 w 444"/>
                <a:gd name="T33" fmla="*/ 2147483647 h 712"/>
                <a:gd name="T34" fmla="*/ 2147483647 w 444"/>
                <a:gd name="T35" fmla="*/ 2147483647 h 712"/>
                <a:gd name="T36" fmla="*/ 2147483647 w 444"/>
                <a:gd name="T37" fmla="*/ 2147483647 h 712"/>
                <a:gd name="T38" fmla="*/ 2147483647 w 444"/>
                <a:gd name="T39" fmla="*/ 2147483647 h 712"/>
                <a:gd name="T40" fmla="*/ 2147483647 w 444"/>
                <a:gd name="T41" fmla="*/ 2147483647 h 712"/>
                <a:gd name="T42" fmla="*/ 2147483647 w 444"/>
                <a:gd name="T43" fmla="*/ 2147483647 h 712"/>
                <a:gd name="T44" fmla="*/ 2147483647 w 444"/>
                <a:gd name="T45" fmla="*/ 2147483647 h 712"/>
                <a:gd name="T46" fmla="*/ 2147483647 w 444"/>
                <a:gd name="T47" fmla="*/ 2147483647 h 712"/>
                <a:gd name="T48" fmla="*/ 2147483647 w 444"/>
                <a:gd name="T49" fmla="*/ 2147483647 h 712"/>
                <a:gd name="T50" fmla="*/ 2147483647 w 444"/>
                <a:gd name="T51" fmla="*/ 2147483647 h 712"/>
                <a:gd name="T52" fmla="*/ 2147483647 w 444"/>
                <a:gd name="T53" fmla="*/ 2147483647 h 712"/>
                <a:gd name="T54" fmla="*/ 2147483647 w 444"/>
                <a:gd name="T55" fmla="*/ 2147483647 h 712"/>
                <a:gd name="T56" fmla="*/ 2147483647 w 444"/>
                <a:gd name="T57" fmla="*/ 2147483647 h 712"/>
                <a:gd name="T58" fmla="*/ 2147483647 w 444"/>
                <a:gd name="T59" fmla="*/ 2147483647 h 712"/>
                <a:gd name="T60" fmla="*/ 2147483647 w 444"/>
                <a:gd name="T61" fmla="*/ 2147483647 h 712"/>
                <a:gd name="T62" fmla="*/ 2147483647 w 444"/>
                <a:gd name="T63" fmla="*/ 2147483647 h 712"/>
                <a:gd name="T64" fmla="*/ 2147483647 w 444"/>
                <a:gd name="T65" fmla="*/ 2147483647 h 712"/>
                <a:gd name="T66" fmla="*/ 2147483647 w 444"/>
                <a:gd name="T67" fmla="*/ 2147483647 h 712"/>
                <a:gd name="T68" fmla="*/ 2147483647 w 444"/>
                <a:gd name="T69" fmla="*/ 2147483647 h 712"/>
                <a:gd name="T70" fmla="*/ 2147483647 w 444"/>
                <a:gd name="T71" fmla="*/ 2147483647 h 712"/>
                <a:gd name="T72" fmla="*/ 2147483647 w 444"/>
                <a:gd name="T73" fmla="*/ 2147483647 h 712"/>
                <a:gd name="T74" fmla="*/ 2147483647 w 444"/>
                <a:gd name="T75" fmla="*/ 2147483647 h 712"/>
                <a:gd name="T76" fmla="*/ 2147483647 w 444"/>
                <a:gd name="T77" fmla="*/ 2147483647 h 712"/>
                <a:gd name="T78" fmla="*/ 2147483647 w 444"/>
                <a:gd name="T79" fmla="*/ 2147483647 h 712"/>
                <a:gd name="T80" fmla="*/ 2147483647 w 444"/>
                <a:gd name="T81" fmla="*/ 2147483647 h 712"/>
                <a:gd name="T82" fmla="*/ 2147483647 w 444"/>
                <a:gd name="T83" fmla="*/ 2147483647 h 712"/>
                <a:gd name="T84" fmla="*/ 2147483647 w 444"/>
                <a:gd name="T85" fmla="*/ 2147483647 h 712"/>
                <a:gd name="T86" fmla="*/ 2147483647 w 444"/>
                <a:gd name="T87" fmla="*/ 2147483647 h 712"/>
                <a:gd name="T88" fmla="*/ 2147483647 w 444"/>
                <a:gd name="T89" fmla="*/ 2147483647 h 712"/>
                <a:gd name="T90" fmla="*/ 2147483647 w 444"/>
                <a:gd name="T91" fmla="*/ 2147483647 h 712"/>
                <a:gd name="T92" fmla="*/ 2147483647 w 444"/>
                <a:gd name="T93" fmla="*/ 2147483647 h 712"/>
                <a:gd name="T94" fmla="*/ 2147483647 w 444"/>
                <a:gd name="T95" fmla="*/ 2147483647 h 712"/>
                <a:gd name="T96" fmla="*/ 2147483647 w 444"/>
                <a:gd name="T97" fmla="*/ 2147483647 h 712"/>
                <a:gd name="T98" fmla="*/ 2147483647 w 444"/>
                <a:gd name="T99" fmla="*/ 2147483647 h 712"/>
                <a:gd name="T100" fmla="*/ 2147483647 w 444"/>
                <a:gd name="T101" fmla="*/ 2147483647 h 712"/>
                <a:gd name="T102" fmla="*/ 2147483647 w 444"/>
                <a:gd name="T103" fmla="*/ 2147483647 h 712"/>
                <a:gd name="T104" fmla="*/ 2147483647 w 444"/>
                <a:gd name="T105" fmla="*/ 2147483647 h 712"/>
                <a:gd name="T106" fmla="*/ 2147483647 w 444"/>
                <a:gd name="T107" fmla="*/ 2147483647 h 712"/>
                <a:gd name="T108" fmla="*/ 2147483647 w 444"/>
                <a:gd name="T109" fmla="*/ 2147483647 h 7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4" h="712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1" name="Freeform 2354"/>
            <p:cNvSpPr>
              <a:spLocks/>
            </p:cNvSpPr>
            <p:nvPr/>
          </p:nvSpPr>
          <p:spPr bwMode="auto">
            <a:xfrm>
              <a:off x="7608889" y="5680075"/>
              <a:ext cx="415925" cy="546100"/>
            </a:xfrm>
            <a:custGeom>
              <a:avLst/>
              <a:gdLst>
                <a:gd name="T0" fmla="*/ 2147483647 w 786"/>
                <a:gd name="T1" fmla="*/ 2147483647 h 1032"/>
                <a:gd name="T2" fmla="*/ 2147483647 w 786"/>
                <a:gd name="T3" fmla="*/ 2147483647 h 1032"/>
                <a:gd name="T4" fmla="*/ 2147483647 w 786"/>
                <a:gd name="T5" fmla="*/ 2147483647 h 1032"/>
                <a:gd name="T6" fmla="*/ 2147483647 w 786"/>
                <a:gd name="T7" fmla="*/ 2147483647 h 1032"/>
                <a:gd name="T8" fmla="*/ 2147483647 w 786"/>
                <a:gd name="T9" fmla="*/ 2147483647 h 1032"/>
                <a:gd name="T10" fmla="*/ 2147483647 w 786"/>
                <a:gd name="T11" fmla="*/ 2147483647 h 1032"/>
                <a:gd name="T12" fmla="*/ 2147483647 w 786"/>
                <a:gd name="T13" fmla="*/ 2147483647 h 1032"/>
                <a:gd name="T14" fmla="*/ 2147483647 w 786"/>
                <a:gd name="T15" fmla="*/ 2147483647 h 1032"/>
                <a:gd name="T16" fmla="*/ 2147483647 w 786"/>
                <a:gd name="T17" fmla="*/ 2147483647 h 1032"/>
                <a:gd name="T18" fmla="*/ 2147483647 w 786"/>
                <a:gd name="T19" fmla="*/ 2147483647 h 1032"/>
                <a:gd name="T20" fmla="*/ 2147483647 w 786"/>
                <a:gd name="T21" fmla="*/ 2147483647 h 1032"/>
                <a:gd name="T22" fmla="*/ 2147483647 w 786"/>
                <a:gd name="T23" fmla="*/ 889055033 h 1032"/>
                <a:gd name="T24" fmla="*/ 2147483647 w 786"/>
                <a:gd name="T25" fmla="*/ 889055033 h 1032"/>
                <a:gd name="T26" fmla="*/ 2147483647 w 786"/>
                <a:gd name="T27" fmla="*/ 1185313754 h 1032"/>
                <a:gd name="T28" fmla="*/ 2147483647 w 786"/>
                <a:gd name="T29" fmla="*/ 592796842 h 1032"/>
                <a:gd name="T30" fmla="*/ 2147483647 w 786"/>
                <a:gd name="T31" fmla="*/ 296258192 h 1032"/>
                <a:gd name="T32" fmla="*/ 2147483647 w 786"/>
                <a:gd name="T33" fmla="*/ 889055033 h 1032"/>
                <a:gd name="T34" fmla="*/ 592796842 w 786"/>
                <a:gd name="T35" fmla="*/ 1926239692 h 1032"/>
                <a:gd name="T36" fmla="*/ 0 w 786"/>
                <a:gd name="T37" fmla="*/ 2147483647 h 1032"/>
                <a:gd name="T38" fmla="*/ 592796842 w 786"/>
                <a:gd name="T39" fmla="*/ 2147483647 h 1032"/>
                <a:gd name="T40" fmla="*/ 2147483647 w 786"/>
                <a:gd name="T41" fmla="*/ 2147483647 h 1032"/>
                <a:gd name="T42" fmla="*/ 2147483647 w 786"/>
                <a:gd name="T43" fmla="*/ 2147483647 h 1032"/>
                <a:gd name="T44" fmla="*/ 2147483647 w 786"/>
                <a:gd name="T45" fmla="*/ 2147483647 h 1032"/>
                <a:gd name="T46" fmla="*/ 2147483647 w 786"/>
                <a:gd name="T47" fmla="*/ 2147483647 h 1032"/>
                <a:gd name="T48" fmla="*/ 2147483647 w 786"/>
                <a:gd name="T49" fmla="*/ 2147483647 h 1032"/>
                <a:gd name="T50" fmla="*/ 2147483647 w 786"/>
                <a:gd name="T51" fmla="*/ 2147483647 h 1032"/>
                <a:gd name="T52" fmla="*/ 2147483647 w 786"/>
                <a:gd name="T53" fmla="*/ 2147483647 h 1032"/>
                <a:gd name="T54" fmla="*/ 2147483647 w 786"/>
                <a:gd name="T55" fmla="*/ 2147483647 h 1032"/>
                <a:gd name="T56" fmla="*/ 2147483647 w 786"/>
                <a:gd name="T57" fmla="*/ 2147483647 h 1032"/>
                <a:gd name="T58" fmla="*/ 2147483647 w 786"/>
                <a:gd name="T59" fmla="*/ 2147483647 h 1032"/>
                <a:gd name="T60" fmla="*/ 2147483647 w 786"/>
                <a:gd name="T61" fmla="*/ 2147483647 h 1032"/>
                <a:gd name="T62" fmla="*/ 2147483647 w 786"/>
                <a:gd name="T63" fmla="*/ 2147483647 h 1032"/>
                <a:gd name="T64" fmla="*/ 2147483647 w 786"/>
                <a:gd name="T65" fmla="*/ 2147483647 h 1032"/>
                <a:gd name="T66" fmla="*/ 2147483647 w 786"/>
                <a:gd name="T67" fmla="*/ 2147483647 h 1032"/>
                <a:gd name="T68" fmla="*/ 2147483647 w 786"/>
                <a:gd name="T69" fmla="*/ 2147483647 h 1032"/>
                <a:gd name="T70" fmla="*/ 2147483647 w 786"/>
                <a:gd name="T71" fmla="*/ 2147483647 h 1032"/>
                <a:gd name="T72" fmla="*/ 2147483647 w 786"/>
                <a:gd name="T73" fmla="*/ 2147483647 h 1032"/>
                <a:gd name="T74" fmla="*/ 2147483647 w 786"/>
                <a:gd name="T75" fmla="*/ 2147483647 h 1032"/>
                <a:gd name="T76" fmla="*/ 2147483647 w 786"/>
                <a:gd name="T77" fmla="*/ 2147483647 h 1032"/>
                <a:gd name="T78" fmla="*/ 2147483647 w 786"/>
                <a:gd name="T79" fmla="*/ 2147483647 h 1032"/>
                <a:gd name="T80" fmla="*/ 2147483647 w 786"/>
                <a:gd name="T81" fmla="*/ 2147483647 h 1032"/>
                <a:gd name="T82" fmla="*/ 2147483647 w 786"/>
                <a:gd name="T83" fmla="*/ 2147483647 h 1032"/>
                <a:gd name="T84" fmla="*/ 2147483647 w 786"/>
                <a:gd name="T85" fmla="*/ 2147483647 h 1032"/>
                <a:gd name="T86" fmla="*/ 2147483647 w 786"/>
                <a:gd name="T87" fmla="*/ 2147483647 h 1032"/>
                <a:gd name="T88" fmla="*/ 2147483647 w 786"/>
                <a:gd name="T89" fmla="*/ 2147483647 h 1032"/>
                <a:gd name="T90" fmla="*/ 2147483647 w 786"/>
                <a:gd name="T91" fmla="*/ 2147483647 h 1032"/>
                <a:gd name="T92" fmla="*/ 2147483647 w 786"/>
                <a:gd name="T93" fmla="*/ 2147483647 h 1032"/>
                <a:gd name="T94" fmla="*/ 2147483647 w 786"/>
                <a:gd name="T95" fmla="*/ 2147483647 h 1032"/>
                <a:gd name="T96" fmla="*/ 2147483647 w 786"/>
                <a:gd name="T97" fmla="*/ 2147483647 h 1032"/>
                <a:gd name="T98" fmla="*/ 2147483647 w 786"/>
                <a:gd name="T99" fmla="*/ 2147483647 h 1032"/>
                <a:gd name="T100" fmla="*/ 2147483647 w 786"/>
                <a:gd name="T101" fmla="*/ 2147483647 h 1032"/>
                <a:gd name="T102" fmla="*/ 2147483647 w 786"/>
                <a:gd name="T103" fmla="*/ 2147483647 h 1032"/>
                <a:gd name="T104" fmla="*/ 2147483647 w 786"/>
                <a:gd name="T105" fmla="*/ 2147483647 h 1032"/>
                <a:gd name="T106" fmla="*/ 2147483647 w 786"/>
                <a:gd name="T107" fmla="*/ 2147483647 h 1032"/>
                <a:gd name="T108" fmla="*/ 2147483647 w 786"/>
                <a:gd name="T109" fmla="*/ 2147483647 h 1032"/>
                <a:gd name="T110" fmla="*/ 2147483647 w 786"/>
                <a:gd name="T111" fmla="*/ 2147483647 h 1032"/>
                <a:gd name="T112" fmla="*/ 2147483647 w 786"/>
                <a:gd name="T113" fmla="*/ 2147483647 h 1032"/>
                <a:gd name="T114" fmla="*/ 2147483647 w 786"/>
                <a:gd name="T115" fmla="*/ 2147483647 h 1032"/>
                <a:gd name="T116" fmla="*/ 2147483647 w 786"/>
                <a:gd name="T117" fmla="*/ 2147483647 h 1032"/>
                <a:gd name="T118" fmla="*/ 2147483647 w 786"/>
                <a:gd name="T119" fmla="*/ 2147483647 h 1032"/>
                <a:gd name="T120" fmla="*/ 2147483647 w 786"/>
                <a:gd name="T121" fmla="*/ 2147483647 h 1032"/>
                <a:gd name="T122" fmla="*/ 2147483647 w 786"/>
                <a:gd name="T123" fmla="*/ 2147483647 h 10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6" h="1032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2" name="Freeform 2355"/>
            <p:cNvSpPr>
              <a:spLocks/>
            </p:cNvSpPr>
            <p:nvPr/>
          </p:nvSpPr>
          <p:spPr bwMode="auto">
            <a:xfrm>
              <a:off x="7826376" y="5956300"/>
              <a:ext cx="439738" cy="271463"/>
            </a:xfrm>
            <a:custGeom>
              <a:avLst/>
              <a:gdLst>
                <a:gd name="T0" fmla="*/ 2147483647 w 831"/>
                <a:gd name="T1" fmla="*/ 589378918 h 514"/>
                <a:gd name="T2" fmla="*/ 2147483647 w 831"/>
                <a:gd name="T3" fmla="*/ 1767857368 h 514"/>
                <a:gd name="T4" fmla="*/ 2147483647 w 831"/>
                <a:gd name="T5" fmla="*/ 2147483647 h 514"/>
                <a:gd name="T6" fmla="*/ 2147483647 w 831"/>
                <a:gd name="T7" fmla="*/ 2147483647 h 514"/>
                <a:gd name="T8" fmla="*/ 2147483647 w 831"/>
                <a:gd name="T9" fmla="*/ 2147483647 h 514"/>
                <a:gd name="T10" fmla="*/ 2147483647 w 831"/>
                <a:gd name="T11" fmla="*/ 2147483647 h 514"/>
                <a:gd name="T12" fmla="*/ 2147483647 w 831"/>
                <a:gd name="T13" fmla="*/ 2147483647 h 514"/>
                <a:gd name="T14" fmla="*/ 2147483647 w 831"/>
                <a:gd name="T15" fmla="*/ 2147483647 h 514"/>
                <a:gd name="T16" fmla="*/ 2147483647 w 831"/>
                <a:gd name="T17" fmla="*/ 2147483647 h 514"/>
                <a:gd name="T18" fmla="*/ 1629984941 w 831"/>
                <a:gd name="T19" fmla="*/ 2147483647 h 514"/>
                <a:gd name="T20" fmla="*/ 0 w 831"/>
                <a:gd name="T21" fmla="*/ 2147483647 h 514"/>
                <a:gd name="T22" fmla="*/ 444668781 w 831"/>
                <a:gd name="T23" fmla="*/ 2147483647 h 514"/>
                <a:gd name="T24" fmla="*/ 2147483647 w 831"/>
                <a:gd name="T25" fmla="*/ 2147483647 h 514"/>
                <a:gd name="T26" fmla="*/ 2147483647 w 831"/>
                <a:gd name="T27" fmla="*/ 2147483647 h 514"/>
                <a:gd name="T28" fmla="*/ 2147483647 w 831"/>
                <a:gd name="T29" fmla="*/ 2147483647 h 514"/>
                <a:gd name="T30" fmla="*/ 2147483647 w 831"/>
                <a:gd name="T31" fmla="*/ 2147483647 h 514"/>
                <a:gd name="T32" fmla="*/ 2147483647 w 831"/>
                <a:gd name="T33" fmla="*/ 2147483647 h 514"/>
                <a:gd name="T34" fmla="*/ 2147483647 w 831"/>
                <a:gd name="T35" fmla="*/ 2147483647 h 514"/>
                <a:gd name="T36" fmla="*/ 2147483647 w 831"/>
                <a:gd name="T37" fmla="*/ 2147483647 h 514"/>
                <a:gd name="T38" fmla="*/ 2147483647 w 831"/>
                <a:gd name="T39" fmla="*/ 2147483647 h 514"/>
                <a:gd name="T40" fmla="*/ 2147483647 w 831"/>
                <a:gd name="T41" fmla="*/ 2147483647 h 514"/>
                <a:gd name="T42" fmla="*/ 2147483647 w 831"/>
                <a:gd name="T43" fmla="*/ 2147483647 h 514"/>
                <a:gd name="T44" fmla="*/ 2147483647 w 831"/>
                <a:gd name="T45" fmla="*/ 2147483647 h 514"/>
                <a:gd name="T46" fmla="*/ 2147483647 w 831"/>
                <a:gd name="T47" fmla="*/ 2147483647 h 514"/>
                <a:gd name="T48" fmla="*/ 2147483647 w 831"/>
                <a:gd name="T49" fmla="*/ 2147483647 h 514"/>
                <a:gd name="T50" fmla="*/ 2147483647 w 831"/>
                <a:gd name="T51" fmla="*/ 2147483647 h 514"/>
                <a:gd name="T52" fmla="*/ 2147483647 w 831"/>
                <a:gd name="T53" fmla="*/ 2147483647 h 514"/>
                <a:gd name="T54" fmla="*/ 2147483647 w 831"/>
                <a:gd name="T55" fmla="*/ 2147483647 h 514"/>
                <a:gd name="T56" fmla="*/ 2147483647 w 831"/>
                <a:gd name="T57" fmla="*/ 2147483647 h 514"/>
                <a:gd name="T58" fmla="*/ 2147483647 w 831"/>
                <a:gd name="T59" fmla="*/ 2147483647 h 514"/>
                <a:gd name="T60" fmla="*/ 2147483647 w 831"/>
                <a:gd name="T61" fmla="*/ 2147483647 h 514"/>
                <a:gd name="T62" fmla="*/ 2147483647 w 831"/>
                <a:gd name="T63" fmla="*/ 2147483647 h 514"/>
                <a:gd name="T64" fmla="*/ 2147483647 w 831"/>
                <a:gd name="T65" fmla="*/ 2147483647 h 514"/>
                <a:gd name="T66" fmla="*/ 2147483647 w 831"/>
                <a:gd name="T67" fmla="*/ 2147483647 h 514"/>
                <a:gd name="T68" fmla="*/ 2147483647 w 831"/>
                <a:gd name="T69" fmla="*/ 2147483647 h 514"/>
                <a:gd name="T70" fmla="*/ 2147483647 w 831"/>
                <a:gd name="T71" fmla="*/ 2147483647 h 514"/>
                <a:gd name="T72" fmla="*/ 2147483647 w 831"/>
                <a:gd name="T73" fmla="*/ 2147483647 h 514"/>
                <a:gd name="T74" fmla="*/ 2147483647 w 831"/>
                <a:gd name="T75" fmla="*/ 2147483647 h 514"/>
                <a:gd name="T76" fmla="*/ 2147483647 w 831"/>
                <a:gd name="T77" fmla="*/ 2147483647 h 514"/>
                <a:gd name="T78" fmla="*/ 2147483647 w 831"/>
                <a:gd name="T79" fmla="*/ 2147483647 h 514"/>
                <a:gd name="T80" fmla="*/ 2147483647 w 831"/>
                <a:gd name="T81" fmla="*/ 2147483647 h 514"/>
                <a:gd name="T82" fmla="*/ 2147483647 w 831"/>
                <a:gd name="T83" fmla="*/ 2147483647 h 514"/>
                <a:gd name="T84" fmla="*/ 2147483647 w 831"/>
                <a:gd name="T85" fmla="*/ 2147483647 h 514"/>
                <a:gd name="T86" fmla="*/ 2147483647 w 831"/>
                <a:gd name="T87" fmla="*/ 2147483647 h 514"/>
                <a:gd name="T88" fmla="*/ 2147483647 w 831"/>
                <a:gd name="T89" fmla="*/ 1325753993 h 514"/>
                <a:gd name="T90" fmla="*/ 2147483647 w 831"/>
                <a:gd name="T91" fmla="*/ 0 h 514"/>
                <a:gd name="T92" fmla="*/ 2147483647 w 831"/>
                <a:gd name="T93" fmla="*/ 589378918 h 5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31" h="514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3" name="Freeform 2356"/>
            <p:cNvSpPr>
              <a:spLocks/>
            </p:cNvSpPr>
            <p:nvPr/>
          </p:nvSpPr>
          <p:spPr bwMode="auto">
            <a:xfrm>
              <a:off x="8188326" y="6088063"/>
              <a:ext cx="88900" cy="147638"/>
            </a:xfrm>
            <a:custGeom>
              <a:avLst/>
              <a:gdLst>
                <a:gd name="T0" fmla="*/ 2147483647 w 169"/>
                <a:gd name="T1" fmla="*/ 2147483647 h 279"/>
                <a:gd name="T2" fmla="*/ 2147483647 w 169"/>
                <a:gd name="T3" fmla="*/ 2147483647 h 279"/>
                <a:gd name="T4" fmla="*/ 2147483647 w 169"/>
                <a:gd name="T5" fmla="*/ 2147483647 h 279"/>
                <a:gd name="T6" fmla="*/ 2147483647 w 169"/>
                <a:gd name="T7" fmla="*/ 2147483647 h 279"/>
                <a:gd name="T8" fmla="*/ 2147483647 w 169"/>
                <a:gd name="T9" fmla="*/ 2147483647 h 279"/>
                <a:gd name="T10" fmla="*/ 2147483647 w 169"/>
                <a:gd name="T11" fmla="*/ 2147483647 h 279"/>
                <a:gd name="T12" fmla="*/ 2147483647 w 169"/>
                <a:gd name="T13" fmla="*/ 2147483647 h 279"/>
                <a:gd name="T14" fmla="*/ 2147483647 w 169"/>
                <a:gd name="T15" fmla="*/ 2147483647 h 279"/>
                <a:gd name="T16" fmla="*/ 2147483647 w 169"/>
                <a:gd name="T17" fmla="*/ 2147483647 h 279"/>
                <a:gd name="T18" fmla="*/ 2147483647 w 169"/>
                <a:gd name="T19" fmla="*/ 2147483647 h 279"/>
                <a:gd name="T20" fmla="*/ 2147483647 w 169"/>
                <a:gd name="T21" fmla="*/ 2147483647 h 279"/>
                <a:gd name="T22" fmla="*/ 2147483647 w 169"/>
                <a:gd name="T23" fmla="*/ 2147483647 h 279"/>
                <a:gd name="T24" fmla="*/ 2147483647 w 169"/>
                <a:gd name="T25" fmla="*/ 2147483647 h 279"/>
                <a:gd name="T26" fmla="*/ 2147483647 w 169"/>
                <a:gd name="T27" fmla="*/ 2147483647 h 279"/>
                <a:gd name="T28" fmla="*/ 2147483647 w 169"/>
                <a:gd name="T29" fmla="*/ 2147483647 h 279"/>
                <a:gd name="T30" fmla="*/ 2147483647 w 169"/>
                <a:gd name="T31" fmla="*/ 1629992312 h 279"/>
                <a:gd name="T32" fmla="*/ 2147483647 w 169"/>
                <a:gd name="T33" fmla="*/ 889061219 h 279"/>
                <a:gd name="T34" fmla="*/ 2147483647 w 169"/>
                <a:gd name="T35" fmla="*/ 296260253 h 279"/>
                <a:gd name="T36" fmla="*/ 2147483647 w 169"/>
                <a:gd name="T37" fmla="*/ 296260253 h 279"/>
                <a:gd name="T38" fmla="*/ 2147483647 w 169"/>
                <a:gd name="T39" fmla="*/ 0 h 279"/>
                <a:gd name="T40" fmla="*/ 2147483647 w 169"/>
                <a:gd name="T41" fmla="*/ 0 h 279"/>
                <a:gd name="T42" fmla="*/ 2147483647 w 169"/>
                <a:gd name="T43" fmla="*/ 0 h 279"/>
                <a:gd name="T44" fmla="*/ 1892166011 w 169"/>
                <a:gd name="T45" fmla="*/ 296260253 h 279"/>
                <a:gd name="T46" fmla="*/ 1164409570 w 169"/>
                <a:gd name="T47" fmla="*/ 740931093 h 279"/>
                <a:gd name="T48" fmla="*/ 582205048 w 169"/>
                <a:gd name="T49" fmla="*/ 1333731529 h 279"/>
                <a:gd name="T50" fmla="*/ 145551393 w 169"/>
                <a:gd name="T51" fmla="*/ 1926252565 h 279"/>
                <a:gd name="T52" fmla="*/ 0 w 169"/>
                <a:gd name="T53" fmla="*/ 2147483647 h 279"/>
                <a:gd name="T54" fmla="*/ 0 w 169"/>
                <a:gd name="T55" fmla="*/ 2147483647 h 279"/>
                <a:gd name="T56" fmla="*/ 436653654 w 169"/>
                <a:gd name="T57" fmla="*/ 2147483647 h 279"/>
                <a:gd name="T58" fmla="*/ 727755915 w 169"/>
                <a:gd name="T59" fmla="*/ 2147483647 h 279"/>
                <a:gd name="T60" fmla="*/ 727755915 w 169"/>
                <a:gd name="T61" fmla="*/ 2147483647 h 279"/>
                <a:gd name="T62" fmla="*/ 2147483647 w 169"/>
                <a:gd name="T63" fmla="*/ 2147483647 h 279"/>
                <a:gd name="T64" fmla="*/ 2147483647 w 169"/>
                <a:gd name="T65" fmla="*/ 2147483647 h 279"/>
                <a:gd name="T66" fmla="*/ 2147483647 w 169"/>
                <a:gd name="T67" fmla="*/ 2147483647 h 279"/>
                <a:gd name="T68" fmla="*/ 2147483647 w 169"/>
                <a:gd name="T69" fmla="*/ 2147483647 h 279"/>
                <a:gd name="T70" fmla="*/ 2147483647 w 169"/>
                <a:gd name="T71" fmla="*/ 2147483647 h 279"/>
                <a:gd name="T72" fmla="*/ 2147483647 w 169"/>
                <a:gd name="T73" fmla="*/ 2147483647 h 279"/>
                <a:gd name="T74" fmla="*/ 2147483647 w 169"/>
                <a:gd name="T75" fmla="*/ 2147483647 h 279"/>
                <a:gd name="T76" fmla="*/ 2147483647 w 169"/>
                <a:gd name="T77" fmla="*/ 2147483647 h 279"/>
                <a:gd name="T78" fmla="*/ 2147483647 w 169"/>
                <a:gd name="T79" fmla="*/ 2147483647 h 279"/>
                <a:gd name="T80" fmla="*/ 2147483647 w 169"/>
                <a:gd name="T81" fmla="*/ 2147483647 h 279"/>
                <a:gd name="T82" fmla="*/ 2147483647 w 169"/>
                <a:gd name="T83" fmla="*/ 2147483647 h 279"/>
                <a:gd name="T84" fmla="*/ 2147483647 w 169"/>
                <a:gd name="T85" fmla="*/ 2147483647 h 279"/>
                <a:gd name="T86" fmla="*/ 2147483647 w 169"/>
                <a:gd name="T87" fmla="*/ 2147483647 h 279"/>
                <a:gd name="T88" fmla="*/ 2147483647 w 169"/>
                <a:gd name="T89" fmla="*/ 2147483647 h 279"/>
                <a:gd name="T90" fmla="*/ 2147483647 w 169"/>
                <a:gd name="T91" fmla="*/ 2147483647 h 279"/>
                <a:gd name="T92" fmla="*/ 2147483647 w 169"/>
                <a:gd name="T93" fmla="*/ 2147483647 h 279"/>
                <a:gd name="T94" fmla="*/ 2147483647 w 169"/>
                <a:gd name="T95" fmla="*/ 2147483647 h 279"/>
                <a:gd name="T96" fmla="*/ 2147483647 w 169"/>
                <a:gd name="T97" fmla="*/ 2147483647 h 279"/>
                <a:gd name="T98" fmla="*/ 2147483647 w 169"/>
                <a:gd name="T99" fmla="*/ 2147483647 h 279"/>
                <a:gd name="T100" fmla="*/ 2147483647 w 169"/>
                <a:gd name="T101" fmla="*/ 2147483647 h 279"/>
                <a:gd name="T102" fmla="*/ 2147483647 w 169"/>
                <a:gd name="T103" fmla="*/ 2147483647 h 279"/>
                <a:gd name="T104" fmla="*/ 2147483647 w 169"/>
                <a:gd name="T105" fmla="*/ 2147483647 h 279"/>
                <a:gd name="T106" fmla="*/ 2147483647 w 169"/>
                <a:gd name="T107" fmla="*/ 2147483647 h 279"/>
                <a:gd name="T108" fmla="*/ 2147483647 w 169"/>
                <a:gd name="T109" fmla="*/ 2147483647 h 279"/>
                <a:gd name="T110" fmla="*/ 2147483647 w 169"/>
                <a:gd name="T111" fmla="*/ 2147483647 h 279"/>
                <a:gd name="T112" fmla="*/ 2147483647 w 169"/>
                <a:gd name="T113" fmla="*/ 2147483647 h 279"/>
                <a:gd name="T114" fmla="*/ 2147483647 w 169"/>
                <a:gd name="T115" fmla="*/ 2147483647 h 279"/>
                <a:gd name="T116" fmla="*/ 2147483647 w 169"/>
                <a:gd name="T117" fmla="*/ 2147483647 h 279"/>
                <a:gd name="T118" fmla="*/ 2147483647 w 169"/>
                <a:gd name="T119" fmla="*/ 2147483647 h 2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" h="27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4" name="Freeform 2357"/>
            <p:cNvSpPr>
              <a:spLocks/>
            </p:cNvSpPr>
            <p:nvPr/>
          </p:nvSpPr>
          <p:spPr bwMode="auto">
            <a:xfrm>
              <a:off x="8215314" y="6045200"/>
              <a:ext cx="349250" cy="204788"/>
            </a:xfrm>
            <a:custGeom>
              <a:avLst/>
              <a:gdLst>
                <a:gd name="T0" fmla="*/ 2147483647 w 659"/>
                <a:gd name="T1" fmla="*/ 2147483647 h 387"/>
                <a:gd name="T2" fmla="*/ 2147483647 w 659"/>
                <a:gd name="T3" fmla="*/ 740929334 h 387"/>
                <a:gd name="T4" fmla="*/ 2147483647 w 659"/>
                <a:gd name="T5" fmla="*/ 296259973 h 387"/>
                <a:gd name="T6" fmla="*/ 2147483647 w 659"/>
                <a:gd name="T7" fmla="*/ 1333729211 h 387"/>
                <a:gd name="T8" fmla="*/ 2147483647 w 659"/>
                <a:gd name="T9" fmla="*/ 2147483647 h 387"/>
                <a:gd name="T10" fmla="*/ 2147483647 w 659"/>
                <a:gd name="T11" fmla="*/ 2147483647 h 387"/>
                <a:gd name="T12" fmla="*/ 2147483647 w 659"/>
                <a:gd name="T13" fmla="*/ 2147483647 h 387"/>
                <a:gd name="T14" fmla="*/ 2147483647 w 659"/>
                <a:gd name="T15" fmla="*/ 2147483647 h 387"/>
                <a:gd name="T16" fmla="*/ 2147483647 w 659"/>
                <a:gd name="T17" fmla="*/ 2147483647 h 387"/>
                <a:gd name="T18" fmla="*/ 2147483647 w 659"/>
                <a:gd name="T19" fmla="*/ 2147483647 h 387"/>
                <a:gd name="T20" fmla="*/ 2147483647 w 659"/>
                <a:gd name="T21" fmla="*/ 1629989184 h 387"/>
                <a:gd name="T22" fmla="*/ 2147483647 w 659"/>
                <a:gd name="T23" fmla="*/ 1481859197 h 387"/>
                <a:gd name="T24" fmla="*/ 1190879434 w 659"/>
                <a:gd name="T25" fmla="*/ 2147483647 h 387"/>
                <a:gd name="T26" fmla="*/ 0 w 659"/>
                <a:gd name="T27" fmla="*/ 2147483647 h 387"/>
                <a:gd name="T28" fmla="*/ 1042019438 w 659"/>
                <a:gd name="T29" fmla="*/ 2147483647 h 387"/>
                <a:gd name="T30" fmla="*/ 2147483647 w 659"/>
                <a:gd name="T31" fmla="*/ 2147483647 h 387"/>
                <a:gd name="T32" fmla="*/ 2147483647 w 659"/>
                <a:gd name="T33" fmla="*/ 2147483647 h 387"/>
                <a:gd name="T34" fmla="*/ 2147483647 w 659"/>
                <a:gd name="T35" fmla="*/ 2147483647 h 387"/>
                <a:gd name="T36" fmla="*/ 2147483647 w 659"/>
                <a:gd name="T37" fmla="*/ 2147483647 h 387"/>
                <a:gd name="T38" fmla="*/ 2147483647 w 659"/>
                <a:gd name="T39" fmla="*/ 2147483647 h 387"/>
                <a:gd name="T40" fmla="*/ 2147483647 w 659"/>
                <a:gd name="T41" fmla="*/ 2147483647 h 387"/>
                <a:gd name="T42" fmla="*/ 2147483647 w 659"/>
                <a:gd name="T43" fmla="*/ 2147483647 h 387"/>
                <a:gd name="T44" fmla="*/ 2147483647 w 659"/>
                <a:gd name="T45" fmla="*/ 2147483647 h 387"/>
                <a:gd name="T46" fmla="*/ 2147483647 w 659"/>
                <a:gd name="T47" fmla="*/ 2147483647 h 387"/>
                <a:gd name="T48" fmla="*/ 2147483647 w 659"/>
                <a:gd name="T49" fmla="*/ 2147483647 h 387"/>
                <a:gd name="T50" fmla="*/ 2147483647 w 659"/>
                <a:gd name="T51" fmla="*/ 2147483647 h 387"/>
                <a:gd name="T52" fmla="*/ 2147483647 w 659"/>
                <a:gd name="T53" fmla="*/ 2147483647 h 387"/>
                <a:gd name="T54" fmla="*/ 2147483647 w 659"/>
                <a:gd name="T55" fmla="*/ 2147483647 h 387"/>
                <a:gd name="T56" fmla="*/ 2147483647 w 659"/>
                <a:gd name="T57" fmla="*/ 2147483647 h 387"/>
                <a:gd name="T58" fmla="*/ 2147483647 w 659"/>
                <a:gd name="T59" fmla="*/ 2147483647 h 387"/>
                <a:gd name="T60" fmla="*/ 2147483647 w 659"/>
                <a:gd name="T61" fmla="*/ 2147483647 h 387"/>
                <a:gd name="T62" fmla="*/ 2147483647 w 659"/>
                <a:gd name="T63" fmla="*/ 2147483647 h 387"/>
                <a:gd name="T64" fmla="*/ 2147483647 w 659"/>
                <a:gd name="T65" fmla="*/ 2147483647 h 387"/>
                <a:gd name="T66" fmla="*/ 2147483647 w 659"/>
                <a:gd name="T67" fmla="*/ 2147483647 h 387"/>
                <a:gd name="T68" fmla="*/ 2147483647 w 659"/>
                <a:gd name="T69" fmla="*/ 2147483647 h 387"/>
                <a:gd name="T70" fmla="*/ 2147483647 w 659"/>
                <a:gd name="T71" fmla="*/ 2147483647 h 387"/>
                <a:gd name="T72" fmla="*/ 2147483647 w 659"/>
                <a:gd name="T73" fmla="*/ 2147483647 h 387"/>
                <a:gd name="T74" fmla="*/ 2147483647 w 659"/>
                <a:gd name="T75" fmla="*/ 2147483647 h 387"/>
                <a:gd name="T76" fmla="*/ 2147483647 w 659"/>
                <a:gd name="T77" fmla="*/ 2147483647 h 387"/>
                <a:gd name="T78" fmla="*/ 2147483647 w 659"/>
                <a:gd name="T79" fmla="*/ 2147483647 h 387"/>
                <a:gd name="T80" fmla="*/ 2147483647 w 659"/>
                <a:gd name="T81" fmla="*/ 2147483647 h 387"/>
                <a:gd name="T82" fmla="*/ 2147483647 w 659"/>
                <a:gd name="T83" fmla="*/ 2147483647 h 387"/>
                <a:gd name="T84" fmla="*/ 2147483647 w 659"/>
                <a:gd name="T85" fmla="*/ 2147483647 h 387"/>
                <a:gd name="T86" fmla="*/ 2147483647 w 659"/>
                <a:gd name="T87" fmla="*/ 2147483647 h 387"/>
                <a:gd name="T88" fmla="*/ 2147483647 w 659"/>
                <a:gd name="T89" fmla="*/ 2147483647 h 387"/>
                <a:gd name="T90" fmla="*/ 2147483647 w 659"/>
                <a:gd name="T91" fmla="*/ 2147483647 h 387"/>
                <a:gd name="T92" fmla="*/ 2147483647 w 659"/>
                <a:gd name="T93" fmla="*/ 2147483647 h 3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9" h="387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图片 3" descr="图片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09" name="图片 10" descr="图片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name="adj1" fmla="val 1442080"/>
              <a:gd name="adj2" fmla="val 15122835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name="adj1" fmla="val 7285120"/>
              <a:gd name="adj2" fmla="val 15122835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pic>
        <p:nvPicPr>
          <p:cNvPr id="21512" name="图片 14" descr="图片1.pngd ad e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3" name="图片 15" descr="图片1.pngd ad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FEMALE : </a:t>
            </a:r>
            <a:endParaRPr lang="zh-CN" altLang="en-US" sz="3733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58150" y="2747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MALE : </a:t>
            </a:r>
            <a:endParaRPr lang="zh-CN" altLang="en-US" sz="3733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7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074275" y="2493963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7" dirty="0">
                <a:solidFill>
                  <a:schemeClr val="bg1"/>
                </a:solidFill>
                <a:latin typeface="+mn-lt"/>
                <a:ea typeface="+mn-ea"/>
              </a:rPr>
              <a:t>57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518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155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</a:rPr>
              <a:t>ADD TITLE HERE</a:t>
            </a:r>
            <a:endParaRPr lang="zh-CN" altLang="en-US" sz="18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2000">
              <a:solidFill>
                <a:schemeClr val="bg1"/>
              </a:solidFill>
              <a:ea typeface="微软雅黑" pitchFamily="34" charset="-122"/>
            </a:endParaRPr>
          </a:p>
        </p:txBody>
      </p:sp>
      <p:sp>
        <p:nvSpPr>
          <p:cNvPr id="21519" name="矩形 16"/>
          <p:cNvSpPr>
            <a:spLocks noChangeArrowheads="1"/>
          </p:cNvSpPr>
          <p:nvPr/>
        </p:nvSpPr>
        <p:spPr bwMode="auto">
          <a:xfrm>
            <a:off x="7758113" y="3636963"/>
            <a:ext cx="38100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</a:rPr>
              <a:t>ADD TITLE HERE</a:t>
            </a:r>
            <a:endParaRPr lang="zh-CN" altLang="en-US" sz="18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20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21520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21" name="组合 23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2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22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13"/>
          <p:cNvGrpSpPr>
            <a:grpSpLocks/>
          </p:cNvGrpSpPr>
          <p:nvPr/>
        </p:nvGrpSpPr>
        <p:grpSpPr bwMode="auto"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264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5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1" name="组合 45"/>
          <p:cNvGrpSpPr>
            <a:grpSpLocks/>
          </p:cNvGrpSpPr>
          <p:nvPr/>
        </p:nvGrpSpPr>
        <p:grpSpPr bwMode="auto"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8" name="图片 29" descr="145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2" name="组合 27"/>
          <p:cNvGrpSpPr>
            <a:grpSpLocks/>
          </p:cNvGrpSpPr>
          <p:nvPr/>
        </p:nvGrpSpPr>
        <p:grpSpPr bwMode="auto"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6" name="图片 30" descr="234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3" name="组合 26"/>
          <p:cNvGrpSpPr>
            <a:grpSpLocks/>
          </p:cNvGrpSpPr>
          <p:nvPr/>
        </p:nvGrpSpPr>
        <p:grpSpPr bwMode="auto"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4" name="图片 31" descr="342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4" name="组合 28"/>
          <p:cNvGrpSpPr>
            <a:grpSpLocks/>
          </p:cNvGrpSpPr>
          <p:nvPr/>
        </p:nvGrpSpPr>
        <p:grpSpPr bwMode="auto"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2" name="图片 32" descr="345 (2).pn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5" name="组合 36"/>
          <p:cNvGrpSpPr>
            <a:grpSpLocks/>
          </p:cNvGrpSpPr>
          <p:nvPr/>
        </p:nvGrpSpPr>
        <p:grpSpPr bwMode="auto"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263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4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6" name="组合 39"/>
          <p:cNvGrpSpPr>
            <a:grpSpLocks/>
          </p:cNvGrpSpPr>
          <p:nvPr/>
        </p:nvGrpSpPr>
        <p:grpSpPr bwMode="auto"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263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3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7" name="组合 42"/>
          <p:cNvGrpSpPr>
            <a:grpSpLocks/>
          </p:cNvGrpSpPr>
          <p:nvPr/>
        </p:nvGrpSpPr>
        <p:grpSpPr bwMode="auto"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2635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3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2550" name="组合 4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51" name="组合 4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5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52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组合 1"/>
          <p:cNvGrpSpPr>
            <a:grpSpLocks/>
          </p:cNvGrpSpPr>
          <p:nvPr/>
        </p:nvGrpSpPr>
        <p:grpSpPr bwMode="auto"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3733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34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</a:p>
          </p:txBody>
        </p:sp>
      </p:grpSp>
      <p:grpSp>
        <p:nvGrpSpPr>
          <p:cNvPr id="23555" name="组合 7"/>
          <p:cNvGrpSpPr>
            <a:grpSpLocks/>
          </p:cNvGrpSpPr>
          <p:nvPr/>
        </p:nvGrpSpPr>
        <p:grpSpPr bwMode="auto"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3728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9" name="文本框 9"/>
            <p:cNvSpPr txBox="1">
              <a:spLocks noChangeArrowheads="1"/>
            </p:cNvSpPr>
            <p:nvPr/>
          </p:nvSpPr>
          <p:spPr bwMode="auto">
            <a:xfrm>
              <a:off x="7401705" y="97402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四</a:t>
              </a:r>
            </a:p>
          </p:txBody>
        </p:sp>
      </p:grpSp>
      <p:grpSp>
        <p:nvGrpSpPr>
          <p:cNvPr id="23556" name="组合 13"/>
          <p:cNvGrpSpPr>
            <a:grpSpLocks/>
          </p:cNvGrpSpPr>
          <p:nvPr/>
        </p:nvGrpSpPr>
        <p:grpSpPr bwMode="auto"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3723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4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</a:p>
          </p:txBody>
        </p:sp>
      </p:grpSp>
      <p:grpSp>
        <p:nvGrpSpPr>
          <p:cNvPr id="23557" name="组合 19"/>
          <p:cNvGrpSpPr>
            <a:grpSpLocks/>
          </p:cNvGrpSpPr>
          <p:nvPr/>
        </p:nvGrpSpPr>
        <p:grpSpPr bwMode="auto"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3718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19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</a:p>
          </p:txBody>
        </p:sp>
      </p:grpSp>
      <p:grpSp>
        <p:nvGrpSpPr>
          <p:cNvPr id="23558" name="组合 215"/>
          <p:cNvGrpSpPr>
            <a:grpSpLocks/>
          </p:cNvGrpSpPr>
          <p:nvPr/>
        </p:nvGrpSpPr>
        <p:grpSpPr bwMode="auto"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3559" name="Freeform 1582"/>
            <p:cNvSpPr>
              <a:spLocks/>
            </p:cNvSpPr>
            <p:nvPr/>
          </p:nvSpPr>
          <p:spPr bwMode="auto">
            <a:xfrm>
              <a:off x="2333181" y="3043711"/>
              <a:ext cx="22225" cy="38100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2147483647 h 72"/>
                <a:gd name="T14" fmla="*/ 2147483647 w 43"/>
                <a:gd name="T15" fmla="*/ 2147483647 h 72"/>
                <a:gd name="T16" fmla="*/ 1794945270 w 43"/>
                <a:gd name="T17" fmla="*/ 2074368788 h 72"/>
                <a:gd name="T18" fmla="*/ 1794945270 w 43"/>
                <a:gd name="T19" fmla="*/ 1778110067 h 72"/>
                <a:gd name="T20" fmla="*/ 1794945270 w 43"/>
                <a:gd name="T21" fmla="*/ 1481851875 h 72"/>
                <a:gd name="T22" fmla="*/ 1794945270 w 43"/>
                <a:gd name="T23" fmla="*/ 1481851875 h 72"/>
                <a:gd name="T24" fmla="*/ 1794945270 w 43"/>
                <a:gd name="T25" fmla="*/ 1037184129 h 72"/>
                <a:gd name="T26" fmla="*/ 1794945270 w 43"/>
                <a:gd name="T27" fmla="*/ 889055033 h 72"/>
                <a:gd name="T28" fmla="*/ 1656831884 w 43"/>
                <a:gd name="T29" fmla="*/ 444667746 h 72"/>
                <a:gd name="T30" fmla="*/ 1380871295 w 43"/>
                <a:gd name="T31" fmla="*/ 296258192 h 72"/>
                <a:gd name="T32" fmla="*/ 1104643490 w 43"/>
                <a:gd name="T33" fmla="*/ 0 h 72"/>
                <a:gd name="T34" fmla="*/ 690301781 w 43"/>
                <a:gd name="T35" fmla="*/ 0 h 72"/>
                <a:gd name="T36" fmla="*/ 552188395 w 43"/>
                <a:gd name="T37" fmla="*/ 296258192 h 72"/>
                <a:gd name="T38" fmla="*/ 138113903 w 43"/>
                <a:gd name="T39" fmla="*/ 444667746 h 72"/>
                <a:gd name="T40" fmla="*/ 138113903 w 43"/>
                <a:gd name="T41" fmla="*/ 444667746 h 72"/>
                <a:gd name="T42" fmla="*/ 0 w 43"/>
                <a:gd name="T43" fmla="*/ 1037184129 h 72"/>
                <a:gd name="T44" fmla="*/ 0 w 43"/>
                <a:gd name="T45" fmla="*/ 1629980971 h 72"/>
                <a:gd name="T46" fmla="*/ 138113903 w 43"/>
                <a:gd name="T47" fmla="*/ 2147483647 h 72"/>
                <a:gd name="T48" fmla="*/ 552188395 w 43"/>
                <a:gd name="T49" fmla="*/ 2147483647 h 72"/>
                <a:gd name="T50" fmla="*/ 1242757392 w 43"/>
                <a:gd name="T51" fmla="*/ 2147483647 h 72"/>
                <a:gd name="T52" fmla="*/ 1242757392 w 43"/>
                <a:gd name="T53" fmla="*/ 2147483647 h 72"/>
                <a:gd name="T54" fmla="*/ 1794945270 w 43"/>
                <a:gd name="T55" fmla="*/ 2147483647 h 72"/>
                <a:gd name="T56" fmla="*/ 2147483647 w 43"/>
                <a:gd name="T57" fmla="*/ 2147483647 h 72"/>
                <a:gd name="T58" fmla="*/ 2147483647 w 43"/>
                <a:gd name="T59" fmla="*/ 2147483647 h 72"/>
                <a:gd name="T60" fmla="*/ 2147483647 w 43"/>
                <a:gd name="T61" fmla="*/ 2147483647 h 72"/>
                <a:gd name="T62" fmla="*/ 2147483647 w 43"/>
                <a:gd name="T63" fmla="*/ 2147483647 h 72"/>
                <a:gd name="T64" fmla="*/ 2147483647 w 43"/>
                <a:gd name="T65" fmla="*/ 2147483647 h 72"/>
                <a:gd name="T66" fmla="*/ 2147483647 w 43"/>
                <a:gd name="T67" fmla="*/ 2147483647 h 72"/>
                <a:gd name="T68" fmla="*/ 2147483647 w 43"/>
                <a:gd name="T69" fmla="*/ 2147483647 h 72"/>
                <a:gd name="T70" fmla="*/ 2147483647 w 43"/>
                <a:gd name="T71" fmla="*/ 2147483647 h 72"/>
                <a:gd name="T72" fmla="*/ 2147483647 w 43"/>
                <a:gd name="T73" fmla="*/ 2147483647 h 72"/>
                <a:gd name="T74" fmla="*/ 2147483647 w 43"/>
                <a:gd name="T75" fmla="*/ 2147483647 h 72"/>
                <a:gd name="T76" fmla="*/ 2147483647 w 43"/>
                <a:gd name="T77" fmla="*/ 2147483647 h 72"/>
                <a:gd name="T78" fmla="*/ 2147483647 w 43"/>
                <a:gd name="T79" fmla="*/ 2147483647 h 72"/>
                <a:gd name="T80" fmla="*/ 2147483647 w 43"/>
                <a:gd name="T81" fmla="*/ 2147483647 h 72"/>
                <a:gd name="T82" fmla="*/ 2147483647 w 43"/>
                <a:gd name="T83" fmla="*/ 2147483647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3" h="72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0" name="Freeform 1583"/>
            <p:cNvSpPr>
              <a:spLocks/>
            </p:cNvSpPr>
            <p:nvPr/>
          </p:nvSpPr>
          <p:spPr bwMode="auto">
            <a:xfrm>
              <a:off x="2349056" y="3043711"/>
              <a:ext cx="12700" cy="285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2147483647 w 24"/>
                <a:gd name="T7" fmla="*/ 2147483647 h 52"/>
                <a:gd name="T8" fmla="*/ 2074368788 w 24"/>
                <a:gd name="T9" fmla="*/ 2147483647 h 52"/>
                <a:gd name="T10" fmla="*/ 2074368788 w 24"/>
                <a:gd name="T11" fmla="*/ 1161683654 h 52"/>
                <a:gd name="T12" fmla="*/ 2074368788 w 24"/>
                <a:gd name="T13" fmla="*/ 1161683654 h 52"/>
                <a:gd name="T14" fmla="*/ 1778110067 w 24"/>
                <a:gd name="T15" fmla="*/ 663732956 h 52"/>
                <a:gd name="T16" fmla="*/ 1629980971 w 24"/>
                <a:gd name="T17" fmla="*/ 331866753 h 52"/>
                <a:gd name="T18" fmla="*/ 1481851875 w 24"/>
                <a:gd name="T19" fmla="*/ 0 h 52"/>
                <a:gd name="T20" fmla="*/ 1037184129 w 24"/>
                <a:gd name="T21" fmla="*/ 0 h 52"/>
                <a:gd name="T22" fmla="*/ 592796842 w 24"/>
                <a:gd name="T23" fmla="*/ 0 h 52"/>
                <a:gd name="T24" fmla="*/ 148129096 w 24"/>
                <a:gd name="T25" fmla="*/ 331866753 h 52"/>
                <a:gd name="T26" fmla="*/ 0 w 24"/>
                <a:gd name="T27" fmla="*/ 663732956 h 52"/>
                <a:gd name="T28" fmla="*/ 0 w 24"/>
                <a:gd name="T29" fmla="*/ 1161683654 h 52"/>
                <a:gd name="T30" fmla="*/ 0 w 24"/>
                <a:gd name="T31" fmla="*/ 1161683654 h 52"/>
                <a:gd name="T32" fmla="*/ 0 w 24"/>
                <a:gd name="T33" fmla="*/ 2147483647 h 52"/>
                <a:gd name="T34" fmla="*/ 444667746 w 24"/>
                <a:gd name="T35" fmla="*/ 2147483647 h 52"/>
                <a:gd name="T36" fmla="*/ 1037184129 w 24"/>
                <a:gd name="T37" fmla="*/ 2147483647 h 52"/>
                <a:gd name="T38" fmla="*/ 1778110067 w 24"/>
                <a:gd name="T39" fmla="*/ 2147483647 h 52"/>
                <a:gd name="T40" fmla="*/ 1778110067 w 24"/>
                <a:gd name="T41" fmla="*/ 2147483647 h 52"/>
                <a:gd name="T42" fmla="*/ 2074368788 w 24"/>
                <a:gd name="T43" fmla="*/ 2147483647 h 52"/>
                <a:gd name="T44" fmla="*/ 2147483647 w 24"/>
                <a:gd name="T45" fmla="*/ 2147483647 h 52"/>
                <a:gd name="T46" fmla="*/ 2147483647 w 24"/>
                <a:gd name="T47" fmla="*/ 2147483647 h 52"/>
                <a:gd name="T48" fmla="*/ 2147483647 w 24"/>
                <a:gd name="T49" fmla="*/ 2147483647 h 52"/>
                <a:gd name="T50" fmla="*/ 2147483647 w 24"/>
                <a:gd name="T51" fmla="*/ 2147483647 h 52"/>
                <a:gd name="T52" fmla="*/ 2147483647 w 24"/>
                <a:gd name="T53" fmla="*/ 2147483647 h 52"/>
                <a:gd name="T54" fmla="*/ 2147483647 w 24"/>
                <a:gd name="T55" fmla="*/ 2147483647 h 52"/>
                <a:gd name="T56" fmla="*/ 2147483647 w 24"/>
                <a:gd name="T57" fmla="*/ 2147483647 h 52"/>
                <a:gd name="T58" fmla="*/ 2147483647 w 24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52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1" name="Freeform 1584"/>
            <p:cNvSpPr>
              <a:spLocks/>
            </p:cNvSpPr>
            <p:nvPr/>
          </p:nvSpPr>
          <p:spPr bwMode="auto">
            <a:xfrm>
              <a:off x="2363343" y="3038948"/>
              <a:ext cx="17463" cy="34925"/>
            </a:xfrm>
            <a:custGeom>
              <a:avLst/>
              <a:gdLst>
                <a:gd name="T0" fmla="*/ 2147483647 w 31"/>
                <a:gd name="T1" fmla="*/ 2147483647 h 64"/>
                <a:gd name="T2" fmla="*/ 2147483647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2147483647 h 64"/>
                <a:gd name="T8" fmla="*/ 2145166750 w 31"/>
                <a:gd name="T9" fmla="*/ 650079762 h 64"/>
                <a:gd name="T10" fmla="*/ 2145166750 w 31"/>
                <a:gd name="T11" fmla="*/ 650079762 h 64"/>
                <a:gd name="T12" fmla="*/ 1966508430 w 31"/>
                <a:gd name="T13" fmla="*/ 162594429 h 64"/>
                <a:gd name="T14" fmla="*/ 1430216883 w 31"/>
                <a:gd name="T15" fmla="*/ 0 h 64"/>
                <a:gd name="T16" fmla="*/ 1072583093 w 31"/>
                <a:gd name="T17" fmla="*/ 0 h 64"/>
                <a:gd name="T18" fmla="*/ 536291547 w 31"/>
                <a:gd name="T19" fmla="*/ 162594429 h 64"/>
                <a:gd name="T20" fmla="*/ 357633790 w 31"/>
                <a:gd name="T21" fmla="*/ 324890904 h 64"/>
                <a:gd name="T22" fmla="*/ 0 w 31"/>
                <a:gd name="T23" fmla="*/ 812674191 h 64"/>
                <a:gd name="T24" fmla="*/ 0 w 31"/>
                <a:gd name="T25" fmla="*/ 1300159523 h 64"/>
                <a:gd name="T26" fmla="*/ 357633790 w 31"/>
                <a:gd name="T27" fmla="*/ 1787644856 h 64"/>
                <a:gd name="T28" fmla="*/ 357633790 w 31"/>
                <a:gd name="T29" fmla="*/ 1787644856 h 64"/>
                <a:gd name="T30" fmla="*/ 1251241413 w 31"/>
                <a:gd name="T31" fmla="*/ 2147483647 h 64"/>
                <a:gd name="T32" fmla="*/ 1966508430 w 31"/>
                <a:gd name="T33" fmla="*/ 2147483647 h 64"/>
                <a:gd name="T34" fmla="*/ 2147483647 w 31"/>
                <a:gd name="T35" fmla="*/ 2147483647 h 64"/>
                <a:gd name="T36" fmla="*/ 2147483647 w 31"/>
                <a:gd name="T37" fmla="*/ 2147483647 h 64"/>
                <a:gd name="T38" fmla="*/ 2147483647 w 31"/>
                <a:gd name="T39" fmla="*/ 2147483647 h 64"/>
                <a:gd name="T40" fmla="*/ 2147483647 w 31"/>
                <a:gd name="T41" fmla="*/ 2147483647 h 64"/>
                <a:gd name="T42" fmla="*/ 2147483647 w 31"/>
                <a:gd name="T43" fmla="*/ 2147483647 h 64"/>
                <a:gd name="T44" fmla="*/ 2147483647 w 31"/>
                <a:gd name="T45" fmla="*/ 2147483647 h 64"/>
                <a:gd name="T46" fmla="*/ 2147483647 w 31"/>
                <a:gd name="T47" fmla="*/ 2147483647 h 64"/>
                <a:gd name="T48" fmla="*/ 2147483647 w 31"/>
                <a:gd name="T49" fmla="*/ 2147483647 h 64"/>
                <a:gd name="T50" fmla="*/ 2147483647 w 31"/>
                <a:gd name="T51" fmla="*/ 2147483647 h 64"/>
                <a:gd name="T52" fmla="*/ 2147483647 w 31"/>
                <a:gd name="T53" fmla="*/ 2147483647 h 64"/>
                <a:gd name="T54" fmla="*/ 2147483647 w 31"/>
                <a:gd name="T55" fmla="*/ 2147483647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" h="64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2" name="Freeform 1585"/>
            <p:cNvSpPr>
              <a:spLocks/>
            </p:cNvSpPr>
            <p:nvPr/>
          </p:nvSpPr>
          <p:spPr bwMode="auto">
            <a:xfrm>
              <a:off x="2387156" y="3037361"/>
              <a:ext cx="9525" cy="15875"/>
            </a:xfrm>
            <a:custGeom>
              <a:avLst/>
              <a:gdLst>
                <a:gd name="T0" fmla="*/ 2147483647 w 19"/>
                <a:gd name="T1" fmla="*/ 2147483647 h 30"/>
                <a:gd name="T2" fmla="*/ 2147483647 w 19"/>
                <a:gd name="T3" fmla="*/ 2147483647 h 30"/>
                <a:gd name="T4" fmla="*/ 1511926311 w 19"/>
                <a:gd name="T5" fmla="*/ 296258192 h 30"/>
                <a:gd name="T6" fmla="*/ 1511926311 w 19"/>
                <a:gd name="T7" fmla="*/ 296258192 h 30"/>
                <a:gd name="T8" fmla="*/ 1259854705 w 19"/>
                <a:gd name="T9" fmla="*/ 148129096 h 30"/>
                <a:gd name="T10" fmla="*/ 1008034761 w 19"/>
                <a:gd name="T11" fmla="*/ 0 h 30"/>
                <a:gd name="T12" fmla="*/ 630053183 w 19"/>
                <a:gd name="T13" fmla="*/ 0 h 30"/>
                <a:gd name="T14" fmla="*/ 503891550 w 19"/>
                <a:gd name="T15" fmla="*/ 0 h 30"/>
                <a:gd name="T16" fmla="*/ 125909972 w 19"/>
                <a:gd name="T17" fmla="*/ 296258192 h 30"/>
                <a:gd name="T18" fmla="*/ 0 w 19"/>
                <a:gd name="T19" fmla="*/ 592796842 h 30"/>
                <a:gd name="T20" fmla="*/ 0 w 19"/>
                <a:gd name="T21" fmla="*/ 889055033 h 30"/>
                <a:gd name="T22" fmla="*/ 0 w 19"/>
                <a:gd name="T23" fmla="*/ 1333722779 h 30"/>
                <a:gd name="T24" fmla="*/ 0 w 19"/>
                <a:gd name="T25" fmla="*/ 1333722779 h 30"/>
                <a:gd name="T26" fmla="*/ 755963155 w 19"/>
                <a:gd name="T27" fmla="*/ 2147483647 h 30"/>
                <a:gd name="T28" fmla="*/ 755963155 w 19"/>
                <a:gd name="T29" fmla="*/ 2147483647 h 30"/>
                <a:gd name="T30" fmla="*/ 1133944733 w 19"/>
                <a:gd name="T31" fmla="*/ 2147483647 h 30"/>
                <a:gd name="T32" fmla="*/ 1259854705 w 19"/>
                <a:gd name="T33" fmla="*/ 2147483647 h 30"/>
                <a:gd name="T34" fmla="*/ 1637836283 w 19"/>
                <a:gd name="T35" fmla="*/ 2147483647 h 30"/>
                <a:gd name="T36" fmla="*/ 2015817861 w 19"/>
                <a:gd name="T37" fmla="*/ 2147483647 h 30"/>
                <a:gd name="T38" fmla="*/ 2141727833 w 19"/>
                <a:gd name="T39" fmla="*/ 2147483647 h 30"/>
                <a:gd name="T40" fmla="*/ 2147483647 w 19"/>
                <a:gd name="T41" fmla="*/ 2147483647 h 30"/>
                <a:gd name="T42" fmla="*/ 2147483647 w 19"/>
                <a:gd name="T43" fmla="*/ 2147483647 h 30"/>
                <a:gd name="T44" fmla="*/ 2147483647 w 19"/>
                <a:gd name="T45" fmla="*/ 2147483647 h 30"/>
                <a:gd name="T46" fmla="*/ 2147483647 w 19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30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1586"/>
            <p:cNvSpPr>
              <a:spLocks/>
            </p:cNvSpPr>
            <p:nvPr/>
          </p:nvSpPr>
          <p:spPr bwMode="auto">
            <a:xfrm>
              <a:off x="2317306" y="3158011"/>
              <a:ext cx="34925" cy="42863"/>
            </a:xfrm>
            <a:custGeom>
              <a:avLst/>
              <a:gdLst>
                <a:gd name="T0" fmla="*/ 2147483647 w 64"/>
                <a:gd name="T1" fmla="*/ 2147483647 h 81"/>
                <a:gd name="T2" fmla="*/ 2147483647 w 64"/>
                <a:gd name="T3" fmla="*/ 2147483647 h 81"/>
                <a:gd name="T4" fmla="*/ 2147483647 w 64"/>
                <a:gd name="T5" fmla="*/ 2147483647 h 81"/>
                <a:gd name="T6" fmla="*/ 2147483647 w 64"/>
                <a:gd name="T7" fmla="*/ 2147483647 h 81"/>
                <a:gd name="T8" fmla="*/ 2147483647 w 64"/>
                <a:gd name="T9" fmla="*/ 2147483647 h 81"/>
                <a:gd name="T10" fmla="*/ 2147483647 w 64"/>
                <a:gd name="T11" fmla="*/ 2147483647 h 81"/>
                <a:gd name="T12" fmla="*/ 2147483647 w 64"/>
                <a:gd name="T13" fmla="*/ 2147483647 h 81"/>
                <a:gd name="T14" fmla="*/ 2147483647 w 64"/>
                <a:gd name="T15" fmla="*/ 2147483647 h 81"/>
                <a:gd name="T16" fmla="*/ 2147483647 w 64"/>
                <a:gd name="T17" fmla="*/ 2147483647 h 81"/>
                <a:gd name="T18" fmla="*/ 2147483647 w 64"/>
                <a:gd name="T19" fmla="*/ 1185341340 h 81"/>
                <a:gd name="T20" fmla="*/ 2147483647 w 64"/>
                <a:gd name="T21" fmla="*/ 444677696 h 81"/>
                <a:gd name="T22" fmla="*/ 2147483647 w 64"/>
                <a:gd name="T23" fmla="*/ 148132411 h 81"/>
                <a:gd name="T24" fmla="*/ 1625050427 w 64"/>
                <a:gd name="T25" fmla="*/ 0 h 81"/>
                <a:gd name="T26" fmla="*/ 1625050427 w 64"/>
                <a:gd name="T27" fmla="*/ 0 h 81"/>
                <a:gd name="T28" fmla="*/ 974970666 w 64"/>
                <a:gd name="T29" fmla="*/ 0 h 81"/>
                <a:gd name="T30" fmla="*/ 650079762 w 64"/>
                <a:gd name="T31" fmla="*/ 148132411 h 81"/>
                <a:gd name="T32" fmla="*/ 324890904 w 64"/>
                <a:gd name="T33" fmla="*/ 444677696 h 81"/>
                <a:gd name="T34" fmla="*/ 324890904 w 64"/>
                <a:gd name="T35" fmla="*/ 740943047 h 81"/>
                <a:gd name="T36" fmla="*/ 0 w 64"/>
                <a:gd name="T37" fmla="*/ 1185341340 h 81"/>
                <a:gd name="T38" fmla="*/ 324890904 w 64"/>
                <a:gd name="T39" fmla="*/ 1333753683 h 81"/>
                <a:gd name="T40" fmla="*/ 487485333 w 64"/>
                <a:gd name="T41" fmla="*/ 1778151976 h 81"/>
                <a:gd name="T42" fmla="*/ 974970666 w 64"/>
                <a:gd name="T43" fmla="*/ 1778151976 h 81"/>
                <a:gd name="T44" fmla="*/ 974970666 w 64"/>
                <a:gd name="T45" fmla="*/ 1778151976 h 81"/>
                <a:gd name="T46" fmla="*/ 1625050427 w 64"/>
                <a:gd name="T47" fmla="*/ 2074416798 h 81"/>
                <a:gd name="T48" fmla="*/ 2147483647 w 64"/>
                <a:gd name="T49" fmla="*/ 2147483647 h 81"/>
                <a:gd name="T50" fmla="*/ 2147483647 w 64"/>
                <a:gd name="T51" fmla="*/ 2147483647 h 81"/>
                <a:gd name="T52" fmla="*/ 2147483647 w 64"/>
                <a:gd name="T53" fmla="*/ 2147483647 h 81"/>
                <a:gd name="T54" fmla="*/ 2147483647 w 64"/>
                <a:gd name="T55" fmla="*/ 2147483647 h 81"/>
                <a:gd name="T56" fmla="*/ 2147483647 w 64"/>
                <a:gd name="T57" fmla="*/ 2147483647 h 81"/>
                <a:gd name="T58" fmla="*/ 2147483647 w 64"/>
                <a:gd name="T59" fmla="*/ 2147483647 h 81"/>
                <a:gd name="T60" fmla="*/ 2147483647 w 64"/>
                <a:gd name="T61" fmla="*/ 2147483647 h 81"/>
                <a:gd name="T62" fmla="*/ 2147483647 w 64"/>
                <a:gd name="T63" fmla="*/ 2147483647 h 81"/>
                <a:gd name="T64" fmla="*/ 2147483647 w 64"/>
                <a:gd name="T65" fmla="*/ 2147483647 h 81"/>
                <a:gd name="T66" fmla="*/ 2147483647 w 64"/>
                <a:gd name="T67" fmla="*/ 2147483647 h 81"/>
                <a:gd name="T68" fmla="*/ 2147483647 w 64"/>
                <a:gd name="T69" fmla="*/ 2147483647 h 81"/>
                <a:gd name="T70" fmla="*/ 2147483647 w 64"/>
                <a:gd name="T71" fmla="*/ 2147483647 h 81"/>
                <a:gd name="T72" fmla="*/ 2147483647 w 64"/>
                <a:gd name="T73" fmla="*/ 2147483647 h 81"/>
                <a:gd name="T74" fmla="*/ 2147483647 w 64"/>
                <a:gd name="T75" fmla="*/ 2147483647 h 81"/>
                <a:gd name="T76" fmla="*/ 2147483647 w 64"/>
                <a:gd name="T77" fmla="*/ 2147483647 h 81"/>
                <a:gd name="T78" fmla="*/ 2147483647 w 64"/>
                <a:gd name="T79" fmla="*/ 2147483647 h 81"/>
                <a:gd name="T80" fmla="*/ 2147483647 w 64"/>
                <a:gd name="T81" fmla="*/ 2147483647 h 81"/>
                <a:gd name="T82" fmla="*/ 2147483647 w 64"/>
                <a:gd name="T83" fmla="*/ 214748364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81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1587"/>
            <p:cNvSpPr>
              <a:spLocks/>
            </p:cNvSpPr>
            <p:nvPr/>
          </p:nvSpPr>
          <p:spPr bwMode="auto">
            <a:xfrm>
              <a:off x="2342706" y="3154836"/>
              <a:ext cx="20638" cy="33338"/>
            </a:xfrm>
            <a:custGeom>
              <a:avLst/>
              <a:gdLst>
                <a:gd name="T0" fmla="*/ 2147483647 w 39"/>
                <a:gd name="T1" fmla="*/ 2147483647 h 63"/>
                <a:gd name="T2" fmla="*/ 2147483647 w 39"/>
                <a:gd name="T3" fmla="*/ 2147483647 h 63"/>
                <a:gd name="T4" fmla="*/ 2147483647 w 39"/>
                <a:gd name="T5" fmla="*/ 2147483647 h 63"/>
                <a:gd name="T6" fmla="*/ 2147483647 w 39"/>
                <a:gd name="T7" fmla="*/ 2147483647 h 63"/>
                <a:gd name="T8" fmla="*/ 2147483647 w 39"/>
                <a:gd name="T9" fmla="*/ 2147483647 h 63"/>
                <a:gd name="T10" fmla="*/ 2147483647 w 39"/>
                <a:gd name="T11" fmla="*/ 2147483647 h 63"/>
                <a:gd name="T12" fmla="*/ 2147483647 w 39"/>
                <a:gd name="T13" fmla="*/ 2147483647 h 63"/>
                <a:gd name="T14" fmla="*/ 2147483647 w 39"/>
                <a:gd name="T15" fmla="*/ 2147483647 h 63"/>
                <a:gd name="T16" fmla="*/ 2147483647 w 39"/>
                <a:gd name="T17" fmla="*/ 2074430591 h 63"/>
                <a:gd name="T18" fmla="*/ 1926332928 w 39"/>
                <a:gd name="T19" fmla="*/ 1037215560 h 63"/>
                <a:gd name="T20" fmla="*/ 1926332928 w 39"/>
                <a:gd name="T21" fmla="*/ 1037215560 h 63"/>
                <a:gd name="T22" fmla="*/ 1926332928 w 39"/>
                <a:gd name="T23" fmla="*/ 592814728 h 63"/>
                <a:gd name="T24" fmla="*/ 1778196539 w 39"/>
                <a:gd name="T25" fmla="*/ 296267398 h 63"/>
                <a:gd name="T26" fmla="*/ 1333787372 w 39"/>
                <a:gd name="T27" fmla="*/ 0 h 63"/>
                <a:gd name="T28" fmla="*/ 1037234658 w 39"/>
                <a:gd name="T29" fmla="*/ 0 h 63"/>
                <a:gd name="T30" fmla="*/ 592825492 w 39"/>
                <a:gd name="T31" fmla="*/ 0 h 63"/>
                <a:gd name="T32" fmla="*/ 444689103 w 39"/>
                <a:gd name="T33" fmla="*/ 296267398 h 63"/>
                <a:gd name="T34" fmla="*/ 148136389 w 39"/>
                <a:gd name="T35" fmla="*/ 592814728 h 63"/>
                <a:gd name="T36" fmla="*/ 0 w 39"/>
                <a:gd name="T37" fmla="*/ 1037215560 h 63"/>
                <a:gd name="T38" fmla="*/ 0 w 39"/>
                <a:gd name="T39" fmla="*/ 1037215560 h 63"/>
                <a:gd name="T40" fmla="*/ 148136389 w 39"/>
                <a:gd name="T41" fmla="*/ 2074430591 h 63"/>
                <a:gd name="T42" fmla="*/ 592825492 w 39"/>
                <a:gd name="T43" fmla="*/ 2147483647 h 63"/>
                <a:gd name="T44" fmla="*/ 1778196539 w 39"/>
                <a:gd name="T45" fmla="*/ 2147483647 h 63"/>
                <a:gd name="T46" fmla="*/ 2147483647 w 39"/>
                <a:gd name="T47" fmla="*/ 2147483647 h 63"/>
                <a:gd name="T48" fmla="*/ 2147483647 w 39"/>
                <a:gd name="T49" fmla="*/ 2147483647 h 63"/>
                <a:gd name="T50" fmla="*/ 2147483647 w 39"/>
                <a:gd name="T51" fmla="*/ 2147483647 h 63"/>
                <a:gd name="T52" fmla="*/ 2147483647 w 39"/>
                <a:gd name="T53" fmla="*/ 2147483647 h 63"/>
                <a:gd name="T54" fmla="*/ 2147483647 w 39"/>
                <a:gd name="T55" fmla="*/ 2147483647 h 63"/>
                <a:gd name="T56" fmla="*/ 2147483647 w 39"/>
                <a:gd name="T57" fmla="*/ 2147483647 h 63"/>
                <a:gd name="T58" fmla="*/ 2147483647 w 39"/>
                <a:gd name="T59" fmla="*/ 2147483647 h 63"/>
                <a:gd name="T60" fmla="*/ 2147483647 w 39"/>
                <a:gd name="T61" fmla="*/ 2147483647 h 63"/>
                <a:gd name="T62" fmla="*/ 2147483647 w 39"/>
                <a:gd name="T63" fmla="*/ 2147483647 h 63"/>
                <a:gd name="T64" fmla="*/ 2147483647 w 39"/>
                <a:gd name="T65" fmla="*/ 2147483647 h 63"/>
                <a:gd name="T66" fmla="*/ 2147483647 w 39"/>
                <a:gd name="T67" fmla="*/ 2147483647 h 63"/>
                <a:gd name="T68" fmla="*/ 2147483647 w 39"/>
                <a:gd name="T69" fmla="*/ 2147483647 h 63"/>
                <a:gd name="T70" fmla="*/ 2147483647 w 39"/>
                <a:gd name="T71" fmla="*/ 2147483647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9" h="63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1588"/>
            <p:cNvSpPr>
              <a:spLocks/>
            </p:cNvSpPr>
            <p:nvPr/>
          </p:nvSpPr>
          <p:spPr bwMode="auto">
            <a:xfrm>
              <a:off x="2360168" y="3146898"/>
              <a:ext cx="23813" cy="31750"/>
            </a:xfrm>
            <a:custGeom>
              <a:avLst/>
              <a:gdLst>
                <a:gd name="T0" fmla="*/ 2147483647 w 45"/>
                <a:gd name="T1" fmla="*/ 2147483647 h 61"/>
                <a:gd name="T2" fmla="*/ 2147483647 w 45"/>
                <a:gd name="T3" fmla="*/ 2147483647 h 61"/>
                <a:gd name="T4" fmla="*/ 2147483647 w 45"/>
                <a:gd name="T5" fmla="*/ 2147483647 h 61"/>
                <a:gd name="T6" fmla="*/ 2147483647 w 45"/>
                <a:gd name="T7" fmla="*/ 2147483647 h 61"/>
                <a:gd name="T8" fmla="*/ 2147483647 w 45"/>
                <a:gd name="T9" fmla="*/ 2147483647 h 61"/>
                <a:gd name="T10" fmla="*/ 2147483647 w 45"/>
                <a:gd name="T11" fmla="*/ 2147483647 h 61"/>
                <a:gd name="T12" fmla="*/ 2147483647 w 45"/>
                <a:gd name="T13" fmla="*/ 2147483647 h 61"/>
                <a:gd name="T14" fmla="*/ 2147483647 w 45"/>
                <a:gd name="T15" fmla="*/ 1692114689 h 61"/>
                <a:gd name="T16" fmla="*/ 2074455736 w 45"/>
                <a:gd name="T17" fmla="*/ 986931574 h 61"/>
                <a:gd name="T18" fmla="*/ 2074455736 w 45"/>
                <a:gd name="T19" fmla="*/ 986931574 h 61"/>
                <a:gd name="T20" fmla="*/ 1926320355 w 45"/>
                <a:gd name="T21" fmla="*/ 564038230 h 61"/>
                <a:gd name="T22" fmla="*/ 1630049593 w 45"/>
                <a:gd name="T23" fmla="*/ 140874230 h 61"/>
                <a:gd name="T24" fmla="*/ 1333778830 w 45"/>
                <a:gd name="T25" fmla="*/ 0 h 61"/>
                <a:gd name="T26" fmla="*/ 889092222 w 45"/>
                <a:gd name="T27" fmla="*/ 0 h 61"/>
                <a:gd name="T28" fmla="*/ 592821460 w 45"/>
                <a:gd name="T29" fmla="*/ 0 h 61"/>
                <a:gd name="T30" fmla="*/ 296270762 w 45"/>
                <a:gd name="T31" fmla="*/ 140874230 h 61"/>
                <a:gd name="T32" fmla="*/ 0 w 45"/>
                <a:gd name="T33" fmla="*/ 564038230 h 61"/>
                <a:gd name="T34" fmla="*/ 0 w 45"/>
                <a:gd name="T35" fmla="*/ 986931574 h 61"/>
                <a:gd name="T36" fmla="*/ 0 w 45"/>
                <a:gd name="T37" fmla="*/ 986931574 h 61"/>
                <a:gd name="T38" fmla="*/ 296270762 w 45"/>
                <a:gd name="T39" fmla="*/ 1832988918 h 61"/>
                <a:gd name="T40" fmla="*/ 592821460 w 45"/>
                <a:gd name="T41" fmla="*/ 2147483647 h 61"/>
                <a:gd name="T42" fmla="*/ 1926320355 w 45"/>
                <a:gd name="T43" fmla="*/ 2147483647 h 61"/>
                <a:gd name="T44" fmla="*/ 1926320355 w 45"/>
                <a:gd name="T45" fmla="*/ 2147483647 h 61"/>
                <a:gd name="T46" fmla="*/ 2147483647 w 45"/>
                <a:gd name="T47" fmla="*/ 2147483647 h 61"/>
                <a:gd name="T48" fmla="*/ 2147483647 w 45"/>
                <a:gd name="T49" fmla="*/ 2147483647 h 61"/>
                <a:gd name="T50" fmla="*/ 2147483647 w 45"/>
                <a:gd name="T51" fmla="*/ 2147483647 h 61"/>
                <a:gd name="T52" fmla="*/ 2147483647 w 45"/>
                <a:gd name="T53" fmla="*/ 2147483647 h 61"/>
                <a:gd name="T54" fmla="*/ 2147483647 w 45"/>
                <a:gd name="T55" fmla="*/ 2147483647 h 61"/>
                <a:gd name="T56" fmla="*/ 2147483647 w 45"/>
                <a:gd name="T57" fmla="*/ 2147483647 h 61"/>
                <a:gd name="T58" fmla="*/ 2147483647 w 45"/>
                <a:gd name="T59" fmla="*/ 2147483647 h 61"/>
                <a:gd name="T60" fmla="*/ 2147483647 w 45"/>
                <a:gd name="T61" fmla="*/ 2147483647 h 61"/>
                <a:gd name="T62" fmla="*/ 2147483647 w 45"/>
                <a:gd name="T63" fmla="*/ 2147483647 h 61"/>
                <a:gd name="T64" fmla="*/ 2147483647 w 45"/>
                <a:gd name="T65" fmla="*/ 2147483647 h 61"/>
                <a:gd name="T66" fmla="*/ 2147483647 w 45"/>
                <a:gd name="T67" fmla="*/ 2147483647 h 61"/>
                <a:gd name="T68" fmla="*/ 2147483647 w 45"/>
                <a:gd name="T69" fmla="*/ 2147483647 h 61"/>
                <a:gd name="T70" fmla="*/ 2147483647 w 45"/>
                <a:gd name="T71" fmla="*/ 214748364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61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1589"/>
            <p:cNvSpPr>
              <a:spLocks/>
            </p:cNvSpPr>
            <p:nvPr/>
          </p:nvSpPr>
          <p:spPr bwMode="auto">
            <a:xfrm>
              <a:off x="2382393" y="3138961"/>
              <a:ext cx="17463" cy="25400"/>
            </a:xfrm>
            <a:custGeom>
              <a:avLst/>
              <a:gdLst>
                <a:gd name="T0" fmla="*/ 2147483647 w 33"/>
                <a:gd name="T1" fmla="*/ 2147483647 h 49"/>
                <a:gd name="T2" fmla="*/ 2147483647 w 33"/>
                <a:gd name="T3" fmla="*/ 2147483647 h 49"/>
                <a:gd name="T4" fmla="*/ 2147483647 w 33"/>
                <a:gd name="T5" fmla="*/ 2147483647 h 49"/>
                <a:gd name="T6" fmla="*/ 2147483647 w 33"/>
                <a:gd name="T7" fmla="*/ 2147483647 h 49"/>
                <a:gd name="T8" fmla="*/ 2147483647 w 33"/>
                <a:gd name="T9" fmla="*/ 1949990139 h 49"/>
                <a:gd name="T10" fmla="*/ 2074767388 w 33"/>
                <a:gd name="T11" fmla="*/ 557025110 h 49"/>
                <a:gd name="T12" fmla="*/ 2074767388 w 33"/>
                <a:gd name="T13" fmla="*/ 557025110 h 49"/>
                <a:gd name="T14" fmla="*/ 1926349880 w 33"/>
                <a:gd name="T15" fmla="*/ 139188890 h 49"/>
                <a:gd name="T16" fmla="*/ 1630074210 w 33"/>
                <a:gd name="T17" fmla="*/ 0 h 49"/>
                <a:gd name="T18" fmla="*/ 1333799068 w 33"/>
                <a:gd name="T19" fmla="*/ 0 h 49"/>
                <a:gd name="T20" fmla="*/ 889105890 w 33"/>
                <a:gd name="T21" fmla="*/ 0 h 49"/>
                <a:gd name="T22" fmla="*/ 444693178 w 33"/>
                <a:gd name="T23" fmla="*/ 0 h 49"/>
                <a:gd name="T24" fmla="*/ 296275141 w 33"/>
                <a:gd name="T25" fmla="*/ 417835702 h 49"/>
                <a:gd name="T26" fmla="*/ 0 w 33"/>
                <a:gd name="T27" fmla="*/ 557025110 h 49"/>
                <a:gd name="T28" fmla="*/ 296275141 w 33"/>
                <a:gd name="T29" fmla="*/ 1114318216 h 49"/>
                <a:gd name="T30" fmla="*/ 296275141 w 33"/>
                <a:gd name="T31" fmla="*/ 1114318216 h 49"/>
                <a:gd name="T32" fmla="*/ 889105890 w 33"/>
                <a:gd name="T33" fmla="*/ 2147483647 h 49"/>
                <a:gd name="T34" fmla="*/ 1481936639 w 33"/>
                <a:gd name="T35" fmla="*/ 2147483647 h 49"/>
                <a:gd name="T36" fmla="*/ 1481936639 w 33"/>
                <a:gd name="T37" fmla="*/ 2147483647 h 49"/>
                <a:gd name="T38" fmla="*/ 2147483647 w 33"/>
                <a:gd name="T39" fmla="*/ 2147483647 h 49"/>
                <a:gd name="T40" fmla="*/ 2147483647 w 33"/>
                <a:gd name="T41" fmla="*/ 2147483647 h 49"/>
                <a:gd name="T42" fmla="*/ 2147483647 w 33"/>
                <a:gd name="T43" fmla="*/ 2147483647 h 49"/>
                <a:gd name="T44" fmla="*/ 2147483647 w 33"/>
                <a:gd name="T45" fmla="*/ 2147483647 h 49"/>
                <a:gd name="T46" fmla="*/ 2147483647 w 33"/>
                <a:gd name="T47" fmla="*/ 2147483647 h 49"/>
                <a:gd name="T48" fmla="*/ 2147483647 w 33"/>
                <a:gd name="T49" fmla="*/ 2147483647 h 49"/>
                <a:gd name="T50" fmla="*/ 2147483647 w 33"/>
                <a:gd name="T51" fmla="*/ 2147483647 h 49"/>
                <a:gd name="T52" fmla="*/ 2147483647 w 33"/>
                <a:gd name="T53" fmla="*/ 2147483647 h 49"/>
                <a:gd name="T54" fmla="*/ 2147483647 w 33"/>
                <a:gd name="T55" fmla="*/ 2147483647 h 49"/>
                <a:gd name="T56" fmla="*/ 2147483647 w 33"/>
                <a:gd name="T57" fmla="*/ 2147483647 h 49"/>
                <a:gd name="T58" fmla="*/ 2147483647 w 33"/>
                <a:gd name="T59" fmla="*/ 2147483647 h 49"/>
                <a:gd name="T60" fmla="*/ 2147483647 w 33"/>
                <a:gd name="T61" fmla="*/ 2147483647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" h="49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590"/>
            <p:cNvSpPr>
              <a:spLocks/>
            </p:cNvSpPr>
            <p:nvPr/>
          </p:nvSpPr>
          <p:spPr bwMode="auto">
            <a:xfrm>
              <a:off x="2407793" y="3142136"/>
              <a:ext cx="11113" cy="1428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1926412620 w 21"/>
                <a:gd name="T5" fmla="*/ 560179329 h 25"/>
                <a:gd name="T6" fmla="*/ 1926412620 w 21"/>
                <a:gd name="T7" fmla="*/ 560179329 h 25"/>
                <a:gd name="T8" fmla="*/ 1630127868 w 21"/>
                <a:gd name="T9" fmla="*/ 186835032 h 25"/>
                <a:gd name="T10" fmla="*/ 1185699947 w 21"/>
                <a:gd name="T11" fmla="*/ 0 h 25"/>
                <a:gd name="T12" fmla="*/ 889135254 w 21"/>
                <a:gd name="T13" fmla="*/ 0 h 25"/>
                <a:gd name="T14" fmla="*/ 444707333 w 21"/>
                <a:gd name="T15" fmla="*/ 186835032 h 25"/>
                <a:gd name="T16" fmla="*/ 296285281 w 21"/>
                <a:gd name="T17" fmla="*/ 560179329 h 25"/>
                <a:gd name="T18" fmla="*/ 0 w 21"/>
                <a:gd name="T19" fmla="*/ 746688022 h 25"/>
                <a:gd name="T20" fmla="*/ 0 w 21"/>
                <a:gd name="T21" fmla="*/ 1306867351 h 25"/>
                <a:gd name="T22" fmla="*/ 0 w 21"/>
                <a:gd name="T23" fmla="*/ 1866719770 h 25"/>
                <a:gd name="T24" fmla="*/ 0 w 21"/>
                <a:gd name="T25" fmla="*/ 1866719770 h 25"/>
                <a:gd name="T26" fmla="*/ 1037277895 w 21"/>
                <a:gd name="T27" fmla="*/ 2147483647 h 25"/>
                <a:gd name="T28" fmla="*/ 1037277895 w 21"/>
                <a:gd name="T29" fmla="*/ 2147483647 h 25"/>
                <a:gd name="T30" fmla="*/ 1481985228 w 21"/>
                <a:gd name="T31" fmla="*/ 2147483647 h 25"/>
                <a:gd name="T32" fmla="*/ 1630127868 w 21"/>
                <a:gd name="T33" fmla="*/ 2147483647 h 25"/>
                <a:gd name="T34" fmla="*/ 2074835202 w 21"/>
                <a:gd name="T35" fmla="*/ 2147483647 h 25"/>
                <a:gd name="T36" fmla="*/ 2147483647 w 21"/>
                <a:gd name="T37" fmla="*/ 2147483647 h 25"/>
                <a:gd name="T38" fmla="*/ 2147483647 w 21"/>
                <a:gd name="T39" fmla="*/ 2147483647 h 25"/>
                <a:gd name="T40" fmla="*/ 2147483647 w 21"/>
                <a:gd name="T41" fmla="*/ 2147483647 h 25"/>
                <a:gd name="T42" fmla="*/ 2147483647 w 21"/>
                <a:gd name="T43" fmla="*/ 2147483647 h 25"/>
                <a:gd name="T44" fmla="*/ 2147483647 w 21"/>
                <a:gd name="T45" fmla="*/ 2147483647 h 25"/>
                <a:gd name="T46" fmla="*/ 2147483647 w 21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25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591"/>
            <p:cNvSpPr>
              <a:spLocks/>
            </p:cNvSpPr>
            <p:nvPr/>
          </p:nvSpPr>
          <p:spPr bwMode="auto">
            <a:xfrm>
              <a:off x="2520506" y="3080223"/>
              <a:ext cx="12700" cy="23813"/>
            </a:xfrm>
            <a:custGeom>
              <a:avLst/>
              <a:gdLst>
                <a:gd name="T0" fmla="*/ 1573158144 w 25"/>
                <a:gd name="T1" fmla="*/ 554999755 h 46"/>
                <a:gd name="T2" fmla="*/ 1573158144 w 25"/>
                <a:gd name="T3" fmla="*/ 554999755 h 46"/>
                <a:gd name="T4" fmla="*/ 655482560 w 25"/>
                <a:gd name="T5" fmla="*/ 2147483647 h 46"/>
                <a:gd name="T6" fmla="*/ 0 w 25"/>
                <a:gd name="T7" fmla="*/ 2147483647 h 46"/>
                <a:gd name="T8" fmla="*/ 0 w 25"/>
                <a:gd name="T9" fmla="*/ 2147483647 h 46"/>
                <a:gd name="T10" fmla="*/ 0 w 25"/>
                <a:gd name="T11" fmla="*/ 2147483647 h 46"/>
                <a:gd name="T12" fmla="*/ 131096512 w 25"/>
                <a:gd name="T13" fmla="*/ 2147483647 h 46"/>
                <a:gd name="T14" fmla="*/ 262193024 w 25"/>
                <a:gd name="T15" fmla="*/ 2147483647 h 46"/>
                <a:gd name="T16" fmla="*/ 655482560 w 25"/>
                <a:gd name="T17" fmla="*/ 2147483647 h 46"/>
                <a:gd name="T18" fmla="*/ 1048772096 w 25"/>
                <a:gd name="T19" fmla="*/ 2147483647 h 46"/>
                <a:gd name="T20" fmla="*/ 1310965120 w 25"/>
                <a:gd name="T21" fmla="*/ 2147483647 h 46"/>
                <a:gd name="T22" fmla="*/ 1573158144 w 25"/>
                <a:gd name="T23" fmla="*/ 2147483647 h 46"/>
                <a:gd name="T24" fmla="*/ 1704254656 w 25"/>
                <a:gd name="T25" fmla="*/ 2147483647 h 46"/>
                <a:gd name="T26" fmla="*/ 1704254656 w 25"/>
                <a:gd name="T27" fmla="*/ 2147483647 h 46"/>
                <a:gd name="T28" fmla="*/ 2147483647 w 25"/>
                <a:gd name="T29" fmla="*/ 2147483647 h 46"/>
                <a:gd name="T30" fmla="*/ 2147483647 w 25"/>
                <a:gd name="T31" fmla="*/ 1109731355 h 46"/>
                <a:gd name="T32" fmla="*/ 2147483647 w 25"/>
                <a:gd name="T33" fmla="*/ 1109731355 h 46"/>
                <a:gd name="T34" fmla="*/ 2147483647 w 25"/>
                <a:gd name="T35" fmla="*/ 693548448 h 46"/>
                <a:gd name="T36" fmla="*/ 2147483647 w 25"/>
                <a:gd name="T37" fmla="*/ 277366059 h 46"/>
                <a:gd name="T38" fmla="*/ 2147483647 w 25"/>
                <a:gd name="T39" fmla="*/ 138816848 h 46"/>
                <a:gd name="T40" fmla="*/ 2147483647 w 25"/>
                <a:gd name="T41" fmla="*/ 0 h 46"/>
                <a:gd name="T42" fmla="*/ 2147483647 w 25"/>
                <a:gd name="T43" fmla="*/ 0 h 46"/>
                <a:gd name="T44" fmla="*/ 1966447680 w 25"/>
                <a:gd name="T45" fmla="*/ 0 h 46"/>
                <a:gd name="T46" fmla="*/ 1704254656 w 25"/>
                <a:gd name="T47" fmla="*/ 138816848 h 46"/>
                <a:gd name="T48" fmla="*/ 1573158144 w 25"/>
                <a:gd name="T49" fmla="*/ 554999755 h 46"/>
                <a:gd name="T50" fmla="*/ 1573158144 w 25"/>
                <a:gd name="T51" fmla="*/ 554999755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" h="46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592"/>
            <p:cNvSpPr>
              <a:spLocks/>
            </p:cNvSpPr>
            <p:nvPr/>
          </p:nvSpPr>
          <p:spPr bwMode="auto">
            <a:xfrm>
              <a:off x="2530031" y="3083398"/>
              <a:ext cx="17463" cy="38100"/>
            </a:xfrm>
            <a:custGeom>
              <a:avLst/>
              <a:gdLst>
                <a:gd name="T0" fmla="*/ 2147483647 w 33"/>
                <a:gd name="T1" fmla="*/ 568767238 h 73"/>
                <a:gd name="T2" fmla="*/ 2147483647 w 33"/>
                <a:gd name="T3" fmla="*/ 568767238 h 73"/>
                <a:gd name="T4" fmla="*/ 1778212310 w 33"/>
                <a:gd name="T5" fmla="*/ 2147483647 h 73"/>
                <a:gd name="T6" fmla="*/ 1037243461 w 33"/>
                <a:gd name="T7" fmla="*/ 2147483647 h 73"/>
                <a:gd name="T8" fmla="*/ 444693178 w 33"/>
                <a:gd name="T9" fmla="*/ 2147483647 h 73"/>
                <a:gd name="T10" fmla="*/ 0 w 33"/>
                <a:gd name="T11" fmla="*/ 2147483647 h 73"/>
                <a:gd name="T12" fmla="*/ 0 w 33"/>
                <a:gd name="T13" fmla="*/ 2147483647 h 73"/>
                <a:gd name="T14" fmla="*/ 0 w 33"/>
                <a:gd name="T15" fmla="*/ 2147483647 h 73"/>
                <a:gd name="T16" fmla="*/ 444693178 w 33"/>
                <a:gd name="T17" fmla="*/ 2147483647 h 73"/>
                <a:gd name="T18" fmla="*/ 592830749 w 33"/>
                <a:gd name="T19" fmla="*/ 2147483647 h 73"/>
                <a:gd name="T20" fmla="*/ 1037243461 w 33"/>
                <a:gd name="T21" fmla="*/ 2147483647 h 73"/>
                <a:gd name="T22" fmla="*/ 1333799068 w 33"/>
                <a:gd name="T23" fmla="*/ 2147483647 h 73"/>
                <a:gd name="T24" fmla="*/ 1630074210 w 33"/>
                <a:gd name="T25" fmla="*/ 2147483647 h 73"/>
                <a:gd name="T26" fmla="*/ 2074767388 w 33"/>
                <a:gd name="T27" fmla="*/ 2147483647 h 73"/>
                <a:gd name="T28" fmla="*/ 2074767388 w 33"/>
                <a:gd name="T29" fmla="*/ 2147483647 h 73"/>
                <a:gd name="T30" fmla="*/ 2074767388 w 33"/>
                <a:gd name="T31" fmla="*/ 2147483647 h 73"/>
                <a:gd name="T32" fmla="*/ 2147483647 w 33"/>
                <a:gd name="T33" fmla="*/ 2147483647 h 73"/>
                <a:gd name="T34" fmla="*/ 2147483647 w 33"/>
                <a:gd name="T35" fmla="*/ 2147483647 h 73"/>
                <a:gd name="T36" fmla="*/ 2147483647 w 33"/>
                <a:gd name="T37" fmla="*/ 1137262558 h 73"/>
                <a:gd name="T38" fmla="*/ 2147483647 w 33"/>
                <a:gd name="T39" fmla="*/ 1137262558 h 73"/>
                <a:gd name="T40" fmla="*/ 2147483647 w 33"/>
                <a:gd name="T41" fmla="*/ 710959048 h 73"/>
                <a:gd name="T42" fmla="*/ 2147483647 w 33"/>
                <a:gd name="T43" fmla="*/ 284383619 h 73"/>
                <a:gd name="T44" fmla="*/ 2147483647 w 33"/>
                <a:gd name="T45" fmla="*/ 142191810 h 73"/>
                <a:gd name="T46" fmla="*/ 2147483647 w 33"/>
                <a:gd name="T47" fmla="*/ 0 h 73"/>
                <a:gd name="T48" fmla="*/ 2147483647 w 33"/>
                <a:gd name="T49" fmla="*/ 0 h 73"/>
                <a:gd name="T50" fmla="*/ 2147483647 w 33"/>
                <a:gd name="T51" fmla="*/ 0 h 73"/>
                <a:gd name="T52" fmla="*/ 2147483647 w 33"/>
                <a:gd name="T53" fmla="*/ 142191810 h 73"/>
                <a:gd name="T54" fmla="*/ 2147483647 w 33"/>
                <a:gd name="T55" fmla="*/ 568767238 h 73"/>
                <a:gd name="T56" fmla="*/ 2147483647 w 33"/>
                <a:gd name="T57" fmla="*/ 568767238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" h="7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593"/>
            <p:cNvSpPr>
              <a:spLocks/>
            </p:cNvSpPr>
            <p:nvPr/>
          </p:nvSpPr>
          <p:spPr bwMode="auto">
            <a:xfrm>
              <a:off x="2542731" y="3084986"/>
              <a:ext cx="15875" cy="38100"/>
            </a:xfrm>
            <a:custGeom>
              <a:avLst/>
              <a:gdLst>
                <a:gd name="T0" fmla="*/ 2147483647 w 31"/>
                <a:gd name="T1" fmla="*/ 426575429 h 73"/>
                <a:gd name="T2" fmla="*/ 2147483647 w 31"/>
                <a:gd name="T3" fmla="*/ 426575429 h 73"/>
                <a:gd name="T4" fmla="*/ 2147483647 w 31"/>
                <a:gd name="T5" fmla="*/ 1137262558 h 73"/>
                <a:gd name="T6" fmla="*/ 1880020944 w 31"/>
                <a:gd name="T7" fmla="*/ 1990413415 h 73"/>
                <a:gd name="T8" fmla="*/ 1477215351 w 31"/>
                <a:gd name="T9" fmla="*/ 2147483647 h 73"/>
                <a:gd name="T10" fmla="*/ 1477215351 w 31"/>
                <a:gd name="T11" fmla="*/ 2147483647 h 73"/>
                <a:gd name="T12" fmla="*/ 1342947161 w 31"/>
                <a:gd name="T13" fmla="*/ 2147483647 h 73"/>
                <a:gd name="T14" fmla="*/ 940141569 w 31"/>
                <a:gd name="T15" fmla="*/ 2147483647 h 73"/>
                <a:gd name="T16" fmla="*/ 0 w 31"/>
                <a:gd name="T17" fmla="*/ 2147483647 h 73"/>
                <a:gd name="T18" fmla="*/ 0 w 31"/>
                <a:gd name="T19" fmla="*/ 2147483647 h 73"/>
                <a:gd name="T20" fmla="*/ 0 w 31"/>
                <a:gd name="T21" fmla="*/ 2147483647 h 73"/>
                <a:gd name="T22" fmla="*/ 0 w 31"/>
                <a:gd name="T23" fmla="*/ 2147483647 h 73"/>
                <a:gd name="T24" fmla="*/ 402805593 w 31"/>
                <a:gd name="T25" fmla="*/ 2147483647 h 73"/>
                <a:gd name="T26" fmla="*/ 537073782 w 31"/>
                <a:gd name="T27" fmla="*/ 2147483647 h 73"/>
                <a:gd name="T28" fmla="*/ 940141569 w 31"/>
                <a:gd name="T29" fmla="*/ 2147483647 h 73"/>
                <a:gd name="T30" fmla="*/ 1342947161 w 31"/>
                <a:gd name="T31" fmla="*/ 2147483647 h 73"/>
                <a:gd name="T32" fmla="*/ 1611484052 w 31"/>
                <a:gd name="T33" fmla="*/ 2147483647 h 73"/>
                <a:gd name="T34" fmla="*/ 1880020944 w 31"/>
                <a:gd name="T35" fmla="*/ 2147483647 h 73"/>
                <a:gd name="T36" fmla="*/ 1880020944 w 31"/>
                <a:gd name="T37" fmla="*/ 2147483647 h 73"/>
                <a:gd name="T38" fmla="*/ 2147483647 w 31"/>
                <a:gd name="T39" fmla="*/ 2147483647 h 73"/>
                <a:gd name="T40" fmla="*/ 2147483647 w 31"/>
                <a:gd name="T41" fmla="*/ 2147483647 h 73"/>
                <a:gd name="T42" fmla="*/ 2147483647 w 31"/>
                <a:gd name="T43" fmla="*/ 2147483647 h 73"/>
                <a:gd name="T44" fmla="*/ 2147483647 w 31"/>
                <a:gd name="T45" fmla="*/ 2147483647 h 73"/>
                <a:gd name="T46" fmla="*/ 2147483647 w 31"/>
                <a:gd name="T47" fmla="*/ 1706029796 h 73"/>
                <a:gd name="T48" fmla="*/ 2147483647 w 31"/>
                <a:gd name="T49" fmla="*/ 1706029796 h 73"/>
                <a:gd name="T50" fmla="*/ 2147483647 w 31"/>
                <a:gd name="T51" fmla="*/ 1421646177 h 73"/>
                <a:gd name="T52" fmla="*/ 2147483647 w 31"/>
                <a:gd name="T53" fmla="*/ 995070748 h 73"/>
                <a:gd name="T54" fmla="*/ 2147483647 w 31"/>
                <a:gd name="T55" fmla="*/ 853151379 h 73"/>
                <a:gd name="T56" fmla="*/ 2147483647 w 31"/>
                <a:gd name="T57" fmla="*/ 426575429 h 73"/>
                <a:gd name="T58" fmla="*/ 2147483647 w 31"/>
                <a:gd name="T59" fmla="*/ 284383619 h 73"/>
                <a:gd name="T60" fmla="*/ 2147483647 w 31"/>
                <a:gd name="T61" fmla="*/ 0 h 73"/>
                <a:gd name="T62" fmla="*/ 2147483647 w 31"/>
                <a:gd name="T63" fmla="*/ 284383619 h 73"/>
                <a:gd name="T64" fmla="*/ 2147483647 w 31"/>
                <a:gd name="T65" fmla="*/ 426575429 h 73"/>
                <a:gd name="T66" fmla="*/ 2147483647 w 31"/>
                <a:gd name="T67" fmla="*/ 426575429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" h="73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594"/>
            <p:cNvSpPr>
              <a:spLocks/>
            </p:cNvSpPr>
            <p:nvPr/>
          </p:nvSpPr>
          <p:spPr bwMode="auto">
            <a:xfrm>
              <a:off x="2493518" y="3042123"/>
              <a:ext cx="7938" cy="23813"/>
            </a:xfrm>
            <a:custGeom>
              <a:avLst/>
              <a:gdLst>
                <a:gd name="T0" fmla="*/ 1425288445 w 17"/>
                <a:gd name="T1" fmla="*/ 592821460 h 45"/>
                <a:gd name="T2" fmla="*/ 1425288445 w 17"/>
                <a:gd name="T3" fmla="*/ 592821460 h 45"/>
                <a:gd name="T4" fmla="*/ 1323466786 w 17"/>
                <a:gd name="T5" fmla="*/ 296270762 h 45"/>
                <a:gd name="T6" fmla="*/ 1119822999 w 17"/>
                <a:gd name="T7" fmla="*/ 0 h 45"/>
                <a:gd name="T8" fmla="*/ 916179212 w 17"/>
                <a:gd name="T9" fmla="*/ 0 h 45"/>
                <a:gd name="T10" fmla="*/ 610931360 w 17"/>
                <a:gd name="T11" fmla="*/ 0 h 45"/>
                <a:gd name="T12" fmla="*/ 407287573 w 17"/>
                <a:gd name="T13" fmla="*/ 296270762 h 45"/>
                <a:gd name="T14" fmla="*/ 203643787 w 17"/>
                <a:gd name="T15" fmla="*/ 444686079 h 45"/>
                <a:gd name="T16" fmla="*/ 203643787 w 17"/>
                <a:gd name="T17" fmla="*/ 889092222 h 45"/>
                <a:gd name="T18" fmla="*/ 0 w 17"/>
                <a:gd name="T19" fmla="*/ 1185363514 h 45"/>
                <a:gd name="T20" fmla="*/ 0 w 17"/>
                <a:gd name="T21" fmla="*/ 1185363514 h 45"/>
                <a:gd name="T22" fmla="*/ 305465914 w 17"/>
                <a:gd name="T23" fmla="*/ 2147483647 h 45"/>
                <a:gd name="T24" fmla="*/ 305465914 w 17"/>
                <a:gd name="T25" fmla="*/ 2147483647 h 45"/>
                <a:gd name="T26" fmla="*/ 305465914 w 17"/>
                <a:gd name="T27" fmla="*/ 2147483647 h 45"/>
                <a:gd name="T28" fmla="*/ 305465914 w 17"/>
                <a:gd name="T29" fmla="*/ 2147483647 h 45"/>
                <a:gd name="T30" fmla="*/ 610931360 w 17"/>
                <a:gd name="T31" fmla="*/ 2147483647 h 45"/>
                <a:gd name="T32" fmla="*/ 712753487 w 17"/>
                <a:gd name="T33" fmla="*/ 2147483647 h 45"/>
                <a:gd name="T34" fmla="*/ 1018000872 w 17"/>
                <a:gd name="T35" fmla="*/ 2147483647 h 45"/>
                <a:gd name="T36" fmla="*/ 1323466786 w 17"/>
                <a:gd name="T37" fmla="*/ 2147483647 h 45"/>
                <a:gd name="T38" fmla="*/ 1425288445 w 17"/>
                <a:gd name="T39" fmla="*/ 2147483647 h 45"/>
                <a:gd name="T40" fmla="*/ 1730754359 w 17"/>
                <a:gd name="T41" fmla="*/ 2147483647 h 45"/>
                <a:gd name="T42" fmla="*/ 1730754359 w 17"/>
                <a:gd name="T43" fmla="*/ 2147483647 h 45"/>
                <a:gd name="T44" fmla="*/ 1730754359 w 17"/>
                <a:gd name="T45" fmla="*/ 2147483647 h 45"/>
                <a:gd name="T46" fmla="*/ 1730754359 w 17"/>
                <a:gd name="T47" fmla="*/ 2147483647 h 45"/>
                <a:gd name="T48" fmla="*/ 1425288445 w 17"/>
                <a:gd name="T49" fmla="*/ 592821460 h 45"/>
                <a:gd name="T50" fmla="*/ 1425288445 w 17"/>
                <a:gd name="T51" fmla="*/ 592821460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" h="45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95"/>
            <p:cNvSpPr>
              <a:spLocks/>
            </p:cNvSpPr>
            <p:nvPr/>
          </p:nvSpPr>
          <p:spPr bwMode="auto">
            <a:xfrm>
              <a:off x="2525268" y="3045298"/>
              <a:ext cx="7938" cy="20638"/>
            </a:xfrm>
            <a:custGeom>
              <a:avLst/>
              <a:gdLst>
                <a:gd name="T0" fmla="*/ 0 w 14"/>
                <a:gd name="T1" fmla="*/ 1121450454 h 38"/>
                <a:gd name="T2" fmla="*/ 0 w 14"/>
                <a:gd name="T3" fmla="*/ 2147483647 h 38"/>
                <a:gd name="T4" fmla="*/ 0 w 14"/>
                <a:gd name="T5" fmla="*/ 2147483647 h 38"/>
                <a:gd name="T6" fmla="*/ 364568526 w 14"/>
                <a:gd name="T7" fmla="*/ 2147483647 h 38"/>
                <a:gd name="T8" fmla="*/ 546852789 w 14"/>
                <a:gd name="T9" fmla="*/ 2147483647 h 38"/>
                <a:gd name="T10" fmla="*/ 1093705578 w 14"/>
                <a:gd name="T11" fmla="*/ 2147483647 h 38"/>
                <a:gd name="T12" fmla="*/ 1275989841 w 14"/>
                <a:gd name="T13" fmla="*/ 2147483647 h 38"/>
                <a:gd name="T14" fmla="*/ 1822842630 w 14"/>
                <a:gd name="T15" fmla="*/ 2147483647 h 38"/>
                <a:gd name="T16" fmla="*/ 2147483647 w 14"/>
                <a:gd name="T17" fmla="*/ 2147483647 h 38"/>
                <a:gd name="T18" fmla="*/ 2147483647 w 14"/>
                <a:gd name="T19" fmla="*/ 2147483647 h 38"/>
                <a:gd name="T20" fmla="*/ 2147483647 w 14"/>
                <a:gd name="T21" fmla="*/ 2147483647 h 38"/>
                <a:gd name="T22" fmla="*/ 2147483647 w 14"/>
                <a:gd name="T23" fmla="*/ 1121450454 h 38"/>
                <a:gd name="T24" fmla="*/ 2147483647 w 14"/>
                <a:gd name="T25" fmla="*/ 1121450454 h 38"/>
                <a:gd name="T26" fmla="*/ 2147483647 w 14"/>
                <a:gd name="T27" fmla="*/ 480495002 h 38"/>
                <a:gd name="T28" fmla="*/ 2147483647 w 14"/>
                <a:gd name="T29" fmla="*/ 160165001 h 38"/>
                <a:gd name="T30" fmla="*/ 1822842630 w 14"/>
                <a:gd name="T31" fmla="*/ 0 h 38"/>
                <a:gd name="T32" fmla="*/ 1275989841 w 14"/>
                <a:gd name="T33" fmla="*/ 0 h 38"/>
                <a:gd name="T34" fmla="*/ 1093705578 w 14"/>
                <a:gd name="T35" fmla="*/ 0 h 38"/>
                <a:gd name="T36" fmla="*/ 546852789 w 14"/>
                <a:gd name="T37" fmla="*/ 160165001 h 38"/>
                <a:gd name="T38" fmla="*/ 364568526 w 14"/>
                <a:gd name="T39" fmla="*/ 480495002 h 38"/>
                <a:gd name="T40" fmla="*/ 0 w 14"/>
                <a:gd name="T41" fmla="*/ 1121450454 h 38"/>
                <a:gd name="T42" fmla="*/ 0 w 14"/>
                <a:gd name="T43" fmla="*/ 1121450454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8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596"/>
            <p:cNvSpPr>
              <a:spLocks/>
            </p:cNvSpPr>
            <p:nvPr/>
          </p:nvSpPr>
          <p:spPr bwMode="auto">
            <a:xfrm>
              <a:off x="2552256" y="3048473"/>
              <a:ext cx="6350" cy="23813"/>
            </a:xfrm>
            <a:custGeom>
              <a:avLst/>
              <a:gdLst>
                <a:gd name="T0" fmla="*/ 0 w 13"/>
                <a:gd name="T1" fmla="*/ 1037227604 h 45"/>
                <a:gd name="T2" fmla="*/ 0 w 13"/>
                <a:gd name="T3" fmla="*/ 2147483647 h 45"/>
                <a:gd name="T4" fmla="*/ 0 w 13"/>
                <a:gd name="T5" fmla="*/ 2147483647 h 45"/>
                <a:gd name="T6" fmla="*/ 116434088 w 13"/>
                <a:gd name="T7" fmla="*/ 2147483647 h 45"/>
                <a:gd name="T8" fmla="*/ 233107035 w 13"/>
                <a:gd name="T9" fmla="*/ 2147483647 h 45"/>
                <a:gd name="T10" fmla="*/ 466214069 w 13"/>
                <a:gd name="T11" fmla="*/ 2147483647 h 45"/>
                <a:gd name="T12" fmla="*/ 699321104 w 13"/>
                <a:gd name="T13" fmla="*/ 2147483647 h 45"/>
                <a:gd name="T14" fmla="*/ 1048862227 w 13"/>
                <a:gd name="T15" fmla="*/ 2147483647 h 45"/>
                <a:gd name="T16" fmla="*/ 1398642208 w 13"/>
                <a:gd name="T17" fmla="*/ 2147483647 h 45"/>
                <a:gd name="T18" fmla="*/ 1515076296 w 13"/>
                <a:gd name="T19" fmla="*/ 2147483647 h 45"/>
                <a:gd name="T20" fmla="*/ 1515076296 w 13"/>
                <a:gd name="T21" fmla="*/ 2147483647 h 45"/>
                <a:gd name="T22" fmla="*/ 1515076296 w 13"/>
                <a:gd name="T23" fmla="*/ 1037227604 h 45"/>
                <a:gd name="T24" fmla="*/ 1515076296 w 13"/>
                <a:gd name="T25" fmla="*/ 1037227604 h 45"/>
                <a:gd name="T26" fmla="*/ 1515076296 w 13"/>
                <a:gd name="T27" fmla="*/ 592821460 h 45"/>
                <a:gd name="T28" fmla="*/ 1398642208 w 13"/>
                <a:gd name="T29" fmla="*/ 148135381 h 45"/>
                <a:gd name="T30" fmla="*/ 1048862227 w 13"/>
                <a:gd name="T31" fmla="*/ 0 h 45"/>
                <a:gd name="T32" fmla="*/ 699321104 w 13"/>
                <a:gd name="T33" fmla="*/ 0 h 45"/>
                <a:gd name="T34" fmla="*/ 466214069 w 13"/>
                <a:gd name="T35" fmla="*/ 0 h 45"/>
                <a:gd name="T36" fmla="*/ 233107035 w 13"/>
                <a:gd name="T37" fmla="*/ 148135381 h 45"/>
                <a:gd name="T38" fmla="*/ 116434088 w 13"/>
                <a:gd name="T39" fmla="*/ 592821460 h 45"/>
                <a:gd name="T40" fmla="*/ 0 w 13"/>
                <a:gd name="T41" fmla="*/ 1037227604 h 45"/>
                <a:gd name="T42" fmla="*/ 0 w 13"/>
                <a:gd name="T43" fmla="*/ 1037227604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5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597"/>
            <p:cNvSpPr>
              <a:spLocks/>
            </p:cNvSpPr>
            <p:nvPr/>
          </p:nvSpPr>
          <p:spPr bwMode="auto">
            <a:xfrm>
              <a:off x="2577656" y="3040536"/>
              <a:ext cx="9525" cy="23813"/>
            </a:xfrm>
            <a:custGeom>
              <a:avLst/>
              <a:gdLst>
                <a:gd name="T0" fmla="*/ 2052440333 w 20"/>
                <a:gd name="T1" fmla="*/ 2147483647 h 45"/>
                <a:gd name="T2" fmla="*/ 2052440333 w 20"/>
                <a:gd name="T3" fmla="*/ 2147483647 h 45"/>
                <a:gd name="T4" fmla="*/ 1944476839 w 20"/>
                <a:gd name="T5" fmla="*/ 2147483647 h 45"/>
                <a:gd name="T6" fmla="*/ 1728323156 w 20"/>
                <a:gd name="T7" fmla="*/ 2147483647 h 45"/>
                <a:gd name="T8" fmla="*/ 1728323156 w 20"/>
                <a:gd name="T9" fmla="*/ 2147483647 h 45"/>
                <a:gd name="T10" fmla="*/ 1728323156 w 20"/>
                <a:gd name="T11" fmla="*/ 2074455736 h 45"/>
                <a:gd name="T12" fmla="*/ 1512396169 w 20"/>
                <a:gd name="T13" fmla="*/ 889092222 h 45"/>
                <a:gd name="T14" fmla="*/ 1512396169 w 20"/>
                <a:gd name="T15" fmla="*/ 889092222 h 45"/>
                <a:gd name="T16" fmla="*/ 1296242486 w 20"/>
                <a:gd name="T17" fmla="*/ 444686079 h 45"/>
                <a:gd name="T18" fmla="*/ 1188278993 w 20"/>
                <a:gd name="T19" fmla="*/ 0 h 45"/>
                <a:gd name="T20" fmla="*/ 864161816 w 20"/>
                <a:gd name="T21" fmla="*/ 0 h 45"/>
                <a:gd name="T22" fmla="*/ 648234829 w 20"/>
                <a:gd name="T23" fmla="*/ 0 h 45"/>
                <a:gd name="T24" fmla="*/ 324117176 w 20"/>
                <a:gd name="T25" fmla="*/ 296270762 h 45"/>
                <a:gd name="T26" fmla="*/ 107963494 w 20"/>
                <a:gd name="T27" fmla="*/ 444686079 h 45"/>
                <a:gd name="T28" fmla="*/ 0 w 20"/>
                <a:gd name="T29" fmla="*/ 889092222 h 45"/>
                <a:gd name="T30" fmla="*/ 0 w 20"/>
                <a:gd name="T31" fmla="*/ 1333778830 h 45"/>
                <a:gd name="T32" fmla="*/ 0 w 20"/>
                <a:gd name="T33" fmla="*/ 1333778830 h 45"/>
                <a:gd name="T34" fmla="*/ 324117176 w 20"/>
                <a:gd name="T35" fmla="*/ 2147483647 h 45"/>
                <a:gd name="T36" fmla="*/ 324117176 w 20"/>
                <a:gd name="T37" fmla="*/ 2147483647 h 45"/>
                <a:gd name="T38" fmla="*/ 324117176 w 20"/>
                <a:gd name="T39" fmla="*/ 2147483647 h 45"/>
                <a:gd name="T40" fmla="*/ 324117176 w 20"/>
                <a:gd name="T41" fmla="*/ 2147483647 h 45"/>
                <a:gd name="T42" fmla="*/ 648234829 w 20"/>
                <a:gd name="T43" fmla="*/ 2147483647 h 45"/>
                <a:gd name="T44" fmla="*/ 756198323 w 20"/>
                <a:gd name="T45" fmla="*/ 2147483647 h 45"/>
                <a:gd name="T46" fmla="*/ 756198323 w 20"/>
                <a:gd name="T47" fmla="*/ 2147483647 h 45"/>
                <a:gd name="T48" fmla="*/ 756198323 w 20"/>
                <a:gd name="T49" fmla="*/ 2147483647 h 45"/>
                <a:gd name="T50" fmla="*/ 864161816 w 20"/>
                <a:gd name="T51" fmla="*/ 2147483647 h 45"/>
                <a:gd name="T52" fmla="*/ 1080315499 w 20"/>
                <a:gd name="T53" fmla="*/ 2147483647 h 45"/>
                <a:gd name="T54" fmla="*/ 1296242486 w 20"/>
                <a:gd name="T55" fmla="*/ 2147483647 h 45"/>
                <a:gd name="T56" fmla="*/ 1620359663 w 20"/>
                <a:gd name="T57" fmla="*/ 2147483647 h 45"/>
                <a:gd name="T58" fmla="*/ 1728323156 w 20"/>
                <a:gd name="T59" fmla="*/ 2147483647 h 45"/>
                <a:gd name="T60" fmla="*/ 2052440333 w 20"/>
                <a:gd name="T61" fmla="*/ 2147483647 h 45"/>
                <a:gd name="T62" fmla="*/ 2147483647 w 20"/>
                <a:gd name="T63" fmla="*/ 2147483647 h 45"/>
                <a:gd name="T64" fmla="*/ 2147483647 w 20"/>
                <a:gd name="T65" fmla="*/ 2147483647 h 45"/>
                <a:gd name="T66" fmla="*/ 2147483647 w 20"/>
                <a:gd name="T67" fmla="*/ 2147483647 h 45"/>
                <a:gd name="T68" fmla="*/ 2052440333 w 20"/>
                <a:gd name="T69" fmla="*/ 2147483647 h 45"/>
                <a:gd name="T70" fmla="*/ 2052440333 w 20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" h="45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598"/>
            <p:cNvSpPr>
              <a:spLocks/>
            </p:cNvSpPr>
            <p:nvPr/>
          </p:nvSpPr>
          <p:spPr bwMode="auto">
            <a:xfrm>
              <a:off x="2596706" y="3037361"/>
              <a:ext cx="12700" cy="25400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1926239692 w 24"/>
                <a:gd name="T11" fmla="*/ 947149787 h 47"/>
                <a:gd name="T12" fmla="*/ 1926239692 w 24"/>
                <a:gd name="T13" fmla="*/ 947149787 h 47"/>
                <a:gd name="T14" fmla="*/ 1926239692 w 24"/>
                <a:gd name="T15" fmla="*/ 631433191 h 47"/>
                <a:gd name="T16" fmla="*/ 1629980971 w 24"/>
                <a:gd name="T17" fmla="*/ 157712383 h 47"/>
                <a:gd name="T18" fmla="*/ 1333722779 w 24"/>
                <a:gd name="T19" fmla="*/ 0 h 47"/>
                <a:gd name="T20" fmla="*/ 1037184129 w 24"/>
                <a:gd name="T21" fmla="*/ 0 h 47"/>
                <a:gd name="T22" fmla="*/ 592796842 w 24"/>
                <a:gd name="T23" fmla="*/ 0 h 47"/>
                <a:gd name="T24" fmla="*/ 148129096 w 24"/>
                <a:gd name="T25" fmla="*/ 157712383 h 47"/>
                <a:gd name="T26" fmla="*/ 0 w 24"/>
                <a:gd name="T27" fmla="*/ 631433191 h 47"/>
                <a:gd name="T28" fmla="*/ 0 w 24"/>
                <a:gd name="T29" fmla="*/ 947149787 h 47"/>
                <a:gd name="T30" fmla="*/ 0 w 24"/>
                <a:gd name="T31" fmla="*/ 947149787 h 47"/>
                <a:gd name="T32" fmla="*/ 148129096 w 24"/>
                <a:gd name="T33" fmla="*/ 2147483647 h 47"/>
                <a:gd name="T34" fmla="*/ 740925938 w 24"/>
                <a:gd name="T35" fmla="*/ 2147483647 h 47"/>
                <a:gd name="T36" fmla="*/ 1185313754 w 24"/>
                <a:gd name="T37" fmla="*/ 2147483647 h 47"/>
                <a:gd name="T38" fmla="*/ 1778110067 w 24"/>
                <a:gd name="T39" fmla="*/ 2147483647 h 47"/>
                <a:gd name="T40" fmla="*/ 1778110067 w 24"/>
                <a:gd name="T41" fmla="*/ 2147483647 h 47"/>
                <a:gd name="T42" fmla="*/ 1778110067 w 24"/>
                <a:gd name="T43" fmla="*/ 2147483647 h 47"/>
                <a:gd name="T44" fmla="*/ 2147483647 w 24"/>
                <a:gd name="T45" fmla="*/ 2147483647 h 47"/>
                <a:gd name="T46" fmla="*/ 2147483647 w 24"/>
                <a:gd name="T47" fmla="*/ 2147483647 h 47"/>
                <a:gd name="T48" fmla="*/ 2147483647 w 24"/>
                <a:gd name="T49" fmla="*/ 2147483647 h 47"/>
                <a:gd name="T50" fmla="*/ 2147483647 w 24"/>
                <a:gd name="T51" fmla="*/ 2147483647 h 47"/>
                <a:gd name="T52" fmla="*/ 2147483647 w 24"/>
                <a:gd name="T53" fmla="*/ 2147483647 h 47"/>
                <a:gd name="T54" fmla="*/ 2147483647 w 24"/>
                <a:gd name="T55" fmla="*/ 2147483647 h 47"/>
                <a:gd name="T56" fmla="*/ 2147483647 w 24"/>
                <a:gd name="T57" fmla="*/ 2147483647 h 47"/>
                <a:gd name="T58" fmla="*/ 2147483647 w 24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47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599"/>
            <p:cNvSpPr>
              <a:spLocks/>
            </p:cNvSpPr>
            <p:nvPr/>
          </p:nvSpPr>
          <p:spPr bwMode="auto">
            <a:xfrm>
              <a:off x="2625281" y="3027836"/>
              <a:ext cx="11113" cy="20638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1121450454 h 38"/>
                <a:gd name="T10" fmla="*/ 2147483647 w 20"/>
                <a:gd name="T11" fmla="*/ 1121450454 h 38"/>
                <a:gd name="T12" fmla="*/ 2147483647 w 20"/>
                <a:gd name="T13" fmla="*/ 801120453 h 38"/>
                <a:gd name="T14" fmla="*/ 1887061301 w 20"/>
                <a:gd name="T15" fmla="*/ 480495002 h 38"/>
                <a:gd name="T16" fmla="*/ 1715706621 w 20"/>
                <a:gd name="T17" fmla="*/ 320330001 h 38"/>
                <a:gd name="T18" fmla="*/ 1201025806 w 20"/>
                <a:gd name="T19" fmla="*/ 0 h 38"/>
                <a:gd name="T20" fmla="*/ 686344437 w 20"/>
                <a:gd name="T21" fmla="*/ 320330001 h 38"/>
                <a:gd name="T22" fmla="*/ 514681370 w 20"/>
                <a:gd name="T23" fmla="*/ 480495002 h 38"/>
                <a:gd name="T24" fmla="*/ 0 w 20"/>
                <a:gd name="T25" fmla="*/ 801120453 h 38"/>
                <a:gd name="T26" fmla="*/ 0 w 20"/>
                <a:gd name="T27" fmla="*/ 1121450454 h 38"/>
                <a:gd name="T28" fmla="*/ 0 w 20"/>
                <a:gd name="T29" fmla="*/ 1121450454 h 38"/>
                <a:gd name="T30" fmla="*/ 171663067 w 20"/>
                <a:gd name="T31" fmla="*/ 2147483647 h 38"/>
                <a:gd name="T32" fmla="*/ 514681370 w 20"/>
                <a:gd name="T33" fmla="*/ 2147483647 h 38"/>
                <a:gd name="T34" fmla="*/ 686344437 w 20"/>
                <a:gd name="T35" fmla="*/ 2147483647 h 38"/>
                <a:gd name="T36" fmla="*/ 1372379932 w 20"/>
                <a:gd name="T37" fmla="*/ 2147483647 h 38"/>
                <a:gd name="T38" fmla="*/ 1372379932 w 20"/>
                <a:gd name="T39" fmla="*/ 2147483647 h 38"/>
                <a:gd name="T40" fmla="*/ 1715706621 w 20"/>
                <a:gd name="T41" fmla="*/ 2147483647 h 38"/>
                <a:gd name="T42" fmla="*/ 2058724368 w 20"/>
                <a:gd name="T43" fmla="*/ 2147483647 h 38"/>
                <a:gd name="T44" fmla="*/ 2147483647 w 20"/>
                <a:gd name="T45" fmla="*/ 2147483647 h 38"/>
                <a:gd name="T46" fmla="*/ 2147483647 w 20"/>
                <a:gd name="T47" fmla="*/ 2147483647 h 38"/>
                <a:gd name="T48" fmla="*/ 2147483647 w 20"/>
                <a:gd name="T49" fmla="*/ 2147483647 h 38"/>
                <a:gd name="T50" fmla="*/ 2147483647 w 20"/>
                <a:gd name="T51" fmla="*/ 2147483647 h 38"/>
                <a:gd name="T52" fmla="*/ 2147483647 w 20"/>
                <a:gd name="T53" fmla="*/ 2147483647 h 38"/>
                <a:gd name="T54" fmla="*/ 2147483647 w 20"/>
                <a:gd name="T55" fmla="*/ 2147483647 h 38"/>
                <a:gd name="T56" fmla="*/ 2147483647 w 20"/>
                <a:gd name="T57" fmla="*/ 2147483647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" h="38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1600"/>
            <p:cNvSpPr>
              <a:spLocks/>
            </p:cNvSpPr>
            <p:nvPr/>
          </p:nvSpPr>
          <p:spPr bwMode="auto">
            <a:xfrm>
              <a:off x="2639568" y="3019898"/>
              <a:ext cx="12700" cy="20638"/>
            </a:xfrm>
            <a:custGeom>
              <a:avLst/>
              <a:gdLst>
                <a:gd name="T0" fmla="*/ 2147483647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549445990 h 40"/>
                <a:gd name="T8" fmla="*/ 2147483647 w 23"/>
                <a:gd name="T9" fmla="*/ 549445990 h 40"/>
                <a:gd name="T10" fmla="*/ 2020240904 w 23"/>
                <a:gd name="T11" fmla="*/ 412084621 h 40"/>
                <a:gd name="T12" fmla="*/ 1851938296 w 23"/>
                <a:gd name="T13" fmla="*/ 0 h 40"/>
                <a:gd name="T14" fmla="*/ 1346725670 w 23"/>
                <a:gd name="T15" fmla="*/ 0 h 40"/>
                <a:gd name="T16" fmla="*/ 1010120452 w 23"/>
                <a:gd name="T17" fmla="*/ 0 h 40"/>
                <a:gd name="T18" fmla="*/ 505212626 w 23"/>
                <a:gd name="T19" fmla="*/ 137361369 h 40"/>
                <a:gd name="T20" fmla="*/ 336605217 w 23"/>
                <a:gd name="T21" fmla="*/ 412084621 h 40"/>
                <a:gd name="T22" fmla="*/ 0 w 23"/>
                <a:gd name="T23" fmla="*/ 686807358 h 40"/>
                <a:gd name="T24" fmla="*/ 0 w 23"/>
                <a:gd name="T25" fmla="*/ 1098891980 h 40"/>
                <a:gd name="T26" fmla="*/ 0 w 23"/>
                <a:gd name="T27" fmla="*/ 1098891980 h 40"/>
                <a:gd name="T28" fmla="*/ 1010120452 w 23"/>
                <a:gd name="T29" fmla="*/ 2147483647 h 40"/>
                <a:gd name="T30" fmla="*/ 1683635687 w 23"/>
                <a:gd name="T31" fmla="*/ 2147483647 h 40"/>
                <a:gd name="T32" fmla="*/ 1683635687 w 23"/>
                <a:gd name="T33" fmla="*/ 2147483647 h 40"/>
                <a:gd name="T34" fmla="*/ 1851938296 w 23"/>
                <a:gd name="T35" fmla="*/ 2147483647 h 40"/>
                <a:gd name="T36" fmla="*/ 2020240904 w 23"/>
                <a:gd name="T37" fmla="*/ 2147483647 h 40"/>
                <a:gd name="T38" fmla="*/ 2147483647 w 23"/>
                <a:gd name="T39" fmla="*/ 2147483647 h 40"/>
                <a:gd name="T40" fmla="*/ 2147483647 w 23"/>
                <a:gd name="T41" fmla="*/ 2147483647 h 40"/>
                <a:gd name="T42" fmla="*/ 2147483647 w 23"/>
                <a:gd name="T43" fmla="*/ 2147483647 h 40"/>
                <a:gd name="T44" fmla="*/ 2147483647 w 23"/>
                <a:gd name="T45" fmla="*/ 2147483647 h 40"/>
                <a:gd name="T46" fmla="*/ 2147483647 w 23"/>
                <a:gd name="T47" fmla="*/ 2147483647 h 40"/>
                <a:gd name="T48" fmla="*/ 2147483647 w 23"/>
                <a:gd name="T49" fmla="*/ 2147483647 h 40"/>
                <a:gd name="T50" fmla="*/ 2147483647 w 23"/>
                <a:gd name="T51" fmla="*/ 2147483647 h 4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" h="40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1601"/>
            <p:cNvSpPr>
              <a:spLocks/>
            </p:cNvSpPr>
            <p:nvPr/>
          </p:nvSpPr>
          <p:spPr bwMode="auto">
            <a:xfrm>
              <a:off x="2558606" y="2870673"/>
              <a:ext cx="7938" cy="20638"/>
            </a:xfrm>
            <a:custGeom>
              <a:avLst/>
              <a:gdLst>
                <a:gd name="T0" fmla="*/ 0 w 14"/>
                <a:gd name="T1" fmla="*/ 1037234658 h 39"/>
                <a:gd name="T2" fmla="*/ 0 w 14"/>
                <a:gd name="T3" fmla="*/ 2147483647 h 39"/>
                <a:gd name="T4" fmla="*/ 0 w 14"/>
                <a:gd name="T5" fmla="*/ 2147483647 h 39"/>
                <a:gd name="T6" fmla="*/ 364568526 w 14"/>
                <a:gd name="T7" fmla="*/ 2147483647 h 39"/>
                <a:gd name="T8" fmla="*/ 546852789 w 14"/>
                <a:gd name="T9" fmla="*/ 2147483647 h 39"/>
                <a:gd name="T10" fmla="*/ 729137052 w 14"/>
                <a:gd name="T11" fmla="*/ 2147483647 h 39"/>
                <a:gd name="T12" fmla="*/ 1275989841 w 14"/>
                <a:gd name="T13" fmla="*/ 2147483647 h 39"/>
                <a:gd name="T14" fmla="*/ 1822842630 w 14"/>
                <a:gd name="T15" fmla="*/ 2147483647 h 39"/>
                <a:gd name="T16" fmla="*/ 2147483647 w 14"/>
                <a:gd name="T17" fmla="*/ 2147483647 h 39"/>
                <a:gd name="T18" fmla="*/ 2147483647 w 14"/>
                <a:gd name="T19" fmla="*/ 2147483647 h 39"/>
                <a:gd name="T20" fmla="*/ 2147483647 w 14"/>
                <a:gd name="T21" fmla="*/ 2147483647 h 39"/>
                <a:gd name="T22" fmla="*/ 2147483647 w 14"/>
                <a:gd name="T23" fmla="*/ 1037234658 h 39"/>
                <a:gd name="T24" fmla="*/ 2147483647 w 14"/>
                <a:gd name="T25" fmla="*/ 1037234658 h 39"/>
                <a:gd name="T26" fmla="*/ 2147483647 w 14"/>
                <a:gd name="T27" fmla="*/ 444689103 h 39"/>
                <a:gd name="T28" fmla="*/ 2147483647 w 14"/>
                <a:gd name="T29" fmla="*/ 148136389 h 39"/>
                <a:gd name="T30" fmla="*/ 1822842630 w 14"/>
                <a:gd name="T31" fmla="*/ 0 h 39"/>
                <a:gd name="T32" fmla="*/ 1275989841 w 14"/>
                <a:gd name="T33" fmla="*/ 0 h 39"/>
                <a:gd name="T34" fmla="*/ 729137052 w 14"/>
                <a:gd name="T35" fmla="*/ 0 h 39"/>
                <a:gd name="T36" fmla="*/ 546852789 w 14"/>
                <a:gd name="T37" fmla="*/ 148136389 h 39"/>
                <a:gd name="T38" fmla="*/ 364568526 w 14"/>
                <a:gd name="T39" fmla="*/ 444689103 h 39"/>
                <a:gd name="T40" fmla="*/ 0 w 14"/>
                <a:gd name="T41" fmla="*/ 1037234658 h 39"/>
                <a:gd name="T42" fmla="*/ 0 w 14"/>
                <a:gd name="T43" fmla="*/ 1037234658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9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1602"/>
            <p:cNvSpPr>
              <a:spLocks/>
            </p:cNvSpPr>
            <p:nvPr/>
          </p:nvSpPr>
          <p:spPr bwMode="auto">
            <a:xfrm>
              <a:off x="2588768" y="2872261"/>
              <a:ext cx="7938" cy="28575"/>
            </a:xfrm>
            <a:custGeom>
              <a:avLst/>
              <a:gdLst>
                <a:gd name="T0" fmla="*/ 0 w 14"/>
                <a:gd name="T1" fmla="*/ 1037184129 h 54"/>
                <a:gd name="T2" fmla="*/ 0 w 14"/>
                <a:gd name="T3" fmla="*/ 2147483647 h 54"/>
                <a:gd name="T4" fmla="*/ 0 w 14"/>
                <a:gd name="T5" fmla="*/ 2147483647 h 54"/>
                <a:gd name="T6" fmla="*/ 0 w 14"/>
                <a:gd name="T7" fmla="*/ 2147483647 h 54"/>
                <a:gd name="T8" fmla="*/ 546852789 w 14"/>
                <a:gd name="T9" fmla="*/ 2147483647 h 54"/>
                <a:gd name="T10" fmla="*/ 729137052 w 14"/>
                <a:gd name="T11" fmla="*/ 2147483647 h 54"/>
                <a:gd name="T12" fmla="*/ 1275989841 w 14"/>
                <a:gd name="T13" fmla="*/ 2147483647 h 54"/>
                <a:gd name="T14" fmla="*/ 1822842630 w 14"/>
                <a:gd name="T15" fmla="*/ 2147483647 h 54"/>
                <a:gd name="T16" fmla="*/ 2005126893 w 14"/>
                <a:gd name="T17" fmla="*/ 2147483647 h 54"/>
                <a:gd name="T18" fmla="*/ 2147483647 w 14"/>
                <a:gd name="T19" fmla="*/ 2147483647 h 54"/>
                <a:gd name="T20" fmla="*/ 2147483647 w 14"/>
                <a:gd name="T21" fmla="*/ 2147483647 h 54"/>
                <a:gd name="T22" fmla="*/ 2147483647 w 14"/>
                <a:gd name="T23" fmla="*/ 1037184129 h 54"/>
                <a:gd name="T24" fmla="*/ 2147483647 w 14"/>
                <a:gd name="T25" fmla="*/ 1037184129 h 54"/>
                <a:gd name="T26" fmla="*/ 2147483647 w 14"/>
                <a:gd name="T27" fmla="*/ 592796842 h 54"/>
                <a:gd name="T28" fmla="*/ 2005126893 w 14"/>
                <a:gd name="T29" fmla="*/ 148129096 h 54"/>
                <a:gd name="T30" fmla="*/ 1822842630 w 14"/>
                <a:gd name="T31" fmla="*/ 0 h 54"/>
                <a:gd name="T32" fmla="*/ 1275989841 w 14"/>
                <a:gd name="T33" fmla="*/ 0 h 54"/>
                <a:gd name="T34" fmla="*/ 729137052 w 14"/>
                <a:gd name="T35" fmla="*/ 0 h 54"/>
                <a:gd name="T36" fmla="*/ 546852789 w 14"/>
                <a:gd name="T37" fmla="*/ 148129096 h 54"/>
                <a:gd name="T38" fmla="*/ 0 w 14"/>
                <a:gd name="T39" fmla="*/ 592796842 h 54"/>
                <a:gd name="T40" fmla="*/ 0 w 14"/>
                <a:gd name="T41" fmla="*/ 1037184129 h 54"/>
                <a:gd name="T42" fmla="*/ 0 w 14"/>
                <a:gd name="T43" fmla="*/ 1037184129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5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1603"/>
            <p:cNvSpPr>
              <a:spLocks/>
            </p:cNvSpPr>
            <p:nvPr/>
          </p:nvSpPr>
          <p:spPr bwMode="auto">
            <a:xfrm>
              <a:off x="2609406" y="2878611"/>
              <a:ext cx="6350" cy="23813"/>
            </a:xfrm>
            <a:custGeom>
              <a:avLst/>
              <a:gdLst>
                <a:gd name="T0" fmla="*/ 0 w 13"/>
                <a:gd name="T1" fmla="*/ 780379876 h 47"/>
                <a:gd name="T2" fmla="*/ 0 w 13"/>
                <a:gd name="T3" fmla="*/ 2147483647 h 47"/>
                <a:gd name="T4" fmla="*/ 0 w 13"/>
                <a:gd name="T5" fmla="*/ 2147483647 h 47"/>
                <a:gd name="T6" fmla="*/ 0 w 13"/>
                <a:gd name="T7" fmla="*/ 2147483647 h 47"/>
                <a:gd name="T8" fmla="*/ 116434088 w 13"/>
                <a:gd name="T9" fmla="*/ 2147483647 h 47"/>
                <a:gd name="T10" fmla="*/ 466214069 w 13"/>
                <a:gd name="T11" fmla="*/ 2147483647 h 47"/>
                <a:gd name="T12" fmla="*/ 815755192 w 13"/>
                <a:gd name="T13" fmla="*/ 2147483647 h 47"/>
                <a:gd name="T14" fmla="*/ 1048862227 w 13"/>
                <a:gd name="T15" fmla="*/ 2147483647 h 47"/>
                <a:gd name="T16" fmla="*/ 1281969262 w 13"/>
                <a:gd name="T17" fmla="*/ 2147483647 h 47"/>
                <a:gd name="T18" fmla="*/ 1398642208 w 13"/>
                <a:gd name="T19" fmla="*/ 2147483647 h 47"/>
                <a:gd name="T20" fmla="*/ 1515076296 w 13"/>
                <a:gd name="T21" fmla="*/ 2147483647 h 47"/>
                <a:gd name="T22" fmla="*/ 1515076296 w 13"/>
                <a:gd name="T23" fmla="*/ 780379876 h 47"/>
                <a:gd name="T24" fmla="*/ 1515076296 w 13"/>
                <a:gd name="T25" fmla="*/ 780379876 h 47"/>
                <a:gd name="T26" fmla="*/ 1398642208 w 13"/>
                <a:gd name="T27" fmla="*/ 260041000 h 47"/>
                <a:gd name="T28" fmla="*/ 1281969262 w 13"/>
                <a:gd name="T29" fmla="*/ 130148685 h 47"/>
                <a:gd name="T30" fmla="*/ 1048862227 w 13"/>
                <a:gd name="T31" fmla="*/ 0 h 47"/>
                <a:gd name="T32" fmla="*/ 815755192 w 13"/>
                <a:gd name="T33" fmla="*/ 0 h 47"/>
                <a:gd name="T34" fmla="*/ 466214069 w 13"/>
                <a:gd name="T35" fmla="*/ 0 h 47"/>
                <a:gd name="T36" fmla="*/ 116434088 w 13"/>
                <a:gd name="T37" fmla="*/ 130148685 h 47"/>
                <a:gd name="T38" fmla="*/ 0 w 13"/>
                <a:gd name="T39" fmla="*/ 260041000 h 47"/>
                <a:gd name="T40" fmla="*/ 0 w 13"/>
                <a:gd name="T41" fmla="*/ 780379876 h 47"/>
                <a:gd name="T42" fmla="*/ 0 w 13"/>
                <a:gd name="T43" fmla="*/ 780379876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7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1604"/>
            <p:cNvSpPr>
              <a:spLocks/>
            </p:cNvSpPr>
            <p:nvPr/>
          </p:nvSpPr>
          <p:spPr bwMode="auto">
            <a:xfrm>
              <a:off x="2633218" y="2881786"/>
              <a:ext cx="7938" cy="25400"/>
            </a:xfrm>
            <a:custGeom>
              <a:avLst/>
              <a:gdLst>
                <a:gd name="T0" fmla="*/ 509109700 w 17"/>
                <a:gd name="T1" fmla="*/ 673515235 h 46"/>
                <a:gd name="T2" fmla="*/ 509109700 w 17"/>
                <a:gd name="T3" fmla="*/ 673515235 h 46"/>
                <a:gd name="T4" fmla="*/ 203643787 w 17"/>
                <a:gd name="T5" fmla="*/ 2020240904 h 46"/>
                <a:gd name="T6" fmla="*/ 101822127 w 17"/>
                <a:gd name="T7" fmla="*/ 2147483647 h 46"/>
                <a:gd name="T8" fmla="*/ 0 w 17"/>
                <a:gd name="T9" fmla="*/ 2147483647 h 46"/>
                <a:gd name="T10" fmla="*/ 0 w 17"/>
                <a:gd name="T11" fmla="*/ 2147483647 h 46"/>
                <a:gd name="T12" fmla="*/ 101822127 w 17"/>
                <a:gd name="T13" fmla="*/ 2147483647 h 46"/>
                <a:gd name="T14" fmla="*/ 203643787 w 17"/>
                <a:gd name="T15" fmla="*/ 2147483647 h 46"/>
                <a:gd name="T16" fmla="*/ 407287573 w 17"/>
                <a:gd name="T17" fmla="*/ 2147483647 h 46"/>
                <a:gd name="T18" fmla="*/ 610931360 w 17"/>
                <a:gd name="T19" fmla="*/ 2147483647 h 46"/>
                <a:gd name="T20" fmla="*/ 916179212 w 17"/>
                <a:gd name="T21" fmla="*/ 2147483647 h 46"/>
                <a:gd name="T22" fmla="*/ 1221644659 w 17"/>
                <a:gd name="T23" fmla="*/ 2147483647 h 46"/>
                <a:gd name="T24" fmla="*/ 1323466786 w 17"/>
                <a:gd name="T25" fmla="*/ 2147483647 h 46"/>
                <a:gd name="T26" fmla="*/ 1323466786 w 17"/>
                <a:gd name="T27" fmla="*/ 2147483647 h 46"/>
                <a:gd name="T28" fmla="*/ 1323466786 w 17"/>
                <a:gd name="T29" fmla="*/ 2147483647 h 46"/>
                <a:gd name="T30" fmla="*/ 1323466786 w 17"/>
                <a:gd name="T31" fmla="*/ 2147483647 h 46"/>
                <a:gd name="T32" fmla="*/ 1527110572 w 17"/>
                <a:gd name="T33" fmla="*/ 2147483647 h 46"/>
                <a:gd name="T34" fmla="*/ 1730754359 w 17"/>
                <a:gd name="T35" fmla="*/ 1851938296 h 46"/>
                <a:gd name="T36" fmla="*/ 1730754359 w 17"/>
                <a:gd name="T37" fmla="*/ 1851938296 h 46"/>
                <a:gd name="T38" fmla="*/ 1730754359 w 17"/>
                <a:gd name="T39" fmla="*/ 1346725670 h 46"/>
                <a:gd name="T40" fmla="*/ 1730754359 w 17"/>
                <a:gd name="T41" fmla="*/ 841817843 h 46"/>
                <a:gd name="T42" fmla="*/ 1628932699 w 17"/>
                <a:gd name="T43" fmla="*/ 336605217 h 46"/>
                <a:gd name="T44" fmla="*/ 1527110572 w 17"/>
                <a:gd name="T45" fmla="*/ 168302609 h 46"/>
                <a:gd name="T46" fmla="*/ 1221644659 w 17"/>
                <a:gd name="T47" fmla="*/ 0 h 46"/>
                <a:gd name="T48" fmla="*/ 916179212 w 17"/>
                <a:gd name="T49" fmla="*/ 0 h 46"/>
                <a:gd name="T50" fmla="*/ 610931360 w 17"/>
                <a:gd name="T51" fmla="*/ 168302609 h 46"/>
                <a:gd name="T52" fmla="*/ 509109700 w 17"/>
                <a:gd name="T53" fmla="*/ 673515235 h 46"/>
                <a:gd name="T54" fmla="*/ 509109700 w 17"/>
                <a:gd name="T55" fmla="*/ 673515235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6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1605"/>
            <p:cNvSpPr>
              <a:spLocks/>
            </p:cNvSpPr>
            <p:nvPr/>
          </p:nvSpPr>
          <p:spPr bwMode="auto">
            <a:xfrm>
              <a:off x="2645918" y="2889723"/>
              <a:ext cx="11113" cy="30163"/>
            </a:xfrm>
            <a:custGeom>
              <a:avLst/>
              <a:gdLst>
                <a:gd name="T0" fmla="*/ 1037277895 w 21"/>
                <a:gd name="T1" fmla="*/ 659872660 h 55"/>
                <a:gd name="T2" fmla="*/ 1037277895 w 21"/>
                <a:gd name="T3" fmla="*/ 659872660 h 55"/>
                <a:gd name="T4" fmla="*/ 444707333 w 21"/>
                <a:gd name="T5" fmla="*/ 2147483647 h 55"/>
                <a:gd name="T6" fmla="*/ 296285281 w 21"/>
                <a:gd name="T7" fmla="*/ 2147483647 h 55"/>
                <a:gd name="T8" fmla="*/ 0 w 21"/>
                <a:gd name="T9" fmla="*/ 2147483647 h 55"/>
                <a:gd name="T10" fmla="*/ 0 w 21"/>
                <a:gd name="T11" fmla="*/ 2147483647 h 55"/>
                <a:gd name="T12" fmla="*/ 0 w 21"/>
                <a:gd name="T13" fmla="*/ 2147483647 h 55"/>
                <a:gd name="T14" fmla="*/ 0 w 21"/>
                <a:gd name="T15" fmla="*/ 2147483647 h 55"/>
                <a:gd name="T16" fmla="*/ 296285281 w 21"/>
                <a:gd name="T17" fmla="*/ 2147483647 h 55"/>
                <a:gd name="T18" fmla="*/ 592849974 w 21"/>
                <a:gd name="T19" fmla="*/ 2147483647 h 55"/>
                <a:gd name="T20" fmla="*/ 889135254 w 21"/>
                <a:gd name="T21" fmla="*/ 2147483647 h 55"/>
                <a:gd name="T22" fmla="*/ 1333842588 w 21"/>
                <a:gd name="T23" fmla="*/ 2147483647 h 55"/>
                <a:gd name="T24" fmla="*/ 1630127868 w 21"/>
                <a:gd name="T25" fmla="*/ 2147483647 h 55"/>
                <a:gd name="T26" fmla="*/ 1926412620 w 21"/>
                <a:gd name="T27" fmla="*/ 2147483647 h 55"/>
                <a:gd name="T28" fmla="*/ 2074835202 w 21"/>
                <a:gd name="T29" fmla="*/ 2147483647 h 55"/>
                <a:gd name="T30" fmla="*/ 2074835202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1319445336 h 55"/>
                <a:gd name="T36" fmla="*/ 2147483647 w 21"/>
                <a:gd name="T37" fmla="*/ 1319445336 h 55"/>
                <a:gd name="T38" fmla="*/ 2147483647 w 21"/>
                <a:gd name="T39" fmla="*/ 824690970 h 55"/>
                <a:gd name="T40" fmla="*/ 2147483647 w 21"/>
                <a:gd name="T41" fmla="*/ 329936604 h 55"/>
                <a:gd name="T42" fmla="*/ 2147483647 w 21"/>
                <a:gd name="T43" fmla="*/ 0 h 55"/>
                <a:gd name="T44" fmla="*/ 2147483647 w 21"/>
                <a:gd name="T45" fmla="*/ 0 h 55"/>
                <a:gd name="T46" fmla="*/ 1926412620 w 21"/>
                <a:gd name="T47" fmla="*/ 0 h 55"/>
                <a:gd name="T48" fmla="*/ 1481985228 w 21"/>
                <a:gd name="T49" fmla="*/ 0 h 55"/>
                <a:gd name="T50" fmla="*/ 1333842588 w 21"/>
                <a:gd name="T51" fmla="*/ 164817761 h 55"/>
                <a:gd name="T52" fmla="*/ 1037277895 w 21"/>
                <a:gd name="T53" fmla="*/ 659872660 h 55"/>
                <a:gd name="T54" fmla="*/ 1037277895 w 21"/>
                <a:gd name="T55" fmla="*/ 659872660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1606"/>
            <p:cNvSpPr>
              <a:spLocks/>
            </p:cNvSpPr>
            <p:nvPr/>
          </p:nvSpPr>
          <p:spPr bwMode="auto">
            <a:xfrm>
              <a:off x="2663381" y="2902423"/>
              <a:ext cx="7938" cy="22225"/>
            </a:xfrm>
            <a:custGeom>
              <a:avLst/>
              <a:gdLst>
                <a:gd name="T0" fmla="*/ 0 w 14"/>
                <a:gd name="T1" fmla="*/ 1115135580 h 41"/>
                <a:gd name="T2" fmla="*/ 0 w 14"/>
                <a:gd name="T3" fmla="*/ 2147483647 h 41"/>
                <a:gd name="T4" fmla="*/ 0 w 14"/>
                <a:gd name="T5" fmla="*/ 2147483647 h 41"/>
                <a:gd name="T6" fmla="*/ 0 w 14"/>
                <a:gd name="T7" fmla="*/ 2147483647 h 41"/>
                <a:gd name="T8" fmla="*/ 364568526 w 14"/>
                <a:gd name="T9" fmla="*/ 2147483647 h 41"/>
                <a:gd name="T10" fmla="*/ 729137052 w 14"/>
                <a:gd name="T11" fmla="*/ 2147483647 h 41"/>
                <a:gd name="T12" fmla="*/ 1275989841 w 14"/>
                <a:gd name="T13" fmla="*/ 2147483647 h 41"/>
                <a:gd name="T14" fmla="*/ 1458274104 w 14"/>
                <a:gd name="T15" fmla="*/ 2147483647 h 41"/>
                <a:gd name="T16" fmla="*/ 2005126893 w 14"/>
                <a:gd name="T17" fmla="*/ 2147483647 h 41"/>
                <a:gd name="T18" fmla="*/ 2147483647 w 14"/>
                <a:gd name="T19" fmla="*/ 2147483647 h 41"/>
                <a:gd name="T20" fmla="*/ 2147483647 w 14"/>
                <a:gd name="T21" fmla="*/ 2147483647 h 41"/>
                <a:gd name="T22" fmla="*/ 2147483647 w 14"/>
                <a:gd name="T23" fmla="*/ 1115135580 h 41"/>
                <a:gd name="T24" fmla="*/ 2147483647 w 14"/>
                <a:gd name="T25" fmla="*/ 1115135580 h 41"/>
                <a:gd name="T26" fmla="*/ 2147483647 w 14"/>
                <a:gd name="T27" fmla="*/ 637052521 h 41"/>
                <a:gd name="T28" fmla="*/ 2005126893 w 14"/>
                <a:gd name="T29" fmla="*/ 159263266 h 41"/>
                <a:gd name="T30" fmla="*/ 1458274104 w 14"/>
                <a:gd name="T31" fmla="*/ 0 h 41"/>
                <a:gd name="T32" fmla="*/ 1275989841 w 14"/>
                <a:gd name="T33" fmla="*/ 0 h 41"/>
                <a:gd name="T34" fmla="*/ 729137052 w 14"/>
                <a:gd name="T35" fmla="*/ 0 h 41"/>
                <a:gd name="T36" fmla="*/ 364568526 w 14"/>
                <a:gd name="T37" fmla="*/ 159263266 h 41"/>
                <a:gd name="T38" fmla="*/ 0 w 14"/>
                <a:gd name="T39" fmla="*/ 637052521 h 41"/>
                <a:gd name="T40" fmla="*/ 0 w 14"/>
                <a:gd name="T41" fmla="*/ 1115135580 h 41"/>
                <a:gd name="T42" fmla="*/ 0 w 14"/>
                <a:gd name="T43" fmla="*/ 111513558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1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1607"/>
            <p:cNvSpPr>
              <a:spLocks/>
            </p:cNvSpPr>
            <p:nvPr/>
          </p:nvSpPr>
          <p:spPr bwMode="auto">
            <a:xfrm>
              <a:off x="2342706" y="2777011"/>
              <a:ext cx="19050" cy="30163"/>
            </a:xfrm>
            <a:custGeom>
              <a:avLst/>
              <a:gdLst>
                <a:gd name="T0" fmla="*/ 2147483647 w 35"/>
                <a:gd name="T1" fmla="*/ 2147483647 h 59"/>
                <a:gd name="T2" fmla="*/ 2147483647 w 35"/>
                <a:gd name="T3" fmla="*/ 2147483647 h 59"/>
                <a:gd name="T4" fmla="*/ 2147483647 w 35"/>
                <a:gd name="T5" fmla="*/ 2147483647 h 59"/>
                <a:gd name="T6" fmla="*/ 2147483647 w 35"/>
                <a:gd name="T7" fmla="*/ 2147483647 h 59"/>
                <a:gd name="T8" fmla="*/ 2147483647 w 35"/>
                <a:gd name="T9" fmla="*/ 2147483647 h 59"/>
                <a:gd name="T10" fmla="*/ 2147483647 w 35"/>
                <a:gd name="T11" fmla="*/ 2147483647 h 59"/>
                <a:gd name="T12" fmla="*/ 2147483647 w 35"/>
                <a:gd name="T13" fmla="*/ 1469908940 h 59"/>
                <a:gd name="T14" fmla="*/ 2096243494 w 35"/>
                <a:gd name="T15" fmla="*/ 801602174 h 59"/>
                <a:gd name="T16" fmla="*/ 2096243494 w 35"/>
                <a:gd name="T17" fmla="*/ 801602174 h 59"/>
                <a:gd name="T18" fmla="*/ 1934788757 w 35"/>
                <a:gd name="T19" fmla="*/ 400931708 h 59"/>
                <a:gd name="T20" fmla="*/ 1773630656 w 35"/>
                <a:gd name="T21" fmla="*/ 267113814 h 59"/>
                <a:gd name="T22" fmla="*/ 1289859171 w 35"/>
                <a:gd name="T23" fmla="*/ 0 h 59"/>
                <a:gd name="T24" fmla="*/ 806087687 w 35"/>
                <a:gd name="T25" fmla="*/ 267113814 h 59"/>
                <a:gd name="T26" fmla="*/ 483771484 w 35"/>
                <a:gd name="T27" fmla="*/ 267113814 h 59"/>
                <a:gd name="T28" fmla="*/ 161158101 w 35"/>
                <a:gd name="T29" fmla="*/ 534488360 h 59"/>
                <a:gd name="T30" fmla="*/ 0 w 35"/>
                <a:gd name="T31" fmla="*/ 801602174 h 59"/>
                <a:gd name="T32" fmla="*/ 161158101 w 35"/>
                <a:gd name="T33" fmla="*/ 1336090534 h 59"/>
                <a:gd name="T34" fmla="*/ 161158101 w 35"/>
                <a:gd name="T35" fmla="*/ 1336090534 h 59"/>
                <a:gd name="T36" fmla="*/ 806087687 w 35"/>
                <a:gd name="T37" fmla="*/ 2147483647 h 59"/>
                <a:gd name="T38" fmla="*/ 1773630656 w 35"/>
                <a:gd name="T39" fmla="*/ 2147483647 h 59"/>
                <a:gd name="T40" fmla="*/ 1773630656 w 35"/>
                <a:gd name="T41" fmla="*/ 2147483647 h 59"/>
                <a:gd name="T42" fmla="*/ 2096243494 w 35"/>
                <a:gd name="T43" fmla="*/ 2147483647 h 59"/>
                <a:gd name="T44" fmla="*/ 2147483647 w 35"/>
                <a:gd name="T45" fmla="*/ 2147483647 h 59"/>
                <a:gd name="T46" fmla="*/ 2147483647 w 35"/>
                <a:gd name="T47" fmla="*/ 2147483647 h 59"/>
                <a:gd name="T48" fmla="*/ 2147483647 w 35"/>
                <a:gd name="T49" fmla="*/ 2147483647 h 59"/>
                <a:gd name="T50" fmla="*/ 2147483647 w 35"/>
                <a:gd name="T51" fmla="*/ 2147483647 h 59"/>
                <a:gd name="T52" fmla="*/ 2147483647 w 35"/>
                <a:gd name="T53" fmla="*/ 2147483647 h 59"/>
                <a:gd name="T54" fmla="*/ 2147483647 w 35"/>
                <a:gd name="T55" fmla="*/ 2147483647 h 59"/>
                <a:gd name="T56" fmla="*/ 2147483647 w 35"/>
                <a:gd name="T57" fmla="*/ 2147483647 h 59"/>
                <a:gd name="T58" fmla="*/ 2147483647 w 35"/>
                <a:gd name="T59" fmla="*/ 2147483647 h 59"/>
                <a:gd name="T60" fmla="*/ 2147483647 w 35"/>
                <a:gd name="T61" fmla="*/ 2147483647 h 59"/>
                <a:gd name="T62" fmla="*/ 2147483647 w 35"/>
                <a:gd name="T63" fmla="*/ 2147483647 h 59"/>
                <a:gd name="T64" fmla="*/ 2147483647 w 35"/>
                <a:gd name="T65" fmla="*/ 2147483647 h 59"/>
                <a:gd name="T66" fmla="*/ 2147483647 w 35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59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1608"/>
            <p:cNvSpPr>
              <a:spLocks/>
            </p:cNvSpPr>
            <p:nvPr/>
          </p:nvSpPr>
          <p:spPr bwMode="auto">
            <a:xfrm>
              <a:off x="2356993" y="2773836"/>
              <a:ext cx="15875" cy="28575"/>
            </a:xfrm>
            <a:custGeom>
              <a:avLst/>
              <a:gdLst>
                <a:gd name="T0" fmla="*/ 2147483647 w 31"/>
                <a:gd name="T1" fmla="*/ 2147483647 h 54"/>
                <a:gd name="T2" fmla="*/ 2147483647 w 31"/>
                <a:gd name="T3" fmla="*/ 2147483647 h 54"/>
                <a:gd name="T4" fmla="*/ 2147483647 w 31"/>
                <a:gd name="T5" fmla="*/ 2147483647 h 54"/>
                <a:gd name="T6" fmla="*/ 2147483647 w 31"/>
                <a:gd name="T7" fmla="*/ 2147483647 h 54"/>
                <a:gd name="T8" fmla="*/ 2147483647 w 31"/>
                <a:gd name="T9" fmla="*/ 2147483647 h 54"/>
                <a:gd name="T10" fmla="*/ 2014289133 w 31"/>
                <a:gd name="T11" fmla="*/ 1778110067 h 54"/>
                <a:gd name="T12" fmla="*/ 1745752242 w 31"/>
                <a:gd name="T13" fmla="*/ 889055033 h 54"/>
                <a:gd name="T14" fmla="*/ 1745752242 w 31"/>
                <a:gd name="T15" fmla="*/ 889055033 h 54"/>
                <a:gd name="T16" fmla="*/ 1611484052 w 31"/>
                <a:gd name="T17" fmla="*/ 592796842 h 54"/>
                <a:gd name="T18" fmla="*/ 1342947161 w 31"/>
                <a:gd name="T19" fmla="*/ 296258192 h 54"/>
                <a:gd name="T20" fmla="*/ 1074409758 w 31"/>
                <a:gd name="T21" fmla="*/ 148129096 h 54"/>
                <a:gd name="T22" fmla="*/ 671342484 w 31"/>
                <a:gd name="T23" fmla="*/ 0 h 54"/>
                <a:gd name="T24" fmla="*/ 537073782 w 31"/>
                <a:gd name="T25" fmla="*/ 148129096 h 54"/>
                <a:gd name="T26" fmla="*/ 134268702 w 31"/>
                <a:gd name="T27" fmla="*/ 296258192 h 54"/>
                <a:gd name="T28" fmla="*/ 0 w 31"/>
                <a:gd name="T29" fmla="*/ 592796842 h 54"/>
                <a:gd name="T30" fmla="*/ 0 w 31"/>
                <a:gd name="T31" fmla="*/ 889055033 h 54"/>
                <a:gd name="T32" fmla="*/ 0 w 31"/>
                <a:gd name="T33" fmla="*/ 889055033 h 54"/>
                <a:gd name="T34" fmla="*/ 0 w 31"/>
                <a:gd name="T35" fmla="*/ 1778110067 h 54"/>
                <a:gd name="T36" fmla="*/ 268536891 w 31"/>
                <a:gd name="T37" fmla="*/ 2147483647 h 54"/>
                <a:gd name="T38" fmla="*/ 805872867 w 31"/>
                <a:gd name="T39" fmla="*/ 2147483647 h 54"/>
                <a:gd name="T40" fmla="*/ 805872867 w 31"/>
                <a:gd name="T41" fmla="*/ 2147483647 h 54"/>
                <a:gd name="T42" fmla="*/ 2147483647 w 31"/>
                <a:gd name="T43" fmla="*/ 2147483647 h 54"/>
                <a:gd name="T44" fmla="*/ 2147483647 w 31"/>
                <a:gd name="T45" fmla="*/ 2147483647 h 54"/>
                <a:gd name="T46" fmla="*/ 2147483647 w 31"/>
                <a:gd name="T47" fmla="*/ 2147483647 h 54"/>
                <a:gd name="T48" fmla="*/ 2147483647 w 31"/>
                <a:gd name="T49" fmla="*/ 2147483647 h 54"/>
                <a:gd name="T50" fmla="*/ 2147483647 w 31"/>
                <a:gd name="T51" fmla="*/ 2147483647 h 54"/>
                <a:gd name="T52" fmla="*/ 2147483647 w 31"/>
                <a:gd name="T53" fmla="*/ 2147483647 h 54"/>
                <a:gd name="T54" fmla="*/ 2147483647 w 31"/>
                <a:gd name="T55" fmla="*/ 2147483647 h 54"/>
                <a:gd name="T56" fmla="*/ 2147483647 w 31"/>
                <a:gd name="T57" fmla="*/ 2147483647 h 54"/>
                <a:gd name="T58" fmla="*/ 2147483647 w 31"/>
                <a:gd name="T59" fmla="*/ 2147483647 h 54"/>
                <a:gd name="T60" fmla="*/ 2147483647 w 31"/>
                <a:gd name="T61" fmla="*/ 2147483647 h 54"/>
                <a:gd name="T62" fmla="*/ 2147483647 w 31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1609"/>
            <p:cNvSpPr>
              <a:spLocks/>
            </p:cNvSpPr>
            <p:nvPr/>
          </p:nvSpPr>
          <p:spPr bwMode="auto">
            <a:xfrm>
              <a:off x="2364931" y="2767486"/>
              <a:ext cx="15875" cy="20638"/>
            </a:xfrm>
            <a:custGeom>
              <a:avLst/>
              <a:gdLst>
                <a:gd name="T0" fmla="*/ 2147483647 w 28"/>
                <a:gd name="T1" fmla="*/ 2147483647 h 38"/>
                <a:gd name="T2" fmla="*/ 2147483647 w 28"/>
                <a:gd name="T3" fmla="*/ 2147483647 h 38"/>
                <a:gd name="T4" fmla="*/ 2147483647 w 28"/>
                <a:gd name="T5" fmla="*/ 2147483647 h 38"/>
                <a:gd name="T6" fmla="*/ 2147483647 w 28"/>
                <a:gd name="T7" fmla="*/ 2147483647 h 38"/>
                <a:gd name="T8" fmla="*/ 2147483647 w 28"/>
                <a:gd name="T9" fmla="*/ 2082441002 h 38"/>
                <a:gd name="T10" fmla="*/ 2147483647 w 28"/>
                <a:gd name="T11" fmla="*/ 1762111000 h 38"/>
                <a:gd name="T12" fmla="*/ 2147483647 w 28"/>
                <a:gd name="T13" fmla="*/ 1281615455 h 38"/>
                <a:gd name="T14" fmla="*/ 2147483647 w 28"/>
                <a:gd name="T15" fmla="*/ 1281615455 h 38"/>
                <a:gd name="T16" fmla="*/ 2147483647 w 28"/>
                <a:gd name="T17" fmla="*/ 801120453 h 38"/>
                <a:gd name="T18" fmla="*/ 2004874161 w 28"/>
                <a:gd name="T19" fmla="*/ 320330001 h 38"/>
                <a:gd name="T20" fmla="*/ 1640351844 w 28"/>
                <a:gd name="T21" fmla="*/ 160165001 h 38"/>
                <a:gd name="T22" fmla="*/ 1275828960 w 28"/>
                <a:gd name="T23" fmla="*/ 0 h 38"/>
                <a:gd name="T24" fmla="*/ 729045201 w 28"/>
                <a:gd name="T25" fmla="*/ 0 h 38"/>
                <a:gd name="T26" fmla="*/ 546783759 w 28"/>
                <a:gd name="T27" fmla="*/ 0 h 38"/>
                <a:gd name="T28" fmla="*/ 0 w 28"/>
                <a:gd name="T29" fmla="*/ 320330001 h 38"/>
                <a:gd name="T30" fmla="*/ 0 w 28"/>
                <a:gd name="T31" fmla="*/ 801120453 h 38"/>
                <a:gd name="T32" fmla="*/ 0 w 28"/>
                <a:gd name="T33" fmla="*/ 801120453 h 38"/>
                <a:gd name="T34" fmla="*/ 0 w 28"/>
                <a:gd name="T35" fmla="*/ 1441780999 h 38"/>
                <a:gd name="T36" fmla="*/ 0 w 28"/>
                <a:gd name="T37" fmla="*/ 2082441002 h 38"/>
                <a:gd name="T38" fmla="*/ 729045201 w 28"/>
                <a:gd name="T39" fmla="*/ 2147483647 h 38"/>
                <a:gd name="T40" fmla="*/ 2004874161 w 28"/>
                <a:gd name="T41" fmla="*/ 2147483647 h 38"/>
                <a:gd name="T42" fmla="*/ 2147483647 w 28"/>
                <a:gd name="T43" fmla="*/ 2147483647 h 38"/>
                <a:gd name="T44" fmla="*/ 2147483647 w 28"/>
                <a:gd name="T45" fmla="*/ 2147483647 h 38"/>
                <a:gd name="T46" fmla="*/ 2147483647 w 28"/>
                <a:gd name="T47" fmla="*/ 2147483647 h 38"/>
                <a:gd name="T48" fmla="*/ 2147483647 w 28"/>
                <a:gd name="T49" fmla="*/ 2147483647 h 38"/>
                <a:gd name="T50" fmla="*/ 2147483647 w 28"/>
                <a:gd name="T51" fmla="*/ 2147483647 h 38"/>
                <a:gd name="T52" fmla="*/ 2147483647 w 28"/>
                <a:gd name="T53" fmla="*/ 2147483647 h 38"/>
                <a:gd name="T54" fmla="*/ 2147483647 w 28"/>
                <a:gd name="T55" fmla="*/ 2147483647 h 38"/>
                <a:gd name="T56" fmla="*/ 2147483647 w 28"/>
                <a:gd name="T57" fmla="*/ 2147483647 h 38"/>
                <a:gd name="T58" fmla="*/ 2147483647 w 28"/>
                <a:gd name="T59" fmla="*/ 2147483647 h 38"/>
                <a:gd name="T60" fmla="*/ 2147483647 w 28"/>
                <a:gd name="T61" fmla="*/ 2147483647 h 38"/>
                <a:gd name="T62" fmla="*/ 2147483647 w 28"/>
                <a:gd name="T63" fmla="*/ 2147483647 h 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1610"/>
            <p:cNvSpPr>
              <a:spLocks/>
            </p:cNvSpPr>
            <p:nvPr/>
          </p:nvSpPr>
          <p:spPr bwMode="auto">
            <a:xfrm>
              <a:off x="2271268" y="2715098"/>
              <a:ext cx="9525" cy="22225"/>
            </a:xfrm>
            <a:custGeom>
              <a:avLst/>
              <a:gdLst>
                <a:gd name="T0" fmla="*/ 1889907888 w 19"/>
                <a:gd name="T1" fmla="*/ 2147483647 h 41"/>
                <a:gd name="T2" fmla="*/ 1889907888 w 19"/>
                <a:gd name="T3" fmla="*/ 2147483647 h 41"/>
                <a:gd name="T4" fmla="*/ 1763746255 w 19"/>
                <a:gd name="T5" fmla="*/ 2147483647 h 41"/>
                <a:gd name="T6" fmla="*/ 1763746255 w 19"/>
                <a:gd name="T7" fmla="*/ 2147483647 h 41"/>
                <a:gd name="T8" fmla="*/ 1763746255 w 19"/>
                <a:gd name="T9" fmla="*/ 1115135580 h 41"/>
                <a:gd name="T10" fmla="*/ 1763746255 w 19"/>
                <a:gd name="T11" fmla="*/ 1115135580 h 41"/>
                <a:gd name="T12" fmla="*/ 1763746255 w 19"/>
                <a:gd name="T13" fmla="*/ 637052521 h 41"/>
                <a:gd name="T14" fmla="*/ 1511926311 w 19"/>
                <a:gd name="T15" fmla="*/ 159263266 h 41"/>
                <a:gd name="T16" fmla="*/ 1259854705 w 19"/>
                <a:gd name="T17" fmla="*/ 0 h 41"/>
                <a:gd name="T18" fmla="*/ 881873128 w 19"/>
                <a:gd name="T19" fmla="*/ 0 h 41"/>
                <a:gd name="T20" fmla="*/ 503891550 w 19"/>
                <a:gd name="T21" fmla="*/ 0 h 41"/>
                <a:gd name="T22" fmla="*/ 377981578 w 19"/>
                <a:gd name="T23" fmla="*/ 159263266 h 41"/>
                <a:gd name="T24" fmla="*/ 252071605 w 19"/>
                <a:gd name="T25" fmla="*/ 637052521 h 41"/>
                <a:gd name="T26" fmla="*/ 0 w 19"/>
                <a:gd name="T27" fmla="*/ 1115135580 h 41"/>
                <a:gd name="T28" fmla="*/ 0 w 19"/>
                <a:gd name="T29" fmla="*/ 1115135580 h 41"/>
                <a:gd name="T30" fmla="*/ 0 w 19"/>
                <a:gd name="T31" fmla="*/ 2147483647 h 41"/>
                <a:gd name="T32" fmla="*/ 0 w 19"/>
                <a:gd name="T33" fmla="*/ 2147483647 h 41"/>
                <a:gd name="T34" fmla="*/ 377981578 w 19"/>
                <a:gd name="T35" fmla="*/ 2147483647 h 41"/>
                <a:gd name="T36" fmla="*/ 755963155 w 19"/>
                <a:gd name="T37" fmla="*/ 2147483647 h 41"/>
                <a:gd name="T38" fmla="*/ 755963155 w 19"/>
                <a:gd name="T39" fmla="*/ 2147483647 h 41"/>
                <a:gd name="T40" fmla="*/ 755963155 w 19"/>
                <a:gd name="T41" fmla="*/ 2147483647 h 41"/>
                <a:gd name="T42" fmla="*/ 881873128 w 19"/>
                <a:gd name="T43" fmla="*/ 2147483647 h 41"/>
                <a:gd name="T44" fmla="*/ 1259854705 w 19"/>
                <a:gd name="T45" fmla="*/ 2147483647 h 41"/>
                <a:gd name="T46" fmla="*/ 1511926311 w 19"/>
                <a:gd name="T47" fmla="*/ 2147483647 h 41"/>
                <a:gd name="T48" fmla="*/ 1889907888 w 19"/>
                <a:gd name="T49" fmla="*/ 2147483647 h 41"/>
                <a:gd name="T50" fmla="*/ 2015817861 w 19"/>
                <a:gd name="T51" fmla="*/ 2147483647 h 41"/>
                <a:gd name="T52" fmla="*/ 2147483647 w 19"/>
                <a:gd name="T53" fmla="*/ 2147483647 h 41"/>
                <a:gd name="T54" fmla="*/ 2147483647 w 19"/>
                <a:gd name="T55" fmla="*/ 2147483647 h 41"/>
                <a:gd name="T56" fmla="*/ 2147483647 w 19"/>
                <a:gd name="T57" fmla="*/ 2147483647 h 41"/>
                <a:gd name="T58" fmla="*/ 2015817861 w 19"/>
                <a:gd name="T59" fmla="*/ 2147483647 h 41"/>
                <a:gd name="T60" fmla="*/ 1889907888 w 19"/>
                <a:gd name="T61" fmla="*/ 2147483647 h 41"/>
                <a:gd name="T62" fmla="*/ 1889907888 w 19"/>
                <a:gd name="T63" fmla="*/ 2147483647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41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1611"/>
            <p:cNvSpPr>
              <a:spLocks/>
            </p:cNvSpPr>
            <p:nvPr/>
          </p:nvSpPr>
          <p:spPr bwMode="auto">
            <a:xfrm>
              <a:off x="2295081" y="2716686"/>
              <a:ext cx="11113" cy="22225"/>
            </a:xfrm>
            <a:custGeom>
              <a:avLst/>
              <a:gdLst>
                <a:gd name="T0" fmla="*/ 2147483647 w 21"/>
                <a:gd name="T1" fmla="*/ 2147483647 h 42"/>
                <a:gd name="T2" fmla="*/ 2147483647 w 21"/>
                <a:gd name="T3" fmla="*/ 2147483647 h 42"/>
                <a:gd name="T4" fmla="*/ 2147483647 w 21"/>
                <a:gd name="T5" fmla="*/ 2147483647 h 42"/>
                <a:gd name="T6" fmla="*/ 2074835202 w 21"/>
                <a:gd name="T7" fmla="*/ 1926239692 h 42"/>
                <a:gd name="T8" fmla="*/ 2074835202 w 21"/>
                <a:gd name="T9" fmla="*/ 889055033 h 42"/>
                <a:gd name="T10" fmla="*/ 2074835202 w 21"/>
                <a:gd name="T11" fmla="*/ 889055033 h 42"/>
                <a:gd name="T12" fmla="*/ 1926412620 w 21"/>
                <a:gd name="T13" fmla="*/ 592796842 h 42"/>
                <a:gd name="T14" fmla="*/ 1630127868 w 21"/>
                <a:gd name="T15" fmla="*/ 148129096 h 42"/>
                <a:gd name="T16" fmla="*/ 1185699947 w 21"/>
                <a:gd name="T17" fmla="*/ 0 h 42"/>
                <a:gd name="T18" fmla="*/ 889135254 w 21"/>
                <a:gd name="T19" fmla="*/ 0 h 42"/>
                <a:gd name="T20" fmla="*/ 592849974 w 21"/>
                <a:gd name="T21" fmla="*/ 0 h 42"/>
                <a:gd name="T22" fmla="*/ 296285281 w 21"/>
                <a:gd name="T23" fmla="*/ 148129096 h 42"/>
                <a:gd name="T24" fmla="*/ 0 w 21"/>
                <a:gd name="T25" fmla="*/ 592796842 h 42"/>
                <a:gd name="T26" fmla="*/ 0 w 21"/>
                <a:gd name="T27" fmla="*/ 889055033 h 42"/>
                <a:gd name="T28" fmla="*/ 0 w 21"/>
                <a:gd name="T29" fmla="*/ 889055033 h 42"/>
                <a:gd name="T30" fmla="*/ 0 w 21"/>
                <a:gd name="T31" fmla="*/ 2147483647 h 42"/>
                <a:gd name="T32" fmla="*/ 444707333 w 21"/>
                <a:gd name="T33" fmla="*/ 2147483647 h 42"/>
                <a:gd name="T34" fmla="*/ 1037277895 w 21"/>
                <a:gd name="T35" fmla="*/ 2147483647 h 42"/>
                <a:gd name="T36" fmla="*/ 1037277895 w 21"/>
                <a:gd name="T37" fmla="*/ 2147483647 h 42"/>
                <a:gd name="T38" fmla="*/ 1185699947 w 21"/>
                <a:gd name="T39" fmla="*/ 2147483647 h 42"/>
                <a:gd name="T40" fmla="*/ 1481985228 w 21"/>
                <a:gd name="T41" fmla="*/ 2147483647 h 42"/>
                <a:gd name="T42" fmla="*/ 1926412620 w 21"/>
                <a:gd name="T43" fmla="*/ 2147483647 h 42"/>
                <a:gd name="T44" fmla="*/ 2147483647 w 21"/>
                <a:gd name="T45" fmla="*/ 2147483647 h 42"/>
                <a:gd name="T46" fmla="*/ 2147483647 w 21"/>
                <a:gd name="T47" fmla="*/ 2147483647 h 42"/>
                <a:gd name="T48" fmla="*/ 2147483647 w 21"/>
                <a:gd name="T49" fmla="*/ 2147483647 h 42"/>
                <a:gd name="T50" fmla="*/ 2147483647 w 21"/>
                <a:gd name="T51" fmla="*/ 2147483647 h 42"/>
                <a:gd name="T52" fmla="*/ 2147483647 w 21"/>
                <a:gd name="T53" fmla="*/ 2147483647 h 42"/>
                <a:gd name="T54" fmla="*/ 2147483647 w 21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42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1613"/>
            <p:cNvSpPr>
              <a:spLocks/>
            </p:cNvSpPr>
            <p:nvPr/>
          </p:nvSpPr>
          <p:spPr bwMode="auto">
            <a:xfrm>
              <a:off x="2363343" y="2715098"/>
              <a:ext cx="14288" cy="23813"/>
            </a:xfrm>
            <a:custGeom>
              <a:avLst/>
              <a:gdLst>
                <a:gd name="T0" fmla="*/ 2147483647 w 27"/>
                <a:gd name="T1" fmla="*/ 2147483647 h 44"/>
                <a:gd name="T2" fmla="*/ 2147483647 w 27"/>
                <a:gd name="T3" fmla="*/ 2147483647 h 44"/>
                <a:gd name="T4" fmla="*/ 2147483647 w 27"/>
                <a:gd name="T5" fmla="*/ 2147483647 h 44"/>
                <a:gd name="T6" fmla="*/ 2147483647 w 27"/>
                <a:gd name="T7" fmla="*/ 2147483647 h 44"/>
                <a:gd name="T8" fmla="*/ 2147483647 w 27"/>
                <a:gd name="T9" fmla="*/ 2147483647 h 44"/>
                <a:gd name="T10" fmla="*/ 2147483647 w 27"/>
                <a:gd name="T11" fmla="*/ 1902107754 h 44"/>
                <a:gd name="T12" fmla="*/ 2147483647 w 27"/>
                <a:gd name="T13" fmla="*/ 1902107754 h 44"/>
                <a:gd name="T14" fmla="*/ 2147483647 w 27"/>
                <a:gd name="T15" fmla="*/ 634133696 h 44"/>
                <a:gd name="T16" fmla="*/ 1778234737 w 27"/>
                <a:gd name="T17" fmla="*/ 158460361 h 44"/>
                <a:gd name="T18" fmla="*/ 1185396511 w 27"/>
                <a:gd name="T19" fmla="*/ 0 h 44"/>
                <a:gd name="T20" fmla="*/ 1185396511 w 27"/>
                <a:gd name="T21" fmla="*/ 0 h 44"/>
                <a:gd name="T22" fmla="*/ 889117368 w 27"/>
                <a:gd name="T23" fmla="*/ 0 h 44"/>
                <a:gd name="T24" fmla="*/ 444698654 w 27"/>
                <a:gd name="T25" fmla="*/ 0 h 44"/>
                <a:gd name="T26" fmla="*/ 296279143 w 27"/>
                <a:gd name="T27" fmla="*/ 316920181 h 44"/>
                <a:gd name="T28" fmla="*/ 0 w 27"/>
                <a:gd name="T29" fmla="*/ 792594057 h 44"/>
                <a:gd name="T30" fmla="*/ 0 w 27"/>
                <a:gd name="T31" fmla="*/ 951053877 h 44"/>
                <a:gd name="T32" fmla="*/ 0 w 27"/>
                <a:gd name="T33" fmla="*/ 1426727211 h 44"/>
                <a:gd name="T34" fmla="*/ 444698654 w 27"/>
                <a:gd name="T35" fmla="*/ 1585187572 h 44"/>
                <a:gd name="T36" fmla="*/ 889117368 w 27"/>
                <a:gd name="T37" fmla="*/ 1902107754 h 44"/>
                <a:gd name="T38" fmla="*/ 889117368 w 27"/>
                <a:gd name="T39" fmla="*/ 1902107754 h 44"/>
                <a:gd name="T40" fmla="*/ 1037256940 w 27"/>
                <a:gd name="T41" fmla="*/ 2060860907 h 44"/>
                <a:gd name="T42" fmla="*/ 1481955593 w 27"/>
                <a:gd name="T43" fmla="*/ 2147483647 h 44"/>
                <a:gd name="T44" fmla="*/ 1481955593 w 27"/>
                <a:gd name="T45" fmla="*/ 2147483647 h 44"/>
                <a:gd name="T46" fmla="*/ 1630095165 w 27"/>
                <a:gd name="T47" fmla="*/ 2147483647 h 44"/>
                <a:gd name="T48" fmla="*/ 1778234737 w 27"/>
                <a:gd name="T49" fmla="*/ 2147483647 h 44"/>
                <a:gd name="T50" fmla="*/ 1778234737 w 27"/>
                <a:gd name="T51" fmla="*/ 2147483647 h 44"/>
                <a:gd name="T52" fmla="*/ 2074793819 w 27"/>
                <a:gd name="T53" fmla="*/ 2147483647 h 44"/>
                <a:gd name="T54" fmla="*/ 2074793819 w 27"/>
                <a:gd name="T55" fmla="*/ 2147483647 h 44"/>
                <a:gd name="T56" fmla="*/ 2074793819 w 27"/>
                <a:gd name="T57" fmla="*/ 2147483647 h 44"/>
                <a:gd name="T58" fmla="*/ 2074793819 w 27"/>
                <a:gd name="T59" fmla="*/ 2147483647 h 44"/>
                <a:gd name="T60" fmla="*/ 2147483647 w 27"/>
                <a:gd name="T61" fmla="*/ 2147483647 h 44"/>
                <a:gd name="T62" fmla="*/ 2147483647 w 27"/>
                <a:gd name="T63" fmla="*/ 2147483647 h 44"/>
                <a:gd name="T64" fmla="*/ 2147483647 w 27"/>
                <a:gd name="T65" fmla="*/ 2147483647 h 44"/>
                <a:gd name="T66" fmla="*/ 2147483647 w 27"/>
                <a:gd name="T67" fmla="*/ 2147483647 h 44"/>
                <a:gd name="T68" fmla="*/ 2147483647 w 27"/>
                <a:gd name="T69" fmla="*/ 2147483647 h 44"/>
                <a:gd name="T70" fmla="*/ 2147483647 w 27"/>
                <a:gd name="T71" fmla="*/ 2147483647 h 44"/>
                <a:gd name="T72" fmla="*/ 2147483647 w 27"/>
                <a:gd name="T73" fmla="*/ 2147483647 h 44"/>
                <a:gd name="T74" fmla="*/ 2147483647 w 27"/>
                <a:gd name="T75" fmla="*/ 2147483647 h 44"/>
                <a:gd name="T76" fmla="*/ 2147483647 w 27"/>
                <a:gd name="T77" fmla="*/ 2147483647 h 44"/>
                <a:gd name="T78" fmla="*/ 2147483647 w 27"/>
                <a:gd name="T79" fmla="*/ 2147483647 h 44"/>
                <a:gd name="T80" fmla="*/ 2147483647 w 27"/>
                <a:gd name="T81" fmla="*/ 2147483647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" h="44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1614"/>
            <p:cNvSpPr>
              <a:spLocks/>
            </p:cNvSpPr>
            <p:nvPr/>
          </p:nvSpPr>
          <p:spPr bwMode="auto">
            <a:xfrm>
              <a:off x="2385568" y="2719861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1037184129 h 36"/>
                <a:gd name="T10" fmla="*/ 2147483647 w 17"/>
                <a:gd name="T11" fmla="*/ 1037184129 h 36"/>
                <a:gd name="T12" fmla="*/ 2147483647 w 17"/>
                <a:gd name="T13" fmla="*/ 740925938 h 36"/>
                <a:gd name="T14" fmla="*/ 2110862144 w 17"/>
                <a:gd name="T15" fmla="*/ 296258192 h 36"/>
                <a:gd name="T16" fmla="*/ 1934747696 w 17"/>
                <a:gd name="T17" fmla="*/ 0 h 36"/>
                <a:gd name="T18" fmla="*/ 1407031879 w 17"/>
                <a:gd name="T19" fmla="*/ 0 h 36"/>
                <a:gd name="T20" fmla="*/ 1055431072 w 17"/>
                <a:gd name="T21" fmla="*/ 0 h 36"/>
                <a:gd name="T22" fmla="*/ 527715256 w 17"/>
                <a:gd name="T23" fmla="*/ 296258192 h 36"/>
                <a:gd name="T24" fmla="*/ 351915132 w 17"/>
                <a:gd name="T25" fmla="*/ 740925938 h 36"/>
                <a:gd name="T26" fmla="*/ 351915132 w 17"/>
                <a:gd name="T27" fmla="*/ 1037184129 h 36"/>
                <a:gd name="T28" fmla="*/ 351915132 w 17"/>
                <a:gd name="T29" fmla="*/ 1037184129 h 36"/>
                <a:gd name="T30" fmla="*/ 0 w 17"/>
                <a:gd name="T31" fmla="*/ 2147483647 h 36"/>
                <a:gd name="T32" fmla="*/ 351915132 w 17"/>
                <a:gd name="T33" fmla="*/ 2147483647 h 36"/>
                <a:gd name="T34" fmla="*/ 703515940 w 17"/>
                <a:gd name="T35" fmla="*/ 2147483647 h 36"/>
                <a:gd name="T36" fmla="*/ 703515940 w 17"/>
                <a:gd name="T37" fmla="*/ 2147483647 h 36"/>
                <a:gd name="T38" fmla="*/ 1055431072 w 17"/>
                <a:gd name="T39" fmla="*/ 2147483647 h 36"/>
                <a:gd name="T40" fmla="*/ 1407031879 w 17"/>
                <a:gd name="T41" fmla="*/ 2147483647 h 36"/>
                <a:gd name="T42" fmla="*/ 1934747696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1615"/>
            <p:cNvSpPr>
              <a:spLocks/>
            </p:cNvSpPr>
            <p:nvPr/>
          </p:nvSpPr>
          <p:spPr bwMode="auto">
            <a:xfrm>
              <a:off x="2401443" y="2718273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889055033 h 36"/>
                <a:gd name="T10" fmla="*/ 2147483647 w 17"/>
                <a:gd name="T11" fmla="*/ 889055033 h 36"/>
                <a:gd name="T12" fmla="*/ 2110862144 w 17"/>
                <a:gd name="T13" fmla="*/ 444667746 h 36"/>
                <a:gd name="T14" fmla="*/ 1934747696 w 17"/>
                <a:gd name="T15" fmla="*/ 296258192 h 36"/>
                <a:gd name="T16" fmla="*/ 1407031879 w 17"/>
                <a:gd name="T17" fmla="*/ 0 h 36"/>
                <a:gd name="T18" fmla="*/ 1231231756 w 17"/>
                <a:gd name="T19" fmla="*/ 0 h 36"/>
                <a:gd name="T20" fmla="*/ 703515940 w 17"/>
                <a:gd name="T21" fmla="*/ 0 h 36"/>
                <a:gd name="T22" fmla="*/ 175800684 w 17"/>
                <a:gd name="T23" fmla="*/ 296258192 h 36"/>
                <a:gd name="T24" fmla="*/ 0 w 17"/>
                <a:gd name="T25" fmla="*/ 444667746 h 36"/>
                <a:gd name="T26" fmla="*/ 0 w 17"/>
                <a:gd name="T27" fmla="*/ 889055033 h 36"/>
                <a:gd name="T28" fmla="*/ 0 w 17"/>
                <a:gd name="T29" fmla="*/ 889055033 h 36"/>
                <a:gd name="T30" fmla="*/ 0 w 17"/>
                <a:gd name="T31" fmla="*/ 2147483647 h 36"/>
                <a:gd name="T32" fmla="*/ 351915132 w 17"/>
                <a:gd name="T33" fmla="*/ 2147483647 h 36"/>
                <a:gd name="T34" fmla="*/ 879316624 w 17"/>
                <a:gd name="T35" fmla="*/ 2147483647 h 36"/>
                <a:gd name="T36" fmla="*/ 879316624 w 17"/>
                <a:gd name="T37" fmla="*/ 2147483647 h 36"/>
                <a:gd name="T38" fmla="*/ 1231231756 w 17"/>
                <a:gd name="T39" fmla="*/ 2147483647 h 36"/>
                <a:gd name="T40" fmla="*/ 1583146328 w 17"/>
                <a:gd name="T41" fmla="*/ 2147483647 h 36"/>
                <a:gd name="T42" fmla="*/ 2110862144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1616"/>
            <p:cNvSpPr>
              <a:spLocks/>
            </p:cNvSpPr>
            <p:nvPr/>
          </p:nvSpPr>
          <p:spPr bwMode="auto">
            <a:xfrm>
              <a:off x="2307781" y="2656361"/>
              <a:ext cx="6350" cy="20638"/>
            </a:xfrm>
            <a:custGeom>
              <a:avLst/>
              <a:gdLst>
                <a:gd name="T0" fmla="*/ 0 w 14"/>
                <a:gd name="T1" fmla="*/ 824168727 h 40"/>
                <a:gd name="T2" fmla="*/ 0 w 14"/>
                <a:gd name="T3" fmla="*/ 2147483647 h 40"/>
                <a:gd name="T4" fmla="*/ 0 w 14"/>
                <a:gd name="T5" fmla="*/ 2147483647 h 40"/>
                <a:gd name="T6" fmla="*/ 93399882 w 14"/>
                <a:gd name="T7" fmla="*/ 2147483647 h 40"/>
                <a:gd name="T8" fmla="*/ 279994632 w 14"/>
                <a:gd name="T9" fmla="*/ 2147483647 h 40"/>
                <a:gd name="T10" fmla="*/ 373189046 w 14"/>
                <a:gd name="T11" fmla="*/ 2147483647 h 40"/>
                <a:gd name="T12" fmla="*/ 653183225 w 14"/>
                <a:gd name="T13" fmla="*/ 2147483647 h 40"/>
                <a:gd name="T14" fmla="*/ 933177857 w 14"/>
                <a:gd name="T15" fmla="*/ 2147483647 h 40"/>
                <a:gd name="T16" fmla="*/ 1119772154 w 14"/>
                <a:gd name="T17" fmla="*/ 2147483647 h 40"/>
                <a:gd name="T18" fmla="*/ 1306366904 w 14"/>
                <a:gd name="T19" fmla="*/ 2147483647 h 40"/>
                <a:gd name="T20" fmla="*/ 1306366904 w 14"/>
                <a:gd name="T21" fmla="*/ 2147483647 h 40"/>
                <a:gd name="T22" fmla="*/ 1306366904 w 14"/>
                <a:gd name="T23" fmla="*/ 824168727 h 40"/>
                <a:gd name="T24" fmla="*/ 1306366904 w 14"/>
                <a:gd name="T25" fmla="*/ 824168727 h 40"/>
                <a:gd name="T26" fmla="*/ 1306366904 w 14"/>
                <a:gd name="T27" fmla="*/ 412084621 h 40"/>
                <a:gd name="T28" fmla="*/ 1119772154 w 14"/>
                <a:gd name="T29" fmla="*/ 274722737 h 40"/>
                <a:gd name="T30" fmla="*/ 933177857 w 14"/>
                <a:gd name="T31" fmla="*/ 0 h 40"/>
                <a:gd name="T32" fmla="*/ 653183225 w 14"/>
                <a:gd name="T33" fmla="*/ 0 h 40"/>
                <a:gd name="T34" fmla="*/ 373189046 w 14"/>
                <a:gd name="T35" fmla="*/ 0 h 40"/>
                <a:gd name="T36" fmla="*/ 279994632 w 14"/>
                <a:gd name="T37" fmla="*/ 274722737 h 40"/>
                <a:gd name="T38" fmla="*/ 93399882 w 14"/>
                <a:gd name="T39" fmla="*/ 412084621 h 40"/>
                <a:gd name="T40" fmla="*/ 0 w 14"/>
                <a:gd name="T41" fmla="*/ 824168727 h 40"/>
                <a:gd name="T42" fmla="*/ 0 w 14"/>
                <a:gd name="T43" fmla="*/ 82416872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0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1617"/>
            <p:cNvSpPr>
              <a:spLocks/>
            </p:cNvSpPr>
            <p:nvPr/>
          </p:nvSpPr>
          <p:spPr bwMode="auto">
            <a:xfrm>
              <a:off x="2323656" y="2659536"/>
              <a:ext cx="7938" cy="31750"/>
            </a:xfrm>
            <a:custGeom>
              <a:avLst/>
              <a:gdLst>
                <a:gd name="T0" fmla="*/ 1587602977 w 16"/>
                <a:gd name="T1" fmla="*/ 935085932 h 59"/>
                <a:gd name="T2" fmla="*/ 1587602977 w 16"/>
                <a:gd name="T3" fmla="*/ 935085932 h 59"/>
                <a:gd name="T4" fmla="*/ 1587602977 w 16"/>
                <a:gd name="T5" fmla="*/ 467398208 h 59"/>
                <a:gd name="T6" fmla="*/ 1343186003 w 16"/>
                <a:gd name="T7" fmla="*/ 311598805 h 59"/>
                <a:gd name="T8" fmla="*/ 1099015108 w 16"/>
                <a:gd name="T9" fmla="*/ 0 h 59"/>
                <a:gd name="T10" fmla="*/ 854844212 w 16"/>
                <a:gd name="T11" fmla="*/ 0 h 59"/>
                <a:gd name="T12" fmla="*/ 488587869 w 16"/>
                <a:gd name="T13" fmla="*/ 0 h 59"/>
                <a:gd name="T14" fmla="*/ 366256343 w 16"/>
                <a:gd name="T15" fmla="*/ 311598805 h 59"/>
                <a:gd name="T16" fmla="*/ 0 w 16"/>
                <a:gd name="T17" fmla="*/ 467398208 h 59"/>
                <a:gd name="T18" fmla="*/ 0 w 16"/>
                <a:gd name="T19" fmla="*/ 935085932 h 59"/>
                <a:gd name="T20" fmla="*/ 0 w 16"/>
                <a:gd name="T21" fmla="*/ 935085932 h 59"/>
                <a:gd name="T22" fmla="*/ 0 w 16"/>
                <a:gd name="T23" fmla="*/ 2147483647 h 59"/>
                <a:gd name="T24" fmla="*/ 366256343 w 16"/>
                <a:gd name="T25" fmla="*/ 2147483647 h 59"/>
                <a:gd name="T26" fmla="*/ 366256343 w 16"/>
                <a:gd name="T27" fmla="*/ 2147483647 h 59"/>
                <a:gd name="T28" fmla="*/ 488587869 w 16"/>
                <a:gd name="T29" fmla="*/ 2147483647 h 59"/>
                <a:gd name="T30" fmla="*/ 610673317 w 16"/>
                <a:gd name="T31" fmla="*/ 2147483647 h 59"/>
                <a:gd name="T32" fmla="*/ 976929660 w 16"/>
                <a:gd name="T33" fmla="*/ 2147483647 h 59"/>
                <a:gd name="T34" fmla="*/ 1099015108 w 16"/>
                <a:gd name="T35" fmla="*/ 2147483647 h 59"/>
                <a:gd name="T36" fmla="*/ 1465517529 w 16"/>
                <a:gd name="T37" fmla="*/ 2147483647 h 59"/>
                <a:gd name="T38" fmla="*/ 1587602977 w 16"/>
                <a:gd name="T39" fmla="*/ 2147483647 h 59"/>
                <a:gd name="T40" fmla="*/ 1831773872 w 16"/>
                <a:gd name="T41" fmla="*/ 2147483647 h 59"/>
                <a:gd name="T42" fmla="*/ 1953859320 w 16"/>
                <a:gd name="T43" fmla="*/ 2147483647 h 59"/>
                <a:gd name="T44" fmla="*/ 1953859320 w 16"/>
                <a:gd name="T45" fmla="*/ 2147483647 h 59"/>
                <a:gd name="T46" fmla="*/ 1587602977 w 16"/>
                <a:gd name="T47" fmla="*/ 2147483647 h 59"/>
                <a:gd name="T48" fmla="*/ 1587602977 w 16"/>
                <a:gd name="T49" fmla="*/ 935085932 h 59"/>
                <a:gd name="T50" fmla="*/ 1587602977 w 16"/>
                <a:gd name="T51" fmla="*/ 935085932 h 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59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1618"/>
            <p:cNvSpPr>
              <a:spLocks/>
            </p:cNvSpPr>
            <p:nvPr/>
          </p:nvSpPr>
          <p:spPr bwMode="auto">
            <a:xfrm>
              <a:off x="2345881" y="2662711"/>
              <a:ext cx="12700" cy="33338"/>
            </a:xfrm>
            <a:custGeom>
              <a:avLst/>
              <a:gdLst>
                <a:gd name="T0" fmla="*/ 2147483647 w 25"/>
                <a:gd name="T1" fmla="*/ 2147483647 h 61"/>
                <a:gd name="T2" fmla="*/ 2147483647 w 25"/>
                <a:gd name="T3" fmla="*/ 2147483647 h 61"/>
                <a:gd name="T4" fmla="*/ 2147483647 w 25"/>
                <a:gd name="T5" fmla="*/ 2147483647 h 61"/>
                <a:gd name="T6" fmla="*/ 2147483647 w 25"/>
                <a:gd name="T7" fmla="*/ 2147483647 h 61"/>
                <a:gd name="T8" fmla="*/ 1966447680 w 25"/>
                <a:gd name="T9" fmla="*/ 2147483647 h 61"/>
                <a:gd name="T10" fmla="*/ 1966447680 w 25"/>
                <a:gd name="T11" fmla="*/ 2147483647 h 61"/>
                <a:gd name="T12" fmla="*/ 1966447680 w 25"/>
                <a:gd name="T13" fmla="*/ 2147483647 h 61"/>
                <a:gd name="T14" fmla="*/ 1835351168 w 25"/>
                <a:gd name="T15" fmla="*/ 816317547 h 61"/>
                <a:gd name="T16" fmla="*/ 1835351168 w 25"/>
                <a:gd name="T17" fmla="*/ 816317547 h 61"/>
                <a:gd name="T18" fmla="*/ 1573158144 w 25"/>
                <a:gd name="T19" fmla="*/ 489849990 h 61"/>
                <a:gd name="T20" fmla="*/ 1442061632 w 25"/>
                <a:gd name="T21" fmla="*/ 163382980 h 61"/>
                <a:gd name="T22" fmla="*/ 1310965120 w 25"/>
                <a:gd name="T23" fmla="*/ 0 h 61"/>
                <a:gd name="T24" fmla="*/ 917675584 w 25"/>
                <a:gd name="T25" fmla="*/ 0 h 61"/>
                <a:gd name="T26" fmla="*/ 524386048 w 25"/>
                <a:gd name="T27" fmla="*/ 0 h 61"/>
                <a:gd name="T28" fmla="*/ 262193024 w 25"/>
                <a:gd name="T29" fmla="*/ 163382980 h 61"/>
                <a:gd name="T30" fmla="*/ 0 w 25"/>
                <a:gd name="T31" fmla="*/ 489849990 h 61"/>
                <a:gd name="T32" fmla="*/ 0 w 25"/>
                <a:gd name="T33" fmla="*/ 816317547 h 61"/>
                <a:gd name="T34" fmla="*/ 0 w 25"/>
                <a:gd name="T35" fmla="*/ 816317547 h 61"/>
                <a:gd name="T36" fmla="*/ 262193024 w 25"/>
                <a:gd name="T37" fmla="*/ 2147483647 h 61"/>
                <a:gd name="T38" fmla="*/ 393289536 w 25"/>
                <a:gd name="T39" fmla="*/ 2147483647 h 61"/>
                <a:gd name="T40" fmla="*/ 393289536 w 25"/>
                <a:gd name="T41" fmla="*/ 2147483647 h 61"/>
                <a:gd name="T42" fmla="*/ 393289536 w 25"/>
                <a:gd name="T43" fmla="*/ 2147483647 h 61"/>
                <a:gd name="T44" fmla="*/ 786579072 w 25"/>
                <a:gd name="T45" fmla="*/ 2147483647 h 61"/>
                <a:gd name="T46" fmla="*/ 1573158144 w 25"/>
                <a:gd name="T47" fmla="*/ 2147483647 h 61"/>
                <a:gd name="T48" fmla="*/ 1573158144 w 25"/>
                <a:gd name="T49" fmla="*/ 2147483647 h 61"/>
                <a:gd name="T50" fmla="*/ 1835351168 w 25"/>
                <a:gd name="T51" fmla="*/ 2147483647 h 61"/>
                <a:gd name="T52" fmla="*/ 2147483647 w 25"/>
                <a:gd name="T53" fmla="*/ 2147483647 h 61"/>
                <a:gd name="T54" fmla="*/ 2147483647 w 25"/>
                <a:gd name="T55" fmla="*/ 2147483647 h 61"/>
                <a:gd name="T56" fmla="*/ 2147483647 w 25"/>
                <a:gd name="T57" fmla="*/ 2147483647 h 61"/>
                <a:gd name="T58" fmla="*/ 2147483647 w 25"/>
                <a:gd name="T59" fmla="*/ 2147483647 h 61"/>
                <a:gd name="T60" fmla="*/ 2147483647 w 25"/>
                <a:gd name="T61" fmla="*/ 2147483647 h 61"/>
                <a:gd name="T62" fmla="*/ 2147483647 w 25"/>
                <a:gd name="T63" fmla="*/ 2147483647 h 61"/>
                <a:gd name="T64" fmla="*/ 2147483647 w 25"/>
                <a:gd name="T65" fmla="*/ 2147483647 h 61"/>
                <a:gd name="T66" fmla="*/ 2147483647 w 25"/>
                <a:gd name="T67" fmla="*/ 2147483647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61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1619"/>
            <p:cNvSpPr>
              <a:spLocks/>
            </p:cNvSpPr>
            <p:nvPr/>
          </p:nvSpPr>
          <p:spPr bwMode="auto">
            <a:xfrm>
              <a:off x="2358581" y="2661123"/>
              <a:ext cx="19050" cy="30163"/>
            </a:xfrm>
            <a:custGeom>
              <a:avLst/>
              <a:gdLst>
                <a:gd name="T0" fmla="*/ 2147483647 w 38"/>
                <a:gd name="T1" fmla="*/ 2147483647 h 57"/>
                <a:gd name="T2" fmla="*/ 2147483647 w 38"/>
                <a:gd name="T3" fmla="*/ 2147483647 h 57"/>
                <a:gd name="T4" fmla="*/ 2147483647 w 38"/>
                <a:gd name="T5" fmla="*/ 2147483647 h 57"/>
                <a:gd name="T6" fmla="*/ 2147483647 w 38"/>
                <a:gd name="T7" fmla="*/ 2074437570 h 57"/>
                <a:gd name="T8" fmla="*/ 1637836283 w 38"/>
                <a:gd name="T9" fmla="*/ 592816194 h 57"/>
                <a:gd name="T10" fmla="*/ 1637836283 w 38"/>
                <a:gd name="T11" fmla="*/ 592816194 h 57"/>
                <a:gd name="T12" fmla="*/ 1385764678 w 38"/>
                <a:gd name="T13" fmla="*/ 148134197 h 57"/>
                <a:gd name="T14" fmla="*/ 1008034761 w 38"/>
                <a:gd name="T15" fmla="*/ 0 h 57"/>
                <a:gd name="T16" fmla="*/ 755963155 w 38"/>
                <a:gd name="T17" fmla="*/ 0 h 57"/>
                <a:gd name="T18" fmla="*/ 503891550 w 38"/>
                <a:gd name="T19" fmla="*/ 148134197 h 57"/>
                <a:gd name="T20" fmla="*/ 252071605 w 38"/>
                <a:gd name="T21" fmla="*/ 296268394 h 57"/>
                <a:gd name="T22" fmla="*/ 0 w 38"/>
                <a:gd name="T23" fmla="*/ 740950391 h 57"/>
                <a:gd name="T24" fmla="*/ 0 w 38"/>
                <a:gd name="T25" fmla="*/ 1185352982 h 57"/>
                <a:gd name="T26" fmla="*/ 0 w 38"/>
                <a:gd name="T27" fmla="*/ 1481900782 h 57"/>
                <a:gd name="T28" fmla="*/ 0 w 38"/>
                <a:gd name="T29" fmla="*/ 1481900782 h 57"/>
                <a:gd name="T30" fmla="*/ 755963155 w 38"/>
                <a:gd name="T31" fmla="*/ 2147483647 h 57"/>
                <a:gd name="T32" fmla="*/ 1637836283 w 38"/>
                <a:gd name="T33" fmla="*/ 2147483647 h 57"/>
                <a:gd name="T34" fmla="*/ 2147483647 w 38"/>
                <a:gd name="T35" fmla="*/ 2147483647 h 57"/>
                <a:gd name="T36" fmla="*/ 2147483647 w 38"/>
                <a:gd name="T37" fmla="*/ 2147483647 h 57"/>
                <a:gd name="T38" fmla="*/ 2147483647 w 38"/>
                <a:gd name="T39" fmla="*/ 2147483647 h 57"/>
                <a:gd name="T40" fmla="*/ 2147483647 w 38"/>
                <a:gd name="T41" fmla="*/ 2147483647 h 57"/>
                <a:gd name="T42" fmla="*/ 2147483647 w 38"/>
                <a:gd name="T43" fmla="*/ 2147483647 h 57"/>
                <a:gd name="T44" fmla="*/ 2147483647 w 38"/>
                <a:gd name="T45" fmla="*/ 2147483647 h 57"/>
                <a:gd name="T46" fmla="*/ 2147483647 w 38"/>
                <a:gd name="T47" fmla="*/ 2147483647 h 57"/>
                <a:gd name="T48" fmla="*/ 2147483647 w 38"/>
                <a:gd name="T49" fmla="*/ 2147483647 h 57"/>
                <a:gd name="T50" fmla="*/ 2147483647 w 38"/>
                <a:gd name="T51" fmla="*/ 2147483647 h 57"/>
                <a:gd name="T52" fmla="*/ 2147483647 w 38"/>
                <a:gd name="T53" fmla="*/ 2147483647 h 57"/>
                <a:gd name="T54" fmla="*/ 2147483647 w 38"/>
                <a:gd name="T55" fmla="*/ 214748364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57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1620"/>
            <p:cNvSpPr>
              <a:spLocks/>
            </p:cNvSpPr>
            <p:nvPr/>
          </p:nvSpPr>
          <p:spPr bwMode="auto">
            <a:xfrm>
              <a:off x="2369693" y="2640486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032338804 w 34"/>
                <a:gd name="T17" fmla="*/ 1778176348 h 51"/>
                <a:gd name="T18" fmla="*/ 1897008258 w 34"/>
                <a:gd name="T19" fmla="*/ 889087909 h 51"/>
                <a:gd name="T20" fmla="*/ 1897008258 w 34"/>
                <a:gd name="T21" fmla="*/ 889087909 h 51"/>
                <a:gd name="T22" fmla="*/ 1897008258 w 34"/>
                <a:gd name="T23" fmla="*/ 592818937 h 51"/>
                <a:gd name="T24" fmla="*/ 1490487595 w 34"/>
                <a:gd name="T25" fmla="*/ 148134486 h 51"/>
                <a:gd name="T26" fmla="*/ 1354892536 w 34"/>
                <a:gd name="T27" fmla="*/ 0 h 51"/>
                <a:gd name="T28" fmla="*/ 948371873 w 34"/>
                <a:gd name="T29" fmla="*/ 0 h 51"/>
                <a:gd name="T30" fmla="*/ 541851723 w 34"/>
                <a:gd name="T31" fmla="*/ 0 h 51"/>
                <a:gd name="T32" fmla="*/ 135594545 w 34"/>
                <a:gd name="T33" fmla="*/ 148134486 h 51"/>
                <a:gd name="T34" fmla="*/ 0 w 34"/>
                <a:gd name="T35" fmla="*/ 592818937 h 51"/>
                <a:gd name="T36" fmla="*/ 0 w 34"/>
                <a:gd name="T37" fmla="*/ 889087909 h 51"/>
                <a:gd name="T38" fmla="*/ 0 w 34"/>
                <a:gd name="T39" fmla="*/ 889087909 h 51"/>
                <a:gd name="T40" fmla="*/ 135594545 w 34"/>
                <a:gd name="T41" fmla="*/ 1926310834 h 51"/>
                <a:gd name="T42" fmla="*/ 541851723 w 34"/>
                <a:gd name="T43" fmla="*/ 2147483647 h 51"/>
                <a:gd name="T44" fmla="*/ 1083966931 w 34"/>
                <a:gd name="T45" fmla="*/ 2147483647 h 51"/>
                <a:gd name="T46" fmla="*/ 1490487595 w 34"/>
                <a:gd name="T47" fmla="*/ 2147483647 h 51"/>
                <a:gd name="T48" fmla="*/ 1490487595 w 34"/>
                <a:gd name="T49" fmla="*/ 2147483647 h 51"/>
                <a:gd name="T50" fmla="*/ 1897008258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2147483647 w 34"/>
                <a:gd name="T65" fmla="*/ 2147483647 h 51"/>
                <a:gd name="T66" fmla="*/ 2147483647 w 34"/>
                <a:gd name="T67" fmla="*/ 2147483647 h 51"/>
                <a:gd name="T68" fmla="*/ 2147483647 w 34"/>
                <a:gd name="T69" fmla="*/ 2147483647 h 51"/>
                <a:gd name="T70" fmla="*/ 2147483647 w 34"/>
                <a:gd name="T71" fmla="*/ 2147483647 h 51"/>
                <a:gd name="T72" fmla="*/ 2147483647 w 34"/>
                <a:gd name="T73" fmla="*/ 2147483647 h 51"/>
                <a:gd name="T74" fmla="*/ 2147483647 w 34"/>
                <a:gd name="T75" fmla="*/ 2147483647 h 51"/>
                <a:gd name="T76" fmla="*/ 2147483647 w 34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51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1621"/>
            <p:cNvSpPr>
              <a:spLocks/>
            </p:cNvSpPr>
            <p:nvPr/>
          </p:nvSpPr>
          <p:spPr bwMode="auto">
            <a:xfrm>
              <a:off x="2336356" y="2915123"/>
              <a:ext cx="11113" cy="30163"/>
            </a:xfrm>
            <a:custGeom>
              <a:avLst/>
              <a:gdLst>
                <a:gd name="T0" fmla="*/ 2074835202 w 21"/>
                <a:gd name="T1" fmla="*/ 989809265 h 55"/>
                <a:gd name="T2" fmla="*/ 2074835202 w 21"/>
                <a:gd name="T3" fmla="*/ 989809265 h 55"/>
                <a:gd name="T4" fmla="*/ 1778270509 w 21"/>
                <a:gd name="T5" fmla="*/ 494754366 h 55"/>
                <a:gd name="T6" fmla="*/ 1630127868 w 21"/>
                <a:gd name="T7" fmla="*/ 329936604 h 55"/>
                <a:gd name="T8" fmla="*/ 1185699947 w 21"/>
                <a:gd name="T9" fmla="*/ 0 h 55"/>
                <a:gd name="T10" fmla="*/ 889135254 w 21"/>
                <a:gd name="T11" fmla="*/ 0 h 55"/>
                <a:gd name="T12" fmla="*/ 444707333 w 21"/>
                <a:gd name="T13" fmla="*/ 329936604 h 55"/>
                <a:gd name="T14" fmla="*/ 296285281 w 21"/>
                <a:gd name="T15" fmla="*/ 824690970 h 55"/>
                <a:gd name="T16" fmla="*/ 0 w 21"/>
                <a:gd name="T17" fmla="*/ 989809265 h 55"/>
                <a:gd name="T18" fmla="*/ 296285281 w 21"/>
                <a:gd name="T19" fmla="*/ 1484563631 h 55"/>
                <a:gd name="T20" fmla="*/ 296285281 w 21"/>
                <a:gd name="T21" fmla="*/ 1484563631 h 55"/>
                <a:gd name="T22" fmla="*/ 444707333 w 21"/>
                <a:gd name="T23" fmla="*/ 2147483647 h 55"/>
                <a:gd name="T24" fmla="*/ 889135254 w 21"/>
                <a:gd name="T25" fmla="*/ 2147483647 h 55"/>
                <a:gd name="T26" fmla="*/ 1185699947 w 21"/>
                <a:gd name="T27" fmla="*/ 2147483647 h 55"/>
                <a:gd name="T28" fmla="*/ 1185699947 w 21"/>
                <a:gd name="T29" fmla="*/ 2147483647 h 55"/>
                <a:gd name="T30" fmla="*/ 1185699947 w 21"/>
                <a:gd name="T31" fmla="*/ 2147483647 h 55"/>
                <a:gd name="T32" fmla="*/ 1630127868 w 21"/>
                <a:gd name="T33" fmla="*/ 2147483647 h 55"/>
                <a:gd name="T34" fmla="*/ 1778270509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2147483647 h 55"/>
                <a:gd name="T44" fmla="*/ 2147483647 w 21"/>
                <a:gd name="T45" fmla="*/ 2147483647 h 55"/>
                <a:gd name="T46" fmla="*/ 2147483647 w 21"/>
                <a:gd name="T47" fmla="*/ 2147483647 h 55"/>
                <a:gd name="T48" fmla="*/ 2147483647 w 21"/>
                <a:gd name="T49" fmla="*/ 2147483647 h 55"/>
                <a:gd name="T50" fmla="*/ 2147483647 w 21"/>
                <a:gd name="T51" fmla="*/ 2147483647 h 55"/>
                <a:gd name="T52" fmla="*/ 2074835202 w 21"/>
                <a:gd name="T53" fmla="*/ 989809265 h 55"/>
                <a:gd name="T54" fmla="*/ 2074835202 w 21"/>
                <a:gd name="T55" fmla="*/ 989809265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1622"/>
            <p:cNvSpPr>
              <a:spLocks/>
            </p:cNvSpPr>
            <p:nvPr/>
          </p:nvSpPr>
          <p:spPr bwMode="auto">
            <a:xfrm>
              <a:off x="2352231" y="2907186"/>
              <a:ext cx="9525" cy="17463"/>
            </a:xfrm>
            <a:custGeom>
              <a:avLst/>
              <a:gdLst>
                <a:gd name="T0" fmla="*/ 1728323156 w 20"/>
                <a:gd name="T1" fmla="*/ 1897008258 h 34"/>
                <a:gd name="T2" fmla="*/ 1728323156 w 20"/>
                <a:gd name="T3" fmla="*/ 1897008258 h 34"/>
                <a:gd name="T4" fmla="*/ 1620359663 w 20"/>
                <a:gd name="T5" fmla="*/ 1083966931 h 34"/>
                <a:gd name="T6" fmla="*/ 1296242486 w 20"/>
                <a:gd name="T7" fmla="*/ 406520663 h 34"/>
                <a:gd name="T8" fmla="*/ 1296242486 w 20"/>
                <a:gd name="T9" fmla="*/ 406520663 h 34"/>
                <a:gd name="T10" fmla="*/ 1080315499 w 20"/>
                <a:gd name="T11" fmla="*/ 270925605 h 34"/>
                <a:gd name="T12" fmla="*/ 756198323 w 20"/>
                <a:gd name="T13" fmla="*/ 0 h 34"/>
                <a:gd name="T14" fmla="*/ 648234829 w 20"/>
                <a:gd name="T15" fmla="*/ 270925605 h 34"/>
                <a:gd name="T16" fmla="*/ 324117176 w 20"/>
                <a:gd name="T17" fmla="*/ 406520663 h 34"/>
                <a:gd name="T18" fmla="*/ 107963494 w 20"/>
                <a:gd name="T19" fmla="*/ 541851723 h 34"/>
                <a:gd name="T20" fmla="*/ 0 w 20"/>
                <a:gd name="T21" fmla="*/ 948371873 h 34"/>
                <a:gd name="T22" fmla="*/ 107963494 w 20"/>
                <a:gd name="T23" fmla="*/ 1354892536 h 34"/>
                <a:gd name="T24" fmla="*/ 324117176 w 20"/>
                <a:gd name="T25" fmla="*/ 1625818654 h 34"/>
                <a:gd name="T26" fmla="*/ 324117176 w 20"/>
                <a:gd name="T27" fmla="*/ 1625818654 h 34"/>
                <a:gd name="T28" fmla="*/ 324117176 w 20"/>
                <a:gd name="T29" fmla="*/ 2032338804 h 34"/>
                <a:gd name="T30" fmla="*/ 324117176 w 20"/>
                <a:gd name="T31" fmla="*/ 2147483647 h 34"/>
                <a:gd name="T32" fmla="*/ 324117176 w 20"/>
                <a:gd name="T33" fmla="*/ 2147483647 h 34"/>
                <a:gd name="T34" fmla="*/ 648234829 w 20"/>
                <a:gd name="T35" fmla="*/ 2147483647 h 34"/>
                <a:gd name="T36" fmla="*/ 756198323 w 20"/>
                <a:gd name="T37" fmla="*/ 2147483647 h 34"/>
                <a:gd name="T38" fmla="*/ 756198323 w 20"/>
                <a:gd name="T39" fmla="*/ 2147483647 h 34"/>
                <a:gd name="T40" fmla="*/ 756198323 w 20"/>
                <a:gd name="T41" fmla="*/ 2147483647 h 34"/>
                <a:gd name="T42" fmla="*/ 864161816 w 20"/>
                <a:gd name="T43" fmla="*/ 2147483647 h 34"/>
                <a:gd name="T44" fmla="*/ 1080315499 w 20"/>
                <a:gd name="T45" fmla="*/ 2147483647 h 34"/>
                <a:gd name="T46" fmla="*/ 1296242486 w 20"/>
                <a:gd name="T47" fmla="*/ 2147483647 h 34"/>
                <a:gd name="T48" fmla="*/ 1620359663 w 20"/>
                <a:gd name="T49" fmla="*/ 2147483647 h 34"/>
                <a:gd name="T50" fmla="*/ 1728323156 w 20"/>
                <a:gd name="T51" fmla="*/ 2147483647 h 34"/>
                <a:gd name="T52" fmla="*/ 2052440333 w 20"/>
                <a:gd name="T53" fmla="*/ 2147483647 h 34"/>
                <a:gd name="T54" fmla="*/ 2147483647 w 20"/>
                <a:gd name="T55" fmla="*/ 2147483647 h 34"/>
                <a:gd name="T56" fmla="*/ 2147483647 w 20"/>
                <a:gd name="T57" fmla="*/ 2147483647 h 34"/>
                <a:gd name="T58" fmla="*/ 2147483647 w 20"/>
                <a:gd name="T59" fmla="*/ 2147483647 h 34"/>
                <a:gd name="T60" fmla="*/ 2052440333 w 20"/>
                <a:gd name="T61" fmla="*/ 2147483647 h 34"/>
                <a:gd name="T62" fmla="*/ 1728323156 w 20"/>
                <a:gd name="T63" fmla="*/ 1897008258 h 34"/>
                <a:gd name="T64" fmla="*/ 1728323156 w 20"/>
                <a:gd name="T65" fmla="*/ 189700825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" h="34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1623"/>
            <p:cNvSpPr>
              <a:spLocks/>
            </p:cNvSpPr>
            <p:nvPr/>
          </p:nvSpPr>
          <p:spPr bwMode="auto">
            <a:xfrm>
              <a:off x="2371281" y="2900836"/>
              <a:ext cx="11113" cy="1587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592796842 h 30"/>
                <a:gd name="T6" fmla="*/ 2147483647 w 20"/>
                <a:gd name="T7" fmla="*/ 592796842 h 30"/>
                <a:gd name="T8" fmla="*/ 2058724368 w 20"/>
                <a:gd name="T9" fmla="*/ 148129096 h 30"/>
                <a:gd name="T10" fmla="*/ 1544043554 w 20"/>
                <a:gd name="T11" fmla="*/ 0 h 30"/>
                <a:gd name="T12" fmla="*/ 1201025806 w 20"/>
                <a:gd name="T13" fmla="*/ 0 h 30"/>
                <a:gd name="T14" fmla="*/ 686344437 w 20"/>
                <a:gd name="T15" fmla="*/ 0 h 30"/>
                <a:gd name="T16" fmla="*/ 343017748 w 20"/>
                <a:gd name="T17" fmla="*/ 148129096 h 30"/>
                <a:gd name="T18" fmla="*/ 0 w 20"/>
                <a:gd name="T19" fmla="*/ 444667746 h 30"/>
                <a:gd name="T20" fmla="*/ 0 w 20"/>
                <a:gd name="T21" fmla="*/ 740925938 h 30"/>
                <a:gd name="T22" fmla="*/ 0 w 20"/>
                <a:gd name="T23" fmla="*/ 1185313754 h 30"/>
                <a:gd name="T24" fmla="*/ 0 w 20"/>
                <a:gd name="T25" fmla="*/ 1185313754 h 30"/>
                <a:gd name="T26" fmla="*/ 1201025806 w 20"/>
                <a:gd name="T27" fmla="*/ 2147483647 h 30"/>
                <a:gd name="T28" fmla="*/ 1201025806 w 20"/>
                <a:gd name="T29" fmla="*/ 2147483647 h 30"/>
                <a:gd name="T30" fmla="*/ 1372379932 w 20"/>
                <a:gd name="T31" fmla="*/ 2147483647 h 30"/>
                <a:gd name="T32" fmla="*/ 1887061301 w 20"/>
                <a:gd name="T33" fmla="*/ 2147483647 h 30"/>
                <a:gd name="T34" fmla="*/ 2147483647 w 20"/>
                <a:gd name="T35" fmla="*/ 2147483647 h 30"/>
                <a:gd name="T36" fmla="*/ 2147483647 w 20"/>
                <a:gd name="T37" fmla="*/ 2147483647 h 30"/>
                <a:gd name="T38" fmla="*/ 2147483647 w 20"/>
                <a:gd name="T39" fmla="*/ 2147483647 h 30"/>
                <a:gd name="T40" fmla="*/ 2147483647 w 20"/>
                <a:gd name="T41" fmla="*/ 2147483647 h 30"/>
                <a:gd name="T42" fmla="*/ 2147483647 w 20"/>
                <a:gd name="T43" fmla="*/ 2147483647 h 30"/>
                <a:gd name="T44" fmla="*/ 2147483647 w 20"/>
                <a:gd name="T45" fmla="*/ 2147483647 h 30"/>
                <a:gd name="T46" fmla="*/ 2147483647 w 20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3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1624"/>
            <p:cNvSpPr>
              <a:spLocks/>
            </p:cNvSpPr>
            <p:nvPr/>
          </p:nvSpPr>
          <p:spPr bwMode="auto">
            <a:xfrm>
              <a:off x="2363343" y="3340573"/>
              <a:ext cx="19050" cy="38100"/>
            </a:xfrm>
            <a:custGeom>
              <a:avLst/>
              <a:gdLst>
                <a:gd name="T0" fmla="*/ 2147483647 w 34"/>
                <a:gd name="T1" fmla="*/ 2147483647 h 70"/>
                <a:gd name="T2" fmla="*/ 2147483647 w 34"/>
                <a:gd name="T3" fmla="*/ 2147483647 h 70"/>
                <a:gd name="T4" fmla="*/ 2147483647 w 34"/>
                <a:gd name="T5" fmla="*/ 2147483647 h 70"/>
                <a:gd name="T6" fmla="*/ 2147483647 w 34"/>
                <a:gd name="T7" fmla="*/ 2147483647 h 70"/>
                <a:gd name="T8" fmla="*/ 2147483647 w 34"/>
                <a:gd name="T9" fmla="*/ 2147483647 h 70"/>
                <a:gd name="T10" fmla="*/ 2147483647 w 34"/>
                <a:gd name="T11" fmla="*/ 2147483647 h 70"/>
                <a:gd name="T12" fmla="*/ 2147483647 w 34"/>
                <a:gd name="T13" fmla="*/ 2147483647 h 70"/>
                <a:gd name="T14" fmla="*/ 2147483647 w 34"/>
                <a:gd name="T15" fmla="*/ 2096243494 h 70"/>
                <a:gd name="T16" fmla="*/ 2147483647 w 34"/>
                <a:gd name="T17" fmla="*/ 967542424 h 70"/>
                <a:gd name="T18" fmla="*/ 2147483647 w 34"/>
                <a:gd name="T19" fmla="*/ 967542424 h 70"/>
                <a:gd name="T20" fmla="*/ 2110862144 w 34"/>
                <a:gd name="T21" fmla="*/ 644929586 h 70"/>
                <a:gd name="T22" fmla="*/ 1934747696 w 34"/>
                <a:gd name="T23" fmla="*/ 161158101 h 70"/>
                <a:gd name="T24" fmla="*/ 1758947012 w 34"/>
                <a:gd name="T25" fmla="*/ 0 h 70"/>
                <a:gd name="T26" fmla="*/ 1231231756 w 34"/>
                <a:gd name="T27" fmla="*/ 0 h 70"/>
                <a:gd name="T28" fmla="*/ 703515940 w 34"/>
                <a:gd name="T29" fmla="*/ 0 h 70"/>
                <a:gd name="T30" fmla="*/ 351915132 w 34"/>
                <a:gd name="T31" fmla="*/ 161158101 h 70"/>
                <a:gd name="T32" fmla="*/ 0 w 34"/>
                <a:gd name="T33" fmla="*/ 644929586 h 70"/>
                <a:gd name="T34" fmla="*/ 0 w 34"/>
                <a:gd name="T35" fmla="*/ 967542424 h 70"/>
                <a:gd name="T36" fmla="*/ 0 w 34"/>
                <a:gd name="T37" fmla="*/ 967542424 h 70"/>
                <a:gd name="T38" fmla="*/ 351915132 w 34"/>
                <a:gd name="T39" fmla="*/ 2147483647 h 70"/>
                <a:gd name="T40" fmla="*/ 527715256 w 34"/>
                <a:gd name="T41" fmla="*/ 2147483647 h 70"/>
                <a:gd name="T42" fmla="*/ 1407031879 w 34"/>
                <a:gd name="T43" fmla="*/ 2147483647 h 70"/>
                <a:gd name="T44" fmla="*/ 1407031879 w 34"/>
                <a:gd name="T45" fmla="*/ 2147483647 h 70"/>
                <a:gd name="T46" fmla="*/ 1758947012 w 34"/>
                <a:gd name="T47" fmla="*/ 2147483647 h 70"/>
                <a:gd name="T48" fmla="*/ 2147483647 w 34"/>
                <a:gd name="T49" fmla="*/ 2147483647 h 70"/>
                <a:gd name="T50" fmla="*/ 2147483647 w 34"/>
                <a:gd name="T51" fmla="*/ 2147483647 h 70"/>
                <a:gd name="T52" fmla="*/ 2147483647 w 34"/>
                <a:gd name="T53" fmla="*/ 2147483647 h 70"/>
                <a:gd name="T54" fmla="*/ 2147483647 w 34"/>
                <a:gd name="T55" fmla="*/ 2147483647 h 70"/>
                <a:gd name="T56" fmla="*/ 2147483647 w 34"/>
                <a:gd name="T57" fmla="*/ 2147483647 h 70"/>
                <a:gd name="T58" fmla="*/ 2147483647 w 34"/>
                <a:gd name="T59" fmla="*/ 2147483647 h 70"/>
                <a:gd name="T60" fmla="*/ 2147483647 w 34"/>
                <a:gd name="T61" fmla="*/ 2147483647 h 70"/>
                <a:gd name="T62" fmla="*/ 2147483647 w 34"/>
                <a:gd name="T63" fmla="*/ 2147483647 h 70"/>
                <a:gd name="T64" fmla="*/ 2147483647 w 34"/>
                <a:gd name="T65" fmla="*/ 2147483647 h 70"/>
                <a:gd name="T66" fmla="*/ 2147483647 w 34"/>
                <a:gd name="T67" fmla="*/ 2147483647 h 70"/>
                <a:gd name="T68" fmla="*/ 2147483647 w 34"/>
                <a:gd name="T69" fmla="*/ 2147483647 h 70"/>
                <a:gd name="T70" fmla="*/ 2147483647 w 34"/>
                <a:gd name="T71" fmla="*/ 2147483647 h 70"/>
                <a:gd name="T72" fmla="*/ 2147483647 w 34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4" h="70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1625"/>
            <p:cNvSpPr>
              <a:spLocks/>
            </p:cNvSpPr>
            <p:nvPr/>
          </p:nvSpPr>
          <p:spPr bwMode="auto">
            <a:xfrm>
              <a:off x="2379218" y="3315173"/>
              <a:ext cx="19050" cy="39688"/>
            </a:xfrm>
            <a:custGeom>
              <a:avLst/>
              <a:gdLst>
                <a:gd name="T0" fmla="*/ 2147483647 w 35"/>
                <a:gd name="T1" fmla="*/ 2147483647 h 73"/>
                <a:gd name="T2" fmla="*/ 2147483647 w 35"/>
                <a:gd name="T3" fmla="*/ 2147483647 h 73"/>
                <a:gd name="T4" fmla="*/ 2147483647 w 35"/>
                <a:gd name="T5" fmla="*/ 2147483647 h 73"/>
                <a:gd name="T6" fmla="*/ 2147483647 w 35"/>
                <a:gd name="T7" fmla="*/ 2147483647 h 73"/>
                <a:gd name="T8" fmla="*/ 2147483647 w 35"/>
                <a:gd name="T9" fmla="*/ 2147483647 h 73"/>
                <a:gd name="T10" fmla="*/ 2147483647 w 35"/>
                <a:gd name="T11" fmla="*/ 2147483647 h 73"/>
                <a:gd name="T12" fmla="*/ 2147483647 w 35"/>
                <a:gd name="T13" fmla="*/ 2147483647 h 73"/>
                <a:gd name="T14" fmla="*/ 2147483647 w 35"/>
                <a:gd name="T15" fmla="*/ 2147483647 h 73"/>
                <a:gd name="T16" fmla="*/ 2147483647 w 35"/>
                <a:gd name="T17" fmla="*/ 1124971583 h 73"/>
                <a:gd name="T18" fmla="*/ 2147483647 w 35"/>
                <a:gd name="T19" fmla="*/ 1124971583 h 73"/>
                <a:gd name="T20" fmla="*/ 1934788757 w 35"/>
                <a:gd name="T21" fmla="*/ 482088505 h 73"/>
                <a:gd name="T22" fmla="*/ 1773630656 w 35"/>
                <a:gd name="T23" fmla="*/ 160794573 h 73"/>
                <a:gd name="T24" fmla="*/ 1289859171 w 35"/>
                <a:gd name="T25" fmla="*/ 0 h 73"/>
                <a:gd name="T26" fmla="*/ 806087687 w 35"/>
                <a:gd name="T27" fmla="*/ 0 h 73"/>
                <a:gd name="T28" fmla="*/ 483771484 w 35"/>
                <a:gd name="T29" fmla="*/ 0 h 73"/>
                <a:gd name="T30" fmla="*/ 161158101 w 35"/>
                <a:gd name="T31" fmla="*/ 160794573 h 73"/>
                <a:gd name="T32" fmla="*/ 0 w 35"/>
                <a:gd name="T33" fmla="*/ 482088505 h 73"/>
                <a:gd name="T34" fmla="*/ 0 w 35"/>
                <a:gd name="T35" fmla="*/ 1124971583 h 73"/>
                <a:gd name="T36" fmla="*/ 0 w 35"/>
                <a:gd name="T37" fmla="*/ 1124971583 h 73"/>
                <a:gd name="T38" fmla="*/ 0 w 35"/>
                <a:gd name="T39" fmla="*/ 2147483647 h 73"/>
                <a:gd name="T40" fmla="*/ 483771484 w 35"/>
                <a:gd name="T41" fmla="*/ 2147483647 h 73"/>
                <a:gd name="T42" fmla="*/ 1289859171 w 35"/>
                <a:gd name="T43" fmla="*/ 2147483647 h 73"/>
                <a:gd name="T44" fmla="*/ 1289859171 w 35"/>
                <a:gd name="T45" fmla="*/ 2147483647 h 73"/>
                <a:gd name="T46" fmla="*/ 2147483647 w 35"/>
                <a:gd name="T47" fmla="*/ 2147483647 h 73"/>
                <a:gd name="T48" fmla="*/ 2147483647 w 35"/>
                <a:gd name="T49" fmla="*/ 2147483647 h 73"/>
                <a:gd name="T50" fmla="*/ 2147483647 w 35"/>
                <a:gd name="T51" fmla="*/ 2147483647 h 73"/>
                <a:gd name="T52" fmla="*/ 2147483647 w 35"/>
                <a:gd name="T53" fmla="*/ 2147483647 h 73"/>
                <a:gd name="T54" fmla="*/ 2147483647 w 35"/>
                <a:gd name="T55" fmla="*/ 2147483647 h 73"/>
                <a:gd name="T56" fmla="*/ 2147483647 w 35"/>
                <a:gd name="T57" fmla="*/ 2147483647 h 73"/>
                <a:gd name="T58" fmla="*/ 2147483647 w 35"/>
                <a:gd name="T59" fmla="*/ 2147483647 h 73"/>
                <a:gd name="T60" fmla="*/ 2147483647 w 35"/>
                <a:gd name="T61" fmla="*/ 2147483647 h 73"/>
                <a:gd name="T62" fmla="*/ 2147483647 w 35"/>
                <a:gd name="T63" fmla="*/ 2147483647 h 73"/>
                <a:gd name="T64" fmla="*/ 2147483647 w 35"/>
                <a:gd name="T65" fmla="*/ 2147483647 h 73"/>
                <a:gd name="T66" fmla="*/ 2147483647 w 35"/>
                <a:gd name="T67" fmla="*/ 2147483647 h 73"/>
                <a:gd name="T68" fmla="*/ 2147483647 w 35"/>
                <a:gd name="T69" fmla="*/ 2147483647 h 73"/>
                <a:gd name="T70" fmla="*/ 2147483647 w 35"/>
                <a:gd name="T71" fmla="*/ 2147483647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73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1626"/>
            <p:cNvSpPr>
              <a:spLocks/>
            </p:cNvSpPr>
            <p:nvPr/>
          </p:nvSpPr>
          <p:spPr bwMode="auto">
            <a:xfrm>
              <a:off x="2388743" y="3296123"/>
              <a:ext cx="22225" cy="31750"/>
            </a:xfrm>
            <a:custGeom>
              <a:avLst/>
              <a:gdLst>
                <a:gd name="T0" fmla="*/ 2147483647 w 40"/>
                <a:gd name="T1" fmla="*/ 2147483647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058539508 w 40"/>
                <a:gd name="T9" fmla="*/ 422893344 h 61"/>
                <a:gd name="T10" fmla="*/ 2058539508 w 40"/>
                <a:gd name="T11" fmla="*/ 422893344 h 61"/>
                <a:gd name="T12" fmla="*/ 1886891388 w 40"/>
                <a:gd name="T13" fmla="*/ 282019115 h 61"/>
                <a:gd name="T14" fmla="*/ 1372256511 w 40"/>
                <a:gd name="T15" fmla="*/ 0 h 61"/>
                <a:gd name="T16" fmla="*/ 857621634 w 40"/>
                <a:gd name="T17" fmla="*/ 0 h 61"/>
                <a:gd name="T18" fmla="*/ 686282441 w 40"/>
                <a:gd name="T19" fmla="*/ 282019115 h 61"/>
                <a:gd name="T20" fmla="*/ 171648120 w 40"/>
                <a:gd name="T21" fmla="*/ 422893344 h 61"/>
                <a:gd name="T22" fmla="*/ 0 w 40"/>
                <a:gd name="T23" fmla="*/ 564038230 h 61"/>
                <a:gd name="T24" fmla="*/ 0 w 40"/>
                <a:gd name="T25" fmla="*/ 986931574 h 61"/>
                <a:gd name="T26" fmla="*/ 171648120 w 40"/>
                <a:gd name="T27" fmla="*/ 1410095574 h 61"/>
                <a:gd name="T28" fmla="*/ 171648120 w 40"/>
                <a:gd name="T29" fmla="*/ 1410095574 h 61"/>
                <a:gd name="T30" fmla="*/ 2147483647 w 40"/>
                <a:gd name="T31" fmla="*/ 2147483647 h 61"/>
                <a:gd name="T32" fmla="*/ 2147483647 w 40"/>
                <a:gd name="T33" fmla="*/ 2147483647 h 61"/>
                <a:gd name="T34" fmla="*/ 2147483647 w 40"/>
                <a:gd name="T35" fmla="*/ 2147483647 h 61"/>
                <a:gd name="T36" fmla="*/ 2147483647 w 40"/>
                <a:gd name="T37" fmla="*/ 2147483647 h 61"/>
                <a:gd name="T38" fmla="*/ 2147483647 w 40"/>
                <a:gd name="T39" fmla="*/ 2147483647 h 61"/>
                <a:gd name="T40" fmla="*/ 2147483647 w 40"/>
                <a:gd name="T41" fmla="*/ 2147483647 h 61"/>
                <a:gd name="T42" fmla="*/ 2147483647 w 40"/>
                <a:gd name="T43" fmla="*/ 2147483647 h 61"/>
                <a:gd name="T44" fmla="*/ 2147483647 w 40"/>
                <a:gd name="T45" fmla="*/ 2147483647 h 61"/>
                <a:gd name="T46" fmla="*/ 2147483647 w 40"/>
                <a:gd name="T47" fmla="*/ 2147483647 h 61"/>
                <a:gd name="T48" fmla="*/ 2147483647 w 40"/>
                <a:gd name="T49" fmla="*/ 2147483647 h 61"/>
                <a:gd name="T50" fmla="*/ 2147483647 w 40"/>
                <a:gd name="T51" fmla="*/ 2147483647 h 61"/>
                <a:gd name="T52" fmla="*/ 2147483647 w 40"/>
                <a:gd name="T53" fmla="*/ 2147483647 h 61"/>
                <a:gd name="T54" fmla="*/ 2147483647 w 40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" h="61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1627"/>
            <p:cNvSpPr>
              <a:spLocks/>
            </p:cNvSpPr>
            <p:nvPr/>
          </p:nvSpPr>
          <p:spPr bwMode="auto">
            <a:xfrm>
              <a:off x="2406206" y="3269136"/>
              <a:ext cx="20638" cy="33338"/>
            </a:xfrm>
            <a:custGeom>
              <a:avLst/>
              <a:gdLst>
                <a:gd name="T0" fmla="*/ 2147483647 w 41"/>
                <a:gd name="T1" fmla="*/ 2147483647 h 63"/>
                <a:gd name="T2" fmla="*/ 2147483647 w 41"/>
                <a:gd name="T3" fmla="*/ 2147483647 h 63"/>
                <a:gd name="T4" fmla="*/ 2147483647 w 41"/>
                <a:gd name="T5" fmla="*/ 2147483647 h 63"/>
                <a:gd name="T6" fmla="*/ 2147483647 w 41"/>
                <a:gd name="T7" fmla="*/ 2147483647 h 63"/>
                <a:gd name="T8" fmla="*/ 2147483647 w 41"/>
                <a:gd name="T9" fmla="*/ 2147483647 h 63"/>
                <a:gd name="T10" fmla="*/ 1658100209 w 41"/>
                <a:gd name="T11" fmla="*/ 592814728 h 63"/>
                <a:gd name="T12" fmla="*/ 1658100209 w 41"/>
                <a:gd name="T13" fmla="*/ 592814728 h 63"/>
                <a:gd name="T14" fmla="*/ 1402949595 w 41"/>
                <a:gd name="T15" fmla="*/ 148133434 h 63"/>
                <a:gd name="T16" fmla="*/ 1147798478 w 41"/>
                <a:gd name="T17" fmla="*/ 0 h 63"/>
                <a:gd name="T18" fmla="*/ 892901057 w 41"/>
                <a:gd name="T19" fmla="*/ 0 h 63"/>
                <a:gd name="T20" fmla="*/ 510048035 w 41"/>
                <a:gd name="T21" fmla="*/ 148133434 h 63"/>
                <a:gd name="T22" fmla="*/ 382599325 w 41"/>
                <a:gd name="T23" fmla="*/ 296267398 h 63"/>
                <a:gd name="T24" fmla="*/ 127448711 w 41"/>
                <a:gd name="T25" fmla="*/ 740948163 h 63"/>
                <a:gd name="T26" fmla="*/ 0 w 41"/>
                <a:gd name="T27" fmla="*/ 1185348994 h 63"/>
                <a:gd name="T28" fmla="*/ 127448711 w 41"/>
                <a:gd name="T29" fmla="*/ 1481896325 h 63"/>
                <a:gd name="T30" fmla="*/ 127448711 w 41"/>
                <a:gd name="T31" fmla="*/ 1481896325 h 63"/>
                <a:gd name="T32" fmla="*/ 1020349767 w 41"/>
                <a:gd name="T33" fmla="*/ 2147483647 h 63"/>
                <a:gd name="T34" fmla="*/ 1658100209 w 41"/>
                <a:gd name="T35" fmla="*/ 2147483647 h 63"/>
                <a:gd name="T36" fmla="*/ 2147483647 w 41"/>
                <a:gd name="T37" fmla="*/ 2147483647 h 63"/>
                <a:gd name="T38" fmla="*/ 2147483647 w 41"/>
                <a:gd name="T39" fmla="*/ 2147483647 h 63"/>
                <a:gd name="T40" fmla="*/ 2147483647 w 41"/>
                <a:gd name="T41" fmla="*/ 2147483647 h 63"/>
                <a:gd name="T42" fmla="*/ 2147483647 w 41"/>
                <a:gd name="T43" fmla="*/ 2147483647 h 63"/>
                <a:gd name="T44" fmla="*/ 2147483647 w 41"/>
                <a:gd name="T45" fmla="*/ 2147483647 h 63"/>
                <a:gd name="T46" fmla="*/ 2147483647 w 41"/>
                <a:gd name="T47" fmla="*/ 2147483647 h 63"/>
                <a:gd name="T48" fmla="*/ 2147483647 w 41"/>
                <a:gd name="T49" fmla="*/ 2147483647 h 63"/>
                <a:gd name="T50" fmla="*/ 2147483647 w 41"/>
                <a:gd name="T51" fmla="*/ 2147483647 h 63"/>
                <a:gd name="T52" fmla="*/ 2147483647 w 41"/>
                <a:gd name="T53" fmla="*/ 2147483647 h 63"/>
                <a:gd name="T54" fmla="*/ 2147483647 w 41"/>
                <a:gd name="T55" fmla="*/ 2147483647 h 63"/>
                <a:gd name="T56" fmla="*/ 2147483647 w 41"/>
                <a:gd name="T57" fmla="*/ 2147483647 h 63"/>
                <a:gd name="T58" fmla="*/ 2147483647 w 41"/>
                <a:gd name="T59" fmla="*/ 2147483647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" h="63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1628"/>
            <p:cNvSpPr>
              <a:spLocks/>
            </p:cNvSpPr>
            <p:nvPr/>
          </p:nvSpPr>
          <p:spPr bwMode="auto">
            <a:xfrm>
              <a:off x="2434781" y="3245323"/>
              <a:ext cx="12700" cy="31750"/>
            </a:xfrm>
            <a:custGeom>
              <a:avLst/>
              <a:gdLst>
                <a:gd name="T0" fmla="*/ 2147483647 w 26"/>
                <a:gd name="T1" fmla="*/ 2147483647 h 61"/>
                <a:gd name="T2" fmla="*/ 2147483647 w 26"/>
                <a:gd name="T3" fmla="*/ 2147483647 h 61"/>
                <a:gd name="T4" fmla="*/ 2097724454 w 26"/>
                <a:gd name="T5" fmla="*/ 2147483647 h 61"/>
                <a:gd name="T6" fmla="*/ 1748183331 w 26"/>
                <a:gd name="T7" fmla="*/ 2147483647 h 61"/>
                <a:gd name="T8" fmla="*/ 1631510385 w 26"/>
                <a:gd name="T9" fmla="*/ 986931574 h 61"/>
                <a:gd name="T10" fmla="*/ 1631510385 w 26"/>
                <a:gd name="T11" fmla="*/ 986931574 h 61"/>
                <a:gd name="T12" fmla="*/ 1631510385 w 26"/>
                <a:gd name="T13" fmla="*/ 564038230 h 61"/>
                <a:gd name="T14" fmla="*/ 1398642208 w 26"/>
                <a:gd name="T15" fmla="*/ 140874230 h 61"/>
                <a:gd name="T16" fmla="*/ 1165535173 w 26"/>
                <a:gd name="T17" fmla="*/ 0 h 61"/>
                <a:gd name="T18" fmla="*/ 815755192 w 26"/>
                <a:gd name="T19" fmla="*/ 0 h 61"/>
                <a:gd name="T20" fmla="*/ 466214069 w 26"/>
                <a:gd name="T21" fmla="*/ 0 h 61"/>
                <a:gd name="T22" fmla="*/ 349541123 w 26"/>
                <a:gd name="T23" fmla="*/ 140874230 h 61"/>
                <a:gd name="T24" fmla="*/ 233107035 w 26"/>
                <a:gd name="T25" fmla="*/ 564038230 h 61"/>
                <a:gd name="T26" fmla="*/ 0 w 26"/>
                <a:gd name="T27" fmla="*/ 986931574 h 61"/>
                <a:gd name="T28" fmla="*/ 0 w 26"/>
                <a:gd name="T29" fmla="*/ 986931574 h 61"/>
                <a:gd name="T30" fmla="*/ 233107035 w 26"/>
                <a:gd name="T31" fmla="*/ 2147483647 h 61"/>
                <a:gd name="T32" fmla="*/ 466214069 w 26"/>
                <a:gd name="T33" fmla="*/ 2147483647 h 61"/>
                <a:gd name="T34" fmla="*/ 1398642208 w 26"/>
                <a:gd name="T35" fmla="*/ 2147483647 h 61"/>
                <a:gd name="T36" fmla="*/ 1398642208 w 26"/>
                <a:gd name="T37" fmla="*/ 2147483647 h 61"/>
                <a:gd name="T38" fmla="*/ 1631510385 w 26"/>
                <a:gd name="T39" fmla="*/ 2147483647 h 61"/>
                <a:gd name="T40" fmla="*/ 1864617419 w 26"/>
                <a:gd name="T41" fmla="*/ 2147483647 h 61"/>
                <a:gd name="T42" fmla="*/ 2097724454 w 26"/>
                <a:gd name="T43" fmla="*/ 2147483647 h 61"/>
                <a:gd name="T44" fmla="*/ 2147483647 w 26"/>
                <a:gd name="T45" fmla="*/ 2147483647 h 61"/>
                <a:gd name="T46" fmla="*/ 2147483647 w 26"/>
                <a:gd name="T47" fmla="*/ 2147483647 h 61"/>
                <a:gd name="T48" fmla="*/ 2147483647 w 26"/>
                <a:gd name="T49" fmla="*/ 2147483647 h 61"/>
                <a:gd name="T50" fmla="*/ 2147483647 w 26"/>
                <a:gd name="T51" fmla="*/ 2147483647 h 61"/>
                <a:gd name="T52" fmla="*/ 2147483647 w 26"/>
                <a:gd name="T53" fmla="*/ 2147483647 h 61"/>
                <a:gd name="T54" fmla="*/ 2147483647 w 26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61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1629"/>
            <p:cNvSpPr>
              <a:spLocks/>
            </p:cNvSpPr>
            <p:nvPr/>
          </p:nvSpPr>
          <p:spPr bwMode="auto">
            <a:xfrm>
              <a:off x="2452243" y="3216748"/>
              <a:ext cx="14288" cy="31750"/>
            </a:xfrm>
            <a:custGeom>
              <a:avLst/>
              <a:gdLst>
                <a:gd name="T0" fmla="*/ 2147483647 w 26"/>
                <a:gd name="T1" fmla="*/ 2147483647 h 59"/>
                <a:gd name="T2" fmla="*/ 2147483647 w 26"/>
                <a:gd name="T3" fmla="*/ 2147483647 h 59"/>
                <a:gd name="T4" fmla="*/ 2147483647 w 26"/>
                <a:gd name="T5" fmla="*/ 2147483647 h 59"/>
                <a:gd name="T6" fmla="*/ 2147483647 w 26"/>
                <a:gd name="T7" fmla="*/ 2147483647 h 59"/>
                <a:gd name="T8" fmla="*/ 2147483647 w 26"/>
                <a:gd name="T9" fmla="*/ 623487127 h 59"/>
                <a:gd name="T10" fmla="*/ 2147483647 w 26"/>
                <a:gd name="T11" fmla="*/ 623487127 h 59"/>
                <a:gd name="T12" fmla="*/ 1825544788 w 26"/>
                <a:gd name="T13" fmla="*/ 311598805 h 59"/>
                <a:gd name="T14" fmla="*/ 1659448986 w 26"/>
                <a:gd name="T15" fmla="*/ 0 h 59"/>
                <a:gd name="T16" fmla="*/ 1161764974 w 26"/>
                <a:gd name="T17" fmla="*/ 0 h 59"/>
                <a:gd name="T18" fmla="*/ 663779814 w 26"/>
                <a:gd name="T19" fmla="*/ 0 h 59"/>
                <a:gd name="T20" fmla="*/ 497985709 w 26"/>
                <a:gd name="T21" fmla="*/ 311598805 h 59"/>
                <a:gd name="T22" fmla="*/ 0 w 26"/>
                <a:gd name="T23" fmla="*/ 467398208 h 59"/>
                <a:gd name="T24" fmla="*/ 0 w 26"/>
                <a:gd name="T25" fmla="*/ 935085932 h 59"/>
                <a:gd name="T26" fmla="*/ 0 w 26"/>
                <a:gd name="T27" fmla="*/ 1246684737 h 59"/>
                <a:gd name="T28" fmla="*/ 0 w 26"/>
                <a:gd name="T29" fmla="*/ 1246684737 h 59"/>
                <a:gd name="T30" fmla="*/ 995669172 w 26"/>
                <a:gd name="T31" fmla="*/ 2147483647 h 59"/>
                <a:gd name="T32" fmla="*/ 1659448986 w 26"/>
                <a:gd name="T33" fmla="*/ 2147483647 h 59"/>
                <a:gd name="T34" fmla="*/ 2147483647 w 26"/>
                <a:gd name="T35" fmla="*/ 2147483647 h 59"/>
                <a:gd name="T36" fmla="*/ 2147483647 w 26"/>
                <a:gd name="T37" fmla="*/ 2147483647 h 59"/>
                <a:gd name="T38" fmla="*/ 2147483647 w 26"/>
                <a:gd name="T39" fmla="*/ 2147483647 h 59"/>
                <a:gd name="T40" fmla="*/ 2147483647 w 26"/>
                <a:gd name="T41" fmla="*/ 2147483647 h 59"/>
                <a:gd name="T42" fmla="*/ 2147483647 w 26"/>
                <a:gd name="T43" fmla="*/ 2147483647 h 59"/>
                <a:gd name="T44" fmla="*/ 2147483647 w 26"/>
                <a:gd name="T45" fmla="*/ 2147483647 h 59"/>
                <a:gd name="T46" fmla="*/ 2147483647 w 26"/>
                <a:gd name="T47" fmla="*/ 2147483647 h 59"/>
                <a:gd name="T48" fmla="*/ 2147483647 w 26"/>
                <a:gd name="T49" fmla="*/ 2147483647 h 59"/>
                <a:gd name="T50" fmla="*/ 2147483647 w 26"/>
                <a:gd name="T51" fmla="*/ 2147483647 h 59"/>
                <a:gd name="T52" fmla="*/ 2147483647 w 26"/>
                <a:gd name="T53" fmla="*/ 2147483647 h 59"/>
                <a:gd name="T54" fmla="*/ 2147483647 w 26"/>
                <a:gd name="T55" fmla="*/ 2147483647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59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1630"/>
            <p:cNvSpPr>
              <a:spLocks/>
            </p:cNvSpPr>
            <p:nvPr/>
          </p:nvSpPr>
          <p:spPr bwMode="auto">
            <a:xfrm>
              <a:off x="2472881" y="3205636"/>
              <a:ext cx="19050" cy="28575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047257677 w 37"/>
                <a:gd name="T17" fmla="*/ 1629980971 h 54"/>
                <a:gd name="T18" fmla="*/ 1910738684 w 37"/>
                <a:gd name="T19" fmla="*/ 592796842 h 54"/>
                <a:gd name="T20" fmla="*/ 1910738684 w 37"/>
                <a:gd name="T21" fmla="*/ 592796842 h 54"/>
                <a:gd name="T22" fmla="*/ 1774219691 w 37"/>
                <a:gd name="T23" fmla="*/ 444667746 h 54"/>
                <a:gd name="T24" fmla="*/ 1364926836 w 37"/>
                <a:gd name="T25" fmla="*/ 0 h 54"/>
                <a:gd name="T26" fmla="*/ 955369342 w 37"/>
                <a:gd name="T27" fmla="*/ 0 h 54"/>
                <a:gd name="T28" fmla="*/ 818850349 w 37"/>
                <a:gd name="T29" fmla="*/ 0 h 54"/>
                <a:gd name="T30" fmla="*/ 409557495 w 37"/>
                <a:gd name="T31" fmla="*/ 148129096 h 54"/>
                <a:gd name="T32" fmla="*/ 273038501 w 37"/>
                <a:gd name="T33" fmla="*/ 444667746 h 54"/>
                <a:gd name="T34" fmla="*/ 0 w 37"/>
                <a:gd name="T35" fmla="*/ 889055033 h 54"/>
                <a:gd name="T36" fmla="*/ 0 w 37"/>
                <a:gd name="T37" fmla="*/ 1185313754 h 54"/>
                <a:gd name="T38" fmla="*/ 0 w 37"/>
                <a:gd name="T39" fmla="*/ 1185313754 h 54"/>
                <a:gd name="T40" fmla="*/ 545811847 w 37"/>
                <a:gd name="T41" fmla="*/ 2147483647 h 54"/>
                <a:gd name="T42" fmla="*/ 1501446345 w 37"/>
                <a:gd name="T43" fmla="*/ 2147483647 h 54"/>
                <a:gd name="T44" fmla="*/ 1501446345 w 37"/>
                <a:gd name="T45" fmla="*/ 2147483647 h 54"/>
                <a:gd name="T46" fmla="*/ 1910738684 w 37"/>
                <a:gd name="T47" fmla="*/ 2147483647 h 54"/>
                <a:gd name="T48" fmla="*/ 2147483647 w 37"/>
                <a:gd name="T49" fmla="*/ 2147483647 h 54"/>
                <a:gd name="T50" fmla="*/ 2147483647 w 37"/>
                <a:gd name="T51" fmla="*/ 2147483647 h 54"/>
                <a:gd name="T52" fmla="*/ 2147483647 w 37"/>
                <a:gd name="T53" fmla="*/ 2147483647 h 54"/>
                <a:gd name="T54" fmla="*/ 2147483647 w 37"/>
                <a:gd name="T55" fmla="*/ 2147483647 h 54"/>
                <a:gd name="T56" fmla="*/ 2147483647 w 37"/>
                <a:gd name="T57" fmla="*/ 2147483647 h 54"/>
                <a:gd name="T58" fmla="*/ 2147483647 w 37"/>
                <a:gd name="T59" fmla="*/ 2147483647 h 54"/>
                <a:gd name="T60" fmla="*/ 2147483647 w 37"/>
                <a:gd name="T61" fmla="*/ 2147483647 h 54"/>
                <a:gd name="T62" fmla="*/ 2147483647 w 37"/>
                <a:gd name="T63" fmla="*/ 2147483647 h 54"/>
                <a:gd name="T64" fmla="*/ 2147483647 w 37"/>
                <a:gd name="T65" fmla="*/ 2147483647 h 54"/>
                <a:gd name="T66" fmla="*/ 2147483647 w 37"/>
                <a:gd name="T67" fmla="*/ 2147483647 h 54"/>
                <a:gd name="T68" fmla="*/ 2147483647 w 37"/>
                <a:gd name="T69" fmla="*/ 2147483647 h 54"/>
                <a:gd name="T70" fmla="*/ 2147483647 w 37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54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1631"/>
            <p:cNvSpPr>
              <a:spLocks/>
            </p:cNvSpPr>
            <p:nvPr/>
          </p:nvSpPr>
          <p:spPr bwMode="auto">
            <a:xfrm>
              <a:off x="2496693" y="3188173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1761413199 w 34"/>
                <a:gd name="T11" fmla="*/ 1630041333 h 51"/>
                <a:gd name="T12" fmla="*/ 1761413199 w 34"/>
                <a:gd name="T13" fmla="*/ 740953423 h 51"/>
                <a:gd name="T14" fmla="*/ 1761413199 w 34"/>
                <a:gd name="T15" fmla="*/ 740953423 h 51"/>
                <a:gd name="T16" fmla="*/ 1625818654 w 34"/>
                <a:gd name="T17" fmla="*/ 444683922 h 51"/>
                <a:gd name="T18" fmla="*/ 1490487595 w 34"/>
                <a:gd name="T19" fmla="*/ 148134486 h 51"/>
                <a:gd name="T20" fmla="*/ 1083966931 w 34"/>
                <a:gd name="T21" fmla="*/ 0 h 51"/>
                <a:gd name="T22" fmla="*/ 677446268 w 34"/>
                <a:gd name="T23" fmla="*/ 0 h 51"/>
                <a:gd name="T24" fmla="*/ 541851723 w 34"/>
                <a:gd name="T25" fmla="*/ 0 h 51"/>
                <a:gd name="T26" fmla="*/ 135594545 w 34"/>
                <a:gd name="T27" fmla="*/ 148134486 h 51"/>
                <a:gd name="T28" fmla="*/ 0 w 34"/>
                <a:gd name="T29" fmla="*/ 444683922 h 51"/>
                <a:gd name="T30" fmla="*/ 0 w 34"/>
                <a:gd name="T31" fmla="*/ 740953423 h 51"/>
                <a:gd name="T32" fmla="*/ 0 w 34"/>
                <a:gd name="T33" fmla="*/ 740953423 h 51"/>
                <a:gd name="T34" fmla="*/ 135594545 w 34"/>
                <a:gd name="T35" fmla="*/ 2147483647 h 51"/>
                <a:gd name="T36" fmla="*/ 541851723 w 34"/>
                <a:gd name="T37" fmla="*/ 2147483647 h 51"/>
                <a:gd name="T38" fmla="*/ 948371873 w 34"/>
                <a:gd name="T39" fmla="*/ 2147483647 h 51"/>
                <a:gd name="T40" fmla="*/ 948371873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" h="51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1632"/>
            <p:cNvSpPr>
              <a:spLocks/>
            </p:cNvSpPr>
            <p:nvPr/>
          </p:nvSpPr>
          <p:spPr bwMode="auto">
            <a:xfrm>
              <a:off x="2510981" y="3170711"/>
              <a:ext cx="14288" cy="30163"/>
            </a:xfrm>
            <a:custGeom>
              <a:avLst/>
              <a:gdLst>
                <a:gd name="T0" fmla="*/ 2147483647 w 28"/>
                <a:gd name="T1" fmla="*/ 2147483647 h 57"/>
                <a:gd name="T2" fmla="*/ 2147483647 w 28"/>
                <a:gd name="T3" fmla="*/ 2147483647 h 57"/>
                <a:gd name="T4" fmla="*/ 2147483647 w 28"/>
                <a:gd name="T5" fmla="*/ 2147483647 h 57"/>
                <a:gd name="T6" fmla="*/ 2147483647 w 28"/>
                <a:gd name="T7" fmla="*/ 2147483647 h 57"/>
                <a:gd name="T8" fmla="*/ 1993036692 w 28"/>
                <a:gd name="T9" fmla="*/ 2147483647 h 57"/>
                <a:gd name="T10" fmla="*/ 1860236876 w 28"/>
                <a:gd name="T11" fmla="*/ 2147483647 h 57"/>
                <a:gd name="T12" fmla="*/ 1860236876 w 28"/>
                <a:gd name="T13" fmla="*/ 2074437570 h 57"/>
                <a:gd name="T14" fmla="*/ 1993036692 w 28"/>
                <a:gd name="T15" fmla="*/ 1333767113 h 57"/>
                <a:gd name="T16" fmla="*/ 1993036692 w 28"/>
                <a:gd name="T17" fmla="*/ 1333767113 h 57"/>
                <a:gd name="T18" fmla="*/ 2126096754 w 28"/>
                <a:gd name="T19" fmla="*/ 889084588 h 57"/>
                <a:gd name="T20" fmla="*/ 1993036692 w 28"/>
                <a:gd name="T21" fmla="*/ 592816194 h 57"/>
                <a:gd name="T22" fmla="*/ 1860236876 w 28"/>
                <a:gd name="T23" fmla="*/ 296268394 h 57"/>
                <a:gd name="T24" fmla="*/ 1461577693 w 28"/>
                <a:gd name="T25" fmla="*/ 296268394 h 57"/>
                <a:gd name="T26" fmla="*/ 1062917999 w 28"/>
                <a:gd name="T27" fmla="*/ 0 h 57"/>
                <a:gd name="T28" fmla="*/ 664258815 w 28"/>
                <a:gd name="T29" fmla="*/ 296268394 h 57"/>
                <a:gd name="T30" fmla="*/ 531458999 w 28"/>
                <a:gd name="T31" fmla="*/ 444682525 h 57"/>
                <a:gd name="T32" fmla="*/ 398659183 w 28"/>
                <a:gd name="T33" fmla="*/ 889084588 h 57"/>
                <a:gd name="T34" fmla="*/ 398659183 w 28"/>
                <a:gd name="T35" fmla="*/ 889084588 h 57"/>
                <a:gd name="T36" fmla="*/ 0 w 28"/>
                <a:gd name="T37" fmla="*/ 1630034979 h 57"/>
                <a:gd name="T38" fmla="*/ 0 w 28"/>
                <a:gd name="T39" fmla="*/ 2147483647 h 57"/>
                <a:gd name="T40" fmla="*/ 132799816 w 28"/>
                <a:gd name="T41" fmla="*/ 2147483647 h 57"/>
                <a:gd name="T42" fmla="*/ 398659183 w 28"/>
                <a:gd name="T43" fmla="*/ 2147483647 h 57"/>
                <a:gd name="T44" fmla="*/ 1195978061 w 28"/>
                <a:gd name="T45" fmla="*/ 2147483647 h 57"/>
                <a:gd name="T46" fmla="*/ 2126096754 w 28"/>
                <a:gd name="T47" fmla="*/ 2147483647 h 57"/>
                <a:gd name="T48" fmla="*/ 2126096754 w 28"/>
                <a:gd name="T49" fmla="*/ 2147483647 h 57"/>
                <a:gd name="T50" fmla="*/ 2147483647 w 28"/>
                <a:gd name="T51" fmla="*/ 2147483647 h 57"/>
                <a:gd name="T52" fmla="*/ 2147483647 w 28"/>
                <a:gd name="T53" fmla="*/ 2147483647 h 57"/>
                <a:gd name="T54" fmla="*/ 2147483647 w 28"/>
                <a:gd name="T55" fmla="*/ 2147483647 h 57"/>
                <a:gd name="T56" fmla="*/ 2147483647 w 28"/>
                <a:gd name="T57" fmla="*/ 2147483647 h 57"/>
                <a:gd name="T58" fmla="*/ 2147483647 w 28"/>
                <a:gd name="T59" fmla="*/ 2147483647 h 57"/>
                <a:gd name="T60" fmla="*/ 2147483647 w 28"/>
                <a:gd name="T61" fmla="*/ 2147483647 h 57"/>
                <a:gd name="T62" fmla="*/ 2147483647 w 28"/>
                <a:gd name="T63" fmla="*/ 2147483647 h 57"/>
                <a:gd name="T64" fmla="*/ 2147483647 w 28"/>
                <a:gd name="T65" fmla="*/ 2147483647 h 57"/>
                <a:gd name="T66" fmla="*/ 2147483647 w 28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57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1633"/>
            <p:cNvSpPr>
              <a:spLocks/>
            </p:cNvSpPr>
            <p:nvPr/>
          </p:nvSpPr>
          <p:spPr bwMode="auto">
            <a:xfrm>
              <a:off x="2533206" y="3159598"/>
              <a:ext cx="20638" cy="26988"/>
            </a:xfrm>
            <a:custGeom>
              <a:avLst/>
              <a:gdLst>
                <a:gd name="T0" fmla="*/ 2147483647 w 40"/>
                <a:gd name="T1" fmla="*/ 2147483647 h 51"/>
                <a:gd name="T2" fmla="*/ 2147483647 w 40"/>
                <a:gd name="T3" fmla="*/ 2147483647 h 51"/>
                <a:gd name="T4" fmla="*/ 1510709855 w 40"/>
                <a:gd name="T5" fmla="*/ 444683922 h 51"/>
                <a:gd name="T6" fmla="*/ 1510709855 w 40"/>
                <a:gd name="T7" fmla="*/ 444683922 h 51"/>
                <a:gd name="T8" fmla="*/ 1236253348 w 40"/>
                <a:gd name="T9" fmla="*/ 0 h 51"/>
                <a:gd name="T10" fmla="*/ 961530095 w 40"/>
                <a:gd name="T11" fmla="*/ 0 h 51"/>
                <a:gd name="T12" fmla="*/ 549445990 w 40"/>
                <a:gd name="T13" fmla="*/ 0 h 51"/>
                <a:gd name="T14" fmla="*/ 274722737 w 40"/>
                <a:gd name="T15" fmla="*/ 444683922 h 51"/>
                <a:gd name="T16" fmla="*/ 0 w 40"/>
                <a:gd name="T17" fmla="*/ 592818937 h 51"/>
                <a:gd name="T18" fmla="*/ 0 w 40"/>
                <a:gd name="T19" fmla="*/ 1037222925 h 51"/>
                <a:gd name="T20" fmla="*/ 0 w 40"/>
                <a:gd name="T21" fmla="*/ 1481906847 h 51"/>
                <a:gd name="T22" fmla="*/ 274722737 w 40"/>
                <a:gd name="T23" fmla="*/ 1926310834 h 51"/>
                <a:gd name="T24" fmla="*/ 274722737 w 40"/>
                <a:gd name="T25" fmla="*/ 1926310834 h 51"/>
                <a:gd name="T26" fmla="*/ 2147483647 w 40"/>
                <a:gd name="T27" fmla="*/ 2147483647 h 51"/>
                <a:gd name="T28" fmla="*/ 2147483647 w 40"/>
                <a:gd name="T29" fmla="*/ 2147483647 h 51"/>
                <a:gd name="T30" fmla="*/ 2147483647 w 40"/>
                <a:gd name="T31" fmla="*/ 2147483647 h 51"/>
                <a:gd name="T32" fmla="*/ 2147483647 w 40"/>
                <a:gd name="T33" fmla="*/ 2147483647 h 51"/>
                <a:gd name="T34" fmla="*/ 2147483647 w 40"/>
                <a:gd name="T35" fmla="*/ 2147483647 h 51"/>
                <a:gd name="T36" fmla="*/ 2147483647 w 40"/>
                <a:gd name="T37" fmla="*/ 2147483647 h 51"/>
                <a:gd name="T38" fmla="*/ 2147483647 w 40"/>
                <a:gd name="T39" fmla="*/ 2147483647 h 51"/>
                <a:gd name="T40" fmla="*/ 2147483647 w 40"/>
                <a:gd name="T41" fmla="*/ 2147483647 h 51"/>
                <a:gd name="T42" fmla="*/ 2147483647 w 40"/>
                <a:gd name="T43" fmla="*/ 2147483647 h 51"/>
                <a:gd name="T44" fmla="*/ 2147483647 w 40"/>
                <a:gd name="T45" fmla="*/ 2147483647 h 51"/>
                <a:gd name="T46" fmla="*/ 2147483647 w 40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51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1634"/>
            <p:cNvSpPr>
              <a:spLocks/>
            </p:cNvSpPr>
            <p:nvPr/>
          </p:nvSpPr>
          <p:spPr bwMode="auto">
            <a:xfrm>
              <a:off x="2574481" y="3153248"/>
              <a:ext cx="14288" cy="19050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1501446345 h 37"/>
                <a:gd name="T10" fmla="*/ 1778234737 w 27"/>
                <a:gd name="T11" fmla="*/ 409557495 h 37"/>
                <a:gd name="T12" fmla="*/ 1778234737 w 27"/>
                <a:gd name="T13" fmla="*/ 409557495 h 37"/>
                <a:gd name="T14" fmla="*/ 1630095165 w 27"/>
                <a:gd name="T15" fmla="*/ 273038501 h 37"/>
                <a:gd name="T16" fmla="*/ 1185396511 w 27"/>
                <a:gd name="T17" fmla="*/ 0 h 37"/>
                <a:gd name="T18" fmla="*/ 740977797 w 27"/>
                <a:gd name="T19" fmla="*/ 0 h 37"/>
                <a:gd name="T20" fmla="*/ 592838225 w 27"/>
                <a:gd name="T21" fmla="*/ 273038501 h 37"/>
                <a:gd name="T22" fmla="*/ 148139572 w 27"/>
                <a:gd name="T23" fmla="*/ 409557495 h 37"/>
                <a:gd name="T24" fmla="*/ 0 w 27"/>
                <a:gd name="T25" fmla="*/ 682330841 h 37"/>
                <a:gd name="T26" fmla="*/ 0 w 27"/>
                <a:gd name="T27" fmla="*/ 955369342 h 37"/>
                <a:gd name="T28" fmla="*/ 148139572 w 27"/>
                <a:gd name="T29" fmla="*/ 1364926836 h 37"/>
                <a:gd name="T30" fmla="*/ 148139572 w 27"/>
                <a:gd name="T31" fmla="*/ 1364926836 h 37"/>
                <a:gd name="T32" fmla="*/ 1185396511 w 27"/>
                <a:gd name="T33" fmla="*/ 2147483647 h 37"/>
                <a:gd name="T34" fmla="*/ 1185396511 w 27"/>
                <a:gd name="T35" fmla="*/ 2147483647 h 37"/>
                <a:gd name="T36" fmla="*/ 1630095165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2147483647 h 37"/>
                <a:gd name="T56" fmla="*/ 2147483647 w 27"/>
                <a:gd name="T57" fmla="*/ 2147483647 h 37"/>
                <a:gd name="T58" fmla="*/ 2147483647 w 27"/>
                <a:gd name="T59" fmla="*/ 214748364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3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1635"/>
            <p:cNvSpPr>
              <a:spLocks/>
            </p:cNvSpPr>
            <p:nvPr/>
          </p:nvSpPr>
          <p:spPr bwMode="auto">
            <a:xfrm>
              <a:off x="2595118" y="3140548"/>
              <a:ext cx="12700" cy="20638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1966447680 w 25"/>
                <a:gd name="T9" fmla="*/ 1281615455 h 38"/>
                <a:gd name="T10" fmla="*/ 1573158144 w 25"/>
                <a:gd name="T11" fmla="*/ 480495002 h 38"/>
                <a:gd name="T12" fmla="*/ 1573158144 w 25"/>
                <a:gd name="T13" fmla="*/ 480495002 h 38"/>
                <a:gd name="T14" fmla="*/ 1442061632 w 25"/>
                <a:gd name="T15" fmla="*/ 0 h 38"/>
                <a:gd name="T16" fmla="*/ 1048772096 w 25"/>
                <a:gd name="T17" fmla="*/ 0 h 38"/>
                <a:gd name="T18" fmla="*/ 655482560 w 25"/>
                <a:gd name="T19" fmla="*/ 0 h 38"/>
                <a:gd name="T20" fmla="*/ 262193024 w 25"/>
                <a:gd name="T21" fmla="*/ 0 h 38"/>
                <a:gd name="T22" fmla="*/ 131096512 w 25"/>
                <a:gd name="T23" fmla="*/ 480495002 h 38"/>
                <a:gd name="T24" fmla="*/ 0 w 25"/>
                <a:gd name="T25" fmla="*/ 640660546 h 38"/>
                <a:gd name="T26" fmla="*/ 0 w 25"/>
                <a:gd name="T27" fmla="*/ 1121450454 h 38"/>
                <a:gd name="T28" fmla="*/ 0 w 25"/>
                <a:gd name="T29" fmla="*/ 1601946000 h 38"/>
                <a:gd name="T30" fmla="*/ 0 w 25"/>
                <a:gd name="T31" fmla="*/ 1601946000 h 38"/>
                <a:gd name="T32" fmla="*/ 524386048 w 25"/>
                <a:gd name="T33" fmla="*/ 2147483647 h 38"/>
                <a:gd name="T34" fmla="*/ 786579072 w 25"/>
                <a:gd name="T35" fmla="*/ 2147483647 h 38"/>
                <a:gd name="T36" fmla="*/ 1442061632 w 25"/>
                <a:gd name="T37" fmla="*/ 2147483647 h 38"/>
                <a:gd name="T38" fmla="*/ 2097544192 w 25"/>
                <a:gd name="T39" fmla="*/ 2147483647 h 38"/>
                <a:gd name="T40" fmla="*/ 2097544192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1636"/>
            <p:cNvSpPr>
              <a:spLocks/>
            </p:cNvSpPr>
            <p:nvPr/>
          </p:nvSpPr>
          <p:spPr bwMode="auto">
            <a:xfrm>
              <a:off x="2612581" y="3132611"/>
              <a:ext cx="15875" cy="17463"/>
            </a:xfrm>
            <a:custGeom>
              <a:avLst/>
              <a:gdLst>
                <a:gd name="T0" fmla="*/ 2147483647 w 28"/>
                <a:gd name="T1" fmla="*/ 2147483647 h 33"/>
                <a:gd name="T2" fmla="*/ 2147483647 w 28"/>
                <a:gd name="T3" fmla="*/ 2147483647 h 33"/>
                <a:gd name="T4" fmla="*/ 2147483647 w 28"/>
                <a:gd name="T5" fmla="*/ 2074767388 h 33"/>
                <a:gd name="T6" fmla="*/ 2147483647 w 28"/>
                <a:gd name="T7" fmla="*/ 1481936639 h 33"/>
                <a:gd name="T8" fmla="*/ 2147483647 w 28"/>
                <a:gd name="T9" fmla="*/ 740968320 h 33"/>
                <a:gd name="T10" fmla="*/ 2147483647 w 28"/>
                <a:gd name="T11" fmla="*/ 740968320 h 33"/>
                <a:gd name="T12" fmla="*/ 2147483647 w 28"/>
                <a:gd name="T13" fmla="*/ 296275141 h 33"/>
                <a:gd name="T14" fmla="*/ 2004874161 w 28"/>
                <a:gd name="T15" fmla="*/ 0 h 33"/>
                <a:gd name="T16" fmla="*/ 1458090402 w 28"/>
                <a:gd name="T17" fmla="*/ 0 h 33"/>
                <a:gd name="T18" fmla="*/ 911306643 w 28"/>
                <a:gd name="T19" fmla="*/ 0 h 33"/>
                <a:gd name="T20" fmla="*/ 546783759 w 28"/>
                <a:gd name="T21" fmla="*/ 296275141 h 33"/>
                <a:gd name="T22" fmla="*/ 182261442 w 28"/>
                <a:gd name="T23" fmla="*/ 444693178 h 33"/>
                <a:gd name="T24" fmla="*/ 0 w 28"/>
                <a:gd name="T25" fmla="*/ 889105890 h 33"/>
                <a:gd name="T26" fmla="*/ 182261442 w 28"/>
                <a:gd name="T27" fmla="*/ 1333799068 h 33"/>
                <a:gd name="T28" fmla="*/ 182261442 w 28"/>
                <a:gd name="T29" fmla="*/ 1333799068 h 33"/>
                <a:gd name="T30" fmla="*/ 729045201 w 28"/>
                <a:gd name="T31" fmla="*/ 2074767388 h 33"/>
                <a:gd name="T32" fmla="*/ 1275828960 w 28"/>
                <a:gd name="T33" fmla="*/ 2147483647 h 33"/>
                <a:gd name="T34" fmla="*/ 2147483647 w 28"/>
                <a:gd name="T35" fmla="*/ 2147483647 h 33"/>
                <a:gd name="T36" fmla="*/ 2147483647 w 28"/>
                <a:gd name="T37" fmla="*/ 2147483647 h 33"/>
                <a:gd name="T38" fmla="*/ 2147483647 w 28"/>
                <a:gd name="T39" fmla="*/ 2147483647 h 33"/>
                <a:gd name="T40" fmla="*/ 2147483647 w 28"/>
                <a:gd name="T41" fmla="*/ 2147483647 h 33"/>
                <a:gd name="T42" fmla="*/ 2147483647 w 28"/>
                <a:gd name="T43" fmla="*/ 2147483647 h 33"/>
                <a:gd name="T44" fmla="*/ 2147483647 w 28"/>
                <a:gd name="T45" fmla="*/ 2147483647 h 33"/>
                <a:gd name="T46" fmla="*/ 2147483647 w 28"/>
                <a:gd name="T47" fmla="*/ 2147483647 h 33"/>
                <a:gd name="T48" fmla="*/ 2147483647 w 28"/>
                <a:gd name="T49" fmla="*/ 2147483647 h 33"/>
                <a:gd name="T50" fmla="*/ 2147483647 w 28"/>
                <a:gd name="T51" fmla="*/ 2147483647 h 33"/>
                <a:gd name="T52" fmla="*/ 2147483647 w 28"/>
                <a:gd name="T53" fmla="*/ 2147483647 h 33"/>
                <a:gd name="T54" fmla="*/ 2147483647 w 28"/>
                <a:gd name="T55" fmla="*/ 2147483647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" h="33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1637"/>
            <p:cNvSpPr>
              <a:spLocks/>
            </p:cNvSpPr>
            <p:nvPr/>
          </p:nvSpPr>
          <p:spPr bwMode="auto">
            <a:xfrm>
              <a:off x="2333181" y="3316761"/>
              <a:ext cx="22225" cy="30163"/>
            </a:xfrm>
            <a:custGeom>
              <a:avLst/>
              <a:gdLst>
                <a:gd name="T0" fmla="*/ 2147483647 w 42"/>
                <a:gd name="T1" fmla="*/ 2147483647 h 57"/>
                <a:gd name="T2" fmla="*/ 2147483647 w 42"/>
                <a:gd name="T3" fmla="*/ 2147483647 h 57"/>
                <a:gd name="T4" fmla="*/ 2147483647 w 42"/>
                <a:gd name="T5" fmla="*/ 2147483647 h 57"/>
                <a:gd name="T6" fmla="*/ 2147483647 w 42"/>
                <a:gd name="T7" fmla="*/ 2147483647 h 57"/>
                <a:gd name="T8" fmla="*/ 2147483647 w 42"/>
                <a:gd name="T9" fmla="*/ 1481900782 h 57"/>
                <a:gd name="T10" fmla="*/ 1926239692 w 42"/>
                <a:gd name="T11" fmla="*/ 889084588 h 57"/>
                <a:gd name="T12" fmla="*/ 1333722779 w 42"/>
                <a:gd name="T13" fmla="*/ 296268394 h 57"/>
                <a:gd name="T14" fmla="*/ 1333722779 w 42"/>
                <a:gd name="T15" fmla="*/ 296268394 h 57"/>
                <a:gd name="T16" fmla="*/ 1037184129 w 42"/>
                <a:gd name="T17" fmla="*/ 0 h 57"/>
                <a:gd name="T18" fmla="*/ 592796842 w 42"/>
                <a:gd name="T19" fmla="*/ 0 h 57"/>
                <a:gd name="T20" fmla="*/ 444667746 w 42"/>
                <a:gd name="T21" fmla="*/ 296268394 h 57"/>
                <a:gd name="T22" fmla="*/ 0 w 42"/>
                <a:gd name="T23" fmla="*/ 592816194 h 57"/>
                <a:gd name="T24" fmla="*/ 0 w 42"/>
                <a:gd name="T25" fmla="*/ 889084588 h 57"/>
                <a:gd name="T26" fmla="*/ 0 w 42"/>
                <a:gd name="T27" fmla="*/ 1333767113 h 57"/>
                <a:gd name="T28" fmla="*/ 0 w 42"/>
                <a:gd name="T29" fmla="*/ 1630034979 h 57"/>
                <a:gd name="T30" fmla="*/ 444667746 w 42"/>
                <a:gd name="T31" fmla="*/ 2074437570 h 57"/>
                <a:gd name="T32" fmla="*/ 444667746 w 42"/>
                <a:gd name="T33" fmla="*/ 2074437570 h 57"/>
                <a:gd name="T34" fmla="*/ 740925938 w 42"/>
                <a:gd name="T35" fmla="*/ 2147483647 h 57"/>
                <a:gd name="T36" fmla="*/ 1185313754 w 42"/>
                <a:gd name="T37" fmla="*/ 2147483647 h 57"/>
                <a:gd name="T38" fmla="*/ 1926239692 w 42"/>
                <a:gd name="T39" fmla="*/ 2147483647 h 57"/>
                <a:gd name="T40" fmla="*/ 1926239692 w 42"/>
                <a:gd name="T41" fmla="*/ 2147483647 h 57"/>
                <a:gd name="T42" fmla="*/ 2147483647 w 42"/>
                <a:gd name="T43" fmla="*/ 2147483647 h 57"/>
                <a:gd name="T44" fmla="*/ 2147483647 w 42"/>
                <a:gd name="T45" fmla="*/ 2147483647 h 57"/>
                <a:gd name="T46" fmla="*/ 2147483647 w 42"/>
                <a:gd name="T47" fmla="*/ 2147483647 h 57"/>
                <a:gd name="T48" fmla="*/ 2147483647 w 42"/>
                <a:gd name="T49" fmla="*/ 2147483647 h 57"/>
                <a:gd name="T50" fmla="*/ 2147483647 w 42"/>
                <a:gd name="T51" fmla="*/ 2147483647 h 57"/>
                <a:gd name="T52" fmla="*/ 2147483647 w 42"/>
                <a:gd name="T53" fmla="*/ 2147483647 h 57"/>
                <a:gd name="T54" fmla="*/ 2147483647 w 42"/>
                <a:gd name="T55" fmla="*/ 2147483647 h 57"/>
                <a:gd name="T56" fmla="*/ 2147483647 w 42"/>
                <a:gd name="T57" fmla="*/ 2147483647 h 57"/>
                <a:gd name="T58" fmla="*/ 2147483647 w 42"/>
                <a:gd name="T59" fmla="*/ 2147483647 h 57"/>
                <a:gd name="T60" fmla="*/ 2147483647 w 42"/>
                <a:gd name="T61" fmla="*/ 2147483647 h 57"/>
                <a:gd name="T62" fmla="*/ 2147483647 w 42"/>
                <a:gd name="T63" fmla="*/ 2147483647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" h="57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1638"/>
            <p:cNvSpPr>
              <a:spLocks/>
            </p:cNvSpPr>
            <p:nvPr/>
          </p:nvSpPr>
          <p:spPr bwMode="auto">
            <a:xfrm>
              <a:off x="2344293" y="3308823"/>
              <a:ext cx="15875" cy="23813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1868319800 h 43"/>
                <a:gd name="T10" fmla="*/ 1968478651 w 29"/>
                <a:gd name="T11" fmla="*/ 679305144 h 43"/>
                <a:gd name="T12" fmla="*/ 1968478651 w 29"/>
                <a:gd name="T13" fmla="*/ 679305144 h 43"/>
                <a:gd name="T14" fmla="*/ 1640348970 w 29"/>
                <a:gd name="T15" fmla="*/ 169902986 h 43"/>
                <a:gd name="T16" fmla="*/ 1312219289 w 29"/>
                <a:gd name="T17" fmla="*/ 0 h 43"/>
                <a:gd name="T18" fmla="*/ 820174759 w 29"/>
                <a:gd name="T19" fmla="*/ 169902986 h 43"/>
                <a:gd name="T20" fmla="*/ 328129681 w 29"/>
                <a:gd name="T21" fmla="*/ 169902986 h 43"/>
                <a:gd name="T22" fmla="*/ 163914849 w 29"/>
                <a:gd name="T23" fmla="*/ 509402158 h 43"/>
                <a:gd name="T24" fmla="*/ 0 w 29"/>
                <a:gd name="T25" fmla="*/ 849208130 h 43"/>
                <a:gd name="T26" fmla="*/ 0 w 29"/>
                <a:gd name="T27" fmla="*/ 1358610842 h 43"/>
                <a:gd name="T28" fmla="*/ 163914849 w 29"/>
                <a:gd name="T29" fmla="*/ 1868319800 h 43"/>
                <a:gd name="T30" fmla="*/ 163914849 w 29"/>
                <a:gd name="T31" fmla="*/ 1868319800 h 43"/>
                <a:gd name="T32" fmla="*/ 820174759 w 29"/>
                <a:gd name="T33" fmla="*/ 2147483647 h 43"/>
                <a:gd name="T34" fmla="*/ 1476434121 w 29"/>
                <a:gd name="T35" fmla="*/ 2147483647 h 43"/>
                <a:gd name="T36" fmla="*/ 1968478651 w 29"/>
                <a:gd name="T37" fmla="*/ 2147483647 h 43"/>
                <a:gd name="T38" fmla="*/ 2147483647 w 29"/>
                <a:gd name="T39" fmla="*/ 2147483647 h 43"/>
                <a:gd name="T40" fmla="*/ 2147483647 w 29"/>
                <a:gd name="T41" fmla="*/ 2147483647 h 43"/>
                <a:gd name="T42" fmla="*/ 2147483647 w 29"/>
                <a:gd name="T43" fmla="*/ 2147483647 h 43"/>
                <a:gd name="T44" fmla="*/ 2147483647 w 29"/>
                <a:gd name="T45" fmla="*/ 2147483647 h 43"/>
                <a:gd name="T46" fmla="*/ 2147483647 w 29"/>
                <a:gd name="T47" fmla="*/ 2147483647 h 43"/>
                <a:gd name="T48" fmla="*/ 2147483647 w 29"/>
                <a:gd name="T49" fmla="*/ 2147483647 h 43"/>
                <a:gd name="T50" fmla="*/ 2147483647 w 29"/>
                <a:gd name="T51" fmla="*/ 2147483647 h 43"/>
                <a:gd name="T52" fmla="*/ 2147483647 w 29"/>
                <a:gd name="T53" fmla="*/ 2147483647 h 43"/>
                <a:gd name="T54" fmla="*/ 2147483647 w 29"/>
                <a:gd name="T55" fmla="*/ 2147483647 h 43"/>
                <a:gd name="T56" fmla="*/ 2147483647 w 29"/>
                <a:gd name="T57" fmla="*/ 2147483647 h 43"/>
                <a:gd name="T58" fmla="*/ 2147483647 w 2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3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1639"/>
            <p:cNvSpPr>
              <a:spLocks/>
            </p:cNvSpPr>
            <p:nvPr/>
          </p:nvSpPr>
          <p:spPr bwMode="auto">
            <a:xfrm>
              <a:off x="2361756" y="3289773"/>
              <a:ext cx="15875" cy="25400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2147483647 h 49"/>
                <a:gd name="T4" fmla="*/ 2147483647 w 32"/>
                <a:gd name="T5" fmla="*/ 2147483647 h 49"/>
                <a:gd name="T6" fmla="*/ 1587157199 w 32"/>
                <a:gd name="T7" fmla="*/ 557025110 h 49"/>
                <a:gd name="T8" fmla="*/ 1587157199 w 32"/>
                <a:gd name="T9" fmla="*/ 557025110 h 49"/>
                <a:gd name="T10" fmla="*/ 1465086883 w 32"/>
                <a:gd name="T11" fmla="*/ 417835702 h 49"/>
                <a:gd name="T12" fmla="*/ 1098876926 w 32"/>
                <a:gd name="T13" fmla="*/ 139188890 h 49"/>
                <a:gd name="T14" fmla="*/ 976806609 w 32"/>
                <a:gd name="T15" fmla="*/ 0 h 49"/>
                <a:gd name="T16" fmla="*/ 610350590 w 32"/>
                <a:gd name="T17" fmla="*/ 0 h 49"/>
                <a:gd name="T18" fmla="*/ 244140137 w 32"/>
                <a:gd name="T19" fmla="*/ 139188890 h 49"/>
                <a:gd name="T20" fmla="*/ 122070316 w 32"/>
                <a:gd name="T21" fmla="*/ 417835702 h 49"/>
                <a:gd name="T22" fmla="*/ 0 w 32"/>
                <a:gd name="T23" fmla="*/ 696482514 h 49"/>
                <a:gd name="T24" fmla="*/ 122070316 w 32"/>
                <a:gd name="T25" fmla="*/ 1114318216 h 49"/>
                <a:gd name="T26" fmla="*/ 122070316 w 32"/>
                <a:gd name="T27" fmla="*/ 1114318216 h 49"/>
                <a:gd name="T28" fmla="*/ 1098876926 w 32"/>
                <a:gd name="T29" fmla="*/ 2147483647 h 49"/>
                <a:gd name="T30" fmla="*/ 2147483647 w 32"/>
                <a:gd name="T31" fmla="*/ 2147483647 h 49"/>
                <a:gd name="T32" fmla="*/ 2147483647 w 32"/>
                <a:gd name="T33" fmla="*/ 2147483647 h 49"/>
                <a:gd name="T34" fmla="*/ 2147483647 w 32"/>
                <a:gd name="T35" fmla="*/ 2147483647 h 49"/>
                <a:gd name="T36" fmla="*/ 2147483647 w 32"/>
                <a:gd name="T37" fmla="*/ 2147483647 h 49"/>
                <a:gd name="T38" fmla="*/ 2147483647 w 32"/>
                <a:gd name="T39" fmla="*/ 2147483647 h 49"/>
                <a:gd name="T40" fmla="*/ 2147483647 w 32"/>
                <a:gd name="T41" fmla="*/ 2147483647 h 49"/>
                <a:gd name="T42" fmla="*/ 2147483647 w 32"/>
                <a:gd name="T43" fmla="*/ 2147483647 h 49"/>
                <a:gd name="T44" fmla="*/ 2147483647 w 32"/>
                <a:gd name="T45" fmla="*/ 2147483647 h 49"/>
                <a:gd name="T46" fmla="*/ 2147483647 w 32"/>
                <a:gd name="T47" fmla="*/ 2147483647 h 49"/>
                <a:gd name="T48" fmla="*/ 2147483647 w 32"/>
                <a:gd name="T49" fmla="*/ 2147483647 h 49"/>
                <a:gd name="T50" fmla="*/ 2147483647 w 32"/>
                <a:gd name="T51" fmla="*/ 2147483647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" h="49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1640"/>
            <p:cNvSpPr>
              <a:spLocks/>
            </p:cNvSpPr>
            <p:nvPr/>
          </p:nvSpPr>
          <p:spPr bwMode="auto">
            <a:xfrm>
              <a:off x="2398268" y="3480273"/>
              <a:ext cx="22225" cy="34925"/>
            </a:xfrm>
            <a:custGeom>
              <a:avLst/>
              <a:gdLst>
                <a:gd name="T0" fmla="*/ 2147483647 w 42"/>
                <a:gd name="T1" fmla="*/ 2147483647 h 65"/>
                <a:gd name="T2" fmla="*/ 2147483647 w 42"/>
                <a:gd name="T3" fmla="*/ 2147483647 h 65"/>
                <a:gd name="T4" fmla="*/ 2147483647 w 42"/>
                <a:gd name="T5" fmla="*/ 2147483647 h 65"/>
                <a:gd name="T6" fmla="*/ 2147483647 w 42"/>
                <a:gd name="T7" fmla="*/ 2147483647 h 65"/>
                <a:gd name="T8" fmla="*/ 2147483647 w 42"/>
                <a:gd name="T9" fmla="*/ 2147483647 h 65"/>
                <a:gd name="T10" fmla="*/ 2147483647 w 42"/>
                <a:gd name="T11" fmla="*/ 2147483647 h 65"/>
                <a:gd name="T12" fmla="*/ 2147483647 w 42"/>
                <a:gd name="T13" fmla="*/ 1861534738 h 65"/>
                <a:gd name="T14" fmla="*/ 2074368788 w 42"/>
                <a:gd name="T15" fmla="*/ 775735832 h 65"/>
                <a:gd name="T16" fmla="*/ 2074368788 w 42"/>
                <a:gd name="T17" fmla="*/ 775735832 h 65"/>
                <a:gd name="T18" fmla="*/ 2074368788 w 42"/>
                <a:gd name="T19" fmla="*/ 310352147 h 65"/>
                <a:gd name="T20" fmla="*/ 1629980971 w 42"/>
                <a:gd name="T21" fmla="*/ 155031538 h 65"/>
                <a:gd name="T22" fmla="*/ 1481851875 w 42"/>
                <a:gd name="T23" fmla="*/ 0 h 65"/>
                <a:gd name="T24" fmla="*/ 1037184129 w 42"/>
                <a:gd name="T25" fmla="*/ 0 h 65"/>
                <a:gd name="T26" fmla="*/ 592796842 w 42"/>
                <a:gd name="T27" fmla="*/ 0 h 65"/>
                <a:gd name="T28" fmla="*/ 444667746 w 42"/>
                <a:gd name="T29" fmla="*/ 155031538 h 65"/>
                <a:gd name="T30" fmla="*/ 296258192 w 42"/>
                <a:gd name="T31" fmla="*/ 310352147 h 65"/>
                <a:gd name="T32" fmla="*/ 0 w 42"/>
                <a:gd name="T33" fmla="*/ 775735832 h 65"/>
                <a:gd name="T34" fmla="*/ 0 w 42"/>
                <a:gd name="T35" fmla="*/ 775735832 h 65"/>
                <a:gd name="T36" fmla="*/ 296258192 w 42"/>
                <a:gd name="T37" fmla="*/ 1861534738 h 65"/>
                <a:gd name="T38" fmla="*/ 444667746 w 42"/>
                <a:gd name="T39" fmla="*/ 2147483647 h 65"/>
                <a:gd name="T40" fmla="*/ 889055033 w 42"/>
                <a:gd name="T41" fmla="*/ 2147483647 h 65"/>
                <a:gd name="T42" fmla="*/ 1481851875 w 42"/>
                <a:gd name="T43" fmla="*/ 2147483647 h 65"/>
                <a:gd name="T44" fmla="*/ 1481851875 w 42"/>
                <a:gd name="T45" fmla="*/ 2147483647 h 65"/>
                <a:gd name="T46" fmla="*/ 2147483647 w 42"/>
                <a:gd name="T47" fmla="*/ 2147483647 h 65"/>
                <a:gd name="T48" fmla="*/ 2147483647 w 42"/>
                <a:gd name="T49" fmla="*/ 2147483647 h 65"/>
                <a:gd name="T50" fmla="*/ 2147483647 w 42"/>
                <a:gd name="T51" fmla="*/ 2147483647 h 65"/>
                <a:gd name="T52" fmla="*/ 2147483647 w 42"/>
                <a:gd name="T53" fmla="*/ 2147483647 h 65"/>
                <a:gd name="T54" fmla="*/ 2147483647 w 42"/>
                <a:gd name="T55" fmla="*/ 2147483647 h 65"/>
                <a:gd name="T56" fmla="*/ 2147483647 w 42"/>
                <a:gd name="T57" fmla="*/ 2147483647 h 65"/>
                <a:gd name="T58" fmla="*/ 2147483647 w 42"/>
                <a:gd name="T59" fmla="*/ 2147483647 h 65"/>
                <a:gd name="T60" fmla="*/ 2147483647 w 42"/>
                <a:gd name="T61" fmla="*/ 2147483647 h 65"/>
                <a:gd name="T62" fmla="*/ 2147483647 w 42"/>
                <a:gd name="T63" fmla="*/ 2147483647 h 65"/>
                <a:gd name="T64" fmla="*/ 2147483647 w 42"/>
                <a:gd name="T65" fmla="*/ 2147483647 h 65"/>
                <a:gd name="T66" fmla="*/ 2147483647 w 42"/>
                <a:gd name="T67" fmla="*/ 2147483647 h 65"/>
                <a:gd name="T68" fmla="*/ 2147483647 w 42"/>
                <a:gd name="T69" fmla="*/ 2147483647 h 65"/>
                <a:gd name="T70" fmla="*/ 2147483647 w 42"/>
                <a:gd name="T71" fmla="*/ 2147483647 h 65"/>
                <a:gd name="T72" fmla="*/ 2147483647 w 42"/>
                <a:gd name="T73" fmla="*/ 2147483647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" h="65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1641"/>
            <p:cNvSpPr>
              <a:spLocks/>
            </p:cNvSpPr>
            <p:nvPr/>
          </p:nvSpPr>
          <p:spPr bwMode="auto">
            <a:xfrm>
              <a:off x="2420493" y="3451698"/>
              <a:ext cx="15875" cy="38100"/>
            </a:xfrm>
            <a:custGeom>
              <a:avLst/>
              <a:gdLst>
                <a:gd name="T0" fmla="*/ 2147483647 w 30"/>
                <a:gd name="T1" fmla="*/ 2147483647 h 72"/>
                <a:gd name="T2" fmla="*/ 2147483647 w 30"/>
                <a:gd name="T3" fmla="*/ 2147483647 h 72"/>
                <a:gd name="T4" fmla="*/ 2147483647 w 30"/>
                <a:gd name="T5" fmla="*/ 2147483647 h 72"/>
                <a:gd name="T6" fmla="*/ 2147483647 w 30"/>
                <a:gd name="T7" fmla="*/ 2147483647 h 72"/>
                <a:gd name="T8" fmla="*/ 2147483647 w 30"/>
                <a:gd name="T9" fmla="*/ 2147483647 h 72"/>
                <a:gd name="T10" fmla="*/ 2147483647 w 30"/>
                <a:gd name="T11" fmla="*/ 2147483647 h 72"/>
                <a:gd name="T12" fmla="*/ 2147483647 w 30"/>
                <a:gd name="T13" fmla="*/ 2147483647 h 72"/>
                <a:gd name="T14" fmla="*/ 2147483647 w 30"/>
                <a:gd name="T15" fmla="*/ 2147483647 h 72"/>
                <a:gd name="T16" fmla="*/ 2147483647 w 30"/>
                <a:gd name="T17" fmla="*/ 2147483647 h 72"/>
                <a:gd name="T18" fmla="*/ 2074368788 w 30"/>
                <a:gd name="T19" fmla="*/ 2147483647 h 72"/>
                <a:gd name="T20" fmla="*/ 2074368788 w 30"/>
                <a:gd name="T21" fmla="*/ 2147483647 h 72"/>
                <a:gd name="T22" fmla="*/ 2074368788 w 30"/>
                <a:gd name="T23" fmla="*/ 889055033 h 72"/>
                <a:gd name="T24" fmla="*/ 2074368788 w 30"/>
                <a:gd name="T25" fmla="*/ 889055033 h 72"/>
                <a:gd name="T26" fmla="*/ 2074368788 w 30"/>
                <a:gd name="T27" fmla="*/ 444667746 h 72"/>
                <a:gd name="T28" fmla="*/ 1778110067 w 30"/>
                <a:gd name="T29" fmla="*/ 296258192 h 72"/>
                <a:gd name="T30" fmla="*/ 1481851875 w 30"/>
                <a:gd name="T31" fmla="*/ 0 h 72"/>
                <a:gd name="T32" fmla="*/ 1037184129 w 30"/>
                <a:gd name="T33" fmla="*/ 0 h 72"/>
                <a:gd name="T34" fmla="*/ 740925938 w 30"/>
                <a:gd name="T35" fmla="*/ 0 h 72"/>
                <a:gd name="T36" fmla="*/ 444667746 w 30"/>
                <a:gd name="T37" fmla="*/ 296258192 h 72"/>
                <a:gd name="T38" fmla="*/ 148129096 w 30"/>
                <a:gd name="T39" fmla="*/ 444667746 h 72"/>
                <a:gd name="T40" fmla="*/ 0 w 30"/>
                <a:gd name="T41" fmla="*/ 889055033 h 72"/>
                <a:gd name="T42" fmla="*/ 0 w 30"/>
                <a:gd name="T43" fmla="*/ 889055033 h 72"/>
                <a:gd name="T44" fmla="*/ 148129096 w 30"/>
                <a:gd name="T45" fmla="*/ 2147483647 h 72"/>
                <a:gd name="T46" fmla="*/ 444667746 w 30"/>
                <a:gd name="T47" fmla="*/ 2147483647 h 72"/>
                <a:gd name="T48" fmla="*/ 740925938 w 30"/>
                <a:gd name="T49" fmla="*/ 2147483647 h 72"/>
                <a:gd name="T50" fmla="*/ 740925938 w 30"/>
                <a:gd name="T51" fmla="*/ 2147483647 h 72"/>
                <a:gd name="T52" fmla="*/ 1185313754 w 30"/>
                <a:gd name="T53" fmla="*/ 2147483647 h 72"/>
                <a:gd name="T54" fmla="*/ 1629980971 w 30"/>
                <a:gd name="T55" fmla="*/ 2147483647 h 72"/>
                <a:gd name="T56" fmla="*/ 2074368788 w 30"/>
                <a:gd name="T57" fmla="*/ 2147483647 h 72"/>
                <a:gd name="T58" fmla="*/ 2147483647 w 30"/>
                <a:gd name="T59" fmla="*/ 2147483647 h 72"/>
                <a:gd name="T60" fmla="*/ 2147483647 w 30"/>
                <a:gd name="T61" fmla="*/ 2147483647 h 72"/>
                <a:gd name="T62" fmla="*/ 2147483647 w 30"/>
                <a:gd name="T63" fmla="*/ 2147483647 h 72"/>
                <a:gd name="T64" fmla="*/ 2147483647 w 30"/>
                <a:gd name="T65" fmla="*/ 2147483647 h 72"/>
                <a:gd name="T66" fmla="*/ 2147483647 w 30"/>
                <a:gd name="T67" fmla="*/ 2147483647 h 72"/>
                <a:gd name="T68" fmla="*/ 2147483647 w 30"/>
                <a:gd name="T69" fmla="*/ 2147483647 h 72"/>
                <a:gd name="T70" fmla="*/ 2147483647 w 30"/>
                <a:gd name="T71" fmla="*/ 2147483647 h 72"/>
                <a:gd name="T72" fmla="*/ 2147483647 w 30"/>
                <a:gd name="T73" fmla="*/ 2147483647 h 72"/>
                <a:gd name="T74" fmla="*/ 2147483647 w 30"/>
                <a:gd name="T75" fmla="*/ 2147483647 h 72"/>
                <a:gd name="T76" fmla="*/ 2147483647 w 30"/>
                <a:gd name="T77" fmla="*/ 2147483647 h 72"/>
                <a:gd name="T78" fmla="*/ 2147483647 w 30"/>
                <a:gd name="T79" fmla="*/ 2147483647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" h="72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1642"/>
            <p:cNvSpPr>
              <a:spLocks/>
            </p:cNvSpPr>
            <p:nvPr/>
          </p:nvSpPr>
          <p:spPr bwMode="auto">
            <a:xfrm>
              <a:off x="2433193" y="3427886"/>
              <a:ext cx="19050" cy="36513"/>
            </a:xfrm>
            <a:custGeom>
              <a:avLst/>
              <a:gdLst>
                <a:gd name="T0" fmla="*/ 2147483647 w 34"/>
                <a:gd name="T1" fmla="*/ 2147483647 h 69"/>
                <a:gd name="T2" fmla="*/ 2147483647 w 34"/>
                <a:gd name="T3" fmla="*/ 2147483647 h 69"/>
                <a:gd name="T4" fmla="*/ 2147483647 w 34"/>
                <a:gd name="T5" fmla="*/ 2147483647 h 69"/>
                <a:gd name="T6" fmla="*/ 2147483647 w 34"/>
                <a:gd name="T7" fmla="*/ 2147483647 h 69"/>
                <a:gd name="T8" fmla="*/ 2147483647 w 34"/>
                <a:gd name="T9" fmla="*/ 2147483647 h 69"/>
                <a:gd name="T10" fmla="*/ 2147483647 w 34"/>
                <a:gd name="T11" fmla="*/ 2147483647 h 69"/>
                <a:gd name="T12" fmla="*/ 2147483647 w 34"/>
                <a:gd name="T13" fmla="*/ 2147483647 h 69"/>
                <a:gd name="T14" fmla="*/ 2147483647 w 34"/>
                <a:gd name="T15" fmla="*/ 2074425240 h 69"/>
                <a:gd name="T16" fmla="*/ 2147483647 w 34"/>
                <a:gd name="T17" fmla="*/ 1037212620 h 69"/>
                <a:gd name="T18" fmla="*/ 2147483647 w 34"/>
                <a:gd name="T19" fmla="*/ 1037212620 h 69"/>
                <a:gd name="T20" fmla="*/ 2110862144 w 34"/>
                <a:gd name="T21" fmla="*/ 592812897 h 69"/>
                <a:gd name="T22" fmla="*/ 1934747696 w 34"/>
                <a:gd name="T23" fmla="*/ 148133241 h 69"/>
                <a:gd name="T24" fmla="*/ 1407031879 w 34"/>
                <a:gd name="T25" fmla="*/ 0 h 69"/>
                <a:gd name="T26" fmla="*/ 879316624 w 34"/>
                <a:gd name="T27" fmla="*/ 0 h 69"/>
                <a:gd name="T28" fmla="*/ 703515940 w 34"/>
                <a:gd name="T29" fmla="*/ 0 h 69"/>
                <a:gd name="T30" fmla="*/ 175800684 w 34"/>
                <a:gd name="T31" fmla="*/ 148133241 h 69"/>
                <a:gd name="T32" fmla="*/ 0 w 34"/>
                <a:gd name="T33" fmla="*/ 592812897 h 69"/>
                <a:gd name="T34" fmla="*/ 0 w 34"/>
                <a:gd name="T35" fmla="*/ 1037212620 h 69"/>
                <a:gd name="T36" fmla="*/ 0 w 34"/>
                <a:gd name="T37" fmla="*/ 1037212620 h 69"/>
                <a:gd name="T38" fmla="*/ 175800684 w 34"/>
                <a:gd name="T39" fmla="*/ 2074425240 h 69"/>
                <a:gd name="T40" fmla="*/ 527715256 w 34"/>
                <a:gd name="T41" fmla="*/ 2147483647 h 69"/>
                <a:gd name="T42" fmla="*/ 1407031879 w 34"/>
                <a:gd name="T43" fmla="*/ 2147483647 h 69"/>
                <a:gd name="T44" fmla="*/ 1407031879 w 34"/>
                <a:gd name="T45" fmla="*/ 2147483647 h 69"/>
                <a:gd name="T46" fmla="*/ 2147483647 w 34"/>
                <a:gd name="T47" fmla="*/ 2147483647 h 69"/>
                <a:gd name="T48" fmla="*/ 2147483647 w 34"/>
                <a:gd name="T49" fmla="*/ 2147483647 h 69"/>
                <a:gd name="T50" fmla="*/ 2147483647 w 34"/>
                <a:gd name="T51" fmla="*/ 2147483647 h 69"/>
                <a:gd name="T52" fmla="*/ 2147483647 w 34"/>
                <a:gd name="T53" fmla="*/ 2147483647 h 69"/>
                <a:gd name="T54" fmla="*/ 2147483647 w 34"/>
                <a:gd name="T55" fmla="*/ 2147483647 h 69"/>
                <a:gd name="T56" fmla="*/ 2147483647 w 34"/>
                <a:gd name="T57" fmla="*/ 2147483647 h 69"/>
                <a:gd name="T58" fmla="*/ 2147483647 w 34"/>
                <a:gd name="T59" fmla="*/ 2147483647 h 69"/>
                <a:gd name="T60" fmla="*/ 2147483647 w 34"/>
                <a:gd name="T61" fmla="*/ 2147483647 h 69"/>
                <a:gd name="T62" fmla="*/ 2147483647 w 34"/>
                <a:gd name="T63" fmla="*/ 2147483647 h 69"/>
                <a:gd name="T64" fmla="*/ 2147483647 w 34"/>
                <a:gd name="T65" fmla="*/ 2147483647 h 69"/>
                <a:gd name="T66" fmla="*/ 2147483647 w 34"/>
                <a:gd name="T67" fmla="*/ 2147483647 h 69"/>
                <a:gd name="T68" fmla="*/ 2147483647 w 34"/>
                <a:gd name="T69" fmla="*/ 2147483647 h 69"/>
                <a:gd name="T70" fmla="*/ 2147483647 w 34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" h="69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1643"/>
            <p:cNvSpPr>
              <a:spLocks/>
            </p:cNvSpPr>
            <p:nvPr/>
          </p:nvSpPr>
          <p:spPr bwMode="auto">
            <a:xfrm>
              <a:off x="2449068" y="3407248"/>
              <a:ext cx="19050" cy="49213"/>
            </a:xfrm>
            <a:custGeom>
              <a:avLst/>
              <a:gdLst>
                <a:gd name="T0" fmla="*/ 2147483647 w 37"/>
                <a:gd name="T1" fmla="*/ 2147483647 h 93"/>
                <a:gd name="T2" fmla="*/ 2147483647 w 37"/>
                <a:gd name="T3" fmla="*/ 2147483647 h 93"/>
                <a:gd name="T4" fmla="*/ 2147483647 w 37"/>
                <a:gd name="T5" fmla="*/ 2147483647 h 93"/>
                <a:gd name="T6" fmla="*/ 2147483647 w 37"/>
                <a:gd name="T7" fmla="*/ 2147483647 h 93"/>
                <a:gd name="T8" fmla="*/ 2147483647 w 37"/>
                <a:gd name="T9" fmla="*/ 2147483647 h 93"/>
                <a:gd name="T10" fmla="*/ 2147483647 w 37"/>
                <a:gd name="T11" fmla="*/ 2147483647 h 93"/>
                <a:gd name="T12" fmla="*/ 2047257677 w 37"/>
                <a:gd name="T13" fmla="*/ 2147483647 h 93"/>
                <a:gd name="T14" fmla="*/ 1910738684 w 37"/>
                <a:gd name="T15" fmla="*/ 1037205250 h 93"/>
                <a:gd name="T16" fmla="*/ 1910738684 w 37"/>
                <a:gd name="T17" fmla="*/ 1037205250 h 93"/>
                <a:gd name="T18" fmla="*/ 1910738684 w 37"/>
                <a:gd name="T19" fmla="*/ 444676497 h 93"/>
                <a:gd name="T20" fmla="*/ 1637700182 w 37"/>
                <a:gd name="T21" fmla="*/ 296264377 h 93"/>
                <a:gd name="T22" fmla="*/ 1501446345 w 37"/>
                <a:gd name="T23" fmla="*/ 0 h 93"/>
                <a:gd name="T24" fmla="*/ 1091888335 w 37"/>
                <a:gd name="T25" fmla="*/ 0 h 93"/>
                <a:gd name="T26" fmla="*/ 818850349 w 37"/>
                <a:gd name="T27" fmla="*/ 0 h 93"/>
                <a:gd name="T28" fmla="*/ 409557495 w 37"/>
                <a:gd name="T29" fmla="*/ 296264377 h 93"/>
                <a:gd name="T30" fmla="*/ 273038501 w 37"/>
                <a:gd name="T31" fmla="*/ 444676497 h 93"/>
                <a:gd name="T32" fmla="*/ 0 w 37"/>
                <a:gd name="T33" fmla="*/ 1037205250 h 93"/>
                <a:gd name="T34" fmla="*/ 0 w 37"/>
                <a:gd name="T35" fmla="*/ 1037205250 h 93"/>
                <a:gd name="T36" fmla="*/ 273038501 w 37"/>
                <a:gd name="T37" fmla="*/ 2147483647 h 93"/>
                <a:gd name="T38" fmla="*/ 409557495 w 37"/>
                <a:gd name="T39" fmla="*/ 2147483647 h 93"/>
                <a:gd name="T40" fmla="*/ 1364926836 w 37"/>
                <a:gd name="T41" fmla="*/ 2147483647 h 93"/>
                <a:gd name="T42" fmla="*/ 1364926836 w 37"/>
                <a:gd name="T43" fmla="*/ 2147483647 h 93"/>
                <a:gd name="T44" fmla="*/ 1910738684 w 37"/>
                <a:gd name="T45" fmla="*/ 2147483647 h 93"/>
                <a:gd name="T46" fmla="*/ 2147483647 w 37"/>
                <a:gd name="T47" fmla="*/ 2147483647 h 93"/>
                <a:gd name="T48" fmla="*/ 2147483647 w 37"/>
                <a:gd name="T49" fmla="*/ 2147483647 h 93"/>
                <a:gd name="T50" fmla="*/ 2147483647 w 37"/>
                <a:gd name="T51" fmla="*/ 2147483647 h 93"/>
                <a:gd name="T52" fmla="*/ 2147483647 w 37"/>
                <a:gd name="T53" fmla="*/ 2147483647 h 93"/>
                <a:gd name="T54" fmla="*/ 2147483647 w 37"/>
                <a:gd name="T55" fmla="*/ 2147483647 h 93"/>
                <a:gd name="T56" fmla="*/ 2147483647 w 37"/>
                <a:gd name="T57" fmla="*/ 2147483647 h 93"/>
                <a:gd name="T58" fmla="*/ 2147483647 w 37"/>
                <a:gd name="T59" fmla="*/ 2147483647 h 93"/>
                <a:gd name="T60" fmla="*/ 2147483647 w 37"/>
                <a:gd name="T61" fmla="*/ 2147483647 h 93"/>
                <a:gd name="T62" fmla="*/ 2147483647 w 37"/>
                <a:gd name="T63" fmla="*/ 2147483647 h 93"/>
                <a:gd name="T64" fmla="*/ 2147483647 w 37"/>
                <a:gd name="T65" fmla="*/ 2147483647 h 93"/>
                <a:gd name="T66" fmla="*/ 2147483647 w 37"/>
                <a:gd name="T67" fmla="*/ 2147483647 h 93"/>
                <a:gd name="T68" fmla="*/ 2147483647 w 37"/>
                <a:gd name="T69" fmla="*/ 2147483647 h 93"/>
                <a:gd name="T70" fmla="*/ 2147483647 w 37"/>
                <a:gd name="T71" fmla="*/ 214748364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93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1644"/>
            <p:cNvSpPr>
              <a:spLocks/>
            </p:cNvSpPr>
            <p:nvPr/>
          </p:nvSpPr>
          <p:spPr bwMode="auto">
            <a:xfrm>
              <a:off x="2466531" y="3369148"/>
              <a:ext cx="23813" cy="66675"/>
            </a:xfrm>
            <a:custGeom>
              <a:avLst/>
              <a:gdLst>
                <a:gd name="T0" fmla="*/ 2147483647 w 45"/>
                <a:gd name="T1" fmla="*/ 2147483647 h 126"/>
                <a:gd name="T2" fmla="*/ 2147483647 w 45"/>
                <a:gd name="T3" fmla="*/ 2147483647 h 126"/>
                <a:gd name="T4" fmla="*/ 2147483647 w 45"/>
                <a:gd name="T5" fmla="*/ 2147483647 h 126"/>
                <a:gd name="T6" fmla="*/ 2147483647 w 45"/>
                <a:gd name="T7" fmla="*/ 2147483647 h 126"/>
                <a:gd name="T8" fmla="*/ 2147483647 w 45"/>
                <a:gd name="T9" fmla="*/ 2147483647 h 126"/>
                <a:gd name="T10" fmla="*/ 2147483647 w 45"/>
                <a:gd name="T11" fmla="*/ 2147483647 h 126"/>
                <a:gd name="T12" fmla="*/ 2147483647 w 45"/>
                <a:gd name="T13" fmla="*/ 2147483647 h 126"/>
                <a:gd name="T14" fmla="*/ 1926320355 w 45"/>
                <a:gd name="T15" fmla="*/ 1037184129 h 126"/>
                <a:gd name="T16" fmla="*/ 1926320355 w 45"/>
                <a:gd name="T17" fmla="*/ 1037184129 h 126"/>
                <a:gd name="T18" fmla="*/ 1778184974 w 45"/>
                <a:gd name="T19" fmla="*/ 592796842 h 126"/>
                <a:gd name="T20" fmla="*/ 1630049593 w 45"/>
                <a:gd name="T21" fmla="*/ 148129096 h 126"/>
                <a:gd name="T22" fmla="*/ 1333778830 w 45"/>
                <a:gd name="T23" fmla="*/ 0 h 126"/>
                <a:gd name="T24" fmla="*/ 1037227604 w 45"/>
                <a:gd name="T25" fmla="*/ 0 h 126"/>
                <a:gd name="T26" fmla="*/ 592821460 w 45"/>
                <a:gd name="T27" fmla="*/ 0 h 126"/>
                <a:gd name="T28" fmla="*/ 148135381 w 45"/>
                <a:gd name="T29" fmla="*/ 148129096 h 126"/>
                <a:gd name="T30" fmla="*/ 0 w 45"/>
                <a:gd name="T31" fmla="*/ 592796842 h 126"/>
                <a:gd name="T32" fmla="*/ 0 w 45"/>
                <a:gd name="T33" fmla="*/ 1037184129 h 126"/>
                <a:gd name="T34" fmla="*/ 0 w 45"/>
                <a:gd name="T35" fmla="*/ 1037184129 h 126"/>
                <a:gd name="T36" fmla="*/ 148135381 w 45"/>
                <a:gd name="T37" fmla="*/ 2147483647 h 126"/>
                <a:gd name="T38" fmla="*/ 740956841 w 45"/>
                <a:gd name="T39" fmla="*/ 2147483647 h 126"/>
                <a:gd name="T40" fmla="*/ 1333778830 w 45"/>
                <a:gd name="T41" fmla="*/ 2147483647 h 126"/>
                <a:gd name="T42" fmla="*/ 1926320355 w 45"/>
                <a:gd name="T43" fmla="*/ 2147483647 h 126"/>
                <a:gd name="T44" fmla="*/ 1926320355 w 45"/>
                <a:gd name="T45" fmla="*/ 2147483647 h 126"/>
                <a:gd name="T46" fmla="*/ 2147483647 w 45"/>
                <a:gd name="T47" fmla="*/ 2147483647 h 126"/>
                <a:gd name="T48" fmla="*/ 2147483647 w 45"/>
                <a:gd name="T49" fmla="*/ 2147483647 h 126"/>
                <a:gd name="T50" fmla="*/ 2147483647 w 45"/>
                <a:gd name="T51" fmla="*/ 2147483647 h 126"/>
                <a:gd name="T52" fmla="*/ 2147483647 w 45"/>
                <a:gd name="T53" fmla="*/ 2147483647 h 126"/>
                <a:gd name="T54" fmla="*/ 2147483647 w 45"/>
                <a:gd name="T55" fmla="*/ 2147483647 h 126"/>
                <a:gd name="T56" fmla="*/ 2147483647 w 45"/>
                <a:gd name="T57" fmla="*/ 2147483647 h 126"/>
                <a:gd name="T58" fmla="*/ 2147483647 w 45"/>
                <a:gd name="T59" fmla="*/ 2147483647 h 126"/>
                <a:gd name="T60" fmla="*/ 2147483647 w 45"/>
                <a:gd name="T61" fmla="*/ 2147483647 h 126"/>
                <a:gd name="T62" fmla="*/ 2147483647 w 45"/>
                <a:gd name="T63" fmla="*/ 2147483647 h 126"/>
                <a:gd name="T64" fmla="*/ 2147483647 w 45"/>
                <a:gd name="T65" fmla="*/ 2147483647 h 126"/>
                <a:gd name="T66" fmla="*/ 2147483647 w 45"/>
                <a:gd name="T67" fmla="*/ 2147483647 h 126"/>
                <a:gd name="T68" fmla="*/ 2147483647 w 45"/>
                <a:gd name="T69" fmla="*/ 2147483647 h 126"/>
                <a:gd name="T70" fmla="*/ 2147483647 w 45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26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1645"/>
            <p:cNvSpPr>
              <a:spLocks/>
            </p:cNvSpPr>
            <p:nvPr/>
          </p:nvSpPr>
          <p:spPr bwMode="auto">
            <a:xfrm>
              <a:off x="2487168" y="3351686"/>
              <a:ext cx="17463" cy="53975"/>
            </a:xfrm>
            <a:custGeom>
              <a:avLst/>
              <a:gdLst>
                <a:gd name="T0" fmla="*/ 2147483647 w 33"/>
                <a:gd name="T1" fmla="*/ 2147483647 h 103"/>
                <a:gd name="T2" fmla="*/ 2147483647 w 33"/>
                <a:gd name="T3" fmla="*/ 2147483647 h 103"/>
                <a:gd name="T4" fmla="*/ 2147483647 w 33"/>
                <a:gd name="T5" fmla="*/ 2147483647 h 103"/>
                <a:gd name="T6" fmla="*/ 2147483647 w 33"/>
                <a:gd name="T7" fmla="*/ 2147483647 h 103"/>
                <a:gd name="T8" fmla="*/ 2147483647 w 33"/>
                <a:gd name="T9" fmla="*/ 2147483647 h 103"/>
                <a:gd name="T10" fmla="*/ 2074767388 w 33"/>
                <a:gd name="T11" fmla="*/ 2147483647 h 103"/>
                <a:gd name="T12" fmla="*/ 1926349880 w 33"/>
                <a:gd name="T13" fmla="*/ 1007256821 h 103"/>
                <a:gd name="T14" fmla="*/ 1926349880 w 33"/>
                <a:gd name="T15" fmla="*/ 1007256821 h 103"/>
                <a:gd name="T16" fmla="*/ 1778212310 w 33"/>
                <a:gd name="T17" fmla="*/ 575575251 h 103"/>
                <a:gd name="T18" fmla="*/ 1481936639 w 33"/>
                <a:gd name="T19" fmla="*/ 143893682 h 103"/>
                <a:gd name="T20" fmla="*/ 1333799068 w 33"/>
                <a:gd name="T21" fmla="*/ 0 h 103"/>
                <a:gd name="T22" fmla="*/ 889105890 w 33"/>
                <a:gd name="T23" fmla="*/ 0 h 103"/>
                <a:gd name="T24" fmla="*/ 592830749 w 33"/>
                <a:gd name="T25" fmla="*/ 0 h 103"/>
                <a:gd name="T26" fmla="*/ 148137571 w 33"/>
                <a:gd name="T27" fmla="*/ 143893682 h 103"/>
                <a:gd name="T28" fmla="*/ 0 w 33"/>
                <a:gd name="T29" fmla="*/ 575575251 h 103"/>
                <a:gd name="T30" fmla="*/ 0 w 33"/>
                <a:gd name="T31" fmla="*/ 1007256821 h 103"/>
                <a:gd name="T32" fmla="*/ 0 w 33"/>
                <a:gd name="T33" fmla="*/ 1007256821 h 103"/>
                <a:gd name="T34" fmla="*/ 148137571 w 33"/>
                <a:gd name="T35" fmla="*/ 2147483647 h 103"/>
                <a:gd name="T36" fmla="*/ 296275141 w 33"/>
                <a:gd name="T37" fmla="*/ 2147483647 h 103"/>
                <a:gd name="T38" fmla="*/ 1185381561 w 33"/>
                <a:gd name="T39" fmla="*/ 2147483647 h 103"/>
                <a:gd name="T40" fmla="*/ 1185381561 w 33"/>
                <a:gd name="T41" fmla="*/ 2147483647 h 103"/>
                <a:gd name="T42" fmla="*/ 2147483647 w 33"/>
                <a:gd name="T43" fmla="*/ 2147483647 h 103"/>
                <a:gd name="T44" fmla="*/ 2147483647 w 33"/>
                <a:gd name="T45" fmla="*/ 2147483647 h 103"/>
                <a:gd name="T46" fmla="*/ 2147483647 w 33"/>
                <a:gd name="T47" fmla="*/ 2147483647 h 103"/>
                <a:gd name="T48" fmla="*/ 2147483647 w 33"/>
                <a:gd name="T49" fmla="*/ 2147483647 h 103"/>
                <a:gd name="T50" fmla="*/ 2147483647 w 33"/>
                <a:gd name="T51" fmla="*/ 2147483647 h 103"/>
                <a:gd name="T52" fmla="*/ 2147483647 w 33"/>
                <a:gd name="T53" fmla="*/ 2147483647 h 103"/>
                <a:gd name="T54" fmla="*/ 2147483647 w 33"/>
                <a:gd name="T55" fmla="*/ 2147483647 h 103"/>
                <a:gd name="T56" fmla="*/ 2147483647 w 33"/>
                <a:gd name="T57" fmla="*/ 2147483647 h 103"/>
                <a:gd name="T58" fmla="*/ 2147483647 w 33"/>
                <a:gd name="T59" fmla="*/ 2147483647 h 103"/>
                <a:gd name="T60" fmla="*/ 2147483647 w 33"/>
                <a:gd name="T61" fmla="*/ 2147483647 h 103"/>
                <a:gd name="T62" fmla="*/ 2147483647 w 33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" h="10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1646"/>
            <p:cNvSpPr>
              <a:spLocks/>
            </p:cNvSpPr>
            <p:nvPr/>
          </p:nvSpPr>
          <p:spPr bwMode="auto">
            <a:xfrm>
              <a:off x="2504631" y="3315173"/>
              <a:ext cx="25400" cy="60325"/>
            </a:xfrm>
            <a:custGeom>
              <a:avLst/>
              <a:gdLst>
                <a:gd name="T0" fmla="*/ 2147483647 w 49"/>
                <a:gd name="T1" fmla="*/ 2147483647 h 113"/>
                <a:gd name="T2" fmla="*/ 2147483647 w 49"/>
                <a:gd name="T3" fmla="*/ 2147483647 h 113"/>
                <a:gd name="T4" fmla="*/ 2147483647 w 49"/>
                <a:gd name="T5" fmla="*/ 2147483647 h 113"/>
                <a:gd name="T6" fmla="*/ 2147483647 w 49"/>
                <a:gd name="T7" fmla="*/ 2147483647 h 113"/>
                <a:gd name="T8" fmla="*/ 2147483647 w 49"/>
                <a:gd name="T9" fmla="*/ 2147483647 h 113"/>
                <a:gd name="T10" fmla="*/ 2089447543 w 49"/>
                <a:gd name="T11" fmla="*/ 2147483647 h 113"/>
                <a:gd name="T12" fmla="*/ 1671343327 w 49"/>
                <a:gd name="T13" fmla="*/ 608465176 h 113"/>
                <a:gd name="T14" fmla="*/ 1671343327 w 49"/>
                <a:gd name="T15" fmla="*/ 608465176 h 113"/>
                <a:gd name="T16" fmla="*/ 1532154437 w 49"/>
                <a:gd name="T17" fmla="*/ 152187696 h 113"/>
                <a:gd name="T18" fmla="*/ 1392965029 w 49"/>
                <a:gd name="T19" fmla="*/ 0 h 113"/>
                <a:gd name="T20" fmla="*/ 975129327 w 49"/>
                <a:gd name="T21" fmla="*/ 0 h 113"/>
                <a:gd name="T22" fmla="*/ 835671404 w 49"/>
                <a:gd name="T23" fmla="*/ 0 h 113"/>
                <a:gd name="T24" fmla="*/ 417835702 w 49"/>
                <a:gd name="T25" fmla="*/ 152187696 h 113"/>
                <a:gd name="T26" fmla="*/ 0 w 49"/>
                <a:gd name="T27" fmla="*/ 456562556 h 113"/>
                <a:gd name="T28" fmla="*/ 0 w 49"/>
                <a:gd name="T29" fmla="*/ 760652339 h 113"/>
                <a:gd name="T30" fmla="*/ 0 w 49"/>
                <a:gd name="T31" fmla="*/ 1217214894 h 113"/>
                <a:gd name="T32" fmla="*/ 0 w 49"/>
                <a:gd name="T33" fmla="*/ 1217214894 h 113"/>
                <a:gd name="T34" fmla="*/ 139188890 w 49"/>
                <a:gd name="T35" fmla="*/ 2147483647 h 113"/>
                <a:gd name="T36" fmla="*/ 835671404 w 49"/>
                <a:gd name="T37" fmla="*/ 2147483647 h 113"/>
                <a:gd name="T38" fmla="*/ 2089447543 w 49"/>
                <a:gd name="T39" fmla="*/ 2147483647 h 113"/>
                <a:gd name="T40" fmla="*/ 2147483647 w 49"/>
                <a:gd name="T41" fmla="*/ 2147483647 h 113"/>
                <a:gd name="T42" fmla="*/ 2147483647 w 49"/>
                <a:gd name="T43" fmla="*/ 2147483647 h 113"/>
                <a:gd name="T44" fmla="*/ 2147483647 w 49"/>
                <a:gd name="T45" fmla="*/ 2147483647 h 113"/>
                <a:gd name="T46" fmla="*/ 2147483647 w 49"/>
                <a:gd name="T47" fmla="*/ 2147483647 h 113"/>
                <a:gd name="T48" fmla="*/ 2147483647 w 49"/>
                <a:gd name="T49" fmla="*/ 2147483647 h 113"/>
                <a:gd name="T50" fmla="*/ 2147483647 w 49"/>
                <a:gd name="T51" fmla="*/ 2147483647 h 113"/>
                <a:gd name="T52" fmla="*/ 2147483647 w 49"/>
                <a:gd name="T53" fmla="*/ 2147483647 h 113"/>
                <a:gd name="T54" fmla="*/ 2147483647 w 49"/>
                <a:gd name="T55" fmla="*/ 2147483647 h 113"/>
                <a:gd name="T56" fmla="*/ 2147483647 w 49"/>
                <a:gd name="T57" fmla="*/ 2147483647 h 113"/>
                <a:gd name="T58" fmla="*/ 2147483647 w 49"/>
                <a:gd name="T59" fmla="*/ 2147483647 h 113"/>
                <a:gd name="T60" fmla="*/ 2147483647 w 49"/>
                <a:gd name="T61" fmla="*/ 2147483647 h 113"/>
                <a:gd name="T62" fmla="*/ 2147483647 w 49"/>
                <a:gd name="T63" fmla="*/ 2147483647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" h="113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1647"/>
            <p:cNvSpPr>
              <a:spLocks/>
            </p:cNvSpPr>
            <p:nvPr/>
          </p:nvSpPr>
          <p:spPr bwMode="auto">
            <a:xfrm>
              <a:off x="2522093" y="3305648"/>
              <a:ext cx="20638" cy="36513"/>
            </a:xfrm>
            <a:custGeom>
              <a:avLst/>
              <a:gdLst>
                <a:gd name="T0" fmla="*/ 2147483647 w 39"/>
                <a:gd name="T1" fmla="*/ 2147483647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1926332928 w 39"/>
                <a:gd name="T9" fmla="*/ 592812897 h 69"/>
                <a:gd name="T10" fmla="*/ 1926332928 w 39"/>
                <a:gd name="T11" fmla="*/ 592812897 h 69"/>
                <a:gd name="T12" fmla="*/ 1778196539 w 39"/>
                <a:gd name="T13" fmla="*/ 148133241 h 69"/>
                <a:gd name="T14" fmla="*/ 1630060150 w 39"/>
                <a:gd name="T15" fmla="*/ 0 h 69"/>
                <a:gd name="T16" fmla="*/ 1185371047 w 39"/>
                <a:gd name="T17" fmla="*/ 0 h 69"/>
                <a:gd name="T18" fmla="*/ 740961881 w 39"/>
                <a:gd name="T19" fmla="*/ 0 h 69"/>
                <a:gd name="T20" fmla="*/ 592825492 w 39"/>
                <a:gd name="T21" fmla="*/ 148133241 h 69"/>
                <a:gd name="T22" fmla="*/ 148136389 w 39"/>
                <a:gd name="T23" fmla="*/ 296266482 h 69"/>
                <a:gd name="T24" fmla="*/ 0 w 39"/>
                <a:gd name="T25" fmla="*/ 740946138 h 69"/>
                <a:gd name="T26" fmla="*/ 148136389 w 39"/>
                <a:gd name="T27" fmla="*/ 1185345861 h 69"/>
                <a:gd name="T28" fmla="*/ 148136389 w 39"/>
                <a:gd name="T29" fmla="*/ 1185345861 h 69"/>
                <a:gd name="T30" fmla="*/ 740961881 w 39"/>
                <a:gd name="T31" fmla="*/ 2147483647 h 69"/>
                <a:gd name="T32" fmla="*/ 1778196539 w 39"/>
                <a:gd name="T33" fmla="*/ 2147483647 h 69"/>
                <a:gd name="T34" fmla="*/ 2147483647 w 39"/>
                <a:gd name="T35" fmla="*/ 2147483647 h 69"/>
                <a:gd name="T36" fmla="*/ 2147483647 w 39"/>
                <a:gd name="T37" fmla="*/ 2147483647 h 69"/>
                <a:gd name="T38" fmla="*/ 2147483647 w 39"/>
                <a:gd name="T39" fmla="*/ 2147483647 h 69"/>
                <a:gd name="T40" fmla="*/ 2147483647 w 39"/>
                <a:gd name="T41" fmla="*/ 2147483647 h 69"/>
                <a:gd name="T42" fmla="*/ 2147483647 w 39"/>
                <a:gd name="T43" fmla="*/ 2147483647 h 69"/>
                <a:gd name="T44" fmla="*/ 2147483647 w 39"/>
                <a:gd name="T45" fmla="*/ 2147483647 h 69"/>
                <a:gd name="T46" fmla="*/ 2147483647 w 39"/>
                <a:gd name="T47" fmla="*/ 2147483647 h 69"/>
                <a:gd name="T48" fmla="*/ 2147483647 w 39"/>
                <a:gd name="T49" fmla="*/ 2147483647 h 69"/>
                <a:gd name="T50" fmla="*/ 2147483647 w 39"/>
                <a:gd name="T51" fmla="*/ 2147483647 h 69"/>
                <a:gd name="T52" fmla="*/ 2147483647 w 39"/>
                <a:gd name="T53" fmla="*/ 2147483647 h 69"/>
                <a:gd name="T54" fmla="*/ 2147483647 w 39"/>
                <a:gd name="T55" fmla="*/ 2147483647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1648"/>
            <p:cNvSpPr>
              <a:spLocks/>
            </p:cNvSpPr>
            <p:nvPr/>
          </p:nvSpPr>
          <p:spPr bwMode="auto">
            <a:xfrm>
              <a:off x="2630043" y="3292948"/>
              <a:ext cx="11113" cy="22225"/>
            </a:xfrm>
            <a:custGeom>
              <a:avLst/>
              <a:gdLst>
                <a:gd name="T0" fmla="*/ 2147483647 w 20"/>
                <a:gd name="T1" fmla="*/ 889055033 h 42"/>
                <a:gd name="T2" fmla="*/ 2147483647 w 20"/>
                <a:gd name="T3" fmla="*/ 889055033 h 42"/>
                <a:gd name="T4" fmla="*/ 2058724368 w 20"/>
                <a:gd name="T5" fmla="*/ 592796842 h 42"/>
                <a:gd name="T6" fmla="*/ 1715706621 w 20"/>
                <a:gd name="T7" fmla="*/ 148129096 h 42"/>
                <a:gd name="T8" fmla="*/ 1372379932 w 20"/>
                <a:gd name="T9" fmla="*/ 0 h 42"/>
                <a:gd name="T10" fmla="*/ 1029362184 w 20"/>
                <a:gd name="T11" fmla="*/ 0 h 42"/>
                <a:gd name="T12" fmla="*/ 686344437 w 20"/>
                <a:gd name="T13" fmla="*/ 0 h 42"/>
                <a:gd name="T14" fmla="*/ 171663067 w 20"/>
                <a:gd name="T15" fmla="*/ 148129096 h 42"/>
                <a:gd name="T16" fmla="*/ 0 w 20"/>
                <a:gd name="T17" fmla="*/ 592796842 h 42"/>
                <a:gd name="T18" fmla="*/ 0 w 20"/>
                <a:gd name="T19" fmla="*/ 889055033 h 42"/>
                <a:gd name="T20" fmla="*/ 0 w 20"/>
                <a:gd name="T21" fmla="*/ 889055033 h 42"/>
                <a:gd name="T22" fmla="*/ 171663067 w 20"/>
                <a:gd name="T23" fmla="*/ 2147483647 h 42"/>
                <a:gd name="T24" fmla="*/ 343017748 w 20"/>
                <a:gd name="T25" fmla="*/ 2147483647 h 42"/>
                <a:gd name="T26" fmla="*/ 343017748 w 20"/>
                <a:gd name="T27" fmla="*/ 2147483647 h 42"/>
                <a:gd name="T28" fmla="*/ 857699117 w 20"/>
                <a:gd name="T29" fmla="*/ 2147483647 h 42"/>
                <a:gd name="T30" fmla="*/ 1029362184 w 20"/>
                <a:gd name="T31" fmla="*/ 2147483647 h 42"/>
                <a:gd name="T32" fmla="*/ 1029362184 w 20"/>
                <a:gd name="T33" fmla="*/ 2147483647 h 42"/>
                <a:gd name="T34" fmla="*/ 1029362184 w 20"/>
                <a:gd name="T35" fmla="*/ 2147483647 h 42"/>
                <a:gd name="T36" fmla="*/ 1372379932 w 20"/>
                <a:gd name="T37" fmla="*/ 2147483647 h 42"/>
                <a:gd name="T38" fmla="*/ 1715706621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1926239692 h 42"/>
                <a:gd name="T58" fmla="*/ 2147483647 w 20"/>
                <a:gd name="T59" fmla="*/ 889055033 h 42"/>
                <a:gd name="T60" fmla="*/ 2147483647 w 20"/>
                <a:gd name="T61" fmla="*/ 889055033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42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1649"/>
            <p:cNvSpPr>
              <a:spLocks/>
            </p:cNvSpPr>
            <p:nvPr/>
          </p:nvSpPr>
          <p:spPr bwMode="auto">
            <a:xfrm>
              <a:off x="2653856" y="3273898"/>
              <a:ext cx="9525" cy="31750"/>
            </a:xfrm>
            <a:custGeom>
              <a:avLst/>
              <a:gdLst>
                <a:gd name="T0" fmla="*/ 2052440333 w 20"/>
                <a:gd name="T1" fmla="*/ 2147483647 h 61"/>
                <a:gd name="T2" fmla="*/ 2052440333 w 20"/>
                <a:gd name="T3" fmla="*/ 2147483647 h 61"/>
                <a:gd name="T4" fmla="*/ 1620359663 w 20"/>
                <a:gd name="T5" fmla="*/ 2147483647 h 61"/>
                <a:gd name="T6" fmla="*/ 1512396169 w 20"/>
                <a:gd name="T7" fmla="*/ 986931574 h 61"/>
                <a:gd name="T8" fmla="*/ 1512396169 w 20"/>
                <a:gd name="T9" fmla="*/ 986931574 h 61"/>
                <a:gd name="T10" fmla="*/ 1296242486 w 20"/>
                <a:gd name="T11" fmla="*/ 564038230 h 61"/>
                <a:gd name="T12" fmla="*/ 1188278993 w 20"/>
                <a:gd name="T13" fmla="*/ 140874230 h 61"/>
                <a:gd name="T14" fmla="*/ 864161816 w 20"/>
                <a:gd name="T15" fmla="*/ 140874230 h 61"/>
                <a:gd name="T16" fmla="*/ 756198323 w 20"/>
                <a:gd name="T17" fmla="*/ 0 h 61"/>
                <a:gd name="T18" fmla="*/ 432080670 w 20"/>
                <a:gd name="T19" fmla="*/ 140874230 h 61"/>
                <a:gd name="T20" fmla="*/ 107963494 w 20"/>
                <a:gd name="T21" fmla="*/ 140874230 h 61"/>
                <a:gd name="T22" fmla="*/ 0 w 20"/>
                <a:gd name="T23" fmla="*/ 564038230 h 61"/>
                <a:gd name="T24" fmla="*/ 0 w 20"/>
                <a:gd name="T25" fmla="*/ 986931574 h 61"/>
                <a:gd name="T26" fmla="*/ 0 w 20"/>
                <a:gd name="T27" fmla="*/ 986931574 h 61"/>
                <a:gd name="T28" fmla="*/ 0 w 20"/>
                <a:gd name="T29" fmla="*/ 2147483647 h 61"/>
                <a:gd name="T30" fmla="*/ 107963494 w 20"/>
                <a:gd name="T31" fmla="*/ 2147483647 h 61"/>
                <a:gd name="T32" fmla="*/ 756198323 w 20"/>
                <a:gd name="T33" fmla="*/ 2147483647 h 61"/>
                <a:gd name="T34" fmla="*/ 756198323 w 20"/>
                <a:gd name="T35" fmla="*/ 2147483647 h 61"/>
                <a:gd name="T36" fmla="*/ 864161816 w 20"/>
                <a:gd name="T37" fmla="*/ 2147483647 h 61"/>
                <a:gd name="T38" fmla="*/ 972125310 w 20"/>
                <a:gd name="T39" fmla="*/ 2147483647 h 61"/>
                <a:gd name="T40" fmla="*/ 1296242486 w 20"/>
                <a:gd name="T41" fmla="*/ 2147483647 h 61"/>
                <a:gd name="T42" fmla="*/ 1620359663 w 20"/>
                <a:gd name="T43" fmla="*/ 2147483647 h 61"/>
                <a:gd name="T44" fmla="*/ 1944476839 w 20"/>
                <a:gd name="T45" fmla="*/ 2147483647 h 61"/>
                <a:gd name="T46" fmla="*/ 2052440333 w 20"/>
                <a:gd name="T47" fmla="*/ 2147483647 h 61"/>
                <a:gd name="T48" fmla="*/ 2147483647 w 20"/>
                <a:gd name="T49" fmla="*/ 2147483647 h 61"/>
                <a:gd name="T50" fmla="*/ 2052440333 w 20"/>
                <a:gd name="T51" fmla="*/ 2147483647 h 61"/>
                <a:gd name="T52" fmla="*/ 2052440333 w 20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61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1650"/>
            <p:cNvSpPr>
              <a:spLocks/>
            </p:cNvSpPr>
            <p:nvPr/>
          </p:nvSpPr>
          <p:spPr bwMode="auto">
            <a:xfrm>
              <a:off x="2669731" y="3253261"/>
              <a:ext cx="12700" cy="52388"/>
            </a:xfrm>
            <a:custGeom>
              <a:avLst/>
              <a:gdLst>
                <a:gd name="T0" fmla="*/ 2147483647 w 25"/>
                <a:gd name="T1" fmla="*/ 2147483647 h 99"/>
                <a:gd name="T2" fmla="*/ 2147483647 w 25"/>
                <a:gd name="T3" fmla="*/ 2147483647 h 99"/>
                <a:gd name="T4" fmla="*/ 2097544192 w 25"/>
                <a:gd name="T5" fmla="*/ 2147483647 h 99"/>
                <a:gd name="T6" fmla="*/ 1966447680 w 25"/>
                <a:gd name="T7" fmla="*/ 2147483647 h 99"/>
                <a:gd name="T8" fmla="*/ 1835351168 w 25"/>
                <a:gd name="T9" fmla="*/ 1037204083 h 99"/>
                <a:gd name="T10" fmla="*/ 1835351168 w 25"/>
                <a:gd name="T11" fmla="*/ 1037204083 h 99"/>
                <a:gd name="T12" fmla="*/ 1573158144 w 25"/>
                <a:gd name="T13" fmla="*/ 592808320 h 99"/>
                <a:gd name="T14" fmla="*/ 1442061632 w 25"/>
                <a:gd name="T15" fmla="*/ 148132097 h 99"/>
                <a:gd name="T16" fmla="*/ 1310965120 w 25"/>
                <a:gd name="T17" fmla="*/ 0 h 99"/>
                <a:gd name="T18" fmla="*/ 917675584 w 25"/>
                <a:gd name="T19" fmla="*/ 0 h 99"/>
                <a:gd name="T20" fmla="*/ 524386048 w 25"/>
                <a:gd name="T21" fmla="*/ 0 h 99"/>
                <a:gd name="T22" fmla="*/ 262193024 w 25"/>
                <a:gd name="T23" fmla="*/ 148132097 h 99"/>
                <a:gd name="T24" fmla="*/ 0 w 25"/>
                <a:gd name="T25" fmla="*/ 592808320 h 99"/>
                <a:gd name="T26" fmla="*/ 0 w 25"/>
                <a:gd name="T27" fmla="*/ 1037204083 h 99"/>
                <a:gd name="T28" fmla="*/ 0 w 25"/>
                <a:gd name="T29" fmla="*/ 1037204083 h 99"/>
                <a:gd name="T30" fmla="*/ 393289536 w 25"/>
                <a:gd name="T31" fmla="*/ 2147483647 h 99"/>
                <a:gd name="T32" fmla="*/ 786579072 w 25"/>
                <a:gd name="T33" fmla="*/ 2147483647 h 99"/>
                <a:gd name="T34" fmla="*/ 786579072 w 25"/>
                <a:gd name="T35" fmla="*/ 2147483647 h 99"/>
                <a:gd name="T36" fmla="*/ 1048772096 w 25"/>
                <a:gd name="T37" fmla="*/ 2147483647 h 99"/>
                <a:gd name="T38" fmla="*/ 1310965120 w 25"/>
                <a:gd name="T39" fmla="*/ 2147483647 h 99"/>
                <a:gd name="T40" fmla="*/ 1442061632 w 25"/>
                <a:gd name="T41" fmla="*/ 2147483647 h 99"/>
                <a:gd name="T42" fmla="*/ 1442061632 w 25"/>
                <a:gd name="T43" fmla="*/ 2147483647 h 99"/>
                <a:gd name="T44" fmla="*/ 1573158144 w 25"/>
                <a:gd name="T45" fmla="*/ 2147483647 h 99"/>
                <a:gd name="T46" fmla="*/ 1835351168 w 25"/>
                <a:gd name="T47" fmla="*/ 2147483647 h 99"/>
                <a:gd name="T48" fmla="*/ 2097544192 w 25"/>
                <a:gd name="T49" fmla="*/ 2147483647 h 99"/>
                <a:gd name="T50" fmla="*/ 2147483647 w 25"/>
                <a:gd name="T51" fmla="*/ 2147483647 h 99"/>
                <a:gd name="T52" fmla="*/ 2147483647 w 25"/>
                <a:gd name="T53" fmla="*/ 2147483647 h 99"/>
                <a:gd name="T54" fmla="*/ 2147483647 w 25"/>
                <a:gd name="T55" fmla="*/ 2147483647 h 99"/>
                <a:gd name="T56" fmla="*/ 2147483647 w 25"/>
                <a:gd name="T57" fmla="*/ 2147483647 h 99"/>
                <a:gd name="T58" fmla="*/ 2147483647 w 25"/>
                <a:gd name="T59" fmla="*/ 2147483647 h 99"/>
                <a:gd name="T60" fmla="*/ 2147483647 w 25"/>
                <a:gd name="T61" fmla="*/ 2147483647 h 99"/>
                <a:gd name="T62" fmla="*/ 2147483647 w 25"/>
                <a:gd name="T63" fmla="*/ 2147483647 h 99"/>
                <a:gd name="T64" fmla="*/ 2147483647 w 25"/>
                <a:gd name="T65" fmla="*/ 2147483647 h 99"/>
                <a:gd name="T66" fmla="*/ 2147483647 w 25"/>
                <a:gd name="T67" fmla="*/ 2147483647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99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1651"/>
            <p:cNvSpPr>
              <a:spLocks/>
            </p:cNvSpPr>
            <p:nvPr/>
          </p:nvSpPr>
          <p:spPr bwMode="auto">
            <a:xfrm>
              <a:off x="2684018" y="3253261"/>
              <a:ext cx="7938" cy="36513"/>
            </a:xfrm>
            <a:custGeom>
              <a:avLst/>
              <a:gdLst>
                <a:gd name="T0" fmla="*/ 0 w 14"/>
                <a:gd name="T1" fmla="*/ 1083800881 h 68"/>
                <a:gd name="T2" fmla="*/ 0 w 14"/>
                <a:gd name="T3" fmla="*/ 2147483647 h 68"/>
                <a:gd name="T4" fmla="*/ 0 w 14"/>
                <a:gd name="T5" fmla="*/ 2147483647 h 68"/>
                <a:gd name="T6" fmla="*/ 0 w 14"/>
                <a:gd name="T7" fmla="*/ 2147483647 h 68"/>
                <a:gd name="T8" fmla="*/ 546852789 w 14"/>
                <a:gd name="T9" fmla="*/ 2147483647 h 68"/>
                <a:gd name="T10" fmla="*/ 729137052 w 14"/>
                <a:gd name="T11" fmla="*/ 2147483647 h 68"/>
                <a:gd name="T12" fmla="*/ 1275989841 w 14"/>
                <a:gd name="T13" fmla="*/ 2147483647 h 68"/>
                <a:gd name="T14" fmla="*/ 1822842630 w 14"/>
                <a:gd name="T15" fmla="*/ 2147483647 h 68"/>
                <a:gd name="T16" fmla="*/ 2005126893 w 14"/>
                <a:gd name="T17" fmla="*/ 2147483647 h 68"/>
                <a:gd name="T18" fmla="*/ 2147483647 w 14"/>
                <a:gd name="T19" fmla="*/ 2147483647 h 68"/>
                <a:gd name="T20" fmla="*/ 2147483647 w 14"/>
                <a:gd name="T21" fmla="*/ 2147483647 h 68"/>
                <a:gd name="T22" fmla="*/ 2147483647 w 14"/>
                <a:gd name="T23" fmla="*/ 1083800881 h 68"/>
                <a:gd name="T24" fmla="*/ 2147483647 w 14"/>
                <a:gd name="T25" fmla="*/ 1083800881 h 68"/>
                <a:gd name="T26" fmla="*/ 2147483647 w 14"/>
                <a:gd name="T27" fmla="*/ 619314713 h 68"/>
                <a:gd name="T28" fmla="*/ 2005126893 w 14"/>
                <a:gd name="T29" fmla="*/ 464486169 h 68"/>
                <a:gd name="T30" fmla="*/ 1822842630 w 14"/>
                <a:gd name="T31" fmla="*/ 309657625 h 68"/>
                <a:gd name="T32" fmla="*/ 1275989841 w 14"/>
                <a:gd name="T33" fmla="*/ 0 h 68"/>
                <a:gd name="T34" fmla="*/ 729137052 w 14"/>
                <a:gd name="T35" fmla="*/ 309657625 h 68"/>
                <a:gd name="T36" fmla="*/ 546852789 w 14"/>
                <a:gd name="T37" fmla="*/ 464486169 h 68"/>
                <a:gd name="T38" fmla="*/ 0 w 14"/>
                <a:gd name="T39" fmla="*/ 619314713 h 68"/>
                <a:gd name="T40" fmla="*/ 0 w 14"/>
                <a:gd name="T41" fmla="*/ 1083800881 h 68"/>
                <a:gd name="T42" fmla="*/ 0 w 14"/>
                <a:gd name="T43" fmla="*/ 1083800881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68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1652"/>
            <p:cNvSpPr>
              <a:spLocks/>
            </p:cNvSpPr>
            <p:nvPr/>
          </p:nvSpPr>
          <p:spPr bwMode="auto">
            <a:xfrm>
              <a:off x="2485581" y="3583461"/>
              <a:ext cx="19050" cy="20638"/>
            </a:xfrm>
            <a:custGeom>
              <a:avLst/>
              <a:gdLst>
                <a:gd name="T0" fmla="*/ 2147483647 w 38"/>
                <a:gd name="T1" fmla="*/ 2147483647 h 39"/>
                <a:gd name="T2" fmla="*/ 2147483647 w 38"/>
                <a:gd name="T3" fmla="*/ 2147483647 h 39"/>
                <a:gd name="T4" fmla="*/ 2147483647 w 38"/>
                <a:gd name="T5" fmla="*/ 2147483647 h 39"/>
                <a:gd name="T6" fmla="*/ 2147483647 w 38"/>
                <a:gd name="T7" fmla="*/ 2147483647 h 39"/>
                <a:gd name="T8" fmla="*/ 2147483647 w 38"/>
                <a:gd name="T9" fmla="*/ 1926332928 h 39"/>
                <a:gd name="T10" fmla="*/ 2147483647 w 38"/>
                <a:gd name="T11" fmla="*/ 1926332928 h 39"/>
                <a:gd name="T12" fmla="*/ 1385764678 w 38"/>
                <a:gd name="T13" fmla="*/ 296272778 h 39"/>
                <a:gd name="T14" fmla="*/ 1385764678 w 38"/>
                <a:gd name="T15" fmla="*/ 296272778 h 39"/>
                <a:gd name="T16" fmla="*/ 1133944733 w 38"/>
                <a:gd name="T17" fmla="*/ 0 h 39"/>
                <a:gd name="T18" fmla="*/ 630053183 w 38"/>
                <a:gd name="T19" fmla="*/ 148136389 h 39"/>
                <a:gd name="T20" fmla="*/ 252071605 w 38"/>
                <a:gd name="T21" fmla="*/ 296272778 h 39"/>
                <a:gd name="T22" fmla="*/ 0 w 38"/>
                <a:gd name="T23" fmla="*/ 889098269 h 39"/>
                <a:gd name="T24" fmla="*/ 0 w 38"/>
                <a:gd name="T25" fmla="*/ 1333787372 h 39"/>
                <a:gd name="T26" fmla="*/ 0 w 38"/>
                <a:gd name="T27" fmla="*/ 1333787372 h 39"/>
                <a:gd name="T28" fmla="*/ 0 w 38"/>
                <a:gd name="T29" fmla="*/ 1778196539 h 39"/>
                <a:gd name="T30" fmla="*/ 252071605 w 38"/>
                <a:gd name="T31" fmla="*/ 1926332928 h 39"/>
                <a:gd name="T32" fmla="*/ 755963155 w 38"/>
                <a:gd name="T33" fmla="*/ 2147483647 h 39"/>
                <a:gd name="T34" fmla="*/ 755963155 w 38"/>
                <a:gd name="T35" fmla="*/ 2147483647 h 39"/>
                <a:gd name="T36" fmla="*/ 1385764678 w 38"/>
                <a:gd name="T37" fmla="*/ 2147483647 h 39"/>
                <a:gd name="T38" fmla="*/ 1889907888 w 38"/>
                <a:gd name="T39" fmla="*/ 2147483647 h 39"/>
                <a:gd name="T40" fmla="*/ 1889907888 w 38"/>
                <a:gd name="T41" fmla="*/ 2147483647 h 39"/>
                <a:gd name="T42" fmla="*/ 2147483647 w 38"/>
                <a:gd name="T43" fmla="*/ 2147483647 h 39"/>
                <a:gd name="T44" fmla="*/ 2147483647 w 38"/>
                <a:gd name="T45" fmla="*/ 2147483647 h 39"/>
                <a:gd name="T46" fmla="*/ 2147483647 w 38"/>
                <a:gd name="T47" fmla="*/ 2147483647 h 39"/>
                <a:gd name="T48" fmla="*/ 2147483647 w 38"/>
                <a:gd name="T49" fmla="*/ 2147483647 h 39"/>
                <a:gd name="T50" fmla="*/ 2147483647 w 38"/>
                <a:gd name="T51" fmla="*/ 2147483647 h 39"/>
                <a:gd name="T52" fmla="*/ 2147483647 w 38"/>
                <a:gd name="T53" fmla="*/ 2147483647 h 39"/>
                <a:gd name="T54" fmla="*/ 2147483647 w 38"/>
                <a:gd name="T55" fmla="*/ 2147483647 h 39"/>
                <a:gd name="T56" fmla="*/ 2147483647 w 38"/>
                <a:gd name="T57" fmla="*/ 2147483647 h 39"/>
                <a:gd name="T58" fmla="*/ 2147483647 w 38"/>
                <a:gd name="T59" fmla="*/ 2147483647 h 39"/>
                <a:gd name="T60" fmla="*/ 2147483647 w 38"/>
                <a:gd name="T61" fmla="*/ 2147483647 h 39"/>
                <a:gd name="T62" fmla="*/ 2147483647 w 38"/>
                <a:gd name="T63" fmla="*/ 2147483647 h 39"/>
                <a:gd name="T64" fmla="*/ 2147483647 w 38"/>
                <a:gd name="T65" fmla="*/ 2147483647 h 39"/>
                <a:gd name="T66" fmla="*/ 2147483647 w 38"/>
                <a:gd name="T67" fmla="*/ 2147483647 h 39"/>
                <a:gd name="T68" fmla="*/ 2147483647 w 38"/>
                <a:gd name="T69" fmla="*/ 2147483647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1653"/>
            <p:cNvSpPr>
              <a:spLocks/>
            </p:cNvSpPr>
            <p:nvPr/>
          </p:nvSpPr>
          <p:spPr bwMode="auto">
            <a:xfrm>
              <a:off x="2501456" y="3573936"/>
              <a:ext cx="25400" cy="33338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1894007745 w 47"/>
                <a:gd name="T13" fmla="*/ 404846927 h 65"/>
                <a:gd name="T14" fmla="*/ 1894007745 w 47"/>
                <a:gd name="T15" fmla="*/ 404846927 h 65"/>
                <a:gd name="T16" fmla="*/ 1736295362 w 47"/>
                <a:gd name="T17" fmla="*/ 134949147 h 65"/>
                <a:gd name="T18" fmla="*/ 1262574553 w 47"/>
                <a:gd name="T19" fmla="*/ 0 h 65"/>
                <a:gd name="T20" fmla="*/ 789145574 w 47"/>
                <a:gd name="T21" fmla="*/ 0 h 65"/>
                <a:gd name="T22" fmla="*/ 315716596 w 47"/>
                <a:gd name="T23" fmla="*/ 134949147 h 65"/>
                <a:gd name="T24" fmla="*/ 157712383 w 47"/>
                <a:gd name="T25" fmla="*/ 404846927 h 65"/>
                <a:gd name="T26" fmla="*/ 0 w 47"/>
                <a:gd name="T27" fmla="*/ 674482107 h 65"/>
                <a:gd name="T28" fmla="*/ 0 w 47"/>
                <a:gd name="T29" fmla="*/ 944379887 h 65"/>
                <a:gd name="T30" fmla="*/ 157712383 w 47"/>
                <a:gd name="T31" fmla="*/ 1349227327 h 65"/>
                <a:gd name="T32" fmla="*/ 157712383 w 47"/>
                <a:gd name="T33" fmla="*/ 1349227327 h 65"/>
                <a:gd name="T34" fmla="*/ 2147483647 w 47"/>
                <a:gd name="T35" fmla="*/ 2147483647 h 65"/>
                <a:gd name="T36" fmla="*/ 2147483647 w 47"/>
                <a:gd name="T37" fmla="*/ 2147483647 h 65"/>
                <a:gd name="T38" fmla="*/ 2147483647 w 47"/>
                <a:gd name="T39" fmla="*/ 2147483647 h 65"/>
                <a:gd name="T40" fmla="*/ 2147483647 w 47"/>
                <a:gd name="T41" fmla="*/ 2147483647 h 65"/>
                <a:gd name="T42" fmla="*/ 2147483647 w 47"/>
                <a:gd name="T43" fmla="*/ 2147483647 h 65"/>
                <a:gd name="T44" fmla="*/ 2147483647 w 47"/>
                <a:gd name="T45" fmla="*/ 2147483647 h 65"/>
                <a:gd name="T46" fmla="*/ 2147483647 w 47"/>
                <a:gd name="T47" fmla="*/ 2147483647 h 65"/>
                <a:gd name="T48" fmla="*/ 2147483647 w 47"/>
                <a:gd name="T49" fmla="*/ 2147483647 h 65"/>
                <a:gd name="T50" fmla="*/ 2147483647 w 47"/>
                <a:gd name="T51" fmla="*/ 2147483647 h 65"/>
                <a:gd name="T52" fmla="*/ 2147483647 w 47"/>
                <a:gd name="T53" fmla="*/ 2147483647 h 65"/>
                <a:gd name="T54" fmla="*/ 2147483647 w 47"/>
                <a:gd name="T55" fmla="*/ 2147483647 h 65"/>
                <a:gd name="T56" fmla="*/ 2147483647 w 47"/>
                <a:gd name="T57" fmla="*/ 2147483647 h 65"/>
                <a:gd name="T58" fmla="*/ 2147483647 w 47"/>
                <a:gd name="T59" fmla="*/ 2147483647 h 65"/>
                <a:gd name="T60" fmla="*/ 2147483647 w 47"/>
                <a:gd name="T61" fmla="*/ 2147483647 h 65"/>
                <a:gd name="T62" fmla="*/ 2147483647 w 47"/>
                <a:gd name="T63" fmla="*/ 214748364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" h="65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1654"/>
            <p:cNvSpPr>
              <a:spLocks/>
            </p:cNvSpPr>
            <p:nvPr/>
          </p:nvSpPr>
          <p:spPr bwMode="auto">
            <a:xfrm>
              <a:off x="2520506" y="3564411"/>
              <a:ext cx="28575" cy="36513"/>
            </a:xfrm>
            <a:custGeom>
              <a:avLst/>
              <a:gdLst>
                <a:gd name="T0" fmla="*/ 2147483647 w 52"/>
                <a:gd name="T1" fmla="*/ 2147483647 h 70"/>
                <a:gd name="T2" fmla="*/ 2147483647 w 52"/>
                <a:gd name="T3" fmla="*/ 2147483647 h 70"/>
                <a:gd name="T4" fmla="*/ 2147483647 w 52"/>
                <a:gd name="T5" fmla="*/ 2147483647 h 70"/>
                <a:gd name="T6" fmla="*/ 2147483647 w 52"/>
                <a:gd name="T7" fmla="*/ 2147483647 h 70"/>
                <a:gd name="T8" fmla="*/ 2147483647 w 52"/>
                <a:gd name="T9" fmla="*/ 2147483647 h 70"/>
                <a:gd name="T10" fmla="*/ 2147483647 w 52"/>
                <a:gd name="T11" fmla="*/ 2147483647 h 70"/>
                <a:gd name="T12" fmla="*/ 2147483647 w 52"/>
                <a:gd name="T13" fmla="*/ 2147483647 h 70"/>
                <a:gd name="T14" fmla="*/ 2147483647 w 52"/>
                <a:gd name="T15" fmla="*/ 2147483647 h 70"/>
                <a:gd name="T16" fmla="*/ 2147483647 w 52"/>
                <a:gd name="T17" fmla="*/ 1844984155 h 70"/>
                <a:gd name="T18" fmla="*/ 2147483647 w 52"/>
                <a:gd name="T19" fmla="*/ 851615128 h 70"/>
                <a:gd name="T20" fmla="*/ 2147483647 w 52"/>
                <a:gd name="T21" fmla="*/ 851615128 h 70"/>
                <a:gd name="T22" fmla="*/ 2147483647 w 52"/>
                <a:gd name="T23" fmla="*/ 425807303 h 70"/>
                <a:gd name="T24" fmla="*/ 1825417160 w 52"/>
                <a:gd name="T25" fmla="*/ 283781122 h 70"/>
                <a:gd name="T26" fmla="*/ 1327466462 w 52"/>
                <a:gd name="T27" fmla="*/ 0 h 70"/>
                <a:gd name="T28" fmla="*/ 995599709 w 52"/>
                <a:gd name="T29" fmla="*/ 0 h 70"/>
                <a:gd name="T30" fmla="*/ 497950698 w 52"/>
                <a:gd name="T31" fmla="*/ 0 h 70"/>
                <a:gd name="T32" fmla="*/ 331866753 w 52"/>
                <a:gd name="T33" fmla="*/ 283781122 h 70"/>
                <a:gd name="T34" fmla="*/ 0 w 52"/>
                <a:gd name="T35" fmla="*/ 425807303 h 70"/>
                <a:gd name="T36" fmla="*/ 0 w 52"/>
                <a:gd name="T37" fmla="*/ 851615128 h 70"/>
                <a:gd name="T38" fmla="*/ 0 w 52"/>
                <a:gd name="T39" fmla="*/ 851615128 h 70"/>
                <a:gd name="T40" fmla="*/ 331866753 w 52"/>
                <a:gd name="T41" fmla="*/ 1987010858 h 70"/>
                <a:gd name="T42" fmla="*/ 995599709 w 52"/>
                <a:gd name="T43" fmla="*/ 2147483647 h 70"/>
                <a:gd name="T44" fmla="*/ 2147483647 w 52"/>
                <a:gd name="T45" fmla="*/ 2147483647 h 70"/>
                <a:gd name="T46" fmla="*/ 2147483647 w 52"/>
                <a:gd name="T47" fmla="*/ 2147483647 h 70"/>
                <a:gd name="T48" fmla="*/ 2147483647 w 52"/>
                <a:gd name="T49" fmla="*/ 2147483647 h 70"/>
                <a:gd name="T50" fmla="*/ 2147483647 w 52"/>
                <a:gd name="T51" fmla="*/ 2147483647 h 70"/>
                <a:gd name="T52" fmla="*/ 2147483647 w 52"/>
                <a:gd name="T53" fmla="*/ 2147483647 h 70"/>
                <a:gd name="T54" fmla="*/ 2147483647 w 52"/>
                <a:gd name="T55" fmla="*/ 2147483647 h 70"/>
                <a:gd name="T56" fmla="*/ 2147483647 w 52"/>
                <a:gd name="T57" fmla="*/ 2147483647 h 70"/>
                <a:gd name="T58" fmla="*/ 2147483647 w 52"/>
                <a:gd name="T59" fmla="*/ 2147483647 h 70"/>
                <a:gd name="T60" fmla="*/ 2147483647 w 52"/>
                <a:gd name="T61" fmla="*/ 2147483647 h 70"/>
                <a:gd name="T62" fmla="*/ 2147483647 w 52"/>
                <a:gd name="T63" fmla="*/ 2147483647 h 70"/>
                <a:gd name="T64" fmla="*/ 2147483647 w 52"/>
                <a:gd name="T65" fmla="*/ 2147483647 h 70"/>
                <a:gd name="T66" fmla="*/ 2147483647 w 52"/>
                <a:gd name="T67" fmla="*/ 2147483647 h 70"/>
                <a:gd name="T68" fmla="*/ 2147483647 w 52"/>
                <a:gd name="T69" fmla="*/ 2147483647 h 70"/>
                <a:gd name="T70" fmla="*/ 2147483647 w 52"/>
                <a:gd name="T71" fmla="*/ 2147483647 h 70"/>
                <a:gd name="T72" fmla="*/ 2147483647 w 52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70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1655"/>
            <p:cNvSpPr>
              <a:spLocks/>
            </p:cNvSpPr>
            <p:nvPr/>
          </p:nvSpPr>
          <p:spPr bwMode="auto">
            <a:xfrm>
              <a:off x="2555431" y="3545361"/>
              <a:ext cx="17463" cy="44450"/>
            </a:xfrm>
            <a:custGeom>
              <a:avLst/>
              <a:gdLst>
                <a:gd name="T0" fmla="*/ 2147483647 w 35"/>
                <a:gd name="T1" fmla="*/ 2147483647 h 84"/>
                <a:gd name="T2" fmla="*/ 2147483647 w 35"/>
                <a:gd name="T3" fmla="*/ 2147483647 h 84"/>
                <a:gd name="T4" fmla="*/ 2147483647 w 35"/>
                <a:gd name="T5" fmla="*/ 2147483647 h 84"/>
                <a:gd name="T6" fmla="*/ 2147483647 w 35"/>
                <a:gd name="T7" fmla="*/ 2147483647 h 84"/>
                <a:gd name="T8" fmla="*/ 2147483647 w 35"/>
                <a:gd name="T9" fmla="*/ 2147483647 h 84"/>
                <a:gd name="T10" fmla="*/ 2147483647 w 35"/>
                <a:gd name="T11" fmla="*/ 2147483647 h 84"/>
                <a:gd name="T12" fmla="*/ 1863096536 w 35"/>
                <a:gd name="T13" fmla="*/ 2147483647 h 84"/>
                <a:gd name="T14" fmla="*/ 1738873735 w 35"/>
                <a:gd name="T15" fmla="*/ 1037184129 h 84"/>
                <a:gd name="T16" fmla="*/ 1738873735 w 35"/>
                <a:gd name="T17" fmla="*/ 1037184129 h 84"/>
                <a:gd name="T18" fmla="*/ 1490427634 w 35"/>
                <a:gd name="T19" fmla="*/ 592796842 h 84"/>
                <a:gd name="T20" fmla="*/ 1366204334 w 35"/>
                <a:gd name="T21" fmla="*/ 148129096 h 84"/>
                <a:gd name="T22" fmla="*/ 993784404 w 35"/>
                <a:gd name="T23" fmla="*/ 0 h 84"/>
                <a:gd name="T24" fmla="*/ 745338303 w 35"/>
                <a:gd name="T25" fmla="*/ 0 h 84"/>
                <a:gd name="T26" fmla="*/ 372668902 w 35"/>
                <a:gd name="T27" fmla="*/ 0 h 84"/>
                <a:gd name="T28" fmla="*/ 124222801 w 35"/>
                <a:gd name="T29" fmla="*/ 148129096 h 84"/>
                <a:gd name="T30" fmla="*/ 0 w 35"/>
                <a:gd name="T31" fmla="*/ 592796842 h 84"/>
                <a:gd name="T32" fmla="*/ 0 w 35"/>
                <a:gd name="T33" fmla="*/ 1037184129 h 84"/>
                <a:gd name="T34" fmla="*/ 0 w 35"/>
                <a:gd name="T35" fmla="*/ 1037184129 h 84"/>
                <a:gd name="T36" fmla="*/ 124222801 w 35"/>
                <a:gd name="T37" fmla="*/ 2147483647 h 84"/>
                <a:gd name="T38" fmla="*/ 496892202 w 35"/>
                <a:gd name="T39" fmla="*/ 2147483647 h 84"/>
                <a:gd name="T40" fmla="*/ 1241981533 w 35"/>
                <a:gd name="T41" fmla="*/ 2147483647 h 84"/>
                <a:gd name="T42" fmla="*/ 1241981533 w 35"/>
                <a:gd name="T43" fmla="*/ 2147483647 h 84"/>
                <a:gd name="T44" fmla="*/ 1987319836 w 35"/>
                <a:gd name="T45" fmla="*/ 2147483647 h 84"/>
                <a:gd name="T46" fmla="*/ 2147483647 w 35"/>
                <a:gd name="T47" fmla="*/ 2147483647 h 84"/>
                <a:gd name="T48" fmla="*/ 2147483647 w 35"/>
                <a:gd name="T49" fmla="*/ 2147483647 h 84"/>
                <a:gd name="T50" fmla="*/ 2147483647 w 35"/>
                <a:gd name="T51" fmla="*/ 2147483647 h 84"/>
                <a:gd name="T52" fmla="*/ 2147483647 w 35"/>
                <a:gd name="T53" fmla="*/ 2147483647 h 84"/>
                <a:gd name="T54" fmla="*/ 2147483647 w 35"/>
                <a:gd name="T55" fmla="*/ 2147483647 h 84"/>
                <a:gd name="T56" fmla="*/ 2147483647 w 35"/>
                <a:gd name="T57" fmla="*/ 2147483647 h 84"/>
                <a:gd name="T58" fmla="*/ 2147483647 w 35"/>
                <a:gd name="T59" fmla="*/ 2147483647 h 84"/>
                <a:gd name="T60" fmla="*/ 2147483647 w 35"/>
                <a:gd name="T61" fmla="*/ 2147483647 h 84"/>
                <a:gd name="T62" fmla="*/ 2147483647 w 35"/>
                <a:gd name="T63" fmla="*/ 2147483647 h 84"/>
                <a:gd name="T64" fmla="*/ 2147483647 w 35"/>
                <a:gd name="T65" fmla="*/ 2147483647 h 84"/>
                <a:gd name="T66" fmla="*/ 2147483647 w 35"/>
                <a:gd name="T67" fmla="*/ 2147483647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84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1656"/>
            <p:cNvSpPr>
              <a:spLocks/>
            </p:cNvSpPr>
            <p:nvPr/>
          </p:nvSpPr>
          <p:spPr bwMode="auto">
            <a:xfrm>
              <a:off x="2564956" y="3523136"/>
              <a:ext cx="34925" cy="52388"/>
            </a:xfrm>
            <a:custGeom>
              <a:avLst/>
              <a:gdLst>
                <a:gd name="T0" fmla="*/ 2147483647 w 65"/>
                <a:gd name="T1" fmla="*/ 2147483647 h 100"/>
                <a:gd name="T2" fmla="*/ 2147483647 w 65"/>
                <a:gd name="T3" fmla="*/ 2147483647 h 100"/>
                <a:gd name="T4" fmla="*/ 2147483647 w 65"/>
                <a:gd name="T5" fmla="*/ 2147483647 h 100"/>
                <a:gd name="T6" fmla="*/ 2147483647 w 65"/>
                <a:gd name="T7" fmla="*/ 2147483647 h 100"/>
                <a:gd name="T8" fmla="*/ 2147483647 w 65"/>
                <a:gd name="T9" fmla="*/ 2147483647 h 100"/>
                <a:gd name="T10" fmla="*/ 2147483647 w 65"/>
                <a:gd name="T11" fmla="*/ 2147483647 h 100"/>
                <a:gd name="T12" fmla="*/ 2147483647 w 65"/>
                <a:gd name="T13" fmla="*/ 2147483647 h 100"/>
                <a:gd name="T14" fmla="*/ 2147483647 w 65"/>
                <a:gd name="T15" fmla="*/ 2147483647 h 100"/>
                <a:gd name="T16" fmla="*/ 2147483647 w 65"/>
                <a:gd name="T17" fmla="*/ 575247482 h 100"/>
                <a:gd name="T18" fmla="*/ 2147483647 w 65"/>
                <a:gd name="T19" fmla="*/ 575247482 h 100"/>
                <a:gd name="T20" fmla="*/ 1861534738 w 65"/>
                <a:gd name="T21" fmla="*/ 143811870 h 100"/>
                <a:gd name="T22" fmla="*/ 1706214129 w 65"/>
                <a:gd name="T23" fmla="*/ 0 h 100"/>
                <a:gd name="T24" fmla="*/ 1240830445 w 65"/>
                <a:gd name="T25" fmla="*/ 0 h 100"/>
                <a:gd name="T26" fmla="*/ 775735832 w 65"/>
                <a:gd name="T27" fmla="*/ 0 h 100"/>
                <a:gd name="T28" fmla="*/ 465383685 w 65"/>
                <a:gd name="T29" fmla="*/ 143811870 h 100"/>
                <a:gd name="T30" fmla="*/ 155031538 w 65"/>
                <a:gd name="T31" fmla="*/ 431435611 h 100"/>
                <a:gd name="T32" fmla="*/ 0 w 65"/>
                <a:gd name="T33" fmla="*/ 718785363 h 100"/>
                <a:gd name="T34" fmla="*/ 155031538 w 65"/>
                <a:gd name="T35" fmla="*/ 1150220974 h 100"/>
                <a:gd name="T36" fmla="*/ 155031538 w 65"/>
                <a:gd name="T37" fmla="*/ 1150220974 h 100"/>
                <a:gd name="T38" fmla="*/ 775735832 w 65"/>
                <a:gd name="T39" fmla="*/ 2147483647 h 100"/>
                <a:gd name="T40" fmla="*/ 1861534738 w 65"/>
                <a:gd name="T41" fmla="*/ 2147483647 h 100"/>
                <a:gd name="T42" fmla="*/ 2147483647 w 65"/>
                <a:gd name="T43" fmla="*/ 2147483647 h 100"/>
                <a:gd name="T44" fmla="*/ 2147483647 w 65"/>
                <a:gd name="T45" fmla="*/ 2147483647 h 100"/>
                <a:gd name="T46" fmla="*/ 2147483647 w 65"/>
                <a:gd name="T47" fmla="*/ 2147483647 h 100"/>
                <a:gd name="T48" fmla="*/ 2147483647 w 65"/>
                <a:gd name="T49" fmla="*/ 2147483647 h 100"/>
                <a:gd name="T50" fmla="*/ 2147483647 w 65"/>
                <a:gd name="T51" fmla="*/ 2147483647 h 100"/>
                <a:gd name="T52" fmla="*/ 2147483647 w 65"/>
                <a:gd name="T53" fmla="*/ 2147483647 h 100"/>
                <a:gd name="T54" fmla="*/ 2147483647 w 65"/>
                <a:gd name="T55" fmla="*/ 2147483647 h 100"/>
                <a:gd name="T56" fmla="*/ 2147483647 w 65"/>
                <a:gd name="T57" fmla="*/ 2147483647 h 100"/>
                <a:gd name="T58" fmla="*/ 2147483647 w 65"/>
                <a:gd name="T59" fmla="*/ 2147483647 h 100"/>
                <a:gd name="T60" fmla="*/ 2147483647 w 65"/>
                <a:gd name="T61" fmla="*/ 2147483647 h 100"/>
                <a:gd name="T62" fmla="*/ 2147483647 w 65"/>
                <a:gd name="T63" fmla="*/ 2147483647 h 100"/>
                <a:gd name="T64" fmla="*/ 2147483647 w 65"/>
                <a:gd name="T65" fmla="*/ 2147483647 h 100"/>
                <a:gd name="T66" fmla="*/ 2147483647 w 65"/>
                <a:gd name="T67" fmla="*/ 2147483647 h 100"/>
                <a:gd name="T68" fmla="*/ 2147483647 w 65"/>
                <a:gd name="T69" fmla="*/ 2147483647 h 100"/>
                <a:gd name="T70" fmla="*/ 2147483647 w 65"/>
                <a:gd name="T71" fmla="*/ 2147483647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" h="100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1657"/>
            <p:cNvSpPr>
              <a:spLocks/>
            </p:cNvSpPr>
            <p:nvPr/>
          </p:nvSpPr>
          <p:spPr bwMode="auto">
            <a:xfrm>
              <a:off x="2580831" y="3500911"/>
              <a:ext cx="34925" cy="53975"/>
            </a:xfrm>
            <a:custGeom>
              <a:avLst/>
              <a:gdLst>
                <a:gd name="T0" fmla="*/ 2147483647 w 67"/>
                <a:gd name="T1" fmla="*/ 2147483647 h 104"/>
                <a:gd name="T2" fmla="*/ 2147483647 w 67"/>
                <a:gd name="T3" fmla="*/ 2147483647 h 104"/>
                <a:gd name="T4" fmla="*/ 2147483647 w 67"/>
                <a:gd name="T5" fmla="*/ 2147483647 h 104"/>
                <a:gd name="T6" fmla="*/ 2147483647 w 67"/>
                <a:gd name="T7" fmla="*/ 2147483647 h 104"/>
                <a:gd name="T8" fmla="*/ 2147483647 w 67"/>
                <a:gd name="T9" fmla="*/ 2147483647 h 104"/>
                <a:gd name="T10" fmla="*/ 2147483647 w 67"/>
                <a:gd name="T11" fmla="*/ 2147483647 h 104"/>
                <a:gd name="T12" fmla="*/ 2147483647 w 67"/>
                <a:gd name="T13" fmla="*/ 2147483647 h 104"/>
                <a:gd name="T14" fmla="*/ 2147483647 w 67"/>
                <a:gd name="T15" fmla="*/ 2147483647 h 104"/>
                <a:gd name="T16" fmla="*/ 2147483647 w 67"/>
                <a:gd name="T17" fmla="*/ 2147483647 h 104"/>
                <a:gd name="T18" fmla="*/ 2147483647 w 67"/>
                <a:gd name="T19" fmla="*/ 2147483647 h 104"/>
                <a:gd name="T20" fmla="*/ 2147483647 w 67"/>
                <a:gd name="T21" fmla="*/ 2147483647 h 104"/>
                <a:gd name="T22" fmla="*/ 2147483647 w 67"/>
                <a:gd name="T23" fmla="*/ 2147483647 h 104"/>
                <a:gd name="T24" fmla="*/ 1983020128 w 67"/>
                <a:gd name="T25" fmla="*/ 1817311263 h 104"/>
                <a:gd name="T26" fmla="*/ 1983020128 w 67"/>
                <a:gd name="T27" fmla="*/ 1118345392 h 104"/>
                <a:gd name="T28" fmla="*/ 1983020128 w 67"/>
                <a:gd name="T29" fmla="*/ 1118345392 h 104"/>
                <a:gd name="T30" fmla="*/ 1983020128 w 67"/>
                <a:gd name="T31" fmla="*/ 698965870 h 104"/>
                <a:gd name="T32" fmla="*/ 1983020128 w 67"/>
                <a:gd name="T33" fmla="*/ 279586348 h 104"/>
                <a:gd name="T34" fmla="*/ 1841181363 w 67"/>
                <a:gd name="T35" fmla="*/ 139793174 h 104"/>
                <a:gd name="T36" fmla="*/ 1416481895 w 67"/>
                <a:gd name="T37" fmla="*/ 0 h 104"/>
                <a:gd name="T38" fmla="*/ 1133076466 w 67"/>
                <a:gd name="T39" fmla="*/ 0 h 104"/>
                <a:gd name="T40" fmla="*/ 708104896 w 67"/>
                <a:gd name="T41" fmla="*/ 139793174 h 104"/>
                <a:gd name="T42" fmla="*/ 566538233 w 67"/>
                <a:gd name="T43" fmla="*/ 279586348 h 104"/>
                <a:gd name="T44" fmla="*/ 141566663 w 67"/>
                <a:gd name="T45" fmla="*/ 698965870 h 104"/>
                <a:gd name="T46" fmla="*/ 141566663 w 67"/>
                <a:gd name="T47" fmla="*/ 698965870 h 104"/>
                <a:gd name="T48" fmla="*/ 0 w 67"/>
                <a:gd name="T49" fmla="*/ 1677518088 h 104"/>
                <a:gd name="T50" fmla="*/ 141566663 w 67"/>
                <a:gd name="T51" fmla="*/ 2147483647 h 104"/>
                <a:gd name="T52" fmla="*/ 566538233 w 67"/>
                <a:gd name="T53" fmla="*/ 2147483647 h 104"/>
                <a:gd name="T54" fmla="*/ 849943140 w 67"/>
                <a:gd name="T55" fmla="*/ 2147483647 h 104"/>
                <a:gd name="T56" fmla="*/ 2147483647 w 67"/>
                <a:gd name="T57" fmla="*/ 2147483647 h 104"/>
                <a:gd name="T58" fmla="*/ 2147483647 w 67"/>
                <a:gd name="T59" fmla="*/ 2147483647 h 104"/>
                <a:gd name="T60" fmla="*/ 2147483647 w 67"/>
                <a:gd name="T61" fmla="*/ 2147483647 h 104"/>
                <a:gd name="T62" fmla="*/ 2147483647 w 67"/>
                <a:gd name="T63" fmla="*/ 2147483647 h 104"/>
                <a:gd name="T64" fmla="*/ 2147483647 w 67"/>
                <a:gd name="T65" fmla="*/ 2147483647 h 104"/>
                <a:gd name="T66" fmla="*/ 2147483647 w 67"/>
                <a:gd name="T67" fmla="*/ 2147483647 h 104"/>
                <a:gd name="T68" fmla="*/ 2147483647 w 67"/>
                <a:gd name="T69" fmla="*/ 2147483647 h 104"/>
                <a:gd name="T70" fmla="*/ 2147483647 w 67"/>
                <a:gd name="T71" fmla="*/ 2147483647 h 104"/>
                <a:gd name="T72" fmla="*/ 2147483647 w 67"/>
                <a:gd name="T73" fmla="*/ 2147483647 h 104"/>
                <a:gd name="T74" fmla="*/ 2147483647 w 67"/>
                <a:gd name="T75" fmla="*/ 2147483647 h 104"/>
                <a:gd name="T76" fmla="*/ 2147483647 w 67"/>
                <a:gd name="T77" fmla="*/ 2147483647 h 104"/>
                <a:gd name="T78" fmla="*/ 2147483647 w 67"/>
                <a:gd name="T79" fmla="*/ 2147483647 h 104"/>
                <a:gd name="T80" fmla="*/ 2147483647 w 67"/>
                <a:gd name="T81" fmla="*/ 2147483647 h 104"/>
                <a:gd name="T82" fmla="*/ 2147483647 w 67"/>
                <a:gd name="T83" fmla="*/ 2147483647 h 104"/>
                <a:gd name="T84" fmla="*/ 2147483647 w 67"/>
                <a:gd name="T85" fmla="*/ 2147483647 h 104"/>
                <a:gd name="T86" fmla="*/ 2147483647 w 67"/>
                <a:gd name="T87" fmla="*/ 2147483647 h 104"/>
                <a:gd name="T88" fmla="*/ 2147483647 w 67"/>
                <a:gd name="T89" fmla="*/ 2147483647 h 104"/>
                <a:gd name="T90" fmla="*/ 2147483647 w 67"/>
                <a:gd name="T91" fmla="*/ 2147483647 h 104"/>
                <a:gd name="T92" fmla="*/ 2147483647 w 67"/>
                <a:gd name="T93" fmla="*/ 2147483647 h 1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04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1658"/>
            <p:cNvSpPr>
              <a:spLocks/>
            </p:cNvSpPr>
            <p:nvPr/>
          </p:nvSpPr>
          <p:spPr bwMode="auto">
            <a:xfrm>
              <a:off x="2596706" y="3481861"/>
              <a:ext cx="26988" cy="41275"/>
            </a:xfrm>
            <a:custGeom>
              <a:avLst/>
              <a:gdLst>
                <a:gd name="T0" fmla="*/ 2147483647 w 50"/>
                <a:gd name="T1" fmla="*/ 2147483647 h 78"/>
                <a:gd name="T2" fmla="*/ 2147483647 w 50"/>
                <a:gd name="T3" fmla="*/ 2147483647 h 78"/>
                <a:gd name="T4" fmla="*/ 2147483647 w 50"/>
                <a:gd name="T5" fmla="*/ 2147483647 h 78"/>
                <a:gd name="T6" fmla="*/ 2147483647 w 50"/>
                <a:gd name="T7" fmla="*/ 2147483647 h 78"/>
                <a:gd name="T8" fmla="*/ 2147483647 w 50"/>
                <a:gd name="T9" fmla="*/ 2147483647 h 78"/>
                <a:gd name="T10" fmla="*/ 2147483647 w 50"/>
                <a:gd name="T11" fmla="*/ 2147483647 h 78"/>
                <a:gd name="T12" fmla="*/ 2147483647 w 50"/>
                <a:gd name="T13" fmla="*/ 2147483647 h 78"/>
                <a:gd name="T14" fmla="*/ 2147483647 w 50"/>
                <a:gd name="T15" fmla="*/ 2147483647 h 78"/>
                <a:gd name="T16" fmla="*/ 2044338841 w 50"/>
                <a:gd name="T17" fmla="*/ 1629980971 h 78"/>
                <a:gd name="T18" fmla="*/ 2044338841 w 50"/>
                <a:gd name="T19" fmla="*/ 1037184129 h 78"/>
                <a:gd name="T20" fmla="*/ 2044338841 w 50"/>
                <a:gd name="T21" fmla="*/ 1037184129 h 78"/>
                <a:gd name="T22" fmla="*/ 2044338841 w 50"/>
                <a:gd name="T23" fmla="*/ 592796842 h 78"/>
                <a:gd name="T24" fmla="*/ 1887014994 w 50"/>
                <a:gd name="T25" fmla="*/ 148129096 h 78"/>
                <a:gd name="T26" fmla="*/ 1415333843 w 50"/>
                <a:gd name="T27" fmla="*/ 0 h 78"/>
                <a:gd name="T28" fmla="*/ 1100685609 w 50"/>
                <a:gd name="T29" fmla="*/ 0 h 78"/>
                <a:gd name="T30" fmla="*/ 786328845 w 50"/>
                <a:gd name="T31" fmla="*/ 0 h 78"/>
                <a:gd name="T32" fmla="*/ 314648234 w 50"/>
                <a:gd name="T33" fmla="*/ 148129096 h 78"/>
                <a:gd name="T34" fmla="*/ 157323847 w 50"/>
                <a:gd name="T35" fmla="*/ 592796842 h 78"/>
                <a:gd name="T36" fmla="*/ 0 w 50"/>
                <a:gd name="T37" fmla="*/ 1037184129 h 78"/>
                <a:gd name="T38" fmla="*/ 0 w 50"/>
                <a:gd name="T39" fmla="*/ 1037184129 h 78"/>
                <a:gd name="T40" fmla="*/ 0 w 50"/>
                <a:gd name="T41" fmla="*/ 2147483647 h 78"/>
                <a:gd name="T42" fmla="*/ 314648234 w 50"/>
                <a:gd name="T43" fmla="*/ 2147483647 h 78"/>
                <a:gd name="T44" fmla="*/ 1258009996 w 50"/>
                <a:gd name="T45" fmla="*/ 2147483647 h 78"/>
                <a:gd name="T46" fmla="*/ 1887014994 w 50"/>
                <a:gd name="T47" fmla="*/ 2147483647 h 78"/>
                <a:gd name="T48" fmla="*/ 1887014994 w 50"/>
                <a:gd name="T49" fmla="*/ 2147483647 h 78"/>
                <a:gd name="T50" fmla="*/ 2147483647 w 50"/>
                <a:gd name="T51" fmla="*/ 2147483647 h 78"/>
                <a:gd name="T52" fmla="*/ 2147483647 w 50"/>
                <a:gd name="T53" fmla="*/ 2147483647 h 78"/>
                <a:gd name="T54" fmla="*/ 2147483647 w 50"/>
                <a:gd name="T55" fmla="*/ 2147483647 h 78"/>
                <a:gd name="T56" fmla="*/ 2147483647 w 50"/>
                <a:gd name="T57" fmla="*/ 2147483647 h 78"/>
                <a:gd name="T58" fmla="*/ 2147483647 w 50"/>
                <a:gd name="T59" fmla="*/ 2147483647 h 78"/>
                <a:gd name="T60" fmla="*/ 2147483647 w 50"/>
                <a:gd name="T61" fmla="*/ 2147483647 h 78"/>
                <a:gd name="T62" fmla="*/ 2147483647 w 50"/>
                <a:gd name="T63" fmla="*/ 2147483647 h 78"/>
                <a:gd name="T64" fmla="*/ 2147483647 w 50"/>
                <a:gd name="T65" fmla="*/ 2147483647 h 78"/>
                <a:gd name="T66" fmla="*/ 2147483647 w 50"/>
                <a:gd name="T67" fmla="*/ 2147483647 h 78"/>
                <a:gd name="T68" fmla="*/ 2147483647 w 50"/>
                <a:gd name="T69" fmla="*/ 2147483647 h 78"/>
                <a:gd name="T70" fmla="*/ 2147483647 w 50"/>
                <a:gd name="T71" fmla="*/ 2147483647 h 78"/>
                <a:gd name="T72" fmla="*/ 2147483647 w 50"/>
                <a:gd name="T73" fmla="*/ 2147483647 h 78"/>
                <a:gd name="T74" fmla="*/ 2147483647 w 50"/>
                <a:gd name="T75" fmla="*/ 2147483647 h 78"/>
                <a:gd name="T76" fmla="*/ 2147483647 w 50"/>
                <a:gd name="T77" fmla="*/ 2147483647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78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1659"/>
            <p:cNvSpPr>
              <a:spLocks/>
            </p:cNvSpPr>
            <p:nvPr/>
          </p:nvSpPr>
          <p:spPr bwMode="auto">
            <a:xfrm>
              <a:off x="2612581" y="3467573"/>
              <a:ext cx="25400" cy="34925"/>
            </a:xfrm>
            <a:custGeom>
              <a:avLst/>
              <a:gdLst>
                <a:gd name="T0" fmla="*/ 2147483647 w 48"/>
                <a:gd name="T1" fmla="*/ 2147483647 h 65"/>
                <a:gd name="T2" fmla="*/ 2147483647 w 48"/>
                <a:gd name="T3" fmla="*/ 2147483647 h 65"/>
                <a:gd name="T4" fmla="*/ 2147483647 w 48"/>
                <a:gd name="T5" fmla="*/ 2147483647 h 65"/>
                <a:gd name="T6" fmla="*/ 2147483647 w 48"/>
                <a:gd name="T7" fmla="*/ 2147483647 h 65"/>
                <a:gd name="T8" fmla="*/ 2147483647 w 48"/>
                <a:gd name="T9" fmla="*/ 2147483647 h 65"/>
                <a:gd name="T10" fmla="*/ 2147483647 w 48"/>
                <a:gd name="T11" fmla="*/ 2147483647 h 65"/>
                <a:gd name="T12" fmla="*/ 2147483647 w 48"/>
                <a:gd name="T13" fmla="*/ 2147483647 h 65"/>
                <a:gd name="T14" fmla="*/ 1778110067 w 48"/>
                <a:gd name="T15" fmla="*/ 310352147 h 65"/>
                <a:gd name="T16" fmla="*/ 1778110067 w 48"/>
                <a:gd name="T17" fmla="*/ 310352147 h 65"/>
                <a:gd name="T18" fmla="*/ 1481851875 w 48"/>
                <a:gd name="T19" fmla="*/ 155031538 h 65"/>
                <a:gd name="T20" fmla="*/ 1185313754 w 48"/>
                <a:gd name="T21" fmla="*/ 0 h 65"/>
                <a:gd name="T22" fmla="*/ 889055033 w 48"/>
                <a:gd name="T23" fmla="*/ 0 h 65"/>
                <a:gd name="T24" fmla="*/ 592796842 w 48"/>
                <a:gd name="T25" fmla="*/ 0 h 65"/>
                <a:gd name="T26" fmla="*/ 148129096 w 48"/>
                <a:gd name="T27" fmla="*/ 310352147 h 65"/>
                <a:gd name="T28" fmla="*/ 0 w 48"/>
                <a:gd name="T29" fmla="*/ 620415222 h 65"/>
                <a:gd name="T30" fmla="*/ 0 w 48"/>
                <a:gd name="T31" fmla="*/ 930767369 h 65"/>
                <a:gd name="T32" fmla="*/ 0 w 48"/>
                <a:gd name="T33" fmla="*/ 1396151054 h 65"/>
                <a:gd name="T34" fmla="*/ 0 w 48"/>
                <a:gd name="T35" fmla="*/ 1396151054 h 65"/>
                <a:gd name="T36" fmla="*/ 592796842 w 48"/>
                <a:gd name="T37" fmla="*/ 2147483647 h 65"/>
                <a:gd name="T38" fmla="*/ 1185313754 w 48"/>
                <a:gd name="T39" fmla="*/ 2147483647 h 65"/>
                <a:gd name="T40" fmla="*/ 2147483647 w 48"/>
                <a:gd name="T41" fmla="*/ 2147483647 h 65"/>
                <a:gd name="T42" fmla="*/ 2147483647 w 48"/>
                <a:gd name="T43" fmla="*/ 2147483647 h 65"/>
                <a:gd name="T44" fmla="*/ 2147483647 w 48"/>
                <a:gd name="T45" fmla="*/ 2147483647 h 65"/>
                <a:gd name="T46" fmla="*/ 2147483647 w 48"/>
                <a:gd name="T47" fmla="*/ 2147483647 h 65"/>
                <a:gd name="T48" fmla="*/ 2147483647 w 48"/>
                <a:gd name="T49" fmla="*/ 2147483647 h 65"/>
                <a:gd name="T50" fmla="*/ 2147483647 w 48"/>
                <a:gd name="T51" fmla="*/ 2147483647 h 65"/>
                <a:gd name="T52" fmla="*/ 2147483647 w 48"/>
                <a:gd name="T53" fmla="*/ 2147483647 h 65"/>
                <a:gd name="T54" fmla="*/ 2147483647 w 48"/>
                <a:gd name="T55" fmla="*/ 2147483647 h 65"/>
                <a:gd name="T56" fmla="*/ 2147483647 w 48"/>
                <a:gd name="T57" fmla="*/ 2147483647 h 65"/>
                <a:gd name="T58" fmla="*/ 2147483647 w 48"/>
                <a:gd name="T59" fmla="*/ 2147483647 h 65"/>
                <a:gd name="T60" fmla="*/ 2147483647 w 48"/>
                <a:gd name="T61" fmla="*/ 2147483647 h 65"/>
                <a:gd name="T62" fmla="*/ 2147483647 w 48"/>
                <a:gd name="T63" fmla="*/ 2147483647 h 65"/>
                <a:gd name="T64" fmla="*/ 2147483647 w 48"/>
                <a:gd name="T65" fmla="*/ 2147483647 h 65"/>
                <a:gd name="T66" fmla="*/ 2147483647 w 48"/>
                <a:gd name="T67" fmla="*/ 2147483647 h 65"/>
                <a:gd name="T68" fmla="*/ 2147483647 w 48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65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1660"/>
            <p:cNvSpPr>
              <a:spLocks/>
            </p:cNvSpPr>
            <p:nvPr/>
          </p:nvSpPr>
          <p:spPr bwMode="auto">
            <a:xfrm>
              <a:off x="2633218" y="3451698"/>
              <a:ext cx="14288" cy="23813"/>
            </a:xfrm>
            <a:custGeom>
              <a:avLst/>
              <a:gdLst>
                <a:gd name="T0" fmla="*/ 2147483647 w 27"/>
                <a:gd name="T1" fmla="*/ 2147483647 h 43"/>
                <a:gd name="T2" fmla="*/ 2147483647 w 27"/>
                <a:gd name="T3" fmla="*/ 2147483647 h 43"/>
                <a:gd name="T4" fmla="*/ 2147483647 w 27"/>
                <a:gd name="T5" fmla="*/ 2147483647 h 43"/>
                <a:gd name="T6" fmla="*/ 2147483647 w 27"/>
                <a:gd name="T7" fmla="*/ 2147483647 h 43"/>
                <a:gd name="T8" fmla="*/ 2074793819 w 27"/>
                <a:gd name="T9" fmla="*/ 2147483647 h 43"/>
                <a:gd name="T10" fmla="*/ 2074793819 w 27"/>
                <a:gd name="T11" fmla="*/ 1358610842 h 43"/>
                <a:gd name="T12" fmla="*/ 2074793819 w 27"/>
                <a:gd name="T13" fmla="*/ 1358610842 h 43"/>
                <a:gd name="T14" fmla="*/ 2074793819 w 27"/>
                <a:gd name="T15" fmla="*/ 849208130 h 43"/>
                <a:gd name="T16" fmla="*/ 1926374308 w 27"/>
                <a:gd name="T17" fmla="*/ 339805972 h 43"/>
                <a:gd name="T18" fmla="*/ 1481955593 w 27"/>
                <a:gd name="T19" fmla="*/ 169902986 h 43"/>
                <a:gd name="T20" fmla="*/ 1185396511 w 27"/>
                <a:gd name="T21" fmla="*/ 0 h 43"/>
                <a:gd name="T22" fmla="*/ 889117368 w 27"/>
                <a:gd name="T23" fmla="*/ 0 h 43"/>
                <a:gd name="T24" fmla="*/ 444698654 w 27"/>
                <a:gd name="T25" fmla="*/ 169902986 h 43"/>
                <a:gd name="T26" fmla="*/ 296279143 w 27"/>
                <a:gd name="T27" fmla="*/ 339805972 h 43"/>
                <a:gd name="T28" fmla="*/ 0 w 27"/>
                <a:gd name="T29" fmla="*/ 849208130 h 43"/>
                <a:gd name="T30" fmla="*/ 0 w 27"/>
                <a:gd name="T31" fmla="*/ 849208130 h 43"/>
                <a:gd name="T32" fmla="*/ 0 w 27"/>
                <a:gd name="T33" fmla="*/ 1868319800 h 43"/>
                <a:gd name="T34" fmla="*/ 0 w 27"/>
                <a:gd name="T35" fmla="*/ 2147483647 h 43"/>
                <a:gd name="T36" fmla="*/ 444698654 w 27"/>
                <a:gd name="T37" fmla="*/ 2147483647 h 43"/>
                <a:gd name="T38" fmla="*/ 1185396511 w 27"/>
                <a:gd name="T39" fmla="*/ 2147483647 h 43"/>
                <a:gd name="T40" fmla="*/ 2147483647 w 27"/>
                <a:gd name="T41" fmla="*/ 2147483647 h 43"/>
                <a:gd name="T42" fmla="*/ 2147483647 w 27"/>
                <a:gd name="T43" fmla="*/ 2147483647 h 43"/>
                <a:gd name="T44" fmla="*/ 2147483647 w 27"/>
                <a:gd name="T45" fmla="*/ 2147483647 h 43"/>
                <a:gd name="T46" fmla="*/ 2147483647 w 27"/>
                <a:gd name="T47" fmla="*/ 2147483647 h 43"/>
                <a:gd name="T48" fmla="*/ 2147483647 w 27"/>
                <a:gd name="T49" fmla="*/ 2147483647 h 43"/>
                <a:gd name="T50" fmla="*/ 2147483647 w 27"/>
                <a:gd name="T51" fmla="*/ 2147483647 h 43"/>
                <a:gd name="T52" fmla="*/ 2147483647 w 27"/>
                <a:gd name="T53" fmla="*/ 2147483647 h 43"/>
                <a:gd name="T54" fmla="*/ 2147483647 w 27"/>
                <a:gd name="T55" fmla="*/ 2147483647 h 43"/>
                <a:gd name="T56" fmla="*/ 2147483647 w 27"/>
                <a:gd name="T57" fmla="*/ 2147483647 h 43"/>
                <a:gd name="T58" fmla="*/ 2147483647 w 27"/>
                <a:gd name="T59" fmla="*/ 2147483647 h 43"/>
                <a:gd name="T60" fmla="*/ 2147483647 w 27"/>
                <a:gd name="T61" fmla="*/ 214748364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43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1661"/>
            <p:cNvSpPr>
              <a:spLocks/>
            </p:cNvSpPr>
            <p:nvPr/>
          </p:nvSpPr>
          <p:spPr bwMode="auto">
            <a:xfrm>
              <a:off x="2641156" y="3434236"/>
              <a:ext cx="12700" cy="22225"/>
            </a:xfrm>
            <a:custGeom>
              <a:avLst/>
              <a:gdLst>
                <a:gd name="T0" fmla="*/ 2147483647 w 23"/>
                <a:gd name="T1" fmla="*/ 2147483647 h 42"/>
                <a:gd name="T2" fmla="*/ 2147483647 w 23"/>
                <a:gd name="T3" fmla="*/ 2147483647 h 42"/>
                <a:gd name="T4" fmla="*/ 2147483647 w 23"/>
                <a:gd name="T5" fmla="*/ 2147483647 h 42"/>
                <a:gd name="T6" fmla="*/ 2147483647 w 23"/>
                <a:gd name="T7" fmla="*/ 1926239692 h 42"/>
                <a:gd name="T8" fmla="*/ 2147483647 w 23"/>
                <a:gd name="T9" fmla="*/ 1037184129 h 42"/>
                <a:gd name="T10" fmla="*/ 2147483647 w 23"/>
                <a:gd name="T11" fmla="*/ 1037184129 h 42"/>
                <a:gd name="T12" fmla="*/ 2147483647 w 23"/>
                <a:gd name="T13" fmla="*/ 592796842 h 42"/>
                <a:gd name="T14" fmla="*/ 2020240904 w 23"/>
                <a:gd name="T15" fmla="*/ 148129096 h 42"/>
                <a:gd name="T16" fmla="*/ 1683635687 w 23"/>
                <a:gd name="T17" fmla="*/ 0 h 42"/>
                <a:gd name="T18" fmla="*/ 1178423061 w 23"/>
                <a:gd name="T19" fmla="*/ 0 h 42"/>
                <a:gd name="T20" fmla="*/ 1010120452 w 23"/>
                <a:gd name="T21" fmla="*/ 0 h 42"/>
                <a:gd name="T22" fmla="*/ 505212626 w 23"/>
                <a:gd name="T23" fmla="*/ 148129096 h 42"/>
                <a:gd name="T24" fmla="*/ 336605217 w 23"/>
                <a:gd name="T25" fmla="*/ 592796842 h 42"/>
                <a:gd name="T26" fmla="*/ 0 w 23"/>
                <a:gd name="T27" fmla="*/ 1037184129 h 42"/>
                <a:gd name="T28" fmla="*/ 0 w 23"/>
                <a:gd name="T29" fmla="*/ 1037184129 h 42"/>
                <a:gd name="T30" fmla="*/ 336605217 w 23"/>
                <a:gd name="T31" fmla="*/ 2147483647 h 42"/>
                <a:gd name="T32" fmla="*/ 673515235 w 23"/>
                <a:gd name="T33" fmla="*/ 2147483647 h 42"/>
                <a:gd name="T34" fmla="*/ 1683635687 w 23"/>
                <a:gd name="T35" fmla="*/ 2147483647 h 42"/>
                <a:gd name="T36" fmla="*/ 1683635687 w 23"/>
                <a:gd name="T37" fmla="*/ 2147483647 h 42"/>
                <a:gd name="T38" fmla="*/ 2020240904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" h="42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1662"/>
            <p:cNvSpPr>
              <a:spLocks/>
            </p:cNvSpPr>
            <p:nvPr/>
          </p:nvSpPr>
          <p:spPr bwMode="auto">
            <a:xfrm>
              <a:off x="2539556" y="3642198"/>
              <a:ext cx="14288" cy="19050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1385764678 h 38"/>
                <a:gd name="T10" fmla="*/ 2147483647 w 25"/>
                <a:gd name="T11" fmla="*/ 630053183 h 38"/>
                <a:gd name="T12" fmla="*/ 2147483647 w 25"/>
                <a:gd name="T13" fmla="*/ 630053183 h 38"/>
                <a:gd name="T14" fmla="*/ 2147483647 w 25"/>
                <a:gd name="T15" fmla="*/ 377981578 h 38"/>
                <a:gd name="T16" fmla="*/ 1866719770 w 25"/>
                <a:gd name="T17" fmla="*/ 125909972 h 38"/>
                <a:gd name="T18" fmla="*/ 1493375473 w 25"/>
                <a:gd name="T19" fmla="*/ 0 h 38"/>
                <a:gd name="T20" fmla="*/ 933523054 w 25"/>
                <a:gd name="T21" fmla="*/ 0 h 38"/>
                <a:gd name="T22" fmla="*/ 373343725 w 25"/>
                <a:gd name="T23" fmla="*/ 125909972 h 38"/>
                <a:gd name="T24" fmla="*/ 186835032 w 25"/>
                <a:gd name="T25" fmla="*/ 377981578 h 38"/>
                <a:gd name="T26" fmla="*/ 0 w 25"/>
                <a:gd name="T27" fmla="*/ 630053183 h 38"/>
                <a:gd name="T28" fmla="*/ 186835032 w 25"/>
                <a:gd name="T29" fmla="*/ 1008034761 h 38"/>
                <a:gd name="T30" fmla="*/ 186835032 w 25"/>
                <a:gd name="T31" fmla="*/ 1008034761 h 38"/>
                <a:gd name="T32" fmla="*/ 373343725 w 25"/>
                <a:gd name="T33" fmla="*/ 1889907888 h 38"/>
                <a:gd name="T34" fmla="*/ 1120031748 w 25"/>
                <a:gd name="T35" fmla="*/ 2147483647 h 38"/>
                <a:gd name="T36" fmla="*/ 1680211076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1663"/>
            <p:cNvSpPr>
              <a:spLocks/>
            </p:cNvSpPr>
            <p:nvPr/>
          </p:nvSpPr>
          <p:spPr bwMode="auto">
            <a:xfrm>
              <a:off x="2572893" y="3637436"/>
              <a:ext cx="12700" cy="33338"/>
            </a:xfrm>
            <a:custGeom>
              <a:avLst/>
              <a:gdLst>
                <a:gd name="T0" fmla="*/ 2147483647 w 24"/>
                <a:gd name="T1" fmla="*/ 2147483647 h 61"/>
                <a:gd name="T2" fmla="*/ 2147483647 w 24"/>
                <a:gd name="T3" fmla="*/ 2147483647 h 61"/>
                <a:gd name="T4" fmla="*/ 2147483647 w 24"/>
                <a:gd name="T5" fmla="*/ 2147483647 h 61"/>
                <a:gd name="T6" fmla="*/ 2147483647 w 24"/>
                <a:gd name="T7" fmla="*/ 2147483647 h 61"/>
                <a:gd name="T8" fmla="*/ 2147483647 w 24"/>
                <a:gd name="T9" fmla="*/ 2147483647 h 61"/>
                <a:gd name="T10" fmla="*/ 2147483647 w 24"/>
                <a:gd name="T11" fmla="*/ 2147483647 h 61"/>
                <a:gd name="T12" fmla="*/ 2074368788 w 24"/>
                <a:gd name="T13" fmla="*/ 2147483647 h 61"/>
                <a:gd name="T14" fmla="*/ 2074368788 w 24"/>
                <a:gd name="T15" fmla="*/ 1142784558 h 61"/>
                <a:gd name="T16" fmla="*/ 2074368788 w 24"/>
                <a:gd name="T17" fmla="*/ 1142784558 h 61"/>
                <a:gd name="T18" fmla="*/ 1778110067 w 24"/>
                <a:gd name="T19" fmla="*/ 652934567 h 61"/>
                <a:gd name="T20" fmla="*/ 1629980971 w 24"/>
                <a:gd name="T21" fmla="*/ 163382980 h 61"/>
                <a:gd name="T22" fmla="*/ 1185313754 w 24"/>
                <a:gd name="T23" fmla="*/ 163382980 h 61"/>
                <a:gd name="T24" fmla="*/ 740925938 w 24"/>
                <a:gd name="T25" fmla="*/ 0 h 61"/>
                <a:gd name="T26" fmla="*/ 592796842 w 24"/>
                <a:gd name="T27" fmla="*/ 163382980 h 61"/>
                <a:gd name="T28" fmla="*/ 148129096 w 24"/>
                <a:gd name="T29" fmla="*/ 163382980 h 61"/>
                <a:gd name="T30" fmla="*/ 0 w 24"/>
                <a:gd name="T31" fmla="*/ 652934567 h 61"/>
                <a:gd name="T32" fmla="*/ 0 w 24"/>
                <a:gd name="T33" fmla="*/ 1142784558 h 61"/>
                <a:gd name="T34" fmla="*/ 0 w 24"/>
                <a:gd name="T35" fmla="*/ 1142784558 h 61"/>
                <a:gd name="T36" fmla="*/ 148129096 w 24"/>
                <a:gd name="T37" fmla="*/ 2147483647 h 61"/>
                <a:gd name="T38" fmla="*/ 592796842 w 24"/>
                <a:gd name="T39" fmla="*/ 2147483647 h 61"/>
                <a:gd name="T40" fmla="*/ 592796842 w 24"/>
                <a:gd name="T41" fmla="*/ 2147483647 h 61"/>
                <a:gd name="T42" fmla="*/ 1185313754 w 24"/>
                <a:gd name="T43" fmla="*/ 2147483647 h 61"/>
                <a:gd name="T44" fmla="*/ 1629980971 w 24"/>
                <a:gd name="T45" fmla="*/ 2147483647 h 61"/>
                <a:gd name="T46" fmla="*/ 1629980971 w 24"/>
                <a:gd name="T47" fmla="*/ 2147483647 h 61"/>
                <a:gd name="T48" fmla="*/ 1778110067 w 24"/>
                <a:gd name="T49" fmla="*/ 2147483647 h 61"/>
                <a:gd name="T50" fmla="*/ 2147483647 w 24"/>
                <a:gd name="T51" fmla="*/ 2147483647 h 61"/>
                <a:gd name="T52" fmla="*/ 2147483647 w 24"/>
                <a:gd name="T53" fmla="*/ 2147483647 h 61"/>
                <a:gd name="T54" fmla="*/ 2147483647 w 24"/>
                <a:gd name="T55" fmla="*/ 2147483647 h 61"/>
                <a:gd name="T56" fmla="*/ 2147483647 w 24"/>
                <a:gd name="T57" fmla="*/ 2147483647 h 61"/>
                <a:gd name="T58" fmla="*/ 2147483647 w 24"/>
                <a:gd name="T59" fmla="*/ 2147483647 h 61"/>
                <a:gd name="T60" fmla="*/ 2147483647 w 24"/>
                <a:gd name="T61" fmla="*/ 2147483647 h 61"/>
                <a:gd name="T62" fmla="*/ 2147483647 w 24"/>
                <a:gd name="T63" fmla="*/ 2147483647 h 61"/>
                <a:gd name="T64" fmla="*/ 2147483647 w 24"/>
                <a:gd name="T65" fmla="*/ 2147483647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61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1664"/>
            <p:cNvSpPr>
              <a:spLocks/>
            </p:cNvSpPr>
            <p:nvPr/>
          </p:nvSpPr>
          <p:spPr bwMode="auto">
            <a:xfrm>
              <a:off x="2588768" y="3631086"/>
              <a:ext cx="19050" cy="34925"/>
            </a:xfrm>
            <a:custGeom>
              <a:avLst/>
              <a:gdLst>
                <a:gd name="T0" fmla="*/ 2147483647 w 34"/>
                <a:gd name="T1" fmla="*/ 2147483647 h 65"/>
                <a:gd name="T2" fmla="*/ 2147483647 w 34"/>
                <a:gd name="T3" fmla="*/ 2147483647 h 65"/>
                <a:gd name="T4" fmla="*/ 2147483647 w 34"/>
                <a:gd name="T5" fmla="*/ 2147483647 h 65"/>
                <a:gd name="T6" fmla="*/ 2147483647 w 34"/>
                <a:gd name="T7" fmla="*/ 2147483647 h 65"/>
                <a:gd name="T8" fmla="*/ 2147483647 w 34"/>
                <a:gd name="T9" fmla="*/ 2147483647 h 65"/>
                <a:gd name="T10" fmla="*/ 2147483647 w 34"/>
                <a:gd name="T11" fmla="*/ 2147483647 h 65"/>
                <a:gd name="T12" fmla="*/ 2147483647 w 34"/>
                <a:gd name="T13" fmla="*/ 2147483647 h 65"/>
                <a:gd name="T14" fmla="*/ 2147483647 w 34"/>
                <a:gd name="T15" fmla="*/ 1861534738 h 65"/>
                <a:gd name="T16" fmla="*/ 2147483647 w 34"/>
                <a:gd name="T17" fmla="*/ 775735832 h 65"/>
                <a:gd name="T18" fmla="*/ 2147483647 w 34"/>
                <a:gd name="T19" fmla="*/ 775735832 h 65"/>
                <a:gd name="T20" fmla="*/ 2110862144 w 34"/>
                <a:gd name="T21" fmla="*/ 310352147 h 65"/>
                <a:gd name="T22" fmla="*/ 1758947012 w 34"/>
                <a:gd name="T23" fmla="*/ 155031538 h 65"/>
                <a:gd name="T24" fmla="*/ 1407031879 w 34"/>
                <a:gd name="T25" fmla="*/ 0 h 65"/>
                <a:gd name="T26" fmla="*/ 1055431072 w 34"/>
                <a:gd name="T27" fmla="*/ 0 h 65"/>
                <a:gd name="T28" fmla="*/ 527715256 w 34"/>
                <a:gd name="T29" fmla="*/ 155031538 h 65"/>
                <a:gd name="T30" fmla="*/ 351915132 w 34"/>
                <a:gd name="T31" fmla="*/ 310352147 h 65"/>
                <a:gd name="T32" fmla="*/ 0 w 34"/>
                <a:gd name="T33" fmla="*/ 775735832 h 65"/>
                <a:gd name="T34" fmla="*/ 0 w 34"/>
                <a:gd name="T35" fmla="*/ 1240830445 h 65"/>
                <a:gd name="T36" fmla="*/ 0 w 34"/>
                <a:gd name="T37" fmla="*/ 1240830445 h 65"/>
                <a:gd name="T38" fmla="*/ 703515940 w 34"/>
                <a:gd name="T39" fmla="*/ 2147483647 h 65"/>
                <a:gd name="T40" fmla="*/ 1934747696 w 34"/>
                <a:gd name="T41" fmla="*/ 2147483647 h 65"/>
                <a:gd name="T42" fmla="*/ 1934747696 w 34"/>
                <a:gd name="T43" fmla="*/ 2147483647 h 65"/>
                <a:gd name="T44" fmla="*/ 2147483647 w 34"/>
                <a:gd name="T45" fmla="*/ 2147483647 h 65"/>
                <a:gd name="T46" fmla="*/ 2147483647 w 34"/>
                <a:gd name="T47" fmla="*/ 2147483647 h 65"/>
                <a:gd name="T48" fmla="*/ 2147483647 w 34"/>
                <a:gd name="T49" fmla="*/ 2147483647 h 65"/>
                <a:gd name="T50" fmla="*/ 2147483647 w 34"/>
                <a:gd name="T51" fmla="*/ 2147483647 h 65"/>
                <a:gd name="T52" fmla="*/ 2147483647 w 34"/>
                <a:gd name="T53" fmla="*/ 2147483647 h 65"/>
                <a:gd name="T54" fmla="*/ 2147483647 w 34"/>
                <a:gd name="T55" fmla="*/ 2147483647 h 65"/>
                <a:gd name="T56" fmla="*/ 2147483647 w 34"/>
                <a:gd name="T57" fmla="*/ 2147483647 h 65"/>
                <a:gd name="T58" fmla="*/ 2147483647 w 34"/>
                <a:gd name="T59" fmla="*/ 2147483647 h 65"/>
                <a:gd name="T60" fmla="*/ 2147483647 w 34"/>
                <a:gd name="T61" fmla="*/ 2147483647 h 65"/>
                <a:gd name="T62" fmla="*/ 2147483647 w 34"/>
                <a:gd name="T63" fmla="*/ 2147483647 h 65"/>
                <a:gd name="T64" fmla="*/ 2147483647 w 34"/>
                <a:gd name="T65" fmla="*/ 2147483647 h 65"/>
                <a:gd name="T66" fmla="*/ 2147483647 w 34"/>
                <a:gd name="T67" fmla="*/ 2147483647 h 65"/>
                <a:gd name="T68" fmla="*/ 2147483647 w 34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" h="65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1665"/>
            <p:cNvSpPr>
              <a:spLocks/>
            </p:cNvSpPr>
            <p:nvPr/>
          </p:nvSpPr>
          <p:spPr bwMode="auto">
            <a:xfrm>
              <a:off x="2618931" y="3621561"/>
              <a:ext cx="20638" cy="36513"/>
            </a:xfrm>
            <a:custGeom>
              <a:avLst/>
              <a:gdLst>
                <a:gd name="T0" fmla="*/ 2147483647 w 37"/>
                <a:gd name="T1" fmla="*/ 2147483647 h 69"/>
                <a:gd name="T2" fmla="*/ 2147483647 w 37"/>
                <a:gd name="T3" fmla="*/ 2147483647 h 69"/>
                <a:gd name="T4" fmla="*/ 2147483647 w 37"/>
                <a:gd name="T5" fmla="*/ 2147483647 h 69"/>
                <a:gd name="T6" fmla="*/ 2147483647 w 37"/>
                <a:gd name="T7" fmla="*/ 2147483647 h 69"/>
                <a:gd name="T8" fmla="*/ 2147483647 w 37"/>
                <a:gd name="T9" fmla="*/ 2147483647 h 69"/>
                <a:gd name="T10" fmla="*/ 2147483647 w 37"/>
                <a:gd name="T11" fmla="*/ 2147483647 h 69"/>
                <a:gd name="T12" fmla="*/ 2147483647 w 37"/>
                <a:gd name="T13" fmla="*/ 2147483647 h 69"/>
                <a:gd name="T14" fmla="*/ 2147483647 w 37"/>
                <a:gd name="T15" fmla="*/ 2147483647 h 69"/>
                <a:gd name="T16" fmla="*/ 2082344637 w 37"/>
                <a:gd name="T17" fmla="*/ 444679656 h 69"/>
                <a:gd name="T18" fmla="*/ 2082344637 w 37"/>
                <a:gd name="T19" fmla="*/ 444679656 h 69"/>
                <a:gd name="T20" fmla="*/ 1909049025 w 37"/>
                <a:gd name="T21" fmla="*/ 148133241 h 69"/>
                <a:gd name="T22" fmla="*/ 1388229572 w 37"/>
                <a:gd name="T23" fmla="*/ 0 h 69"/>
                <a:gd name="T24" fmla="*/ 1041327662 w 37"/>
                <a:gd name="T25" fmla="*/ 0 h 69"/>
                <a:gd name="T26" fmla="*/ 520508209 w 37"/>
                <a:gd name="T27" fmla="*/ 0 h 69"/>
                <a:gd name="T28" fmla="*/ 347213154 w 37"/>
                <a:gd name="T29" fmla="*/ 444679656 h 69"/>
                <a:gd name="T30" fmla="*/ 0 w 37"/>
                <a:gd name="T31" fmla="*/ 592812897 h 69"/>
                <a:gd name="T32" fmla="*/ 0 w 37"/>
                <a:gd name="T33" fmla="*/ 1037212620 h 69"/>
                <a:gd name="T34" fmla="*/ 0 w 37"/>
                <a:gd name="T35" fmla="*/ 1333759035 h 69"/>
                <a:gd name="T36" fmla="*/ 0 w 37"/>
                <a:gd name="T37" fmla="*/ 1333759035 h 69"/>
                <a:gd name="T38" fmla="*/ 1041327662 w 37"/>
                <a:gd name="T39" fmla="*/ 2147483647 h 69"/>
                <a:gd name="T40" fmla="*/ 1388229572 w 37"/>
                <a:gd name="T41" fmla="*/ 2147483647 h 69"/>
                <a:gd name="T42" fmla="*/ 2147483647 w 37"/>
                <a:gd name="T43" fmla="*/ 2147483647 h 69"/>
                <a:gd name="T44" fmla="*/ 2147483647 w 37"/>
                <a:gd name="T45" fmla="*/ 2147483647 h 69"/>
                <a:gd name="T46" fmla="*/ 2147483647 w 37"/>
                <a:gd name="T47" fmla="*/ 2147483647 h 69"/>
                <a:gd name="T48" fmla="*/ 2147483647 w 37"/>
                <a:gd name="T49" fmla="*/ 2147483647 h 69"/>
                <a:gd name="T50" fmla="*/ 2147483647 w 37"/>
                <a:gd name="T51" fmla="*/ 2147483647 h 69"/>
                <a:gd name="T52" fmla="*/ 2147483647 w 37"/>
                <a:gd name="T53" fmla="*/ 2147483647 h 69"/>
                <a:gd name="T54" fmla="*/ 2147483647 w 37"/>
                <a:gd name="T55" fmla="*/ 2147483647 h 69"/>
                <a:gd name="T56" fmla="*/ 2147483647 w 37"/>
                <a:gd name="T57" fmla="*/ 2147483647 h 69"/>
                <a:gd name="T58" fmla="*/ 2147483647 w 37"/>
                <a:gd name="T59" fmla="*/ 2147483647 h 69"/>
                <a:gd name="T60" fmla="*/ 2147483647 w 37"/>
                <a:gd name="T61" fmla="*/ 2147483647 h 69"/>
                <a:gd name="T62" fmla="*/ 2147483647 w 37"/>
                <a:gd name="T63" fmla="*/ 2147483647 h 69"/>
                <a:gd name="T64" fmla="*/ 2147483647 w 37"/>
                <a:gd name="T65" fmla="*/ 2147483647 h 69"/>
                <a:gd name="T66" fmla="*/ 2147483647 w 37"/>
                <a:gd name="T67" fmla="*/ 2147483647 h 69"/>
                <a:gd name="T68" fmla="*/ 2147483647 w 37"/>
                <a:gd name="T69" fmla="*/ 2147483647 h 69"/>
                <a:gd name="T70" fmla="*/ 2147483647 w 37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69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1666"/>
            <p:cNvSpPr>
              <a:spLocks/>
            </p:cNvSpPr>
            <p:nvPr/>
          </p:nvSpPr>
          <p:spPr bwMode="auto">
            <a:xfrm>
              <a:off x="2639568" y="3613623"/>
              <a:ext cx="17463" cy="3175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2147483647 w 33"/>
                <a:gd name="T9" fmla="*/ 2147483647 h 59"/>
                <a:gd name="T10" fmla="*/ 2074767388 w 33"/>
                <a:gd name="T11" fmla="*/ 623487127 h 59"/>
                <a:gd name="T12" fmla="*/ 2074767388 w 33"/>
                <a:gd name="T13" fmla="*/ 623487127 h 59"/>
                <a:gd name="T14" fmla="*/ 1778212310 w 33"/>
                <a:gd name="T15" fmla="*/ 311598805 h 59"/>
                <a:gd name="T16" fmla="*/ 1481936639 w 33"/>
                <a:gd name="T17" fmla="*/ 0 h 59"/>
                <a:gd name="T18" fmla="*/ 1185381561 w 33"/>
                <a:gd name="T19" fmla="*/ 0 h 59"/>
                <a:gd name="T20" fmla="*/ 889105890 w 33"/>
                <a:gd name="T21" fmla="*/ 0 h 59"/>
                <a:gd name="T22" fmla="*/ 444693178 w 33"/>
                <a:gd name="T23" fmla="*/ 311598805 h 59"/>
                <a:gd name="T24" fmla="*/ 296275141 w 33"/>
                <a:gd name="T25" fmla="*/ 467398208 h 59"/>
                <a:gd name="T26" fmla="*/ 0 w 33"/>
                <a:gd name="T27" fmla="*/ 935085932 h 59"/>
                <a:gd name="T28" fmla="*/ 0 w 33"/>
                <a:gd name="T29" fmla="*/ 1246684737 h 59"/>
                <a:gd name="T30" fmla="*/ 0 w 33"/>
                <a:gd name="T31" fmla="*/ 1246684737 h 59"/>
                <a:gd name="T32" fmla="*/ 592830749 w 33"/>
                <a:gd name="T33" fmla="*/ 2147483647 h 59"/>
                <a:gd name="T34" fmla="*/ 1481936639 w 33"/>
                <a:gd name="T35" fmla="*/ 2147483647 h 59"/>
                <a:gd name="T36" fmla="*/ 2147483647 w 33"/>
                <a:gd name="T37" fmla="*/ 2147483647 h 59"/>
                <a:gd name="T38" fmla="*/ 2147483647 w 33"/>
                <a:gd name="T39" fmla="*/ 2147483647 h 59"/>
                <a:gd name="T40" fmla="*/ 2147483647 w 33"/>
                <a:gd name="T41" fmla="*/ 2147483647 h 59"/>
                <a:gd name="T42" fmla="*/ 2147483647 w 33"/>
                <a:gd name="T43" fmla="*/ 2147483647 h 59"/>
                <a:gd name="T44" fmla="*/ 2147483647 w 33"/>
                <a:gd name="T45" fmla="*/ 2147483647 h 59"/>
                <a:gd name="T46" fmla="*/ 2147483647 w 33"/>
                <a:gd name="T47" fmla="*/ 2147483647 h 59"/>
                <a:gd name="T48" fmla="*/ 2147483647 w 33"/>
                <a:gd name="T49" fmla="*/ 2147483647 h 59"/>
                <a:gd name="T50" fmla="*/ 2147483647 w 33"/>
                <a:gd name="T51" fmla="*/ 2147483647 h 59"/>
                <a:gd name="T52" fmla="*/ 2147483647 w 33"/>
                <a:gd name="T53" fmla="*/ 2147483647 h 59"/>
                <a:gd name="T54" fmla="*/ 2147483647 w 33"/>
                <a:gd name="T55" fmla="*/ 2147483647 h 59"/>
                <a:gd name="T56" fmla="*/ 2147483647 w 33"/>
                <a:gd name="T57" fmla="*/ 2147483647 h 59"/>
                <a:gd name="T58" fmla="*/ 2147483647 w 33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59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1667"/>
            <p:cNvSpPr>
              <a:spLocks/>
            </p:cNvSpPr>
            <p:nvPr/>
          </p:nvSpPr>
          <p:spPr bwMode="auto">
            <a:xfrm>
              <a:off x="2657031" y="3608861"/>
              <a:ext cx="17463" cy="34925"/>
            </a:xfrm>
            <a:custGeom>
              <a:avLst/>
              <a:gdLst>
                <a:gd name="T0" fmla="*/ 2147483647 w 32"/>
                <a:gd name="T1" fmla="*/ 2147483647 h 64"/>
                <a:gd name="T2" fmla="*/ 2147483647 w 32"/>
                <a:gd name="T3" fmla="*/ 2147483647 h 64"/>
                <a:gd name="T4" fmla="*/ 2147483647 w 32"/>
                <a:gd name="T5" fmla="*/ 2147483647 h 64"/>
                <a:gd name="T6" fmla="*/ 2147483647 w 32"/>
                <a:gd name="T7" fmla="*/ 2147483647 h 64"/>
                <a:gd name="T8" fmla="*/ 1950350789 w 32"/>
                <a:gd name="T9" fmla="*/ 812674191 h 64"/>
                <a:gd name="T10" fmla="*/ 1950350789 w 32"/>
                <a:gd name="T11" fmla="*/ 812674191 h 64"/>
                <a:gd name="T12" fmla="*/ 1787747339 w 32"/>
                <a:gd name="T13" fmla="*/ 487485333 h 64"/>
                <a:gd name="T14" fmla="*/ 1462539893 w 32"/>
                <a:gd name="T15" fmla="*/ 162594429 h 64"/>
                <a:gd name="T16" fmla="*/ 1137630409 w 32"/>
                <a:gd name="T17" fmla="*/ 0 h 64"/>
                <a:gd name="T18" fmla="*/ 650116930 w 32"/>
                <a:gd name="T19" fmla="*/ 0 h 64"/>
                <a:gd name="T20" fmla="*/ 324909484 w 32"/>
                <a:gd name="T21" fmla="*/ 162594429 h 64"/>
                <a:gd name="T22" fmla="*/ 0 w 32"/>
                <a:gd name="T23" fmla="*/ 487485333 h 64"/>
                <a:gd name="T24" fmla="*/ 0 w 32"/>
                <a:gd name="T25" fmla="*/ 812674191 h 64"/>
                <a:gd name="T26" fmla="*/ 0 w 32"/>
                <a:gd name="T27" fmla="*/ 1300159523 h 64"/>
                <a:gd name="T28" fmla="*/ 0 w 32"/>
                <a:gd name="T29" fmla="*/ 1300159523 h 64"/>
                <a:gd name="T30" fmla="*/ 650116930 w 32"/>
                <a:gd name="T31" fmla="*/ 2147483647 h 64"/>
                <a:gd name="T32" fmla="*/ 1300233860 w 32"/>
                <a:gd name="T33" fmla="*/ 2147483647 h 64"/>
                <a:gd name="T34" fmla="*/ 2112656823 w 32"/>
                <a:gd name="T35" fmla="*/ 2147483647 h 64"/>
                <a:gd name="T36" fmla="*/ 2147483647 w 32"/>
                <a:gd name="T37" fmla="*/ 2147483647 h 64"/>
                <a:gd name="T38" fmla="*/ 2147483647 w 32"/>
                <a:gd name="T39" fmla="*/ 2147483647 h 64"/>
                <a:gd name="T40" fmla="*/ 2147483647 w 32"/>
                <a:gd name="T41" fmla="*/ 2147483647 h 64"/>
                <a:gd name="T42" fmla="*/ 2147483647 w 32"/>
                <a:gd name="T43" fmla="*/ 2147483647 h 64"/>
                <a:gd name="T44" fmla="*/ 2147483647 w 32"/>
                <a:gd name="T45" fmla="*/ 2147483647 h 64"/>
                <a:gd name="T46" fmla="*/ 2147483647 w 32"/>
                <a:gd name="T47" fmla="*/ 2147483647 h 64"/>
                <a:gd name="T48" fmla="*/ 2147483647 w 32"/>
                <a:gd name="T49" fmla="*/ 2147483647 h 64"/>
                <a:gd name="T50" fmla="*/ 2147483647 w 32"/>
                <a:gd name="T51" fmla="*/ 2147483647 h 64"/>
                <a:gd name="T52" fmla="*/ 2147483647 w 32"/>
                <a:gd name="T53" fmla="*/ 2147483647 h 64"/>
                <a:gd name="T54" fmla="*/ 2147483647 w 32"/>
                <a:gd name="T55" fmla="*/ 2147483647 h 64"/>
                <a:gd name="T56" fmla="*/ 2147483647 w 32"/>
                <a:gd name="T57" fmla="*/ 2147483647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1668"/>
            <p:cNvSpPr>
              <a:spLocks/>
            </p:cNvSpPr>
            <p:nvPr/>
          </p:nvSpPr>
          <p:spPr bwMode="auto">
            <a:xfrm>
              <a:off x="2672906" y="3605686"/>
              <a:ext cx="17463" cy="30163"/>
            </a:xfrm>
            <a:custGeom>
              <a:avLst/>
              <a:gdLst>
                <a:gd name="T0" fmla="*/ 2147483647 w 31"/>
                <a:gd name="T1" fmla="*/ 2147483647 h 56"/>
                <a:gd name="T2" fmla="*/ 2147483647 w 31"/>
                <a:gd name="T3" fmla="*/ 2147483647 h 56"/>
                <a:gd name="T4" fmla="*/ 2147483647 w 31"/>
                <a:gd name="T5" fmla="*/ 2147483647 h 56"/>
                <a:gd name="T6" fmla="*/ 2145166750 w 31"/>
                <a:gd name="T7" fmla="*/ 468828895 h 56"/>
                <a:gd name="T8" fmla="*/ 2145166750 w 31"/>
                <a:gd name="T9" fmla="*/ 468828895 h 56"/>
                <a:gd name="T10" fmla="*/ 1966508430 w 31"/>
                <a:gd name="T11" fmla="*/ 156373071 h 56"/>
                <a:gd name="T12" fmla="*/ 1430216883 w 31"/>
                <a:gd name="T13" fmla="*/ 0 h 56"/>
                <a:gd name="T14" fmla="*/ 1251241413 w 31"/>
                <a:gd name="T15" fmla="*/ 0 h 56"/>
                <a:gd name="T16" fmla="*/ 714949866 w 31"/>
                <a:gd name="T17" fmla="*/ 156373071 h 56"/>
                <a:gd name="T18" fmla="*/ 178658320 w 31"/>
                <a:gd name="T19" fmla="*/ 468828895 h 56"/>
                <a:gd name="T20" fmla="*/ 0 w 31"/>
                <a:gd name="T21" fmla="*/ 625201967 h 56"/>
                <a:gd name="T22" fmla="*/ 0 w 31"/>
                <a:gd name="T23" fmla="*/ 1093740543 h 56"/>
                <a:gd name="T24" fmla="*/ 178658320 w 31"/>
                <a:gd name="T25" fmla="*/ 1562569438 h 56"/>
                <a:gd name="T26" fmla="*/ 178658320 w 31"/>
                <a:gd name="T27" fmla="*/ 1562569438 h 56"/>
                <a:gd name="T28" fmla="*/ 1966508430 w 31"/>
                <a:gd name="T29" fmla="*/ 2147483647 h 56"/>
                <a:gd name="T30" fmla="*/ 2147483647 w 31"/>
                <a:gd name="T31" fmla="*/ 2147483647 h 56"/>
                <a:gd name="T32" fmla="*/ 2147483647 w 31"/>
                <a:gd name="T33" fmla="*/ 2147483647 h 56"/>
                <a:gd name="T34" fmla="*/ 2147483647 w 31"/>
                <a:gd name="T35" fmla="*/ 2147483647 h 56"/>
                <a:gd name="T36" fmla="*/ 2147483647 w 31"/>
                <a:gd name="T37" fmla="*/ 2147483647 h 56"/>
                <a:gd name="T38" fmla="*/ 2147483647 w 31"/>
                <a:gd name="T39" fmla="*/ 2147483647 h 56"/>
                <a:gd name="T40" fmla="*/ 2147483647 w 31"/>
                <a:gd name="T41" fmla="*/ 2147483647 h 56"/>
                <a:gd name="T42" fmla="*/ 2147483647 w 31"/>
                <a:gd name="T43" fmla="*/ 2147483647 h 56"/>
                <a:gd name="T44" fmla="*/ 2147483647 w 31"/>
                <a:gd name="T45" fmla="*/ 2147483647 h 56"/>
                <a:gd name="T46" fmla="*/ 2147483647 w 31"/>
                <a:gd name="T47" fmla="*/ 2147483647 h 56"/>
                <a:gd name="T48" fmla="*/ 2147483647 w 31"/>
                <a:gd name="T49" fmla="*/ 2147483647 h 56"/>
                <a:gd name="T50" fmla="*/ 2147483647 w 31"/>
                <a:gd name="T51" fmla="*/ 2147483647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1669"/>
            <p:cNvSpPr>
              <a:spLocks/>
            </p:cNvSpPr>
            <p:nvPr/>
          </p:nvSpPr>
          <p:spPr bwMode="auto">
            <a:xfrm>
              <a:off x="2747518" y="3275486"/>
              <a:ext cx="12700" cy="26988"/>
            </a:xfrm>
            <a:custGeom>
              <a:avLst/>
              <a:gdLst>
                <a:gd name="T0" fmla="*/ 2147483647 w 23"/>
                <a:gd name="T1" fmla="*/ 2147483647 h 51"/>
                <a:gd name="T2" fmla="*/ 2147483647 w 23"/>
                <a:gd name="T3" fmla="*/ 2147483647 h 51"/>
                <a:gd name="T4" fmla="*/ 2147483647 w 23"/>
                <a:gd name="T5" fmla="*/ 2147483647 h 51"/>
                <a:gd name="T6" fmla="*/ 2147483647 w 23"/>
                <a:gd name="T7" fmla="*/ 2147483647 h 51"/>
                <a:gd name="T8" fmla="*/ 2147483647 w 23"/>
                <a:gd name="T9" fmla="*/ 2147483647 h 51"/>
                <a:gd name="T10" fmla="*/ 2147483647 w 23"/>
                <a:gd name="T11" fmla="*/ 2147483647 h 51"/>
                <a:gd name="T12" fmla="*/ 2147483647 w 23"/>
                <a:gd name="T13" fmla="*/ 2147483647 h 51"/>
                <a:gd name="T14" fmla="*/ 2147483647 w 23"/>
                <a:gd name="T15" fmla="*/ 1926310834 h 51"/>
                <a:gd name="T16" fmla="*/ 2147483647 w 23"/>
                <a:gd name="T17" fmla="*/ 1926310834 h 51"/>
                <a:gd name="T18" fmla="*/ 2147483647 w 23"/>
                <a:gd name="T19" fmla="*/ 1778176348 h 51"/>
                <a:gd name="T20" fmla="*/ 2147483647 w 23"/>
                <a:gd name="T21" fmla="*/ 1778176348 h 51"/>
                <a:gd name="T22" fmla="*/ 2147483647 w 23"/>
                <a:gd name="T23" fmla="*/ 1630041333 h 51"/>
                <a:gd name="T24" fmla="*/ 2147483647 w 23"/>
                <a:gd name="T25" fmla="*/ 1185357411 h 51"/>
                <a:gd name="T26" fmla="*/ 2147483647 w 23"/>
                <a:gd name="T27" fmla="*/ 592818937 h 51"/>
                <a:gd name="T28" fmla="*/ 2147483647 w 23"/>
                <a:gd name="T29" fmla="*/ 0 h 51"/>
                <a:gd name="T30" fmla="*/ 1851938296 w 23"/>
                <a:gd name="T31" fmla="*/ 0 h 51"/>
                <a:gd name="T32" fmla="*/ 1346725670 w 23"/>
                <a:gd name="T33" fmla="*/ 0 h 51"/>
                <a:gd name="T34" fmla="*/ 1346725670 w 23"/>
                <a:gd name="T35" fmla="*/ 0 h 51"/>
                <a:gd name="T36" fmla="*/ 841817843 w 23"/>
                <a:gd name="T37" fmla="*/ 148134486 h 51"/>
                <a:gd name="T38" fmla="*/ 336605217 w 23"/>
                <a:gd name="T39" fmla="*/ 296269501 h 51"/>
                <a:gd name="T40" fmla="*/ 168302609 w 23"/>
                <a:gd name="T41" fmla="*/ 889087909 h 51"/>
                <a:gd name="T42" fmla="*/ 0 w 23"/>
                <a:gd name="T43" fmla="*/ 1778176348 h 51"/>
                <a:gd name="T44" fmla="*/ 0 w 23"/>
                <a:gd name="T45" fmla="*/ 2147483647 h 51"/>
                <a:gd name="T46" fmla="*/ 0 w 23"/>
                <a:gd name="T47" fmla="*/ 2147483647 h 51"/>
                <a:gd name="T48" fmla="*/ 168302609 w 23"/>
                <a:gd name="T49" fmla="*/ 2147483647 h 51"/>
                <a:gd name="T50" fmla="*/ 336605217 w 23"/>
                <a:gd name="T51" fmla="*/ 2147483647 h 51"/>
                <a:gd name="T52" fmla="*/ 336605217 w 23"/>
                <a:gd name="T53" fmla="*/ 2147483647 h 51"/>
                <a:gd name="T54" fmla="*/ 1010120452 w 23"/>
                <a:gd name="T55" fmla="*/ 2147483647 h 51"/>
                <a:gd name="T56" fmla="*/ 1851938296 w 23"/>
                <a:gd name="T57" fmla="*/ 2147483647 h 51"/>
                <a:gd name="T58" fmla="*/ 1851938296 w 23"/>
                <a:gd name="T59" fmla="*/ 2147483647 h 51"/>
                <a:gd name="T60" fmla="*/ 2020240904 w 23"/>
                <a:gd name="T61" fmla="*/ 2147483647 h 51"/>
                <a:gd name="T62" fmla="*/ 2147483647 w 23"/>
                <a:gd name="T63" fmla="*/ 2147483647 h 51"/>
                <a:gd name="T64" fmla="*/ 2147483647 w 23"/>
                <a:gd name="T65" fmla="*/ 2147483647 h 51"/>
                <a:gd name="T66" fmla="*/ 2147483647 w 23"/>
                <a:gd name="T67" fmla="*/ 2147483647 h 51"/>
                <a:gd name="T68" fmla="*/ 2147483647 w 23"/>
                <a:gd name="T69" fmla="*/ 2147483647 h 51"/>
                <a:gd name="T70" fmla="*/ 2147483647 w 23"/>
                <a:gd name="T71" fmla="*/ 2147483647 h 51"/>
                <a:gd name="T72" fmla="*/ 2147483647 w 23"/>
                <a:gd name="T73" fmla="*/ 2147483647 h 51"/>
                <a:gd name="T74" fmla="*/ 2147483647 w 23"/>
                <a:gd name="T75" fmla="*/ 2147483647 h 51"/>
                <a:gd name="T76" fmla="*/ 2147483647 w 23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3" h="51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1670"/>
            <p:cNvSpPr>
              <a:spLocks/>
            </p:cNvSpPr>
            <p:nvPr/>
          </p:nvSpPr>
          <p:spPr bwMode="auto">
            <a:xfrm>
              <a:off x="2769743" y="3283423"/>
              <a:ext cx="9525" cy="22225"/>
            </a:xfrm>
            <a:custGeom>
              <a:avLst/>
              <a:gdLst>
                <a:gd name="T0" fmla="*/ 632952919 w 16"/>
                <a:gd name="T1" fmla="*/ 740925938 h 42"/>
                <a:gd name="T2" fmla="*/ 632952919 w 16"/>
                <a:gd name="T3" fmla="*/ 740925938 h 42"/>
                <a:gd name="T4" fmla="*/ 210866236 w 16"/>
                <a:gd name="T5" fmla="*/ 2147483647 h 42"/>
                <a:gd name="T6" fmla="*/ 0 w 16"/>
                <a:gd name="T7" fmla="*/ 2147483647 h 42"/>
                <a:gd name="T8" fmla="*/ 0 w 16"/>
                <a:gd name="T9" fmla="*/ 2147483647 h 42"/>
                <a:gd name="T10" fmla="*/ 210866236 w 16"/>
                <a:gd name="T11" fmla="*/ 2147483647 h 42"/>
                <a:gd name="T12" fmla="*/ 632952919 w 16"/>
                <a:gd name="T13" fmla="*/ 2147483647 h 42"/>
                <a:gd name="T14" fmla="*/ 843819155 w 16"/>
                <a:gd name="T15" fmla="*/ 2147483647 h 42"/>
                <a:gd name="T16" fmla="*/ 1476772073 w 16"/>
                <a:gd name="T17" fmla="*/ 2147483647 h 42"/>
                <a:gd name="T18" fmla="*/ 2109724992 w 16"/>
                <a:gd name="T19" fmla="*/ 2147483647 h 42"/>
                <a:gd name="T20" fmla="*/ 2147483647 w 16"/>
                <a:gd name="T21" fmla="*/ 2147483647 h 42"/>
                <a:gd name="T22" fmla="*/ 2147483647 w 16"/>
                <a:gd name="T23" fmla="*/ 2147483647 h 42"/>
                <a:gd name="T24" fmla="*/ 2147483647 w 16"/>
                <a:gd name="T25" fmla="*/ 2147483647 h 42"/>
                <a:gd name="T26" fmla="*/ 2147483647 w 16"/>
                <a:gd name="T27" fmla="*/ 2147483647 h 42"/>
                <a:gd name="T28" fmla="*/ 2147483647 w 16"/>
                <a:gd name="T29" fmla="*/ 2147483647 h 42"/>
                <a:gd name="T30" fmla="*/ 2147483647 w 16"/>
                <a:gd name="T31" fmla="*/ 740925938 h 42"/>
                <a:gd name="T32" fmla="*/ 2147483647 w 16"/>
                <a:gd name="T33" fmla="*/ 740925938 h 42"/>
                <a:gd name="T34" fmla="*/ 2147483647 w 16"/>
                <a:gd name="T35" fmla="*/ 444667746 h 42"/>
                <a:gd name="T36" fmla="*/ 2147483647 w 16"/>
                <a:gd name="T37" fmla="*/ 148129096 h 42"/>
                <a:gd name="T38" fmla="*/ 2147483647 w 16"/>
                <a:gd name="T39" fmla="*/ 0 h 42"/>
                <a:gd name="T40" fmla="*/ 2109724992 w 16"/>
                <a:gd name="T41" fmla="*/ 0 h 42"/>
                <a:gd name="T42" fmla="*/ 1476772073 w 16"/>
                <a:gd name="T43" fmla="*/ 0 h 42"/>
                <a:gd name="T44" fmla="*/ 1265905838 w 16"/>
                <a:gd name="T45" fmla="*/ 148129096 h 42"/>
                <a:gd name="T46" fmla="*/ 632952919 w 16"/>
                <a:gd name="T47" fmla="*/ 444667746 h 42"/>
                <a:gd name="T48" fmla="*/ 632952919 w 16"/>
                <a:gd name="T49" fmla="*/ 740925938 h 42"/>
                <a:gd name="T50" fmla="*/ 632952919 w 16"/>
                <a:gd name="T51" fmla="*/ 740925938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42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1671"/>
            <p:cNvSpPr>
              <a:spLocks/>
            </p:cNvSpPr>
            <p:nvPr/>
          </p:nvSpPr>
          <p:spPr bwMode="auto">
            <a:xfrm>
              <a:off x="2782443" y="3281836"/>
              <a:ext cx="9525" cy="30163"/>
            </a:xfrm>
            <a:custGeom>
              <a:avLst/>
              <a:gdLst>
                <a:gd name="T0" fmla="*/ 2147483647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074368788 w 18"/>
                <a:gd name="T7" fmla="*/ 2147483647 h 57"/>
                <a:gd name="T8" fmla="*/ 2147483647 w 18"/>
                <a:gd name="T9" fmla="*/ 2147483647 h 57"/>
                <a:gd name="T10" fmla="*/ 2147483647 w 18"/>
                <a:gd name="T11" fmla="*/ 1185352982 h 57"/>
                <a:gd name="T12" fmla="*/ 2147483647 w 18"/>
                <a:gd name="T13" fmla="*/ 1185352982 h 57"/>
                <a:gd name="T14" fmla="*/ 2147483647 w 18"/>
                <a:gd name="T15" fmla="*/ 889084588 h 57"/>
                <a:gd name="T16" fmla="*/ 2147483647 w 18"/>
                <a:gd name="T17" fmla="*/ 444682525 h 57"/>
                <a:gd name="T18" fmla="*/ 1778110067 w 18"/>
                <a:gd name="T19" fmla="*/ 296268394 h 57"/>
                <a:gd name="T20" fmla="*/ 1481851875 w 18"/>
                <a:gd name="T21" fmla="*/ 0 h 57"/>
                <a:gd name="T22" fmla="*/ 1185313754 w 18"/>
                <a:gd name="T23" fmla="*/ 0 h 57"/>
                <a:gd name="T24" fmla="*/ 889055033 w 18"/>
                <a:gd name="T25" fmla="*/ 0 h 57"/>
                <a:gd name="T26" fmla="*/ 592796842 w 18"/>
                <a:gd name="T27" fmla="*/ 296268394 h 57"/>
                <a:gd name="T28" fmla="*/ 444667746 w 18"/>
                <a:gd name="T29" fmla="*/ 592816194 h 57"/>
                <a:gd name="T30" fmla="*/ 444667746 w 18"/>
                <a:gd name="T31" fmla="*/ 592816194 h 57"/>
                <a:gd name="T32" fmla="*/ 296258192 w 18"/>
                <a:gd name="T33" fmla="*/ 2147483647 h 57"/>
                <a:gd name="T34" fmla="*/ 0 w 18"/>
                <a:gd name="T35" fmla="*/ 2147483647 h 57"/>
                <a:gd name="T36" fmla="*/ 296258192 w 18"/>
                <a:gd name="T37" fmla="*/ 2147483647 h 57"/>
                <a:gd name="T38" fmla="*/ 889055033 w 18"/>
                <a:gd name="T39" fmla="*/ 2147483647 h 57"/>
                <a:gd name="T40" fmla="*/ 889055033 w 18"/>
                <a:gd name="T41" fmla="*/ 2147483647 h 57"/>
                <a:gd name="T42" fmla="*/ 1037184129 w 18"/>
                <a:gd name="T43" fmla="*/ 2147483647 h 57"/>
                <a:gd name="T44" fmla="*/ 1481851875 w 18"/>
                <a:gd name="T45" fmla="*/ 2147483647 h 57"/>
                <a:gd name="T46" fmla="*/ 1778110067 w 18"/>
                <a:gd name="T47" fmla="*/ 2147483647 h 57"/>
                <a:gd name="T48" fmla="*/ 2074368788 w 18"/>
                <a:gd name="T49" fmla="*/ 2147483647 h 57"/>
                <a:gd name="T50" fmla="*/ 2147483647 w 18"/>
                <a:gd name="T51" fmla="*/ 2147483647 h 57"/>
                <a:gd name="T52" fmla="*/ 2147483647 w 18"/>
                <a:gd name="T53" fmla="*/ 2147483647 h 57"/>
                <a:gd name="T54" fmla="*/ 2147483647 w 18"/>
                <a:gd name="T55" fmla="*/ 2147483647 h 57"/>
                <a:gd name="T56" fmla="*/ 2147483647 w 18"/>
                <a:gd name="T57" fmla="*/ 2147483647 h 57"/>
                <a:gd name="T58" fmla="*/ 2147483647 w 18"/>
                <a:gd name="T59" fmla="*/ 2147483647 h 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" h="57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1672"/>
            <p:cNvSpPr>
              <a:spLocks/>
            </p:cNvSpPr>
            <p:nvPr/>
          </p:nvSpPr>
          <p:spPr bwMode="auto">
            <a:xfrm>
              <a:off x="2804668" y="3285011"/>
              <a:ext cx="6350" cy="15875"/>
            </a:xfrm>
            <a:custGeom>
              <a:avLst/>
              <a:gdLst>
                <a:gd name="T0" fmla="*/ 0 w 13"/>
                <a:gd name="T1" fmla="*/ 1148304440 h 29"/>
                <a:gd name="T2" fmla="*/ 0 w 13"/>
                <a:gd name="T3" fmla="*/ 2147483647 h 29"/>
                <a:gd name="T4" fmla="*/ 0 w 13"/>
                <a:gd name="T5" fmla="*/ 2147483647 h 29"/>
                <a:gd name="T6" fmla="*/ 116434088 w 13"/>
                <a:gd name="T7" fmla="*/ 2147483647 h 29"/>
                <a:gd name="T8" fmla="*/ 349541123 w 13"/>
                <a:gd name="T9" fmla="*/ 2147483647 h 29"/>
                <a:gd name="T10" fmla="*/ 466214069 w 13"/>
                <a:gd name="T11" fmla="*/ 2147483647 h 29"/>
                <a:gd name="T12" fmla="*/ 815755192 w 13"/>
                <a:gd name="T13" fmla="*/ 2147483647 h 29"/>
                <a:gd name="T14" fmla="*/ 1048862227 w 13"/>
                <a:gd name="T15" fmla="*/ 2147483647 h 29"/>
                <a:gd name="T16" fmla="*/ 1398642208 w 13"/>
                <a:gd name="T17" fmla="*/ 2147483647 h 29"/>
                <a:gd name="T18" fmla="*/ 1515076296 w 13"/>
                <a:gd name="T19" fmla="*/ 2147483647 h 29"/>
                <a:gd name="T20" fmla="*/ 1515076296 w 13"/>
                <a:gd name="T21" fmla="*/ 2147483647 h 29"/>
                <a:gd name="T22" fmla="*/ 1515076296 w 13"/>
                <a:gd name="T23" fmla="*/ 1148304440 h 29"/>
                <a:gd name="T24" fmla="*/ 1515076296 w 13"/>
                <a:gd name="T25" fmla="*/ 1148304440 h 29"/>
                <a:gd name="T26" fmla="*/ 1515076296 w 13"/>
                <a:gd name="T27" fmla="*/ 656259362 h 29"/>
                <a:gd name="T28" fmla="*/ 1398642208 w 13"/>
                <a:gd name="T29" fmla="*/ 163914849 h 29"/>
                <a:gd name="T30" fmla="*/ 1048862227 w 13"/>
                <a:gd name="T31" fmla="*/ 0 h 29"/>
                <a:gd name="T32" fmla="*/ 815755192 w 13"/>
                <a:gd name="T33" fmla="*/ 0 h 29"/>
                <a:gd name="T34" fmla="*/ 466214069 w 13"/>
                <a:gd name="T35" fmla="*/ 0 h 29"/>
                <a:gd name="T36" fmla="*/ 349541123 w 13"/>
                <a:gd name="T37" fmla="*/ 163914849 h 29"/>
                <a:gd name="T38" fmla="*/ 116434088 w 13"/>
                <a:gd name="T39" fmla="*/ 656259362 h 29"/>
                <a:gd name="T40" fmla="*/ 0 w 13"/>
                <a:gd name="T41" fmla="*/ 1148304440 h 29"/>
                <a:gd name="T42" fmla="*/ 0 w 13"/>
                <a:gd name="T43" fmla="*/ 114830444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29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1673"/>
            <p:cNvSpPr>
              <a:spLocks/>
            </p:cNvSpPr>
            <p:nvPr/>
          </p:nvSpPr>
          <p:spPr bwMode="auto">
            <a:xfrm>
              <a:off x="2699893" y="3188173"/>
              <a:ext cx="20638" cy="63500"/>
            </a:xfrm>
            <a:custGeom>
              <a:avLst/>
              <a:gdLst>
                <a:gd name="T0" fmla="*/ 2147483647 w 38"/>
                <a:gd name="T1" fmla="*/ 740925938 h 120"/>
                <a:gd name="T2" fmla="*/ 2147483647 w 38"/>
                <a:gd name="T3" fmla="*/ 740925938 h 120"/>
                <a:gd name="T4" fmla="*/ 1922276001 w 38"/>
                <a:gd name="T5" fmla="*/ 2147483647 h 120"/>
                <a:gd name="T6" fmla="*/ 961285454 w 38"/>
                <a:gd name="T7" fmla="*/ 2147483647 h 120"/>
                <a:gd name="T8" fmla="*/ 0 w 38"/>
                <a:gd name="T9" fmla="*/ 2147483647 h 120"/>
                <a:gd name="T10" fmla="*/ 0 w 38"/>
                <a:gd name="T11" fmla="*/ 2147483647 h 120"/>
                <a:gd name="T12" fmla="*/ 0 w 38"/>
                <a:gd name="T13" fmla="*/ 2147483647 h 120"/>
                <a:gd name="T14" fmla="*/ 160165001 w 38"/>
                <a:gd name="T15" fmla="*/ 2147483647 h 120"/>
                <a:gd name="T16" fmla="*/ 480495002 w 38"/>
                <a:gd name="T17" fmla="*/ 2147483647 h 120"/>
                <a:gd name="T18" fmla="*/ 961285454 w 38"/>
                <a:gd name="T19" fmla="*/ 2147483647 h 120"/>
                <a:gd name="T20" fmla="*/ 1281615455 w 38"/>
                <a:gd name="T21" fmla="*/ 2147483647 h 120"/>
                <a:gd name="T22" fmla="*/ 1601946000 w 38"/>
                <a:gd name="T23" fmla="*/ 2147483647 h 120"/>
                <a:gd name="T24" fmla="*/ 1922276001 w 38"/>
                <a:gd name="T25" fmla="*/ 2147483647 h 120"/>
                <a:gd name="T26" fmla="*/ 2147483647 w 38"/>
                <a:gd name="T27" fmla="*/ 2147483647 h 120"/>
                <a:gd name="T28" fmla="*/ 2147483647 w 38"/>
                <a:gd name="T29" fmla="*/ 2147483647 h 120"/>
                <a:gd name="T30" fmla="*/ 2147483647 w 38"/>
                <a:gd name="T31" fmla="*/ 2147483647 h 120"/>
                <a:gd name="T32" fmla="*/ 2147483647 w 38"/>
                <a:gd name="T33" fmla="*/ 2147483647 h 120"/>
                <a:gd name="T34" fmla="*/ 2147483647 w 38"/>
                <a:gd name="T35" fmla="*/ 1333722779 h 120"/>
                <a:gd name="T36" fmla="*/ 2147483647 w 38"/>
                <a:gd name="T37" fmla="*/ 1333722779 h 120"/>
                <a:gd name="T38" fmla="*/ 2147483647 w 38"/>
                <a:gd name="T39" fmla="*/ 889055033 h 120"/>
                <a:gd name="T40" fmla="*/ 2147483647 w 38"/>
                <a:gd name="T41" fmla="*/ 592796842 h 120"/>
                <a:gd name="T42" fmla="*/ 2147483647 w 38"/>
                <a:gd name="T43" fmla="*/ 148129096 h 120"/>
                <a:gd name="T44" fmla="*/ 2147483647 w 38"/>
                <a:gd name="T45" fmla="*/ 148129096 h 120"/>
                <a:gd name="T46" fmla="*/ 2147483647 w 38"/>
                <a:gd name="T47" fmla="*/ 0 h 120"/>
                <a:gd name="T48" fmla="*/ 2147483647 w 38"/>
                <a:gd name="T49" fmla="*/ 148129096 h 120"/>
                <a:gd name="T50" fmla="*/ 2147483647 w 38"/>
                <a:gd name="T51" fmla="*/ 296258192 h 120"/>
                <a:gd name="T52" fmla="*/ 2147483647 w 38"/>
                <a:gd name="T53" fmla="*/ 740925938 h 120"/>
                <a:gd name="T54" fmla="*/ 2147483647 w 38"/>
                <a:gd name="T55" fmla="*/ 740925938 h 1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120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1674"/>
            <p:cNvSpPr>
              <a:spLocks/>
            </p:cNvSpPr>
            <p:nvPr/>
          </p:nvSpPr>
          <p:spPr bwMode="auto">
            <a:xfrm>
              <a:off x="2709418" y="3175473"/>
              <a:ext cx="25400" cy="103188"/>
            </a:xfrm>
            <a:custGeom>
              <a:avLst/>
              <a:gdLst>
                <a:gd name="T0" fmla="*/ 2147483647 w 47"/>
                <a:gd name="T1" fmla="*/ 1037194447 h 195"/>
                <a:gd name="T2" fmla="*/ 2147483647 w 47"/>
                <a:gd name="T3" fmla="*/ 1037194447 h 195"/>
                <a:gd name="T4" fmla="*/ 2147483647 w 47"/>
                <a:gd name="T5" fmla="*/ 2147483647 h 195"/>
                <a:gd name="T6" fmla="*/ 2147483647 w 47"/>
                <a:gd name="T7" fmla="*/ 2147483647 h 195"/>
                <a:gd name="T8" fmla="*/ 2147483647 w 47"/>
                <a:gd name="T9" fmla="*/ 2147483647 h 195"/>
                <a:gd name="T10" fmla="*/ 2147483647 w 47"/>
                <a:gd name="T11" fmla="*/ 2147483647 h 195"/>
                <a:gd name="T12" fmla="*/ 1894007745 w 47"/>
                <a:gd name="T13" fmla="*/ 2147483647 h 195"/>
                <a:gd name="T14" fmla="*/ 1104862170 w 47"/>
                <a:gd name="T15" fmla="*/ 2147483647 h 195"/>
                <a:gd name="T16" fmla="*/ 315716596 w 47"/>
                <a:gd name="T17" fmla="*/ 2147483647 h 195"/>
                <a:gd name="T18" fmla="*/ 0 w 47"/>
                <a:gd name="T19" fmla="*/ 2147483647 h 195"/>
                <a:gd name="T20" fmla="*/ 0 w 47"/>
                <a:gd name="T21" fmla="*/ 2147483647 h 195"/>
                <a:gd name="T22" fmla="*/ 0 w 47"/>
                <a:gd name="T23" fmla="*/ 2147483647 h 195"/>
                <a:gd name="T24" fmla="*/ 315716596 w 47"/>
                <a:gd name="T25" fmla="*/ 2147483647 h 195"/>
                <a:gd name="T26" fmla="*/ 631433191 w 47"/>
                <a:gd name="T27" fmla="*/ 2147483647 h 195"/>
                <a:gd name="T28" fmla="*/ 1104862170 w 47"/>
                <a:gd name="T29" fmla="*/ 2147483647 h 195"/>
                <a:gd name="T30" fmla="*/ 1420578766 w 47"/>
                <a:gd name="T31" fmla="*/ 2147483647 h 195"/>
                <a:gd name="T32" fmla="*/ 1736295362 w 47"/>
                <a:gd name="T33" fmla="*/ 2147483647 h 195"/>
                <a:gd name="T34" fmla="*/ 2052011957 w 47"/>
                <a:gd name="T35" fmla="*/ 2147483647 h 195"/>
                <a:gd name="T36" fmla="*/ 2052011957 w 47"/>
                <a:gd name="T37" fmla="*/ 2147483647 h 195"/>
                <a:gd name="T38" fmla="*/ 2052011957 w 47"/>
                <a:gd name="T39" fmla="*/ 2147483647 h 195"/>
                <a:gd name="T40" fmla="*/ 2147483647 w 47"/>
                <a:gd name="T41" fmla="*/ 2147483647 h 195"/>
                <a:gd name="T42" fmla="*/ 2147483647 w 47"/>
                <a:gd name="T43" fmla="*/ 2147483647 h 195"/>
                <a:gd name="T44" fmla="*/ 2147483647 w 47"/>
                <a:gd name="T45" fmla="*/ 2147483647 h 195"/>
                <a:gd name="T46" fmla="*/ 2147483647 w 47"/>
                <a:gd name="T47" fmla="*/ 2147483647 h 195"/>
                <a:gd name="T48" fmla="*/ 2147483647 w 47"/>
                <a:gd name="T49" fmla="*/ 2147483647 h 195"/>
                <a:gd name="T50" fmla="*/ 2147483647 w 47"/>
                <a:gd name="T51" fmla="*/ 2147483647 h 195"/>
                <a:gd name="T52" fmla="*/ 2147483647 w 47"/>
                <a:gd name="T53" fmla="*/ 2147483647 h 195"/>
                <a:gd name="T54" fmla="*/ 2147483647 w 47"/>
                <a:gd name="T55" fmla="*/ 1037194447 h 195"/>
                <a:gd name="T56" fmla="*/ 2147483647 w 47"/>
                <a:gd name="T57" fmla="*/ 1037194447 h 195"/>
                <a:gd name="T58" fmla="*/ 2147483647 w 47"/>
                <a:gd name="T59" fmla="*/ 592802360 h 195"/>
                <a:gd name="T60" fmla="*/ 2147483647 w 47"/>
                <a:gd name="T61" fmla="*/ 296261215 h 195"/>
                <a:gd name="T62" fmla="*/ 2147483647 w 47"/>
                <a:gd name="T63" fmla="*/ 0 h 195"/>
                <a:gd name="T64" fmla="*/ 2147483647 w 47"/>
                <a:gd name="T65" fmla="*/ 0 h 195"/>
                <a:gd name="T66" fmla="*/ 2147483647 w 47"/>
                <a:gd name="T67" fmla="*/ 0 h 195"/>
                <a:gd name="T68" fmla="*/ 2147483647 w 47"/>
                <a:gd name="T69" fmla="*/ 296261215 h 195"/>
                <a:gd name="T70" fmla="*/ 2147483647 w 47"/>
                <a:gd name="T71" fmla="*/ 592802360 h 195"/>
                <a:gd name="T72" fmla="*/ 2147483647 w 47"/>
                <a:gd name="T73" fmla="*/ 1037194447 h 195"/>
                <a:gd name="T74" fmla="*/ 2147483647 w 47"/>
                <a:gd name="T75" fmla="*/ 1037194447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" h="195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1675"/>
            <p:cNvSpPr>
              <a:spLocks/>
            </p:cNvSpPr>
            <p:nvPr/>
          </p:nvSpPr>
          <p:spPr bwMode="auto">
            <a:xfrm>
              <a:off x="2720531" y="3162773"/>
              <a:ext cx="33338" cy="128588"/>
            </a:xfrm>
            <a:custGeom>
              <a:avLst/>
              <a:gdLst>
                <a:gd name="T0" fmla="*/ 2147483647 w 63"/>
                <a:gd name="T1" fmla="*/ 592801263 h 243"/>
                <a:gd name="T2" fmla="*/ 2147483647 w 63"/>
                <a:gd name="T3" fmla="*/ 592801263 h 243"/>
                <a:gd name="T4" fmla="*/ 2147483647 w 63"/>
                <a:gd name="T5" fmla="*/ 2147483647 h 243"/>
                <a:gd name="T6" fmla="*/ 2147483647 w 63"/>
                <a:gd name="T7" fmla="*/ 2147483647 h 243"/>
                <a:gd name="T8" fmla="*/ 2147483647 w 63"/>
                <a:gd name="T9" fmla="*/ 2147483647 h 243"/>
                <a:gd name="T10" fmla="*/ 2147483647 w 63"/>
                <a:gd name="T11" fmla="*/ 2147483647 h 243"/>
                <a:gd name="T12" fmla="*/ 2147483647 w 63"/>
                <a:gd name="T13" fmla="*/ 2147483647 h 243"/>
                <a:gd name="T14" fmla="*/ 2147483647 w 63"/>
                <a:gd name="T15" fmla="*/ 2147483647 h 243"/>
                <a:gd name="T16" fmla="*/ 2147483647 w 63"/>
                <a:gd name="T17" fmla="*/ 2147483647 h 243"/>
                <a:gd name="T18" fmla="*/ 1926297157 w 63"/>
                <a:gd name="T19" fmla="*/ 2147483647 h 243"/>
                <a:gd name="T20" fmla="*/ 889081597 w 63"/>
                <a:gd name="T21" fmla="*/ 2147483647 h 243"/>
                <a:gd name="T22" fmla="*/ 296267398 w 63"/>
                <a:gd name="T23" fmla="*/ 2147483647 h 243"/>
                <a:gd name="T24" fmla="*/ 0 w 63"/>
                <a:gd name="T25" fmla="*/ 2147483647 h 243"/>
                <a:gd name="T26" fmla="*/ 0 w 63"/>
                <a:gd name="T27" fmla="*/ 2147483647 h 243"/>
                <a:gd name="T28" fmla="*/ 740948163 w 63"/>
                <a:gd name="T29" fmla="*/ 2147483647 h 243"/>
                <a:gd name="T30" fmla="*/ 740948163 w 63"/>
                <a:gd name="T31" fmla="*/ 2147483647 h 243"/>
                <a:gd name="T32" fmla="*/ 889081597 w 63"/>
                <a:gd name="T33" fmla="*/ 2147483647 h 243"/>
                <a:gd name="T34" fmla="*/ 1037215560 w 63"/>
                <a:gd name="T35" fmla="*/ 2147483647 h 243"/>
                <a:gd name="T36" fmla="*/ 1481896325 w 63"/>
                <a:gd name="T37" fmla="*/ 2147483647 h 243"/>
                <a:gd name="T38" fmla="*/ 1926297157 w 63"/>
                <a:gd name="T39" fmla="*/ 2147483647 h 243"/>
                <a:gd name="T40" fmla="*/ 2147483647 w 63"/>
                <a:gd name="T41" fmla="*/ 2147483647 h 243"/>
                <a:gd name="T42" fmla="*/ 2147483647 w 63"/>
                <a:gd name="T43" fmla="*/ 2147483647 h 243"/>
                <a:gd name="T44" fmla="*/ 2147483647 w 63"/>
                <a:gd name="T45" fmla="*/ 2147483647 h 243"/>
                <a:gd name="T46" fmla="*/ 2147483647 w 63"/>
                <a:gd name="T47" fmla="*/ 2147483647 h 243"/>
                <a:gd name="T48" fmla="*/ 2147483647 w 63"/>
                <a:gd name="T49" fmla="*/ 2147483647 h 243"/>
                <a:gd name="T50" fmla="*/ 2147483647 w 63"/>
                <a:gd name="T51" fmla="*/ 2147483647 h 243"/>
                <a:gd name="T52" fmla="*/ 2074430591 w 63"/>
                <a:gd name="T53" fmla="*/ 2147483647 h 243"/>
                <a:gd name="T54" fmla="*/ 2074430591 w 63"/>
                <a:gd name="T55" fmla="*/ 2147483647 h 243"/>
                <a:gd name="T56" fmla="*/ 2147483647 w 63"/>
                <a:gd name="T57" fmla="*/ 2147483647 h 243"/>
                <a:gd name="T58" fmla="*/ 2147483647 w 63"/>
                <a:gd name="T59" fmla="*/ 2147483647 h 243"/>
                <a:gd name="T60" fmla="*/ 2147483647 w 63"/>
                <a:gd name="T61" fmla="*/ 2147483647 h 243"/>
                <a:gd name="T62" fmla="*/ 2147483647 w 63"/>
                <a:gd name="T63" fmla="*/ 2147483647 h 243"/>
                <a:gd name="T64" fmla="*/ 2147483647 w 63"/>
                <a:gd name="T65" fmla="*/ 2147483647 h 243"/>
                <a:gd name="T66" fmla="*/ 2147483647 w 63"/>
                <a:gd name="T67" fmla="*/ 2147483647 h 243"/>
                <a:gd name="T68" fmla="*/ 2147483647 w 63"/>
                <a:gd name="T69" fmla="*/ 2147483647 h 243"/>
                <a:gd name="T70" fmla="*/ 2147483647 w 63"/>
                <a:gd name="T71" fmla="*/ 2147483647 h 243"/>
                <a:gd name="T72" fmla="*/ 2147483647 w 63"/>
                <a:gd name="T73" fmla="*/ 2147483647 h 243"/>
                <a:gd name="T74" fmla="*/ 2147483647 w 63"/>
                <a:gd name="T75" fmla="*/ 1629993659 h 243"/>
                <a:gd name="T76" fmla="*/ 2147483647 w 63"/>
                <a:gd name="T77" fmla="*/ 1629993659 h 243"/>
                <a:gd name="T78" fmla="*/ 2147483647 w 63"/>
                <a:gd name="T79" fmla="*/ 1185322596 h 243"/>
                <a:gd name="T80" fmla="*/ 2147483647 w 63"/>
                <a:gd name="T81" fmla="*/ 889062195 h 243"/>
                <a:gd name="T82" fmla="*/ 2147483647 w 63"/>
                <a:gd name="T83" fmla="*/ 444671062 h 243"/>
                <a:gd name="T84" fmla="*/ 2147483647 w 63"/>
                <a:gd name="T85" fmla="*/ 148130201 h 243"/>
                <a:gd name="T86" fmla="*/ 2147483647 w 63"/>
                <a:gd name="T87" fmla="*/ 0 h 243"/>
                <a:gd name="T88" fmla="*/ 2147483647 w 63"/>
                <a:gd name="T89" fmla="*/ 0 h 243"/>
                <a:gd name="T90" fmla="*/ 2147483647 w 63"/>
                <a:gd name="T91" fmla="*/ 148130201 h 243"/>
                <a:gd name="T92" fmla="*/ 2147483647 w 63"/>
                <a:gd name="T93" fmla="*/ 592801263 h 243"/>
                <a:gd name="T94" fmla="*/ 2147483647 w 63"/>
                <a:gd name="T95" fmla="*/ 592801263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" h="243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1676"/>
            <p:cNvSpPr>
              <a:spLocks/>
            </p:cNvSpPr>
            <p:nvPr/>
          </p:nvSpPr>
          <p:spPr bwMode="auto">
            <a:xfrm>
              <a:off x="2742756" y="3172298"/>
              <a:ext cx="23813" cy="71438"/>
            </a:xfrm>
            <a:custGeom>
              <a:avLst/>
              <a:gdLst>
                <a:gd name="T0" fmla="*/ 2147483647 w 45"/>
                <a:gd name="T1" fmla="*/ 605949378 h 134"/>
                <a:gd name="T2" fmla="*/ 2147483647 w 45"/>
                <a:gd name="T3" fmla="*/ 605949378 h 134"/>
                <a:gd name="T4" fmla="*/ 2147483647 w 45"/>
                <a:gd name="T5" fmla="*/ 2147483647 h 134"/>
                <a:gd name="T6" fmla="*/ 2147483647 w 45"/>
                <a:gd name="T7" fmla="*/ 2147483647 h 134"/>
                <a:gd name="T8" fmla="*/ 2147483647 w 45"/>
                <a:gd name="T9" fmla="*/ 2147483647 h 134"/>
                <a:gd name="T10" fmla="*/ 2147483647 w 45"/>
                <a:gd name="T11" fmla="*/ 2147483647 h 134"/>
                <a:gd name="T12" fmla="*/ 1630049593 w 45"/>
                <a:gd name="T13" fmla="*/ 2147483647 h 134"/>
                <a:gd name="T14" fmla="*/ 1037227604 w 45"/>
                <a:gd name="T15" fmla="*/ 2147483647 h 134"/>
                <a:gd name="T16" fmla="*/ 592821460 w 45"/>
                <a:gd name="T17" fmla="*/ 2147483647 h 134"/>
                <a:gd name="T18" fmla="*/ 296270762 w 45"/>
                <a:gd name="T19" fmla="*/ 2147483647 h 134"/>
                <a:gd name="T20" fmla="*/ 296270762 w 45"/>
                <a:gd name="T21" fmla="*/ 2147483647 h 134"/>
                <a:gd name="T22" fmla="*/ 0 w 45"/>
                <a:gd name="T23" fmla="*/ 2147483647 h 134"/>
                <a:gd name="T24" fmla="*/ 0 w 45"/>
                <a:gd name="T25" fmla="*/ 2147483647 h 134"/>
                <a:gd name="T26" fmla="*/ 0 w 45"/>
                <a:gd name="T27" fmla="*/ 2147483647 h 134"/>
                <a:gd name="T28" fmla="*/ 296270762 w 45"/>
                <a:gd name="T29" fmla="*/ 2147483647 h 134"/>
                <a:gd name="T30" fmla="*/ 592821460 w 45"/>
                <a:gd name="T31" fmla="*/ 2147483647 h 134"/>
                <a:gd name="T32" fmla="*/ 889092222 w 45"/>
                <a:gd name="T33" fmla="*/ 2147483647 h 134"/>
                <a:gd name="T34" fmla="*/ 1185363514 w 45"/>
                <a:gd name="T35" fmla="*/ 2147483647 h 134"/>
                <a:gd name="T36" fmla="*/ 1630049593 w 45"/>
                <a:gd name="T37" fmla="*/ 2147483647 h 134"/>
                <a:gd name="T38" fmla="*/ 1630049593 w 45"/>
                <a:gd name="T39" fmla="*/ 2147483647 h 134"/>
                <a:gd name="T40" fmla="*/ 2074455736 w 45"/>
                <a:gd name="T41" fmla="*/ 2147483647 h 134"/>
                <a:gd name="T42" fmla="*/ 2147483647 w 45"/>
                <a:gd name="T43" fmla="*/ 2147483647 h 134"/>
                <a:gd name="T44" fmla="*/ 2147483647 w 45"/>
                <a:gd name="T45" fmla="*/ 2147483647 h 134"/>
                <a:gd name="T46" fmla="*/ 2147483647 w 45"/>
                <a:gd name="T47" fmla="*/ 2147483647 h 134"/>
                <a:gd name="T48" fmla="*/ 2147483647 w 45"/>
                <a:gd name="T49" fmla="*/ 2147483647 h 134"/>
                <a:gd name="T50" fmla="*/ 2147483647 w 45"/>
                <a:gd name="T51" fmla="*/ 2147483647 h 134"/>
                <a:gd name="T52" fmla="*/ 2147483647 w 45"/>
                <a:gd name="T53" fmla="*/ 2147483647 h 134"/>
                <a:gd name="T54" fmla="*/ 2147483647 w 45"/>
                <a:gd name="T55" fmla="*/ 2147483647 h 134"/>
                <a:gd name="T56" fmla="*/ 2147483647 w 45"/>
                <a:gd name="T57" fmla="*/ 2147483647 h 134"/>
                <a:gd name="T58" fmla="*/ 2147483647 w 45"/>
                <a:gd name="T59" fmla="*/ 1212182375 h 134"/>
                <a:gd name="T60" fmla="*/ 2147483647 w 45"/>
                <a:gd name="T61" fmla="*/ 1212182375 h 134"/>
                <a:gd name="T62" fmla="*/ 2147483647 w 45"/>
                <a:gd name="T63" fmla="*/ 909207953 h 134"/>
                <a:gd name="T64" fmla="*/ 2147483647 w 45"/>
                <a:gd name="T65" fmla="*/ 454461900 h 134"/>
                <a:gd name="T66" fmla="*/ 2147483647 w 45"/>
                <a:gd name="T67" fmla="*/ 151487478 h 134"/>
                <a:gd name="T68" fmla="*/ 2147483647 w 45"/>
                <a:gd name="T69" fmla="*/ 0 h 134"/>
                <a:gd name="T70" fmla="*/ 2147483647 w 45"/>
                <a:gd name="T71" fmla="*/ 0 h 134"/>
                <a:gd name="T72" fmla="*/ 2147483647 w 45"/>
                <a:gd name="T73" fmla="*/ 0 h 134"/>
                <a:gd name="T74" fmla="*/ 2147483647 w 45"/>
                <a:gd name="T75" fmla="*/ 151487478 h 134"/>
                <a:gd name="T76" fmla="*/ 2147483647 w 45"/>
                <a:gd name="T77" fmla="*/ 605949378 h 134"/>
                <a:gd name="T78" fmla="*/ 2147483647 w 45"/>
                <a:gd name="T79" fmla="*/ 605949378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134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1677"/>
            <p:cNvSpPr>
              <a:spLocks/>
            </p:cNvSpPr>
            <p:nvPr/>
          </p:nvSpPr>
          <p:spPr bwMode="auto">
            <a:xfrm>
              <a:off x="2760218" y="3191348"/>
              <a:ext cx="19050" cy="47625"/>
            </a:xfrm>
            <a:custGeom>
              <a:avLst/>
              <a:gdLst>
                <a:gd name="T0" fmla="*/ 2147483647 w 34"/>
                <a:gd name="T1" fmla="*/ 1037184129 h 90"/>
                <a:gd name="T2" fmla="*/ 2147483647 w 34"/>
                <a:gd name="T3" fmla="*/ 1037184129 h 90"/>
                <a:gd name="T4" fmla="*/ 2147483647 w 34"/>
                <a:gd name="T5" fmla="*/ 2147483647 h 90"/>
                <a:gd name="T6" fmla="*/ 2147483647 w 34"/>
                <a:gd name="T7" fmla="*/ 2147483647 h 90"/>
                <a:gd name="T8" fmla="*/ 1934747696 w 34"/>
                <a:gd name="T9" fmla="*/ 2147483647 h 90"/>
                <a:gd name="T10" fmla="*/ 879316624 w 34"/>
                <a:gd name="T11" fmla="*/ 2147483647 h 90"/>
                <a:gd name="T12" fmla="*/ 351915132 w 34"/>
                <a:gd name="T13" fmla="*/ 2147483647 h 90"/>
                <a:gd name="T14" fmla="*/ 0 w 34"/>
                <a:gd name="T15" fmla="*/ 2147483647 h 90"/>
                <a:gd name="T16" fmla="*/ 0 w 34"/>
                <a:gd name="T17" fmla="*/ 2147483647 h 90"/>
                <a:gd name="T18" fmla="*/ 0 w 34"/>
                <a:gd name="T19" fmla="*/ 2147483647 h 90"/>
                <a:gd name="T20" fmla="*/ 351915132 w 34"/>
                <a:gd name="T21" fmla="*/ 2147483647 h 90"/>
                <a:gd name="T22" fmla="*/ 879316624 w 34"/>
                <a:gd name="T23" fmla="*/ 2147483647 h 90"/>
                <a:gd name="T24" fmla="*/ 1055431072 w 34"/>
                <a:gd name="T25" fmla="*/ 2147483647 h 90"/>
                <a:gd name="T26" fmla="*/ 1583146328 w 34"/>
                <a:gd name="T27" fmla="*/ 2147483647 h 90"/>
                <a:gd name="T28" fmla="*/ 1934747696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1037184129 h 90"/>
                <a:gd name="T48" fmla="*/ 2147483647 w 34"/>
                <a:gd name="T49" fmla="*/ 1037184129 h 90"/>
                <a:gd name="T50" fmla="*/ 2147483647 w 34"/>
                <a:gd name="T51" fmla="*/ 592796842 h 90"/>
                <a:gd name="T52" fmla="*/ 2147483647 w 34"/>
                <a:gd name="T53" fmla="*/ 148129096 h 90"/>
                <a:gd name="T54" fmla="*/ 2147483647 w 34"/>
                <a:gd name="T55" fmla="*/ 0 h 90"/>
                <a:gd name="T56" fmla="*/ 2147483647 w 34"/>
                <a:gd name="T57" fmla="*/ 0 h 90"/>
                <a:gd name="T58" fmla="*/ 2147483647 w 34"/>
                <a:gd name="T59" fmla="*/ 0 h 90"/>
                <a:gd name="T60" fmla="*/ 2147483647 w 34"/>
                <a:gd name="T61" fmla="*/ 148129096 h 90"/>
                <a:gd name="T62" fmla="*/ 2147483647 w 34"/>
                <a:gd name="T63" fmla="*/ 592796842 h 90"/>
                <a:gd name="T64" fmla="*/ 2147483647 w 34"/>
                <a:gd name="T65" fmla="*/ 1037184129 h 90"/>
                <a:gd name="T66" fmla="*/ 2147483647 w 34"/>
                <a:gd name="T67" fmla="*/ 1037184129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90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1678"/>
            <p:cNvSpPr>
              <a:spLocks/>
            </p:cNvSpPr>
            <p:nvPr/>
          </p:nvSpPr>
          <p:spPr bwMode="auto">
            <a:xfrm>
              <a:off x="2776093" y="3200873"/>
              <a:ext cx="14288" cy="38100"/>
            </a:xfrm>
            <a:custGeom>
              <a:avLst/>
              <a:gdLst>
                <a:gd name="T0" fmla="*/ 2074793819 w 27"/>
                <a:gd name="T1" fmla="*/ 592796842 h 72"/>
                <a:gd name="T2" fmla="*/ 2074793819 w 27"/>
                <a:gd name="T3" fmla="*/ 592796842 h 72"/>
                <a:gd name="T4" fmla="*/ 1481955593 w 27"/>
                <a:gd name="T5" fmla="*/ 2147483647 h 72"/>
                <a:gd name="T6" fmla="*/ 1037256940 w 27"/>
                <a:gd name="T7" fmla="*/ 2147483647 h 72"/>
                <a:gd name="T8" fmla="*/ 592838225 w 27"/>
                <a:gd name="T9" fmla="*/ 2147483647 h 72"/>
                <a:gd name="T10" fmla="*/ 0 w 27"/>
                <a:gd name="T11" fmla="*/ 2147483647 h 72"/>
                <a:gd name="T12" fmla="*/ 0 w 27"/>
                <a:gd name="T13" fmla="*/ 2147483647 h 72"/>
                <a:gd name="T14" fmla="*/ 0 w 27"/>
                <a:gd name="T15" fmla="*/ 2147483647 h 72"/>
                <a:gd name="T16" fmla="*/ 0 w 27"/>
                <a:gd name="T17" fmla="*/ 2147483647 h 72"/>
                <a:gd name="T18" fmla="*/ 444698654 w 27"/>
                <a:gd name="T19" fmla="*/ 2147483647 h 72"/>
                <a:gd name="T20" fmla="*/ 592838225 w 27"/>
                <a:gd name="T21" fmla="*/ 2147483647 h 72"/>
                <a:gd name="T22" fmla="*/ 1037256940 w 27"/>
                <a:gd name="T23" fmla="*/ 2147483647 h 72"/>
                <a:gd name="T24" fmla="*/ 1481955593 w 27"/>
                <a:gd name="T25" fmla="*/ 2147483647 h 72"/>
                <a:gd name="T26" fmla="*/ 1630095165 w 27"/>
                <a:gd name="T27" fmla="*/ 2147483647 h 72"/>
                <a:gd name="T28" fmla="*/ 2074793819 w 27"/>
                <a:gd name="T29" fmla="*/ 2147483647 h 72"/>
                <a:gd name="T30" fmla="*/ 2074793819 w 27"/>
                <a:gd name="T31" fmla="*/ 2147483647 h 72"/>
                <a:gd name="T32" fmla="*/ 2147483647 w 27"/>
                <a:gd name="T33" fmla="*/ 2147483647 h 72"/>
                <a:gd name="T34" fmla="*/ 2147483647 w 27"/>
                <a:gd name="T35" fmla="*/ 2147483647 h 72"/>
                <a:gd name="T36" fmla="*/ 2147483647 w 27"/>
                <a:gd name="T37" fmla="*/ 2147483647 h 72"/>
                <a:gd name="T38" fmla="*/ 2147483647 w 27"/>
                <a:gd name="T39" fmla="*/ 1185313754 h 72"/>
                <a:gd name="T40" fmla="*/ 2147483647 w 27"/>
                <a:gd name="T41" fmla="*/ 1185313754 h 72"/>
                <a:gd name="T42" fmla="*/ 2147483647 w 27"/>
                <a:gd name="T43" fmla="*/ 889055033 h 72"/>
                <a:gd name="T44" fmla="*/ 2147483647 w 27"/>
                <a:gd name="T45" fmla="*/ 444667746 h 72"/>
                <a:gd name="T46" fmla="*/ 2147483647 w 27"/>
                <a:gd name="T47" fmla="*/ 296258192 h 72"/>
                <a:gd name="T48" fmla="*/ 2147483647 w 27"/>
                <a:gd name="T49" fmla="*/ 0 h 72"/>
                <a:gd name="T50" fmla="*/ 2147483647 w 27"/>
                <a:gd name="T51" fmla="*/ 0 h 72"/>
                <a:gd name="T52" fmla="*/ 2147483647 w 27"/>
                <a:gd name="T53" fmla="*/ 0 h 72"/>
                <a:gd name="T54" fmla="*/ 2147483647 w 27"/>
                <a:gd name="T55" fmla="*/ 444667746 h 72"/>
                <a:gd name="T56" fmla="*/ 2074793819 w 27"/>
                <a:gd name="T57" fmla="*/ 592796842 h 72"/>
                <a:gd name="T58" fmla="*/ 2074793819 w 27"/>
                <a:gd name="T59" fmla="*/ 592796842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72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1679"/>
            <p:cNvSpPr>
              <a:spLocks/>
            </p:cNvSpPr>
            <p:nvPr/>
          </p:nvSpPr>
          <p:spPr bwMode="auto">
            <a:xfrm>
              <a:off x="2320481" y="3685061"/>
              <a:ext cx="26988" cy="42863"/>
            </a:xfrm>
            <a:custGeom>
              <a:avLst/>
              <a:gdLst>
                <a:gd name="T0" fmla="*/ 2147483647 w 50"/>
                <a:gd name="T1" fmla="*/ 592810636 h 81"/>
                <a:gd name="T2" fmla="*/ 2147483647 w 50"/>
                <a:gd name="T3" fmla="*/ 592810636 h 81"/>
                <a:gd name="T4" fmla="*/ 2147483647 w 50"/>
                <a:gd name="T5" fmla="*/ 2147483647 h 81"/>
                <a:gd name="T6" fmla="*/ 2147483647 w 50"/>
                <a:gd name="T7" fmla="*/ 2147483647 h 81"/>
                <a:gd name="T8" fmla="*/ 1729690607 w 50"/>
                <a:gd name="T9" fmla="*/ 2147483647 h 81"/>
                <a:gd name="T10" fmla="*/ 1729690607 w 50"/>
                <a:gd name="T11" fmla="*/ 2147483647 h 81"/>
                <a:gd name="T12" fmla="*/ 786328845 w 50"/>
                <a:gd name="T13" fmla="*/ 2147483647 h 81"/>
                <a:gd name="T14" fmla="*/ 157323847 w 50"/>
                <a:gd name="T15" fmla="*/ 2147483647 h 81"/>
                <a:gd name="T16" fmla="*/ 0 w 50"/>
                <a:gd name="T17" fmla="*/ 2147483647 h 81"/>
                <a:gd name="T18" fmla="*/ 0 w 50"/>
                <a:gd name="T19" fmla="*/ 2147483647 h 81"/>
                <a:gd name="T20" fmla="*/ 0 w 50"/>
                <a:gd name="T21" fmla="*/ 2147483647 h 81"/>
                <a:gd name="T22" fmla="*/ 157323847 w 50"/>
                <a:gd name="T23" fmla="*/ 2147483647 h 81"/>
                <a:gd name="T24" fmla="*/ 471680611 w 50"/>
                <a:gd name="T25" fmla="*/ 2147483647 h 81"/>
                <a:gd name="T26" fmla="*/ 786328845 w 50"/>
                <a:gd name="T27" fmla="*/ 2147483647 h 81"/>
                <a:gd name="T28" fmla="*/ 1258009996 w 50"/>
                <a:gd name="T29" fmla="*/ 2147483647 h 81"/>
                <a:gd name="T30" fmla="*/ 1415333843 w 50"/>
                <a:gd name="T31" fmla="*/ 2147483647 h 81"/>
                <a:gd name="T32" fmla="*/ 1887014994 w 50"/>
                <a:gd name="T33" fmla="*/ 2147483647 h 81"/>
                <a:gd name="T34" fmla="*/ 2044338841 w 50"/>
                <a:gd name="T35" fmla="*/ 2147483647 h 81"/>
                <a:gd name="T36" fmla="*/ 2044338841 w 50"/>
                <a:gd name="T37" fmla="*/ 2147483647 h 81"/>
                <a:gd name="T38" fmla="*/ 2044338841 w 50"/>
                <a:gd name="T39" fmla="*/ 2147483647 h 81"/>
                <a:gd name="T40" fmla="*/ 1887014994 w 50"/>
                <a:gd name="T41" fmla="*/ 2147483647 h 81"/>
                <a:gd name="T42" fmla="*/ 2044338841 w 50"/>
                <a:gd name="T43" fmla="*/ 2147483647 h 81"/>
                <a:gd name="T44" fmla="*/ 2147483647 w 50"/>
                <a:gd name="T45" fmla="*/ 2147483647 h 81"/>
                <a:gd name="T46" fmla="*/ 2147483647 w 50"/>
                <a:gd name="T47" fmla="*/ 2147483647 h 81"/>
                <a:gd name="T48" fmla="*/ 2147483647 w 50"/>
                <a:gd name="T49" fmla="*/ 2147483647 h 81"/>
                <a:gd name="T50" fmla="*/ 2147483647 w 50"/>
                <a:gd name="T51" fmla="*/ 2147483647 h 81"/>
                <a:gd name="T52" fmla="*/ 2147483647 w 50"/>
                <a:gd name="T53" fmla="*/ 2147483647 h 81"/>
                <a:gd name="T54" fmla="*/ 2147483647 w 50"/>
                <a:gd name="T55" fmla="*/ 2147483647 h 81"/>
                <a:gd name="T56" fmla="*/ 2147483647 w 50"/>
                <a:gd name="T57" fmla="*/ 1481886624 h 81"/>
                <a:gd name="T58" fmla="*/ 2147483647 w 50"/>
                <a:gd name="T59" fmla="*/ 1481886624 h 81"/>
                <a:gd name="T60" fmla="*/ 2147483647 w 50"/>
                <a:gd name="T61" fmla="*/ 1185341340 h 81"/>
                <a:gd name="T62" fmla="*/ 2147483647 w 50"/>
                <a:gd name="T63" fmla="*/ 740943047 h 81"/>
                <a:gd name="T64" fmla="*/ 2147483647 w 50"/>
                <a:gd name="T65" fmla="*/ 296265352 h 81"/>
                <a:gd name="T66" fmla="*/ 2147483647 w 50"/>
                <a:gd name="T67" fmla="*/ 148132411 h 81"/>
                <a:gd name="T68" fmla="*/ 2147483647 w 50"/>
                <a:gd name="T69" fmla="*/ 0 h 81"/>
                <a:gd name="T70" fmla="*/ 2147483647 w 50"/>
                <a:gd name="T71" fmla="*/ 0 h 81"/>
                <a:gd name="T72" fmla="*/ 2147483647 w 50"/>
                <a:gd name="T73" fmla="*/ 148132411 h 81"/>
                <a:gd name="T74" fmla="*/ 2147483647 w 50"/>
                <a:gd name="T75" fmla="*/ 592810636 h 81"/>
                <a:gd name="T76" fmla="*/ 2147483647 w 50"/>
                <a:gd name="T77" fmla="*/ 592810636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81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1680"/>
            <p:cNvSpPr>
              <a:spLocks/>
            </p:cNvSpPr>
            <p:nvPr/>
          </p:nvSpPr>
          <p:spPr bwMode="auto">
            <a:xfrm>
              <a:off x="2334768" y="3683473"/>
              <a:ext cx="31750" cy="49213"/>
            </a:xfrm>
            <a:custGeom>
              <a:avLst/>
              <a:gdLst>
                <a:gd name="T0" fmla="*/ 2147483647 w 58"/>
                <a:gd name="T1" fmla="*/ 158224662 h 91"/>
                <a:gd name="T2" fmla="*/ 2147483647 w 58"/>
                <a:gd name="T3" fmla="*/ 158224662 h 91"/>
                <a:gd name="T4" fmla="*/ 2147483647 w 58"/>
                <a:gd name="T5" fmla="*/ 1423436812 h 91"/>
                <a:gd name="T6" fmla="*/ 2147483647 w 58"/>
                <a:gd name="T7" fmla="*/ 2147483647 h 91"/>
                <a:gd name="T8" fmla="*/ 2147483647 w 58"/>
                <a:gd name="T9" fmla="*/ 2147483647 h 91"/>
                <a:gd name="T10" fmla="*/ 2147483647 w 58"/>
                <a:gd name="T11" fmla="*/ 2147483647 h 91"/>
                <a:gd name="T12" fmla="*/ 2147483647 w 58"/>
                <a:gd name="T13" fmla="*/ 2147483647 h 91"/>
                <a:gd name="T14" fmla="*/ 1804563802 w 58"/>
                <a:gd name="T15" fmla="*/ 2147483647 h 91"/>
                <a:gd name="T16" fmla="*/ 656259362 w 58"/>
                <a:gd name="T17" fmla="*/ 2147483647 h 91"/>
                <a:gd name="T18" fmla="*/ 0 w 58"/>
                <a:gd name="T19" fmla="*/ 2147483647 h 91"/>
                <a:gd name="T20" fmla="*/ 0 w 58"/>
                <a:gd name="T21" fmla="*/ 2147483647 h 91"/>
                <a:gd name="T22" fmla="*/ 0 w 58"/>
                <a:gd name="T23" fmla="*/ 2147483647 h 91"/>
                <a:gd name="T24" fmla="*/ 0 w 58"/>
                <a:gd name="T25" fmla="*/ 2147483647 h 91"/>
                <a:gd name="T26" fmla="*/ 492044530 w 58"/>
                <a:gd name="T27" fmla="*/ 2147483647 h 91"/>
                <a:gd name="T28" fmla="*/ 656259362 w 58"/>
                <a:gd name="T29" fmla="*/ 2147483647 h 91"/>
                <a:gd name="T30" fmla="*/ 1148304440 w 58"/>
                <a:gd name="T31" fmla="*/ 2147483647 h 91"/>
                <a:gd name="T32" fmla="*/ 1476434121 w 58"/>
                <a:gd name="T33" fmla="*/ 2147483647 h 91"/>
                <a:gd name="T34" fmla="*/ 1968478651 w 58"/>
                <a:gd name="T35" fmla="*/ 2147483647 h 91"/>
                <a:gd name="T36" fmla="*/ 2132394047 w 58"/>
                <a:gd name="T37" fmla="*/ 2147483647 h 91"/>
                <a:gd name="T38" fmla="*/ 2132394047 w 58"/>
                <a:gd name="T39" fmla="*/ 2147483647 h 91"/>
                <a:gd name="T40" fmla="*/ 2147483647 w 58"/>
                <a:gd name="T41" fmla="*/ 2147483647 h 91"/>
                <a:gd name="T42" fmla="*/ 2147483647 w 58"/>
                <a:gd name="T43" fmla="*/ 2147483647 h 91"/>
                <a:gd name="T44" fmla="*/ 2147483647 w 58"/>
                <a:gd name="T45" fmla="*/ 2147483647 h 91"/>
                <a:gd name="T46" fmla="*/ 2147483647 w 58"/>
                <a:gd name="T47" fmla="*/ 2147483647 h 91"/>
                <a:gd name="T48" fmla="*/ 2147483647 w 58"/>
                <a:gd name="T49" fmla="*/ 2147483647 h 91"/>
                <a:gd name="T50" fmla="*/ 2147483647 w 58"/>
                <a:gd name="T51" fmla="*/ 2147483647 h 91"/>
                <a:gd name="T52" fmla="*/ 2147483647 w 58"/>
                <a:gd name="T53" fmla="*/ 2147483647 h 91"/>
                <a:gd name="T54" fmla="*/ 2147483647 w 58"/>
                <a:gd name="T55" fmla="*/ 1739886136 h 91"/>
                <a:gd name="T56" fmla="*/ 2147483647 w 58"/>
                <a:gd name="T57" fmla="*/ 1739886136 h 91"/>
                <a:gd name="T58" fmla="*/ 2147483647 w 58"/>
                <a:gd name="T59" fmla="*/ 1265212150 h 91"/>
                <a:gd name="T60" fmla="*/ 2147483647 w 58"/>
                <a:gd name="T61" fmla="*/ 1107280062 h 91"/>
                <a:gd name="T62" fmla="*/ 2147483647 w 58"/>
                <a:gd name="T63" fmla="*/ 632606075 h 91"/>
                <a:gd name="T64" fmla="*/ 2147483647 w 58"/>
                <a:gd name="T65" fmla="*/ 158224662 h 91"/>
                <a:gd name="T66" fmla="*/ 2147483647 w 58"/>
                <a:gd name="T67" fmla="*/ 0 h 91"/>
                <a:gd name="T68" fmla="*/ 2147483647 w 58"/>
                <a:gd name="T69" fmla="*/ 0 h 91"/>
                <a:gd name="T70" fmla="*/ 2147483647 w 58"/>
                <a:gd name="T71" fmla="*/ 0 h 91"/>
                <a:gd name="T72" fmla="*/ 2147483647 w 58"/>
                <a:gd name="T73" fmla="*/ 158224662 h 91"/>
                <a:gd name="T74" fmla="*/ 2147483647 w 58"/>
                <a:gd name="T75" fmla="*/ 158224662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91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681"/>
            <p:cNvSpPr>
              <a:spLocks/>
            </p:cNvSpPr>
            <p:nvPr/>
          </p:nvSpPr>
          <p:spPr bwMode="auto">
            <a:xfrm>
              <a:off x="2347468" y="3688236"/>
              <a:ext cx="39688" cy="52388"/>
            </a:xfrm>
            <a:custGeom>
              <a:avLst/>
              <a:gdLst>
                <a:gd name="T0" fmla="*/ 2147483647 w 75"/>
                <a:gd name="T1" fmla="*/ 296264194 h 99"/>
                <a:gd name="T2" fmla="*/ 2147483647 w 75"/>
                <a:gd name="T3" fmla="*/ 296264194 h 99"/>
                <a:gd name="T4" fmla="*/ 2147483647 w 75"/>
                <a:gd name="T5" fmla="*/ 1333748209 h 99"/>
                <a:gd name="T6" fmla="*/ 2147483647 w 75"/>
                <a:gd name="T7" fmla="*/ 2147483647 h 99"/>
                <a:gd name="T8" fmla="*/ 2147483647 w 75"/>
                <a:gd name="T9" fmla="*/ 2147483647 h 99"/>
                <a:gd name="T10" fmla="*/ 2147483647 w 75"/>
                <a:gd name="T11" fmla="*/ 2147483647 h 99"/>
                <a:gd name="T12" fmla="*/ 148133079 w 75"/>
                <a:gd name="T13" fmla="*/ 2147483647 h 99"/>
                <a:gd name="T14" fmla="*/ 148133079 w 75"/>
                <a:gd name="T15" fmla="*/ 2147483647 h 99"/>
                <a:gd name="T16" fmla="*/ 0 w 75"/>
                <a:gd name="T17" fmla="*/ 2147483647 h 99"/>
                <a:gd name="T18" fmla="*/ 0 w 75"/>
                <a:gd name="T19" fmla="*/ 2147483647 h 99"/>
                <a:gd name="T20" fmla="*/ 444678640 w 75"/>
                <a:gd name="T21" fmla="*/ 2147483647 h 99"/>
                <a:gd name="T22" fmla="*/ 1037210425 w 75"/>
                <a:gd name="T23" fmla="*/ 2147483647 h 99"/>
                <a:gd name="T24" fmla="*/ 1333756516 w 75"/>
                <a:gd name="T25" fmla="*/ 2147483647 h 99"/>
                <a:gd name="T26" fmla="*/ 1778155223 w 75"/>
                <a:gd name="T27" fmla="*/ 2147483647 h 99"/>
                <a:gd name="T28" fmla="*/ 1778155223 w 75"/>
                <a:gd name="T29" fmla="*/ 2147483647 h 99"/>
                <a:gd name="T30" fmla="*/ 2147483647 w 75"/>
                <a:gd name="T31" fmla="*/ 2147483647 h 99"/>
                <a:gd name="T32" fmla="*/ 2147483647 w 75"/>
                <a:gd name="T33" fmla="*/ 2147483647 h 99"/>
                <a:gd name="T34" fmla="*/ 2147483647 w 75"/>
                <a:gd name="T35" fmla="*/ 2147483647 h 99"/>
                <a:gd name="T36" fmla="*/ 2147483647 w 75"/>
                <a:gd name="T37" fmla="*/ 2147483647 h 99"/>
                <a:gd name="T38" fmla="*/ 2147483647 w 75"/>
                <a:gd name="T39" fmla="*/ 2147483647 h 99"/>
                <a:gd name="T40" fmla="*/ 2147483647 w 75"/>
                <a:gd name="T41" fmla="*/ 2147483647 h 99"/>
                <a:gd name="T42" fmla="*/ 2147483647 w 75"/>
                <a:gd name="T43" fmla="*/ 2147483647 h 99"/>
                <a:gd name="T44" fmla="*/ 2147483647 w 75"/>
                <a:gd name="T45" fmla="*/ 2147483647 h 99"/>
                <a:gd name="T46" fmla="*/ 2147483647 w 75"/>
                <a:gd name="T47" fmla="*/ 2147483647 h 99"/>
                <a:gd name="T48" fmla="*/ 2147483647 w 75"/>
                <a:gd name="T49" fmla="*/ 2147483647 h 99"/>
                <a:gd name="T50" fmla="*/ 2147483647 w 75"/>
                <a:gd name="T51" fmla="*/ 2147483647 h 99"/>
                <a:gd name="T52" fmla="*/ 2147483647 w 75"/>
                <a:gd name="T53" fmla="*/ 1926276068 h 99"/>
                <a:gd name="T54" fmla="*/ 2147483647 w 75"/>
                <a:gd name="T55" fmla="*/ 1926276068 h 99"/>
                <a:gd name="T56" fmla="*/ 2147483647 w 75"/>
                <a:gd name="T57" fmla="*/ 1630012403 h 99"/>
                <a:gd name="T58" fmla="*/ 2147483647 w 75"/>
                <a:gd name="T59" fmla="*/ 1333748209 h 99"/>
                <a:gd name="T60" fmla="*/ 2147483647 w 75"/>
                <a:gd name="T61" fmla="*/ 889071985 h 99"/>
                <a:gd name="T62" fmla="*/ 2147483647 w 75"/>
                <a:gd name="T63" fmla="*/ 592808320 h 99"/>
                <a:gd name="T64" fmla="*/ 2147483647 w 75"/>
                <a:gd name="T65" fmla="*/ 296264194 h 99"/>
                <a:gd name="T66" fmla="*/ 2147483647 w 75"/>
                <a:gd name="T67" fmla="*/ 0 h 99"/>
                <a:gd name="T68" fmla="*/ 2147483647 w 75"/>
                <a:gd name="T69" fmla="*/ 0 h 99"/>
                <a:gd name="T70" fmla="*/ 2147483647 w 75"/>
                <a:gd name="T71" fmla="*/ 296264194 h 99"/>
                <a:gd name="T72" fmla="*/ 2147483647 w 75"/>
                <a:gd name="T73" fmla="*/ 296264194 h 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99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682"/>
            <p:cNvSpPr>
              <a:spLocks/>
            </p:cNvSpPr>
            <p:nvPr/>
          </p:nvSpPr>
          <p:spPr bwMode="auto">
            <a:xfrm>
              <a:off x="2371281" y="3692998"/>
              <a:ext cx="39688" cy="44450"/>
            </a:xfrm>
            <a:custGeom>
              <a:avLst/>
              <a:gdLst>
                <a:gd name="T0" fmla="*/ 2147483647 w 74"/>
                <a:gd name="T1" fmla="*/ 276227806 h 86"/>
                <a:gd name="T2" fmla="*/ 2147483647 w 74"/>
                <a:gd name="T3" fmla="*/ 276227806 h 86"/>
                <a:gd name="T4" fmla="*/ 2147483647 w 74"/>
                <a:gd name="T5" fmla="*/ 2071173076 h 86"/>
                <a:gd name="T6" fmla="*/ 2147483647 w 74"/>
                <a:gd name="T7" fmla="*/ 2147483647 h 86"/>
                <a:gd name="T8" fmla="*/ 2147483647 w 74"/>
                <a:gd name="T9" fmla="*/ 2147483647 h 86"/>
                <a:gd name="T10" fmla="*/ 2147483647 w 74"/>
                <a:gd name="T11" fmla="*/ 2147483647 h 86"/>
                <a:gd name="T12" fmla="*/ 2147483647 w 74"/>
                <a:gd name="T13" fmla="*/ 2147483647 h 86"/>
                <a:gd name="T14" fmla="*/ 1851275185 w 74"/>
                <a:gd name="T15" fmla="*/ 2147483647 h 86"/>
                <a:gd name="T16" fmla="*/ 154177154 w 74"/>
                <a:gd name="T17" fmla="*/ 2147483647 h 86"/>
                <a:gd name="T18" fmla="*/ 154177154 w 74"/>
                <a:gd name="T19" fmla="*/ 2147483647 h 86"/>
                <a:gd name="T20" fmla="*/ 0 w 74"/>
                <a:gd name="T21" fmla="*/ 2147483647 h 86"/>
                <a:gd name="T22" fmla="*/ 0 w 74"/>
                <a:gd name="T23" fmla="*/ 2147483647 h 86"/>
                <a:gd name="T24" fmla="*/ 154177154 w 74"/>
                <a:gd name="T25" fmla="*/ 2147483647 h 86"/>
                <a:gd name="T26" fmla="*/ 616996084 w 74"/>
                <a:gd name="T27" fmla="*/ 2147483647 h 86"/>
                <a:gd name="T28" fmla="*/ 771460707 w 74"/>
                <a:gd name="T29" fmla="*/ 2147483647 h 86"/>
                <a:gd name="T30" fmla="*/ 1234279638 w 74"/>
                <a:gd name="T31" fmla="*/ 2147483647 h 86"/>
                <a:gd name="T32" fmla="*/ 1697098568 w 74"/>
                <a:gd name="T33" fmla="*/ 2147483647 h 86"/>
                <a:gd name="T34" fmla="*/ 1851275185 w 74"/>
                <a:gd name="T35" fmla="*/ 2147483647 h 86"/>
                <a:gd name="T36" fmla="*/ 1851275185 w 74"/>
                <a:gd name="T37" fmla="*/ 2147483647 h 86"/>
                <a:gd name="T38" fmla="*/ 2147483647 w 74"/>
                <a:gd name="T39" fmla="*/ 2147483647 h 86"/>
                <a:gd name="T40" fmla="*/ 2147483647 w 74"/>
                <a:gd name="T41" fmla="*/ 2147483647 h 86"/>
                <a:gd name="T42" fmla="*/ 2147483647 w 74"/>
                <a:gd name="T43" fmla="*/ 2147483647 h 86"/>
                <a:gd name="T44" fmla="*/ 2147483647 w 74"/>
                <a:gd name="T45" fmla="*/ 2147483647 h 86"/>
                <a:gd name="T46" fmla="*/ 2147483647 w 74"/>
                <a:gd name="T47" fmla="*/ 2147483647 h 86"/>
                <a:gd name="T48" fmla="*/ 2147483647 w 74"/>
                <a:gd name="T49" fmla="*/ 2147483647 h 86"/>
                <a:gd name="T50" fmla="*/ 2147483647 w 74"/>
                <a:gd name="T51" fmla="*/ 1656831884 h 86"/>
                <a:gd name="T52" fmla="*/ 2147483647 w 74"/>
                <a:gd name="T53" fmla="*/ 1656831884 h 86"/>
                <a:gd name="T54" fmla="*/ 2147483647 w 74"/>
                <a:gd name="T55" fmla="*/ 1518717981 h 86"/>
                <a:gd name="T56" fmla="*/ 2147483647 w 74"/>
                <a:gd name="T57" fmla="*/ 1104643490 h 86"/>
                <a:gd name="T58" fmla="*/ 2147483647 w 74"/>
                <a:gd name="T59" fmla="*/ 828415684 h 86"/>
                <a:gd name="T60" fmla="*/ 2147483647 w 74"/>
                <a:gd name="T61" fmla="*/ 414341709 h 86"/>
                <a:gd name="T62" fmla="*/ 2147483647 w 74"/>
                <a:gd name="T63" fmla="*/ 276227806 h 86"/>
                <a:gd name="T64" fmla="*/ 2147483647 w 74"/>
                <a:gd name="T65" fmla="*/ 0 h 86"/>
                <a:gd name="T66" fmla="*/ 2147483647 w 74"/>
                <a:gd name="T67" fmla="*/ 0 h 86"/>
                <a:gd name="T68" fmla="*/ 2147483647 w 74"/>
                <a:gd name="T69" fmla="*/ 276227806 h 86"/>
                <a:gd name="T70" fmla="*/ 2147483647 w 74"/>
                <a:gd name="T71" fmla="*/ 276227806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86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683"/>
            <p:cNvSpPr>
              <a:spLocks/>
            </p:cNvSpPr>
            <p:nvPr/>
          </p:nvSpPr>
          <p:spPr bwMode="auto">
            <a:xfrm>
              <a:off x="2387156" y="3694586"/>
              <a:ext cx="44450" cy="42863"/>
            </a:xfrm>
            <a:custGeom>
              <a:avLst/>
              <a:gdLst>
                <a:gd name="T0" fmla="*/ 2147483647 w 84"/>
                <a:gd name="T1" fmla="*/ 285531352 h 82"/>
                <a:gd name="T2" fmla="*/ 2147483647 w 84"/>
                <a:gd name="T3" fmla="*/ 285531352 h 82"/>
                <a:gd name="T4" fmla="*/ 2147483647 w 84"/>
                <a:gd name="T5" fmla="*/ 2147483647 h 82"/>
                <a:gd name="T6" fmla="*/ 2147483647 w 84"/>
                <a:gd name="T7" fmla="*/ 2147483647 h 82"/>
                <a:gd name="T8" fmla="*/ 2147483647 w 84"/>
                <a:gd name="T9" fmla="*/ 2147483647 h 82"/>
                <a:gd name="T10" fmla="*/ 2147483647 w 84"/>
                <a:gd name="T11" fmla="*/ 2147483647 h 82"/>
                <a:gd name="T12" fmla="*/ 2147483647 w 84"/>
                <a:gd name="T13" fmla="*/ 2147483647 h 82"/>
                <a:gd name="T14" fmla="*/ 148129096 w 84"/>
                <a:gd name="T15" fmla="*/ 2147483647 h 82"/>
                <a:gd name="T16" fmla="*/ 148129096 w 84"/>
                <a:gd name="T17" fmla="*/ 2147483647 h 82"/>
                <a:gd name="T18" fmla="*/ 0 w 84"/>
                <a:gd name="T19" fmla="*/ 2147483647 h 82"/>
                <a:gd name="T20" fmla="*/ 0 w 84"/>
                <a:gd name="T21" fmla="*/ 2147483647 h 82"/>
                <a:gd name="T22" fmla="*/ 0 w 84"/>
                <a:gd name="T23" fmla="*/ 2147483647 h 82"/>
                <a:gd name="T24" fmla="*/ 444667746 w 84"/>
                <a:gd name="T25" fmla="*/ 2147483647 h 82"/>
                <a:gd name="T26" fmla="*/ 740925938 w 84"/>
                <a:gd name="T27" fmla="*/ 2147483647 h 82"/>
                <a:gd name="T28" fmla="*/ 1185313754 w 84"/>
                <a:gd name="T29" fmla="*/ 2147483647 h 82"/>
                <a:gd name="T30" fmla="*/ 1185313754 w 84"/>
                <a:gd name="T31" fmla="*/ 2147483647 h 82"/>
                <a:gd name="T32" fmla="*/ 2147483647 w 84"/>
                <a:gd name="T33" fmla="*/ 2147483647 h 82"/>
                <a:gd name="T34" fmla="*/ 2147483647 w 84"/>
                <a:gd name="T35" fmla="*/ 2147483647 h 82"/>
                <a:gd name="T36" fmla="*/ 2147483647 w 84"/>
                <a:gd name="T37" fmla="*/ 2147483647 h 82"/>
                <a:gd name="T38" fmla="*/ 2147483647 w 84"/>
                <a:gd name="T39" fmla="*/ 2147483647 h 82"/>
                <a:gd name="T40" fmla="*/ 2147483647 w 84"/>
                <a:gd name="T41" fmla="*/ 2147483647 h 82"/>
                <a:gd name="T42" fmla="*/ 2147483647 w 84"/>
                <a:gd name="T43" fmla="*/ 2147483647 h 82"/>
                <a:gd name="T44" fmla="*/ 2147483647 w 84"/>
                <a:gd name="T45" fmla="*/ 2147483647 h 82"/>
                <a:gd name="T46" fmla="*/ 2147483647 w 84"/>
                <a:gd name="T47" fmla="*/ 2147483647 h 82"/>
                <a:gd name="T48" fmla="*/ 2147483647 w 84"/>
                <a:gd name="T49" fmla="*/ 2147483647 h 82"/>
                <a:gd name="T50" fmla="*/ 2147483647 w 84"/>
                <a:gd name="T51" fmla="*/ 2147483647 h 82"/>
                <a:gd name="T52" fmla="*/ 2147483647 w 84"/>
                <a:gd name="T53" fmla="*/ 1571105106 h 82"/>
                <a:gd name="T54" fmla="*/ 2147483647 w 84"/>
                <a:gd name="T55" fmla="*/ 1571105106 h 82"/>
                <a:gd name="T56" fmla="*/ 2147483647 w 84"/>
                <a:gd name="T57" fmla="*/ 1142671649 h 82"/>
                <a:gd name="T58" fmla="*/ 2147483647 w 84"/>
                <a:gd name="T59" fmla="*/ 856866915 h 82"/>
                <a:gd name="T60" fmla="*/ 2147483647 w 84"/>
                <a:gd name="T61" fmla="*/ 571336086 h 82"/>
                <a:gd name="T62" fmla="*/ 2147483647 w 84"/>
                <a:gd name="T63" fmla="*/ 285531352 h 82"/>
                <a:gd name="T64" fmla="*/ 2147483647 w 84"/>
                <a:gd name="T65" fmla="*/ 0 h 82"/>
                <a:gd name="T66" fmla="*/ 2147483647 w 84"/>
                <a:gd name="T67" fmla="*/ 0 h 82"/>
                <a:gd name="T68" fmla="*/ 2147483647 w 84"/>
                <a:gd name="T69" fmla="*/ 0 h 82"/>
                <a:gd name="T70" fmla="*/ 2147483647 w 84"/>
                <a:gd name="T71" fmla="*/ 285531352 h 82"/>
                <a:gd name="T72" fmla="*/ 2147483647 w 84"/>
                <a:gd name="T73" fmla="*/ 285531352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4" h="82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684"/>
            <p:cNvSpPr>
              <a:spLocks/>
            </p:cNvSpPr>
            <p:nvPr/>
          </p:nvSpPr>
          <p:spPr bwMode="auto">
            <a:xfrm>
              <a:off x="2410968" y="3697761"/>
              <a:ext cx="34925" cy="42863"/>
            </a:xfrm>
            <a:custGeom>
              <a:avLst/>
              <a:gdLst>
                <a:gd name="T0" fmla="*/ 2147483647 w 68"/>
                <a:gd name="T1" fmla="*/ 148132411 h 81"/>
                <a:gd name="T2" fmla="*/ 2147483647 w 68"/>
                <a:gd name="T3" fmla="*/ 148132411 h 81"/>
                <a:gd name="T4" fmla="*/ 2147483647 w 68"/>
                <a:gd name="T5" fmla="*/ 2147483647 h 81"/>
                <a:gd name="T6" fmla="*/ 2147483647 w 68"/>
                <a:gd name="T7" fmla="*/ 2147483647 h 81"/>
                <a:gd name="T8" fmla="*/ 2147483647 w 68"/>
                <a:gd name="T9" fmla="*/ 2147483647 h 81"/>
                <a:gd name="T10" fmla="*/ 1354815222 w 68"/>
                <a:gd name="T11" fmla="*/ 2147483647 h 81"/>
                <a:gd name="T12" fmla="*/ 541820287 w 68"/>
                <a:gd name="T13" fmla="*/ 2147483647 h 81"/>
                <a:gd name="T14" fmla="*/ 0 w 68"/>
                <a:gd name="T15" fmla="*/ 2147483647 h 81"/>
                <a:gd name="T16" fmla="*/ 0 w 68"/>
                <a:gd name="T17" fmla="*/ 2147483647 h 81"/>
                <a:gd name="T18" fmla="*/ 0 w 68"/>
                <a:gd name="T19" fmla="*/ 2147483647 h 81"/>
                <a:gd name="T20" fmla="*/ 270910143 w 68"/>
                <a:gd name="T21" fmla="*/ 2147483647 h 81"/>
                <a:gd name="T22" fmla="*/ 406497211 w 68"/>
                <a:gd name="T23" fmla="*/ 2147483647 h 81"/>
                <a:gd name="T24" fmla="*/ 812994422 w 68"/>
                <a:gd name="T25" fmla="*/ 2147483647 h 81"/>
                <a:gd name="T26" fmla="*/ 1219228155 w 68"/>
                <a:gd name="T27" fmla="*/ 2147483647 h 81"/>
                <a:gd name="T28" fmla="*/ 1354815222 w 68"/>
                <a:gd name="T29" fmla="*/ 2147483647 h 81"/>
                <a:gd name="T30" fmla="*/ 1761312433 w 68"/>
                <a:gd name="T31" fmla="*/ 2147483647 h 81"/>
                <a:gd name="T32" fmla="*/ 1896635509 w 68"/>
                <a:gd name="T33" fmla="*/ 2147483647 h 81"/>
                <a:gd name="T34" fmla="*/ 1896635509 w 68"/>
                <a:gd name="T35" fmla="*/ 2147483647 h 81"/>
                <a:gd name="T36" fmla="*/ 2147483647 w 68"/>
                <a:gd name="T37" fmla="*/ 2147483647 h 81"/>
                <a:gd name="T38" fmla="*/ 2147483647 w 68"/>
                <a:gd name="T39" fmla="*/ 2147483647 h 81"/>
                <a:gd name="T40" fmla="*/ 2147483647 w 68"/>
                <a:gd name="T41" fmla="*/ 2147483647 h 81"/>
                <a:gd name="T42" fmla="*/ 2147483647 w 68"/>
                <a:gd name="T43" fmla="*/ 2147483647 h 81"/>
                <a:gd name="T44" fmla="*/ 2147483647 w 68"/>
                <a:gd name="T45" fmla="*/ 2147483647 h 81"/>
                <a:gd name="T46" fmla="*/ 2147483647 w 68"/>
                <a:gd name="T47" fmla="*/ 1630019035 h 81"/>
                <a:gd name="T48" fmla="*/ 2147483647 w 68"/>
                <a:gd name="T49" fmla="*/ 1630019035 h 81"/>
                <a:gd name="T50" fmla="*/ 2147483647 w 68"/>
                <a:gd name="T51" fmla="*/ 1185341340 h 81"/>
                <a:gd name="T52" fmla="*/ 2147483647 w 68"/>
                <a:gd name="T53" fmla="*/ 740943047 h 81"/>
                <a:gd name="T54" fmla="*/ 2147483647 w 68"/>
                <a:gd name="T55" fmla="*/ 592810636 h 81"/>
                <a:gd name="T56" fmla="*/ 2147483647 w 68"/>
                <a:gd name="T57" fmla="*/ 148132411 h 81"/>
                <a:gd name="T58" fmla="*/ 2147483647 w 68"/>
                <a:gd name="T59" fmla="*/ 0 h 81"/>
                <a:gd name="T60" fmla="*/ 2147483647 w 68"/>
                <a:gd name="T61" fmla="*/ 0 h 81"/>
                <a:gd name="T62" fmla="*/ 2147483647 w 68"/>
                <a:gd name="T63" fmla="*/ 0 h 81"/>
                <a:gd name="T64" fmla="*/ 2147483647 w 68"/>
                <a:gd name="T65" fmla="*/ 148132411 h 81"/>
                <a:gd name="T66" fmla="*/ 2147483647 w 68"/>
                <a:gd name="T67" fmla="*/ 148132411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8" h="81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685"/>
            <p:cNvSpPr>
              <a:spLocks/>
            </p:cNvSpPr>
            <p:nvPr/>
          </p:nvSpPr>
          <p:spPr bwMode="auto">
            <a:xfrm>
              <a:off x="2436368" y="3696173"/>
              <a:ext cx="36513" cy="44450"/>
            </a:xfrm>
            <a:custGeom>
              <a:avLst/>
              <a:gdLst>
                <a:gd name="T0" fmla="*/ 2147483647 w 70"/>
                <a:gd name="T1" fmla="*/ 460896159 h 83"/>
                <a:gd name="T2" fmla="*/ 2147483647 w 70"/>
                <a:gd name="T3" fmla="*/ 460896159 h 83"/>
                <a:gd name="T4" fmla="*/ 2147483647 w 70"/>
                <a:gd name="T5" fmla="*/ 2147483647 h 83"/>
                <a:gd name="T6" fmla="*/ 2147483647 w 70"/>
                <a:gd name="T7" fmla="*/ 2147483647 h 83"/>
                <a:gd name="T8" fmla="*/ 2147483647 w 70"/>
                <a:gd name="T9" fmla="*/ 2147483647 h 83"/>
                <a:gd name="T10" fmla="*/ 2128765278 w 70"/>
                <a:gd name="T11" fmla="*/ 2147483647 h 83"/>
                <a:gd name="T12" fmla="*/ 142026703 w 70"/>
                <a:gd name="T13" fmla="*/ 2147483647 h 83"/>
                <a:gd name="T14" fmla="*/ 142026703 w 70"/>
                <a:gd name="T15" fmla="*/ 2147483647 h 83"/>
                <a:gd name="T16" fmla="*/ 0 w 70"/>
                <a:gd name="T17" fmla="*/ 2147483647 h 83"/>
                <a:gd name="T18" fmla="*/ 0 w 70"/>
                <a:gd name="T19" fmla="*/ 2147483647 h 83"/>
                <a:gd name="T20" fmla="*/ 142026703 w 70"/>
                <a:gd name="T21" fmla="*/ 2147483647 h 83"/>
                <a:gd name="T22" fmla="*/ 567561723 w 70"/>
                <a:gd name="T23" fmla="*/ 2147483647 h 83"/>
                <a:gd name="T24" fmla="*/ 709588426 w 70"/>
                <a:gd name="T25" fmla="*/ 2147483647 h 83"/>
                <a:gd name="T26" fmla="*/ 709588426 w 70"/>
                <a:gd name="T27" fmla="*/ 2147483647 h 83"/>
                <a:gd name="T28" fmla="*/ 1135395729 w 70"/>
                <a:gd name="T29" fmla="*/ 2147483647 h 83"/>
                <a:gd name="T30" fmla="*/ 1277422432 w 70"/>
                <a:gd name="T31" fmla="*/ 2147483647 h 83"/>
                <a:gd name="T32" fmla="*/ 1844984155 w 70"/>
                <a:gd name="T33" fmla="*/ 2147483647 h 83"/>
                <a:gd name="T34" fmla="*/ 1844984155 w 70"/>
                <a:gd name="T35" fmla="*/ 2147483647 h 83"/>
                <a:gd name="T36" fmla="*/ 2147483647 w 70"/>
                <a:gd name="T37" fmla="*/ 2147483647 h 83"/>
                <a:gd name="T38" fmla="*/ 2147483647 w 70"/>
                <a:gd name="T39" fmla="*/ 2147483647 h 83"/>
                <a:gd name="T40" fmla="*/ 2147483647 w 70"/>
                <a:gd name="T41" fmla="*/ 2147483647 h 83"/>
                <a:gd name="T42" fmla="*/ 2147483647 w 70"/>
                <a:gd name="T43" fmla="*/ 2147483647 h 83"/>
                <a:gd name="T44" fmla="*/ 2147483647 w 70"/>
                <a:gd name="T45" fmla="*/ 2147483647 h 83"/>
                <a:gd name="T46" fmla="*/ 2147483647 w 70"/>
                <a:gd name="T47" fmla="*/ 2147483647 h 83"/>
                <a:gd name="T48" fmla="*/ 2147483647 w 70"/>
                <a:gd name="T49" fmla="*/ 2147483647 h 83"/>
                <a:gd name="T50" fmla="*/ 2147483647 w 70"/>
                <a:gd name="T51" fmla="*/ 2147483647 h 83"/>
                <a:gd name="T52" fmla="*/ 2147483647 w 70"/>
                <a:gd name="T53" fmla="*/ 1843298657 h 83"/>
                <a:gd name="T54" fmla="*/ 2147483647 w 70"/>
                <a:gd name="T55" fmla="*/ 1843298657 h 83"/>
                <a:gd name="T56" fmla="*/ 2147483647 w 70"/>
                <a:gd name="T57" fmla="*/ 1382401962 h 83"/>
                <a:gd name="T58" fmla="*/ 2147483647 w 70"/>
                <a:gd name="T59" fmla="*/ 1075233718 h 83"/>
                <a:gd name="T60" fmla="*/ 2147483647 w 70"/>
                <a:gd name="T61" fmla="*/ 614337023 h 83"/>
                <a:gd name="T62" fmla="*/ 2147483647 w 70"/>
                <a:gd name="T63" fmla="*/ 153727915 h 83"/>
                <a:gd name="T64" fmla="*/ 2147483647 w 70"/>
                <a:gd name="T65" fmla="*/ 0 h 83"/>
                <a:gd name="T66" fmla="*/ 2147483647 w 70"/>
                <a:gd name="T67" fmla="*/ 0 h 83"/>
                <a:gd name="T68" fmla="*/ 2147483647 w 70"/>
                <a:gd name="T69" fmla="*/ 0 h 83"/>
                <a:gd name="T70" fmla="*/ 2147483647 w 70"/>
                <a:gd name="T71" fmla="*/ 460896159 h 83"/>
                <a:gd name="T72" fmla="*/ 2147483647 w 70"/>
                <a:gd name="T73" fmla="*/ 460896159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83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686"/>
            <p:cNvSpPr>
              <a:spLocks/>
            </p:cNvSpPr>
            <p:nvPr/>
          </p:nvSpPr>
          <p:spPr bwMode="auto">
            <a:xfrm>
              <a:off x="2455418" y="3694586"/>
              <a:ext cx="42863" cy="52388"/>
            </a:xfrm>
            <a:custGeom>
              <a:avLst/>
              <a:gdLst>
                <a:gd name="T0" fmla="*/ 2147483647 w 81"/>
                <a:gd name="T1" fmla="*/ 458369875 h 98"/>
                <a:gd name="T2" fmla="*/ 2147483647 w 81"/>
                <a:gd name="T3" fmla="*/ 458369875 h 98"/>
                <a:gd name="T4" fmla="*/ 2147483647 w 81"/>
                <a:gd name="T5" fmla="*/ 1833192970 h 98"/>
                <a:gd name="T6" fmla="*/ 2147483647 w 81"/>
                <a:gd name="T7" fmla="*/ 2147483647 h 98"/>
                <a:gd name="T8" fmla="*/ 2147483647 w 81"/>
                <a:gd name="T9" fmla="*/ 2147483647 h 98"/>
                <a:gd name="T10" fmla="*/ 2147483647 w 81"/>
                <a:gd name="T11" fmla="*/ 2147483647 h 98"/>
                <a:gd name="T12" fmla="*/ 2147483647 w 81"/>
                <a:gd name="T13" fmla="*/ 2147483647 h 98"/>
                <a:gd name="T14" fmla="*/ 2147483647 w 81"/>
                <a:gd name="T15" fmla="*/ 2147483647 h 98"/>
                <a:gd name="T16" fmla="*/ 1185341340 w 81"/>
                <a:gd name="T17" fmla="*/ 2147483647 h 98"/>
                <a:gd name="T18" fmla="*/ 0 w 81"/>
                <a:gd name="T19" fmla="*/ 2147483647 h 98"/>
                <a:gd name="T20" fmla="*/ 0 w 81"/>
                <a:gd name="T21" fmla="*/ 2147483647 h 98"/>
                <a:gd name="T22" fmla="*/ 0 w 81"/>
                <a:gd name="T23" fmla="*/ 2147483647 h 98"/>
                <a:gd name="T24" fmla="*/ 0 w 81"/>
                <a:gd name="T25" fmla="*/ 2147483647 h 98"/>
                <a:gd name="T26" fmla="*/ 148132411 w 81"/>
                <a:gd name="T27" fmla="*/ 2147483647 h 98"/>
                <a:gd name="T28" fmla="*/ 592810636 w 81"/>
                <a:gd name="T29" fmla="*/ 2147483647 h 98"/>
                <a:gd name="T30" fmla="*/ 740943047 w 81"/>
                <a:gd name="T31" fmla="*/ 2147483647 h 98"/>
                <a:gd name="T32" fmla="*/ 1185341340 w 81"/>
                <a:gd name="T33" fmla="*/ 2147483647 h 98"/>
                <a:gd name="T34" fmla="*/ 1630019035 w 81"/>
                <a:gd name="T35" fmla="*/ 2147483647 h 98"/>
                <a:gd name="T36" fmla="*/ 1778151976 w 81"/>
                <a:gd name="T37" fmla="*/ 2147483647 h 98"/>
                <a:gd name="T38" fmla="*/ 1778151976 w 81"/>
                <a:gd name="T39" fmla="*/ 2147483647 h 98"/>
                <a:gd name="T40" fmla="*/ 2147483647 w 81"/>
                <a:gd name="T41" fmla="*/ 2147483647 h 98"/>
                <a:gd name="T42" fmla="*/ 2147483647 w 81"/>
                <a:gd name="T43" fmla="*/ 2147483647 h 98"/>
                <a:gd name="T44" fmla="*/ 2147483647 w 81"/>
                <a:gd name="T45" fmla="*/ 2147483647 h 98"/>
                <a:gd name="T46" fmla="*/ 2147483647 w 81"/>
                <a:gd name="T47" fmla="*/ 2147483647 h 98"/>
                <a:gd name="T48" fmla="*/ 2147483647 w 81"/>
                <a:gd name="T49" fmla="*/ 2147483647 h 98"/>
                <a:gd name="T50" fmla="*/ 2147483647 w 81"/>
                <a:gd name="T51" fmla="*/ 2147483647 h 98"/>
                <a:gd name="T52" fmla="*/ 2147483647 w 81"/>
                <a:gd name="T53" fmla="*/ 2147483647 h 98"/>
                <a:gd name="T54" fmla="*/ 2147483647 w 81"/>
                <a:gd name="T55" fmla="*/ 1527708385 h 98"/>
                <a:gd name="T56" fmla="*/ 2147483647 w 81"/>
                <a:gd name="T57" fmla="*/ 1527708385 h 98"/>
                <a:gd name="T58" fmla="*/ 2147483647 w 81"/>
                <a:gd name="T59" fmla="*/ 1069338510 h 98"/>
                <a:gd name="T60" fmla="*/ 2147483647 w 81"/>
                <a:gd name="T61" fmla="*/ 610969170 h 98"/>
                <a:gd name="T62" fmla="*/ 2147483647 w 81"/>
                <a:gd name="T63" fmla="*/ 458369875 h 98"/>
                <a:gd name="T64" fmla="*/ 2147483647 w 81"/>
                <a:gd name="T65" fmla="*/ 305484585 h 98"/>
                <a:gd name="T66" fmla="*/ 2147483647 w 81"/>
                <a:gd name="T67" fmla="*/ 0 h 98"/>
                <a:gd name="T68" fmla="*/ 2147483647 w 81"/>
                <a:gd name="T69" fmla="*/ 0 h 98"/>
                <a:gd name="T70" fmla="*/ 2147483647 w 81"/>
                <a:gd name="T71" fmla="*/ 305484585 h 98"/>
                <a:gd name="T72" fmla="*/ 2147483647 w 81"/>
                <a:gd name="T73" fmla="*/ 458369875 h 98"/>
                <a:gd name="T74" fmla="*/ 2147483647 w 81"/>
                <a:gd name="T75" fmla="*/ 458369875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1" h="98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687"/>
            <p:cNvSpPr>
              <a:spLocks/>
            </p:cNvSpPr>
            <p:nvPr/>
          </p:nvSpPr>
          <p:spPr bwMode="auto">
            <a:xfrm>
              <a:off x="2482406" y="3688236"/>
              <a:ext cx="41275" cy="52388"/>
            </a:xfrm>
            <a:custGeom>
              <a:avLst/>
              <a:gdLst>
                <a:gd name="T0" fmla="*/ 2147483647 w 79"/>
                <a:gd name="T1" fmla="*/ 139633212 h 101"/>
                <a:gd name="T2" fmla="*/ 2147483647 w 79"/>
                <a:gd name="T3" fmla="*/ 139633212 h 101"/>
                <a:gd name="T4" fmla="*/ 2147483647 w 79"/>
                <a:gd name="T5" fmla="*/ 2147483647 h 101"/>
                <a:gd name="T6" fmla="*/ 2147483647 w 79"/>
                <a:gd name="T7" fmla="*/ 2147483647 h 101"/>
                <a:gd name="T8" fmla="*/ 2147483647 w 79"/>
                <a:gd name="T9" fmla="*/ 2147483647 h 101"/>
                <a:gd name="T10" fmla="*/ 2147483647 w 79"/>
                <a:gd name="T11" fmla="*/ 2147483647 h 101"/>
                <a:gd name="T12" fmla="*/ 2147483647 w 79"/>
                <a:gd name="T13" fmla="*/ 2147483647 h 101"/>
                <a:gd name="T14" fmla="*/ 1141028044 w 79"/>
                <a:gd name="T15" fmla="*/ 2147483647 h 101"/>
                <a:gd name="T16" fmla="*/ 142491749 w 79"/>
                <a:gd name="T17" fmla="*/ 2147483647 h 101"/>
                <a:gd name="T18" fmla="*/ 142491749 w 79"/>
                <a:gd name="T19" fmla="*/ 2147483647 h 101"/>
                <a:gd name="T20" fmla="*/ 0 w 79"/>
                <a:gd name="T21" fmla="*/ 2147483647 h 101"/>
                <a:gd name="T22" fmla="*/ 142491749 w 79"/>
                <a:gd name="T23" fmla="*/ 2147483647 h 101"/>
                <a:gd name="T24" fmla="*/ 427749022 w 79"/>
                <a:gd name="T25" fmla="*/ 2147483647 h 101"/>
                <a:gd name="T26" fmla="*/ 570514022 w 79"/>
                <a:gd name="T27" fmla="*/ 2147483647 h 101"/>
                <a:gd name="T28" fmla="*/ 998263043 w 79"/>
                <a:gd name="T29" fmla="*/ 2147483647 h 101"/>
                <a:gd name="T30" fmla="*/ 1426284793 w 79"/>
                <a:gd name="T31" fmla="*/ 2147483647 h 101"/>
                <a:gd name="T32" fmla="*/ 1568777065 w 79"/>
                <a:gd name="T33" fmla="*/ 2147483647 h 101"/>
                <a:gd name="T34" fmla="*/ 1996798815 w 79"/>
                <a:gd name="T35" fmla="*/ 2147483647 h 101"/>
                <a:gd name="T36" fmla="*/ 1996798815 w 79"/>
                <a:gd name="T37" fmla="*/ 2147483647 h 101"/>
                <a:gd name="T38" fmla="*/ 2147483647 w 79"/>
                <a:gd name="T39" fmla="*/ 2147483647 h 101"/>
                <a:gd name="T40" fmla="*/ 2147483647 w 79"/>
                <a:gd name="T41" fmla="*/ 2147483647 h 101"/>
                <a:gd name="T42" fmla="*/ 2147483647 w 79"/>
                <a:gd name="T43" fmla="*/ 2147483647 h 101"/>
                <a:gd name="T44" fmla="*/ 2147483647 w 79"/>
                <a:gd name="T45" fmla="*/ 2147483647 h 101"/>
                <a:gd name="T46" fmla="*/ 2147483647 w 79"/>
                <a:gd name="T47" fmla="*/ 2147483647 h 101"/>
                <a:gd name="T48" fmla="*/ 2147483647 w 79"/>
                <a:gd name="T49" fmla="*/ 2147483647 h 101"/>
                <a:gd name="T50" fmla="*/ 2147483647 w 79"/>
                <a:gd name="T51" fmla="*/ 2147483647 h 101"/>
                <a:gd name="T52" fmla="*/ 2147483647 w 79"/>
                <a:gd name="T53" fmla="*/ 2147483647 h 101"/>
                <a:gd name="T54" fmla="*/ 2147483647 w 79"/>
                <a:gd name="T55" fmla="*/ 2147483647 h 101"/>
                <a:gd name="T56" fmla="*/ 2147483647 w 79"/>
                <a:gd name="T57" fmla="*/ 2147483647 h 101"/>
                <a:gd name="T58" fmla="*/ 2147483647 w 79"/>
                <a:gd name="T59" fmla="*/ 1535156686 h 101"/>
                <a:gd name="T60" fmla="*/ 2147483647 w 79"/>
                <a:gd name="T61" fmla="*/ 1535156686 h 101"/>
                <a:gd name="T62" fmla="*/ 2147483647 w 79"/>
                <a:gd name="T63" fmla="*/ 1116526252 h 101"/>
                <a:gd name="T64" fmla="*/ 2147483647 w 79"/>
                <a:gd name="T65" fmla="*/ 697627136 h 101"/>
                <a:gd name="T66" fmla="*/ 2147483647 w 79"/>
                <a:gd name="T67" fmla="*/ 558263126 h 101"/>
                <a:gd name="T68" fmla="*/ 2147483647 w 79"/>
                <a:gd name="T69" fmla="*/ 139633212 h 101"/>
                <a:gd name="T70" fmla="*/ 2147483647 w 79"/>
                <a:gd name="T71" fmla="*/ 0 h 101"/>
                <a:gd name="T72" fmla="*/ 2147483647 w 79"/>
                <a:gd name="T73" fmla="*/ 0 h 101"/>
                <a:gd name="T74" fmla="*/ 2147483647 w 79"/>
                <a:gd name="T75" fmla="*/ 0 h 101"/>
                <a:gd name="T76" fmla="*/ 2147483647 w 79"/>
                <a:gd name="T77" fmla="*/ 139633212 h 101"/>
                <a:gd name="T78" fmla="*/ 2147483647 w 79"/>
                <a:gd name="T79" fmla="*/ 139633212 h 1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01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688"/>
            <p:cNvSpPr>
              <a:spLocks/>
            </p:cNvSpPr>
            <p:nvPr/>
          </p:nvSpPr>
          <p:spPr bwMode="auto">
            <a:xfrm>
              <a:off x="2491931" y="3672361"/>
              <a:ext cx="63500" cy="77788"/>
            </a:xfrm>
            <a:custGeom>
              <a:avLst/>
              <a:gdLst>
                <a:gd name="T0" fmla="*/ 2147483647 w 119"/>
                <a:gd name="T1" fmla="*/ 444673250 h 147"/>
                <a:gd name="T2" fmla="*/ 2147483647 w 119"/>
                <a:gd name="T3" fmla="*/ 444673250 h 147"/>
                <a:gd name="T4" fmla="*/ 2147483647 w 119"/>
                <a:gd name="T5" fmla="*/ 2147483647 h 147"/>
                <a:gd name="T6" fmla="*/ 2147483647 w 119"/>
                <a:gd name="T7" fmla="*/ 2147483647 h 147"/>
                <a:gd name="T8" fmla="*/ 2147483647 w 119"/>
                <a:gd name="T9" fmla="*/ 2147483647 h 147"/>
                <a:gd name="T10" fmla="*/ 1823211466 w 119"/>
                <a:gd name="T11" fmla="*/ 2147483647 h 147"/>
                <a:gd name="T12" fmla="*/ 0 w 119"/>
                <a:gd name="T13" fmla="*/ 2147483647 h 147"/>
                <a:gd name="T14" fmla="*/ 0 w 119"/>
                <a:gd name="T15" fmla="*/ 2147483647 h 147"/>
                <a:gd name="T16" fmla="*/ 0 w 119"/>
                <a:gd name="T17" fmla="*/ 2147483647 h 147"/>
                <a:gd name="T18" fmla="*/ 152053151 w 119"/>
                <a:gd name="T19" fmla="*/ 2147483647 h 147"/>
                <a:gd name="T20" fmla="*/ 607642172 w 119"/>
                <a:gd name="T21" fmla="*/ 2147483647 h 147"/>
                <a:gd name="T22" fmla="*/ 911747941 w 119"/>
                <a:gd name="T23" fmla="*/ 2147483647 h 147"/>
                <a:gd name="T24" fmla="*/ 1215569294 w 119"/>
                <a:gd name="T25" fmla="*/ 2147483647 h 147"/>
                <a:gd name="T26" fmla="*/ 1215569294 w 119"/>
                <a:gd name="T27" fmla="*/ 2147483647 h 147"/>
                <a:gd name="T28" fmla="*/ 2147483647 w 119"/>
                <a:gd name="T29" fmla="*/ 2147483647 h 147"/>
                <a:gd name="T30" fmla="*/ 2147483647 w 119"/>
                <a:gd name="T31" fmla="*/ 2147483647 h 147"/>
                <a:gd name="T32" fmla="*/ 2147483647 w 119"/>
                <a:gd name="T33" fmla="*/ 2147483647 h 147"/>
                <a:gd name="T34" fmla="*/ 2147483647 w 119"/>
                <a:gd name="T35" fmla="*/ 2147483647 h 147"/>
                <a:gd name="T36" fmla="*/ 2147483647 w 119"/>
                <a:gd name="T37" fmla="*/ 2147483647 h 147"/>
                <a:gd name="T38" fmla="*/ 2147483647 w 119"/>
                <a:gd name="T39" fmla="*/ 2147483647 h 147"/>
                <a:gd name="T40" fmla="*/ 2147483647 w 119"/>
                <a:gd name="T41" fmla="*/ 2147483647 h 147"/>
                <a:gd name="T42" fmla="*/ 2147483647 w 119"/>
                <a:gd name="T43" fmla="*/ 2147483647 h 147"/>
                <a:gd name="T44" fmla="*/ 2147483647 w 119"/>
                <a:gd name="T45" fmla="*/ 2147483647 h 147"/>
                <a:gd name="T46" fmla="*/ 2147483647 w 119"/>
                <a:gd name="T47" fmla="*/ 2147483647 h 147"/>
                <a:gd name="T48" fmla="*/ 2147483647 w 119"/>
                <a:gd name="T49" fmla="*/ 2147483647 h 147"/>
                <a:gd name="T50" fmla="*/ 2147483647 w 119"/>
                <a:gd name="T51" fmla="*/ 1778133138 h 147"/>
                <a:gd name="T52" fmla="*/ 2147483647 w 119"/>
                <a:gd name="T53" fmla="*/ 1778133138 h 147"/>
                <a:gd name="T54" fmla="*/ 2147483647 w 119"/>
                <a:gd name="T55" fmla="*/ 1481870925 h 147"/>
                <a:gd name="T56" fmla="*/ 2147483647 w 119"/>
                <a:gd name="T57" fmla="*/ 1037197675 h 147"/>
                <a:gd name="T58" fmla="*/ 2147483647 w 119"/>
                <a:gd name="T59" fmla="*/ 889066569 h 147"/>
                <a:gd name="T60" fmla="*/ 2147483647 w 119"/>
                <a:gd name="T61" fmla="*/ 444673250 h 147"/>
                <a:gd name="T62" fmla="*/ 2147483647 w 119"/>
                <a:gd name="T63" fmla="*/ 296262213 h 147"/>
                <a:gd name="T64" fmla="*/ 2147483647 w 119"/>
                <a:gd name="T65" fmla="*/ 0 h 147"/>
                <a:gd name="T66" fmla="*/ 2147483647 w 119"/>
                <a:gd name="T67" fmla="*/ 296262213 h 147"/>
                <a:gd name="T68" fmla="*/ 2147483647 w 119"/>
                <a:gd name="T69" fmla="*/ 444673250 h 147"/>
                <a:gd name="T70" fmla="*/ 2147483647 w 119"/>
                <a:gd name="T71" fmla="*/ 444673250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9" h="147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689"/>
            <p:cNvSpPr>
              <a:spLocks/>
            </p:cNvSpPr>
            <p:nvPr/>
          </p:nvSpPr>
          <p:spPr bwMode="auto">
            <a:xfrm>
              <a:off x="2512568" y="3685061"/>
              <a:ext cx="50800" cy="60325"/>
            </a:xfrm>
            <a:custGeom>
              <a:avLst/>
              <a:gdLst>
                <a:gd name="T0" fmla="*/ 2147483647 w 95"/>
                <a:gd name="T1" fmla="*/ 0 h 112"/>
                <a:gd name="T2" fmla="*/ 2147483647 w 95"/>
                <a:gd name="T3" fmla="*/ 0 h 112"/>
                <a:gd name="T4" fmla="*/ 2147483647 w 95"/>
                <a:gd name="T5" fmla="*/ 781258841 h 112"/>
                <a:gd name="T6" fmla="*/ 2147483647 w 95"/>
                <a:gd name="T7" fmla="*/ 1562517683 h 112"/>
                <a:gd name="T8" fmla="*/ 2147483647 w 95"/>
                <a:gd name="T9" fmla="*/ 2147483647 h 112"/>
                <a:gd name="T10" fmla="*/ 2147483647 w 95"/>
                <a:gd name="T11" fmla="*/ 2147483647 h 112"/>
                <a:gd name="T12" fmla="*/ 2147483647 w 95"/>
                <a:gd name="T13" fmla="*/ 2147483647 h 112"/>
                <a:gd name="T14" fmla="*/ 2147483647 w 95"/>
                <a:gd name="T15" fmla="*/ 2147483647 h 112"/>
                <a:gd name="T16" fmla="*/ 2147483647 w 95"/>
                <a:gd name="T17" fmla="*/ 2147483647 h 112"/>
                <a:gd name="T18" fmla="*/ 2147483647 w 95"/>
                <a:gd name="T19" fmla="*/ 2147483647 h 112"/>
                <a:gd name="T20" fmla="*/ 2147483647 w 95"/>
                <a:gd name="T21" fmla="*/ 2147483647 h 112"/>
                <a:gd name="T22" fmla="*/ 917306829 w 95"/>
                <a:gd name="T23" fmla="*/ 2147483647 h 112"/>
                <a:gd name="T24" fmla="*/ 458653415 w 95"/>
                <a:gd name="T25" fmla="*/ 2147483647 h 112"/>
                <a:gd name="T26" fmla="*/ 0 w 95"/>
                <a:gd name="T27" fmla="*/ 2147483647 h 112"/>
                <a:gd name="T28" fmla="*/ 0 w 95"/>
                <a:gd name="T29" fmla="*/ 2147483647 h 112"/>
                <a:gd name="T30" fmla="*/ 305673760 w 95"/>
                <a:gd name="T31" fmla="*/ 2147483647 h 112"/>
                <a:gd name="T32" fmla="*/ 305673760 w 95"/>
                <a:gd name="T33" fmla="*/ 2147483647 h 112"/>
                <a:gd name="T34" fmla="*/ 611633069 w 95"/>
                <a:gd name="T35" fmla="*/ 2147483647 h 112"/>
                <a:gd name="T36" fmla="*/ 917306829 w 95"/>
                <a:gd name="T37" fmla="*/ 2147483647 h 112"/>
                <a:gd name="T38" fmla="*/ 1528939899 w 95"/>
                <a:gd name="T39" fmla="*/ 2147483647 h 112"/>
                <a:gd name="T40" fmla="*/ 1987879398 w 95"/>
                <a:gd name="T41" fmla="*/ 2147483647 h 112"/>
                <a:gd name="T42" fmla="*/ 2140572968 w 95"/>
                <a:gd name="T43" fmla="*/ 2147483647 h 112"/>
                <a:gd name="T44" fmla="*/ 2140572968 w 95"/>
                <a:gd name="T45" fmla="*/ 2147483647 h 112"/>
                <a:gd name="T46" fmla="*/ 2140572968 w 95"/>
                <a:gd name="T47" fmla="*/ 2147483647 h 112"/>
                <a:gd name="T48" fmla="*/ 2147483647 w 95"/>
                <a:gd name="T49" fmla="*/ 2147483647 h 112"/>
                <a:gd name="T50" fmla="*/ 2147483647 w 95"/>
                <a:gd name="T51" fmla="*/ 2147483647 h 112"/>
                <a:gd name="T52" fmla="*/ 2147483647 w 95"/>
                <a:gd name="T53" fmla="*/ 2147483647 h 112"/>
                <a:gd name="T54" fmla="*/ 2147483647 w 95"/>
                <a:gd name="T55" fmla="*/ 2147483647 h 112"/>
                <a:gd name="T56" fmla="*/ 2147483647 w 95"/>
                <a:gd name="T57" fmla="*/ 2147483647 h 112"/>
                <a:gd name="T58" fmla="*/ 2147483647 w 95"/>
                <a:gd name="T59" fmla="*/ 2147483647 h 112"/>
                <a:gd name="T60" fmla="*/ 2147483647 w 95"/>
                <a:gd name="T61" fmla="*/ 2147483647 h 112"/>
                <a:gd name="T62" fmla="*/ 2147483647 w 95"/>
                <a:gd name="T63" fmla="*/ 2147483647 h 112"/>
                <a:gd name="T64" fmla="*/ 2147483647 w 95"/>
                <a:gd name="T65" fmla="*/ 2147483647 h 112"/>
                <a:gd name="T66" fmla="*/ 2147483647 w 95"/>
                <a:gd name="T67" fmla="*/ 2147483647 h 112"/>
                <a:gd name="T68" fmla="*/ 2147483647 w 95"/>
                <a:gd name="T69" fmla="*/ 2147483647 h 112"/>
                <a:gd name="T70" fmla="*/ 2147483647 w 95"/>
                <a:gd name="T71" fmla="*/ 2147483647 h 112"/>
                <a:gd name="T72" fmla="*/ 2147483647 w 95"/>
                <a:gd name="T73" fmla="*/ 2031331266 h 112"/>
                <a:gd name="T74" fmla="*/ 2147483647 w 95"/>
                <a:gd name="T75" fmla="*/ 2031331266 h 112"/>
                <a:gd name="T76" fmla="*/ 2147483647 w 95"/>
                <a:gd name="T77" fmla="*/ 1874963479 h 112"/>
                <a:gd name="T78" fmla="*/ 2147483647 w 95"/>
                <a:gd name="T79" fmla="*/ 1406440210 h 112"/>
                <a:gd name="T80" fmla="*/ 2147483647 w 95"/>
                <a:gd name="T81" fmla="*/ 937626627 h 112"/>
                <a:gd name="T82" fmla="*/ 2147483647 w 95"/>
                <a:gd name="T83" fmla="*/ 624891055 h 112"/>
                <a:gd name="T84" fmla="*/ 2147483647 w 95"/>
                <a:gd name="T85" fmla="*/ 312445797 h 112"/>
                <a:gd name="T86" fmla="*/ 2147483647 w 95"/>
                <a:gd name="T87" fmla="*/ 0 h 112"/>
                <a:gd name="T88" fmla="*/ 2147483647 w 95"/>
                <a:gd name="T89" fmla="*/ 0 h 112"/>
                <a:gd name="T90" fmla="*/ 2147483647 w 95"/>
                <a:gd name="T91" fmla="*/ 0 h 112"/>
                <a:gd name="T92" fmla="*/ 2147483647 w 95"/>
                <a:gd name="T93" fmla="*/ 0 h 1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112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690"/>
            <p:cNvSpPr>
              <a:spLocks/>
            </p:cNvSpPr>
            <p:nvPr/>
          </p:nvSpPr>
          <p:spPr bwMode="auto">
            <a:xfrm>
              <a:off x="2550668" y="3683473"/>
              <a:ext cx="38100" cy="61913"/>
            </a:xfrm>
            <a:custGeom>
              <a:avLst/>
              <a:gdLst>
                <a:gd name="T0" fmla="*/ 2147483647 w 71"/>
                <a:gd name="T1" fmla="*/ 155937312 h 115"/>
                <a:gd name="T2" fmla="*/ 2147483647 w 71"/>
                <a:gd name="T3" fmla="*/ 155937312 h 115"/>
                <a:gd name="T4" fmla="*/ 2147483647 w 71"/>
                <a:gd name="T5" fmla="*/ 1872407940 h 115"/>
                <a:gd name="T6" fmla="*/ 2147483647 w 71"/>
                <a:gd name="T7" fmla="*/ 2147483647 h 115"/>
                <a:gd name="T8" fmla="*/ 2147483647 w 71"/>
                <a:gd name="T9" fmla="*/ 2147483647 h 115"/>
                <a:gd name="T10" fmla="*/ 2147483647 w 71"/>
                <a:gd name="T11" fmla="*/ 2147483647 h 115"/>
                <a:gd name="T12" fmla="*/ 2147483647 w 71"/>
                <a:gd name="T13" fmla="*/ 2147483647 h 115"/>
                <a:gd name="T14" fmla="*/ 1236215138 w 71"/>
                <a:gd name="T15" fmla="*/ 2147483647 h 115"/>
                <a:gd name="T16" fmla="*/ 617963755 w 71"/>
                <a:gd name="T17" fmla="*/ 2147483647 h 115"/>
                <a:gd name="T18" fmla="*/ 0 w 71"/>
                <a:gd name="T19" fmla="*/ 2147483647 h 115"/>
                <a:gd name="T20" fmla="*/ 0 w 71"/>
                <a:gd name="T21" fmla="*/ 2147483647 h 115"/>
                <a:gd name="T22" fmla="*/ 0 w 71"/>
                <a:gd name="T23" fmla="*/ 2147483647 h 115"/>
                <a:gd name="T24" fmla="*/ 0 w 71"/>
                <a:gd name="T25" fmla="*/ 2147483647 h 115"/>
                <a:gd name="T26" fmla="*/ 463616899 w 71"/>
                <a:gd name="T27" fmla="*/ 2147483647 h 115"/>
                <a:gd name="T28" fmla="*/ 1081580654 w 71"/>
                <a:gd name="T29" fmla="*/ 2147483647 h 115"/>
                <a:gd name="T30" fmla="*/ 1545197015 w 71"/>
                <a:gd name="T31" fmla="*/ 2147483647 h 115"/>
                <a:gd name="T32" fmla="*/ 1699832037 w 71"/>
                <a:gd name="T33" fmla="*/ 2147483647 h 115"/>
                <a:gd name="T34" fmla="*/ 1699832037 w 71"/>
                <a:gd name="T35" fmla="*/ 2147483647 h 115"/>
                <a:gd name="T36" fmla="*/ 2147483647 w 71"/>
                <a:gd name="T37" fmla="*/ 2147483647 h 115"/>
                <a:gd name="T38" fmla="*/ 2147483647 w 71"/>
                <a:gd name="T39" fmla="*/ 2147483647 h 115"/>
                <a:gd name="T40" fmla="*/ 2147483647 w 71"/>
                <a:gd name="T41" fmla="*/ 2147483647 h 115"/>
                <a:gd name="T42" fmla="*/ 2147483647 w 71"/>
                <a:gd name="T43" fmla="*/ 2147483647 h 115"/>
                <a:gd name="T44" fmla="*/ 2147483647 w 71"/>
                <a:gd name="T45" fmla="*/ 2147483647 h 115"/>
                <a:gd name="T46" fmla="*/ 2147483647 w 71"/>
                <a:gd name="T47" fmla="*/ 2147483647 h 115"/>
                <a:gd name="T48" fmla="*/ 2147483647 w 71"/>
                <a:gd name="T49" fmla="*/ 2147483647 h 115"/>
                <a:gd name="T50" fmla="*/ 2147483647 w 71"/>
                <a:gd name="T51" fmla="*/ 2147483647 h 115"/>
                <a:gd name="T52" fmla="*/ 2147483647 w 71"/>
                <a:gd name="T53" fmla="*/ 2147483647 h 115"/>
                <a:gd name="T54" fmla="*/ 2147483647 w 71"/>
                <a:gd name="T55" fmla="*/ 2147483647 h 115"/>
                <a:gd name="T56" fmla="*/ 2147483647 w 71"/>
                <a:gd name="T57" fmla="*/ 1716470628 h 115"/>
                <a:gd name="T58" fmla="*/ 2147483647 w 71"/>
                <a:gd name="T59" fmla="*/ 1716470628 h 115"/>
                <a:gd name="T60" fmla="*/ 2147483647 w 71"/>
                <a:gd name="T61" fmla="*/ 1248368509 h 115"/>
                <a:gd name="T62" fmla="*/ 2147483647 w 71"/>
                <a:gd name="T63" fmla="*/ 1092431197 h 115"/>
                <a:gd name="T64" fmla="*/ 2147483647 w 71"/>
                <a:gd name="T65" fmla="*/ 624039432 h 115"/>
                <a:gd name="T66" fmla="*/ 2147483647 w 71"/>
                <a:gd name="T67" fmla="*/ 155937312 h 115"/>
                <a:gd name="T68" fmla="*/ 2147483647 w 71"/>
                <a:gd name="T69" fmla="*/ 0 h 115"/>
                <a:gd name="T70" fmla="*/ 2147483647 w 71"/>
                <a:gd name="T71" fmla="*/ 0 h 115"/>
                <a:gd name="T72" fmla="*/ 2147483647 w 71"/>
                <a:gd name="T73" fmla="*/ 0 h 115"/>
                <a:gd name="T74" fmla="*/ 2147483647 w 71"/>
                <a:gd name="T75" fmla="*/ 155937312 h 115"/>
                <a:gd name="T76" fmla="*/ 2147483647 w 71"/>
                <a:gd name="T77" fmla="*/ 155937312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1" h="115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691"/>
            <p:cNvSpPr>
              <a:spLocks/>
            </p:cNvSpPr>
            <p:nvPr/>
          </p:nvSpPr>
          <p:spPr bwMode="auto">
            <a:xfrm>
              <a:off x="2566543" y="3691411"/>
              <a:ext cx="46038" cy="58738"/>
            </a:xfrm>
            <a:custGeom>
              <a:avLst/>
              <a:gdLst>
                <a:gd name="T0" fmla="*/ 2147483647 w 86"/>
                <a:gd name="T1" fmla="*/ 1586728927 h 112"/>
                <a:gd name="T2" fmla="*/ 2147483647 w 86"/>
                <a:gd name="T3" fmla="*/ 865563692 h 112"/>
                <a:gd name="T4" fmla="*/ 2147483647 w 86"/>
                <a:gd name="T5" fmla="*/ 288521056 h 112"/>
                <a:gd name="T6" fmla="*/ 2147483647 w 86"/>
                <a:gd name="T7" fmla="*/ 0 h 112"/>
                <a:gd name="T8" fmla="*/ 2147483647 w 86"/>
                <a:gd name="T9" fmla="*/ 288521056 h 112"/>
                <a:gd name="T10" fmla="*/ 2147483647 w 86"/>
                <a:gd name="T11" fmla="*/ 1875250508 h 112"/>
                <a:gd name="T12" fmla="*/ 2147483647 w 86"/>
                <a:gd name="T13" fmla="*/ 2147483647 h 112"/>
                <a:gd name="T14" fmla="*/ 2147483647 w 86"/>
                <a:gd name="T15" fmla="*/ 2147483647 h 112"/>
                <a:gd name="T16" fmla="*/ 613553779 w 86"/>
                <a:gd name="T17" fmla="*/ 2147483647 h 112"/>
                <a:gd name="T18" fmla="*/ 0 w 86"/>
                <a:gd name="T19" fmla="*/ 2147483647 h 112"/>
                <a:gd name="T20" fmla="*/ 153316711 w 86"/>
                <a:gd name="T21" fmla="*/ 2147483647 h 112"/>
                <a:gd name="T22" fmla="*/ 920474136 w 86"/>
                <a:gd name="T23" fmla="*/ 2147483647 h 112"/>
                <a:gd name="T24" fmla="*/ 1687631026 w 86"/>
                <a:gd name="T25" fmla="*/ 2147483647 h 112"/>
                <a:gd name="T26" fmla="*/ 2147483647 w 86"/>
                <a:gd name="T27" fmla="*/ 2147483647 h 112"/>
                <a:gd name="T28" fmla="*/ 2147483647 w 86"/>
                <a:gd name="T29" fmla="*/ 2147483647 h 112"/>
                <a:gd name="T30" fmla="*/ 2147483647 w 86"/>
                <a:gd name="T31" fmla="*/ 2147483647 h 112"/>
                <a:gd name="T32" fmla="*/ 2147483647 w 86"/>
                <a:gd name="T33" fmla="*/ 2147483647 h 112"/>
                <a:gd name="T34" fmla="*/ 2147483647 w 86"/>
                <a:gd name="T35" fmla="*/ 2147483647 h 112"/>
                <a:gd name="T36" fmla="*/ 2147483647 w 86"/>
                <a:gd name="T37" fmla="*/ 2147483647 h 112"/>
                <a:gd name="T38" fmla="*/ 2147483647 w 86"/>
                <a:gd name="T39" fmla="*/ 2147483647 h 112"/>
                <a:gd name="T40" fmla="*/ 2147483647 w 86"/>
                <a:gd name="T41" fmla="*/ 2147483647 h 112"/>
                <a:gd name="T42" fmla="*/ 2147483647 w 86"/>
                <a:gd name="T43" fmla="*/ 2147483647 h 112"/>
                <a:gd name="T44" fmla="*/ 2147483647 w 86"/>
                <a:gd name="T45" fmla="*/ 2147483647 h 112"/>
                <a:gd name="T46" fmla="*/ 2147483647 w 86"/>
                <a:gd name="T47" fmla="*/ 2147483647 h 112"/>
                <a:gd name="T48" fmla="*/ 2147483647 w 86"/>
                <a:gd name="T49" fmla="*/ 2147483647 h 112"/>
                <a:gd name="T50" fmla="*/ 2147483647 w 86"/>
                <a:gd name="T51" fmla="*/ 2147483647 h 112"/>
                <a:gd name="T52" fmla="*/ 2147483647 w 86"/>
                <a:gd name="T53" fmla="*/ 2147483647 h 112"/>
                <a:gd name="T54" fmla="*/ 2147483647 w 86"/>
                <a:gd name="T55" fmla="*/ 2147483647 h 112"/>
                <a:gd name="T56" fmla="*/ 2147483647 w 86"/>
                <a:gd name="T57" fmla="*/ 2147483647 h 112"/>
                <a:gd name="T58" fmla="*/ 2147483647 w 86"/>
                <a:gd name="T59" fmla="*/ 2147483647 h 112"/>
                <a:gd name="T60" fmla="*/ 2147483647 w 86"/>
                <a:gd name="T61" fmla="*/ 1875250508 h 112"/>
                <a:gd name="T62" fmla="*/ 2147483647 w 86"/>
                <a:gd name="T63" fmla="*/ 158672892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" h="112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692"/>
            <p:cNvSpPr>
              <a:spLocks/>
            </p:cNvSpPr>
            <p:nvPr/>
          </p:nvSpPr>
          <p:spPr bwMode="auto">
            <a:xfrm>
              <a:off x="2599881" y="3692998"/>
              <a:ext cx="46038" cy="55563"/>
            </a:xfrm>
            <a:custGeom>
              <a:avLst/>
              <a:gdLst>
                <a:gd name="T0" fmla="*/ 2147483647 w 88"/>
                <a:gd name="T1" fmla="*/ 432203610 h 106"/>
                <a:gd name="T2" fmla="*/ 2147483647 w 88"/>
                <a:gd name="T3" fmla="*/ 432203610 h 106"/>
                <a:gd name="T4" fmla="*/ 2147483647 w 88"/>
                <a:gd name="T5" fmla="*/ 2147483647 h 106"/>
                <a:gd name="T6" fmla="*/ 2147483647 w 88"/>
                <a:gd name="T7" fmla="*/ 2147483647 h 106"/>
                <a:gd name="T8" fmla="*/ 2147483647 w 88"/>
                <a:gd name="T9" fmla="*/ 2147483647 h 106"/>
                <a:gd name="T10" fmla="*/ 2147483647 w 88"/>
                <a:gd name="T11" fmla="*/ 2147483647 h 106"/>
                <a:gd name="T12" fmla="*/ 2147483647 w 88"/>
                <a:gd name="T13" fmla="*/ 2147483647 h 106"/>
                <a:gd name="T14" fmla="*/ 1718260056 w 88"/>
                <a:gd name="T15" fmla="*/ 2147483647 h 106"/>
                <a:gd name="T16" fmla="*/ 859129766 w 88"/>
                <a:gd name="T17" fmla="*/ 2147483647 h 106"/>
                <a:gd name="T18" fmla="*/ 429428339 w 88"/>
                <a:gd name="T19" fmla="*/ 2147483647 h 106"/>
                <a:gd name="T20" fmla="*/ 0 w 88"/>
                <a:gd name="T21" fmla="*/ 2147483647 h 106"/>
                <a:gd name="T22" fmla="*/ 0 w 88"/>
                <a:gd name="T23" fmla="*/ 2147483647 h 106"/>
                <a:gd name="T24" fmla="*/ 0 w 88"/>
                <a:gd name="T25" fmla="*/ 2147483647 h 106"/>
                <a:gd name="T26" fmla="*/ 286285210 w 88"/>
                <a:gd name="T27" fmla="*/ 2147483647 h 106"/>
                <a:gd name="T28" fmla="*/ 572844556 w 88"/>
                <a:gd name="T29" fmla="*/ 2147483647 h 106"/>
                <a:gd name="T30" fmla="*/ 859129766 w 88"/>
                <a:gd name="T31" fmla="*/ 2147483647 h 106"/>
                <a:gd name="T32" fmla="*/ 1145415500 w 88"/>
                <a:gd name="T33" fmla="*/ 2147483647 h 106"/>
                <a:gd name="T34" fmla="*/ 1575117451 w 88"/>
                <a:gd name="T35" fmla="*/ 2147483647 h 106"/>
                <a:gd name="T36" fmla="*/ 1718260056 w 88"/>
                <a:gd name="T37" fmla="*/ 2147483647 h 106"/>
                <a:gd name="T38" fmla="*/ 2004545266 w 88"/>
                <a:gd name="T39" fmla="*/ 2147483647 h 106"/>
                <a:gd name="T40" fmla="*/ 2004545266 w 88"/>
                <a:gd name="T41" fmla="*/ 2147483647 h 106"/>
                <a:gd name="T42" fmla="*/ 2147483647 w 88"/>
                <a:gd name="T43" fmla="*/ 2147483647 h 106"/>
                <a:gd name="T44" fmla="*/ 2147483647 w 88"/>
                <a:gd name="T45" fmla="*/ 2147483647 h 106"/>
                <a:gd name="T46" fmla="*/ 2147483647 w 88"/>
                <a:gd name="T47" fmla="*/ 2147483647 h 106"/>
                <a:gd name="T48" fmla="*/ 2147483647 w 88"/>
                <a:gd name="T49" fmla="*/ 2147483647 h 106"/>
                <a:gd name="T50" fmla="*/ 2147483647 w 88"/>
                <a:gd name="T51" fmla="*/ 2147483647 h 106"/>
                <a:gd name="T52" fmla="*/ 2147483647 w 88"/>
                <a:gd name="T53" fmla="*/ 2147483647 h 106"/>
                <a:gd name="T54" fmla="*/ 2147483647 w 88"/>
                <a:gd name="T55" fmla="*/ 2147483647 h 106"/>
                <a:gd name="T56" fmla="*/ 2147483647 w 88"/>
                <a:gd name="T57" fmla="*/ 2147483647 h 106"/>
                <a:gd name="T58" fmla="*/ 2147483647 w 88"/>
                <a:gd name="T59" fmla="*/ 2147483647 h 106"/>
                <a:gd name="T60" fmla="*/ 2147483647 w 88"/>
                <a:gd name="T61" fmla="*/ 2147483647 h 106"/>
                <a:gd name="T62" fmla="*/ 2147483647 w 88"/>
                <a:gd name="T63" fmla="*/ 1728264575 h 106"/>
                <a:gd name="T64" fmla="*/ 2147483647 w 88"/>
                <a:gd name="T65" fmla="*/ 1728264575 h 106"/>
                <a:gd name="T66" fmla="*/ 2147483647 w 88"/>
                <a:gd name="T67" fmla="*/ 1440312473 h 106"/>
                <a:gd name="T68" fmla="*/ 2147483647 w 88"/>
                <a:gd name="T69" fmla="*/ 1008108863 h 106"/>
                <a:gd name="T70" fmla="*/ 2147483647 w 88"/>
                <a:gd name="T71" fmla="*/ 576179923 h 106"/>
                <a:gd name="T72" fmla="*/ 2147483647 w 88"/>
                <a:gd name="T73" fmla="*/ 432203610 h 106"/>
                <a:gd name="T74" fmla="*/ 2147483647 w 88"/>
                <a:gd name="T75" fmla="*/ 287952627 h 106"/>
                <a:gd name="T76" fmla="*/ 2147483647 w 88"/>
                <a:gd name="T77" fmla="*/ 0 h 106"/>
                <a:gd name="T78" fmla="*/ 2147483647 w 88"/>
                <a:gd name="T79" fmla="*/ 0 h 106"/>
                <a:gd name="T80" fmla="*/ 2147483647 w 88"/>
                <a:gd name="T81" fmla="*/ 432203610 h 106"/>
                <a:gd name="T82" fmla="*/ 2147483647 w 88"/>
                <a:gd name="T83" fmla="*/ 43220361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8" h="106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693"/>
            <p:cNvSpPr>
              <a:spLocks/>
            </p:cNvSpPr>
            <p:nvPr/>
          </p:nvSpPr>
          <p:spPr bwMode="auto">
            <a:xfrm>
              <a:off x="2617343" y="3697761"/>
              <a:ext cx="46038" cy="53975"/>
            </a:xfrm>
            <a:custGeom>
              <a:avLst/>
              <a:gdLst>
                <a:gd name="T0" fmla="*/ 2147483647 w 86"/>
                <a:gd name="T1" fmla="*/ 143893682 h 103"/>
                <a:gd name="T2" fmla="*/ 2147483647 w 86"/>
                <a:gd name="T3" fmla="*/ 143893682 h 103"/>
                <a:gd name="T4" fmla="*/ 2147483647 w 86"/>
                <a:gd name="T5" fmla="*/ 1151150502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1534027915 w 86"/>
                <a:gd name="T21" fmla="*/ 2147483647 h 103"/>
                <a:gd name="T22" fmla="*/ 153316711 w 86"/>
                <a:gd name="T23" fmla="*/ 2147483647 h 103"/>
                <a:gd name="T24" fmla="*/ 153316711 w 86"/>
                <a:gd name="T25" fmla="*/ 2147483647 h 103"/>
                <a:gd name="T26" fmla="*/ 0 w 86"/>
                <a:gd name="T27" fmla="*/ 2147483647 h 103"/>
                <a:gd name="T28" fmla="*/ 153316711 w 86"/>
                <a:gd name="T29" fmla="*/ 2147483647 h 103"/>
                <a:gd name="T30" fmla="*/ 153316711 w 86"/>
                <a:gd name="T31" fmla="*/ 2147483647 h 103"/>
                <a:gd name="T32" fmla="*/ 613553779 w 86"/>
                <a:gd name="T33" fmla="*/ 2147483647 h 103"/>
                <a:gd name="T34" fmla="*/ 1073790847 w 86"/>
                <a:gd name="T35" fmla="*/ 2147483647 h 103"/>
                <a:gd name="T36" fmla="*/ 1227393958 w 86"/>
                <a:gd name="T37" fmla="*/ 2147483647 h 103"/>
                <a:gd name="T38" fmla="*/ 1687631026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1870619435 h 103"/>
                <a:gd name="T68" fmla="*/ 2147483647 w 86"/>
                <a:gd name="T69" fmla="*/ 1870619435 h 103"/>
                <a:gd name="T70" fmla="*/ 2147483647 w 86"/>
                <a:gd name="T71" fmla="*/ 1582832072 h 103"/>
                <a:gd name="T72" fmla="*/ 2147483647 w 86"/>
                <a:gd name="T73" fmla="*/ 1295044184 h 103"/>
                <a:gd name="T74" fmla="*/ 2147483647 w 86"/>
                <a:gd name="T75" fmla="*/ 863363139 h 103"/>
                <a:gd name="T76" fmla="*/ 2147483647 w 86"/>
                <a:gd name="T77" fmla="*/ 575575251 h 103"/>
                <a:gd name="T78" fmla="*/ 2147483647 w 86"/>
                <a:gd name="T79" fmla="*/ 287787888 h 103"/>
                <a:gd name="T80" fmla="*/ 2147483647 w 86"/>
                <a:gd name="T81" fmla="*/ 143893682 h 103"/>
                <a:gd name="T82" fmla="*/ 2147483647 w 86"/>
                <a:gd name="T83" fmla="*/ 0 h 103"/>
                <a:gd name="T84" fmla="*/ 2147483647 w 86"/>
                <a:gd name="T85" fmla="*/ 143893682 h 103"/>
                <a:gd name="T86" fmla="*/ 2147483647 w 86"/>
                <a:gd name="T87" fmla="*/ 143893682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103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694"/>
            <p:cNvSpPr>
              <a:spLocks/>
            </p:cNvSpPr>
            <p:nvPr/>
          </p:nvSpPr>
          <p:spPr bwMode="auto">
            <a:xfrm>
              <a:off x="2647506" y="3697761"/>
              <a:ext cx="38100" cy="44450"/>
            </a:xfrm>
            <a:custGeom>
              <a:avLst/>
              <a:gdLst>
                <a:gd name="T0" fmla="*/ 2147483647 w 71"/>
                <a:gd name="T1" fmla="*/ 0 h 84"/>
                <a:gd name="T2" fmla="*/ 2147483647 w 71"/>
                <a:gd name="T3" fmla="*/ 0 h 84"/>
                <a:gd name="T4" fmla="*/ 2147483647 w 71"/>
                <a:gd name="T5" fmla="*/ 148129096 h 84"/>
                <a:gd name="T6" fmla="*/ 2147483647 w 71"/>
                <a:gd name="T7" fmla="*/ 592796842 h 84"/>
                <a:gd name="T8" fmla="*/ 2147483647 w 71"/>
                <a:gd name="T9" fmla="*/ 1629980971 h 84"/>
                <a:gd name="T10" fmla="*/ 2147483647 w 71"/>
                <a:gd name="T11" fmla="*/ 2147483647 h 84"/>
                <a:gd name="T12" fmla="*/ 2147483647 w 71"/>
                <a:gd name="T13" fmla="*/ 2147483647 h 84"/>
                <a:gd name="T14" fmla="*/ 2147483647 w 71"/>
                <a:gd name="T15" fmla="*/ 2147483647 h 84"/>
                <a:gd name="T16" fmla="*/ 1390850159 w 71"/>
                <a:gd name="T17" fmla="*/ 2147483647 h 84"/>
                <a:gd name="T18" fmla="*/ 1390850159 w 71"/>
                <a:gd name="T19" fmla="*/ 2147483647 h 84"/>
                <a:gd name="T20" fmla="*/ 463616899 w 71"/>
                <a:gd name="T21" fmla="*/ 2147483647 h 84"/>
                <a:gd name="T22" fmla="*/ 0 w 71"/>
                <a:gd name="T23" fmla="*/ 2147483647 h 84"/>
                <a:gd name="T24" fmla="*/ 0 w 71"/>
                <a:gd name="T25" fmla="*/ 2147483647 h 84"/>
                <a:gd name="T26" fmla="*/ 0 w 71"/>
                <a:gd name="T27" fmla="*/ 2147483647 h 84"/>
                <a:gd name="T28" fmla="*/ 463616899 w 71"/>
                <a:gd name="T29" fmla="*/ 2147483647 h 84"/>
                <a:gd name="T30" fmla="*/ 463616899 w 71"/>
                <a:gd name="T31" fmla="*/ 2147483647 h 84"/>
                <a:gd name="T32" fmla="*/ 463616899 w 71"/>
                <a:gd name="T33" fmla="*/ 2147483647 h 84"/>
                <a:gd name="T34" fmla="*/ 463616899 w 71"/>
                <a:gd name="T35" fmla="*/ 2147483647 h 84"/>
                <a:gd name="T36" fmla="*/ 1081580654 w 71"/>
                <a:gd name="T37" fmla="*/ 2147483647 h 84"/>
                <a:gd name="T38" fmla="*/ 1545197015 w 71"/>
                <a:gd name="T39" fmla="*/ 2147483647 h 84"/>
                <a:gd name="T40" fmla="*/ 2008813914 w 71"/>
                <a:gd name="T41" fmla="*/ 2147483647 h 84"/>
                <a:gd name="T42" fmla="*/ 2147483647 w 71"/>
                <a:gd name="T43" fmla="*/ 2147483647 h 84"/>
                <a:gd name="T44" fmla="*/ 2147483647 w 71"/>
                <a:gd name="T45" fmla="*/ 2147483647 h 84"/>
                <a:gd name="T46" fmla="*/ 2147483647 w 71"/>
                <a:gd name="T47" fmla="*/ 2147483647 h 84"/>
                <a:gd name="T48" fmla="*/ 2147483647 w 71"/>
                <a:gd name="T49" fmla="*/ 2147483647 h 84"/>
                <a:gd name="T50" fmla="*/ 2147483647 w 71"/>
                <a:gd name="T51" fmla="*/ 2147483647 h 84"/>
                <a:gd name="T52" fmla="*/ 2147483647 w 71"/>
                <a:gd name="T53" fmla="*/ 2147483647 h 84"/>
                <a:gd name="T54" fmla="*/ 2147483647 w 71"/>
                <a:gd name="T55" fmla="*/ 2147483647 h 84"/>
                <a:gd name="T56" fmla="*/ 2147483647 w 71"/>
                <a:gd name="T57" fmla="*/ 2147483647 h 84"/>
                <a:gd name="T58" fmla="*/ 2147483647 w 71"/>
                <a:gd name="T59" fmla="*/ 2147483647 h 84"/>
                <a:gd name="T60" fmla="*/ 2147483647 w 71"/>
                <a:gd name="T61" fmla="*/ 2147483647 h 84"/>
                <a:gd name="T62" fmla="*/ 2147483647 w 71"/>
                <a:gd name="T63" fmla="*/ 2147483647 h 84"/>
                <a:gd name="T64" fmla="*/ 2147483647 w 71"/>
                <a:gd name="T65" fmla="*/ 2147483647 h 84"/>
                <a:gd name="T66" fmla="*/ 2147483647 w 71"/>
                <a:gd name="T67" fmla="*/ 2147483647 h 84"/>
                <a:gd name="T68" fmla="*/ 2147483647 w 71"/>
                <a:gd name="T69" fmla="*/ 1778110067 h 84"/>
                <a:gd name="T70" fmla="*/ 2147483647 w 71"/>
                <a:gd name="T71" fmla="*/ 1778110067 h 84"/>
                <a:gd name="T72" fmla="*/ 2147483647 w 71"/>
                <a:gd name="T73" fmla="*/ 1778110067 h 84"/>
                <a:gd name="T74" fmla="*/ 2147483647 w 71"/>
                <a:gd name="T75" fmla="*/ 1481851875 h 84"/>
                <a:gd name="T76" fmla="*/ 2147483647 w 71"/>
                <a:gd name="T77" fmla="*/ 1185313754 h 84"/>
                <a:gd name="T78" fmla="*/ 2147483647 w 71"/>
                <a:gd name="T79" fmla="*/ 740925938 h 84"/>
                <a:gd name="T80" fmla="*/ 2147483647 w 71"/>
                <a:gd name="T81" fmla="*/ 444667746 h 84"/>
                <a:gd name="T82" fmla="*/ 2147483647 w 71"/>
                <a:gd name="T83" fmla="*/ 148129096 h 84"/>
                <a:gd name="T84" fmla="*/ 2147483647 w 71"/>
                <a:gd name="T85" fmla="*/ 0 h 84"/>
                <a:gd name="T86" fmla="*/ 2147483647 w 71"/>
                <a:gd name="T87" fmla="*/ 0 h 84"/>
                <a:gd name="T88" fmla="*/ 2147483647 w 71"/>
                <a:gd name="T89" fmla="*/ 0 h 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84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695"/>
            <p:cNvSpPr>
              <a:spLocks/>
            </p:cNvSpPr>
            <p:nvPr/>
          </p:nvSpPr>
          <p:spPr bwMode="auto">
            <a:xfrm>
              <a:off x="2663381" y="3691411"/>
              <a:ext cx="44450" cy="55563"/>
            </a:xfrm>
            <a:custGeom>
              <a:avLst/>
              <a:gdLst>
                <a:gd name="T0" fmla="*/ 2147483647 w 85"/>
                <a:gd name="T1" fmla="*/ 444675452 h 105"/>
                <a:gd name="T2" fmla="*/ 2147483647 w 85"/>
                <a:gd name="T3" fmla="*/ 444675452 h 105"/>
                <a:gd name="T4" fmla="*/ 2147483647 w 85"/>
                <a:gd name="T5" fmla="*/ 2147483647 h 105"/>
                <a:gd name="T6" fmla="*/ 2147483647 w 85"/>
                <a:gd name="T7" fmla="*/ 2147483647 h 105"/>
                <a:gd name="T8" fmla="*/ 2147483647 w 85"/>
                <a:gd name="T9" fmla="*/ 2147483647 h 105"/>
                <a:gd name="T10" fmla="*/ 2147483647 w 85"/>
                <a:gd name="T11" fmla="*/ 2147483647 h 105"/>
                <a:gd name="T12" fmla="*/ 2147483647 w 85"/>
                <a:gd name="T13" fmla="*/ 2147483647 h 105"/>
                <a:gd name="T14" fmla="*/ 1144187973 w 85"/>
                <a:gd name="T15" fmla="*/ 2147483647 h 105"/>
                <a:gd name="T16" fmla="*/ 572093986 w 85"/>
                <a:gd name="T17" fmla="*/ 2147483647 h 105"/>
                <a:gd name="T18" fmla="*/ 143023366 w 85"/>
                <a:gd name="T19" fmla="*/ 2147483647 h 105"/>
                <a:gd name="T20" fmla="*/ 0 w 85"/>
                <a:gd name="T21" fmla="*/ 2147483647 h 105"/>
                <a:gd name="T22" fmla="*/ 0 w 85"/>
                <a:gd name="T23" fmla="*/ 2147483647 h 105"/>
                <a:gd name="T24" fmla="*/ 0 w 85"/>
                <a:gd name="T25" fmla="*/ 2147483647 h 105"/>
                <a:gd name="T26" fmla="*/ 143023366 w 85"/>
                <a:gd name="T27" fmla="*/ 2147483647 h 105"/>
                <a:gd name="T28" fmla="*/ 286046732 w 85"/>
                <a:gd name="T29" fmla="*/ 2147483647 h 105"/>
                <a:gd name="T30" fmla="*/ 715117352 w 85"/>
                <a:gd name="T31" fmla="*/ 2147483647 h 105"/>
                <a:gd name="T32" fmla="*/ 1144187973 w 85"/>
                <a:gd name="T33" fmla="*/ 2147483647 h 105"/>
                <a:gd name="T34" fmla="*/ 1429961206 w 85"/>
                <a:gd name="T35" fmla="*/ 2147483647 h 105"/>
                <a:gd name="T36" fmla="*/ 1716008461 w 85"/>
                <a:gd name="T37" fmla="*/ 2147483647 h 105"/>
                <a:gd name="T38" fmla="*/ 1859031827 w 85"/>
                <a:gd name="T39" fmla="*/ 2147483647 h 105"/>
                <a:gd name="T40" fmla="*/ 1859031827 w 85"/>
                <a:gd name="T41" fmla="*/ 2147483647 h 105"/>
                <a:gd name="T42" fmla="*/ 1859031827 w 85"/>
                <a:gd name="T43" fmla="*/ 2147483647 h 105"/>
                <a:gd name="T44" fmla="*/ 1859031827 w 85"/>
                <a:gd name="T45" fmla="*/ 2147483647 h 105"/>
                <a:gd name="T46" fmla="*/ 2145079082 w 85"/>
                <a:gd name="T47" fmla="*/ 2147483647 h 105"/>
                <a:gd name="T48" fmla="*/ 2147483647 w 85"/>
                <a:gd name="T49" fmla="*/ 2147483647 h 105"/>
                <a:gd name="T50" fmla="*/ 2147483647 w 85"/>
                <a:gd name="T51" fmla="*/ 2147483647 h 105"/>
                <a:gd name="T52" fmla="*/ 2147483647 w 85"/>
                <a:gd name="T53" fmla="*/ 2147483647 h 105"/>
                <a:gd name="T54" fmla="*/ 2147483647 w 85"/>
                <a:gd name="T55" fmla="*/ 2147483647 h 105"/>
                <a:gd name="T56" fmla="*/ 2147483647 w 85"/>
                <a:gd name="T57" fmla="*/ 2147483647 h 105"/>
                <a:gd name="T58" fmla="*/ 2147483647 w 85"/>
                <a:gd name="T59" fmla="*/ 2147483647 h 105"/>
                <a:gd name="T60" fmla="*/ 2147483647 w 85"/>
                <a:gd name="T61" fmla="*/ 2147483647 h 105"/>
                <a:gd name="T62" fmla="*/ 2147483647 w 85"/>
                <a:gd name="T63" fmla="*/ 2147483647 h 105"/>
                <a:gd name="T64" fmla="*/ 2147483647 w 85"/>
                <a:gd name="T65" fmla="*/ 1481878439 h 105"/>
                <a:gd name="T66" fmla="*/ 2147483647 w 85"/>
                <a:gd name="T67" fmla="*/ 1481878439 h 105"/>
                <a:gd name="T68" fmla="*/ 2147483647 w 85"/>
                <a:gd name="T69" fmla="*/ 1037202988 h 105"/>
                <a:gd name="T70" fmla="*/ 2147483647 w 85"/>
                <a:gd name="T71" fmla="*/ 740939484 h 105"/>
                <a:gd name="T72" fmla="*/ 2147483647 w 85"/>
                <a:gd name="T73" fmla="*/ 444675452 h 105"/>
                <a:gd name="T74" fmla="*/ 2147483647 w 85"/>
                <a:gd name="T75" fmla="*/ 0 h 105"/>
                <a:gd name="T76" fmla="*/ 2147483647 w 85"/>
                <a:gd name="T77" fmla="*/ 0 h 105"/>
                <a:gd name="T78" fmla="*/ 2147483647 w 85"/>
                <a:gd name="T79" fmla="*/ 0 h 105"/>
                <a:gd name="T80" fmla="*/ 2147483647 w 85"/>
                <a:gd name="T81" fmla="*/ 0 h 105"/>
                <a:gd name="T82" fmla="*/ 2147483647 w 85"/>
                <a:gd name="T83" fmla="*/ 444675452 h 105"/>
                <a:gd name="T84" fmla="*/ 2147483647 w 85"/>
                <a:gd name="T85" fmla="*/ 444675452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10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696"/>
            <p:cNvSpPr>
              <a:spLocks/>
            </p:cNvSpPr>
            <p:nvPr/>
          </p:nvSpPr>
          <p:spPr bwMode="auto">
            <a:xfrm>
              <a:off x="2687193" y="3683473"/>
              <a:ext cx="42863" cy="57150"/>
            </a:xfrm>
            <a:custGeom>
              <a:avLst/>
              <a:gdLst>
                <a:gd name="T0" fmla="*/ 2147483647 w 81"/>
                <a:gd name="T1" fmla="*/ 288373133 h 109"/>
                <a:gd name="T2" fmla="*/ 2147483647 w 81"/>
                <a:gd name="T3" fmla="*/ 288373133 h 109"/>
                <a:gd name="T4" fmla="*/ 2147483647 w 81"/>
                <a:gd name="T5" fmla="*/ 1729689841 h 109"/>
                <a:gd name="T6" fmla="*/ 2147483647 w 81"/>
                <a:gd name="T7" fmla="*/ 2147483647 h 109"/>
                <a:gd name="T8" fmla="*/ 2147483647 w 81"/>
                <a:gd name="T9" fmla="*/ 2147483647 h 109"/>
                <a:gd name="T10" fmla="*/ 2147483647 w 81"/>
                <a:gd name="T11" fmla="*/ 2147483647 h 109"/>
                <a:gd name="T12" fmla="*/ 2147483647 w 81"/>
                <a:gd name="T13" fmla="*/ 2147483647 h 109"/>
                <a:gd name="T14" fmla="*/ 1481886624 w 81"/>
                <a:gd name="T15" fmla="*/ 2147483647 h 109"/>
                <a:gd name="T16" fmla="*/ 148132411 w 81"/>
                <a:gd name="T17" fmla="*/ 2147483647 h 109"/>
                <a:gd name="T18" fmla="*/ 148132411 w 81"/>
                <a:gd name="T19" fmla="*/ 2147483647 h 109"/>
                <a:gd name="T20" fmla="*/ 0 w 81"/>
                <a:gd name="T21" fmla="*/ 2147483647 h 109"/>
                <a:gd name="T22" fmla="*/ 0 w 81"/>
                <a:gd name="T23" fmla="*/ 2147483647 h 109"/>
                <a:gd name="T24" fmla="*/ 148132411 w 81"/>
                <a:gd name="T25" fmla="*/ 2147483647 h 109"/>
                <a:gd name="T26" fmla="*/ 592810636 w 81"/>
                <a:gd name="T27" fmla="*/ 2147483647 h 109"/>
                <a:gd name="T28" fmla="*/ 1037208399 w 81"/>
                <a:gd name="T29" fmla="*/ 2147483647 h 109"/>
                <a:gd name="T30" fmla="*/ 1185341340 w 81"/>
                <a:gd name="T31" fmla="*/ 2147483647 h 109"/>
                <a:gd name="T32" fmla="*/ 1630019035 w 81"/>
                <a:gd name="T33" fmla="*/ 2147483647 h 109"/>
                <a:gd name="T34" fmla="*/ 1778151976 w 81"/>
                <a:gd name="T35" fmla="*/ 2147483647 h 109"/>
                <a:gd name="T36" fmla="*/ 1778151976 w 81"/>
                <a:gd name="T37" fmla="*/ 2147483647 h 109"/>
                <a:gd name="T38" fmla="*/ 2147483647 w 81"/>
                <a:gd name="T39" fmla="*/ 2147483647 h 109"/>
                <a:gd name="T40" fmla="*/ 2147483647 w 81"/>
                <a:gd name="T41" fmla="*/ 2147483647 h 109"/>
                <a:gd name="T42" fmla="*/ 2147483647 w 81"/>
                <a:gd name="T43" fmla="*/ 2147483647 h 109"/>
                <a:gd name="T44" fmla="*/ 2147483647 w 81"/>
                <a:gd name="T45" fmla="*/ 2147483647 h 109"/>
                <a:gd name="T46" fmla="*/ 2147483647 w 81"/>
                <a:gd name="T47" fmla="*/ 2147483647 h 109"/>
                <a:gd name="T48" fmla="*/ 2147483647 w 81"/>
                <a:gd name="T49" fmla="*/ 2147483647 h 109"/>
                <a:gd name="T50" fmla="*/ 2147483647 w 81"/>
                <a:gd name="T51" fmla="*/ 1729689841 h 109"/>
                <a:gd name="T52" fmla="*/ 2147483647 w 81"/>
                <a:gd name="T53" fmla="*/ 1729689841 h 109"/>
                <a:gd name="T54" fmla="*/ 2147483647 w 81"/>
                <a:gd name="T55" fmla="*/ 1297267250 h 109"/>
                <a:gd name="T56" fmla="*/ 2147483647 w 81"/>
                <a:gd name="T57" fmla="*/ 864844658 h 109"/>
                <a:gd name="T58" fmla="*/ 2147483647 w 81"/>
                <a:gd name="T59" fmla="*/ 720795724 h 109"/>
                <a:gd name="T60" fmla="*/ 2147483647 w 81"/>
                <a:gd name="T61" fmla="*/ 288373133 h 109"/>
                <a:gd name="T62" fmla="*/ 2147483647 w 81"/>
                <a:gd name="T63" fmla="*/ 144048934 h 109"/>
                <a:gd name="T64" fmla="*/ 2147483647 w 81"/>
                <a:gd name="T65" fmla="*/ 0 h 109"/>
                <a:gd name="T66" fmla="*/ 2147483647 w 81"/>
                <a:gd name="T67" fmla="*/ 144048934 h 109"/>
                <a:gd name="T68" fmla="*/ 2147483647 w 81"/>
                <a:gd name="T69" fmla="*/ 288373133 h 109"/>
                <a:gd name="T70" fmla="*/ 2147483647 w 81"/>
                <a:gd name="T71" fmla="*/ 288373133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09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697"/>
            <p:cNvSpPr>
              <a:spLocks/>
            </p:cNvSpPr>
            <p:nvPr/>
          </p:nvSpPr>
          <p:spPr bwMode="auto">
            <a:xfrm>
              <a:off x="2707831" y="3685061"/>
              <a:ext cx="38100" cy="57150"/>
            </a:xfrm>
            <a:custGeom>
              <a:avLst/>
              <a:gdLst>
                <a:gd name="T0" fmla="*/ 2147483647 w 71"/>
                <a:gd name="T1" fmla="*/ 296258192 h 108"/>
                <a:gd name="T2" fmla="*/ 2147483647 w 71"/>
                <a:gd name="T3" fmla="*/ 296258192 h 108"/>
                <a:gd name="T4" fmla="*/ 2147483647 w 71"/>
                <a:gd name="T5" fmla="*/ 177811006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1854178893 w 71"/>
                <a:gd name="T17" fmla="*/ 2147483647 h 108"/>
                <a:gd name="T18" fmla="*/ 617963755 w 71"/>
                <a:gd name="T19" fmla="*/ 2147483647 h 108"/>
                <a:gd name="T20" fmla="*/ 154635021 w 71"/>
                <a:gd name="T21" fmla="*/ 2147483647 h 108"/>
                <a:gd name="T22" fmla="*/ 0 w 71"/>
                <a:gd name="T23" fmla="*/ 2147483647 h 108"/>
                <a:gd name="T24" fmla="*/ 0 w 71"/>
                <a:gd name="T25" fmla="*/ 2147483647 h 108"/>
                <a:gd name="T26" fmla="*/ 0 w 71"/>
                <a:gd name="T27" fmla="*/ 2147483647 h 108"/>
                <a:gd name="T28" fmla="*/ 0 w 71"/>
                <a:gd name="T29" fmla="*/ 2147483647 h 108"/>
                <a:gd name="T30" fmla="*/ 463616899 w 71"/>
                <a:gd name="T31" fmla="*/ 2147483647 h 108"/>
                <a:gd name="T32" fmla="*/ 772598776 w 71"/>
                <a:gd name="T33" fmla="*/ 2147483647 h 108"/>
                <a:gd name="T34" fmla="*/ 1081580654 w 71"/>
                <a:gd name="T35" fmla="*/ 2147483647 h 108"/>
                <a:gd name="T36" fmla="*/ 1545197015 w 71"/>
                <a:gd name="T37" fmla="*/ 2147483647 h 108"/>
                <a:gd name="T38" fmla="*/ 1854178893 w 71"/>
                <a:gd name="T39" fmla="*/ 2147483647 h 108"/>
                <a:gd name="T40" fmla="*/ 1854178893 w 71"/>
                <a:gd name="T41" fmla="*/ 2147483647 h 108"/>
                <a:gd name="T42" fmla="*/ 1854178893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1778110067 h 108"/>
                <a:gd name="T60" fmla="*/ 2147483647 w 71"/>
                <a:gd name="T61" fmla="*/ 1778110067 h 108"/>
                <a:gd name="T62" fmla="*/ 2147483647 w 71"/>
                <a:gd name="T63" fmla="*/ 1333722779 h 108"/>
                <a:gd name="T64" fmla="*/ 2147483647 w 71"/>
                <a:gd name="T65" fmla="*/ 889055033 h 108"/>
                <a:gd name="T66" fmla="*/ 2147483647 w 71"/>
                <a:gd name="T67" fmla="*/ 592796842 h 108"/>
                <a:gd name="T68" fmla="*/ 2147483647 w 71"/>
                <a:gd name="T69" fmla="*/ 296258192 h 108"/>
                <a:gd name="T70" fmla="*/ 2147483647 w 71"/>
                <a:gd name="T71" fmla="*/ 0 h 108"/>
                <a:gd name="T72" fmla="*/ 2147483647 w 71"/>
                <a:gd name="T73" fmla="*/ 0 h 108"/>
                <a:gd name="T74" fmla="*/ 2147483647 w 71"/>
                <a:gd name="T75" fmla="*/ 0 h 108"/>
                <a:gd name="T76" fmla="*/ 2147483647 w 71"/>
                <a:gd name="T77" fmla="*/ 296258192 h 108"/>
                <a:gd name="T78" fmla="*/ 2147483647 w 71"/>
                <a:gd name="T79" fmla="*/ 296258192 h 1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1" h="108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698"/>
            <p:cNvSpPr>
              <a:spLocks/>
            </p:cNvSpPr>
            <p:nvPr/>
          </p:nvSpPr>
          <p:spPr bwMode="auto">
            <a:xfrm>
              <a:off x="2736406" y="3710461"/>
              <a:ext cx="19050" cy="25400"/>
            </a:xfrm>
            <a:custGeom>
              <a:avLst/>
              <a:gdLst>
                <a:gd name="T0" fmla="*/ 2147483647 w 37"/>
                <a:gd name="T1" fmla="*/ 444667746 h 48"/>
                <a:gd name="T2" fmla="*/ 2147483647 w 37"/>
                <a:gd name="T3" fmla="*/ 444667746 h 48"/>
                <a:gd name="T4" fmla="*/ 2147483647 w 37"/>
                <a:gd name="T5" fmla="*/ 1629980971 h 48"/>
                <a:gd name="T6" fmla="*/ 1774219691 w 37"/>
                <a:gd name="T7" fmla="*/ 2147483647 h 48"/>
                <a:gd name="T8" fmla="*/ 0 w 37"/>
                <a:gd name="T9" fmla="*/ 2147483647 h 48"/>
                <a:gd name="T10" fmla="*/ 0 w 37"/>
                <a:gd name="T11" fmla="*/ 2147483647 h 48"/>
                <a:gd name="T12" fmla="*/ 0 w 37"/>
                <a:gd name="T13" fmla="*/ 2147483647 h 48"/>
                <a:gd name="T14" fmla="*/ 0 w 37"/>
                <a:gd name="T15" fmla="*/ 2147483647 h 48"/>
                <a:gd name="T16" fmla="*/ 273038501 w 37"/>
                <a:gd name="T17" fmla="*/ 2147483647 h 48"/>
                <a:gd name="T18" fmla="*/ 409557495 w 37"/>
                <a:gd name="T19" fmla="*/ 2147483647 h 48"/>
                <a:gd name="T20" fmla="*/ 818850349 w 37"/>
                <a:gd name="T21" fmla="*/ 2147483647 h 48"/>
                <a:gd name="T22" fmla="*/ 1091888335 w 37"/>
                <a:gd name="T23" fmla="*/ 2147483647 h 48"/>
                <a:gd name="T24" fmla="*/ 1364926836 w 37"/>
                <a:gd name="T25" fmla="*/ 2147483647 h 48"/>
                <a:gd name="T26" fmla="*/ 1774219691 w 37"/>
                <a:gd name="T27" fmla="*/ 2147483647 h 48"/>
                <a:gd name="T28" fmla="*/ 1774219691 w 37"/>
                <a:gd name="T29" fmla="*/ 2147483647 h 48"/>
                <a:gd name="T30" fmla="*/ 2147483647 w 37"/>
                <a:gd name="T31" fmla="*/ 2147483647 h 48"/>
                <a:gd name="T32" fmla="*/ 2147483647 w 37"/>
                <a:gd name="T33" fmla="*/ 2147483647 h 48"/>
                <a:gd name="T34" fmla="*/ 2147483647 w 37"/>
                <a:gd name="T35" fmla="*/ 1778110067 h 48"/>
                <a:gd name="T36" fmla="*/ 2147483647 w 37"/>
                <a:gd name="T37" fmla="*/ 1778110067 h 48"/>
                <a:gd name="T38" fmla="*/ 2147483647 w 37"/>
                <a:gd name="T39" fmla="*/ 1481851875 h 48"/>
                <a:gd name="T40" fmla="*/ 2147483647 w 37"/>
                <a:gd name="T41" fmla="*/ 1037184129 h 48"/>
                <a:gd name="T42" fmla="*/ 2147483647 w 37"/>
                <a:gd name="T43" fmla="*/ 592796842 h 48"/>
                <a:gd name="T44" fmla="*/ 2147483647 w 37"/>
                <a:gd name="T45" fmla="*/ 444667746 h 48"/>
                <a:gd name="T46" fmla="*/ 2147483647 w 37"/>
                <a:gd name="T47" fmla="*/ 148129096 h 48"/>
                <a:gd name="T48" fmla="*/ 2147483647 w 37"/>
                <a:gd name="T49" fmla="*/ 0 h 48"/>
                <a:gd name="T50" fmla="*/ 2147483647 w 37"/>
                <a:gd name="T51" fmla="*/ 0 h 48"/>
                <a:gd name="T52" fmla="*/ 2147483647 w 37"/>
                <a:gd name="T53" fmla="*/ 444667746 h 48"/>
                <a:gd name="T54" fmla="*/ 2147483647 w 37"/>
                <a:gd name="T55" fmla="*/ 44466774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48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699"/>
            <p:cNvSpPr>
              <a:spLocks/>
            </p:cNvSpPr>
            <p:nvPr/>
          </p:nvSpPr>
          <p:spPr bwMode="auto">
            <a:xfrm>
              <a:off x="2325243" y="3762848"/>
              <a:ext cx="31750" cy="50800"/>
            </a:xfrm>
            <a:custGeom>
              <a:avLst/>
              <a:gdLst>
                <a:gd name="T0" fmla="*/ 2147483647 w 59"/>
                <a:gd name="T1" fmla="*/ 458653415 h 95"/>
                <a:gd name="T2" fmla="*/ 2147483647 w 59"/>
                <a:gd name="T3" fmla="*/ 458653415 h 95"/>
                <a:gd name="T4" fmla="*/ 2147483647 w 59"/>
                <a:gd name="T5" fmla="*/ 2147483647 h 95"/>
                <a:gd name="T6" fmla="*/ 2147483647 w 59"/>
                <a:gd name="T7" fmla="*/ 2147483647 h 95"/>
                <a:gd name="T8" fmla="*/ 2147483647 w 59"/>
                <a:gd name="T9" fmla="*/ 2147483647 h 95"/>
                <a:gd name="T10" fmla="*/ 1246684737 w 59"/>
                <a:gd name="T11" fmla="*/ 2147483647 h 95"/>
                <a:gd name="T12" fmla="*/ 623487127 w 59"/>
                <a:gd name="T13" fmla="*/ 2147483647 h 95"/>
                <a:gd name="T14" fmla="*/ 0 w 59"/>
                <a:gd name="T15" fmla="*/ 2147483647 h 95"/>
                <a:gd name="T16" fmla="*/ 0 w 59"/>
                <a:gd name="T17" fmla="*/ 2147483647 h 95"/>
                <a:gd name="T18" fmla="*/ 0 w 59"/>
                <a:gd name="T19" fmla="*/ 2147483647 h 95"/>
                <a:gd name="T20" fmla="*/ 311598805 w 59"/>
                <a:gd name="T21" fmla="*/ 2147483647 h 95"/>
                <a:gd name="T22" fmla="*/ 467398208 w 59"/>
                <a:gd name="T23" fmla="*/ 2147483647 h 95"/>
                <a:gd name="T24" fmla="*/ 935085932 w 59"/>
                <a:gd name="T25" fmla="*/ 2147483647 h 95"/>
                <a:gd name="T26" fmla="*/ 1246684737 w 59"/>
                <a:gd name="T27" fmla="*/ 2147483647 h 95"/>
                <a:gd name="T28" fmla="*/ 1714082945 w 59"/>
                <a:gd name="T29" fmla="*/ 2147483647 h 95"/>
                <a:gd name="T30" fmla="*/ 2025971267 w 59"/>
                <a:gd name="T31" fmla="*/ 2147483647 h 95"/>
                <a:gd name="T32" fmla="*/ 2147483647 w 59"/>
                <a:gd name="T33" fmla="*/ 2147483647 h 95"/>
                <a:gd name="T34" fmla="*/ 2147483647 w 59"/>
                <a:gd name="T35" fmla="*/ 2147483647 h 95"/>
                <a:gd name="T36" fmla="*/ 2147483647 w 59"/>
                <a:gd name="T37" fmla="*/ 2147483647 h 95"/>
                <a:gd name="T38" fmla="*/ 2147483647 w 59"/>
                <a:gd name="T39" fmla="*/ 2147483647 h 95"/>
                <a:gd name="T40" fmla="*/ 2147483647 w 59"/>
                <a:gd name="T41" fmla="*/ 2147483647 h 95"/>
                <a:gd name="T42" fmla="*/ 2147483647 w 59"/>
                <a:gd name="T43" fmla="*/ 2147483647 h 95"/>
                <a:gd name="T44" fmla="*/ 2147483647 w 59"/>
                <a:gd name="T45" fmla="*/ 2147483647 h 95"/>
                <a:gd name="T46" fmla="*/ 2147483647 w 59"/>
                <a:gd name="T47" fmla="*/ 1528939899 h 95"/>
                <a:gd name="T48" fmla="*/ 2147483647 w 59"/>
                <a:gd name="T49" fmla="*/ 1528939899 h 95"/>
                <a:gd name="T50" fmla="*/ 2147483647 w 59"/>
                <a:gd name="T51" fmla="*/ 1070286484 h 95"/>
                <a:gd name="T52" fmla="*/ 2147483647 w 59"/>
                <a:gd name="T53" fmla="*/ 611633069 h 95"/>
                <a:gd name="T54" fmla="*/ 2147483647 w 59"/>
                <a:gd name="T55" fmla="*/ 458653415 h 95"/>
                <a:gd name="T56" fmla="*/ 2147483647 w 59"/>
                <a:gd name="T57" fmla="*/ 152979655 h 95"/>
                <a:gd name="T58" fmla="*/ 2147483647 w 59"/>
                <a:gd name="T59" fmla="*/ 0 h 95"/>
                <a:gd name="T60" fmla="*/ 2147483647 w 59"/>
                <a:gd name="T61" fmla="*/ 0 h 95"/>
                <a:gd name="T62" fmla="*/ 2147483647 w 59"/>
                <a:gd name="T63" fmla="*/ 152979655 h 95"/>
                <a:gd name="T64" fmla="*/ 2147483647 w 59"/>
                <a:gd name="T65" fmla="*/ 458653415 h 95"/>
                <a:gd name="T66" fmla="*/ 2147483647 w 59"/>
                <a:gd name="T67" fmla="*/ 458653415 h 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95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700"/>
            <p:cNvSpPr>
              <a:spLocks/>
            </p:cNvSpPr>
            <p:nvPr/>
          </p:nvSpPr>
          <p:spPr bwMode="auto">
            <a:xfrm>
              <a:off x="2382393" y="3766023"/>
              <a:ext cx="28575" cy="42863"/>
            </a:xfrm>
            <a:custGeom>
              <a:avLst/>
              <a:gdLst>
                <a:gd name="T0" fmla="*/ 2147483647 w 54"/>
                <a:gd name="T1" fmla="*/ 1037208399 h 81"/>
                <a:gd name="T2" fmla="*/ 2147483647 w 54"/>
                <a:gd name="T3" fmla="*/ 1037208399 h 81"/>
                <a:gd name="T4" fmla="*/ 2147483647 w 54"/>
                <a:gd name="T5" fmla="*/ 2147483647 h 81"/>
                <a:gd name="T6" fmla="*/ 2147483647 w 54"/>
                <a:gd name="T7" fmla="*/ 2147483647 h 81"/>
                <a:gd name="T8" fmla="*/ 2147483647 w 54"/>
                <a:gd name="T9" fmla="*/ 2147483647 h 81"/>
                <a:gd name="T10" fmla="*/ 2147483647 w 54"/>
                <a:gd name="T11" fmla="*/ 2147483647 h 81"/>
                <a:gd name="T12" fmla="*/ 2147483647 w 54"/>
                <a:gd name="T13" fmla="*/ 2147483647 h 81"/>
                <a:gd name="T14" fmla="*/ 2147483647 w 54"/>
                <a:gd name="T15" fmla="*/ 2147483647 h 81"/>
                <a:gd name="T16" fmla="*/ 2074368788 w 54"/>
                <a:gd name="T17" fmla="*/ 2147483647 h 81"/>
                <a:gd name="T18" fmla="*/ 148129096 w 54"/>
                <a:gd name="T19" fmla="*/ 2147483647 h 81"/>
                <a:gd name="T20" fmla="*/ 148129096 w 54"/>
                <a:gd name="T21" fmla="*/ 2147483647 h 81"/>
                <a:gd name="T22" fmla="*/ 0 w 54"/>
                <a:gd name="T23" fmla="*/ 2147483647 h 81"/>
                <a:gd name="T24" fmla="*/ 0 w 54"/>
                <a:gd name="T25" fmla="*/ 2147483647 h 81"/>
                <a:gd name="T26" fmla="*/ 148129096 w 54"/>
                <a:gd name="T27" fmla="*/ 2147483647 h 81"/>
                <a:gd name="T28" fmla="*/ 444667746 w 54"/>
                <a:gd name="T29" fmla="*/ 2147483647 h 81"/>
                <a:gd name="T30" fmla="*/ 889055033 w 54"/>
                <a:gd name="T31" fmla="*/ 2147483647 h 81"/>
                <a:gd name="T32" fmla="*/ 1185313754 w 54"/>
                <a:gd name="T33" fmla="*/ 2147483647 h 81"/>
                <a:gd name="T34" fmla="*/ 1629980971 w 54"/>
                <a:gd name="T35" fmla="*/ 2147483647 h 81"/>
                <a:gd name="T36" fmla="*/ 1778110067 w 54"/>
                <a:gd name="T37" fmla="*/ 2147483647 h 81"/>
                <a:gd name="T38" fmla="*/ 1778110067 w 54"/>
                <a:gd name="T39" fmla="*/ 2147483647 h 81"/>
                <a:gd name="T40" fmla="*/ 2147483647 w 54"/>
                <a:gd name="T41" fmla="*/ 2147483647 h 81"/>
                <a:gd name="T42" fmla="*/ 2147483647 w 54"/>
                <a:gd name="T43" fmla="*/ 2147483647 h 81"/>
                <a:gd name="T44" fmla="*/ 2147483647 w 54"/>
                <a:gd name="T45" fmla="*/ 2147483647 h 81"/>
                <a:gd name="T46" fmla="*/ 2147483647 w 54"/>
                <a:gd name="T47" fmla="*/ 2147483647 h 81"/>
                <a:gd name="T48" fmla="*/ 2147483647 w 54"/>
                <a:gd name="T49" fmla="*/ 2147483647 h 81"/>
                <a:gd name="T50" fmla="*/ 2147483647 w 54"/>
                <a:gd name="T51" fmla="*/ 2147483647 h 81"/>
                <a:gd name="T52" fmla="*/ 2147483647 w 54"/>
                <a:gd name="T53" fmla="*/ 2147483647 h 81"/>
                <a:gd name="T54" fmla="*/ 2147483647 w 54"/>
                <a:gd name="T55" fmla="*/ 1778151976 h 81"/>
                <a:gd name="T56" fmla="*/ 2147483647 w 54"/>
                <a:gd name="T57" fmla="*/ 1037208399 h 81"/>
                <a:gd name="T58" fmla="*/ 2147483647 w 54"/>
                <a:gd name="T59" fmla="*/ 1037208399 h 81"/>
                <a:gd name="T60" fmla="*/ 2147483647 w 54"/>
                <a:gd name="T61" fmla="*/ 592810636 h 81"/>
                <a:gd name="T62" fmla="*/ 2147483647 w 54"/>
                <a:gd name="T63" fmla="*/ 148132411 h 81"/>
                <a:gd name="T64" fmla="*/ 2147483647 w 54"/>
                <a:gd name="T65" fmla="*/ 0 h 81"/>
                <a:gd name="T66" fmla="*/ 2147483647 w 54"/>
                <a:gd name="T67" fmla="*/ 0 h 81"/>
                <a:gd name="T68" fmla="*/ 2147483647 w 54"/>
                <a:gd name="T69" fmla="*/ 0 h 81"/>
                <a:gd name="T70" fmla="*/ 2147483647 w 54"/>
                <a:gd name="T71" fmla="*/ 148132411 h 81"/>
                <a:gd name="T72" fmla="*/ 2147483647 w 54"/>
                <a:gd name="T73" fmla="*/ 592810636 h 81"/>
                <a:gd name="T74" fmla="*/ 2147483647 w 54"/>
                <a:gd name="T75" fmla="*/ 1037208399 h 81"/>
                <a:gd name="T76" fmla="*/ 2147483647 w 54"/>
                <a:gd name="T77" fmla="*/ 1037208399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4" h="81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701"/>
            <p:cNvSpPr>
              <a:spLocks/>
            </p:cNvSpPr>
            <p:nvPr/>
          </p:nvSpPr>
          <p:spPr bwMode="auto">
            <a:xfrm>
              <a:off x="2580831" y="3770786"/>
              <a:ext cx="34925" cy="50800"/>
            </a:xfrm>
            <a:custGeom>
              <a:avLst/>
              <a:gdLst>
                <a:gd name="T0" fmla="*/ 2147483647 w 67"/>
                <a:gd name="T1" fmla="*/ 143719485 h 97"/>
                <a:gd name="T2" fmla="*/ 2147483647 w 67"/>
                <a:gd name="T3" fmla="*/ 143719485 h 97"/>
                <a:gd name="T4" fmla="*/ 2147483647 w 67"/>
                <a:gd name="T5" fmla="*/ 2147483647 h 97"/>
                <a:gd name="T6" fmla="*/ 2147483647 w 67"/>
                <a:gd name="T7" fmla="*/ 2147483647 h 97"/>
                <a:gd name="T8" fmla="*/ 2147483647 w 67"/>
                <a:gd name="T9" fmla="*/ 2147483647 h 97"/>
                <a:gd name="T10" fmla="*/ 2147483647 w 67"/>
                <a:gd name="T11" fmla="*/ 2147483647 h 97"/>
                <a:gd name="T12" fmla="*/ 1416481895 w 67"/>
                <a:gd name="T13" fmla="*/ 2147483647 h 97"/>
                <a:gd name="T14" fmla="*/ 708104896 w 67"/>
                <a:gd name="T15" fmla="*/ 2147483647 h 97"/>
                <a:gd name="T16" fmla="*/ 0 w 67"/>
                <a:gd name="T17" fmla="*/ 2147483647 h 97"/>
                <a:gd name="T18" fmla="*/ 0 w 67"/>
                <a:gd name="T19" fmla="*/ 2147483647 h 97"/>
                <a:gd name="T20" fmla="*/ 0 w 67"/>
                <a:gd name="T21" fmla="*/ 2147483647 h 97"/>
                <a:gd name="T22" fmla="*/ 0 w 67"/>
                <a:gd name="T23" fmla="*/ 2147483647 h 97"/>
                <a:gd name="T24" fmla="*/ 283404907 w 67"/>
                <a:gd name="T25" fmla="*/ 2147483647 h 97"/>
                <a:gd name="T26" fmla="*/ 566538233 w 67"/>
                <a:gd name="T27" fmla="*/ 2147483647 h 97"/>
                <a:gd name="T28" fmla="*/ 849943140 w 67"/>
                <a:gd name="T29" fmla="*/ 2147483647 h 97"/>
                <a:gd name="T30" fmla="*/ 1274643129 w 67"/>
                <a:gd name="T31" fmla="*/ 2147483647 h 97"/>
                <a:gd name="T32" fmla="*/ 1416481895 w 67"/>
                <a:gd name="T33" fmla="*/ 2147483647 h 97"/>
                <a:gd name="T34" fmla="*/ 1699614700 w 67"/>
                <a:gd name="T35" fmla="*/ 2147483647 h 97"/>
                <a:gd name="T36" fmla="*/ 1699614700 w 67"/>
                <a:gd name="T37" fmla="*/ 2147483647 h 97"/>
                <a:gd name="T38" fmla="*/ 2147483647 w 67"/>
                <a:gd name="T39" fmla="*/ 2147483647 h 97"/>
                <a:gd name="T40" fmla="*/ 2147483647 w 67"/>
                <a:gd name="T41" fmla="*/ 2147483647 h 97"/>
                <a:gd name="T42" fmla="*/ 2147483647 w 67"/>
                <a:gd name="T43" fmla="*/ 2147483647 h 97"/>
                <a:gd name="T44" fmla="*/ 2147483647 w 67"/>
                <a:gd name="T45" fmla="*/ 2147483647 h 97"/>
                <a:gd name="T46" fmla="*/ 2147483647 w 67"/>
                <a:gd name="T47" fmla="*/ 2147483647 h 97"/>
                <a:gd name="T48" fmla="*/ 2147483647 w 67"/>
                <a:gd name="T49" fmla="*/ 2147483647 h 97"/>
                <a:gd name="T50" fmla="*/ 2147483647 w 67"/>
                <a:gd name="T51" fmla="*/ 1580090008 h 97"/>
                <a:gd name="T52" fmla="*/ 2147483647 w 67"/>
                <a:gd name="T53" fmla="*/ 1580090008 h 97"/>
                <a:gd name="T54" fmla="*/ 2147483647 w 67"/>
                <a:gd name="T55" fmla="*/ 1292651563 h 97"/>
                <a:gd name="T56" fmla="*/ 2147483647 w 67"/>
                <a:gd name="T57" fmla="*/ 861767534 h 97"/>
                <a:gd name="T58" fmla="*/ 2147483647 w 67"/>
                <a:gd name="T59" fmla="*/ 574602990 h 97"/>
                <a:gd name="T60" fmla="*/ 2147483647 w 67"/>
                <a:gd name="T61" fmla="*/ 143719485 h 97"/>
                <a:gd name="T62" fmla="*/ 2147483647 w 67"/>
                <a:gd name="T63" fmla="*/ 0 h 97"/>
                <a:gd name="T64" fmla="*/ 2147483647 w 67"/>
                <a:gd name="T65" fmla="*/ 0 h 97"/>
                <a:gd name="T66" fmla="*/ 2147483647 w 67"/>
                <a:gd name="T67" fmla="*/ 0 h 97"/>
                <a:gd name="T68" fmla="*/ 2147483647 w 67"/>
                <a:gd name="T69" fmla="*/ 143719485 h 97"/>
                <a:gd name="T70" fmla="*/ 2147483647 w 67"/>
                <a:gd name="T71" fmla="*/ 143719485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9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702"/>
            <p:cNvSpPr>
              <a:spLocks/>
            </p:cNvSpPr>
            <p:nvPr/>
          </p:nvSpPr>
          <p:spPr bwMode="auto">
            <a:xfrm>
              <a:off x="2607818" y="3759673"/>
              <a:ext cx="46038" cy="55563"/>
            </a:xfrm>
            <a:custGeom>
              <a:avLst/>
              <a:gdLst>
                <a:gd name="T0" fmla="*/ 2147483647 w 86"/>
                <a:gd name="T1" fmla="*/ 296263504 h 105"/>
                <a:gd name="T2" fmla="*/ 2147483647 w 86"/>
                <a:gd name="T3" fmla="*/ 296263504 h 105"/>
                <a:gd name="T4" fmla="*/ 2147483647 w 86"/>
                <a:gd name="T5" fmla="*/ 2147483647 h 105"/>
                <a:gd name="T6" fmla="*/ 2147483647 w 86"/>
                <a:gd name="T7" fmla="*/ 2147483647 h 105"/>
                <a:gd name="T8" fmla="*/ 2147483647 w 86"/>
                <a:gd name="T9" fmla="*/ 2147483647 h 105"/>
                <a:gd name="T10" fmla="*/ 2147483647 w 86"/>
                <a:gd name="T11" fmla="*/ 2147483647 h 105"/>
                <a:gd name="T12" fmla="*/ 2147483647 w 86"/>
                <a:gd name="T13" fmla="*/ 2147483647 h 105"/>
                <a:gd name="T14" fmla="*/ 2147483647 w 86"/>
                <a:gd name="T15" fmla="*/ 2147483647 h 105"/>
                <a:gd name="T16" fmla="*/ 920474136 w 86"/>
                <a:gd name="T17" fmla="*/ 2147483647 h 105"/>
                <a:gd name="T18" fmla="*/ 460237068 w 86"/>
                <a:gd name="T19" fmla="*/ 2147483647 h 105"/>
                <a:gd name="T20" fmla="*/ 0 w 86"/>
                <a:gd name="T21" fmla="*/ 2147483647 h 105"/>
                <a:gd name="T22" fmla="*/ 0 w 86"/>
                <a:gd name="T23" fmla="*/ 2147483647 h 105"/>
                <a:gd name="T24" fmla="*/ 306920357 w 86"/>
                <a:gd name="T25" fmla="*/ 2147483647 h 105"/>
                <a:gd name="T26" fmla="*/ 306920357 w 86"/>
                <a:gd name="T27" fmla="*/ 2147483647 h 105"/>
                <a:gd name="T28" fmla="*/ 767157425 w 86"/>
                <a:gd name="T29" fmla="*/ 2147483647 h 105"/>
                <a:gd name="T30" fmla="*/ 1073790847 w 86"/>
                <a:gd name="T31" fmla="*/ 2147483647 h 105"/>
                <a:gd name="T32" fmla="*/ 1380711204 w 86"/>
                <a:gd name="T33" fmla="*/ 2147483647 h 105"/>
                <a:gd name="T34" fmla="*/ 1687631026 w 86"/>
                <a:gd name="T35" fmla="*/ 2147483647 h 105"/>
                <a:gd name="T36" fmla="*/ 2147483647 w 86"/>
                <a:gd name="T37" fmla="*/ 2147483647 h 105"/>
                <a:gd name="T38" fmla="*/ 2147483647 w 86"/>
                <a:gd name="T39" fmla="*/ 2147483647 h 105"/>
                <a:gd name="T40" fmla="*/ 2147483647 w 86"/>
                <a:gd name="T41" fmla="*/ 2147483647 h 105"/>
                <a:gd name="T42" fmla="*/ 2147483647 w 86"/>
                <a:gd name="T43" fmla="*/ 2147483647 h 105"/>
                <a:gd name="T44" fmla="*/ 2147483647 w 86"/>
                <a:gd name="T45" fmla="*/ 2147483647 h 105"/>
                <a:gd name="T46" fmla="*/ 2147483647 w 86"/>
                <a:gd name="T47" fmla="*/ 2147483647 h 105"/>
                <a:gd name="T48" fmla="*/ 2147483647 w 86"/>
                <a:gd name="T49" fmla="*/ 2147483647 h 105"/>
                <a:gd name="T50" fmla="*/ 2147483647 w 86"/>
                <a:gd name="T51" fmla="*/ 2147483647 h 105"/>
                <a:gd name="T52" fmla="*/ 2147483647 w 86"/>
                <a:gd name="T53" fmla="*/ 2147483647 h 105"/>
                <a:gd name="T54" fmla="*/ 2147483647 w 86"/>
                <a:gd name="T55" fmla="*/ 2147483647 h 105"/>
                <a:gd name="T56" fmla="*/ 2147483647 w 86"/>
                <a:gd name="T57" fmla="*/ 2147483647 h 105"/>
                <a:gd name="T58" fmla="*/ 2147483647 w 86"/>
                <a:gd name="T59" fmla="*/ 2147483647 h 105"/>
                <a:gd name="T60" fmla="*/ 2147483647 w 86"/>
                <a:gd name="T61" fmla="*/ 2147483647 h 105"/>
                <a:gd name="T62" fmla="*/ 2147483647 w 86"/>
                <a:gd name="T63" fmla="*/ 1630010456 h 105"/>
                <a:gd name="T64" fmla="*/ 2147483647 w 86"/>
                <a:gd name="T65" fmla="*/ 1630010456 h 105"/>
                <a:gd name="T66" fmla="*/ 2147483647 w 86"/>
                <a:gd name="T67" fmla="*/ 1481878439 h 105"/>
                <a:gd name="T68" fmla="*/ 2147483647 w 86"/>
                <a:gd name="T69" fmla="*/ 1037202988 h 105"/>
                <a:gd name="T70" fmla="*/ 2147483647 w 86"/>
                <a:gd name="T71" fmla="*/ 592807468 h 105"/>
                <a:gd name="T72" fmla="*/ 2147483647 w 86"/>
                <a:gd name="T73" fmla="*/ 296263504 h 105"/>
                <a:gd name="T74" fmla="*/ 2147483647 w 86"/>
                <a:gd name="T75" fmla="*/ 0 h 105"/>
                <a:gd name="T76" fmla="*/ 2147483647 w 86"/>
                <a:gd name="T77" fmla="*/ 0 h 105"/>
                <a:gd name="T78" fmla="*/ 2147483647 w 86"/>
                <a:gd name="T79" fmla="*/ 0 h 105"/>
                <a:gd name="T80" fmla="*/ 2147483647 w 86"/>
                <a:gd name="T81" fmla="*/ 296263504 h 105"/>
                <a:gd name="T82" fmla="*/ 2147483647 w 86"/>
                <a:gd name="T83" fmla="*/ 296263504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6" h="105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703"/>
            <p:cNvSpPr>
              <a:spLocks/>
            </p:cNvSpPr>
            <p:nvPr/>
          </p:nvSpPr>
          <p:spPr bwMode="auto">
            <a:xfrm>
              <a:off x="2633218" y="3756498"/>
              <a:ext cx="53975" cy="68263"/>
            </a:xfrm>
            <a:custGeom>
              <a:avLst/>
              <a:gdLst>
                <a:gd name="T0" fmla="*/ 2147483647 w 102"/>
                <a:gd name="T1" fmla="*/ 282940755 h 131"/>
                <a:gd name="T2" fmla="*/ 2147483647 w 102"/>
                <a:gd name="T3" fmla="*/ 282940755 h 131"/>
                <a:gd name="T4" fmla="*/ 2147483647 w 102"/>
                <a:gd name="T5" fmla="*/ 2147483647 h 131"/>
                <a:gd name="T6" fmla="*/ 2147483647 w 102"/>
                <a:gd name="T7" fmla="*/ 2147483647 h 131"/>
                <a:gd name="T8" fmla="*/ 2147483647 w 102"/>
                <a:gd name="T9" fmla="*/ 2147483647 h 131"/>
                <a:gd name="T10" fmla="*/ 2147483647 w 102"/>
                <a:gd name="T11" fmla="*/ 2147483647 h 131"/>
                <a:gd name="T12" fmla="*/ 2147483647 w 102"/>
                <a:gd name="T13" fmla="*/ 2147483647 h 131"/>
                <a:gd name="T14" fmla="*/ 1037184129 w 102"/>
                <a:gd name="T15" fmla="*/ 2147483647 h 131"/>
                <a:gd name="T16" fmla="*/ 444667746 w 102"/>
                <a:gd name="T17" fmla="*/ 2147483647 h 131"/>
                <a:gd name="T18" fmla="*/ 0 w 102"/>
                <a:gd name="T19" fmla="*/ 2147483647 h 131"/>
                <a:gd name="T20" fmla="*/ 0 w 102"/>
                <a:gd name="T21" fmla="*/ 2147483647 h 131"/>
                <a:gd name="T22" fmla="*/ 0 w 102"/>
                <a:gd name="T23" fmla="*/ 2147483647 h 131"/>
                <a:gd name="T24" fmla="*/ 0 w 102"/>
                <a:gd name="T25" fmla="*/ 2147483647 h 131"/>
                <a:gd name="T26" fmla="*/ 444667746 w 102"/>
                <a:gd name="T27" fmla="*/ 2147483647 h 131"/>
                <a:gd name="T28" fmla="*/ 592796842 w 102"/>
                <a:gd name="T29" fmla="*/ 2147483647 h 131"/>
                <a:gd name="T30" fmla="*/ 1037184129 w 102"/>
                <a:gd name="T31" fmla="*/ 2147483647 h 131"/>
                <a:gd name="T32" fmla="*/ 1481851875 w 102"/>
                <a:gd name="T33" fmla="*/ 2147483647 h 131"/>
                <a:gd name="T34" fmla="*/ 1926239692 w 102"/>
                <a:gd name="T35" fmla="*/ 2147483647 h 131"/>
                <a:gd name="T36" fmla="*/ 2074368788 w 102"/>
                <a:gd name="T37" fmla="*/ 2147483647 h 131"/>
                <a:gd name="T38" fmla="*/ 2074368788 w 102"/>
                <a:gd name="T39" fmla="*/ 2147483647 h 131"/>
                <a:gd name="T40" fmla="*/ 2147483647 w 102"/>
                <a:gd name="T41" fmla="*/ 2147483647 h 131"/>
                <a:gd name="T42" fmla="*/ 2147483647 w 102"/>
                <a:gd name="T43" fmla="*/ 2147483647 h 131"/>
                <a:gd name="T44" fmla="*/ 2147483647 w 102"/>
                <a:gd name="T45" fmla="*/ 2147483647 h 131"/>
                <a:gd name="T46" fmla="*/ 2147483647 w 102"/>
                <a:gd name="T47" fmla="*/ 2147483647 h 131"/>
                <a:gd name="T48" fmla="*/ 2147483647 w 102"/>
                <a:gd name="T49" fmla="*/ 2147483647 h 131"/>
                <a:gd name="T50" fmla="*/ 2147483647 w 102"/>
                <a:gd name="T51" fmla="*/ 2147483647 h 131"/>
                <a:gd name="T52" fmla="*/ 2147483647 w 102"/>
                <a:gd name="T53" fmla="*/ 2147483647 h 131"/>
                <a:gd name="T54" fmla="*/ 2147483647 w 102"/>
                <a:gd name="T55" fmla="*/ 2147483647 h 131"/>
                <a:gd name="T56" fmla="*/ 2147483647 w 102"/>
                <a:gd name="T57" fmla="*/ 2147483647 h 131"/>
                <a:gd name="T58" fmla="*/ 2147483647 w 102"/>
                <a:gd name="T59" fmla="*/ 2147483647 h 131"/>
                <a:gd name="T60" fmla="*/ 2147483647 w 102"/>
                <a:gd name="T61" fmla="*/ 1273506191 h 131"/>
                <a:gd name="T62" fmla="*/ 2147483647 w 102"/>
                <a:gd name="T63" fmla="*/ 1273506191 h 131"/>
                <a:gd name="T64" fmla="*/ 2147483647 w 102"/>
                <a:gd name="T65" fmla="*/ 849094276 h 131"/>
                <a:gd name="T66" fmla="*/ 2147483647 w 102"/>
                <a:gd name="T67" fmla="*/ 707352670 h 131"/>
                <a:gd name="T68" fmla="*/ 2147483647 w 102"/>
                <a:gd name="T69" fmla="*/ 282940755 h 131"/>
                <a:gd name="T70" fmla="*/ 2147483647 w 102"/>
                <a:gd name="T71" fmla="*/ 141470638 h 131"/>
                <a:gd name="T72" fmla="*/ 2147483647 w 102"/>
                <a:gd name="T73" fmla="*/ 0 h 131"/>
                <a:gd name="T74" fmla="*/ 2147483647 w 102"/>
                <a:gd name="T75" fmla="*/ 0 h 131"/>
                <a:gd name="T76" fmla="*/ 2147483647 w 102"/>
                <a:gd name="T77" fmla="*/ 141470638 h 131"/>
                <a:gd name="T78" fmla="*/ 2147483647 w 102"/>
                <a:gd name="T79" fmla="*/ 282940755 h 131"/>
                <a:gd name="T80" fmla="*/ 2147483647 w 102"/>
                <a:gd name="T81" fmla="*/ 282940755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2" h="131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704"/>
            <p:cNvSpPr>
              <a:spLocks/>
            </p:cNvSpPr>
            <p:nvPr/>
          </p:nvSpPr>
          <p:spPr bwMode="auto">
            <a:xfrm>
              <a:off x="2711006" y="3750148"/>
              <a:ext cx="41275" cy="58738"/>
            </a:xfrm>
            <a:custGeom>
              <a:avLst/>
              <a:gdLst>
                <a:gd name="T0" fmla="*/ 2147483647 w 77"/>
                <a:gd name="T1" fmla="*/ 592806650 h 111"/>
                <a:gd name="T2" fmla="*/ 2147483647 w 77"/>
                <a:gd name="T3" fmla="*/ 592806650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0 w 77"/>
                <a:gd name="T15" fmla="*/ 2147483647 h 111"/>
                <a:gd name="T16" fmla="*/ 0 w 77"/>
                <a:gd name="T17" fmla="*/ 2147483647 h 111"/>
                <a:gd name="T18" fmla="*/ 0 w 77"/>
                <a:gd name="T19" fmla="*/ 2147483647 h 111"/>
                <a:gd name="T20" fmla="*/ 0 w 77"/>
                <a:gd name="T21" fmla="*/ 2147483647 h 111"/>
                <a:gd name="T22" fmla="*/ 154013106 w 77"/>
                <a:gd name="T23" fmla="*/ 2147483647 h 111"/>
                <a:gd name="T24" fmla="*/ 462039319 w 77"/>
                <a:gd name="T25" fmla="*/ 2147483647 h 111"/>
                <a:gd name="T26" fmla="*/ 770064995 w 77"/>
                <a:gd name="T27" fmla="*/ 2147483647 h 111"/>
                <a:gd name="T28" fmla="*/ 1232104313 w 77"/>
                <a:gd name="T29" fmla="*/ 2147483647 h 111"/>
                <a:gd name="T30" fmla="*/ 1694143632 w 77"/>
                <a:gd name="T31" fmla="*/ 2147483647 h 111"/>
                <a:gd name="T32" fmla="*/ 1848156738 w 77"/>
                <a:gd name="T33" fmla="*/ 2147483647 h 111"/>
                <a:gd name="T34" fmla="*/ 1848156738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1185333898 h 111"/>
                <a:gd name="T48" fmla="*/ 2147483647 w 77"/>
                <a:gd name="T49" fmla="*/ 1185333898 h 111"/>
                <a:gd name="T50" fmla="*/ 2147483647 w 77"/>
                <a:gd name="T51" fmla="*/ 889070010 h 111"/>
                <a:gd name="T52" fmla="*/ 2147483647 w 77"/>
                <a:gd name="T53" fmla="*/ 444675235 h 111"/>
                <a:gd name="T54" fmla="*/ 2147483647 w 77"/>
                <a:gd name="T55" fmla="*/ 0 h 111"/>
                <a:gd name="T56" fmla="*/ 2147483647 w 77"/>
                <a:gd name="T57" fmla="*/ 0 h 111"/>
                <a:gd name="T58" fmla="*/ 2147483647 w 77"/>
                <a:gd name="T59" fmla="*/ 0 h 111"/>
                <a:gd name="T60" fmla="*/ 2147483647 w 77"/>
                <a:gd name="T61" fmla="*/ 0 h 111"/>
                <a:gd name="T62" fmla="*/ 2147483647 w 77"/>
                <a:gd name="T63" fmla="*/ 148131944 h 111"/>
                <a:gd name="T64" fmla="*/ 2147483647 w 77"/>
                <a:gd name="T65" fmla="*/ 592806650 h 111"/>
                <a:gd name="T66" fmla="*/ 2147483647 w 77"/>
                <a:gd name="T67" fmla="*/ 592806650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7" h="111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705"/>
            <p:cNvSpPr>
              <a:spLocks/>
            </p:cNvSpPr>
            <p:nvPr/>
          </p:nvSpPr>
          <p:spPr bwMode="auto">
            <a:xfrm>
              <a:off x="2734818" y="3746973"/>
              <a:ext cx="41275" cy="61913"/>
            </a:xfrm>
            <a:custGeom>
              <a:avLst/>
              <a:gdLst>
                <a:gd name="T0" fmla="*/ 2147483647 w 79"/>
                <a:gd name="T1" fmla="*/ 422544779 h 119"/>
                <a:gd name="T2" fmla="*/ 2147483647 w 79"/>
                <a:gd name="T3" fmla="*/ 422544779 h 119"/>
                <a:gd name="T4" fmla="*/ 2147483647 w 79"/>
                <a:gd name="T5" fmla="*/ 2112452830 h 119"/>
                <a:gd name="T6" fmla="*/ 2147483647 w 79"/>
                <a:gd name="T7" fmla="*/ 2147483647 h 119"/>
                <a:gd name="T8" fmla="*/ 2147483647 w 79"/>
                <a:gd name="T9" fmla="*/ 2147483647 h 119"/>
                <a:gd name="T10" fmla="*/ 2147483647 w 79"/>
                <a:gd name="T11" fmla="*/ 2147483647 h 119"/>
                <a:gd name="T12" fmla="*/ 1426284793 w 79"/>
                <a:gd name="T13" fmla="*/ 2147483647 h 119"/>
                <a:gd name="T14" fmla="*/ 285256750 w 79"/>
                <a:gd name="T15" fmla="*/ 2147483647 h 119"/>
                <a:gd name="T16" fmla="*/ 285256750 w 79"/>
                <a:gd name="T17" fmla="*/ 2147483647 h 119"/>
                <a:gd name="T18" fmla="*/ 0 w 79"/>
                <a:gd name="T19" fmla="*/ 2147483647 h 119"/>
                <a:gd name="T20" fmla="*/ 0 w 79"/>
                <a:gd name="T21" fmla="*/ 2147483647 h 119"/>
                <a:gd name="T22" fmla="*/ 285256750 w 79"/>
                <a:gd name="T23" fmla="*/ 2147483647 h 119"/>
                <a:gd name="T24" fmla="*/ 427749022 w 79"/>
                <a:gd name="T25" fmla="*/ 2147483647 h 119"/>
                <a:gd name="T26" fmla="*/ 855770772 w 79"/>
                <a:gd name="T27" fmla="*/ 2147483647 h 119"/>
                <a:gd name="T28" fmla="*/ 1141028044 w 79"/>
                <a:gd name="T29" fmla="*/ 2147483647 h 119"/>
                <a:gd name="T30" fmla="*/ 1568777065 w 79"/>
                <a:gd name="T31" fmla="*/ 2147483647 h 119"/>
                <a:gd name="T32" fmla="*/ 1996798815 w 79"/>
                <a:gd name="T33" fmla="*/ 2147483647 h 119"/>
                <a:gd name="T34" fmla="*/ 1996798815 w 79"/>
                <a:gd name="T35" fmla="*/ 2147483647 h 119"/>
                <a:gd name="T36" fmla="*/ 2147483647 w 79"/>
                <a:gd name="T37" fmla="*/ 2147483647 h 119"/>
                <a:gd name="T38" fmla="*/ 2147483647 w 79"/>
                <a:gd name="T39" fmla="*/ 2147483647 h 119"/>
                <a:gd name="T40" fmla="*/ 2147483647 w 79"/>
                <a:gd name="T41" fmla="*/ 2147483647 h 119"/>
                <a:gd name="T42" fmla="*/ 2147483647 w 79"/>
                <a:gd name="T43" fmla="*/ 2147483647 h 119"/>
                <a:gd name="T44" fmla="*/ 2147483647 w 79"/>
                <a:gd name="T45" fmla="*/ 2147483647 h 119"/>
                <a:gd name="T46" fmla="*/ 2147483647 w 79"/>
                <a:gd name="T47" fmla="*/ 1689908051 h 119"/>
                <a:gd name="T48" fmla="*/ 2147483647 w 79"/>
                <a:gd name="T49" fmla="*/ 1689908051 h 119"/>
                <a:gd name="T50" fmla="*/ 2147483647 w 79"/>
                <a:gd name="T51" fmla="*/ 1267363272 h 119"/>
                <a:gd name="T52" fmla="*/ 2147483647 w 79"/>
                <a:gd name="T53" fmla="*/ 985847463 h 119"/>
                <a:gd name="T54" fmla="*/ 2147483647 w 79"/>
                <a:gd name="T55" fmla="*/ 563302684 h 119"/>
                <a:gd name="T56" fmla="*/ 2147483647 w 79"/>
                <a:gd name="T57" fmla="*/ 422544779 h 119"/>
                <a:gd name="T58" fmla="*/ 2147483647 w 79"/>
                <a:gd name="T59" fmla="*/ 0 h 119"/>
                <a:gd name="T60" fmla="*/ 2147483647 w 79"/>
                <a:gd name="T61" fmla="*/ 0 h 119"/>
                <a:gd name="T62" fmla="*/ 2147483647 w 79"/>
                <a:gd name="T63" fmla="*/ 0 h 119"/>
                <a:gd name="T64" fmla="*/ 2147483647 w 79"/>
                <a:gd name="T65" fmla="*/ 422544779 h 119"/>
                <a:gd name="T66" fmla="*/ 2147483647 w 79"/>
                <a:gd name="T67" fmla="*/ 422544779 h 1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11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706"/>
            <p:cNvSpPr>
              <a:spLocks/>
            </p:cNvSpPr>
            <p:nvPr/>
          </p:nvSpPr>
          <p:spPr bwMode="auto">
            <a:xfrm>
              <a:off x="2753868" y="3753323"/>
              <a:ext cx="39688" cy="60325"/>
            </a:xfrm>
            <a:custGeom>
              <a:avLst/>
              <a:gdLst>
                <a:gd name="T0" fmla="*/ 2147483647 w 75"/>
                <a:gd name="T1" fmla="*/ 312445797 h 112"/>
                <a:gd name="T2" fmla="*/ 2147483647 w 75"/>
                <a:gd name="T3" fmla="*/ 312445797 h 112"/>
                <a:gd name="T4" fmla="*/ 2147483647 w 75"/>
                <a:gd name="T5" fmla="*/ 2031331266 h 112"/>
                <a:gd name="T6" fmla="*/ 2147483647 w 75"/>
                <a:gd name="T7" fmla="*/ 2147483647 h 112"/>
                <a:gd name="T8" fmla="*/ 2147483647 w 75"/>
                <a:gd name="T9" fmla="*/ 2147483647 h 112"/>
                <a:gd name="T10" fmla="*/ 2147483647 w 75"/>
                <a:gd name="T11" fmla="*/ 2147483647 h 112"/>
                <a:gd name="T12" fmla="*/ 0 w 75"/>
                <a:gd name="T13" fmla="*/ 2147483647 h 112"/>
                <a:gd name="T14" fmla="*/ 0 w 75"/>
                <a:gd name="T15" fmla="*/ 2147483647 h 112"/>
                <a:gd name="T16" fmla="*/ 0 w 75"/>
                <a:gd name="T17" fmla="*/ 2147483647 h 112"/>
                <a:gd name="T18" fmla="*/ 0 w 75"/>
                <a:gd name="T19" fmla="*/ 2147483647 h 112"/>
                <a:gd name="T20" fmla="*/ 296265628 w 75"/>
                <a:gd name="T21" fmla="*/ 2147483647 h 112"/>
                <a:gd name="T22" fmla="*/ 444678640 w 75"/>
                <a:gd name="T23" fmla="*/ 2147483647 h 112"/>
                <a:gd name="T24" fmla="*/ 889077347 w 75"/>
                <a:gd name="T25" fmla="*/ 2147483647 h 112"/>
                <a:gd name="T26" fmla="*/ 1185343504 w 75"/>
                <a:gd name="T27" fmla="*/ 2147483647 h 112"/>
                <a:gd name="T28" fmla="*/ 1630022144 w 75"/>
                <a:gd name="T29" fmla="*/ 2147483647 h 112"/>
                <a:gd name="T30" fmla="*/ 1778155223 w 75"/>
                <a:gd name="T31" fmla="*/ 2147483647 h 112"/>
                <a:gd name="T32" fmla="*/ 1778155223 w 75"/>
                <a:gd name="T33" fmla="*/ 2147483647 h 112"/>
                <a:gd name="T34" fmla="*/ 2147483647 w 75"/>
                <a:gd name="T35" fmla="*/ 2147483647 h 112"/>
                <a:gd name="T36" fmla="*/ 2147483647 w 75"/>
                <a:gd name="T37" fmla="*/ 2147483647 h 112"/>
                <a:gd name="T38" fmla="*/ 2147483647 w 75"/>
                <a:gd name="T39" fmla="*/ 2147483647 h 112"/>
                <a:gd name="T40" fmla="*/ 2147483647 w 75"/>
                <a:gd name="T41" fmla="*/ 2147483647 h 112"/>
                <a:gd name="T42" fmla="*/ 2147483647 w 75"/>
                <a:gd name="T43" fmla="*/ 1874963479 h 112"/>
                <a:gd name="T44" fmla="*/ 2147483647 w 75"/>
                <a:gd name="T45" fmla="*/ 1874963479 h 112"/>
                <a:gd name="T46" fmla="*/ 2147483647 w 75"/>
                <a:gd name="T47" fmla="*/ 1406440210 h 112"/>
                <a:gd name="T48" fmla="*/ 2147483647 w 75"/>
                <a:gd name="T49" fmla="*/ 937626627 h 112"/>
                <a:gd name="T50" fmla="*/ 2147483647 w 75"/>
                <a:gd name="T51" fmla="*/ 624891055 h 112"/>
                <a:gd name="T52" fmla="*/ 2147483647 w 75"/>
                <a:gd name="T53" fmla="*/ 312445797 h 112"/>
                <a:gd name="T54" fmla="*/ 2147483647 w 75"/>
                <a:gd name="T55" fmla="*/ 156367786 h 112"/>
                <a:gd name="T56" fmla="*/ 2147483647 w 75"/>
                <a:gd name="T57" fmla="*/ 0 h 112"/>
                <a:gd name="T58" fmla="*/ 2147483647 w 75"/>
                <a:gd name="T59" fmla="*/ 156367786 h 112"/>
                <a:gd name="T60" fmla="*/ 2147483647 w 75"/>
                <a:gd name="T61" fmla="*/ 312445797 h 112"/>
                <a:gd name="T62" fmla="*/ 2147483647 w 75"/>
                <a:gd name="T63" fmla="*/ 31244579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112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707"/>
            <p:cNvSpPr>
              <a:spLocks/>
            </p:cNvSpPr>
            <p:nvPr/>
          </p:nvSpPr>
          <p:spPr bwMode="auto">
            <a:xfrm>
              <a:off x="2415731" y="2923061"/>
              <a:ext cx="269875" cy="158750"/>
            </a:xfrm>
            <a:custGeom>
              <a:avLst/>
              <a:gdLst>
                <a:gd name="T0" fmla="*/ 2147483647 w 510"/>
                <a:gd name="T1" fmla="*/ 2147483647 h 302"/>
                <a:gd name="T2" fmla="*/ 2147483647 w 510"/>
                <a:gd name="T3" fmla="*/ 2147483647 h 302"/>
                <a:gd name="T4" fmla="*/ 2147483647 w 510"/>
                <a:gd name="T5" fmla="*/ 2147483647 h 302"/>
                <a:gd name="T6" fmla="*/ 2147483647 w 510"/>
                <a:gd name="T7" fmla="*/ 2147483647 h 302"/>
                <a:gd name="T8" fmla="*/ 2147483647 w 510"/>
                <a:gd name="T9" fmla="*/ 2147483647 h 302"/>
                <a:gd name="T10" fmla="*/ 2147483647 w 510"/>
                <a:gd name="T11" fmla="*/ 2147483647 h 302"/>
                <a:gd name="T12" fmla="*/ 2147483647 w 510"/>
                <a:gd name="T13" fmla="*/ 2147483647 h 302"/>
                <a:gd name="T14" fmla="*/ 2147483647 w 510"/>
                <a:gd name="T15" fmla="*/ 2147483647 h 302"/>
                <a:gd name="T16" fmla="*/ 2147483647 w 510"/>
                <a:gd name="T17" fmla="*/ 2147483647 h 302"/>
                <a:gd name="T18" fmla="*/ 2147483647 w 510"/>
                <a:gd name="T19" fmla="*/ 2147483647 h 302"/>
                <a:gd name="T20" fmla="*/ 2147483647 w 510"/>
                <a:gd name="T21" fmla="*/ 2147483647 h 302"/>
                <a:gd name="T22" fmla="*/ 2147483647 w 510"/>
                <a:gd name="T23" fmla="*/ 2147483647 h 302"/>
                <a:gd name="T24" fmla="*/ 2147483647 w 510"/>
                <a:gd name="T25" fmla="*/ 2147483647 h 302"/>
                <a:gd name="T26" fmla="*/ 2147483647 w 510"/>
                <a:gd name="T27" fmla="*/ 2147483647 h 302"/>
                <a:gd name="T28" fmla="*/ 2147483647 w 510"/>
                <a:gd name="T29" fmla="*/ 2147483647 h 302"/>
                <a:gd name="T30" fmla="*/ 2147483647 w 510"/>
                <a:gd name="T31" fmla="*/ 2147483647 h 302"/>
                <a:gd name="T32" fmla="*/ 2147483647 w 510"/>
                <a:gd name="T33" fmla="*/ 2147483647 h 302"/>
                <a:gd name="T34" fmla="*/ 2147483647 w 510"/>
                <a:gd name="T35" fmla="*/ 2147483647 h 302"/>
                <a:gd name="T36" fmla="*/ 2147483647 w 510"/>
                <a:gd name="T37" fmla="*/ 2147483647 h 302"/>
                <a:gd name="T38" fmla="*/ 2147483647 w 510"/>
                <a:gd name="T39" fmla="*/ 2147483647 h 302"/>
                <a:gd name="T40" fmla="*/ 2147483647 w 510"/>
                <a:gd name="T41" fmla="*/ 2147483647 h 302"/>
                <a:gd name="T42" fmla="*/ 2147483647 w 510"/>
                <a:gd name="T43" fmla="*/ 2147483647 h 302"/>
                <a:gd name="T44" fmla="*/ 2147483647 w 510"/>
                <a:gd name="T45" fmla="*/ 2147483647 h 302"/>
                <a:gd name="T46" fmla="*/ 2147483647 w 510"/>
                <a:gd name="T47" fmla="*/ 2147483647 h 302"/>
                <a:gd name="T48" fmla="*/ 2147483647 w 510"/>
                <a:gd name="T49" fmla="*/ 2147483647 h 302"/>
                <a:gd name="T50" fmla="*/ 2147483647 w 510"/>
                <a:gd name="T51" fmla="*/ 2147483647 h 302"/>
                <a:gd name="T52" fmla="*/ 2147483647 w 510"/>
                <a:gd name="T53" fmla="*/ 2147483647 h 302"/>
                <a:gd name="T54" fmla="*/ 2147483647 w 510"/>
                <a:gd name="T55" fmla="*/ 2147483647 h 302"/>
                <a:gd name="T56" fmla="*/ 2147483647 w 510"/>
                <a:gd name="T57" fmla="*/ 2147483647 h 302"/>
                <a:gd name="T58" fmla="*/ 2147483647 w 510"/>
                <a:gd name="T59" fmla="*/ 2147483647 h 302"/>
                <a:gd name="T60" fmla="*/ 2147483647 w 510"/>
                <a:gd name="T61" fmla="*/ 871515948 h 302"/>
                <a:gd name="T62" fmla="*/ 2147483647 w 510"/>
                <a:gd name="T63" fmla="*/ 145344561 h 302"/>
                <a:gd name="T64" fmla="*/ 2147483647 w 510"/>
                <a:gd name="T65" fmla="*/ 0 h 302"/>
                <a:gd name="T66" fmla="*/ 1926239692 w 510"/>
                <a:gd name="T67" fmla="*/ 145344561 h 302"/>
                <a:gd name="T68" fmla="*/ 592796842 w 510"/>
                <a:gd name="T69" fmla="*/ 871515948 h 302"/>
                <a:gd name="T70" fmla="*/ 0 w 510"/>
                <a:gd name="T71" fmla="*/ 2147483647 h 302"/>
                <a:gd name="T72" fmla="*/ 0 w 510"/>
                <a:gd name="T73" fmla="*/ 2147483647 h 302"/>
                <a:gd name="T74" fmla="*/ 148129096 w 510"/>
                <a:gd name="T75" fmla="*/ 2147483647 h 302"/>
                <a:gd name="T76" fmla="*/ 148129096 w 510"/>
                <a:gd name="T77" fmla="*/ 2147483647 h 302"/>
                <a:gd name="T78" fmla="*/ 740925938 w 510"/>
                <a:gd name="T79" fmla="*/ 2147483647 h 302"/>
                <a:gd name="T80" fmla="*/ 2147483647 w 510"/>
                <a:gd name="T81" fmla="*/ 2147483647 h 302"/>
                <a:gd name="T82" fmla="*/ 2147483647 w 510"/>
                <a:gd name="T83" fmla="*/ 2147483647 h 302"/>
                <a:gd name="T84" fmla="*/ 2147483647 w 510"/>
                <a:gd name="T85" fmla="*/ 2147483647 h 302"/>
                <a:gd name="T86" fmla="*/ 2147483647 w 510"/>
                <a:gd name="T87" fmla="*/ 2147483647 h 302"/>
                <a:gd name="T88" fmla="*/ 2147483647 w 510"/>
                <a:gd name="T89" fmla="*/ 2147483647 h 302"/>
                <a:gd name="T90" fmla="*/ 2147483647 w 510"/>
                <a:gd name="T91" fmla="*/ 2147483647 h 302"/>
                <a:gd name="T92" fmla="*/ 2147483647 w 510"/>
                <a:gd name="T93" fmla="*/ 2147483647 h 302"/>
                <a:gd name="T94" fmla="*/ 2147483647 w 510"/>
                <a:gd name="T95" fmla="*/ 2147483647 h 302"/>
                <a:gd name="T96" fmla="*/ 2147483647 w 510"/>
                <a:gd name="T97" fmla="*/ 2147483647 h 302"/>
                <a:gd name="T98" fmla="*/ 2147483647 w 510"/>
                <a:gd name="T99" fmla="*/ 2147483647 h 302"/>
                <a:gd name="T100" fmla="*/ 2147483647 w 510"/>
                <a:gd name="T101" fmla="*/ 2147483647 h 302"/>
                <a:gd name="T102" fmla="*/ 2147483647 w 510"/>
                <a:gd name="T103" fmla="*/ 2147483647 h 302"/>
                <a:gd name="T104" fmla="*/ 2147483647 w 510"/>
                <a:gd name="T105" fmla="*/ 2147483647 h 302"/>
                <a:gd name="T106" fmla="*/ 2147483647 w 510"/>
                <a:gd name="T107" fmla="*/ 2147483647 h 302"/>
                <a:gd name="T108" fmla="*/ 2147483647 w 510"/>
                <a:gd name="T109" fmla="*/ 2147483647 h 302"/>
                <a:gd name="T110" fmla="*/ 2147483647 w 510"/>
                <a:gd name="T111" fmla="*/ 2147483647 h 302"/>
                <a:gd name="T112" fmla="*/ 2147483647 w 510"/>
                <a:gd name="T113" fmla="*/ 2147483647 h 302"/>
                <a:gd name="T114" fmla="*/ 2147483647 w 510"/>
                <a:gd name="T115" fmla="*/ 2147483647 h 302"/>
                <a:gd name="T116" fmla="*/ 2147483647 w 510"/>
                <a:gd name="T117" fmla="*/ 2147483647 h 302"/>
                <a:gd name="T118" fmla="*/ 2147483647 w 510"/>
                <a:gd name="T119" fmla="*/ 2147483647 h 302"/>
                <a:gd name="T120" fmla="*/ 2147483647 w 510"/>
                <a:gd name="T121" fmla="*/ 2147483647 h 302"/>
                <a:gd name="T122" fmla="*/ 2147483647 w 510"/>
                <a:gd name="T123" fmla="*/ 2147483647 h 3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0" h="302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708"/>
            <p:cNvSpPr>
              <a:spLocks/>
            </p:cNvSpPr>
            <p:nvPr/>
          </p:nvSpPr>
          <p:spPr bwMode="auto">
            <a:xfrm>
              <a:off x="2401443" y="2848448"/>
              <a:ext cx="284163" cy="96838"/>
            </a:xfrm>
            <a:custGeom>
              <a:avLst/>
              <a:gdLst>
                <a:gd name="T0" fmla="*/ 2147483647 w 538"/>
                <a:gd name="T1" fmla="*/ 2147483647 h 185"/>
                <a:gd name="T2" fmla="*/ 2147483647 w 538"/>
                <a:gd name="T3" fmla="*/ 2147483647 h 185"/>
                <a:gd name="T4" fmla="*/ 2147483647 w 538"/>
                <a:gd name="T5" fmla="*/ 2147483647 h 185"/>
                <a:gd name="T6" fmla="*/ 2147483647 w 538"/>
                <a:gd name="T7" fmla="*/ 2147483647 h 185"/>
                <a:gd name="T8" fmla="*/ 2147483647 w 538"/>
                <a:gd name="T9" fmla="*/ 1864559681 h 185"/>
                <a:gd name="T10" fmla="*/ 2147483647 w 538"/>
                <a:gd name="T11" fmla="*/ 573752587 h 185"/>
                <a:gd name="T12" fmla="*/ 2147483647 w 538"/>
                <a:gd name="T13" fmla="*/ 143301396 h 185"/>
                <a:gd name="T14" fmla="*/ 2147483647 w 538"/>
                <a:gd name="T15" fmla="*/ 0 h 185"/>
                <a:gd name="T16" fmla="*/ 2147483647 w 538"/>
                <a:gd name="T17" fmla="*/ 573752587 h 185"/>
                <a:gd name="T18" fmla="*/ 2147483647 w 538"/>
                <a:gd name="T19" fmla="*/ 1290807094 h 185"/>
                <a:gd name="T20" fmla="*/ 2147483647 w 538"/>
                <a:gd name="T21" fmla="*/ 2147483647 h 185"/>
                <a:gd name="T22" fmla="*/ 2147483647 w 538"/>
                <a:gd name="T23" fmla="*/ 2147483647 h 185"/>
                <a:gd name="T24" fmla="*/ 2147483647 w 538"/>
                <a:gd name="T25" fmla="*/ 2147483647 h 185"/>
                <a:gd name="T26" fmla="*/ 2147483647 w 538"/>
                <a:gd name="T27" fmla="*/ 2147483647 h 185"/>
                <a:gd name="T28" fmla="*/ 736781841 w 538"/>
                <a:gd name="T29" fmla="*/ 2147483647 h 185"/>
                <a:gd name="T30" fmla="*/ 147300486 w 538"/>
                <a:gd name="T31" fmla="*/ 2147483647 h 185"/>
                <a:gd name="T32" fmla="*/ 0 w 538"/>
                <a:gd name="T33" fmla="*/ 2147483647 h 185"/>
                <a:gd name="T34" fmla="*/ 294600973 w 538"/>
                <a:gd name="T35" fmla="*/ 2147483647 h 185"/>
                <a:gd name="T36" fmla="*/ 1178683299 w 538"/>
                <a:gd name="T37" fmla="*/ 2147483647 h 185"/>
                <a:gd name="T38" fmla="*/ 2147483647 w 538"/>
                <a:gd name="T39" fmla="*/ 2147483647 h 185"/>
                <a:gd name="T40" fmla="*/ 2147483647 w 538"/>
                <a:gd name="T41" fmla="*/ 2147483647 h 185"/>
                <a:gd name="T42" fmla="*/ 2147483647 w 538"/>
                <a:gd name="T43" fmla="*/ 2147483647 h 185"/>
                <a:gd name="T44" fmla="*/ 2147483647 w 538"/>
                <a:gd name="T45" fmla="*/ 2147483647 h 185"/>
                <a:gd name="T46" fmla="*/ 2147483647 w 538"/>
                <a:gd name="T47" fmla="*/ 2147483647 h 185"/>
                <a:gd name="T48" fmla="*/ 2147483647 w 538"/>
                <a:gd name="T49" fmla="*/ 2147483647 h 185"/>
                <a:gd name="T50" fmla="*/ 2147483647 w 538"/>
                <a:gd name="T51" fmla="*/ 2147483647 h 185"/>
                <a:gd name="T52" fmla="*/ 2147483647 w 538"/>
                <a:gd name="T53" fmla="*/ 2147483647 h 185"/>
                <a:gd name="T54" fmla="*/ 2147483647 w 538"/>
                <a:gd name="T55" fmla="*/ 2147483647 h 185"/>
                <a:gd name="T56" fmla="*/ 2147483647 w 538"/>
                <a:gd name="T57" fmla="*/ 2147483647 h 185"/>
                <a:gd name="T58" fmla="*/ 2147483647 w 538"/>
                <a:gd name="T59" fmla="*/ 2147483647 h 185"/>
                <a:gd name="T60" fmla="*/ 2147483647 w 538"/>
                <a:gd name="T61" fmla="*/ 2147483647 h 185"/>
                <a:gd name="T62" fmla="*/ 2147483647 w 538"/>
                <a:gd name="T63" fmla="*/ 2147483647 h 185"/>
                <a:gd name="T64" fmla="*/ 2147483647 w 538"/>
                <a:gd name="T65" fmla="*/ 2147483647 h 185"/>
                <a:gd name="T66" fmla="*/ 2147483647 w 538"/>
                <a:gd name="T67" fmla="*/ 2147483647 h 185"/>
                <a:gd name="T68" fmla="*/ 2147483647 w 538"/>
                <a:gd name="T69" fmla="*/ 2147483647 h 185"/>
                <a:gd name="T70" fmla="*/ 2147483647 w 538"/>
                <a:gd name="T71" fmla="*/ 2147483647 h 185"/>
                <a:gd name="T72" fmla="*/ 2147483647 w 538"/>
                <a:gd name="T73" fmla="*/ 2147483647 h 185"/>
                <a:gd name="T74" fmla="*/ 2147483647 w 538"/>
                <a:gd name="T75" fmla="*/ 2147483647 h 185"/>
                <a:gd name="T76" fmla="*/ 2147483647 w 538"/>
                <a:gd name="T77" fmla="*/ 2147483647 h 185"/>
                <a:gd name="T78" fmla="*/ 2147483647 w 538"/>
                <a:gd name="T79" fmla="*/ 2147483647 h 185"/>
                <a:gd name="T80" fmla="*/ 2147483647 w 538"/>
                <a:gd name="T81" fmla="*/ 2147483647 h 185"/>
                <a:gd name="T82" fmla="*/ 2147483647 w 538"/>
                <a:gd name="T83" fmla="*/ 2147483647 h 185"/>
                <a:gd name="T84" fmla="*/ 2147483647 w 538"/>
                <a:gd name="T85" fmla="*/ 2147483647 h 185"/>
                <a:gd name="T86" fmla="*/ 2147483647 w 538"/>
                <a:gd name="T87" fmla="*/ 2147483647 h 185"/>
                <a:gd name="T88" fmla="*/ 2147483647 w 538"/>
                <a:gd name="T89" fmla="*/ 2147483647 h 185"/>
                <a:gd name="T90" fmla="*/ 2147483647 w 538"/>
                <a:gd name="T91" fmla="*/ 2147483647 h 185"/>
                <a:gd name="T92" fmla="*/ 2147483647 w 538"/>
                <a:gd name="T93" fmla="*/ 2147483647 h 185"/>
                <a:gd name="T94" fmla="*/ 2147483647 w 538"/>
                <a:gd name="T95" fmla="*/ 2147483647 h 185"/>
                <a:gd name="T96" fmla="*/ 2147483647 w 538"/>
                <a:gd name="T97" fmla="*/ 2147483647 h 185"/>
                <a:gd name="T98" fmla="*/ 2147483647 w 538"/>
                <a:gd name="T99" fmla="*/ 2147483647 h 185"/>
                <a:gd name="T100" fmla="*/ 2147483647 w 538"/>
                <a:gd name="T101" fmla="*/ 2147483647 h 185"/>
                <a:gd name="T102" fmla="*/ 2147483647 w 538"/>
                <a:gd name="T103" fmla="*/ 2147483647 h 185"/>
                <a:gd name="T104" fmla="*/ 2147483647 w 538"/>
                <a:gd name="T105" fmla="*/ 2147483647 h 185"/>
                <a:gd name="T106" fmla="*/ 2147483647 w 538"/>
                <a:gd name="T107" fmla="*/ 2147483647 h 185"/>
                <a:gd name="T108" fmla="*/ 2147483647 w 538"/>
                <a:gd name="T109" fmla="*/ 2147483647 h 185"/>
                <a:gd name="T110" fmla="*/ 2147483647 w 538"/>
                <a:gd name="T111" fmla="*/ 2147483647 h 185"/>
                <a:gd name="T112" fmla="*/ 2147483647 w 538"/>
                <a:gd name="T113" fmla="*/ 2147483647 h 185"/>
                <a:gd name="T114" fmla="*/ 2147483647 w 538"/>
                <a:gd name="T115" fmla="*/ 2147483647 h 185"/>
                <a:gd name="T116" fmla="*/ 2147483647 w 538"/>
                <a:gd name="T117" fmla="*/ 2147483647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38" h="185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709"/>
            <p:cNvSpPr>
              <a:spLocks/>
            </p:cNvSpPr>
            <p:nvPr/>
          </p:nvSpPr>
          <p:spPr bwMode="auto">
            <a:xfrm>
              <a:off x="2395093" y="2773836"/>
              <a:ext cx="349250" cy="166688"/>
            </a:xfrm>
            <a:custGeom>
              <a:avLst/>
              <a:gdLst>
                <a:gd name="T0" fmla="*/ 2147483647 w 658"/>
                <a:gd name="T1" fmla="*/ 2147483647 h 316"/>
                <a:gd name="T2" fmla="*/ 2147483647 w 658"/>
                <a:gd name="T3" fmla="*/ 2147483647 h 316"/>
                <a:gd name="T4" fmla="*/ 2147483647 w 658"/>
                <a:gd name="T5" fmla="*/ 2147483647 h 316"/>
                <a:gd name="T6" fmla="*/ 2147483647 w 658"/>
                <a:gd name="T7" fmla="*/ 2147483647 h 316"/>
                <a:gd name="T8" fmla="*/ 2147483647 w 658"/>
                <a:gd name="T9" fmla="*/ 2147483647 h 316"/>
                <a:gd name="T10" fmla="*/ 2147483647 w 658"/>
                <a:gd name="T11" fmla="*/ 2147483647 h 316"/>
                <a:gd name="T12" fmla="*/ 2147483647 w 658"/>
                <a:gd name="T13" fmla="*/ 2147483647 h 316"/>
                <a:gd name="T14" fmla="*/ 2147483647 w 658"/>
                <a:gd name="T15" fmla="*/ 2147483647 h 316"/>
                <a:gd name="T16" fmla="*/ 2147483647 w 658"/>
                <a:gd name="T17" fmla="*/ 2147483647 h 316"/>
                <a:gd name="T18" fmla="*/ 2147483647 w 658"/>
                <a:gd name="T19" fmla="*/ 146637438 h 316"/>
                <a:gd name="T20" fmla="*/ 2147483647 w 658"/>
                <a:gd name="T21" fmla="*/ 2147483647 h 316"/>
                <a:gd name="T22" fmla="*/ 2147483647 w 658"/>
                <a:gd name="T23" fmla="*/ 2147483647 h 316"/>
                <a:gd name="T24" fmla="*/ 2147483647 w 658"/>
                <a:gd name="T25" fmla="*/ 2147483647 h 316"/>
                <a:gd name="T26" fmla="*/ 2147483647 w 658"/>
                <a:gd name="T27" fmla="*/ 1174213044 h 316"/>
                <a:gd name="T28" fmla="*/ 2147483647 w 658"/>
                <a:gd name="T29" fmla="*/ 2147483647 h 316"/>
                <a:gd name="T30" fmla="*/ 2147483647 w 658"/>
                <a:gd name="T31" fmla="*/ 2147483647 h 316"/>
                <a:gd name="T32" fmla="*/ 2147483647 w 658"/>
                <a:gd name="T33" fmla="*/ 2147483647 h 316"/>
                <a:gd name="T34" fmla="*/ 2147483647 w 658"/>
                <a:gd name="T35" fmla="*/ 2147483647 h 316"/>
                <a:gd name="T36" fmla="*/ 0 w 658"/>
                <a:gd name="T37" fmla="*/ 2147483647 h 316"/>
                <a:gd name="T38" fmla="*/ 2147483647 w 658"/>
                <a:gd name="T39" fmla="*/ 2147483647 h 316"/>
                <a:gd name="T40" fmla="*/ 2147483647 w 658"/>
                <a:gd name="T41" fmla="*/ 2147483647 h 316"/>
                <a:gd name="T42" fmla="*/ 2147483647 w 658"/>
                <a:gd name="T43" fmla="*/ 2147483647 h 316"/>
                <a:gd name="T44" fmla="*/ 2147483647 w 658"/>
                <a:gd name="T45" fmla="*/ 2147483647 h 316"/>
                <a:gd name="T46" fmla="*/ 2147483647 w 658"/>
                <a:gd name="T47" fmla="*/ 2147483647 h 316"/>
                <a:gd name="T48" fmla="*/ 2147483647 w 658"/>
                <a:gd name="T49" fmla="*/ 2147483647 h 316"/>
                <a:gd name="T50" fmla="*/ 2147483647 w 658"/>
                <a:gd name="T51" fmla="*/ 2147483647 h 316"/>
                <a:gd name="T52" fmla="*/ 2147483647 w 658"/>
                <a:gd name="T53" fmla="*/ 2147483647 h 316"/>
                <a:gd name="T54" fmla="*/ 2147483647 w 658"/>
                <a:gd name="T55" fmla="*/ 2147483647 h 316"/>
                <a:gd name="T56" fmla="*/ 2147483647 w 658"/>
                <a:gd name="T57" fmla="*/ 2147483647 h 316"/>
                <a:gd name="T58" fmla="*/ 2147483647 w 658"/>
                <a:gd name="T59" fmla="*/ 2147483647 h 316"/>
                <a:gd name="T60" fmla="*/ 2147483647 w 658"/>
                <a:gd name="T61" fmla="*/ 2147483647 h 316"/>
                <a:gd name="T62" fmla="*/ 2147483647 w 658"/>
                <a:gd name="T63" fmla="*/ 2147483647 h 316"/>
                <a:gd name="T64" fmla="*/ 2147483647 w 658"/>
                <a:gd name="T65" fmla="*/ 2147483647 h 316"/>
                <a:gd name="T66" fmla="*/ 2147483647 w 658"/>
                <a:gd name="T67" fmla="*/ 2147483647 h 316"/>
                <a:gd name="T68" fmla="*/ 2147483647 w 658"/>
                <a:gd name="T69" fmla="*/ 2147483647 h 316"/>
                <a:gd name="T70" fmla="*/ 2147483647 w 658"/>
                <a:gd name="T71" fmla="*/ 2147483647 h 316"/>
                <a:gd name="T72" fmla="*/ 2147483647 w 658"/>
                <a:gd name="T73" fmla="*/ 2147483647 h 316"/>
                <a:gd name="T74" fmla="*/ 2147483647 w 658"/>
                <a:gd name="T75" fmla="*/ 2147483647 h 316"/>
                <a:gd name="T76" fmla="*/ 2147483647 w 658"/>
                <a:gd name="T77" fmla="*/ 2147483647 h 316"/>
                <a:gd name="T78" fmla="*/ 2147483647 w 658"/>
                <a:gd name="T79" fmla="*/ 2147483647 h 316"/>
                <a:gd name="T80" fmla="*/ 2147483647 w 658"/>
                <a:gd name="T81" fmla="*/ 2147483647 h 316"/>
                <a:gd name="T82" fmla="*/ 2147483647 w 658"/>
                <a:gd name="T83" fmla="*/ 2147483647 h 316"/>
                <a:gd name="T84" fmla="*/ 2147483647 w 658"/>
                <a:gd name="T85" fmla="*/ 2147483647 h 316"/>
                <a:gd name="T86" fmla="*/ 2147483647 w 658"/>
                <a:gd name="T87" fmla="*/ 2147483647 h 316"/>
                <a:gd name="T88" fmla="*/ 2147483647 w 658"/>
                <a:gd name="T89" fmla="*/ 2147483647 h 316"/>
                <a:gd name="T90" fmla="*/ 2147483647 w 658"/>
                <a:gd name="T91" fmla="*/ 2147483647 h 316"/>
                <a:gd name="T92" fmla="*/ 2147483647 w 658"/>
                <a:gd name="T93" fmla="*/ 2147483647 h 316"/>
                <a:gd name="T94" fmla="*/ 2147483647 w 658"/>
                <a:gd name="T95" fmla="*/ 2147483647 h 316"/>
                <a:gd name="T96" fmla="*/ 2147483647 w 658"/>
                <a:gd name="T97" fmla="*/ 2147483647 h 316"/>
                <a:gd name="T98" fmla="*/ 2147483647 w 658"/>
                <a:gd name="T99" fmla="*/ 2147483647 h 316"/>
                <a:gd name="T100" fmla="*/ 2147483647 w 658"/>
                <a:gd name="T101" fmla="*/ 2147483647 h 316"/>
                <a:gd name="T102" fmla="*/ 2147483647 w 658"/>
                <a:gd name="T103" fmla="*/ 2147483647 h 316"/>
                <a:gd name="T104" fmla="*/ 2147483647 w 658"/>
                <a:gd name="T105" fmla="*/ 2147483647 h 316"/>
                <a:gd name="T106" fmla="*/ 2147483647 w 658"/>
                <a:gd name="T107" fmla="*/ 2147483647 h 316"/>
                <a:gd name="T108" fmla="*/ 2147483647 w 658"/>
                <a:gd name="T109" fmla="*/ 2147483647 h 316"/>
                <a:gd name="T110" fmla="*/ 2147483647 w 658"/>
                <a:gd name="T111" fmla="*/ 2147483647 h 3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58" h="316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710"/>
            <p:cNvSpPr>
              <a:spLocks/>
            </p:cNvSpPr>
            <p:nvPr/>
          </p:nvSpPr>
          <p:spPr bwMode="auto">
            <a:xfrm>
              <a:off x="2279206" y="2900836"/>
              <a:ext cx="442913" cy="788988"/>
            </a:xfrm>
            <a:custGeom>
              <a:avLst/>
              <a:gdLst>
                <a:gd name="T0" fmla="*/ 2147483647 w 837"/>
                <a:gd name="T1" fmla="*/ 2147483647 h 1492"/>
                <a:gd name="T2" fmla="*/ 2147483647 w 837"/>
                <a:gd name="T3" fmla="*/ 2147483647 h 1492"/>
                <a:gd name="T4" fmla="*/ 2147483647 w 837"/>
                <a:gd name="T5" fmla="*/ 2147483647 h 1492"/>
                <a:gd name="T6" fmla="*/ 2147483647 w 837"/>
                <a:gd name="T7" fmla="*/ 2147483647 h 1492"/>
                <a:gd name="T8" fmla="*/ 2147483647 w 837"/>
                <a:gd name="T9" fmla="*/ 2147483647 h 1492"/>
                <a:gd name="T10" fmla="*/ 2147483647 w 837"/>
                <a:gd name="T11" fmla="*/ 2147483647 h 1492"/>
                <a:gd name="T12" fmla="*/ 2147483647 w 837"/>
                <a:gd name="T13" fmla="*/ 2147483647 h 1492"/>
                <a:gd name="T14" fmla="*/ 2147483647 w 837"/>
                <a:gd name="T15" fmla="*/ 2147483647 h 1492"/>
                <a:gd name="T16" fmla="*/ 2147483647 w 837"/>
                <a:gd name="T17" fmla="*/ 2147483647 h 1492"/>
                <a:gd name="T18" fmla="*/ 2147483647 w 837"/>
                <a:gd name="T19" fmla="*/ 2147483647 h 1492"/>
                <a:gd name="T20" fmla="*/ 2147483647 w 837"/>
                <a:gd name="T21" fmla="*/ 2147483647 h 1492"/>
                <a:gd name="T22" fmla="*/ 2147483647 w 837"/>
                <a:gd name="T23" fmla="*/ 2147483647 h 1492"/>
                <a:gd name="T24" fmla="*/ 2147483647 w 837"/>
                <a:gd name="T25" fmla="*/ 2147483647 h 1492"/>
                <a:gd name="T26" fmla="*/ 2147483647 w 837"/>
                <a:gd name="T27" fmla="*/ 2147483647 h 1492"/>
                <a:gd name="T28" fmla="*/ 2147483647 w 837"/>
                <a:gd name="T29" fmla="*/ 2147483647 h 1492"/>
                <a:gd name="T30" fmla="*/ 2147483647 w 837"/>
                <a:gd name="T31" fmla="*/ 2147483647 h 1492"/>
                <a:gd name="T32" fmla="*/ 2147483647 w 837"/>
                <a:gd name="T33" fmla="*/ 2147483647 h 1492"/>
                <a:gd name="T34" fmla="*/ 2147483647 w 837"/>
                <a:gd name="T35" fmla="*/ 2147483647 h 1492"/>
                <a:gd name="T36" fmla="*/ 2147483647 w 837"/>
                <a:gd name="T37" fmla="*/ 2147483647 h 1492"/>
                <a:gd name="T38" fmla="*/ 2147483647 w 837"/>
                <a:gd name="T39" fmla="*/ 2147483647 h 1492"/>
                <a:gd name="T40" fmla="*/ 2147483647 w 837"/>
                <a:gd name="T41" fmla="*/ 2147483647 h 1492"/>
                <a:gd name="T42" fmla="*/ 2147483647 w 837"/>
                <a:gd name="T43" fmla="*/ 2147483647 h 1492"/>
                <a:gd name="T44" fmla="*/ 2147483647 w 837"/>
                <a:gd name="T45" fmla="*/ 2147483647 h 1492"/>
                <a:gd name="T46" fmla="*/ 2147483647 w 837"/>
                <a:gd name="T47" fmla="*/ 2147483647 h 1492"/>
                <a:gd name="T48" fmla="*/ 2147483647 w 837"/>
                <a:gd name="T49" fmla="*/ 2147483647 h 1492"/>
                <a:gd name="T50" fmla="*/ 2147483647 w 837"/>
                <a:gd name="T51" fmla="*/ 2147483647 h 1492"/>
                <a:gd name="T52" fmla="*/ 2147483647 w 837"/>
                <a:gd name="T53" fmla="*/ 2147483647 h 1492"/>
                <a:gd name="T54" fmla="*/ 2147483647 w 837"/>
                <a:gd name="T55" fmla="*/ 2147483647 h 1492"/>
                <a:gd name="T56" fmla="*/ 2147483647 w 837"/>
                <a:gd name="T57" fmla="*/ 2147483647 h 1492"/>
                <a:gd name="T58" fmla="*/ 2147483647 w 837"/>
                <a:gd name="T59" fmla="*/ 2147483647 h 1492"/>
                <a:gd name="T60" fmla="*/ 2147483647 w 837"/>
                <a:gd name="T61" fmla="*/ 2147483647 h 1492"/>
                <a:gd name="T62" fmla="*/ 2147483647 w 837"/>
                <a:gd name="T63" fmla="*/ 2147483647 h 1492"/>
                <a:gd name="T64" fmla="*/ 2147483647 w 837"/>
                <a:gd name="T65" fmla="*/ 147931020 h 1492"/>
                <a:gd name="T66" fmla="*/ 2147483647 w 837"/>
                <a:gd name="T67" fmla="*/ 2147483647 h 1492"/>
                <a:gd name="T68" fmla="*/ 148129263 w 837"/>
                <a:gd name="T69" fmla="*/ 2147483647 h 1492"/>
                <a:gd name="T70" fmla="*/ 2147483647 w 837"/>
                <a:gd name="T71" fmla="*/ 2147483647 h 1492"/>
                <a:gd name="T72" fmla="*/ 2147483647 w 837"/>
                <a:gd name="T73" fmla="*/ 2147483647 h 1492"/>
                <a:gd name="T74" fmla="*/ 2147483647 w 837"/>
                <a:gd name="T75" fmla="*/ 2147483647 h 1492"/>
                <a:gd name="T76" fmla="*/ 2147483647 w 837"/>
                <a:gd name="T77" fmla="*/ 2147483647 h 1492"/>
                <a:gd name="T78" fmla="*/ 2147483647 w 837"/>
                <a:gd name="T79" fmla="*/ 2147483647 h 1492"/>
                <a:gd name="T80" fmla="*/ 2147483647 w 837"/>
                <a:gd name="T81" fmla="*/ 2147483647 h 1492"/>
                <a:gd name="T82" fmla="*/ 2147483647 w 837"/>
                <a:gd name="T83" fmla="*/ 2147483647 h 1492"/>
                <a:gd name="T84" fmla="*/ 2147483647 w 837"/>
                <a:gd name="T85" fmla="*/ 2147483647 h 1492"/>
                <a:gd name="T86" fmla="*/ 2147483647 w 837"/>
                <a:gd name="T87" fmla="*/ 2147483647 h 1492"/>
                <a:gd name="T88" fmla="*/ 2147483647 w 837"/>
                <a:gd name="T89" fmla="*/ 2147483647 h 1492"/>
                <a:gd name="T90" fmla="*/ 2147483647 w 837"/>
                <a:gd name="T91" fmla="*/ 2147483647 h 1492"/>
                <a:gd name="T92" fmla="*/ 2147483647 w 837"/>
                <a:gd name="T93" fmla="*/ 2147483647 h 1492"/>
                <a:gd name="T94" fmla="*/ 2147483647 w 837"/>
                <a:gd name="T95" fmla="*/ 2147483647 h 1492"/>
                <a:gd name="T96" fmla="*/ 2147483647 w 837"/>
                <a:gd name="T97" fmla="*/ 2147483647 h 1492"/>
                <a:gd name="T98" fmla="*/ 2147483647 w 837"/>
                <a:gd name="T99" fmla="*/ 2147483647 h 1492"/>
                <a:gd name="T100" fmla="*/ 2147483647 w 837"/>
                <a:gd name="T101" fmla="*/ 2147483647 h 1492"/>
                <a:gd name="T102" fmla="*/ 2147483647 w 837"/>
                <a:gd name="T103" fmla="*/ 2147483647 h 1492"/>
                <a:gd name="T104" fmla="*/ 2147483647 w 837"/>
                <a:gd name="T105" fmla="*/ 2147483647 h 1492"/>
                <a:gd name="T106" fmla="*/ 2147483647 w 837"/>
                <a:gd name="T107" fmla="*/ 2147483647 h 1492"/>
                <a:gd name="T108" fmla="*/ 2147483647 w 837"/>
                <a:gd name="T109" fmla="*/ 2147483647 h 1492"/>
                <a:gd name="T110" fmla="*/ 2147483647 w 837"/>
                <a:gd name="T111" fmla="*/ 2147483647 h 1492"/>
                <a:gd name="T112" fmla="*/ 2147483647 w 837"/>
                <a:gd name="T113" fmla="*/ 2147483647 h 1492"/>
                <a:gd name="T114" fmla="*/ 2147483647 w 837"/>
                <a:gd name="T115" fmla="*/ 2147483647 h 14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7" h="1492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711"/>
            <p:cNvSpPr>
              <a:spLocks/>
            </p:cNvSpPr>
            <p:nvPr/>
          </p:nvSpPr>
          <p:spPr bwMode="auto">
            <a:xfrm>
              <a:off x="2423668" y="2891311"/>
              <a:ext cx="241300" cy="49213"/>
            </a:xfrm>
            <a:custGeom>
              <a:avLst/>
              <a:gdLst>
                <a:gd name="T0" fmla="*/ 2147483647 w 457"/>
                <a:gd name="T1" fmla="*/ 2147483647 h 95"/>
                <a:gd name="T2" fmla="*/ 2147483647 w 457"/>
                <a:gd name="T3" fmla="*/ 2147483647 h 95"/>
                <a:gd name="T4" fmla="*/ 2147483647 w 457"/>
                <a:gd name="T5" fmla="*/ 2147483647 h 95"/>
                <a:gd name="T6" fmla="*/ 2147483647 w 457"/>
                <a:gd name="T7" fmla="*/ 2147483647 h 95"/>
                <a:gd name="T8" fmla="*/ 2147483647 w 457"/>
                <a:gd name="T9" fmla="*/ 1112070305 h 95"/>
                <a:gd name="T10" fmla="*/ 2147483647 w 457"/>
                <a:gd name="T11" fmla="*/ 417026300 h 95"/>
                <a:gd name="T12" fmla="*/ 2147483647 w 457"/>
                <a:gd name="T13" fmla="*/ 0 h 95"/>
                <a:gd name="T14" fmla="*/ 2147483647 w 457"/>
                <a:gd name="T15" fmla="*/ 139008594 h 95"/>
                <a:gd name="T16" fmla="*/ 2147483647 w 457"/>
                <a:gd name="T17" fmla="*/ 695044006 h 95"/>
                <a:gd name="T18" fmla="*/ 2147483647 w 457"/>
                <a:gd name="T19" fmla="*/ 1946122905 h 95"/>
                <a:gd name="T20" fmla="*/ 2147483647 w 457"/>
                <a:gd name="T21" fmla="*/ 2147483647 h 95"/>
                <a:gd name="T22" fmla="*/ 1324825705 w 457"/>
                <a:gd name="T23" fmla="*/ 2147483647 h 95"/>
                <a:gd name="T24" fmla="*/ 147203032 w 457"/>
                <a:gd name="T25" fmla="*/ 2147483647 h 95"/>
                <a:gd name="T26" fmla="*/ 147203032 w 457"/>
                <a:gd name="T27" fmla="*/ 2147483647 h 95"/>
                <a:gd name="T28" fmla="*/ 1030419641 w 457"/>
                <a:gd name="T29" fmla="*/ 2147483647 h 95"/>
                <a:gd name="T30" fmla="*/ 2147483647 w 457"/>
                <a:gd name="T31" fmla="*/ 2147483647 h 95"/>
                <a:gd name="T32" fmla="*/ 2147483647 w 457"/>
                <a:gd name="T33" fmla="*/ 2147483647 h 95"/>
                <a:gd name="T34" fmla="*/ 2147483647 w 457"/>
                <a:gd name="T35" fmla="*/ 2147483647 h 95"/>
                <a:gd name="T36" fmla="*/ 2147483647 w 457"/>
                <a:gd name="T37" fmla="*/ 2147483647 h 95"/>
                <a:gd name="T38" fmla="*/ 2147483647 w 457"/>
                <a:gd name="T39" fmla="*/ 2147483647 h 95"/>
                <a:gd name="T40" fmla="*/ 2147483647 w 457"/>
                <a:gd name="T41" fmla="*/ 2147483647 h 95"/>
                <a:gd name="T42" fmla="*/ 2147483647 w 457"/>
                <a:gd name="T43" fmla="*/ 2147483647 h 95"/>
                <a:gd name="T44" fmla="*/ 2147483647 w 457"/>
                <a:gd name="T45" fmla="*/ 2147483647 h 95"/>
                <a:gd name="T46" fmla="*/ 2147483647 w 457"/>
                <a:gd name="T47" fmla="*/ 2147483647 h 95"/>
                <a:gd name="T48" fmla="*/ 2147483647 w 457"/>
                <a:gd name="T49" fmla="*/ 2147483647 h 95"/>
                <a:gd name="T50" fmla="*/ 2147483647 w 457"/>
                <a:gd name="T51" fmla="*/ 2147483647 h 95"/>
                <a:gd name="T52" fmla="*/ 2147483647 w 457"/>
                <a:gd name="T53" fmla="*/ 2147483647 h 95"/>
                <a:gd name="T54" fmla="*/ 2147483647 w 457"/>
                <a:gd name="T55" fmla="*/ 2147483647 h 95"/>
                <a:gd name="T56" fmla="*/ 2147483647 w 457"/>
                <a:gd name="T57" fmla="*/ 2147483647 h 95"/>
                <a:gd name="T58" fmla="*/ 2147483647 w 457"/>
                <a:gd name="T59" fmla="*/ 2147483647 h 95"/>
                <a:gd name="T60" fmla="*/ 2147483647 w 457"/>
                <a:gd name="T61" fmla="*/ 2147483647 h 95"/>
                <a:gd name="T62" fmla="*/ 2147483647 w 457"/>
                <a:gd name="T63" fmla="*/ 2147483647 h 95"/>
                <a:gd name="T64" fmla="*/ 2147483647 w 457"/>
                <a:gd name="T65" fmla="*/ 214748364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7" h="95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712"/>
            <p:cNvSpPr>
              <a:spLocks/>
            </p:cNvSpPr>
            <p:nvPr/>
          </p:nvSpPr>
          <p:spPr bwMode="auto">
            <a:xfrm>
              <a:off x="2422081" y="2892898"/>
              <a:ext cx="125413" cy="68263"/>
            </a:xfrm>
            <a:custGeom>
              <a:avLst/>
              <a:gdLst>
                <a:gd name="T0" fmla="*/ 2147483647 w 237"/>
                <a:gd name="T1" fmla="*/ 296262478 h 129"/>
                <a:gd name="T2" fmla="*/ 2147483647 w 237"/>
                <a:gd name="T3" fmla="*/ 296262478 h 129"/>
                <a:gd name="T4" fmla="*/ 2147483647 w 237"/>
                <a:gd name="T5" fmla="*/ 889067895 h 129"/>
                <a:gd name="T6" fmla="*/ 2147483647 w 237"/>
                <a:gd name="T7" fmla="*/ 1926267559 h 129"/>
                <a:gd name="T8" fmla="*/ 2147483647 w 237"/>
                <a:gd name="T9" fmla="*/ 2147483647 h 129"/>
                <a:gd name="T10" fmla="*/ 2147483647 w 237"/>
                <a:gd name="T11" fmla="*/ 2147483647 h 129"/>
                <a:gd name="T12" fmla="*/ 2147483647 w 237"/>
                <a:gd name="T13" fmla="*/ 2147483647 h 129"/>
                <a:gd name="T14" fmla="*/ 2147483647 w 237"/>
                <a:gd name="T15" fmla="*/ 2147483647 h 129"/>
                <a:gd name="T16" fmla="*/ 2147483647 w 237"/>
                <a:gd name="T17" fmla="*/ 2147483647 h 129"/>
                <a:gd name="T18" fmla="*/ 2147483647 w 237"/>
                <a:gd name="T19" fmla="*/ 2147483647 h 129"/>
                <a:gd name="T20" fmla="*/ 2147483647 w 237"/>
                <a:gd name="T21" fmla="*/ 2147483647 h 129"/>
                <a:gd name="T22" fmla="*/ 2147483647 w 237"/>
                <a:gd name="T23" fmla="*/ 2147483647 h 129"/>
                <a:gd name="T24" fmla="*/ 2147483647 w 237"/>
                <a:gd name="T25" fmla="*/ 2147483647 h 129"/>
                <a:gd name="T26" fmla="*/ 2147483647 w 237"/>
                <a:gd name="T27" fmla="*/ 2147483647 h 129"/>
                <a:gd name="T28" fmla="*/ 2147483647 w 237"/>
                <a:gd name="T29" fmla="*/ 2147483647 h 129"/>
                <a:gd name="T30" fmla="*/ 1926254780 w 237"/>
                <a:gd name="T31" fmla="*/ 2147483647 h 129"/>
                <a:gd name="T32" fmla="*/ 1926254780 w 237"/>
                <a:gd name="T33" fmla="*/ 2147483647 h 129"/>
                <a:gd name="T34" fmla="*/ 1185322713 w 237"/>
                <a:gd name="T35" fmla="*/ 2147483647 h 129"/>
                <a:gd name="T36" fmla="*/ 592801322 w 237"/>
                <a:gd name="T37" fmla="*/ 2147483647 h 129"/>
                <a:gd name="T38" fmla="*/ 148130216 w 237"/>
                <a:gd name="T39" fmla="*/ 2147483647 h 129"/>
                <a:gd name="T40" fmla="*/ 0 w 237"/>
                <a:gd name="T41" fmla="*/ 2147483647 h 129"/>
                <a:gd name="T42" fmla="*/ 148130216 w 237"/>
                <a:gd name="T43" fmla="*/ 2147483647 h 129"/>
                <a:gd name="T44" fmla="*/ 592801322 w 237"/>
                <a:gd name="T45" fmla="*/ 2147483647 h 129"/>
                <a:gd name="T46" fmla="*/ 1185322713 w 237"/>
                <a:gd name="T47" fmla="*/ 2147483647 h 129"/>
                <a:gd name="T48" fmla="*/ 1926254780 w 237"/>
                <a:gd name="T49" fmla="*/ 2147483647 h 129"/>
                <a:gd name="T50" fmla="*/ 1926254780 w 237"/>
                <a:gd name="T51" fmla="*/ 2147483647 h 129"/>
                <a:gd name="T52" fmla="*/ 2147483647 w 237"/>
                <a:gd name="T53" fmla="*/ 2147483647 h 129"/>
                <a:gd name="T54" fmla="*/ 2147483647 w 237"/>
                <a:gd name="T55" fmla="*/ 2147483647 h 129"/>
                <a:gd name="T56" fmla="*/ 2147483647 w 237"/>
                <a:gd name="T57" fmla="*/ 2147483647 h 129"/>
                <a:gd name="T58" fmla="*/ 2147483647 w 237"/>
                <a:gd name="T59" fmla="*/ 2147483647 h 129"/>
                <a:gd name="T60" fmla="*/ 2147483647 w 237"/>
                <a:gd name="T61" fmla="*/ 2147483647 h 129"/>
                <a:gd name="T62" fmla="*/ 2147483647 w 237"/>
                <a:gd name="T63" fmla="*/ 2147483647 h 129"/>
                <a:gd name="T64" fmla="*/ 2147483647 w 237"/>
                <a:gd name="T65" fmla="*/ 2147483647 h 129"/>
                <a:gd name="T66" fmla="*/ 2147483647 w 237"/>
                <a:gd name="T67" fmla="*/ 2147483647 h 129"/>
                <a:gd name="T68" fmla="*/ 2147483647 w 237"/>
                <a:gd name="T69" fmla="*/ 2147483647 h 129"/>
                <a:gd name="T70" fmla="*/ 2147483647 w 237"/>
                <a:gd name="T71" fmla="*/ 2147483647 h 129"/>
                <a:gd name="T72" fmla="*/ 2147483647 w 237"/>
                <a:gd name="T73" fmla="*/ 2147483647 h 129"/>
                <a:gd name="T74" fmla="*/ 2147483647 w 237"/>
                <a:gd name="T75" fmla="*/ 2147483647 h 129"/>
                <a:gd name="T76" fmla="*/ 2147483647 w 237"/>
                <a:gd name="T77" fmla="*/ 2147483647 h 129"/>
                <a:gd name="T78" fmla="*/ 2147483647 w 237"/>
                <a:gd name="T79" fmla="*/ 2147483647 h 129"/>
                <a:gd name="T80" fmla="*/ 2147483647 w 237"/>
                <a:gd name="T81" fmla="*/ 2147483647 h 129"/>
                <a:gd name="T82" fmla="*/ 2147483647 w 237"/>
                <a:gd name="T83" fmla="*/ 2147483647 h 129"/>
                <a:gd name="T84" fmla="*/ 2147483647 w 237"/>
                <a:gd name="T85" fmla="*/ 2147483647 h 129"/>
                <a:gd name="T86" fmla="*/ 2147483647 w 237"/>
                <a:gd name="T87" fmla="*/ 2147483647 h 129"/>
                <a:gd name="T88" fmla="*/ 2147483647 w 237"/>
                <a:gd name="T89" fmla="*/ 2074398798 h 129"/>
                <a:gd name="T90" fmla="*/ 2147483647 w 237"/>
                <a:gd name="T91" fmla="*/ 1333742073 h 129"/>
                <a:gd name="T92" fmla="*/ 2147483647 w 237"/>
                <a:gd name="T93" fmla="*/ 592805417 h 129"/>
                <a:gd name="T94" fmla="*/ 2147483647 w 237"/>
                <a:gd name="T95" fmla="*/ 296262478 h 129"/>
                <a:gd name="T96" fmla="*/ 2147483647 w 237"/>
                <a:gd name="T97" fmla="*/ 0 h 129"/>
                <a:gd name="T98" fmla="*/ 2147483647 w 237"/>
                <a:gd name="T99" fmla="*/ 296262478 h 129"/>
                <a:gd name="T100" fmla="*/ 2147483647 w 237"/>
                <a:gd name="T101" fmla="*/ 296262478 h 1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129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713"/>
            <p:cNvSpPr>
              <a:spLocks/>
            </p:cNvSpPr>
            <p:nvPr/>
          </p:nvSpPr>
          <p:spPr bwMode="auto">
            <a:xfrm>
              <a:off x="2563368" y="2896073"/>
              <a:ext cx="106363" cy="69850"/>
            </a:xfrm>
            <a:custGeom>
              <a:avLst/>
              <a:gdLst>
                <a:gd name="T0" fmla="*/ 2147483647 w 200"/>
                <a:gd name="T1" fmla="*/ 2147483647 h 133"/>
                <a:gd name="T2" fmla="*/ 2147483647 w 200"/>
                <a:gd name="T3" fmla="*/ 2147483647 h 133"/>
                <a:gd name="T4" fmla="*/ 2147483647 w 200"/>
                <a:gd name="T5" fmla="*/ 2147483647 h 133"/>
                <a:gd name="T6" fmla="*/ 2147483647 w 200"/>
                <a:gd name="T7" fmla="*/ 2147483647 h 133"/>
                <a:gd name="T8" fmla="*/ 2147483647 w 200"/>
                <a:gd name="T9" fmla="*/ 2147483647 h 133"/>
                <a:gd name="T10" fmla="*/ 2147483647 w 200"/>
                <a:gd name="T11" fmla="*/ 2147483647 h 133"/>
                <a:gd name="T12" fmla="*/ 2147483647 w 200"/>
                <a:gd name="T13" fmla="*/ 2147483647 h 133"/>
                <a:gd name="T14" fmla="*/ 2147483647 w 200"/>
                <a:gd name="T15" fmla="*/ 2147483647 h 133"/>
                <a:gd name="T16" fmla="*/ 2147483647 w 200"/>
                <a:gd name="T17" fmla="*/ 2147483647 h 133"/>
                <a:gd name="T18" fmla="*/ 2147483647 w 200"/>
                <a:gd name="T19" fmla="*/ 2147483647 h 133"/>
                <a:gd name="T20" fmla="*/ 2147483647 w 200"/>
                <a:gd name="T21" fmla="*/ 2147483647 h 133"/>
                <a:gd name="T22" fmla="*/ 2147483647 w 200"/>
                <a:gd name="T23" fmla="*/ 1013923168 h 133"/>
                <a:gd name="T24" fmla="*/ 2147483647 w 200"/>
                <a:gd name="T25" fmla="*/ 1013923168 h 133"/>
                <a:gd name="T26" fmla="*/ 2147483647 w 200"/>
                <a:gd name="T27" fmla="*/ 289613330 h 133"/>
                <a:gd name="T28" fmla="*/ 2147483647 w 200"/>
                <a:gd name="T29" fmla="*/ 0 h 133"/>
                <a:gd name="T30" fmla="*/ 1955467269 w 200"/>
                <a:gd name="T31" fmla="*/ 0 h 133"/>
                <a:gd name="T32" fmla="*/ 1052965514 w 200"/>
                <a:gd name="T33" fmla="*/ 289613330 h 133"/>
                <a:gd name="T34" fmla="*/ 451109415 w 200"/>
                <a:gd name="T35" fmla="*/ 869116240 h 133"/>
                <a:gd name="T36" fmla="*/ 300928050 w 200"/>
                <a:gd name="T37" fmla="*/ 1448619150 h 133"/>
                <a:gd name="T38" fmla="*/ 0 w 200"/>
                <a:gd name="T39" fmla="*/ 2147483647 h 133"/>
                <a:gd name="T40" fmla="*/ 300928050 w 200"/>
                <a:gd name="T41" fmla="*/ 2147483647 h 133"/>
                <a:gd name="T42" fmla="*/ 300928050 w 200"/>
                <a:gd name="T43" fmla="*/ 2147483647 h 133"/>
                <a:gd name="T44" fmla="*/ 1203429804 w 200"/>
                <a:gd name="T45" fmla="*/ 2147483647 h 133"/>
                <a:gd name="T46" fmla="*/ 2147483647 w 200"/>
                <a:gd name="T47" fmla="*/ 2147483647 h 133"/>
                <a:gd name="T48" fmla="*/ 2147483647 w 200"/>
                <a:gd name="T49" fmla="*/ 2147483647 h 133"/>
                <a:gd name="T50" fmla="*/ 2147483647 w 200"/>
                <a:gd name="T51" fmla="*/ 2147483647 h 133"/>
                <a:gd name="T52" fmla="*/ 2147483647 w 200"/>
                <a:gd name="T53" fmla="*/ 2147483647 h 133"/>
                <a:gd name="T54" fmla="*/ 2147483647 w 200"/>
                <a:gd name="T55" fmla="*/ 2147483647 h 133"/>
                <a:gd name="T56" fmla="*/ 2147483647 w 200"/>
                <a:gd name="T57" fmla="*/ 2147483647 h 133"/>
                <a:gd name="T58" fmla="*/ 2147483647 w 200"/>
                <a:gd name="T59" fmla="*/ 2147483647 h 133"/>
                <a:gd name="T60" fmla="*/ 2147483647 w 200"/>
                <a:gd name="T61" fmla="*/ 2147483647 h 133"/>
                <a:gd name="T62" fmla="*/ 2147483647 w 200"/>
                <a:gd name="T63" fmla="*/ 2147483647 h 133"/>
                <a:gd name="T64" fmla="*/ 2147483647 w 200"/>
                <a:gd name="T65" fmla="*/ 2147483647 h 133"/>
                <a:gd name="T66" fmla="*/ 2147483647 w 200"/>
                <a:gd name="T67" fmla="*/ 2147483647 h 133"/>
                <a:gd name="T68" fmla="*/ 2147483647 w 200"/>
                <a:gd name="T69" fmla="*/ 2147483647 h 133"/>
                <a:gd name="T70" fmla="*/ 2147483647 w 200"/>
                <a:gd name="T71" fmla="*/ 2147483647 h 133"/>
                <a:gd name="T72" fmla="*/ 2147483647 w 200"/>
                <a:gd name="T73" fmla="*/ 2147483647 h 133"/>
                <a:gd name="T74" fmla="*/ 2147483647 w 200"/>
                <a:gd name="T75" fmla="*/ 2147483647 h 133"/>
                <a:gd name="T76" fmla="*/ 2147483647 w 200"/>
                <a:gd name="T77" fmla="*/ 2147483647 h 133"/>
                <a:gd name="T78" fmla="*/ 2147483647 w 200"/>
                <a:gd name="T79" fmla="*/ 2147483647 h 133"/>
                <a:gd name="T80" fmla="*/ 2147483647 w 200"/>
                <a:gd name="T81" fmla="*/ 2147483647 h 133"/>
                <a:gd name="T82" fmla="*/ 2147483647 w 200"/>
                <a:gd name="T83" fmla="*/ 2147483647 h 133"/>
                <a:gd name="T84" fmla="*/ 2147483647 w 200"/>
                <a:gd name="T85" fmla="*/ 2147483647 h 1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" h="133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714"/>
            <p:cNvSpPr>
              <a:spLocks/>
            </p:cNvSpPr>
            <p:nvPr/>
          </p:nvSpPr>
          <p:spPr bwMode="auto">
            <a:xfrm>
              <a:off x="2483993" y="2951636"/>
              <a:ext cx="15875" cy="17463"/>
            </a:xfrm>
            <a:custGeom>
              <a:avLst/>
              <a:gdLst>
                <a:gd name="T0" fmla="*/ 592796842 w 30"/>
                <a:gd name="T1" fmla="*/ 1481936639 h 33"/>
                <a:gd name="T2" fmla="*/ 592796842 w 30"/>
                <a:gd name="T3" fmla="*/ 1481936639 h 33"/>
                <a:gd name="T4" fmla="*/ 148129096 w 30"/>
                <a:gd name="T5" fmla="*/ 2074767388 h 33"/>
                <a:gd name="T6" fmla="*/ 0 w 30"/>
                <a:gd name="T7" fmla="*/ 2147483647 h 33"/>
                <a:gd name="T8" fmla="*/ 0 w 30"/>
                <a:gd name="T9" fmla="*/ 2147483647 h 33"/>
                <a:gd name="T10" fmla="*/ 0 w 30"/>
                <a:gd name="T11" fmla="*/ 2147483647 h 33"/>
                <a:gd name="T12" fmla="*/ 0 w 30"/>
                <a:gd name="T13" fmla="*/ 2147483647 h 33"/>
                <a:gd name="T14" fmla="*/ 444667746 w 30"/>
                <a:gd name="T15" fmla="*/ 2147483647 h 33"/>
                <a:gd name="T16" fmla="*/ 1037184129 w 30"/>
                <a:gd name="T17" fmla="*/ 2147483647 h 33"/>
                <a:gd name="T18" fmla="*/ 1629980971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1778212310 h 33"/>
                <a:gd name="T32" fmla="*/ 2147483647 w 30"/>
                <a:gd name="T33" fmla="*/ 1778212310 h 33"/>
                <a:gd name="T34" fmla="*/ 2147483647 w 30"/>
                <a:gd name="T35" fmla="*/ 1037243461 h 33"/>
                <a:gd name="T36" fmla="*/ 2147483647 w 30"/>
                <a:gd name="T37" fmla="*/ 444693178 h 33"/>
                <a:gd name="T38" fmla="*/ 2147483647 w 30"/>
                <a:gd name="T39" fmla="*/ 296275141 h 33"/>
                <a:gd name="T40" fmla="*/ 2147483647 w 30"/>
                <a:gd name="T41" fmla="*/ 0 h 33"/>
                <a:gd name="T42" fmla="*/ 2074368788 w 30"/>
                <a:gd name="T43" fmla="*/ 0 h 33"/>
                <a:gd name="T44" fmla="*/ 1481851875 w 30"/>
                <a:gd name="T45" fmla="*/ 296275141 h 33"/>
                <a:gd name="T46" fmla="*/ 889055033 w 30"/>
                <a:gd name="T47" fmla="*/ 889105890 h 33"/>
                <a:gd name="T48" fmla="*/ 592796842 w 30"/>
                <a:gd name="T49" fmla="*/ 1481936639 h 33"/>
                <a:gd name="T50" fmla="*/ 592796842 w 30"/>
                <a:gd name="T51" fmla="*/ 1481936639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715"/>
            <p:cNvSpPr>
              <a:spLocks/>
            </p:cNvSpPr>
            <p:nvPr/>
          </p:nvSpPr>
          <p:spPr bwMode="auto">
            <a:xfrm>
              <a:off x="2595118" y="2954811"/>
              <a:ext cx="17463" cy="15875"/>
            </a:xfrm>
            <a:custGeom>
              <a:avLst/>
              <a:gdLst>
                <a:gd name="T0" fmla="*/ 2147483647 w 34"/>
                <a:gd name="T1" fmla="*/ 0 h 31"/>
                <a:gd name="T2" fmla="*/ 1761413199 w 34"/>
                <a:gd name="T3" fmla="*/ 0 h 31"/>
                <a:gd name="T4" fmla="*/ 1761413199 w 34"/>
                <a:gd name="T5" fmla="*/ 0 h 31"/>
                <a:gd name="T6" fmla="*/ 1083966931 w 34"/>
                <a:gd name="T7" fmla="*/ 134268702 h 31"/>
                <a:gd name="T8" fmla="*/ 541851723 w 34"/>
                <a:gd name="T9" fmla="*/ 268536891 h 31"/>
                <a:gd name="T10" fmla="*/ 270925605 w 34"/>
                <a:gd name="T11" fmla="*/ 805872867 h 31"/>
                <a:gd name="T12" fmla="*/ 0 w 34"/>
                <a:gd name="T13" fmla="*/ 1477215351 h 31"/>
                <a:gd name="T14" fmla="*/ 0 w 34"/>
                <a:gd name="T15" fmla="*/ 1745752242 h 31"/>
                <a:gd name="T16" fmla="*/ 135594545 w 34"/>
                <a:gd name="T17" fmla="*/ 2147483647 h 31"/>
                <a:gd name="T18" fmla="*/ 270925605 w 34"/>
                <a:gd name="T19" fmla="*/ 2147483647 h 31"/>
                <a:gd name="T20" fmla="*/ 677446268 w 34"/>
                <a:gd name="T21" fmla="*/ 2147483647 h 31"/>
                <a:gd name="T22" fmla="*/ 677446268 w 34"/>
                <a:gd name="T23" fmla="*/ 2147483647 h 31"/>
                <a:gd name="T24" fmla="*/ 1083966931 w 34"/>
                <a:gd name="T25" fmla="*/ 2147483647 h 31"/>
                <a:gd name="T26" fmla="*/ 1625818654 w 34"/>
                <a:gd name="T27" fmla="*/ 2147483647 h 31"/>
                <a:gd name="T28" fmla="*/ 2147483647 w 34"/>
                <a:gd name="T29" fmla="*/ 2147483647 h 31"/>
                <a:gd name="T30" fmla="*/ 2147483647 w 34"/>
                <a:gd name="T31" fmla="*/ 2147483647 h 31"/>
                <a:gd name="T32" fmla="*/ 2147483647 w 34"/>
                <a:gd name="T33" fmla="*/ 2147483647 h 31"/>
                <a:gd name="T34" fmla="*/ 2147483647 w 34"/>
                <a:gd name="T35" fmla="*/ 2147483647 h 31"/>
                <a:gd name="T36" fmla="*/ 2147483647 w 34"/>
                <a:gd name="T37" fmla="*/ 2147483647 h 31"/>
                <a:gd name="T38" fmla="*/ 2147483647 w 34"/>
                <a:gd name="T39" fmla="*/ 2147483647 h 31"/>
                <a:gd name="T40" fmla="*/ 2147483647 w 34"/>
                <a:gd name="T41" fmla="*/ 1745752242 h 31"/>
                <a:gd name="T42" fmla="*/ 2147483647 w 34"/>
                <a:gd name="T43" fmla="*/ 1745752242 h 31"/>
                <a:gd name="T44" fmla="*/ 2147483647 w 34"/>
                <a:gd name="T45" fmla="*/ 1208678460 h 31"/>
                <a:gd name="T46" fmla="*/ 2147483647 w 34"/>
                <a:gd name="T47" fmla="*/ 537073782 h 31"/>
                <a:gd name="T48" fmla="*/ 2147483647 w 34"/>
                <a:gd name="T49" fmla="*/ 134268702 h 31"/>
                <a:gd name="T50" fmla="*/ 2147483647 w 34"/>
                <a:gd name="T51" fmla="*/ 0 h 31"/>
                <a:gd name="T52" fmla="*/ 2147483647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4" h="31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716"/>
            <p:cNvSpPr>
              <a:spLocks/>
            </p:cNvSpPr>
            <p:nvPr/>
          </p:nvSpPr>
          <p:spPr bwMode="auto">
            <a:xfrm>
              <a:off x="2488756" y="2975448"/>
              <a:ext cx="117475" cy="46038"/>
            </a:xfrm>
            <a:custGeom>
              <a:avLst/>
              <a:gdLst>
                <a:gd name="T0" fmla="*/ 2147483647 w 224"/>
                <a:gd name="T1" fmla="*/ 2147483647 h 87"/>
                <a:gd name="T2" fmla="*/ 2147483647 w 224"/>
                <a:gd name="T3" fmla="*/ 1778148958 h 87"/>
                <a:gd name="T4" fmla="*/ 2147483647 w 224"/>
                <a:gd name="T5" fmla="*/ 1630016665 h 87"/>
                <a:gd name="T6" fmla="*/ 2147483647 w 224"/>
                <a:gd name="T7" fmla="*/ 1778148958 h 87"/>
                <a:gd name="T8" fmla="*/ 2147483647 w 224"/>
                <a:gd name="T9" fmla="*/ 1630016665 h 87"/>
                <a:gd name="T10" fmla="*/ 2147483647 w 224"/>
                <a:gd name="T11" fmla="*/ 1630016665 h 87"/>
                <a:gd name="T12" fmla="*/ 2147483647 w 224"/>
                <a:gd name="T13" fmla="*/ 1333751552 h 87"/>
                <a:gd name="T14" fmla="*/ 2147483647 w 224"/>
                <a:gd name="T15" fmla="*/ 0 h 87"/>
                <a:gd name="T16" fmla="*/ 1875218287 w 224"/>
                <a:gd name="T17" fmla="*/ 0 h 87"/>
                <a:gd name="T18" fmla="*/ 1009669305 w 224"/>
                <a:gd name="T19" fmla="*/ 148132292 h 87"/>
                <a:gd name="T20" fmla="*/ 144120847 w 224"/>
                <a:gd name="T21" fmla="*/ 889074214 h 87"/>
                <a:gd name="T22" fmla="*/ 0 w 224"/>
                <a:gd name="T23" fmla="*/ 1926281250 h 87"/>
                <a:gd name="T24" fmla="*/ 0 w 224"/>
                <a:gd name="T25" fmla="*/ 2147483647 h 87"/>
                <a:gd name="T26" fmla="*/ 1586702310 w 224"/>
                <a:gd name="T27" fmla="*/ 2147483647 h 87"/>
                <a:gd name="T28" fmla="*/ 1875218287 w 224"/>
                <a:gd name="T29" fmla="*/ 2147483647 h 87"/>
                <a:gd name="T30" fmla="*/ 2147483647 w 224"/>
                <a:gd name="T31" fmla="*/ 2147483647 h 87"/>
                <a:gd name="T32" fmla="*/ 2147483647 w 224"/>
                <a:gd name="T33" fmla="*/ 2147483647 h 87"/>
                <a:gd name="T34" fmla="*/ 2147483647 w 224"/>
                <a:gd name="T35" fmla="*/ 2147483647 h 87"/>
                <a:gd name="T36" fmla="*/ 2147483647 w 224"/>
                <a:gd name="T37" fmla="*/ 2147483647 h 87"/>
                <a:gd name="T38" fmla="*/ 2147483647 w 224"/>
                <a:gd name="T39" fmla="*/ 2147483647 h 87"/>
                <a:gd name="T40" fmla="*/ 2147483647 w 224"/>
                <a:gd name="T41" fmla="*/ 2147483647 h 87"/>
                <a:gd name="T42" fmla="*/ 2147483647 w 224"/>
                <a:gd name="T43" fmla="*/ 2147483647 h 87"/>
                <a:gd name="T44" fmla="*/ 2147483647 w 224"/>
                <a:gd name="T45" fmla="*/ 2147483647 h 87"/>
                <a:gd name="T46" fmla="*/ 2147483647 w 224"/>
                <a:gd name="T47" fmla="*/ 2147483647 h 87"/>
                <a:gd name="T48" fmla="*/ 2147483647 w 224"/>
                <a:gd name="T49" fmla="*/ 2147483647 h 87"/>
                <a:gd name="T50" fmla="*/ 2147483647 w 224"/>
                <a:gd name="T51" fmla="*/ 2147483647 h 87"/>
                <a:gd name="T52" fmla="*/ 2147483647 w 224"/>
                <a:gd name="T53" fmla="*/ 2147483647 h 87"/>
                <a:gd name="T54" fmla="*/ 2147483647 w 224"/>
                <a:gd name="T55" fmla="*/ 2147483647 h 87"/>
                <a:gd name="T56" fmla="*/ 2147483647 w 224"/>
                <a:gd name="T57" fmla="*/ 2147483647 h 87"/>
                <a:gd name="T58" fmla="*/ 2147483647 w 224"/>
                <a:gd name="T59" fmla="*/ 2147483647 h 87"/>
                <a:gd name="T60" fmla="*/ 2147483647 w 224"/>
                <a:gd name="T61" fmla="*/ 2147483647 h 87"/>
                <a:gd name="T62" fmla="*/ 2147483647 w 224"/>
                <a:gd name="T63" fmla="*/ 2147483647 h 87"/>
                <a:gd name="T64" fmla="*/ 2147483647 w 224"/>
                <a:gd name="T65" fmla="*/ 2147483647 h 87"/>
                <a:gd name="T66" fmla="*/ 2147483647 w 224"/>
                <a:gd name="T67" fmla="*/ 2147483647 h 87"/>
                <a:gd name="T68" fmla="*/ 2147483647 w 224"/>
                <a:gd name="T69" fmla="*/ 2147483647 h 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4" h="87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717"/>
            <p:cNvSpPr>
              <a:spLocks/>
            </p:cNvSpPr>
            <p:nvPr/>
          </p:nvSpPr>
          <p:spPr bwMode="auto">
            <a:xfrm>
              <a:off x="2674493" y="3140548"/>
              <a:ext cx="46038" cy="193675"/>
            </a:xfrm>
            <a:custGeom>
              <a:avLst/>
              <a:gdLst>
                <a:gd name="T0" fmla="*/ 2147483647 w 86"/>
                <a:gd name="T1" fmla="*/ 2147483647 h 367"/>
                <a:gd name="T2" fmla="*/ 2147483647 w 86"/>
                <a:gd name="T3" fmla="*/ 2147483647 h 367"/>
                <a:gd name="T4" fmla="*/ 2147483647 w 86"/>
                <a:gd name="T5" fmla="*/ 2147483647 h 367"/>
                <a:gd name="T6" fmla="*/ 2147483647 w 86"/>
                <a:gd name="T7" fmla="*/ 2147483647 h 367"/>
                <a:gd name="T8" fmla="*/ 2147483647 w 86"/>
                <a:gd name="T9" fmla="*/ 2147483647 h 367"/>
                <a:gd name="T10" fmla="*/ 2147483647 w 86"/>
                <a:gd name="T11" fmla="*/ 2147483647 h 367"/>
                <a:gd name="T12" fmla="*/ 2147483647 w 86"/>
                <a:gd name="T13" fmla="*/ 2147483647 h 367"/>
                <a:gd name="T14" fmla="*/ 2147483647 w 86"/>
                <a:gd name="T15" fmla="*/ 2147483647 h 367"/>
                <a:gd name="T16" fmla="*/ 2147483647 w 86"/>
                <a:gd name="T17" fmla="*/ 2147483647 h 367"/>
                <a:gd name="T18" fmla="*/ 2147483647 w 86"/>
                <a:gd name="T19" fmla="*/ 881710451 h 367"/>
                <a:gd name="T20" fmla="*/ 2147483647 w 86"/>
                <a:gd name="T21" fmla="*/ 147044709 h 367"/>
                <a:gd name="T22" fmla="*/ 2147483647 w 86"/>
                <a:gd name="T23" fmla="*/ 0 h 367"/>
                <a:gd name="T24" fmla="*/ 1840948272 w 86"/>
                <a:gd name="T25" fmla="*/ 734944380 h 367"/>
                <a:gd name="T26" fmla="*/ 767157425 w 86"/>
                <a:gd name="T27" fmla="*/ 2147483647 h 367"/>
                <a:gd name="T28" fmla="*/ 767157425 w 86"/>
                <a:gd name="T29" fmla="*/ 2147483647 h 367"/>
                <a:gd name="T30" fmla="*/ 1380711204 w 86"/>
                <a:gd name="T31" fmla="*/ 2147483647 h 367"/>
                <a:gd name="T32" fmla="*/ 1534027915 w 86"/>
                <a:gd name="T33" fmla="*/ 2147483647 h 367"/>
                <a:gd name="T34" fmla="*/ 1840948272 w 86"/>
                <a:gd name="T35" fmla="*/ 2147483647 h 367"/>
                <a:gd name="T36" fmla="*/ 1227393958 w 86"/>
                <a:gd name="T37" fmla="*/ 2147483647 h 367"/>
                <a:gd name="T38" fmla="*/ 153316711 w 86"/>
                <a:gd name="T39" fmla="*/ 2147483647 h 367"/>
                <a:gd name="T40" fmla="*/ 0 w 86"/>
                <a:gd name="T41" fmla="*/ 2147483647 h 367"/>
                <a:gd name="T42" fmla="*/ 306920357 w 86"/>
                <a:gd name="T43" fmla="*/ 2147483647 h 367"/>
                <a:gd name="T44" fmla="*/ 2147483647 w 86"/>
                <a:gd name="T45" fmla="*/ 2147483647 h 367"/>
                <a:gd name="T46" fmla="*/ 2147483647 w 86"/>
                <a:gd name="T47" fmla="*/ 2147483647 h 367"/>
                <a:gd name="T48" fmla="*/ 2147483647 w 86"/>
                <a:gd name="T49" fmla="*/ 2147483647 h 367"/>
                <a:gd name="T50" fmla="*/ 2147483647 w 86"/>
                <a:gd name="T51" fmla="*/ 2147483647 h 367"/>
                <a:gd name="T52" fmla="*/ 2147483647 w 86"/>
                <a:gd name="T53" fmla="*/ 2147483647 h 367"/>
                <a:gd name="T54" fmla="*/ 2147483647 w 86"/>
                <a:gd name="T55" fmla="*/ 2147483647 h 367"/>
                <a:gd name="T56" fmla="*/ 2147483647 w 86"/>
                <a:gd name="T57" fmla="*/ 2147483647 h 367"/>
                <a:gd name="T58" fmla="*/ 2147483647 w 86"/>
                <a:gd name="T59" fmla="*/ 2147483647 h 367"/>
                <a:gd name="T60" fmla="*/ 2147483647 w 86"/>
                <a:gd name="T61" fmla="*/ 2147483647 h 367"/>
                <a:gd name="T62" fmla="*/ 2147483647 w 86"/>
                <a:gd name="T63" fmla="*/ 2147483647 h 367"/>
                <a:gd name="T64" fmla="*/ 2147483647 w 86"/>
                <a:gd name="T65" fmla="*/ 2147483647 h 367"/>
                <a:gd name="T66" fmla="*/ 2147483647 w 86"/>
                <a:gd name="T67" fmla="*/ 2147483647 h 367"/>
                <a:gd name="T68" fmla="*/ 2147483647 w 86"/>
                <a:gd name="T69" fmla="*/ 2147483647 h 367"/>
                <a:gd name="T70" fmla="*/ 2147483647 w 86"/>
                <a:gd name="T71" fmla="*/ 2147483647 h 367"/>
                <a:gd name="T72" fmla="*/ 2147483647 w 86"/>
                <a:gd name="T73" fmla="*/ 2147483647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" h="367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718"/>
            <p:cNvSpPr>
              <a:spLocks/>
            </p:cNvSpPr>
            <p:nvPr/>
          </p:nvSpPr>
          <p:spPr bwMode="auto">
            <a:xfrm>
              <a:off x="2677668" y="3148486"/>
              <a:ext cx="147638" cy="107950"/>
            </a:xfrm>
            <a:custGeom>
              <a:avLst/>
              <a:gdLst>
                <a:gd name="T0" fmla="*/ 2147483647 w 279"/>
                <a:gd name="T1" fmla="*/ 2147483647 h 204"/>
                <a:gd name="T2" fmla="*/ 2147483647 w 279"/>
                <a:gd name="T3" fmla="*/ 2147483647 h 204"/>
                <a:gd name="T4" fmla="*/ 2147483647 w 279"/>
                <a:gd name="T5" fmla="*/ 2147483647 h 204"/>
                <a:gd name="T6" fmla="*/ 2147483647 w 279"/>
                <a:gd name="T7" fmla="*/ 2147483647 h 204"/>
                <a:gd name="T8" fmla="*/ 2147483647 w 279"/>
                <a:gd name="T9" fmla="*/ 2074368788 h 204"/>
                <a:gd name="T10" fmla="*/ 2147483647 w 279"/>
                <a:gd name="T11" fmla="*/ 444667746 h 204"/>
                <a:gd name="T12" fmla="*/ 2147483647 w 279"/>
                <a:gd name="T13" fmla="*/ 0 h 204"/>
                <a:gd name="T14" fmla="*/ 2147483647 w 279"/>
                <a:gd name="T15" fmla="*/ 889055033 h 204"/>
                <a:gd name="T16" fmla="*/ 2147483647 w 279"/>
                <a:gd name="T17" fmla="*/ 2147483647 h 204"/>
                <a:gd name="T18" fmla="*/ 2147483647 w 279"/>
                <a:gd name="T19" fmla="*/ 2147483647 h 204"/>
                <a:gd name="T20" fmla="*/ 2147483647 w 279"/>
                <a:gd name="T21" fmla="*/ 2147483647 h 204"/>
                <a:gd name="T22" fmla="*/ 1037191346 w 279"/>
                <a:gd name="T23" fmla="*/ 2147483647 h 204"/>
                <a:gd name="T24" fmla="*/ 296260253 w 279"/>
                <a:gd name="T25" fmla="*/ 2147483647 h 204"/>
                <a:gd name="T26" fmla="*/ 0 w 279"/>
                <a:gd name="T27" fmla="*/ 2147483647 h 204"/>
                <a:gd name="T28" fmla="*/ 1037191346 w 279"/>
                <a:gd name="T29" fmla="*/ 2147483647 h 204"/>
                <a:gd name="T30" fmla="*/ 2147483647 w 279"/>
                <a:gd name="T31" fmla="*/ 2147483647 h 204"/>
                <a:gd name="T32" fmla="*/ 2147483647 w 279"/>
                <a:gd name="T33" fmla="*/ 2147483647 h 204"/>
                <a:gd name="T34" fmla="*/ 2147483647 w 279"/>
                <a:gd name="T35" fmla="*/ 2147483647 h 204"/>
                <a:gd name="T36" fmla="*/ 2147483647 w 279"/>
                <a:gd name="T37" fmla="*/ 2147483647 h 204"/>
                <a:gd name="T38" fmla="*/ 2147483647 w 279"/>
                <a:gd name="T39" fmla="*/ 2147483647 h 204"/>
                <a:gd name="T40" fmla="*/ 2147483647 w 279"/>
                <a:gd name="T41" fmla="*/ 2147483647 h 204"/>
                <a:gd name="T42" fmla="*/ 2147483647 w 279"/>
                <a:gd name="T43" fmla="*/ 2147483647 h 204"/>
                <a:gd name="T44" fmla="*/ 2147483647 w 279"/>
                <a:gd name="T45" fmla="*/ 2147483647 h 204"/>
                <a:gd name="T46" fmla="*/ 2147483647 w 279"/>
                <a:gd name="T47" fmla="*/ 2147483647 h 204"/>
                <a:gd name="T48" fmla="*/ 2147483647 w 279"/>
                <a:gd name="T49" fmla="*/ 2147483647 h 204"/>
                <a:gd name="T50" fmla="*/ 2147483647 w 279"/>
                <a:gd name="T51" fmla="*/ 2147483647 h 204"/>
                <a:gd name="T52" fmla="*/ 2147483647 w 279"/>
                <a:gd name="T53" fmla="*/ 2147483647 h 204"/>
                <a:gd name="T54" fmla="*/ 2147483647 w 279"/>
                <a:gd name="T55" fmla="*/ 2147483647 h 204"/>
                <a:gd name="T56" fmla="*/ 2147483647 w 279"/>
                <a:gd name="T57" fmla="*/ 2147483647 h 204"/>
                <a:gd name="T58" fmla="*/ 2147483647 w 279"/>
                <a:gd name="T59" fmla="*/ 2147483647 h 204"/>
                <a:gd name="T60" fmla="*/ 2147483647 w 279"/>
                <a:gd name="T61" fmla="*/ 2147483647 h 204"/>
                <a:gd name="T62" fmla="*/ 2147483647 w 279"/>
                <a:gd name="T63" fmla="*/ 2147483647 h 204"/>
                <a:gd name="T64" fmla="*/ 2147483647 w 279"/>
                <a:gd name="T65" fmla="*/ 2147483647 h 204"/>
                <a:gd name="T66" fmla="*/ 2147483647 w 279"/>
                <a:gd name="T67" fmla="*/ 2147483647 h 204"/>
                <a:gd name="T68" fmla="*/ 2147483647 w 279"/>
                <a:gd name="T69" fmla="*/ 2147483647 h 204"/>
                <a:gd name="T70" fmla="*/ 2147483647 w 279"/>
                <a:gd name="T71" fmla="*/ 2147483647 h 204"/>
                <a:gd name="T72" fmla="*/ 2147483647 w 279"/>
                <a:gd name="T73" fmla="*/ 2147483647 h 204"/>
                <a:gd name="T74" fmla="*/ 2147483647 w 279"/>
                <a:gd name="T75" fmla="*/ 2147483647 h 204"/>
                <a:gd name="T76" fmla="*/ 2147483647 w 279"/>
                <a:gd name="T77" fmla="*/ 2147483647 h 204"/>
                <a:gd name="T78" fmla="*/ 2147483647 w 279"/>
                <a:gd name="T79" fmla="*/ 2147483647 h 204"/>
                <a:gd name="T80" fmla="*/ 2147483647 w 279"/>
                <a:gd name="T81" fmla="*/ 2147483647 h 204"/>
                <a:gd name="T82" fmla="*/ 2147483647 w 279"/>
                <a:gd name="T83" fmla="*/ 2147483647 h 204"/>
                <a:gd name="T84" fmla="*/ 2147483647 w 279"/>
                <a:gd name="T85" fmla="*/ 2147483647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04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719"/>
            <p:cNvSpPr>
              <a:spLocks/>
            </p:cNvSpPr>
            <p:nvPr/>
          </p:nvSpPr>
          <p:spPr bwMode="auto">
            <a:xfrm>
              <a:off x="2699893" y="3288186"/>
              <a:ext cx="44450" cy="33338"/>
            </a:xfrm>
            <a:custGeom>
              <a:avLst/>
              <a:gdLst>
                <a:gd name="T0" fmla="*/ 2147483647 w 82"/>
                <a:gd name="T1" fmla="*/ 2147483647 h 65"/>
                <a:gd name="T2" fmla="*/ 2147483647 w 82"/>
                <a:gd name="T3" fmla="*/ 2147483647 h 65"/>
                <a:gd name="T4" fmla="*/ 2147483647 w 82"/>
                <a:gd name="T5" fmla="*/ 1619125107 h 65"/>
                <a:gd name="T6" fmla="*/ 2147483647 w 82"/>
                <a:gd name="T7" fmla="*/ 809431253 h 65"/>
                <a:gd name="T8" fmla="*/ 2147483647 w 82"/>
                <a:gd name="T9" fmla="*/ 404846927 h 65"/>
                <a:gd name="T10" fmla="*/ 2147483647 w 82"/>
                <a:gd name="T11" fmla="*/ 134949147 h 65"/>
                <a:gd name="T12" fmla="*/ 2147483647 w 82"/>
                <a:gd name="T13" fmla="*/ 0 h 65"/>
                <a:gd name="T14" fmla="*/ 2147483647 w 82"/>
                <a:gd name="T15" fmla="*/ 0 h 65"/>
                <a:gd name="T16" fmla="*/ 2147483647 w 82"/>
                <a:gd name="T17" fmla="*/ 0 h 65"/>
                <a:gd name="T18" fmla="*/ 2147483647 w 82"/>
                <a:gd name="T19" fmla="*/ 134949147 h 65"/>
                <a:gd name="T20" fmla="*/ 2147483647 w 82"/>
                <a:gd name="T21" fmla="*/ 539796074 h 65"/>
                <a:gd name="T22" fmla="*/ 2147483647 w 82"/>
                <a:gd name="T23" fmla="*/ 1484175961 h 65"/>
                <a:gd name="T24" fmla="*/ 2147483647 w 82"/>
                <a:gd name="T25" fmla="*/ 1484175961 h 65"/>
                <a:gd name="T26" fmla="*/ 1592924836 w 82"/>
                <a:gd name="T27" fmla="*/ 2147483647 h 65"/>
                <a:gd name="T28" fmla="*/ 1592924836 w 82"/>
                <a:gd name="T29" fmla="*/ 2147483647 h 65"/>
                <a:gd name="T30" fmla="*/ 796315245 w 82"/>
                <a:gd name="T31" fmla="*/ 2147483647 h 65"/>
                <a:gd name="T32" fmla="*/ 0 w 82"/>
                <a:gd name="T33" fmla="*/ 2147483647 h 65"/>
                <a:gd name="T34" fmla="*/ 0 w 82"/>
                <a:gd name="T35" fmla="*/ 2147483647 h 65"/>
                <a:gd name="T36" fmla="*/ 0 w 82"/>
                <a:gd name="T37" fmla="*/ 2147483647 h 65"/>
                <a:gd name="T38" fmla="*/ 477789255 w 82"/>
                <a:gd name="T39" fmla="*/ 2147483647 h 65"/>
                <a:gd name="T40" fmla="*/ 477789255 w 82"/>
                <a:gd name="T41" fmla="*/ 2147483647 h 65"/>
                <a:gd name="T42" fmla="*/ 796315245 w 82"/>
                <a:gd name="T43" fmla="*/ 2147483647 h 65"/>
                <a:gd name="T44" fmla="*/ 1433661570 w 82"/>
                <a:gd name="T45" fmla="*/ 2147483647 h 65"/>
                <a:gd name="T46" fmla="*/ 2147483647 w 82"/>
                <a:gd name="T47" fmla="*/ 2147483647 h 65"/>
                <a:gd name="T48" fmla="*/ 2147483647 w 82"/>
                <a:gd name="T49" fmla="*/ 2147483647 h 65"/>
                <a:gd name="T50" fmla="*/ 2147483647 w 82"/>
                <a:gd name="T51" fmla="*/ 2147483647 h 65"/>
                <a:gd name="T52" fmla="*/ 2147483647 w 82"/>
                <a:gd name="T53" fmla="*/ 2147483647 h 65"/>
                <a:gd name="T54" fmla="*/ 2147483647 w 82"/>
                <a:gd name="T55" fmla="*/ 2147483647 h 65"/>
                <a:gd name="T56" fmla="*/ 2147483647 w 82"/>
                <a:gd name="T57" fmla="*/ 2147483647 h 65"/>
                <a:gd name="T58" fmla="*/ 2147483647 w 82"/>
                <a:gd name="T59" fmla="*/ 2147483647 h 65"/>
                <a:gd name="T60" fmla="*/ 2147483647 w 82"/>
                <a:gd name="T61" fmla="*/ 2147483647 h 65"/>
                <a:gd name="T62" fmla="*/ 2147483647 w 82"/>
                <a:gd name="T63" fmla="*/ 2147483647 h 65"/>
                <a:gd name="T64" fmla="*/ 2147483647 w 82"/>
                <a:gd name="T65" fmla="*/ 2147483647 h 65"/>
                <a:gd name="T66" fmla="*/ 2147483647 w 82"/>
                <a:gd name="T67" fmla="*/ 2147483647 h 65"/>
                <a:gd name="T68" fmla="*/ 2147483647 w 82"/>
                <a:gd name="T69" fmla="*/ 2147483647 h 65"/>
                <a:gd name="T70" fmla="*/ 2147483647 w 82"/>
                <a:gd name="T71" fmla="*/ 2147483647 h 65"/>
                <a:gd name="T72" fmla="*/ 2147483647 w 82"/>
                <a:gd name="T73" fmla="*/ 2147483647 h 65"/>
                <a:gd name="T74" fmla="*/ 2147483647 w 82"/>
                <a:gd name="T75" fmla="*/ 2147483647 h 65"/>
                <a:gd name="T76" fmla="*/ 2147483647 w 82"/>
                <a:gd name="T77" fmla="*/ 2147483647 h 65"/>
                <a:gd name="T78" fmla="*/ 2147483647 w 82"/>
                <a:gd name="T79" fmla="*/ 2147483647 h 65"/>
                <a:gd name="T80" fmla="*/ 2147483647 w 82"/>
                <a:gd name="T81" fmla="*/ 2147483647 h 65"/>
                <a:gd name="T82" fmla="*/ 2147483647 w 82"/>
                <a:gd name="T83" fmla="*/ 2147483647 h 65"/>
                <a:gd name="T84" fmla="*/ 2147483647 w 82"/>
                <a:gd name="T85" fmla="*/ 2147483647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2" h="65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avLst/>
              <a:gdLst>
                <a:gd name="T0" fmla="*/ 2147483647 w 217"/>
                <a:gd name="T1" fmla="*/ 2147483647 h 184"/>
                <a:gd name="T2" fmla="*/ 2147483647 w 217"/>
                <a:gd name="T3" fmla="*/ 2147483647 h 184"/>
                <a:gd name="T4" fmla="*/ 2147483647 w 217"/>
                <a:gd name="T5" fmla="*/ 1377467504 h 184"/>
                <a:gd name="T6" fmla="*/ 2147483647 w 217"/>
                <a:gd name="T7" fmla="*/ 918502100 h 184"/>
                <a:gd name="T8" fmla="*/ 2147483647 w 217"/>
                <a:gd name="T9" fmla="*/ 1377467504 h 184"/>
                <a:gd name="T10" fmla="*/ 2147483647 w 217"/>
                <a:gd name="T11" fmla="*/ 2147483647 h 184"/>
                <a:gd name="T12" fmla="*/ 2147483647 w 217"/>
                <a:gd name="T13" fmla="*/ 2147483647 h 184"/>
                <a:gd name="T14" fmla="*/ 2147483647 w 217"/>
                <a:gd name="T15" fmla="*/ 2147483647 h 184"/>
                <a:gd name="T16" fmla="*/ 2147483647 w 217"/>
                <a:gd name="T17" fmla="*/ 306167545 h 184"/>
                <a:gd name="T18" fmla="*/ 2147483647 w 217"/>
                <a:gd name="T19" fmla="*/ 0 h 184"/>
                <a:gd name="T20" fmla="*/ 2147483647 w 217"/>
                <a:gd name="T21" fmla="*/ 765418595 h 184"/>
                <a:gd name="T22" fmla="*/ 2147483647 w 217"/>
                <a:gd name="T23" fmla="*/ 2147483647 h 184"/>
                <a:gd name="T24" fmla="*/ 1899648618 w 217"/>
                <a:gd name="T25" fmla="*/ 2147483647 h 184"/>
                <a:gd name="T26" fmla="*/ 292147113 w 217"/>
                <a:gd name="T27" fmla="*/ 2147483647 h 184"/>
                <a:gd name="T28" fmla="*/ 438358935 w 217"/>
                <a:gd name="T29" fmla="*/ 2147483647 h 184"/>
                <a:gd name="T30" fmla="*/ 1899648618 w 217"/>
                <a:gd name="T31" fmla="*/ 2147483647 h 184"/>
                <a:gd name="T32" fmla="*/ 2147483647 w 217"/>
                <a:gd name="T33" fmla="*/ 2147483647 h 184"/>
                <a:gd name="T34" fmla="*/ 2147483647 w 217"/>
                <a:gd name="T35" fmla="*/ 2147483647 h 184"/>
                <a:gd name="T36" fmla="*/ 2147483647 w 217"/>
                <a:gd name="T37" fmla="*/ 2147483647 h 184"/>
                <a:gd name="T38" fmla="*/ 2147483647 w 217"/>
                <a:gd name="T39" fmla="*/ 2147483647 h 184"/>
                <a:gd name="T40" fmla="*/ 2147483647 w 217"/>
                <a:gd name="T41" fmla="*/ 2147483647 h 184"/>
                <a:gd name="T42" fmla="*/ 2147483647 w 217"/>
                <a:gd name="T43" fmla="*/ 2147483647 h 184"/>
                <a:gd name="T44" fmla="*/ 2147483647 w 217"/>
                <a:gd name="T45" fmla="*/ 2147483647 h 184"/>
                <a:gd name="T46" fmla="*/ 2147483647 w 217"/>
                <a:gd name="T47" fmla="*/ 2147483647 h 184"/>
                <a:gd name="T48" fmla="*/ 2147483647 w 217"/>
                <a:gd name="T49" fmla="*/ 2147483647 h 184"/>
                <a:gd name="T50" fmla="*/ 2147483647 w 217"/>
                <a:gd name="T51" fmla="*/ 2147483647 h 184"/>
                <a:gd name="T52" fmla="*/ 2147483647 w 217"/>
                <a:gd name="T53" fmla="*/ 2147483647 h 184"/>
                <a:gd name="T54" fmla="*/ 2147483647 w 217"/>
                <a:gd name="T55" fmla="*/ 2147483647 h 184"/>
                <a:gd name="T56" fmla="*/ 2147483647 w 217"/>
                <a:gd name="T57" fmla="*/ 2147483647 h 184"/>
                <a:gd name="T58" fmla="*/ 2147483647 w 217"/>
                <a:gd name="T59" fmla="*/ 2147483647 h 184"/>
                <a:gd name="T60" fmla="*/ 2147483647 w 217"/>
                <a:gd name="T61" fmla="*/ 2147483647 h 184"/>
                <a:gd name="T62" fmla="*/ 2147483647 w 217"/>
                <a:gd name="T63" fmla="*/ 2147483647 h 184"/>
                <a:gd name="T64" fmla="*/ 2147483647 w 217"/>
                <a:gd name="T65" fmla="*/ 2147483647 h 184"/>
                <a:gd name="T66" fmla="*/ 2147483647 w 217"/>
                <a:gd name="T67" fmla="*/ 2147483647 h 184"/>
                <a:gd name="T68" fmla="*/ 2147483647 w 217"/>
                <a:gd name="T69" fmla="*/ 2147483647 h 184"/>
                <a:gd name="T70" fmla="*/ 2147483647 w 217"/>
                <a:gd name="T71" fmla="*/ 2147483647 h 184"/>
                <a:gd name="T72" fmla="*/ 2147483647 w 217"/>
                <a:gd name="T73" fmla="*/ 2147483647 h 184"/>
                <a:gd name="T74" fmla="*/ 2147483647 w 217"/>
                <a:gd name="T75" fmla="*/ 2147483647 h 184"/>
                <a:gd name="T76" fmla="*/ 2147483647 w 217"/>
                <a:gd name="T77" fmla="*/ 2147483647 h 184"/>
                <a:gd name="T78" fmla="*/ 2147483647 w 217"/>
                <a:gd name="T79" fmla="*/ 2147483647 h 184"/>
                <a:gd name="T80" fmla="*/ 2147483647 w 217"/>
                <a:gd name="T81" fmla="*/ 2147483647 h 184"/>
                <a:gd name="T82" fmla="*/ 2147483647 w 217"/>
                <a:gd name="T83" fmla="*/ 2147483647 h 184"/>
                <a:gd name="T84" fmla="*/ 2147483647 w 217"/>
                <a:gd name="T85" fmla="*/ 2147483647 h 184"/>
                <a:gd name="T86" fmla="*/ 2147483647 w 217"/>
                <a:gd name="T87" fmla="*/ 2147483647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7" h="184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721"/>
            <p:cNvSpPr>
              <a:spLocks/>
            </p:cNvSpPr>
            <p:nvPr/>
          </p:nvSpPr>
          <p:spPr bwMode="auto">
            <a:xfrm>
              <a:off x="2637981" y="3037361"/>
              <a:ext cx="236538" cy="260350"/>
            </a:xfrm>
            <a:custGeom>
              <a:avLst/>
              <a:gdLst>
                <a:gd name="T0" fmla="*/ 2147483647 w 447"/>
                <a:gd name="T1" fmla="*/ 2147483647 h 491"/>
                <a:gd name="T2" fmla="*/ 2147483647 w 447"/>
                <a:gd name="T3" fmla="*/ 2147483647 h 491"/>
                <a:gd name="T4" fmla="*/ 2147483647 w 447"/>
                <a:gd name="T5" fmla="*/ 2147483647 h 491"/>
                <a:gd name="T6" fmla="*/ 2147483647 w 447"/>
                <a:gd name="T7" fmla="*/ 2147483647 h 491"/>
                <a:gd name="T8" fmla="*/ 2147483647 w 447"/>
                <a:gd name="T9" fmla="*/ 2147483647 h 491"/>
                <a:gd name="T10" fmla="*/ 2147483647 w 447"/>
                <a:gd name="T11" fmla="*/ 2147483647 h 491"/>
                <a:gd name="T12" fmla="*/ 2147483647 w 447"/>
                <a:gd name="T13" fmla="*/ 2147483647 h 491"/>
                <a:gd name="T14" fmla="*/ 2147483647 w 447"/>
                <a:gd name="T15" fmla="*/ 2147483647 h 491"/>
                <a:gd name="T16" fmla="*/ 2147483647 w 447"/>
                <a:gd name="T17" fmla="*/ 2147483647 h 491"/>
                <a:gd name="T18" fmla="*/ 2147483647 w 447"/>
                <a:gd name="T19" fmla="*/ 2147483647 h 491"/>
                <a:gd name="T20" fmla="*/ 2147483647 w 447"/>
                <a:gd name="T21" fmla="*/ 2147483647 h 491"/>
                <a:gd name="T22" fmla="*/ 2147483647 w 447"/>
                <a:gd name="T23" fmla="*/ 596338303 h 491"/>
                <a:gd name="T24" fmla="*/ 2147483647 w 447"/>
                <a:gd name="T25" fmla="*/ 0 h 491"/>
                <a:gd name="T26" fmla="*/ 2074377406 w 447"/>
                <a:gd name="T27" fmla="*/ 149014584 h 491"/>
                <a:gd name="T28" fmla="*/ 444669215 w 447"/>
                <a:gd name="T29" fmla="*/ 1341691190 h 491"/>
                <a:gd name="T30" fmla="*/ 0 w 447"/>
                <a:gd name="T31" fmla="*/ 2147483647 h 491"/>
                <a:gd name="T32" fmla="*/ 444669215 w 447"/>
                <a:gd name="T33" fmla="*/ 2147483647 h 491"/>
                <a:gd name="T34" fmla="*/ 1333728244 w 447"/>
                <a:gd name="T35" fmla="*/ 2147483647 h 491"/>
                <a:gd name="T36" fmla="*/ 2147483647 w 447"/>
                <a:gd name="T37" fmla="*/ 2147483647 h 491"/>
                <a:gd name="T38" fmla="*/ 2147483647 w 447"/>
                <a:gd name="T39" fmla="*/ 2147483647 h 491"/>
                <a:gd name="T40" fmla="*/ 2147483647 w 447"/>
                <a:gd name="T41" fmla="*/ 2147483647 h 491"/>
                <a:gd name="T42" fmla="*/ 2147483647 w 447"/>
                <a:gd name="T43" fmla="*/ 2147483647 h 491"/>
                <a:gd name="T44" fmla="*/ 2147483647 w 447"/>
                <a:gd name="T45" fmla="*/ 2147483647 h 491"/>
                <a:gd name="T46" fmla="*/ 2147483647 w 447"/>
                <a:gd name="T47" fmla="*/ 2147483647 h 491"/>
                <a:gd name="T48" fmla="*/ 2147483647 w 447"/>
                <a:gd name="T49" fmla="*/ 2147483647 h 491"/>
                <a:gd name="T50" fmla="*/ 2147483647 w 447"/>
                <a:gd name="T51" fmla="*/ 2147483647 h 491"/>
                <a:gd name="T52" fmla="*/ 2147483647 w 447"/>
                <a:gd name="T53" fmla="*/ 2147483647 h 491"/>
                <a:gd name="T54" fmla="*/ 2147483647 w 447"/>
                <a:gd name="T55" fmla="*/ 2147483647 h 491"/>
                <a:gd name="T56" fmla="*/ 2147483647 w 447"/>
                <a:gd name="T57" fmla="*/ 2147483647 h 491"/>
                <a:gd name="T58" fmla="*/ 2147483647 w 447"/>
                <a:gd name="T59" fmla="*/ 2147483647 h 491"/>
                <a:gd name="T60" fmla="*/ 2147483647 w 447"/>
                <a:gd name="T61" fmla="*/ 2147483647 h 491"/>
                <a:gd name="T62" fmla="*/ 2147483647 w 447"/>
                <a:gd name="T63" fmla="*/ 2147483647 h 491"/>
                <a:gd name="T64" fmla="*/ 2147483647 w 447"/>
                <a:gd name="T65" fmla="*/ 2147483647 h 491"/>
                <a:gd name="T66" fmla="*/ 2147483647 w 447"/>
                <a:gd name="T67" fmla="*/ 2147483647 h 491"/>
                <a:gd name="T68" fmla="*/ 2147483647 w 447"/>
                <a:gd name="T69" fmla="*/ 2147483647 h 491"/>
                <a:gd name="T70" fmla="*/ 2147483647 w 447"/>
                <a:gd name="T71" fmla="*/ 2147483647 h 491"/>
                <a:gd name="T72" fmla="*/ 2147483647 w 447"/>
                <a:gd name="T73" fmla="*/ 2147483647 h 491"/>
                <a:gd name="T74" fmla="*/ 2147483647 w 447"/>
                <a:gd name="T75" fmla="*/ 2147483647 h 491"/>
                <a:gd name="T76" fmla="*/ 2147483647 w 447"/>
                <a:gd name="T77" fmla="*/ 2147483647 h 491"/>
                <a:gd name="T78" fmla="*/ 2147483647 w 447"/>
                <a:gd name="T79" fmla="*/ 2147483647 h 491"/>
                <a:gd name="T80" fmla="*/ 2147483647 w 447"/>
                <a:gd name="T81" fmla="*/ 2147483647 h 491"/>
                <a:gd name="T82" fmla="*/ 2147483647 w 447"/>
                <a:gd name="T83" fmla="*/ 2147483647 h 491"/>
                <a:gd name="T84" fmla="*/ 2147483647 w 447"/>
                <a:gd name="T85" fmla="*/ 2147483647 h 491"/>
                <a:gd name="T86" fmla="*/ 2147483647 w 447"/>
                <a:gd name="T87" fmla="*/ 2147483647 h 491"/>
                <a:gd name="T88" fmla="*/ 2147483647 w 447"/>
                <a:gd name="T89" fmla="*/ 2147483647 h 491"/>
                <a:gd name="T90" fmla="*/ 2147483647 w 447"/>
                <a:gd name="T91" fmla="*/ 2147483647 h 491"/>
                <a:gd name="T92" fmla="*/ 2147483647 w 447"/>
                <a:gd name="T93" fmla="*/ 2147483647 h 491"/>
                <a:gd name="T94" fmla="*/ 2147483647 w 447"/>
                <a:gd name="T95" fmla="*/ 2147483647 h 491"/>
                <a:gd name="T96" fmla="*/ 2147483647 w 447"/>
                <a:gd name="T97" fmla="*/ 2147483647 h 491"/>
                <a:gd name="T98" fmla="*/ 2147483647 w 447"/>
                <a:gd name="T99" fmla="*/ 2147483647 h 491"/>
                <a:gd name="T100" fmla="*/ 2147483647 w 447"/>
                <a:gd name="T101" fmla="*/ 2147483647 h 491"/>
                <a:gd name="T102" fmla="*/ 2147483647 w 447"/>
                <a:gd name="T103" fmla="*/ 2147483647 h 491"/>
                <a:gd name="T104" fmla="*/ 2147483647 w 447"/>
                <a:gd name="T105" fmla="*/ 2147483647 h 491"/>
                <a:gd name="T106" fmla="*/ 2147483647 w 447"/>
                <a:gd name="T107" fmla="*/ 2147483647 h 491"/>
                <a:gd name="T108" fmla="*/ 2147483647 w 447"/>
                <a:gd name="T109" fmla="*/ 2147483647 h 491"/>
                <a:gd name="T110" fmla="*/ 2147483647 w 447"/>
                <a:gd name="T111" fmla="*/ 2147483647 h 491"/>
                <a:gd name="T112" fmla="*/ 2147483647 w 447"/>
                <a:gd name="T113" fmla="*/ 2147483647 h 491"/>
                <a:gd name="T114" fmla="*/ 2147483647 w 447"/>
                <a:gd name="T115" fmla="*/ 2147483647 h 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7" h="491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722"/>
            <p:cNvSpPr>
              <a:spLocks/>
            </p:cNvSpPr>
            <p:nvPr/>
          </p:nvSpPr>
          <p:spPr bwMode="auto">
            <a:xfrm>
              <a:off x="2279206" y="2716686"/>
              <a:ext cx="125413" cy="250825"/>
            </a:xfrm>
            <a:custGeom>
              <a:avLst/>
              <a:gdLst>
                <a:gd name="T0" fmla="*/ 2147483647 w 236"/>
                <a:gd name="T1" fmla="*/ 2147483647 h 474"/>
                <a:gd name="T2" fmla="*/ 2147483647 w 236"/>
                <a:gd name="T3" fmla="*/ 2147483647 h 474"/>
                <a:gd name="T4" fmla="*/ 2147483647 w 236"/>
                <a:gd name="T5" fmla="*/ 2147483647 h 474"/>
                <a:gd name="T6" fmla="*/ 2147483647 w 236"/>
                <a:gd name="T7" fmla="*/ 2147483647 h 474"/>
                <a:gd name="T8" fmla="*/ 2147483647 w 236"/>
                <a:gd name="T9" fmla="*/ 2147483647 h 474"/>
                <a:gd name="T10" fmla="*/ 2147483647 w 236"/>
                <a:gd name="T11" fmla="*/ 2147483647 h 474"/>
                <a:gd name="T12" fmla="*/ 2147483647 w 236"/>
                <a:gd name="T13" fmla="*/ 2147483647 h 474"/>
                <a:gd name="T14" fmla="*/ 2147483647 w 236"/>
                <a:gd name="T15" fmla="*/ 2147483647 h 474"/>
                <a:gd name="T16" fmla="*/ 2147483647 w 236"/>
                <a:gd name="T17" fmla="*/ 2147483647 h 474"/>
                <a:gd name="T18" fmla="*/ 2147483647 w 236"/>
                <a:gd name="T19" fmla="*/ 1185313754 h 474"/>
                <a:gd name="T20" fmla="*/ 2147483647 w 236"/>
                <a:gd name="T21" fmla="*/ 0 h 474"/>
                <a:gd name="T22" fmla="*/ 2147483647 w 236"/>
                <a:gd name="T23" fmla="*/ 740925938 h 474"/>
                <a:gd name="T24" fmla="*/ 2147483647 w 236"/>
                <a:gd name="T25" fmla="*/ 2147483647 h 474"/>
                <a:gd name="T26" fmla="*/ 1050519337 w 236"/>
                <a:gd name="T27" fmla="*/ 2147483647 h 474"/>
                <a:gd name="T28" fmla="*/ 0 w 236"/>
                <a:gd name="T29" fmla="*/ 2147483647 h 474"/>
                <a:gd name="T30" fmla="*/ 900283597 w 236"/>
                <a:gd name="T31" fmla="*/ 2147483647 h 474"/>
                <a:gd name="T32" fmla="*/ 2147483647 w 236"/>
                <a:gd name="T33" fmla="*/ 2147483647 h 474"/>
                <a:gd name="T34" fmla="*/ 2147483647 w 236"/>
                <a:gd name="T35" fmla="*/ 2147483647 h 474"/>
                <a:gd name="T36" fmla="*/ 2147483647 w 236"/>
                <a:gd name="T37" fmla="*/ 2147483647 h 474"/>
                <a:gd name="T38" fmla="*/ 2147483647 w 236"/>
                <a:gd name="T39" fmla="*/ 2147483647 h 474"/>
                <a:gd name="T40" fmla="*/ 2147483647 w 236"/>
                <a:gd name="T41" fmla="*/ 2147483647 h 474"/>
                <a:gd name="T42" fmla="*/ 2147483647 w 236"/>
                <a:gd name="T43" fmla="*/ 2147483647 h 474"/>
                <a:gd name="T44" fmla="*/ 2147483647 w 236"/>
                <a:gd name="T45" fmla="*/ 2147483647 h 474"/>
                <a:gd name="T46" fmla="*/ 2147483647 w 236"/>
                <a:gd name="T47" fmla="*/ 2147483647 h 474"/>
                <a:gd name="T48" fmla="*/ 2147483647 w 236"/>
                <a:gd name="T49" fmla="*/ 2147483647 h 474"/>
                <a:gd name="T50" fmla="*/ 2147483647 w 236"/>
                <a:gd name="T51" fmla="*/ 2147483647 h 474"/>
                <a:gd name="T52" fmla="*/ 2147483647 w 236"/>
                <a:gd name="T53" fmla="*/ 2147483647 h 474"/>
                <a:gd name="T54" fmla="*/ 2147483647 w 236"/>
                <a:gd name="T55" fmla="*/ 2147483647 h 474"/>
                <a:gd name="T56" fmla="*/ 2147483647 w 236"/>
                <a:gd name="T57" fmla="*/ 2147483647 h 474"/>
                <a:gd name="T58" fmla="*/ 2147483647 w 236"/>
                <a:gd name="T59" fmla="*/ 2147483647 h 474"/>
                <a:gd name="T60" fmla="*/ 2147483647 w 236"/>
                <a:gd name="T61" fmla="*/ 2147483647 h 474"/>
                <a:gd name="T62" fmla="*/ 2147483647 w 236"/>
                <a:gd name="T63" fmla="*/ 2147483647 h 474"/>
                <a:gd name="T64" fmla="*/ 2147483647 w 236"/>
                <a:gd name="T65" fmla="*/ 2147483647 h 474"/>
                <a:gd name="T66" fmla="*/ 2147483647 w 236"/>
                <a:gd name="T67" fmla="*/ 2147483647 h 474"/>
                <a:gd name="T68" fmla="*/ 2147483647 w 236"/>
                <a:gd name="T69" fmla="*/ 2147483647 h 474"/>
                <a:gd name="T70" fmla="*/ 2147483647 w 236"/>
                <a:gd name="T71" fmla="*/ 2147483647 h 474"/>
                <a:gd name="T72" fmla="*/ 2147483647 w 236"/>
                <a:gd name="T73" fmla="*/ 2147483647 h 474"/>
                <a:gd name="T74" fmla="*/ 2147483647 w 236"/>
                <a:gd name="T75" fmla="*/ 2147483647 h 474"/>
                <a:gd name="T76" fmla="*/ 2147483647 w 236"/>
                <a:gd name="T77" fmla="*/ 2147483647 h 474"/>
                <a:gd name="T78" fmla="*/ 2147483647 w 236"/>
                <a:gd name="T79" fmla="*/ 2147483647 h 474"/>
                <a:gd name="T80" fmla="*/ 2147483647 w 236"/>
                <a:gd name="T81" fmla="*/ 2147483647 h 474"/>
                <a:gd name="T82" fmla="*/ 2147483647 w 236"/>
                <a:gd name="T83" fmla="*/ 2147483647 h 474"/>
                <a:gd name="T84" fmla="*/ 2147483647 w 236"/>
                <a:gd name="T85" fmla="*/ 2147483647 h 474"/>
                <a:gd name="T86" fmla="*/ 2147483647 w 236"/>
                <a:gd name="T87" fmla="*/ 2147483647 h 474"/>
                <a:gd name="T88" fmla="*/ 2147483647 w 236"/>
                <a:gd name="T89" fmla="*/ 2147483647 h 474"/>
                <a:gd name="T90" fmla="*/ 2147483647 w 236"/>
                <a:gd name="T91" fmla="*/ 2147483647 h 474"/>
                <a:gd name="T92" fmla="*/ 2147483647 w 236"/>
                <a:gd name="T93" fmla="*/ 2147483647 h 474"/>
                <a:gd name="T94" fmla="*/ 2147483647 w 236"/>
                <a:gd name="T95" fmla="*/ 2147483647 h 474"/>
                <a:gd name="T96" fmla="*/ 2147483647 w 236"/>
                <a:gd name="T97" fmla="*/ 2147483647 h 474"/>
                <a:gd name="T98" fmla="*/ 2147483647 w 236"/>
                <a:gd name="T99" fmla="*/ 2147483647 h 474"/>
                <a:gd name="T100" fmla="*/ 2147483647 w 236"/>
                <a:gd name="T101" fmla="*/ 2147483647 h 474"/>
                <a:gd name="T102" fmla="*/ 2147483647 w 236"/>
                <a:gd name="T103" fmla="*/ 2147483647 h 474"/>
                <a:gd name="T104" fmla="*/ 2147483647 w 236"/>
                <a:gd name="T105" fmla="*/ 2147483647 h 474"/>
                <a:gd name="T106" fmla="*/ 2147483647 w 236"/>
                <a:gd name="T107" fmla="*/ 2147483647 h 474"/>
                <a:gd name="T108" fmla="*/ 2147483647 w 236"/>
                <a:gd name="T109" fmla="*/ 2147483647 h 474"/>
                <a:gd name="T110" fmla="*/ 2147483647 w 236"/>
                <a:gd name="T111" fmla="*/ 2147483647 h 474"/>
                <a:gd name="T112" fmla="*/ 2147483647 w 236"/>
                <a:gd name="T113" fmla="*/ 2147483647 h 474"/>
                <a:gd name="T114" fmla="*/ 2147483647 w 236"/>
                <a:gd name="T115" fmla="*/ 2147483647 h 4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6" h="474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723"/>
            <p:cNvSpPr>
              <a:spLocks/>
            </p:cNvSpPr>
            <p:nvPr/>
          </p:nvSpPr>
          <p:spPr bwMode="auto">
            <a:xfrm>
              <a:off x="2236343" y="2683348"/>
              <a:ext cx="204788" cy="74613"/>
            </a:xfrm>
            <a:custGeom>
              <a:avLst/>
              <a:gdLst>
                <a:gd name="T0" fmla="*/ 2147483647 w 388"/>
                <a:gd name="T1" fmla="*/ 1481871860 h 141"/>
                <a:gd name="T2" fmla="*/ 2147483647 w 388"/>
                <a:gd name="T3" fmla="*/ 1333740713 h 141"/>
                <a:gd name="T4" fmla="*/ 2147483647 w 388"/>
                <a:gd name="T5" fmla="*/ 148131147 h 141"/>
                <a:gd name="T6" fmla="*/ 2147483647 w 388"/>
                <a:gd name="T7" fmla="*/ 0 h 141"/>
                <a:gd name="T8" fmla="*/ 2147483647 w 388"/>
                <a:gd name="T9" fmla="*/ 148131147 h 141"/>
                <a:gd name="T10" fmla="*/ 2147483647 w 388"/>
                <a:gd name="T11" fmla="*/ 889066812 h 141"/>
                <a:gd name="T12" fmla="*/ 588076716 w 388"/>
                <a:gd name="T13" fmla="*/ 2147483647 h 141"/>
                <a:gd name="T14" fmla="*/ 0 w 388"/>
                <a:gd name="T15" fmla="*/ 2147483647 h 141"/>
                <a:gd name="T16" fmla="*/ 0 w 388"/>
                <a:gd name="T17" fmla="*/ 2147483647 h 141"/>
                <a:gd name="T18" fmla="*/ 882254150 w 388"/>
                <a:gd name="T19" fmla="*/ 2147483647 h 141"/>
                <a:gd name="T20" fmla="*/ 1911318072 w 388"/>
                <a:gd name="T21" fmla="*/ 2147483647 h 141"/>
                <a:gd name="T22" fmla="*/ 2147483647 w 388"/>
                <a:gd name="T23" fmla="*/ 2147483647 h 141"/>
                <a:gd name="T24" fmla="*/ 2147483647 w 388"/>
                <a:gd name="T25" fmla="*/ 2147483647 h 141"/>
                <a:gd name="T26" fmla="*/ 2147483647 w 388"/>
                <a:gd name="T27" fmla="*/ 2147483647 h 141"/>
                <a:gd name="T28" fmla="*/ 2147483647 w 388"/>
                <a:gd name="T29" fmla="*/ 2147483647 h 141"/>
                <a:gd name="T30" fmla="*/ 2147483647 w 388"/>
                <a:gd name="T31" fmla="*/ 2147483647 h 141"/>
                <a:gd name="T32" fmla="*/ 2147483647 w 388"/>
                <a:gd name="T33" fmla="*/ 2147483647 h 141"/>
                <a:gd name="T34" fmla="*/ 2147483647 w 388"/>
                <a:gd name="T35" fmla="*/ 2147483647 h 141"/>
                <a:gd name="T36" fmla="*/ 2147483647 w 388"/>
                <a:gd name="T37" fmla="*/ 2147483647 h 141"/>
                <a:gd name="T38" fmla="*/ 2147483647 w 388"/>
                <a:gd name="T39" fmla="*/ 2147483647 h 141"/>
                <a:gd name="T40" fmla="*/ 2147483647 w 388"/>
                <a:gd name="T41" fmla="*/ 2147483647 h 141"/>
                <a:gd name="T42" fmla="*/ 2147483647 w 388"/>
                <a:gd name="T43" fmla="*/ 2147483647 h 141"/>
                <a:gd name="T44" fmla="*/ 2147483647 w 388"/>
                <a:gd name="T45" fmla="*/ 2147483647 h 141"/>
                <a:gd name="T46" fmla="*/ 2147483647 w 388"/>
                <a:gd name="T47" fmla="*/ 2147483647 h 141"/>
                <a:gd name="T48" fmla="*/ 2147483647 w 388"/>
                <a:gd name="T49" fmla="*/ 2147483647 h 141"/>
                <a:gd name="T50" fmla="*/ 2147483647 w 388"/>
                <a:gd name="T51" fmla="*/ 2147483647 h 141"/>
                <a:gd name="T52" fmla="*/ 2147483647 w 388"/>
                <a:gd name="T53" fmla="*/ 2147483647 h 141"/>
                <a:gd name="T54" fmla="*/ 2147483647 w 388"/>
                <a:gd name="T55" fmla="*/ 2147483647 h 141"/>
                <a:gd name="T56" fmla="*/ 2147483647 w 388"/>
                <a:gd name="T57" fmla="*/ 2147483647 h 141"/>
                <a:gd name="T58" fmla="*/ 2147483647 w 388"/>
                <a:gd name="T59" fmla="*/ 2147483647 h 141"/>
                <a:gd name="T60" fmla="*/ 2147483647 w 388"/>
                <a:gd name="T61" fmla="*/ 2147483647 h 141"/>
                <a:gd name="T62" fmla="*/ 2147483647 w 388"/>
                <a:gd name="T63" fmla="*/ 2147483647 h 141"/>
                <a:gd name="T64" fmla="*/ 2147483647 w 388"/>
                <a:gd name="T65" fmla="*/ 2147483647 h 141"/>
                <a:gd name="T66" fmla="*/ 2147483647 w 388"/>
                <a:gd name="T67" fmla="*/ 2147483647 h 141"/>
                <a:gd name="T68" fmla="*/ 2147483647 w 388"/>
                <a:gd name="T69" fmla="*/ 2147483647 h 141"/>
                <a:gd name="T70" fmla="*/ 2147483647 w 388"/>
                <a:gd name="T71" fmla="*/ 2147483647 h 141"/>
                <a:gd name="T72" fmla="*/ 2147483647 w 388"/>
                <a:gd name="T73" fmla="*/ 2147483647 h 141"/>
                <a:gd name="T74" fmla="*/ 2147483647 w 388"/>
                <a:gd name="T75" fmla="*/ 2147483647 h 141"/>
                <a:gd name="T76" fmla="*/ 2147483647 w 388"/>
                <a:gd name="T77" fmla="*/ 2147483647 h 141"/>
                <a:gd name="T78" fmla="*/ 2147483647 w 388"/>
                <a:gd name="T79" fmla="*/ 2147483647 h 141"/>
                <a:gd name="T80" fmla="*/ 2147483647 w 388"/>
                <a:gd name="T81" fmla="*/ 2147483647 h 141"/>
                <a:gd name="T82" fmla="*/ 2147483647 w 388"/>
                <a:gd name="T83" fmla="*/ 2147483647 h 141"/>
                <a:gd name="T84" fmla="*/ 2147483647 w 388"/>
                <a:gd name="T85" fmla="*/ 2147483647 h 141"/>
                <a:gd name="T86" fmla="*/ 2147483647 w 388"/>
                <a:gd name="T87" fmla="*/ 2147483647 h 141"/>
                <a:gd name="T88" fmla="*/ 2147483647 w 388"/>
                <a:gd name="T89" fmla="*/ 2147483647 h 141"/>
                <a:gd name="T90" fmla="*/ 2147483647 w 388"/>
                <a:gd name="T91" fmla="*/ 2147483647 h 141"/>
                <a:gd name="T92" fmla="*/ 2147483647 w 388"/>
                <a:gd name="T93" fmla="*/ 2147483647 h 141"/>
                <a:gd name="T94" fmla="*/ 2147483647 w 388"/>
                <a:gd name="T95" fmla="*/ 2147483647 h 141"/>
                <a:gd name="T96" fmla="*/ 2147483647 w 388"/>
                <a:gd name="T97" fmla="*/ 2147483647 h 141"/>
                <a:gd name="T98" fmla="*/ 2147483647 w 388"/>
                <a:gd name="T99" fmla="*/ 2147483647 h 141"/>
                <a:gd name="T100" fmla="*/ 2147483647 w 388"/>
                <a:gd name="T101" fmla="*/ 2147483647 h 141"/>
                <a:gd name="T102" fmla="*/ 2147483647 w 388"/>
                <a:gd name="T103" fmla="*/ 2147483647 h 141"/>
                <a:gd name="T104" fmla="*/ 2147483647 w 388"/>
                <a:gd name="T105" fmla="*/ 2147483647 h 141"/>
                <a:gd name="T106" fmla="*/ 2147483647 w 388"/>
                <a:gd name="T107" fmla="*/ 2147483647 h 141"/>
                <a:gd name="T108" fmla="*/ 2147483647 w 388"/>
                <a:gd name="T109" fmla="*/ 2147483647 h 141"/>
                <a:gd name="T110" fmla="*/ 2147483647 w 388"/>
                <a:gd name="T111" fmla="*/ 2147483647 h 141"/>
                <a:gd name="T112" fmla="*/ 2147483647 w 388"/>
                <a:gd name="T113" fmla="*/ 2147483647 h 141"/>
                <a:gd name="T114" fmla="*/ 2147483647 w 388"/>
                <a:gd name="T115" fmla="*/ 1778134153 h 141"/>
                <a:gd name="T116" fmla="*/ 2147483647 w 388"/>
                <a:gd name="T117" fmla="*/ 1481871860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8" h="141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724"/>
            <p:cNvSpPr>
              <a:spLocks/>
            </p:cNvSpPr>
            <p:nvPr/>
          </p:nvSpPr>
          <p:spPr bwMode="auto">
            <a:xfrm>
              <a:off x="2279206" y="2549998"/>
              <a:ext cx="136525" cy="155575"/>
            </a:xfrm>
            <a:custGeom>
              <a:avLst/>
              <a:gdLst>
                <a:gd name="T0" fmla="*/ 2147483647 w 257"/>
                <a:gd name="T1" fmla="*/ 2147483647 h 293"/>
                <a:gd name="T2" fmla="*/ 2147483647 w 257"/>
                <a:gd name="T3" fmla="*/ 2147483647 h 293"/>
                <a:gd name="T4" fmla="*/ 2147483647 w 257"/>
                <a:gd name="T5" fmla="*/ 2147483647 h 293"/>
                <a:gd name="T6" fmla="*/ 2147483647 w 257"/>
                <a:gd name="T7" fmla="*/ 299411787 h 293"/>
                <a:gd name="T8" fmla="*/ 2147483647 w 257"/>
                <a:gd name="T9" fmla="*/ 149706159 h 293"/>
                <a:gd name="T10" fmla="*/ 2147483647 w 257"/>
                <a:gd name="T11" fmla="*/ 2147483647 h 293"/>
                <a:gd name="T12" fmla="*/ 2147483647 w 257"/>
                <a:gd name="T13" fmla="*/ 2147483647 h 293"/>
                <a:gd name="T14" fmla="*/ 2147483647 w 257"/>
                <a:gd name="T15" fmla="*/ 2147483647 h 293"/>
                <a:gd name="T16" fmla="*/ 2147483647 w 257"/>
                <a:gd name="T17" fmla="*/ 2147483647 h 293"/>
                <a:gd name="T18" fmla="*/ 2147483647 w 257"/>
                <a:gd name="T19" fmla="*/ 2147483647 h 293"/>
                <a:gd name="T20" fmla="*/ 2147483647 w 257"/>
                <a:gd name="T21" fmla="*/ 2147483647 h 293"/>
                <a:gd name="T22" fmla="*/ 899373577 w 257"/>
                <a:gd name="T23" fmla="*/ 2147483647 h 293"/>
                <a:gd name="T24" fmla="*/ 149848671 w 257"/>
                <a:gd name="T25" fmla="*/ 2147483647 h 293"/>
                <a:gd name="T26" fmla="*/ 449828095 w 257"/>
                <a:gd name="T27" fmla="*/ 2147483647 h 293"/>
                <a:gd name="T28" fmla="*/ 2147483647 w 257"/>
                <a:gd name="T29" fmla="*/ 2147483647 h 293"/>
                <a:gd name="T30" fmla="*/ 2147483647 w 257"/>
                <a:gd name="T31" fmla="*/ 2147483647 h 293"/>
                <a:gd name="T32" fmla="*/ 2147483647 w 257"/>
                <a:gd name="T33" fmla="*/ 2147483647 h 293"/>
                <a:gd name="T34" fmla="*/ 2147483647 w 257"/>
                <a:gd name="T35" fmla="*/ 2147483647 h 293"/>
                <a:gd name="T36" fmla="*/ 2147483647 w 257"/>
                <a:gd name="T37" fmla="*/ 2147483647 h 293"/>
                <a:gd name="T38" fmla="*/ 2147483647 w 257"/>
                <a:gd name="T39" fmla="*/ 2147483647 h 293"/>
                <a:gd name="T40" fmla="*/ 2147483647 w 257"/>
                <a:gd name="T41" fmla="*/ 2147483647 h 293"/>
                <a:gd name="T42" fmla="*/ 2147483647 w 257"/>
                <a:gd name="T43" fmla="*/ 2147483647 h 293"/>
                <a:gd name="T44" fmla="*/ 2147483647 w 257"/>
                <a:gd name="T45" fmla="*/ 2147483647 h 293"/>
                <a:gd name="T46" fmla="*/ 2147483647 w 257"/>
                <a:gd name="T47" fmla="*/ 2147483647 h 293"/>
                <a:gd name="T48" fmla="*/ 2147483647 w 257"/>
                <a:gd name="T49" fmla="*/ 2147483647 h 293"/>
                <a:gd name="T50" fmla="*/ 2147483647 w 257"/>
                <a:gd name="T51" fmla="*/ 2147483647 h 293"/>
                <a:gd name="T52" fmla="*/ 2147483647 w 257"/>
                <a:gd name="T53" fmla="*/ 2147483647 h 293"/>
                <a:gd name="T54" fmla="*/ 2147483647 w 257"/>
                <a:gd name="T55" fmla="*/ 2147483647 h 293"/>
                <a:gd name="T56" fmla="*/ 2147483647 w 257"/>
                <a:gd name="T57" fmla="*/ 2147483647 h 293"/>
                <a:gd name="T58" fmla="*/ 2147483647 w 257"/>
                <a:gd name="T59" fmla="*/ 2147483647 h 293"/>
                <a:gd name="T60" fmla="*/ 2147483647 w 257"/>
                <a:gd name="T61" fmla="*/ 2147483647 h 293"/>
                <a:gd name="T62" fmla="*/ 2147483647 w 257"/>
                <a:gd name="T63" fmla="*/ 2147483647 h 293"/>
                <a:gd name="T64" fmla="*/ 2147483647 w 257"/>
                <a:gd name="T65" fmla="*/ 2147483647 h 293"/>
                <a:gd name="T66" fmla="*/ 2147483647 w 257"/>
                <a:gd name="T67" fmla="*/ 2147483647 h 293"/>
                <a:gd name="T68" fmla="*/ 2147483647 w 257"/>
                <a:gd name="T69" fmla="*/ 2147483647 h 293"/>
                <a:gd name="T70" fmla="*/ 2147483647 w 257"/>
                <a:gd name="T71" fmla="*/ 2147483647 h 293"/>
                <a:gd name="T72" fmla="*/ 2147483647 w 257"/>
                <a:gd name="T73" fmla="*/ 2147483647 h 293"/>
                <a:gd name="T74" fmla="*/ 2147483647 w 257"/>
                <a:gd name="T75" fmla="*/ 2147483647 h 293"/>
                <a:gd name="T76" fmla="*/ 2147483647 w 257"/>
                <a:gd name="T77" fmla="*/ 2147483647 h 293"/>
                <a:gd name="T78" fmla="*/ 2147483647 w 257"/>
                <a:gd name="T79" fmla="*/ 2147483647 h 293"/>
                <a:gd name="T80" fmla="*/ 2147483647 w 257"/>
                <a:gd name="T81" fmla="*/ 2147483647 h 293"/>
                <a:gd name="T82" fmla="*/ 2147483647 w 257"/>
                <a:gd name="T83" fmla="*/ 2147483647 h 293"/>
                <a:gd name="T84" fmla="*/ 2147483647 w 257"/>
                <a:gd name="T85" fmla="*/ 2147483647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7" h="293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725"/>
            <p:cNvSpPr>
              <a:spLocks/>
            </p:cNvSpPr>
            <p:nvPr/>
          </p:nvSpPr>
          <p:spPr bwMode="auto">
            <a:xfrm>
              <a:off x="2449068" y="2564286"/>
              <a:ext cx="44450" cy="36513"/>
            </a:xfrm>
            <a:custGeom>
              <a:avLst/>
              <a:gdLst>
                <a:gd name="T0" fmla="*/ 2147483647 w 82"/>
                <a:gd name="T1" fmla="*/ 647443611 h 67"/>
                <a:gd name="T2" fmla="*/ 2147483647 w 82"/>
                <a:gd name="T3" fmla="*/ 647443611 h 67"/>
                <a:gd name="T4" fmla="*/ 2147483647 w 82"/>
                <a:gd name="T5" fmla="*/ 485582572 h 67"/>
                <a:gd name="T6" fmla="*/ 2147483647 w 82"/>
                <a:gd name="T7" fmla="*/ 485582572 h 67"/>
                <a:gd name="T8" fmla="*/ 2147483647 w 82"/>
                <a:gd name="T9" fmla="*/ 971165144 h 67"/>
                <a:gd name="T10" fmla="*/ 2147483647 w 82"/>
                <a:gd name="T11" fmla="*/ 971165144 h 67"/>
                <a:gd name="T12" fmla="*/ 2147483647 w 82"/>
                <a:gd name="T13" fmla="*/ 1618608756 h 67"/>
                <a:gd name="T14" fmla="*/ 2147483647 w 82"/>
                <a:gd name="T15" fmla="*/ 1618608756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070714091 w 82"/>
                <a:gd name="T21" fmla="*/ 2147483647 h 67"/>
                <a:gd name="T22" fmla="*/ 796315245 w 82"/>
                <a:gd name="T23" fmla="*/ 2147483647 h 67"/>
                <a:gd name="T24" fmla="*/ 318525990 w 82"/>
                <a:gd name="T25" fmla="*/ 2147483647 h 67"/>
                <a:gd name="T26" fmla="*/ 0 w 82"/>
                <a:gd name="T27" fmla="*/ 2147483647 h 67"/>
                <a:gd name="T28" fmla="*/ 0 w 82"/>
                <a:gd name="T29" fmla="*/ 2147483647 h 67"/>
                <a:gd name="T30" fmla="*/ 0 w 82"/>
                <a:gd name="T31" fmla="*/ 2147483647 h 67"/>
                <a:gd name="T32" fmla="*/ 0 w 82"/>
                <a:gd name="T33" fmla="*/ 2147483647 h 67"/>
                <a:gd name="T34" fmla="*/ 159263266 w 82"/>
                <a:gd name="T35" fmla="*/ 2147483647 h 67"/>
                <a:gd name="T36" fmla="*/ 796315245 w 82"/>
                <a:gd name="T37" fmla="*/ 2147483647 h 67"/>
                <a:gd name="T38" fmla="*/ 1433661570 w 82"/>
                <a:gd name="T39" fmla="*/ 2147483647 h 67"/>
                <a:gd name="T40" fmla="*/ 2070714091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2147483647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2147483647 w 82"/>
                <a:gd name="T63" fmla="*/ 2147483647 h 67"/>
                <a:gd name="T64" fmla="*/ 2147483647 w 82"/>
                <a:gd name="T65" fmla="*/ 2147483647 h 67"/>
                <a:gd name="T66" fmla="*/ 2147483647 w 82"/>
                <a:gd name="T67" fmla="*/ 2147483647 h 67"/>
                <a:gd name="T68" fmla="*/ 2147483647 w 82"/>
                <a:gd name="T69" fmla="*/ 2147483647 h 67"/>
                <a:gd name="T70" fmla="*/ 2147483647 w 82"/>
                <a:gd name="T71" fmla="*/ 2147483647 h 67"/>
                <a:gd name="T72" fmla="*/ 2147483647 w 82"/>
                <a:gd name="T73" fmla="*/ 2147483647 h 67"/>
                <a:gd name="T74" fmla="*/ 2147483647 w 82"/>
                <a:gd name="T75" fmla="*/ 2147483647 h 67"/>
                <a:gd name="T76" fmla="*/ 2147483647 w 82"/>
                <a:gd name="T77" fmla="*/ 2147483647 h 67"/>
                <a:gd name="T78" fmla="*/ 2147483647 w 82"/>
                <a:gd name="T79" fmla="*/ 1294887223 h 67"/>
                <a:gd name="T80" fmla="*/ 2147483647 w 82"/>
                <a:gd name="T81" fmla="*/ 647443611 h 67"/>
                <a:gd name="T82" fmla="*/ 2147483647 w 82"/>
                <a:gd name="T83" fmla="*/ 161861039 h 67"/>
                <a:gd name="T84" fmla="*/ 2147483647 w 82"/>
                <a:gd name="T85" fmla="*/ 0 h 67"/>
                <a:gd name="T86" fmla="*/ 2147483647 w 82"/>
                <a:gd name="T87" fmla="*/ 0 h 67"/>
                <a:gd name="T88" fmla="*/ 2147483647 w 82"/>
                <a:gd name="T89" fmla="*/ 647443611 h 67"/>
                <a:gd name="T90" fmla="*/ 2147483647 w 82"/>
                <a:gd name="T91" fmla="*/ 647443611 h 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2" h="67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726"/>
            <p:cNvSpPr>
              <a:spLocks/>
            </p:cNvSpPr>
            <p:nvPr/>
          </p:nvSpPr>
          <p:spPr bwMode="auto">
            <a:xfrm>
              <a:off x="2463356" y="2623023"/>
              <a:ext cx="52388" cy="15875"/>
            </a:xfrm>
            <a:custGeom>
              <a:avLst/>
              <a:gdLst>
                <a:gd name="T0" fmla="*/ 2147483647 w 99"/>
                <a:gd name="T1" fmla="*/ 488280273 h 32"/>
                <a:gd name="T2" fmla="*/ 2147483647 w 99"/>
                <a:gd name="T3" fmla="*/ 488280273 h 32"/>
                <a:gd name="T4" fmla="*/ 2147483647 w 99"/>
                <a:gd name="T5" fmla="*/ 488280273 h 32"/>
                <a:gd name="T6" fmla="*/ 2147483647 w 99"/>
                <a:gd name="T7" fmla="*/ 488280273 h 32"/>
                <a:gd name="T8" fmla="*/ 2147483647 w 99"/>
                <a:gd name="T9" fmla="*/ 488280273 h 32"/>
                <a:gd name="T10" fmla="*/ 2147483647 w 99"/>
                <a:gd name="T11" fmla="*/ 488280273 h 32"/>
                <a:gd name="T12" fmla="*/ 2147483647 w 99"/>
                <a:gd name="T13" fmla="*/ 244140137 h 32"/>
                <a:gd name="T14" fmla="*/ 2147483647 w 99"/>
                <a:gd name="T15" fmla="*/ 0 h 32"/>
                <a:gd name="T16" fmla="*/ 2147483647 w 99"/>
                <a:gd name="T17" fmla="*/ 0 h 32"/>
                <a:gd name="T18" fmla="*/ 1630012403 w 99"/>
                <a:gd name="T19" fmla="*/ 0 h 32"/>
                <a:gd name="T20" fmla="*/ 1037204083 w 99"/>
                <a:gd name="T21" fmla="*/ 244140137 h 32"/>
                <a:gd name="T22" fmla="*/ 296264194 w 99"/>
                <a:gd name="T23" fmla="*/ 732666473 h 32"/>
                <a:gd name="T24" fmla="*/ 0 w 99"/>
                <a:gd name="T25" fmla="*/ 1465086883 h 32"/>
                <a:gd name="T26" fmla="*/ 0 w 99"/>
                <a:gd name="T27" fmla="*/ 2075683535 h 32"/>
                <a:gd name="T28" fmla="*/ 148132097 w 99"/>
                <a:gd name="T29" fmla="*/ 2147483647 h 32"/>
                <a:gd name="T30" fmla="*/ 592808320 w 99"/>
                <a:gd name="T31" fmla="*/ 2147483647 h 32"/>
                <a:gd name="T32" fmla="*/ 1333748209 w 99"/>
                <a:gd name="T33" fmla="*/ 2147483647 h 32"/>
                <a:gd name="T34" fmla="*/ 1333748209 w 99"/>
                <a:gd name="T35" fmla="*/ 2147483647 h 32"/>
                <a:gd name="T36" fmla="*/ 2147483647 w 99"/>
                <a:gd name="T37" fmla="*/ 2147483647 h 32"/>
                <a:gd name="T38" fmla="*/ 2147483647 w 99"/>
                <a:gd name="T39" fmla="*/ 2147483647 h 32"/>
                <a:gd name="T40" fmla="*/ 2147483647 w 99"/>
                <a:gd name="T41" fmla="*/ 2147483647 h 32"/>
                <a:gd name="T42" fmla="*/ 2147483647 w 99"/>
                <a:gd name="T43" fmla="*/ 2147483647 h 32"/>
                <a:gd name="T44" fmla="*/ 2147483647 w 99"/>
                <a:gd name="T45" fmla="*/ 2147483647 h 32"/>
                <a:gd name="T46" fmla="*/ 2147483647 w 99"/>
                <a:gd name="T47" fmla="*/ 2147483647 h 32"/>
                <a:gd name="T48" fmla="*/ 2147483647 w 99"/>
                <a:gd name="T49" fmla="*/ 2147483647 h 32"/>
                <a:gd name="T50" fmla="*/ 2147483647 w 99"/>
                <a:gd name="T51" fmla="*/ 2147483647 h 32"/>
                <a:gd name="T52" fmla="*/ 2147483647 w 99"/>
                <a:gd name="T53" fmla="*/ 2075683535 h 32"/>
                <a:gd name="T54" fmla="*/ 2147483647 w 99"/>
                <a:gd name="T55" fmla="*/ 1465086883 h 32"/>
                <a:gd name="T56" fmla="*/ 2147483647 w 99"/>
                <a:gd name="T57" fmla="*/ 976806609 h 32"/>
                <a:gd name="T58" fmla="*/ 2147483647 w 99"/>
                <a:gd name="T59" fmla="*/ 610350590 h 32"/>
                <a:gd name="T60" fmla="*/ 2147483647 w 99"/>
                <a:gd name="T61" fmla="*/ 488280273 h 32"/>
                <a:gd name="T62" fmla="*/ 2147483647 w 99"/>
                <a:gd name="T63" fmla="*/ 488280273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" h="32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727"/>
            <p:cNvSpPr>
              <a:spLocks/>
            </p:cNvSpPr>
            <p:nvPr/>
          </p:nvSpPr>
          <p:spPr bwMode="auto">
            <a:xfrm>
              <a:off x="2461768" y="2667473"/>
              <a:ext cx="47625" cy="25400"/>
            </a:xfrm>
            <a:custGeom>
              <a:avLst/>
              <a:gdLst>
                <a:gd name="T0" fmla="*/ 2147483647 w 91"/>
                <a:gd name="T1" fmla="*/ 2147483647 h 49"/>
                <a:gd name="T2" fmla="*/ 2147483647 w 91"/>
                <a:gd name="T3" fmla="*/ 2147483647 h 49"/>
                <a:gd name="T4" fmla="*/ 2147483647 w 91"/>
                <a:gd name="T5" fmla="*/ 2147483647 h 49"/>
                <a:gd name="T6" fmla="*/ 2147483647 w 91"/>
                <a:gd name="T7" fmla="*/ 2147483647 h 49"/>
                <a:gd name="T8" fmla="*/ 2147483647 w 91"/>
                <a:gd name="T9" fmla="*/ 2147483647 h 49"/>
                <a:gd name="T10" fmla="*/ 2147483647 w 91"/>
                <a:gd name="T11" fmla="*/ 1949990139 h 49"/>
                <a:gd name="T12" fmla="*/ 2147483647 w 91"/>
                <a:gd name="T13" fmla="*/ 1949990139 h 49"/>
                <a:gd name="T14" fmla="*/ 2147483647 w 91"/>
                <a:gd name="T15" fmla="*/ 1671343327 h 49"/>
                <a:gd name="T16" fmla="*/ 2147483647 w 91"/>
                <a:gd name="T17" fmla="*/ 1671343327 h 49"/>
                <a:gd name="T18" fmla="*/ 2147483647 w 91"/>
                <a:gd name="T19" fmla="*/ 1671343327 h 49"/>
                <a:gd name="T20" fmla="*/ 2147483647 w 91"/>
                <a:gd name="T21" fmla="*/ 1671343327 h 49"/>
                <a:gd name="T22" fmla="*/ 2147483647 w 91"/>
                <a:gd name="T23" fmla="*/ 975129327 h 49"/>
                <a:gd name="T24" fmla="*/ 2147483647 w 91"/>
                <a:gd name="T25" fmla="*/ 557025110 h 49"/>
                <a:gd name="T26" fmla="*/ 2147483647 w 91"/>
                <a:gd name="T27" fmla="*/ 139188890 h 49"/>
                <a:gd name="T28" fmla="*/ 1863595034 w 91"/>
                <a:gd name="T29" fmla="*/ 0 h 49"/>
                <a:gd name="T30" fmla="*/ 1146806337 w 91"/>
                <a:gd name="T31" fmla="*/ 0 h 49"/>
                <a:gd name="T32" fmla="*/ 716788174 w 91"/>
                <a:gd name="T33" fmla="*/ 417835702 h 49"/>
                <a:gd name="T34" fmla="*/ 143248150 w 91"/>
                <a:gd name="T35" fmla="*/ 835671404 h 49"/>
                <a:gd name="T36" fmla="*/ 0 w 91"/>
                <a:gd name="T37" fmla="*/ 1532154437 h 49"/>
                <a:gd name="T38" fmla="*/ 0 w 91"/>
                <a:gd name="T39" fmla="*/ 1532154437 h 49"/>
                <a:gd name="T40" fmla="*/ 0 w 91"/>
                <a:gd name="T41" fmla="*/ 2147483647 h 49"/>
                <a:gd name="T42" fmla="*/ 143248150 w 91"/>
                <a:gd name="T43" fmla="*/ 2147483647 h 49"/>
                <a:gd name="T44" fmla="*/ 286770012 w 91"/>
                <a:gd name="T45" fmla="*/ 2147483647 h 49"/>
                <a:gd name="T46" fmla="*/ 860036324 w 91"/>
                <a:gd name="T47" fmla="*/ 2147483647 h 49"/>
                <a:gd name="T48" fmla="*/ 1576824499 w 91"/>
                <a:gd name="T49" fmla="*/ 2147483647 h 49"/>
                <a:gd name="T50" fmla="*/ 2147483647 w 91"/>
                <a:gd name="T51" fmla="*/ 2147483647 h 49"/>
                <a:gd name="T52" fmla="*/ 2147483647 w 91"/>
                <a:gd name="T53" fmla="*/ 2147483647 h 49"/>
                <a:gd name="T54" fmla="*/ 2147483647 w 91"/>
                <a:gd name="T55" fmla="*/ 2147483647 h 49"/>
                <a:gd name="T56" fmla="*/ 2147483647 w 91"/>
                <a:gd name="T57" fmla="*/ 2147483647 h 49"/>
                <a:gd name="T58" fmla="*/ 2147483647 w 91"/>
                <a:gd name="T59" fmla="*/ 2147483647 h 49"/>
                <a:gd name="T60" fmla="*/ 2147483647 w 91"/>
                <a:gd name="T61" fmla="*/ 2147483647 h 49"/>
                <a:gd name="T62" fmla="*/ 2147483647 w 91"/>
                <a:gd name="T63" fmla="*/ 2147483647 h 49"/>
                <a:gd name="T64" fmla="*/ 2147483647 w 91"/>
                <a:gd name="T65" fmla="*/ 2147483647 h 49"/>
                <a:gd name="T66" fmla="*/ 2147483647 w 91"/>
                <a:gd name="T67" fmla="*/ 2147483647 h 49"/>
                <a:gd name="T68" fmla="*/ 2147483647 w 91"/>
                <a:gd name="T69" fmla="*/ 2147483647 h 49"/>
                <a:gd name="T70" fmla="*/ 2147483647 w 91"/>
                <a:gd name="T71" fmla="*/ 2147483647 h 49"/>
                <a:gd name="T72" fmla="*/ 2147483647 w 91"/>
                <a:gd name="T73" fmla="*/ 2147483647 h 49"/>
                <a:gd name="T74" fmla="*/ 2147483647 w 91"/>
                <a:gd name="T75" fmla="*/ 2147483647 h 49"/>
                <a:gd name="T76" fmla="*/ 2147483647 w 91"/>
                <a:gd name="T77" fmla="*/ 2147483647 h 49"/>
                <a:gd name="T78" fmla="*/ 2147483647 w 91"/>
                <a:gd name="T79" fmla="*/ 2147483647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49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728"/>
            <p:cNvSpPr>
              <a:spLocks/>
            </p:cNvSpPr>
            <p:nvPr/>
          </p:nvSpPr>
          <p:spPr bwMode="auto">
            <a:xfrm>
              <a:off x="2225231" y="2549998"/>
              <a:ext cx="33338" cy="28575"/>
            </a:xfrm>
            <a:custGeom>
              <a:avLst/>
              <a:gdLst>
                <a:gd name="T0" fmla="*/ 2147483647 w 64"/>
                <a:gd name="T1" fmla="*/ 2147483647 h 53"/>
                <a:gd name="T2" fmla="*/ 2147483647 w 64"/>
                <a:gd name="T3" fmla="*/ 2147483647 h 53"/>
                <a:gd name="T4" fmla="*/ 2147483647 w 64"/>
                <a:gd name="T5" fmla="*/ 2147483647 h 53"/>
                <a:gd name="T6" fmla="*/ 2147483647 w 64"/>
                <a:gd name="T7" fmla="*/ 1410397302 h 53"/>
                <a:gd name="T8" fmla="*/ 2147483647 w 64"/>
                <a:gd name="T9" fmla="*/ 940361735 h 53"/>
                <a:gd name="T10" fmla="*/ 2147483647 w 64"/>
                <a:gd name="T11" fmla="*/ 313357224 h 53"/>
                <a:gd name="T12" fmla="*/ 2147483647 w 64"/>
                <a:gd name="T13" fmla="*/ 156678342 h 53"/>
                <a:gd name="T14" fmla="*/ 1978906696 w 64"/>
                <a:gd name="T15" fmla="*/ 0 h 53"/>
                <a:gd name="T16" fmla="*/ 1978906696 w 64"/>
                <a:gd name="T17" fmla="*/ 0 h 53"/>
                <a:gd name="T18" fmla="*/ 1130687441 w 64"/>
                <a:gd name="T19" fmla="*/ 156678342 h 53"/>
                <a:gd name="T20" fmla="*/ 424109367 w 64"/>
                <a:gd name="T21" fmla="*/ 627005050 h 53"/>
                <a:gd name="T22" fmla="*/ 0 w 64"/>
                <a:gd name="T23" fmla="*/ 1410397302 h 53"/>
                <a:gd name="T24" fmla="*/ 0 w 64"/>
                <a:gd name="T25" fmla="*/ 2037402352 h 53"/>
                <a:gd name="T26" fmla="*/ 0 w 64"/>
                <a:gd name="T27" fmla="*/ 2147483647 h 53"/>
                <a:gd name="T28" fmla="*/ 424109367 w 64"/>
                <a:gd name="T29" fmla="*/ 2147483647 h 53"/>
                <a:gd name="T30" fmla="*/ 1130687441 w 64"/>
                <a:gd name="T31" fmla="*/ 2147483647 h 53"/>
                <a:gd name="T32" fmla="*/ 1978906696 w 64"/>
                <a:gd name="T33" fmla="*/ 2147483647 h 53"/>
                <a:gd name="T34" fmla="*/ 1978906696 w 64"/>
                <a:gd name="T35" fmla="*/ 2147483647 h 53"/>
                <a:gd name="T36" fmla="*/ 2120276485 w 64"/>
                <a:gd name="T37" fmla="*/ 2147483647 h 53"/>
                <a:gd name="T38" fmla="*/ 2120276485 w 64"/>
                <a:gd name="T39" fmla="*/ 2147483647 h 53"/>
                <a:gd name="T40" fmla="*/ 2147483647 w 64"/>
                <a:gd name="T41" fmla="*/ 2147483647 h 53"/>
                <a:gd name="T42" fmla="*/ 2147483647 w 64"/>
                <a:gd name="T43" fmla="*/ 2147483647 h 53"/>
                <a:gd name="T44" fmla="*/ 2147483647 w 64"/>
                <a:gd name="T45" fmla="*/ 2147483647 h 53"/>
                <a:gd name="T46" fmla="*/ 2147483647 w 64"/>
                <a:gd name="T47" fmla="*/ 2147483647 h 53"/>
                <a:gd name="T48" fmla="*/ 2147483647 w 64"/>
                <a:gd name="T49" fmla="*/ 2147483647 h 53"/>
                <a:gd name="T50" fmla="*/ 2147483647 w 64"/>
                <a:gd name="T51" fmla="*/ 2147483647 h 53"/>
                <a:gd name="T52" fmla="*/ 2147483647 w 64"/>
                <a:gd name="T53" fmla="*/ 2147483647 h 53"/>
                <a:gd name="T54" fmla="*/ 2147483647 w 64"/>
                <a:gd name="T55" fmla="*/ 2147483647 h 53"/>
                <a:gd name="T56" fmla="*/ 2147483647 w 64"/>
                <a:gd name="T57" fmla="*/ 2147483647 h 53"/>
                <a:gd name="T58" fmla="*/ 2147483647 w 64"/>
                <a:gd name="T59" fmla="*/ 2147483647 h 53"/>
                <a:gd name="T60" fmla="*/ 2147483647 w 64"/>
                <a:gd name="T61" fmla="*/ 2147483647 h 53"/>
                <a:gd name="T62" fmla="*/ 2147483647 w 64"/>
                <a:gd name="T63" fmla="*/ 2147483647 h 53"/>
                <a:gd name="T64" fmla="*/ 2147483647 w 64"/>
                <a:gd name="T65" fmla="*/ 2147483647 h 53"/>
                <a:gd name="T66" fmla="*/ 2147483647 w 64"/>
                <a:gd name="T67" fmla="*/ 2147483647 h 53"/>
                <a:gd name="T68" fmla="*/ 2147483647 w 64"/>
                <a:gd name="T69" fmla="*/ 21474836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" h="53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729"/>
            <p:cNvSpPr>
              <a:spLocks/>
            </p:cNvSpPr>
            <p:nvPr/>
          </p:nvSpPr>
          <p:spPr bwMode="auto">
            <a:xfrm>
              <a:off x="2196656" y="2589686"/>
              <a:ext cx="42863" cy="17463"/>
            </a:xfrm>
            <a:custGeom>
              <a:avLst/>
              <a:gdLst>
                <a:gd name="T0" fmla="*/ 2147483647 w 80"/>
                <a:gd name="T1" fmla="*/ 889105890 h 33"/>
                <a:gd name="T2" fmla="*/ 2147483647 w 80"/>
                <a:gd name="T3" fmla="*/ 889105890 h 33"/>
                <a:gd name="T4" fmla="*/ 2147483647 w 80"/>
                <a:gd name="T5" fmla="*/ 444693178 h 33"/>
                <a:gd name="T6" fmla="*/ 2147483647 w 80"/>
                <a:gd name="T7" fmla="*/ 296275141 h 33"/>
                <a:gd name="T8" fmla="*/ 2147483647 w 80"/>
                <a:gd name="T9" fmla="*/ 0 h 33"/>
                <a:gd name="T10" fmla="*/ 2147483647 w 80"/>
                <a:gd name="T11" fmla="*/ 0 h 33"/>
                <a:gd name="T12" fmla="*/ 2147483647 w 80"/>
                <a:gd name="T13" fmla="*/ 0 h 33"/>
                <a:gd name="T14" fmla="*/ 2147483647 w 80"/>
                <a:gd name="T15" fmla="*/ 0 h 33"/>
                <a:gd name="T16" fmla="*/ 1384242904 w 80"/>
                <a:gd name="T17" fmla="*/ 296275141 h 33"/>
                <a:gd name="T18" fmla="*/ 769055983 w 80"/>
                <a:gd name="T19" fmla="*/ 592830749 h 33"/>
                <a:gd name="T20" fmla="*/ 307737052 w 80"/>
                <a:gd name="T21" fmla="*/ 1481936639 h 33"/>
                <a:gd name="T22" fmla="*/ 0 w 80"/>
                <a:gd name="T23" fmla="*/ 2147483647 h 33"/>
                <a:gd name="T24" fmla="*/ 307737052 w 80"/>
                <a:gd name="T25" fmla="*/ 2147483647 h 33"/>
                <a:gd name="T26" fmla="*/ 769055983 w 80"/>
                <a:gd name="T27" fmla="*/ 2147483647 h 33"/>
                <a:gd name="T28" fmla="*/ 1384242904 w 80"/>
                <a:gd name="T29" fmla="*/ 2147483647 h 33"/>
                <a:gd name="T30" fmla="*/ 2147483647 w 80"/>
                <a:gd name="T31" fmla="*/ 2147483647 h 33"/>
                <a:gd name="T32" fmla="*/ 2147483647 w 80"/>
                <a:gd name="T33" fmla="*/ 2147483647 h 33"/>
                <a:gd name="T34" fmla="*/ 2147483647 w 80"/>
                <a:gd name="T35" fmla="*/ 2147483647 h 33"/>
                <a:gd name="T36" fmla="*/ 2147483647 w 80"/>
                <a:gd name="T37" fmla="*/ 2147483647 h 33"/>
                <a:gd name="T38" fmla="*/ 2147483647 w 80"/>
                <a:gd name="T39" fmla="*/ 2147483647 h 33"/>
                <a:gd name="T40" fmla="*/ 2147483647 w 80"/>
                <a:gd name="T41" fmla="*/ 2147483647 h 33"/>
                <a:gd name="T42" fmla="*/ 2147483647 w 80"/>
                <a:gd name="T43" fmla="*/ 2147483647 h 33"/>
                <a:gd name="T44" fmla="*/ 2147483647 w 80"/>
                <a:gd name="T45" fmla="*/ 2147483647 h 33"/>
                <a:gd name="T46" fmla="*/ 2147483647 w 80"/>
                <a:gd name="T47" fmla="*/ 2147483647 h 33"/>
                <a:gd name="T48" fmla="*/ 2147483647 w 80"/>
                <a:gd name="T49" fmla="*/ 2147483647 h 33"/>
                <a:gd name="T50" fmla="*/ 2147483647 w 80"/>
                <a:gd name="T51" fmla="*/ 2147483647 h 33"/>
                <a:gd name="T52" fmla="*/ 2147483647 w 80"/>
                <a:gd name="T53" fmla="*/ 2147483647 h 33"/>
                <a:gd name="T54" fmla="*/ 2147483647 w 80"/>
                <a:gd name="T55" fmla="*/ 2147483647 h 33"/>
                <a:gd name="T56" fmla="*/ 2147483647 w 80"/>
                <a:gd name="T57" fmla="*/ 2147483647 h 33"/>
                <a:gd name="T58" fmla="*/ 2147483647 w 80"/>
                <a:gd name="T59" fmla="*/ 1481936639 h 33"/>
                <a:gd name="T60" fmla="*/ 2147483647 w 80"/>
                <a:gd name="T61" fmla="*/ 889105890 h 33"/>
                <a:gd name="T62" fmla="*/ 2147483647 w 80"/>
                <a:gd name="T63" fmla="*/ 88910589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33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730"/>
            <p:cNvSpPr>
              <a:spLocks/>
            </p:cNvSpPr>
            <p:nvPr/>
          </p:nvSpPr>
          <p:spPr bwMode="auto">
            <a:xfrm>
              <a:off x="2199831" y="2643661"/>
              <a:ext cx="49213" cy="23813"/>
            </a:xfrm>
            <a:custGeom>
              <a:avLst/>
              <a:gdLst>
                <a:gd name="T0" fmla="*/ 2147483647 w 94"/>
                <a:gd name="T1" fmla="*/ 0 h 45"/>
                <a:gd name="T2" fmla="*/ 2147483647 w 94"/>
                <a:gd name="T3" fmla="*/ 0 h 45"/>
                <a:gd name="T4" fmla="*/ 2147483647 w 94"/>
                <a:gd name="T5" fmla="*/ 148135381 h 45"/>
                <a:gd name="T6" fmla="*/ 2147483647 w 94"/>
                <a:gd name="T7" fmla="*/ 592821460 h 45"/>
                <a:gd name="T8" fmla="*/ 2147483647 w 94"/>
                <a:gd name="T9" fmla="*/ 592821460 h 45"/>
                <a:gd name="T10" fmla="*/ 2147483647 w 94"/>
                <a:gd name="T11" fmla="*/ 1185363514 h 45"/>
                <a:gd name="T12" fmla="*/ 2147483647 w 94"/>
                <a:gd name="T13" fmla="*/ 1185363514 h 45"/>
                <a:gd name="T14" fmla="*/ 2147483647 w 94"/>
                <a:gd name="T15" fmla="*/ 1778184974 h 45"/>
                <a:gd name="T16" fmla="*/ 2147483647 w 94"/>
                <a:gd name="T17" fmla="*/ 2074455736 h 45"/>
                <a:gd name="T18" fmla="*/ 2009129625 w 94"/>
                <a:gd name="T19" fmla="*/ 2147483647 h 45"/>
                <a:gd name="T20" fmla="*/ 2009129625 w 94"/>
                <a:gd name="T21" fmla="*/ 2147483647 h 45"/>
                <a:gd name="T22" fmla="*/ 1147917308 w 94"/>
                <a:gd name="T23" fmla="*/ 2147483647 h 45"/>
                <a:gd name="T24" fmla="*/ 573958654 w 94"/>
                <a:gd name="T25" fmla="*/ 2147483647 h 45"/>
                <a:gd name="T26" fmla="*/ 143626570 w 94"/>
                <a:gd name="T27" fmla="*/ 2147483647 h 45"/>
                <a:gd name="T28" fmla="*/ 0 w 94"/>
                <a:gd name="T29" fmla="*/ 2147483647 h 45"/>
                <a:gd name="T30" fmla="*/ 143626570 w 94"/>
                <a:gd name="T31" fmla="*/ 2147483647 h 45"/>
                <a:gd name="T32" fmla="*/ 573958654 w 94"/>
                <a:gd name="T33" fmla="*/ 2147483647 h 45"/>
                <a:gd name="T34" fmla="*/ 1147917308 w 94"/>
                <a:gd name="T35" fmla="*/ 2147483647 h 45"/>
                <a:gd name="T36" fmla="*/ 2009129625 w 94"/>
                <a:gd name="T37" fmla="*/ 2147483647 h 45"/>
                <a:gd name="T38" fmla="*/ 2009129625 w 94"/>
                <a:gd name="T39" fmla="*/ 2147483647 h 45"/>
                <a:gd name="T40" fmla="*/ 2147483647 w 94"/>
                <a:gd name="T41" fmla="*/ 2147483647 h 45"/>
                <a:gd name="T42" fmla="*/ 2147483647 w 94"/>
                <a:gd name="T43" fmla="*/ 2147483647 h 45"/>
                <a:gd name="T44" fmla="*/ 2147483647 w 94"/>
                <a:gd name="T45" fmla="*/ 2147483647 h 45"/>
                <a:gd name="T46" fmla="*/ 2147483647 w 94"/>
                <a:gd name="T47" fmla="*/ 2147483647 h 45"/>
                <a:gd name="T48" fmla="*/ 2147483647 w 94"/>
                <a:gd name="T49" fmla="*/ 2147483647 h 45"/>
                <a:gd name="T50" fmla="*/ 2147483647 w 94"/>
                <a:gd name="T51" fmla="*/ 2147483647 h 45"/>
                <a:gd name="T52" fmla="*/ 2147483647 w 94"/>
                <a:gd name="T53" fmla="*/ 2147483647 h 45"/>
                <a:gd name="T54" fmla="*/ 2147483647 w 94"/>
                <a:gd name="T55" fmla="*/ 2147483647 h 45"/>
                <a:gd name="T56" fmla="*/ 2147483647 w 94"/>
                <a:gd name="T57" fmla="*/ 2147483647 h 45"/>
                <a:gd name="T58" fmla="*/ 2147483647 w 94"/>
                <a:gd name="T59" fmla="*/ 2147483647 h 45"/>
                <a:gd name="T60" fmla="*/ 2147483647 w 94"/>
                <a:gd name="T61" fmla="*/ 2147483647 h 45"/>
                <a:gd name="T62" fmla="*/ 2147483647 w 94"/>
                <a:gd name="T63" fmla="*/ 2074455736 h 45"/>
                <a:gd name="T64" fmla="*/ 2147483647 w 94"/>
                <a:gd name="T65" fmla="*/ 1185363514 h 45"/>
                <a:gd name="T66" fmla="*/ 2147483647 w 94"/>
                <a:gd name="T67" fmla="*/ 592821460 h 45"/>
                <a:gd name="T68" fmla="*/ 2147483647 w 94"/>
                <a:gd name="T69" fmla="*/ 0 h 45"/>
                <a:gd name="T70" fmla="*/ 2147483647 w 94"/>
                <a:gd name="T71" fmla="*/ 0 h 45"/>
                <a:gd name="T72" fmla="*/ 2147483647 w 9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4" h="45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731"/>
            <p:cNvSpPr>
              <a:spLocks/>
            </p:cNvSpPr>
            <p:nvPr/>
          </p:nvSpPr>
          <p:spPr bwMode="auto">
            <a:xfrm>
              <a:off x="2377631" y="3654898"/>
              <a:ext cx="147638" cy="55563"/>
            </a:xfrm>
            <a:custGeom>
              <a:avLst/>
              <a:gdLst>
                <a:gd name="T0" fmla="*/ 2147483647 w 280"/>
                <a:gd name="T1" fmla="*/ 1926273959 h 105"/>
                <a:gd name="T2" fmla="*/ 2147483647 w 280"/>
                <a:gd name="T3" fmla="*/ 2147483647 h 105"/>
                <a:gd name="T4" fmla="*/ 2147483647 w 280"/>
                <a:gd name="T5" fmla="*/ 2147483647 h 105"/>
                <a:gd name="T6" fmla="*/ 2147483647 w 280"/>
                <a:gd name="T7" fmla="*/ 2147483647 h 105"/>
                <a:gd name="T8" fmla="*/ 2147483647 w 280"/>
                <a:gd name="T9" fmla="*/ 2147483647 h 105"/>
                <a:gd name="T10" fmla="*/ 2147483647 w 280"/>
                <a:gd name="T11" fmla="*/ 2147483647 h 105"/>
                <a:gd name="T12" fmla="*/ 2147483647 w 280"/>
                <a:gd name="T13" fmla="*/ 2147483647 h 105"/>
                <a:gd name="T14" fmla="*/ 2147483647 w 280"/>
                <a:gd name="T15" fmla="*/ 2147483647 h 105"/>
                <a:gd name="T16" fmla="*/ 2147483647 w 280"/>
                <a:gd name="T17" fmla="*/ 2147483647 h 105"/>
                <a:gd name="T18" fmla="*/ 2147483647 w 280"/>
                <a:gd name="T19" fmla="*/ 2147483647 h 105"/>
                <a:gd name="T20" fmla="*/ 2147483647 w 280"/>
                <a:gd name="T21" fmla="*/ 2147483647 h 105"/>
                <a:gd name="T22" fmla="*/ 2147483647 w 280"/>
                <a:gd name="T23" fmla="*/ 2147483647 h 105"/>
                <a:gd name="T24" fmla="*/ 2147483647 w 280"/>
                <a:gd name="T25" fmla="*/ 2147483647 h 105"/>
                <a:gd name="T26" fmla="*/ 2147483647 w 280"/>
                <a:gd name="T27" fmla="*/ 2147483647 h 105"/>
                <a:gd name="T28" fmla="*/ 2147483647 w 280"/>
                <a:gd name="T29" fmla="*/ 2147483647 h 105"/>
                <a:gd name="T30" fmla="*/ 2147483647 w 280"/>
                <a:gd name="T31" fmla="*/ 2147483647 h 105"/>
                <a:gd name="T32" fmla="*/ 1172699707 w 280"/>
                <a:gd name="T33" fmla="*/ 2147483647 h 105"/>
                <a:gd name="T34" fmla="*/ 732867650 w 280"/>
                <a:gd name="T35" fmla="*/ 2147483647 h 105"/>
                <a:gd name="T36" fmla="*/ 0 w 280"/>
                <a:gd name="T37" fmla="*/ 2147483647 h 105"/>
                <a:gd name="T38" fmla="*/ 586350117 w 280"/>
                <a:gd name="T39" fmla="*/ 2147483647 h 105"/>
                <a:gd name="T40" fmla="*/ 2147483647 w 280"/>
                <a:gd name="T41" fmla="*/ 2147483647 h 105"/>
                <a:gd name="T42" fmla="*/ 2147483647 w 280"/>
                <a:gd name="T43" fmla="*/ 2147483647 h 105"/>
                <a:gd name="T44" fmla="*/ 2147483647 w 280"/>
                <a:gd name="T45" fmla="*/ 2147483647 h 105"/>
                <a:gd name="T46" fmla="*/ 2147483647 w 280"/>
                <a:gd name="T47" fmla="*/ 2147483647 h 105"/>
                <a:gd name="T48" fmla="*/ 2147483647 w 280"/>
                <a:gd name="T49" fmla="*/ 2147483647 h 105"/>
                <a:gd name="T50" fmla="*/ 2147483647 w 280"/>
                <a:gd name="T51" fmla="*/ 2147483647 h 105"/>
                <a:gd name="T52" fmla="*/ 2147483647 w 280"/>
                <a:gd name="T53" fmla="*/ 2147483647 h 105"/>
                <a:gd name="T54" fmla="*/ 2147483647 w 280"/>
                <a:gd name="T55" fmla="*/ 2147483647 h 105"/>
                <a:gd name="T56" fmla="*/ 2147483647 w 280"/>
                <a:gd name="T57" fmla="*/ 2147483647 h 105"/>
                <a:gd name="T58" fmla="*/ 2147483647 w 280"/>
                <a:gd name="T59" fmla="*/ 2147483647 h 105"/>
                <a:gd name="T60" fmla="*/ 2147483647 w 280"/>
                <a:gd name="T61" fmla="*/ 2147483647 h 105"/>
                <a:gd name="T62" fmla="*/ 2147483647 w 280"/>
                <a:gd name="T63" fmla="*/ 2147483647 h 105"/>
                <a:gd name="T64" fmla="*/ 2147483647 w 280"/>
                <a:gd name="T65" fmla="*/ 2147483647 h 105"/>
                <a:gd name="T66" fmla="*/ 2147483647 w 280"/>
                <a:gd name="T67" fmla="*/ 1333746952 h 105"/>
                <a:gd name="T68" fmla="*/ 2147483647 w 280"/>
                <a:gd name="T69" fmla="*/ 0 h 105"/>
                <a:gd name="T70" fmla="*/ 2147483647 w 280"/>
                <a:gd name="T71" fmla="*/ 148132016 h 105"/>
                <a:gd name="T72" fmla="*/ 2147483647 w 280"/>
                <a:gd name="T73" fmla="*/ 889070971 h 105"/>
                <a:gd name="T74" fmla="*/ 2147483647 w 280"/>
                <a:gd name="T75" fmla="*/ 1926273959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0" h="105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732"/>
            <p:cNvSpPr>
              <a:spLocks/>
            </p:cNvSpPr>
            <p:nvPr/>
          </p:nvSpPr>
          <p:spPr bwMode="auto">
            <a:xfrm>
              <a:off x="2566543" y="3632673"/>
              <a:ext cx="157163" cy="76200"/>
            </a:xfrm>
            <a:custGeom>
              <a:avLst/>
              <a:gdLst>
                <a:gd name="T0" fmla="*/ 2147483647 w 296"/>
                <a:gd name="T1" fmla="*/ 2147483647 h 142"/>
                <a:gd name="T2" fmla="*/ 2147483647 w 296"/>
                <a:gd name="T3" fmla="*/ 2147483647 h 142"/>
                <a:gd name="T4" fmla="*/ 2147483647 w 296"/>
                <a:gd name="T5" fmla="*/ 2147483647 h 142"/>
                <a:gd name="T6" fmla="*/ 2147483647 w 296"/>
                <a:gd name="T7" fmla="*/ 2147483647 h 142"/>
                <a:gd name="T8" fmla="*/ 2147483647 w 296"/>
                <a:gd name="T9" fmla="*/ 1545197015 h 142"/>
                <a:gd name="T10" fmla="*/ 2147483647 w 296"/>
                <a:gd name="T11" fmla="*/ 927233261 h 142"/>
                <a:gd name="T12" fmla="*/ 2147483647 w 296"/>
                <a:gd name="T13" fmla="*/ 154635021 h 142"/>
                <a:gd name="T14" fmla="*/ 2147483647 w 296"/>
                <a:gd name="T15" fmla="*/ 0 h 142"/>
                <a:gd name="T16" fmla="*/ 2147483647 w 296"/>
                <a:gd name="T17" fmla="*/ 154635021 h 142"/>
                <a:gd name="T18" fmla="*/ 2147483647 w 296"/>
                <a:gd name="T19" fmla="*/ 1545197015 h 142"/>
                <a:gd name="T20" fmla="*/ 2147483647 w 296"/>
                <a:gd name="T21" fmla="*/ 2147483647 h 142"/>
                <a:gd name="T22" fmla="*/ 2147483647 w 296"/>
                <a:gd name="T23" fmla="*/ 2147483647 h 142"/>
                <a:gd name="T24" fmla="*/ 2147483647 w 296"/>
                <a:gd name="T25" fmla="*/ 2147483647 h 142"/>
                <a:gd name="T26" fmla="*/ 2147483647 w 296"/>
                <a:gd name="T27" fmla="*/ 2147483647 h 142"/>
                <a:gd name="T28" fmla="*/ 2147483647 w 296"/>
                <a:gd name="T29" fmla="*/ 2147483647 h 142"/>
                <a:gd name="T30" fmla="*/ 2147483647 w 296"/>
                <a:gd name="T31" fmla="*/ 2147483647 h 142"/>
                <a:gd name="T32" fmla="*/ 2147483647 w 296"/>
                <a:gd name="T33" fmla="*/ 2147483647 h 142"/>
                <a:gd name="T34" fmla="*/ 2147483647 w 296"/>
                <a:gd name="T35" fmla="*/ 2147483647 h 142"/>
                <a:gd name="T36" fmla="*/ 2147483647 w 296"/>
                <a:gd name="T37" fmla="*/ 2147483647 h 142"/>
                <a:gd name="T38" fmla="*/ 2147483647 w 296"/>
                <a:gd name="T39" fmla="*/ 2147483647 h 142"/>
                <a:gd name="T40" fmla="*/ 2147483647 w 296"/>
                <a:gd name="T41" fmla="*/ 2147483647 h 142"/>
                <a:gd name="T42" fmla="*/ 2147483647 w 296"/>
                <a:gd name="T43" fmla="*/ 2147483647 h 142"/>
                <a:gd name="T44" fmla="*/ 2147483647 w 296"/>
                <a:gd name="T45" fmla="*/ 2147483647 h 142"/>
                <a:gd name="T46" fmla="*/ 2147483647 w 296"/>
                <a:gd name="T47" fmla="*/ 2147483647 h 142"/>
                <a:gd name="T48" fmla="*/ 2147483647 w 296"/>
                <a:gd name="T49" fmla="*/ 2147483647 h 142"/>
                <a:gd name="T50" fmla="*/ 2147483647 w 296"/>
                <a:gd name="T51" fmla="*/ 2147483647 h 142"/>
                <a:gd name="T52" fmla="*/ 2147483647 w 296"/>
                <a:gd name="T53" fmla="*/ 2147483647 h 142"/>
                <a:gd name="T54" fmla="*/ 2147483647 w 296"/>
                <a:gd name="T55" fmla="*/ 2147483647 h 142"/>
                <a:gd name="T56" fmla="*/ 2147483647 w 296"/>
                <a:gd name="T57" fmla="*/ 2147483647 h 142"/>
                <a:gd name="T58" fmla="*/ 2147483647 w 296"/>
                <a:gd name="T59" fmla="*/ 2147483647 h 142"/>
                <a:gd name="T60" fmla="*/ 2147483647 w 296"/>
                <a:gd name="T61" fmla="*/ 2147483647 h 142"/>
                <a:gd name="T62" fmla="*/ 1197571972 w 296"/>
                <a:gd name="T63" fmla="*/ 2147483647 h 142"/>
                <a:gd name="T64" fmla="*/ 149696696 w 296"/>
                <a:gd name="T65" fmla="*/ 2147483647 h 142"/>
                <a:gd name="T66" fmla="*/ 0 w 296"/>
                <a:gd name="T67" fmla="*/ 2147483647 h 142"/>
                <a:gd name="T68" fmla="*/ 149696696 w 296"/>
                <a:gd name="T69" fmla="*/ 2147483647 h 142"/>
                <a:gd name="T70" fmla="*/ 1047875807 w 296"/>
                <a:gd name="T71" fmla="*/ 2147483647 h 142"/>
                <a:gd name="T72" fmla="*/ 2147483647 w 296"/>
                <a:gd name="T73" fmla="*/ 2147483647 h 142"/>
                <a:gd name="T74" fmla="*/ 2147483647 w 296"/>
                <a:gd name="T75" fmla="*/ 2147483647 h 142"/>
                <a:gd name="T76" fmla="*/ 2147483647 w 296"/>
                <a:gd name="T77" fmla="*/ 2147483647 h 142"/>
                <a:gd name="T78" fmla="*/ 2147483647 w 296"/>
                <a:gd name="T79" fmla="*/ 2147483647 h 142"/>
                <a:gd name="T80" fmla="*/ 2147483647 w 296"/>
                <a:gd name="T81" fmla="*/ 2147483647 h 142"/>
                <a:gd name="T82" fmla="*/ 2147483647 w 296"/>
                <a:gd name="T83" fmla="*/ 2147483647 h 142"/>
                <a:gd name="T84" fmla="*/ 2147483647 w 296"/>
                <a:gd name="T85" fmla="*/ 2147483647 h 142"/>
                <a:gd name="T86" fmla="*/ 2147483647 w 296"/>
                <a:gd name="T87" fmla="*/ 2147483647 h 142"/>
                <a:gd name="T88" fmla="*/ 2147483647 w 296"/>
                <a:gd name="T89" fmla="*/ 2147483647 h 142"/>
                <a:gd name="T90" fmla="*/ 2147483647 w 296"/>
                <a:gd name="T91" fmla="*/ 2147483647 h 142"/>
                <a:gd name="T92" fmla="*/ 2147483647 w 296"/>
                <a:gd name="T93" fmla="*/ 2147483647 h 1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6" h="142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733"/>
            <p:cNvSpPr>
              <a:spLocks/>
            </p:cNvSpPr>
            <p:nvPr/>
          </p:nvSpPr>
          <p:spPr bwMode="auto">
            <a:xfrm>
              <a:off x="2295081" y="3666011"/>
              <a:ext cx="479425" cy="93663"/>
            </a:xfrm>
            <a:custGeom>
              <a:avLst/>
              <a:gdLst>
                <a:gd name="T0" fmla="*/ 2147483647 w 906"/>
                <a:gd name="T1" fmla="*/ 2147483647 h 176"/>
                <a:gd name="T2" fmla="*/ 2147483647 w 906"/>
                <a:gd name="T3" fmla="*/ 2147483647 h 176"/>
                <a:gd name="T4" fmla="*/ 2147483647 w 906"/>
                <a:gd name="T5" fmla="*/ 2147483647 h 176"/>
                <a:gd name="T6" fmla="*/ 2147483647 w 906"/>
                <a:gd name="T7" fmla="*/ 1054962557 h 176"/>
                <a:gd name="T8" fmla="*/ 2147483647 w 906"/>
                <a:gd name="T9" fmla="*/ 1205631200 h 176"/>
                <a:gd name="T10" fmla="*/ 2147483647 w 906"/>
                <a:gd name="T11" fmla="*/ 1507251073 h 176"/>
                <a:gd name="T12" fmla="*/ 2147483647 w 906"/>
                <a:gd name="T13" fmla="*/ 2147483647 h 176"/>
                <a:gd name="T14" fmla="*/ 2147483647 w 906"/>
                <a:gd name="T15" fmla="*/ 2147483647 h 176"/>
                <a:gd name="T16" fmla="*/ 2147483647 w 906"/>
                <a:gd name="T17" fmla="*/ 2147483647 h 176"/>
                <a:gd name="T18" fmla="*/ 2147483647 w 906"/>
                <a:gd name="T19" fmla="*/ 2147483647 h 176"/>
                <a:gd name="T20" fmla="*/ 2147483647 w 906"/>
                <a:gd name="T21" fmla="*/ 2147483647 h 176"/>
                <a:gd name="T22" fmla="*/ 2147483647 w 906"/>
                <a:gd name="T23" fmla="*/ 2147483647 h 176"/>
                <a:gd name="T24" fmla="*/ 2147483647 w 906"/>
                <a:gd name="T25" fmla="*/ 2147483647 h 176"/>
                <a:gd name="T26" fmla="*/ 2147483647 w 906"/>
                <a:gd name="T27" fmla="*/ 2147483647 h 176"/>
                <a:gd name="T28" fmla="*/ 2147483647 w 906"/>
                <a:gd name="T29" fmla="*/ 2147483647 h 176"/>
                <a:gd name="T30" fmla="*/ 2147483647 w 906"/>
                <a:gd name="T31" fmla="*/ 2147483647 h 176"/>
                <a:gd name="T32" fmla="*/ 2147483647 w 906"/>
                <a:gd name="T33" fmla="*/ 2147483647 h 176"/>
                <a:gd name="T34" fmla="*/ 2147483647 w 906"/>
                <a:gd name="T35" fmla="*/ 2147483647 h 176"/>
                <a:gd name="T36" fmla="*/ 2147483647 w 906"/>
                <a:gd name="T37" fmla="*/ 2147483647 h 176"/>
                <a:gd name="T38" fmla="*/ 2147483647 w 906"/>
                <a:gd name="T39" fmla="*/ 2147483647 h 176"/>
                <a:gd name="T40" fmla="*/ 2147483647 w 906"/>
                <a:gd name="T41" fmla="*/ 2147483647 h 176"/>
                <a:gd name="T42" fmla="*/ 2147483647 w 906"/>
                <a:gd name="T43" fmla="*/ 2147483647 h 176"/>
                <a:gd name="T44" fmla="*/ 2147483647 w 906"/>
                <a:gd name="T45" fmla="*/ 2147483647 h 176"/>
                <a:gd name="T46" fmla="*/ 2147483647 w 906"/>
                <a:gd name="T47" fmla="*/ 2147483647 h 176"/>
                <a:gd name="T48" fmla="*/ 2147483647 w 906"/>
                <a:gd name="T49" fmla="*/ 2147483647 h 176"/>
                <a:gd name="T50" fmla="*/ 2147483647 w 906"/>
                <a:gd name="T51" fmla="*/ 2147483647 h 176"/>
                <a:gd name="T52" fmla="*/ 2147483647 w 906"/>
                <a:gd name="T53" fmla="*/ 2147483647 h 176"/>
                <a:gd name="T54" fmla="*/ 2147483647 w 906"/>
                <a:gd name="T55" fmla="*/ 2147483647 h 176"/>
                <a:gd name="T56" fmla="*/ 2147483647 w 906"/>
                <a:gd name="T57" fmla="*/ 2147483647 h 176"/>
                <a:gd name="T58" fmla="*/ 2147483647 w 906"/>
                <a:gd name="T59" fmla="*/ 2109925114 h 176"/>
                <a:gd name="T60" fmla="*/ 2147483647 w 906"/>
                <a:gd name="T61" fmla="*/ 150668643 h 176"/>
                <a:gd name="T62" fmla="*/ 2147483647 w 906"/>
                <a:gd name="T63" fmla="*/ 150668643 h 176"/>
                <a:gd name="T64" fmla="*/ 2147483647 w 906"/>
                <a:gd name="T65" fmla="*/ 452288516 h 176"/>
                <a:gd name="T66" fmla="*/ 2147483647 w 906"/>
                <a:gd name="T67" fmla="*/ 1657919716 h 176"/>
                <a:gd name="T68" fmla="*/ 1333722779 w 906"/>
                <a:gd name="T69" fmla="*/ 2147483647 h 176"/>
                <a:gd name="T70" fmla="*/ 592796842 w 906"/>
                <a:gd name="T71" fmla="*/ 2147483647 h 176"/>
                <a:gd name="T72" fmla="*/ 148129096 w 906"/>
                <a:gd name="T73" fmla="*/ 2147483647 h 176"/>
                <a:gd name="T74" fmla="*/ 592796842 w 906"/>
                <a:gd name="T75" fmla="*/ 2147483647 h 176"/>
                <a:gd name="T76" fmla="*/ 2147483647 w 906"/>
                <a:gd name="T77" fmla="*/ 2147483647 h 176"/>
                <a:gd name="T78" fmla="*/ 2147483647 w 906"/>
                <a:gd name="T79" fmla="*/ 2147483647 h 176"/>
                <a:gd name="T80" fmla="*/ 2147483647 w 906"/>
                <a:gd name="T81" fmla="*/ 2147483647 h 176"/>
                <a:gd name="T82" fmla="*/ 2147483647 w 906"/>
                <a:gd name="T83" fmla="*/ 2147483647 h 176"/>
                <a:gd name="T84" fmla="*/ 2147483647 w 906"/>
                <a:gd name="T85" fmla="*/ 2147483647 h 176"/>
                <a:gd name="T86" fmla="*/ 2147483647 w 906"/>
                <a:gd name="T87" fmla="*/ 2147483647 h 176"/>
                <a:gd name="T88" fmla="*/ 2147483647 w 906"/>
                <a:gd name="T89" fmla="*/ 2147483647 h 176"/>
                <a:gd name="T90" fmla="*/ 2147483647 w 906"/>
                <a:gd name="T91" fmla="*/ 2147483647 h 176"/>
                <a:gd name="T92" fmla="*/ 2147483647 w 906"/>
                <a:gd name="T93" fmla="*/ 2147483647 h 176"/>
                <a:gd name="T94" fmla="*/ 2147483647 w 906"/>
                <a:gd name="T95" fmla="*/ 2147483647 h 176"/>
                <a:gd name="T96" fmla="*/ 2147483647 w 906"/>
                <a:gd name="T97" fmla="*/ 2147483647 h 176"/>
                <a:gd name="T98" fmla="*/ 2147483647 w 906"/>
                <a:gd name="T99" fmla="*/ 2147483647 h 1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06" h="176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734"/>
            <p:cNvSpPr>
              <a:spLocks/>
            </p:cNvSpPr>
            <p:nvPr/>
          </p:nvSpPr>
          <p:spPr bwMode="auto">
            <a:xfrm>
              <a:off x="2225231" y="3726336"/>
              <a:ext cx="615950" cy="111125"/>
            </a:xfrm>
            <a:custGeom>
              <a:avLst/>
              <a:gdLst>
                <a:gd name="T0" fmla="*/ 2147483647 w 1163"/>
                <a:gd name="T1" fmla="*/ 2147483647 h 210"/>
                <a:gd name="T2" fmla="*/ 2147483647 w 1163"/>
                <a:gd name="T3" fmla="*/ 2147483647 h 210"/>
                <a:gd name="T4" fmla="*/ 2147483647 w 1163"/>
                <a:gd name="T5" fmla="*/ 2147483647 h 210"/>
                <a:gd name="T6" fmla="*/ 2147483647 w 1163"/>
                <a:gd name="T7" fmla="*/ 2147483647 h 210"/>
                <a:gd name="T8" fmla="*/ 2147483647 w 1163"/>
                <a:gd name="T9" fmla="*/ 2147483647 h 210"/>
                <a:gd name="T10" fmla="*/ 2147483647 w 1163"/>
                <a:gd name="T11" fmla="*/ 2147483647 h 210"/>
                <a:gd name="T12" fmla="*/ 2147483647 w 1163"/>
                <a:gd name="T13" fmla="*/ 2147483647 h 210"/>
                <a:gd name="T14" fmla="*/ 2147483647 w 1163"/>
                <a:gd name="T15" fmla="*/ 1333722779 h 210"/>
                <a:gd name="T16" fmla="*/ 2147483647 w 1163"/>
                <a:gd name="T17" fmla="*/ 1333722779 h 210"/>
                <a:gd name="T18" fmla="*/ 2147483647 w 1163"/>
                <a:gd name="T19" fmla="*/ 1778110067 h 210"/>
                <a:gd name="T20" fmla="*/ 2147483647 w 1163"/>
                <a:gd name="T21" fmla="*/ 2147483647 h 210"/>
                <a:gd name="T22" fmla="*/ 2147483647 w 1163"/>
                <a:gd name="T23" fmla="*/ 2147483647 h 210"/>
                <a:gd name="T24" fmla="*/ 2147483647 w 1163"/>
                <a:gd name="T25" fmla="*/ 2147483647 h 210"/>
                <a:gd name="T26" fmla="*/ 2147483647 w 1163"/>
                <a:gd name="T27" fmla="*/ 2147483647 h 210"/>
                <a:gd name="T28" fmla="*/ 2147483647 w 1163"/>
                <a:gd name="T29" fmla="*/ 2147483647 h 210"/>
                <a:gd name="T30" fmla="*/ 2147483647 w 1163"/>
                <a:gd name="T31" fmla="*/ 2147483647 h 210"/>
                <a:gd name="T32" fmla="*/ 2147483647 w 1163"/>
                <a:gd name="T33" fmla="*/ 2147483647 h 210"/>
                <a:gd name="T34" fmla="*/ 2147483647 w 1163"/>
                <a:gd name="T35" fmla="*/ 2147483647 h 210"/>
                <a:gd name="T36" fmla="*/ 2147483647 w 1163"/>
                <a:gd name="T37" fmla="*/ 2147483647 h 210"/>
                <a:gd name="T38" fmla="*/ 2147483647 w 1163"/>
                <a:gd name="T39" fmla="*/ 2147483647 h 210"/>
                <a:gd name="T40" fmla="*/ 2147483647 w 1163"/>
                <a:gd name="T41" fmla="*/ 2147483647 h 210"/>
                <a:gd name="T42" fmla="*/ 2147483647 w 1163"/>
                <a:gd name="T43" fmla="*/ 2147483647 h 210"/>
                <a:gd name="T44" fmla="*/ 2147483647 w 1163"/>
                <a:gd name="T45" fmla="*/ 2147483647 h 210"/>
                <a:gd name="T46" fmla="*/ 2147483647 w 1163"/>
                <a:gd name="T47" fmla="*/ 2147483647 h 210"/>
                <a:gd name="T48" fmla="*/ 2147483647 w 1163"/>
                <a:gd name="T49" fmla="*/ 2147483647 h 210"/>
                <a:gd name="T50" fmla="*/ 2147483647 w 1163"/>
                <a:gd name="T51" fmla="*/ 2147483647 h 210"/>
                <a:gd name="T52" fmla="*/ 2147483647 w 1163"/>
                <a:gd name="T53" fmla="*/ 2147483647 h 210"/>
                <a:gd name="T54" fmla="*/ 2147483647 w 1163"/>
                <a:gd name="T55" fmla="*/ 2147483647 h 210"/>
                <a:gd name="T56" fmla="*/ 2147483647 w 1163"/>
                <a:gd name="T57" fmla="*/ 2147483647 h 210"/>
                <a:gd name="T58" fmla="*/ 2147483647 w 1163"/>
                <a:gd name="T59" fmla="*/ 2147483647 h 210"/>
                <a:gd name="T60" fmla="*/ 2147483647 w 1163"/>
                <a:gd name="T61" fmla="*/ 2147483647 h 210"/>
                <a:gd name="T62" fmla="*/ 2147483647 w 1163"/>
                <a:gd name="T63" fmla="*/ 2147483647 h 210"/>
                <a:gd name="T64" fmla="*/ 2147483647 w 1163"/>
                <a:gd name="T65" fmla="*/ 1185313754 h 210"/>
                <a:gd name="T66" fmla="*/ 2147483647 w 1163"/>
                <a:gd name="T67" fmla="*/ 740925938 h 210"/>
                <a:gd name="T68" fmla="*/ 2147483647 w 1163"/>
                <a:gd name="T69" fmla="*/ 148129096 h 210"/>
                <a:gd name="T70" fmla="*/ 2147483647 w 1163"/>
                <a:gd name="T71" fmla="*/ 889055033 h 210"/>
                <a:gd name="T72" fmla="*/ 2147483647 w 1163"/>
                <a:gd name="T73" fmla="*/ 2147483647 h 210"/>
                <a:gd name="T74" fmla="*/ 2147483647 w 1163"/>
                <a:gd name="T75" fmla="*/ 2147483647 h 210"/>
                <a:gd name="T76" fmla="*/ 2147483647 w 1163"/>
                <a:gd name="T77" fmla="*/ 2147483647 h 210"/>
                <a:gd name="T78" fmla="*/ 2147483647 w 1163"/>
                <a:gd name="T79" fmla="*/ 2147483647 h 210"/>
                <a:gd name="T80" fmla="*/ 2147483647 w 1163"/>
                <a:gd name="T81" fmla="*/ 2147483647 h 210"/>
                <a:gd name="T82" fmla="*/ 1634187908 w 1163"/>
                <a:gd name="T83" fmla="*/ 2147483647 h 210"/>
                <a:gd name="T84" fmla="*/ 297048375 w 1163"/>
                <a:gd name="T85" fmla="*/ 2147483647 h 210"/>
                <a:gd name="T86" fmla="*/ 891426355 w 1163"/>
                <a:gd name="T87" fmla="*/ 2147483647 h 210"/>
                <a:gd name="T88" fmla="*/ 2147483647 w 1163"/>
                <a:gd name="T89" fmla="*/ 2147483647 h 210"/>
                <a:gd name="T90" fmla="*/ 2147483647 w 1163"/>
                <a:gd name="T91" fmla="*/ 2147483647 h 210"/>
                <a:gd name="T92" fmla="*/ 2147483647 w 1163"/>
                <a:gd name="T93" fmla="*/ 2147483647 h 210"/>
                <a:gd name="T94" fmla="*/ 2147483647 w 1163"/>
                <a:gd name="T95" fmla="*/ 2147483647 h 210"/>
                <a:gd name="T96" fmla="*/ 2147483647 w 1163"/>
                <a:gd name="T97" fmla="*/ 2147483647 h 210"/>
                <a:gd name="T98" fmla="*/ 2147483647 w 1163"/>
                <a:gd name="T99" fmla="*/ 2147483647 h 210"/>
                <a:gd name="T100" fmla="*/ 2147483647 w 1163"/>
                <a:gd name="T101" fmla="*/ 2147483647 h 210"/>
                <a:gd name="T102" fmla="*/ 2147483647 w 1163"/>
                <a:gd name="T103" fmla="*/ 2147483647 h 210"/>
                <a:gd name="T104" fmla="*/ 2147483647 w 1163"/>
                <a:gd name="T105" fmla="*/ 2147483647 h 210"/>
                <a:gd name="T106" fmla="*/ 2147483647 w 1163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63" h="210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1735"/>
            <p:cNvSpPr>
              <a:spLocks/>
            </p:cNvSpPr>
            <p:nvPr/>
          </p:nvSpPr>
          <p:spPr bwMode="auto">
            <a:xfrm>
              <a:off x="2341118" y="3057998"/>
              <a:ext cx="257175" cy="328613"/>
            </a:xfrm>
            <a:custGeom>
              <a:avLst/>
              <a:gdLst>
                <a:gd name="T0" fmla="*/ 2147483647 w 486"/>
                <a:gd name="T1" fmla="*/ 595554880 h 620"/>
                <a:gd name="T2" fmla="*/ 2147483647 w 486"/>
                <a:gd name="T3" fmla="*/ 2147483647 h 620"/>
                <a:gd name="T4" fmla="*/ 2147483647 w 486"/>
                <a:gd name="T5" fmla="*/ 2147483647 h 620"/>
                <a:gd name="T6" fmla="*/ 2147483647 w 486"/>
                <a:gd name="T7" fmla="*/ 2147483647 h 620"/>
                <a:gd name="T8" fmla="*/ 2147483647 w 486"/>
                <a:gd name="T9" fmla="*/ 2147483647 h 620"/>
                <a:gd name="T10" fmla="*/ 2147483647 w 486"/>
                <a:gd name="T11" fmla="*/ 2147483647 h 620"/>
                <a:gd name="T12" fmla="*/ 2147483647 w 486"/>
                <a:gd name="T13" fmla="*/ 2147483647 h 620"/>
                <a:gd name="T14" fmla="*/ 2147483647 w 486"/>
                <a:gd name="T15" fmla="*/ 2147483647 h 620"/>
                <a:gd name="T16" fmla="*/ 2147483647 w 486"/>
                <a:gd name="T17" fmla="*/ 2147483647 h 620"/>
                <a:gd name="T18" fmla="*/ 2147483647 w 486"/>
                <a:gd name="T19" fmla="*/ 2084443141 h 620"/>
                <a:gd name="T20" fmla="*/ 2147483647 w 486"/>
                <a:gd name="T21" fmla="*/ 893332850 h 620"/>
                <a:gd name="T22" fmla="*/ 2147483647 w 486"/>
                <a:gd name="T23" fmla="*/ 0 h 620"/>
                <a:gd name="T24" fmla="*/ 2147483647 w 486"/>
                <a:gd name="T25" fmla="*/ 1042221571 h 620"/>
                <a:gd name="T26" fmla="*/ 2147483647 w 486"/>
                <a:gd name="T27" fmla="*/ 2147483647 h 620"/>
                <a:gd name="T28" fmla="*/ 2147483647 w 486"/>
                <a:gd name="T29" fmla="*/ 2147483647 h 620"/>
                <a:gd name="T30" fmla="*/ 2147483647 w 486"/>
                <a:gd name="T31" fmla="*/ 2147483647 h 620"/>
                <a:gd name="T32" fmla="*/ 2147483647 w 486"/>
                <a:gd name="T33" fmla="*/ 2147483647 h 620"/>
                <a:gd name="T34" fmla="*/ 2147483647 w 486"/>
                <a:gd name="T35" fmla="*/ 2147483647 h 620"/>
                <a:gd name="T36" fmla="*/ 2147483647 w 486"/>
                <a:gd name="T37" fmla="*/ 2147483647 h 620"/>
                <a:gd name="T38" fmla="*/ 2147483647 w 486"/>
                <a:gd name="T39" fmla="*/ 2147483647 h 620"/>
                <a:gd name="T40" fmla="*/ 2147483647 w 486"/>
                <a:gd name="T41" fmla="*/ 2147483647 h 620"/>
                <a:gd name="T42" fmla="*/ 2147483647 w 486"/>
                <a:gd name="T43" fmla="*/ 2147483647 h 620"/>
                <a:gd name="T44" fmla="*/ 2147483647 w 486"/>
                <a:gd name="T45" fmla="*/ 2147483647 h 620"/>
                <a:gd name="T46" fmla="*/ 2147483647 w 486"/>
                <a:gd name="T47" fmla="*/ 2147483647 h 620"/>
                <a:gd name="T48" fmla="*/ 2147483647 w 486"/>
                <a:gd name="T49" fmla="*/ 2147483647 h 620"/>
                <a:gd name="T50" fmla="*/ 2147483647 w 486"/>
                <a:gd name="T51" fmla="*/ 2147483647 h 620"/>
                <a:gd name="T52" fmla="*/ 2147483647 w 486"/>
                <a:gd name="T53" fmla="*/ 2147483647 h 620"/>
                <a:gd name="T54" fmla="*/ 2147483647 w 486"/>
                <a:gd name="T55" fmla="*/ 2147483647 h 620"/>
                <a:gd name="T56" fmla="*/ 1778110067 w 486"/>
                <a:gd name="T57" fmla="*/ 2147483647 h 620"/>
                <a:gd name="T58" fmla="*/ 889055033 w 486"/>
                <a:gd name="T59" fmla="*/ 2147483647 h 620"/>
                <a:gd name="T60" fmla="*/ 148129096 w 486"/>
                <a:gd name="T61" fmla="*/ 2147483647 h 620"/>
                <a:gd name="T62" fmla="*/ 2074368788 w 486"/>
                <a:gd name="T63" fmla="*/ 2147483647 h 620"/>
                <a:gd name="T64" fmla="*/ 2147483647 w 486"/>
                <a:gd name="T65" fmla="*/ 2147483647 h 620"/>
                <a:gd name="T66" fmla="*/ 2147483647 w 486"/>
                <a:gd name="T67" fmla="*/ 2147483647 h 620"/>
                <a:gd name="T68" fmla="*/ 2147483647 w 486"/>
                <a:gd name="T69" fmla="*/ 2147483647 h 620"/>
                <a:gd name="T70" fmla="*/ 2147483647 w 486"/>
                <a:gd name="T71" fmla="*/ 2147483647 h 620"/>
                <a:gd name="T72" fmla="*/ 2147483647 w 486"/>
                <a:gd name="T73" fmla="*/ 2147483647 h 620"/>
                <a:gd name="T74" fmla="*/ 2147483647 w 486"/>
                <a:gd name="T75" fmla="*/ 2147483647 h 620"/>
                <a:gd name="T76" fmla="*/ 2147483647 w 486"/>
                <a:gd name="T77" fmla="*/ 2147483647 h 620"/>
                <a:gd name="T78" fmla="*/ 2147483647 w 486"/>
                <a:gd name="T79" fmla="*/ 2147483647 h 620"/>
                <a:gd name="T80" fmla="*/ 2147483647 w 486"/>
                <a:gd name="T81" fmla="*/ 2147483647 h 620"/>
                <a:gd name="T82" fmla="*/ 2147483647 w 486"/>
                <a:gd name="T83" fmla="*/ 2147483647 h 620"/>
                <a:gd name="T84" fmla="*/ 2147483647 w 486"/>
                <a:gd name="T85" fmla="*/ 2147483647 h 620"/>
                <a:gd name="T86" fmla="*/ 2147483647 w 486"/>
                <a:gd name="T87" fmla="*/ 2147483647 h 620"/>
                <a:gd name="T88" fmla="*/ 2147483647 w 486"/>
                <a:gd name="T89" fmla="*/ 2147483647 h 620"/>
                <a:gd name="T90" fmla="*/ 2147483647 w 486"/>
                <a:gd name="T91" fmla="*/ 2147483647 h 620"/>
                <a:gd name="T92" fmla="*/ 2147483647 w 486"/>
                <a:gd name="T93" fmla="*/ 893332850 h 620"/>
                <a:gd name="T94" fmla="*/ 2147483647 w 486"/>
                <a:gd name="T95" fmla="*/ 0 h 6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6" h="620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1736"/>
            <p:cNvSpPr>
              <a:spLocks/>
            </p:cNvSpPr>
            <p:nvPr/>
          </p:nvSpPr>
          <p:spPr bwMode="auto">
            <a:xfrm>
              <a:off x="2390331" y="3296123"/>
              <a:ext cx="144463" cy="204788"/>
            </a:xfrm>
            <a:custGeom>
              <a:avLst/>
              <a:gdLst>
                <a:gd name="T0" fmla="*/ 2147483647 w 272"/>
                <a:gd name="T1" fmla="*/ 0 h 386"/>
                <a:gd name="T2" fmla="*/ 2147483647 w 272"/>
                <a:gd name="T3" fmla="*/ 0 h 386"/>
                <a:gd name="T4" fmla="*/ 2147483647 w 272"/>
                <a:gd name="T5" fmla="*/ 448102671 h 386"/>
                <a:gd name="T6" fmla="*/ 2147483647 w 272"/>
                <a:gd name="T7" fmla="*/ 1045384911 h 386"/>
                <a:gd name="T8" fmla="*/ 2147483647 w 272"/>
                <a:gd name="T9" fmla="*/ 1941309068 h 386"/>
                <a:gd name="T10" fmla="*/ 2147483647 w 272"/>
                <a:gd name="T11" fmla="*/ 2147483647 h 386"/>
                <a:gd name="T12" fmla="*/ 2147483647 w 272"/>
                <a:gd name="T13" fmla="*/ 2147483647 h 386"/>
                <a:gd name="T14" fmla="*/ 2147483647 w 272"/>
                <a:gd name="T15" fmla="*/ 2147483647 h 386"/>
                <a:gd name="T16" fmla="*/ 2147483647 w 272"/>
                <a:gd name="T17" fmla="*/ 2147483647 h 386"/>
                <a:gd name="T18" fmla="*/ 2147483647 w 272"/>
                <a:gd name="T19" fmla="*/ 2147483647 h 386"/>
                <a:gd name="T20" fmla="*/ 2147483647 w 272"/>
                <a:gd name="T21" fmla="*/ 2147483647 h 386"/>
                <a:gd name="T22" fmla="*/ 2147483647 w 272"/>
                <a:gd name="T23" fmla="*/ 2147483647 h 386"/>
                <a:gd name="T24" fmla="*/ 2147483647 w 272"/>
                <a:gd name="T25" fmla="*/ 2147483647 h 386"/>
                <a:gd name="T26" fmla="*/ 2147483647 w 272"/>
                <a:gd name="T27" fmla="*/ 2147483647 h 386"/>
                <a:gd name="T28" fmla="*/ 2147483647 w 272"/>
                <a:gd name="T29" fmla="*/ 2147483647 h 386"/>
                <a:gd name="T30" fmla="*/ 2147483647 w 272"/>
                <a:gd name="T31" fmla="*/ 2147483647 h 386"/>
                <a:gd name="T32" fmla="*/ 2147483647 w 272"/>
                <a:gd name="T33" fmla="*/ 2147483647 h 386"/>
                <a:gd name="T34" fmla="*/ 299571117 w 272"/>
                <a:gd name="T35" fmla="*/ 2147483647 h 386"/>
                <a:gd name="T36" fmla="*/ 299571117 w 272"/>
                <a:gd name="T37" fmla="*/ 2147483647 h 386"/>
                <a:gd name="T38" fmla="*/ 0 w 272"/>
                <a:gd name="T39" fmla="*/ 2147483647 h 386"/>
                <a:gd name="T40" fmla="*/ 299571117 w 272"/>
                <a:gd name="T41" fmla="*/ 2147483647 h 386"/>
                <a:gd name="T42" fmla="*/ 599142235 w 272"/>
                <a:gd name="T43" fmla="*/ 2147483647 h 386"/>
                <a:gd name="T44" fmla="*/ 1348352315 w 272"/>
                <a:gd name="T45" fmla="*/ 2147483647 h 386"/>
                <a:gd name="T46" fmla="*/ 1947494550 w 272"/>
                <a:gd name="T47" fmla="*/ 2147483647 h 386"/>
                <a:gd name="T48" fmla="*/ 2147483647 w 272"/>
                <a:gd name="T49" fmla="*/ 2147483647 h 386"/>
                <a:gd name="T50" fmla="*/ 2147483647 w 272"/>
                <a:gd name="T51" fmla="*/ 2147483647 h 386"/>
                <a:gd name="T52" fmla="*/ 2147483647 w 272"/>
                <a:gd name="T53" fmla="*/ 2147483647 h 386"/>
                <a:gd name="T54" fmla="*/ 2147483647 w 272"/>
                <a:gd name="T55" fmla="*/ 2147483647 h 386"/>
                <a:gd name="T56" fmla="*/ 2147483647 w 272"/>
                <a:gd name="T57" fmla="*/ 2147483647 h 386"/>
                <a:gd name="T58" fmla="*/ 2147483647 w 272"/>
                <a:gd name="T59" fmla="*/ 2147483647 h 386"/>
                <a:gd name="T60" fmla="*/ 2147483647 w 272"/>
                <a:gd name="T61" fmla="*/ 2147483647 h 386"/>
                <a:gd name="T62" fmla="*/ 2147483647 w 272"/>
                <a:gd name="T63" fmla="*/ 2147483647 h 386"/>
                <a:gd name="T64" fmla="*/ 2147483647 w 272"/>
                <a:gd name="T65" fmla="*/ 2147483647 h 386"/>
                <a:gd name="T66" fmla="*/ 2147483647 w 272"/>
                <a:gd name="T67" fmla="*/ 2147483647 h 386"/>
                <a:gd name="T68" fmla="*/ 2147483647 w 272"/>
                <a:gd name="T69" fmla="*/ 2147483647 h 386"/>
                <a:gd name="T70" fmla="*/ 2147483647 w 272"/>
                <a:gd name="T71" fmla="*/ 2147483647 h 386"/>
                <a:gd name="T72" fmla="*/ 2147483647 w 272"/>
                <a:gd name="T73" fmla="*/ 2147483647 h 386"/>
                <a:gd name="T74" fmla="*/ 2147483647 w 272"/>
                <a:gd name="T75" fmla="*/ 2147483647 h 386"/>
                <a:gd name="T76" fmla="*/ 2147483647 w 272"/>
                <a:gd name="T77" fmla="*/ 2147483647 h 386"/>
                <a:gd name="T78" fmla="*/ 2147483647 w 272"/>
                <a:gd name="T79" fmla="*/ 2147483647 h 386"/>
                <a:gd name="T80" fmla="*/ 2147483647 w 272"/>
                <a:gd name="T81" fmla="*/ 2147483647 h 386"/>
                <a:gd name="T82" fmla="*/ 2147483647 w 272"/>
                <a:gd name="T83" fmla="*/ 2147483647 h 386"/>
                <a:gd name="T84" fmla="*/ 2147483647 w 272"/>
                <a:gd name="T85" fmla="*/ 2147483647 h 386"/>
                <a:gd name="T86" fmla="*/ 2147483647 w 272"/>
                <a:gd name="T87" fmla="*/ 2147483647 h 386"/>
                <a:gd name="T88" fmla="*/ 2147483647 w 272"/>
                <a:gd name="T89" fmla="*/ 2147483647 h 386"/>
                <a:gd name="T90" fmla="*/ 2147483647 w 272"/>
                <a:gd name="T91" fmla="*/ 2147483647 h 386"/>
                <a:gd name="T92" fmla="*/ 2147483647 w 272"/>
                <a:gd name="T93" fmla="*/ 2147483647 h 386"/>
                <a:gd name="T94" fmla="*/ 2147483647 w 272"/>
                <a:gd name="T95" fmla="*/ 1642667682 h 386"/>
                <a:gd name="T96" fmla="*/ 2147483647 w 272"/>
                <a:gd name="T97" fmla="*/ 895923626 h 386"/>
                <a:gd name="T98" fmla="*/ 2147483647 w 272"/>
                <a:gd name="T99" fmla="*/ 448102671 h 386"/>
                <a:gd name="T100" fmla="*/ 2147483647 w 272"/>
                <a:gd name="T101" fmla="*/ 0 h 386"/>
                <a:gd name="T102" fmla="*/ 2147483647 w 272"/>
                <a:gd name="T103" fmla="*/ 0 h 386"/>
                <a:gd name="T104" fmla="*/ 2147483647 w 272"/>
                <a:gd name="T105" fmla="*/ 0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2" h="386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1737"/>
            <p:cNvSpPr>
              <a:spLocks/>
            </p:cNvSpPr>
            <p:nvPr/>
          </p:nvSpPr>
          <p:spPr bwMode="auto">
            <a:xfrm>
              <a:off x="2417318" y="3416773"/>
              <a:ext cx="236538" cy="203200"/>
            </a:xfrm>
            <a:custGeom>
              <a:avLst/>
              <a:gdLst>
                <a:gd name="T0" fmla="*/ 2147483647 w 447"/>
                <a:gd name="T1" fmla="*/ 588049716 h 385"/>
                <a:gd name="T2" fmla="*/ 2147483647 w 447"/>
                <a:gd name="T3" fmla="*/ 588049716 h 385"/>
                <a:gd name="T4" fmla="*/ 2147483647 w 447"/>
                <a:gd name="T5" fmla="*/ 2147483647 h 385"/>
                <a:gd name="T6" fmla="*/ 2147483647 w 447"/>
                <a:gd name="T7" fmla="*/ 2147483647 h 385"/>
                <a:gd name="T8" fmla="*/ 2147483647 w 447"/>
                <a:gd name="T9" fmla="*/ 2147483647 h 385"/>
                <a:gd name="T10" fmla="*/ 2147483647 w 447"/>
                <a:gd name="T11" fmla="*/ 2147483647 h 385"/>
                <a:gd name="T12" fmla="*/ 2147483647 w 447"/>
                <a:gd name="T13" fmla="*/ 2147483647 h 385"/>
                <a:gd name="T14" fmla="*/ 2147483647 w 447"/>
                <a:gd name="T15" fmla="*/ 2147483647 h 385"/>
                <a:gd name="T16" fmla="*/ 2147483647 w 447"/>
                <a:gd name="T17" fmla="*/ 2147483647 h 385"/>
                <a:gd name="T18" fmla="*/ 2147483647 w 447"/>
                <a:gd name="T19" fmla="*/ 2147483647 h 385"/>
                <a:gd name="T20" fmla="*/ 2147483647 w 447"/>
                <a:gd name="T21" fmla="*/ 2147483647 h 385"/>
                <a:gd name="T22" fmla="*/ 2147483647 w 447"/>
                <a:gd name="T23" fmla="*/ 2147483647 h 385"/>
                <a:gd name="T24" fmla="*/ 2147483647 w 447"/>
                <a:gd name="T25" fmla="*/ 2147483647 h 385"/>
                <a:gd name="T26" fmla="*/ 2147483647 w 447"/>
                <a:gd name="T27" fmla="*/ 2147483647 h 385"/>
                <a:gd name="T28" fmla="*/ 2147483647 w 447"/>
                <a:gd name="T29" fmla="*/ 2147483647 h 385"/>
                <a:gd name="T30" fmla="*/ 2147483647 w 447"/>
                <a:gd name="T31" fmla="*/ 2147483647 h 385"/>
                <a:gd name="T32" fmla="*/ 1778117529 w 447"/>
                <a:gd name="T33" fmla="*/ 2147483647 h 385"/>
                <a:gd name="T34" fmla="*/ 1778117529 w 447"/>
                <a:gd name="T35" fmla="*/ 2147483647 h 385"/>
                <a:gd name="T36" fmla="*/ 889059029 w 447"/>
                <a:gd name="T37" fmla="*/ 2147483647 h 385"/>
                <a:gd name="T38" fmla="*/ 296259876 w 447"/>
                <a:gd name="T39" fmla="*/ 2147483647 h 385"/>
                <a:gd name="T40" fmla="*/ 0 w 447"/>
                <a:gd name="T41" fmla="*/ 2147483647 h 385"/>
                <a:gd name="T42" fmla="*/ 0 w 447"/>
                <a:gd name="T43" fmla="*/ 2147483647 h 385"/>
                <a:gd name="T44" fmla="*/ 0 w 447"/>
                <a:gd name="T45" fmla="*/ 2147483647 h 385"/>
                <a:gd name="T46" fmla="*/ 296259876 w 447"/>
                <a:gd name="T47" fmla="*/ 2147483647 h 385"/>
                <a:gd name="T48" fmla="*/ 889059029 w 447"/>
                <a:gd name="T49" fmla="*/ 2147483647 h 385"/>
                <a:gd name="T50" fmla="*/ 1778117529 w 447"/>
                <a:gd name="T51" fmla="*/ 2147483647 h 385"/>
                <a:gd name="T52" fmla="*/ 1778117529 w 447"/>
                <a:gd name="T53" fmla="*/ 2147483647 h 385"/>
                <a:gd name="T54" fmla="*/ 2147483647 w 447"/>
                <a:gd name="T55" fmla="*/ 2147483647 h 385"/>
                <a:gd name="T56" fmla="*/ 2147483647 w 447"/>
                <a:gd name="T57" fmla="*/ 2147483647 h 385"/>
                <a:gd name="T58" fmla="*/ 2147483647 w 447"/>
                <a:gd name="T59" fmla="*/ 2147483647 h 385"/>
                <a:gd name="T60" fmla="*/ 2147483647 w 447"/>
                <a:gd name="T61" fmla="*/ 2147483647 h 385"/>
                <a:gd name="T62" fmla="*/ 2147483647 w 447"/>
                <a:gd name="T63" fmla="*/ 2147483647 h 385"/>
                <a:gd name="T64" fmla="*/ 2147483647 w 447"/>
                <a:gd name="T65" fmla="*/ 2147483647 h 385"/>
                <a:gd name="T66" fmla="*/ 2147483647 w 447"/>
                <a:gd name="T67" fmla="*/ 2147483647 h 385"/>
                <a:gd name="T68" fmla="*/ 2147483647 w 447"/>
                <a:gd name="T69" fmla="*/ 2147483647 h 385"/>
                <a:gd name="T70" fmla="*/ 2147483647 w 447"/>
                <a:gd name="T71" fmla="*/ 2147483647 h 385"/>
                <a:gd name="T72" fmla="*/ 2147483647 w 447"/>
                <a:gd name="T73" fmla="*/ 2147483647 h 385"/>
                <a:gd name="T74" fmla="*/ 2147483647 w 447"/>
                <a:gd name="T75" fmla="*/ 2147483647 h 385"/>
                <a:gd name="T76" fmla="*/ 2147483647 w 447"/>
                <a:gd name="T77" fmla="*/ 2147483647 h 385"/>
                <a:gd name="T78" fmla="*/ 2147483647 w 447"/>
                <a:gd name="T79" fmla="*/ 2147483647 h 385"/>
                <a:gd name="T80" fmla="*/ 2147483647 w 447"/>
                <a:gd name="T81" fmla="*/ 2147483647 h 385"/>
                <a:gd name="T82" fmla="*/ 2147483647 w 447"/>
                <a:gd name="T83" fmla="*/ 2147483647 h 385"/>
                <a:gd name="T84" fmla="*/ 2147483647 w 447"/>
                <a:gd name="T85" fmla="*/ 2147483647 h 385"/>
                <a:gd name="T86" fmla="*/ 2147483647 w 447"/>
                <a:gd name="T87" fmla="*/ 2147483647 h 385"/>
                <a:gd name="T88" fmla="*/ 2147483647 w 447"/>
                <a:gd name="T89" fmla="*/ 2147483647 h 385"/>
                <a:gd name="T90" fmla="*/ 2147483647 w 447"/>
                <a:gd name="T91" fmla="*/ 2147483647 h 385"/>
                <a:gd name="T92" fmla="*/ 2147483647 w 447"/>
                <a:gd name="T93" fmla="*/ 1764428351 h 385"/>
                <a:gd name="T94" fmla="*/ 2147483647 w 447"/>
                <a:gd name="T95" fmla="*/ 1176099961 h 385"/>
                <a:gd name="T96" fmla="*/ 2147483647 w 447"/>
                <a:gd name="T97" fmla="*/ 588049716 h 385"/>
                <a:gd name="T98" fmla="*/ 2147483647 w 447"/>
                <a:gd name="T99" fmla="*/ 0 h 385"/>
                <a:gd name="T100" fmla="*/ 2147483647 w 447"/>
                <a:gd name="T101" fmla="*/ 0 h 385"/>
                <a:gd name="T102" fmla="*/ 2147483647 w 447"/>
                <a:gd name="T103" fmla="*/ 0 h 385"/>
                <a:gd name="T104" fmla="*/ 2147483647 w 447"/>
                <a:gd name="T105" fmla="*/ 588049716 h 385"/>
                <a:gd name="T106" fmla="*/ 2147483647 w 447"/>
                <a:gd name="T107" fmla="*/ 588049716 h 3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7" h="385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1738"/>
            <p:cNvSpPr>
              <a:spLocks/>
            </p:cNvSpPr>
            <p:nvPr/>
          </p:nvSpPr>
          <p:spPr bwMode="auto">
            <a:xfrm>
              <a:off x="2504631" y="3380261"/>
              <a:ext cx="77788" cy="74613"/>
            </a:xfrm>
            <a:custGeom>
              <a:avLst/>
              <a:gdLst>
                <a:gd name="T0" fmla="*/ 2147483647 w 146"/>
                <a:gd name="T1" fmla="*/ 0 h 140"/>
                <a:gd name="T2" fmla="*/ 2147483647 w 146"/>
                <a:gd name="T3" fmla="*/ 0 h 140"/>
                <a:gd name="T4" fmla="*/ 2147483647 w 146"/>
                <a:gd name="T5" fmla="*/ 0 h 140"/>
                <a:gd name="T6" fmla="*/ 2147483647 w 146"/>
                <a:gd name="T7" fmla="*/ 151390843 h 140"/>
                <a:gd name="T8" fmla="*/ 2147483647 w 146"/>
                <a:gd name="T9" fmla="*/ 605563905 h 140"/>
                <a:gd name="T10" fmla="*/ 2147483647 w 146"/>
                <a:gd name="T11" fmla="*/ 1211128342 h 140"/>
                <a:gd name="T12" fmla="*/ 2147483647 w 146"/>
                <a:gd name="T13" fmla="*/ 2119190403 h 140"/>
                <a:gd name="T14" fmla="*/ 2147483647 w 146"/>
                <a:gd name="T15" fmla="*/ 2147483647 h 140"/>
                <a:gd name="T16" fmla="*/ 2147483647 w 146"/>
                <a:gd name="T17" fmla="*/ 2147483647 h 140"/>
                <a:gd name="T18" fmla="*/ 2147483647 w 146"/>
                <a:gd name="T19" fmla="*/ 2147483647 h 140"/>
                <a:gd name="T20" fmla="*/ 2147483647 w 146"/>
                <a:gd name="T21" fmla="*/ 2147483647 h 140"/>
                <a:gd name="T22" fmla="*/ 2147483647 w 146"/>
                <a:gd name="T23" fmla="*/ 2147483647 h 140"/>
                <a:gd name="T24" fmla="*/ 2147483647 w 146"/>
                <a:gd name="T25" fmla="*/ 2147483647 h 140"/>
                <a:gd name="T26" fmla="*/ 2147483647 w 146"/>
                <a:gd name="T27" fmla="*/ 2147483647 h 140"/>
                <a:gd name="T28" fmla="*/ 2147483647 w 146"/>
                <a:gd name="T29" fmla="*/ 2147483647 h 140"/>
                <a:gd name="T30" fmla="*/ 756229895 w 146"/>
                <a:gd name="T31" fmla="*/ 2147483647 h 140"/>
                <a:gd name="T32" fmla="*/ 756229895 w 146"/>
                <a:gd name="T33" fmla="*/ 2147483647 h 140"/>
                <a:gd name="T34" fmla="*/ 0 w 146"/>
                <a:gd name="T35" fmla="*/ 2147483647 h 140"/>
                <a:gd name="T36" fmla="*/ 0 w 146"/>
                <a:gd name="T37" fmla="*/ 2147483647 h 140"/>
                <a:gd name="T38" fmla="*/ 302605443 w 146"/>
                <a:gd name="T39" fmla="*/ 2147483647 h 140"/>
                <a:gd name="T40" fmla="*/ 756229895 w 146"/>
                <a:gd name="T41" fmla="*/ 2147483647 h 140"/>
                <a:gd name="T42" fmla="*/ 1361156801 w 146"/>
                <a:gd name="T43" fmla="*/ 2147483647 h 140"/>
                <a:gd name="T44" fmla="*/ 1966083708 w 146"/>
                <a:gd name="T45" fmla="*/ 2147483647 h 140"/>
                <a:gd name="T46" fmla="*/ 2147483647 w 146"/>
                <a:gd name="T47" fmla="*/ 2147483647 h 140"/>
                <a:gd name="T48" fmla="*/ 2147483647 w 146"/>
                <a:gd name="T49" fmla="*/ 2147483647 h 140"/>
                <a:gd name="T50" fmla="*/ 2147483647 w 146"/>
                <a:gd name="T51" fmla="*/ 2147483647 h 140"/>
                <a:gd name="T52" fmla="*/ 2147483647 w 146"/>
                <a:gd name="T53" fmla="*/ 2147483647 h 140"/>
                <a:gd name="T54" fmla="*/ 2147483647 w 146"/>
                <a:gd name="T55" fmla="*/ 2147483647 h 140"/>
                <a:gd name="T56" fmla="*/ 2147483647 w 146"/>
                <a:gd name="T57" fmla="*/ 2147483647 h 140"/>
                <a:gd name="T58" fmla="*/ 2147483647 w 146"/>
                <a:gd name="T59" fmla="*/ 2147483647 h 140"/>
                <a:gd name="T60" fmla="*/ 2147483647 w 146"/>
                <a:gd name="T61" fmla="*/ 2147483647 h 140"/>
                <a:gd name="T62" fmla="*/ 2147483647 w 146"/>
                <a:gd name="T63" fmla="*/ 2147483647 h 140"/>
                <a:gd name="T64" fmla="*/ 2147483647 w 146"/>
                <a:gd name="T65" fmla="*/ 2147483647 h 140"/>
                <a:gd name="T66" fmla="*/ 2147483647 w 146"/>
                <a:gd name="T67" fmla="*/ 2147483647 h 140"/>
                <a:gd name="T68" fmla="*/ 2147483647 w 146"/>
                <a:gd name="T69" fmla="*/ 2147483647 h 140"/>
                <a:gd name="T70" fmla="*/ 2147483647 w 146"/>
                <a:gd name="T71" fmla="*/ 2147483647 h 140"/>
                <a:gd name="T72" fmla="*/ 2147483647 w 146"/>
                <a:gd name="T73" fmla="*/ 2147483647 h 140"/>
                <a:gd name="T74" fmla="*/ 2147483647 w 146"/>
                <a:gd name="T75" fmla="*/ 2147483647 h 140"/>
                <a:gd name="T76" fmla="*/ 2147483647 w 146"/>
                <a:gd name="T77" fmla="*/ 2147483647 h 140"/>
                <a:gd name="T78" fmla="*/ 2147483647 w 146"/>
                <a:gd name="T79" fmla="*/ 2147483647 h 140"/>
                <a:gd name="T80" fmla="*/ 2147483647 w 146"/>
                <a:gd name="T81" fmla="*/ 2147483647 h 140"/>
                <a:gd name="T82" fmla="*/ 2147483647 w 146"/>
                <a:gd name="T83" fmla="*/ 2147483647 h 140"/>
                <a:gd name="T84" fmla="*/ 2147483647 w 146"/>
                <a:gd name="T85" fmla="*/ 1513910561 h 140"/>
                <a:gd name="T86" fmla="*/ 2147483647 w 146"/>
                <a:gd name="T87" fmla="*/ 908346123 h 140"/>
                <a:gd name="T88" fmla="*/ 2147483647 w 146"/>
                <a:gd name="T89" fmla="*/ 151390843 h 140"/>
                <a:gd name="T90" fmla="*/ 2147483647 w 146"/>
                <a:gd name="T91" fmla="*/ 0 h 140"/>
                <a:gd name="T92" fmla="*/ 2147483647 w 146"/>
                <a:gd name="T93" fmla="*/ 0 h 1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6" h="140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1739"/>
            <p:cNvSpPr>
              <a:spLocks/>
            </p:cNvSpPr>
            <p:nvPr/>
          </p:nvSpPr>
          <p:spPr bwMode="auto">
            <a:xfrm>
              <a:off x="2325243" y="3131023"/>
              <a:ext cx="115888" cy="117475"/>
            </a:xfrm>
            <a:custGeom>
              <a:avLst/>
              <a:gdLst>
                <a:gd name="T0" fmla="*/ 2147483647 w 218"/>
                <a:gd name="T1" fmla="*/ 444667746 h 222"/>
                <a:gd name="T2" fmla="*/ 2147483647 w 218"/>
                <a:gd name="T3" fmla="*/ 444667746 h 222"/>
                <a:gd name="T4" fmla="*/ 2147483647 w 218"/>
                <a:gd name="T5" fmla="*/ 2147483647 h 222"/>
                <a:gd name="T6" fmla="*/ 2147483647 w 218"/>
                <a:gd name="T7" fmla="*/ 2147483647 h 222"/>
                <a:gd name="T8" fmla="*/ 2147483647 w 218"/>
                <a:gd name="T9" fmla="*/ 2147483647 h 222"/>
                <a:gd name="T10" fmla="*/ 2147483647 w 218"/>
                <a:gd name="T11" fmla="*/ 2147483647 h 222"/>
                <a:gd name="T12" fmla="*/ 2147483647 w 218"/>
                <a:gd name="T13" fmla="*/ 2147483647 h 222"/>
                <a:gd name="T14" fmla="*/ 2147483647 w 218"/>
                <a:gd name="T15" fmla="*/ 2147483647 h 222"/>
                <a:gd name="T16" fmla="*/ 2147483647 w 218"/>
                <a:gd name="T17" fmla="*/ 2147483647 h 222"/>
                <a:gd name="T18" fmla="*/ 2147483647 w 218"/>
                <a:gd name="T19" fmla="*/ 2147483647 h 222"/>
                <a:gd name="T20" fmla="*/ 2147483647 w 218"/>
                <a:gd name="T21" fmla="*/ 2147483647 h 222"/>
                <a:gd name="T22" fmla="*/ 2103069506 w 218"/>
                <a:gd name="T23" fmla="*/ 2147483647 h 222"/>
                <a:gd name="T24" fmla="*/ 1051534753 w 218"/>
                <a:gd name="T25" fmla="*/ 2147483647 h 222"/>
                <a:gd name="T26" fmla="*/ 600796351 w 218"/>
                <a:gd name="T27" fmla="*/ 2147483647 h 222"/>
                <a:gd name="T28" fmla="*/ 150340227 w 218"/>
                <a:gd name="T29" fmla="*/ 2147483647 h 222"/>
                <a:gd name="T30" fmla="*/ 150340227 w 218"/>
                <a:gd name="T31" fmla="*/ 2147483647 h 222"/>
                <a:gd name="T32" fmla="*/ 0 w 218"/>
                <a:gd name="T33" fmla="*/ 2147483647 h 222"/>
                <a:gd name="T34" fmla="*/ 450738402 w 218"/>
                <a:gd name="T35" fmla="*/ 2147483647 h 222"/>
                <a:gd name="T36" fmla="*/ 751136578 w 218"/>
                <a:gd name="T37" fmla="*/ 2147483647 h 222"/>
                <a:gd name="T38" fmla="*/ 1652613382 w 218"/>
                <a:gd name="T39" fmla="*/ 2147483647 h 222"/>
                <a:gd name="T40" fmla="*/ 2147483647 w 218"/>
                <a:gd name="T41" fmla="*/ 2147483647 h 222"/>
                <a:gd name="T42" fmla="*/ 2147483647 w 218"/>
                <a:gd name="T43" fmla="*/ 2147483647 h 222"/>
                <a:gd name="T44" fmla="*/ 2147483647 w 218"/>
                <a:gd name="T45" fmla="*/ 2147483647 h 222"/>
                <a:gd name="T46" fmla="*/ 2147483647 w 218"/>
                <a:gd name="T47" fmla="*/ 2147483647 h 222"/>
                <a:gd name="T48" fmla="*/ 2147483647 w 218"/>
                <a:gd name="T49" fmla="*/ 2147483647 h 222"/>
                <a:gd name="T50" fmla="*/ 2147483647 w 218"/>
                <a:gd name="T51" fmla="*/ 2147483647 h 222"/>
                <a:gd name="T52" fmla="*/ 2147483647 w 218"/>
                <a:gd name="T53" fmla="*/ 2147483647 h 222"/>
                <a:gd name="T54" fmla="*/ 2147483647 w 218"/>
                <a:gd name="T55" fmla="*/ 2147483647 h 222"/>
                <a:gd name="T56" fmla="*/ 2147483647 w 218"/>
                <a:gd name="T57" fmla="*/ 2147483647 h 222"/>
                <a:gd name="T58" fmla="*/ 2147483647 w 218"/>
                <a:gd name="T59" fmla="*/ 2147483647 h 222"/>
                <a:gd name="T60" fmla="*/ 2147483647 w 218"/>
                <a:gd name="T61" fmla="*/ 2147483647 h 222"/>
                <a:gd name="T62" fmla="*/ 2147483647 w 218"/>
                <a:gd name="T63" fmla="*/ 2147483647 h 222"/>
                <a:gd name="T64" fmla="*/ 2147483647 w 218"/>
                <a:gd name="T65" fmla="*/ 2147483647 h 222"/>
                <a:gd name="T66" fmla="*/ 2147483647 w 218"/>
                <a:gd name="T67" fmla="*/ 2147483647 h 222"/>
                <a:gd name="T68" fmla="*/ 2147483647 w 218"/>
                <a:gd name="T69" fmla="*/ 2147483647 h 222"/>
                <a:gd name="T70" fmla="*/ 2147483647 w 218"/>
                <a:gd name="T71" fmla="*/ 2147483647 h 222"/>
                <a:gd name="T72" fmla="*/ 2147483647 w 218"/>
                <a:gd name="T73" fmla="*/ 2147483647 h 222"/>
                <a:gd name="T74" fmla="*/ 2147483647 w 218"/>
                <a:gd name="T75" fmla="*/ 2147483647 h 222"/>
                <a:gd name="T76" fmla="*/ 2147483647 w 218"/>
                <a:gd name="T77" fmla="*/ 2147483647 h 222"/>
                <a:gd name="T78" fmla="*/ 2147483647 w 218"/>
                <a:gd name="T79" fmla="*/ 2147483647 h 222"/>
                <a:gd name="T80" fmla="*/ 2147483647 w 218"/>
                <a:gd name="T81" fmla="*/ 1926239692 h 222"/>
                <a:gd name="T82" fmla="*/ 2147483647 w 218"/>
                <a:gd name="T83" fmla="*/ 1333722779 h 222"/>
                <a:gd name="T84" fmla="*/ 2147483647 w 218"/>
                <a:gd name="T85" fmla="*/ 592796842 h 222"/>
                <a:gd name="T86" fmla="*/ 2147483647 w 218"/>
                <a:gd name="T87" fmla="*/ 296258192 h 222"/>
                <a:gd name="T88" fmla="*/ 2147483647 w 218"/>
                <a:gd name="T89" fmla="*/ 0 h 222"/>
                <a:gd name="T90" fmla="*/ 2147483647 w 218"/>
                <a:gd name="T91" fmla="*/ 0 h 222"/>
                <a:gd name="T92" fmla="*/ 2147483647 w 218"/>
                <a:gd name="T93" fmla="*/ 444667746 h 222"/>
                <a:gd name="T94" fmla="*/ 2147483647 w 218"/>
                <a:gd name="T95" fmla="*/ 444667746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8" h="222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1740"/>
            <p:cNvSpPr>
              <a:spLocks/>
            </p:cNvSpPr>
            <p:nvPr/>
          </p:nvSpPr>
          <p:spPr bwMode="auto">
            <a:xfrm>
              <a:off x="2314131" y="3057998"/>
              <a:ext cx="69850" cy="63500"/>
            </a:xfrm>
            <a:custGeom>
              <a:avLst/>
              <a:gdLst>
                <a:gd name="T0" fmla="*/ 2147483647 w 132"/>
                <a:gd name="T1" fmla="*/ 623487127 h 118"/>
                <a:gd name="T2" fmla="*/ 2147483647 w 132"/>
                <a:gd name="T3" fmla="*/ 62348712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1481851875 w 132"/>
                <a:gd name="T17" fmla="*/ 2147483647 h 118"/>
                <a:gd name="T18" fmla="*/ 889055033 w 132"/>
                <a:gd name="T19" fmla="*/ 2147483647 h 118"/>
                <a:gd name="T20" fmla="*/ 296258192 w 132"/>
                <a:gd name="T21" fmla="*/ 2147483647 h 118"/>
                <a:gd name="T22" fmla="*/ 0 w 132"/>
                <a:gd name="T23" fmla="*/ 2147483647 h 118"/>
                <a:gd name="T24" fmla="*/ 0 w 132"/>
                <a:gd name="T25" fmla="*/ 2147483647 h 118"/>
                <a:gd name="T26" fmla="*/ 0 w 132"/>
                <a:gd name="T27" fmla="*/ 2147483647 h 118"/>
                <a:gd name="T28" fmla="*/ 296258192 w 132"/>
                <a:gd name="T29" fmla="*/ 2147483647 h 118"/>
                <a:gd name="T30" fmla="*/ 889055033 w 132"/>
                <a:gd name="T31" fmla="*/ 2147483647 h 118"/>
                <a:gd name="T32" fmla="*/ 1481851875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2147483647 w 132"/>
                <a:gd name="T53" fmla="*/ 2147483647 h 118"/>
                <a:gd name="T54" fmla="*/ 2147483647 w 132"/>
                <a:gd name="T55" fmla="*/ 2147483647 h 118"/>
                <a:gd name="T56" fmla="*/ 2147483647 w 132"/>
                <a:gd name="T57" fmla="*/ 2147483647 h 118"/>
                <a:gd name="T58" fmla="*/ 2147483647 w 132"/>
                <a:gd name="T59" fmla="*/ 2147483647 h 118"/>
                <a:gd name="T60" fmla="*/ 2147483647 w 132"/>
                <a:gd name="T61" fmla="*/ 2147483647 h 118"/>
                <a:gd name="T62" fmla="*/ 2147483647 w 132"/>
                <a:gd name="T63" fmla="*/ 2147483647 h 118"/>
                <a:gd name="T64" fmla="*/ 2147483647 w 132"/>
                <a:gd name="T65" fmla="*/ 2147483647 h 118"/>
                <a:gd name="T66" fmla="*/ 2147483647 w 132"/>
                <a:gd name="T67" fmla="*/ 2147483647 h 118"/>
                <a:gd name="T68" fmla="*/ 2147483647 w 132"/>
                <a:gd name="T69" fmla="*/ 2147483647 h 118"/>
                <a:gd name="T70" fmla="*/ 2147483647 w 132"/>
                <a:gd name="T71" fmla="*/ 2147483647 h 118"/>
                <a:gd name="T72" fmla="*/ 2147483647 w 132"/>
                <a:gd name="T73" fmla="*/ 2147483647 h 118"/>
                <a:gd name="T74" fmla="*/ 2147483647 w 132"/>
                <a:gd name="T75" fmla="*/ 2147483647 h 118"/>
                <a:gd name="T76" fmla="*/ 2147483647 w 132"/>
                <a:gd name="T77" fmla="*/ 1402484140 h 118"/>
                <a:gd name="T78" fmla="*/ 2147483647 w 132"/>
                <a:gd name="T79" fmla="*/ 623487127 h 118"/>
                <a:gd name="T80" fmla="*/ 2147483647 w 132"/>
                <a:gd name="T81" fmla="*/ 311598805 h 118"/>
                <a:gd name="T82" fmla="*/ 2147483647 w 132"/>
                <a:gd name="T83" fmla="*/ 0 h 118"/>
                <a:gd name="T84" fmla="*/ 2147483647 w 132"/>
                <a:gd name="T85" fmla="*/ 311598805 h 118"/>
                <a:gd name="T86" fmla="*/ 2147483647 w 132"/>
                <a:gd name="T87" fmla="*/ 623487127 h 118"/>
                <a:gd name="T88" fmla="*/ 2147483647 w 132"/>
                <a:gd name="T89" fmla="*/ 623487127 h 1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2" h="118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1741"/>
            <p:cNvSpPr>
              <a:spLocks/>
            </p:cNvSpPr>
            <p:nvPr/>
          </p:nvSpPr>
          <p:spPr bwMode="auto">
            <a:xfrm>
              <a:off x="2614168" y="3224686"/>
              <a:ext cx="82550" cy="80963"/>
            </a:xfrm>
            <a:custGeom>
              <a:avLst/>
              <a:gdLst>
                <a:gd name="T0" fmla="*/ 2147483647 w 158"/>
                <a:gd name="T1" fmla="*/ 0 h 153"/>
                <a:gd name="T2" fmla="*/ 2147483647 w 158"/>
                <a:gd name="T3" fmla="*/ 0 h 153"/>
                <a:gd name="T4" fmla="*/ 2147483647 w 158"/>
                <a:gd name="T5" fmla="*/ 148131069 h 153"/>
                <a:gd name="T6" fmla="*/ 2147483647 w 158"/>
                <a:gd name="T7" fmla="*/ 592804207 h 153"/>
                <a:gd name="T8" fmla="*/ 2147483647 w 158"/>
                <a:gd name="T9" fmla="*/ 1185327954 h 153"/>
                <a:gd name="T10" fmla="*/ 2147483647 w 158"/>
                <a:gd name="T11" fmla="*/ 1926263229 h 153"/>
                <a:gd name="T12" fmla="*/ 2147483647 w 158"/>
                <a:gd name="T13" fmla="*/ 1926263229 h 153"/>
                <a:gd name="T14" fmla="*/ 2147483647 w 158"/>
                <a:gd name="T15" fmla="*/ 2147483647 h 153"/>
                <a:gd name="T16" fmla="*/ 2147483647 w 158"/>
                <a:gd name="T17" fmla="*/ 2147483647 h 153"/>
                <a:gd name="T18" fmla="*/ 2147483647 w 158"/>
                <a:gd name="T19" fmla="*/ 2147483647 h 153"/>
                <a:gd name="T20" fmla="*/ 2147483647 w 158"/>
                <a:gd name="T21" fmla="*/ 2147483647 h 153"/>
                <a:gd name="T22" fmla="*/ 2147483647 w 158"/>
                <a:gd name="T23" fmla="*/ 2147483647 h 153"/>
                <a:gd name="T24" fmla="*/ 2147483647 w 158"/>
                <a:gd name="T25" fmla="*/ 2147483647 h 153"/>
                <a:gd name="T26" fmla="*/ 2147483647 w 158"/>
                <a:gd name="T27" fmla="*/ 2147483647 h 153"/>
                <a:gd name="T28" fmla="*/ 2147483647 w 158"/>
                <a:gd name="T29" fmla="*/ 2147483647 h 153"/>
                <a:gd name="T30" fmla="*/ 2147483647 w 158"/>
                <a:gd name="T31" fmla="*/ 2147483647 h 153"/>
                <a:gd name="T32" fmla="*/ 2147483647 w 158"/>
                <a:gd name="T33" fmla="*/ 2147483647 h 153"/>
                <a:gd name="T34" fmla="*/ 855770772 w 158"/>
                <a:gd name="T35" fmla="*/ 2147483647 h 153"/>
                <a:gd name="T36" fmla="*/ 855770772 w 158"/>
                <a:gd name="T37" fmla="*/ 2147483647 h 153"/>
                <a:gd name="T38" fmla="*/ 285256750 w 158"/>
                <a:gd name="T39" fmla="*/ 2147483647 h 153"/>
                <a:gd name="T40" fmla="*/ 0 w 158"/>
                <a:gd name="T41" fmla="*/ 2147483647 h 153"/>
                <a:gd name="T42" fmla="*/ 0 w 158"/>
                <a:gd name="T43" fmla="*/ 2147483647 h 153"/>
                <a:gd name="T44" fmla="*/ 285256750 w 158"/>
                <a:gd name="T45" fmla="*/ 2147483647 h 153"/>
                <a:gd name="T46" fmla="*/ 855770772 w 158"/>
                <a:gd name="T47" fmla="*/ 2147483647 h 153"/>
                <a:gd name="T48" fmla="*/ 1426284793 w 158"/>
                <a:gd name="T49" fmla="*/ 2147483647 h 153"/>
                <a:gd name="T50" fmla="*/ 2139290565 w 158"/>
                <a:gd name="T51" fmla="*/ 2147483647 h 153"/>
                <a:gd name="T52" fmla="*/ 2147483647 w 158"/>
                <a:gd name="T53" fmla="*/ 2147483647 h 153"/>
                <a:gd name="T54" fmla="*/ 2147483647 w 158"/>
                <a:gd name="T55" fmla="*/ 2147483647 h 153"/>
                <a:gd name="T56" fmla="*/ 2147483647 w 158"/>
                <a:gd name="T57" fmla="*/ 2147483647 h 153"/>
                <a:gd name="T58" fmla="*/ 2147483647 w 158"/>
                <a:gd name="T59" fmla="*/ 2147483647 h 153"/>
                <a:gd name="T60" fmla="*/ 2147483647 w 158"/>
                <a:gd name="T61" fmla="*/ 2147483647 h 153"/>
                <a:gd name="T62" fmla="*/ 2147483647 w 158"/>
                <a:gd name="T63" fmla="*/ 2147483647 h 153"/>
                <a:gd name="T64" fmla="*/ 2147483647 w 158"/>
                <a:gd name="T65" fmla="*/ 2147483647 h 153"/>
                <a:gd name="T66" fmla="*/ 2147483647 w 158"/>
                <a:gd name="T67" fmla="*/ 2147483647 h 153"/>
                <a:gd name="T68" fmla="*/ 2147483647 w 158"/>
                <a:gd name="T69" fmla="*/ 2147483647 h 153"/>
                <a:gd name="T70" fmla="*/ 2147483647 w 158"/>
                <a:gd name="T71" fmla="*/ 2147483647 h 153"/>
                <a:gd name="T72" fmla="*/ 2147483647 w 158"/>
                <a:gd name="T73" fmla="*/ 2147483647 h 153"/>
                <a:gd name="T74" fmla="*/ 2147483647 w 158"/>
                <a:gd name="T75" fmla="*/ 2147483647 h 153"/>
                <a:gd name="T76" fmla="*/ 2147483647 w 158"/>
                <a:gd name="T77" fmla="*/ 2147483647 h 153"/>
                <a:gd name="T78" fmla="*/ 2147483647 w 158"/>
                <a:gd name="T79" fmla="*/ 2147483647 h 153"/>
                <a:gd name="T80" fmla="*/ 2147483647 w 158"/>
                <a:gd name="T81" fmla="*/ 2147483647 h 153"/>
                <a:gd name="T82" fmla="*/ 2147483647 w 158"/>
                <a:gd name="T83" fmla="*/ 2147483647 h 153"/>
                <a:gd name="T84" fmla="*/ 2147483647 w 158"/>
                <a:gd name="T85" fmla="*/ 2147483647 h 153"/>
                <a:gd name="T86" fmla="*/ 2147483647 w 158"/>
                <a:gd name="T87" fmla="*/ 2147483647 h 153"/>
                <a:gd name="T88" fmla="*/ 2147483647 w 158"/>
                <a:gd name="T89" fmla="*/ 1333738953 h 153"/>
                <a:gd name="T90" fmla="*/ 2147483647 w 158"/>
                <a:gd name="T91" fmla="*/ 740935276 h 153"/>
                <a:gd name="T92" fmla="*/ 2147483647 w 158"/>
                <a:gd name="T93" fmla="*/ 148131069 h 153"/>
                <a:gd name="T94" fmla="*/ 2147483647 w 158"/>
                <a:gd name="T95" fmla="*/ 0 h 153"/>
                <a:gd name="T96" fmla="*/ 2147483647 w 158"/>
                <a:gd name="T97" fmla="*/ 0 h 153"/>
                <a:gd name="T98" fmla="*/ 2147483647 w 158"/>
                <a:gd name="T99" fmla="*/ 0 h 15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8" h="153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0800000" flipV="1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六边形 2"/>
          <p:cNvSpPr/>
          <p:nvPr/>
        </p:nvSpPr>
        <p:spPr>
          <a:xfrm rot="10800000" flipV="1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0800000" flipV="1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4581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>
                <a:solidFill>
                  <a:schemeClr val="bg1"/>
                </a:solidFill>
              </a:rPr>
              <a:t>Add text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9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67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867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84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333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3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45</a:t>
            </a:r>
            <a:r>
              <a:rPr lang="en-US" altLang="zh-CN" sz="2133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2133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995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7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88</a:t>
            </a:r>
            <a:r>
              <a:rPr lang="en-US" altLang="zh-CN" sz="3733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12</a:t>
            </a:r>
            <a:r>
              <a:rPr lang="en-US" altLang="zh-CN" sz="1467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1467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grpSp>
        <p:nvGrpSpPr>
          <p:cNvPr id="24589" name="组合 20"/>
          <p:cNvGrpSpPr>
            <a:grpSpLocks/>
          </p:cNvGrpSpPr>
          <p:nvPr/>
        </p:nvGrpSpPr>
        <p:grpSpPr bwMode="auto"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4675" name="组合 21"/>
            <p:cNvGrpSpPr>
              <a:grpSpLocks/>
            </p:cNvGrpSpPr>
            <p:nvPr/>
          </p:nvGrpSpPr>
          <p:grpSpPr bwMode="auto"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4678" name="组合 16"/>
              <p:cNvGrpSpPr>
                <a:grpSpLocks/>
              </p:cNvGrpSpPr>
              <p:nvPr/>
            </p:nvGrpSpPr>
            <p:grpSpPr bwMode="auto"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4683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35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just"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96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24679" name="组合 8"/>
              <p:cNvGrpSpPr>
                <a:grpSpLocks/>
              </p:cNvGrpSpPr>
              <p:nvPr/>
            </p:nvGrpSpPr>
            <p:grpSpPr bwMode="auto"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992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7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7" dirty="0">
                    <a:solidFill>
                      <a:schemeClr val="bg1"/>
                    </a:solidFill>
                    <a:latin typeface="+mn-lt"/>
                    <a:ea typeface="微软雅黑" pitchFamily="34" charset="-122"/>
                  </a:endParaRP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934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24680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6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zh-CN" altLang="en-US" sz="1600" b="1"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3" y="4572583"/>
              <a:ext cx="1971480" cy="377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8" y="4955876"/>
              <a:ext cx="3668053" cy="6910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7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7" dirty="0">
                <a:solidFill>
                  <a:schemeClr val="bg1"/>
                </a:solidFill>
                <a:latin typeface="+mn-lt"/>
                <a:ea typeface="微软雅黑" pitchFamily="34" charset="-122"/>
              </a:endParaRPr>
            </a:p>
          </p:txBody>
        </p:sp>
      </p:grpSp>
      <p:grpSp>
        <p:nvGrpSpPr>
          <p:cNvPr id="24590" name="组合 2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1" name="组合 2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5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592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5606" name="组合 19"/>
          <p:cNvGrpSpPr>
            <a:grpSpLocks/>
          </p:cNvGrpSpPr>
          <p:nvPr/>
        </p:nvGrpSpPr>
        <p:grpSpPr bwMode="auto"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7" name="组合 22"/>
          <p:cNvGrpSpPr>
            <a:grpSpLocks/>
          </p:cNvGrpSpPr>
          <p:nvPr/>
        </p:nvGrpSpPr>
        <p:grpSpPr bwMode="auto"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8" name="组合 25"/>
          <p:cNvGrpSpPr>
            <a:grpSpLocks/>
          </p:cNvGrpSpPr>
          <p:nvPr/>
        </p:nvGrpSpPr>
        <p:grpSpPr bwMode="auto"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9" name="组合 30"/>
          <p:cNvGrpSpPr>
            <a:grpSpLocks/>
          </p:cNvGrpSpPr>
          <p:nvPr/>
        </p:nvGrpSpPr>
        <p:grpSpPr bwMode="auto"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0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1" name="组合 32"/>
          <p:cNvGrpSpPr>
            <a:grpSpLocks/>
          </p:cNvGrpSpPr>
          <p:nvPr/>
        </p:nvGrpSpPr>
        <p:grpSpPr bwMode="auto"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2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3" name="组合 36"/>
          <p:cNvGrpSpPr>
            <a:grpSpLocks/>
          </p:cNvGrpSpPr>
          <p:nvPr/>
        </p:nvGrpSpPr>
        <p:grpSpPr bwMode="auto"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4" name="矩形 39"/>
          <p:cNvSpPr>
            <a:spLocks noChangeArrowheads="1"/>
          </p:cNvSpPr>
          <p:nvPr/>
        </p:nvSpPr>
        <p:spPr bwMode="auto">
          <a:xfrm>
            <a:off x="6297613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5" name="组合 40"/>
          <p:cNvGrpSpPr>
            <a:grpSpLocks/>
          </p:cNvGrpSpPr>
          <p:nvPr/>
        </p:nvGrpSpPr>
        <p:grpSpPr bwMode="auto"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6" name="矩形 43"/>
          <p:cNvSpPr>
            <a:spLocks noChangeArrowheads="1"/>
          </p:cNvSpPr>
          <p:nvPr/>
        </p:nvSpPr>
        <p:spPr bwMode="auto">
          <a:xfrm>
            <a:off x="8985250" y="4418013"/>
            <a:ext cx="24876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7" name="组合 44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5618" name="组合 4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562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19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 dirty="0"/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6632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4267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75488" y="3375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4267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4267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pic>
        <p:nvPicPr>
          <p:cNvPr id="26636" name="图片 16" descr="123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7" name="图片 17" descr="9554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8" name="图片 18" descr="999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9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6640" name="矩形 16"/>
          <p:cNvSpPr>
            <a:spLocks noChangeArrowheads="1"/>
          </p:cNvSpPr>
          <p:nvPr/>
        </p:nvSpPr>
        <p:spPr bwMode="auto">
          <a:xfrm>
            <a:off x="8353425" y="3203575"/>
            <a:ext cx="34925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6641" name="组合 19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42" name="组合 2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43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7659" name="组合 24"/>
          <p:cNvGrpSpPr>
            <a:grpSpLocks/>
          </p:cNvGrpSpPr>
          <p:nvPr/>
        </p:nvGrpSpPr>
        <p:grpSpPr bwMode="auto"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7749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9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</a:t>
              </a:r>
              <a:endParaRPr lang="zh-CN" altLang="en-US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7750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just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</p:grpSp>
      <p:sp>
        <p:nvSpPr>
          <p:cNvPr id="27660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661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itchFamily="34" charset="-122"/>
            </a:endParaRPr>
          </a:p>
        </p:txBody>
      </p:sp>
      <p:sp>
        <p:nvSpPr>
          <p:cNvPr id="27662" name="矩形 12"/>
          <p:cNvSpPr>
            <a:spLocks noChangeArrowheads="1"/>
          </p:cNvSpPr>
          <p:nvPr/>
        </p:nvSpPr>
        <p:spPr bwMode="auto">
          <a:xfrm>
            <a:off x="8143875" y="1635125"/>
            <a:ext cx="2590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663" name="矩形 13"/>
          <p:cNvSpPr>
            <a:spLocks noChangeArrowheads="1"/>
          </p:cNvSpPr>
          <p:nvPr/>
        </p:nvSpPr>
        <p:spPr bwMode="auto">
          <a:xfrm>
            <a:off x="7905750" y="2068513"/>
            <a:ext cx="26812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27664" name="组合 1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5" name="组合 2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8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9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0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5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6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7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8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9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0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1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2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3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4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5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6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7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0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1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2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3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4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5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6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7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8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9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0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1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2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3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4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5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6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7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8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9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0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1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2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3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4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5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6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7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8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9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0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1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2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3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4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5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6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7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8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9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0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1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2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3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4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5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6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7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8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9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0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1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2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3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4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5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6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7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8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66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name="adj" fmla="val 37904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85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6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7" name="文本框 15"/>
          <p:cNvSpPr txBox="1">
            <a:spLocks noChangeArrowheads="1"/>
          </p:cNvSpPr>
          <p:nvPr/>
        </p:nvSpPr>
        <p:spPr bwMode="auto">
          <a:xfrm>
            <a:off x="6303963" y="2628900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8689" name="文本框 17"/>
          <p:cNvSpPr txBox="1">
            <a:spLocks noChangeArrowheads="1"/>
          </p:cNvSpPr>
          <p:nvPr/>
        </p:nvSpPr>
        <p:spPr bwMode="auto">
          <a:xfrm rot="6032635">
            <a:off x="6884194" y="2950369"/>
            <a:ext cx="38004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3200">
                <a:solidFill>
                  <a:schemeClr val="bg1"/>
                </a:solidFill>
              </a:rPr>
              <a:t>ADD TEXT HERE</a:t>
            </a:r>
            <a:endParaRPr lang="zh-CN" altLang="en-US" sz="3200">
              <a:solidFill>
                <a:schemeClr val="bg1"/>
              </a:solidFill>
            </a:endParaRPr>
          </a:p>
        </p:txBody>
      </p:sp>
      <p:grpSp>
        <p:nvGrpSpPr>
          <p:cNvPr id="28690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1" name="组合 19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692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avLst/>
            <a:gdLst/>
            <a:ahLst/>
            <a:cxnLst/>
            <a:rect l="l" t="t" r="r" b="b"/>
            <a:pathLst>
              <a:path w="1728787" h="1416050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55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2"/>
            <a:srcRect/>
            <a:stretch>
              <a:fillRect l="-37000" t="-20000" r="-20000" b="-9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avLst/>
            <a:gdLst>
              <a:gd name="T0" fmla="*/ 0 w 6"/>
              <a:gd name="T1" fmla="*/ 2147483646 h 4"/>
              <a:gd name="T2" fmla="*/ 2147483646 w 6"/>
              <a:gd name="T3" fmla="*/ 0 h 4"/>
              <a:gd name="T4" fmla="*/ 2147483646 w 6"/>
              <a:gd name="T5" fmla="*/ 2147483646 h 4"/>
              <a:gd name="T6" fmla="*/ 2147483646 w 6"/>
              <a:gd name="T7" fmla="*/ 2147483646 h 4"/>
              <a:gd name="T8" fmla="*/ 0 w 6"/>
              <a:gd name="T9" fmla="*/ 2147483646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avLst/>
            <a:gdLst>
              <a:gd name="T0" fmla="*/ 2147483646 w 9"/>
              <a:gd name="T1" fmla="*/ 2147483646 h 7"/>
              <a:gd name="T2" fmla="*/ 0 w 9"/>
              <a:gd name="T3" fmla="*/ 2147483646 h 7"/>
              <a:gd name="T4" fmla="*/ 2147483646 w 9"/>
              <a:gd name="T5" fmla="*/ 2147483646 h 7"/>
              <a:gd name="T6" fmla="*/ 0 60000 65536"/>
              <a:gd name="T7" fmla="*/ 0 60000 65536"/>
              <a:gd name="T8" fmla="*/ 0 60000 65536"/>
              <a:gd name="T9" fmla="*/ 0 w 9"/>
              <a:gd name="T10" fmla="*/ 0 h 7"/>
              <a:gd name="T11" fmla="*/ 9 w 9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7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avLst/>
            <a:gdLst>
              <a:gd name="T0" fmla="*/ 2147483646 w 11"/>
              <a:gd name="T1" fmla="*/ 2147483646 h 7"/>
              <a:gd name="T2" fmla="*/ 2147483646 w 11"/>
              <a:gd name="T3" fmla="*/ 2147483646 h 7"/>
              <a:gd name="T4" fmla="*/ 2147483646 w 11"/>
              <a:gd name="T5" fmla="*/ 2147483646 h 7"/>
              <a:gd name="T6" fmla="*/ 0 60000 65536"/>
              <a:gd name="T7" fmla="*/ 0 60000 65536"/>
              <a:gd name="T8" fmla="*/ 0 60000 65536"/>
              <a:gd name="T9" fmla="*/ 0 w 11"/>
              <a:gd name="T10" fmla="*/ 0 h 7"/>
              <a:gd name="T11" fmla="*/ 11 w 1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7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29705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9706" name="TextBox 21"/>
          <p:cNvSpPr txBox="1">
            <a:spLocks noChangeArrowheads="1"/>
          </p:cNvSpPr>
          <p:nvPr/>
        </p:nvSpPr>
        <p:spPr bwMode="auto">
          <a:xfrm>
            <a:off x="8286750" y="3313113"/>
            <a:ext cx="1905000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600" b="1">
              <a:solidFill>
                <a:schemeClr val="bg1"/>
              </a:solidFill>
            </a:endParaRPr>
          </a:p>
        </p:txBody>
      </p:sp>
      <p:pic>
        <p:nvPicPr>
          <p:cNvPr id="29707" name="图片 23" descr="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8" name="图片 24" descr="123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9" name="组合 26"/>
          <p:cNvGrpSpPr>
            <a:grpSpLocks/>
          </p:cNvGrpSpPr>
          <p:nvPr/>
        </p:nvGrpSpPr>
        <p:grpSpPr bwMode="auto"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29796" name="组合 27"/>
            <p:cNvGrpSpPr>
              <a:grpSpLocks/>
            </p:cNvGrpSpPr>
            <p:nvPr/>
          </p:nvGrpSpPr>
          <p:grpSpPr bwMode="auto"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29815" name="组合 46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47859"/>
                  <a:ext cx="900174" cy="88963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V="1">
                  <a:off x="7876988" y="947859"/>
                  <a:ext cx="0" cy="88963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6" name="文本框 47"/>
              <p:cNvSpPr txBox="1">
                <a:spLocks noChangeArrowheads="1"/>
              </p:cNvSpPr>
              <p:nvPr/>
            </p:nvSpPr>
            <p:spPr bwMode="auto">
              <a:xfrm>
                <a:off x="7426901" y="935769"/>
                <a:ext cx="1139483" cy="925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添</a:t>
                </a:r>
              </a:p>
            </p:txBody>
          </p:sp>
        </p:grpSp>
        <p:grpSp>
          <p:nvGrpSpPr>
            <p:cNvPr id="29797" name="组合 28"/>
            <p:cNvGrpSpPr>
              <a:grpSpLocks/>
            </p:cNvGrpSpPr>
            <p:nvPr/>
          </p:nvGrpSpPr>
          <p:grpSpPr bwMode="auto"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29810" name="组合 41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1" name="文本框 42"/>
              <p:cNvSpPr txBox="1">
                <a:spLocks noChangeArrowheads="1"/>
              </p:cNvSpPr>
              <p:nvPr/>
            </p:nvSpPr>
            <p:spPr bwMode="auto">
              <a:xfrm>
                <a:off x="7418975" y="965869"/>
                <a:ext cx="1139483" cy="925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加</a:t>
                </a:r>
              </a:p>
            </p:txBody>
          </p:sp>
        </p:grpSp>
        <p:grpSp>
          <p:nvGrpSpPr>
            <p:cNvPr id="29798" name="组合 29"/>
            <p:cNvGrpSpPr>
              <a:grpSpLocks/>
            </p:cNvGrpSpPr>
            <p:nvPr/>
          </p:nvGrpSpPr>
          <p:grpSpPr bwMode="auto"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29805" name="组合 36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6020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6020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6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7"/>
                <a:ext cx="1139483" cy="925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标</a:t>
                </a:r>
              </a:p>
            </p:txBody>
          </p:sp>
        </p:grpSp>
        <p:grpSp>
          <p:nvGrpSpPr>
            <p:cNvPr id="29799" name="组合 30"/>
            <p:cNvGrpSpPr>
              <a:grpSpLocks/>
            </p:cNvGrpSpPr>
            <p:nvPr/>
          </p:nvGrpSpPr>
          <p:grpSpPr bwMode="auto"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29800" name="组合 31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3874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V="1">
                  <a:off x="7877890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1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2"/>
                <a:ext cx="1139483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题</a:t>
                </a:r>
              </a:p>
            </p:txBody>
          </p:sp>
        </p:grpSp>
      </p:grpSp>
      <p:pic>
        <p:nvPicPr>
          <p:cNvPr id="29710" name="图片 6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11" name="组合 5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2" name="组合 6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13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0723" name="Freeform 13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1730375"/>
            <a:ext cx="509587" cy="655638"/>
          </a:xfrm>
          <a:custGeom>
            <a:avLst/>
            <a:gdLst>
              <a:gd name="T0" fmla="*/ 2147483647 w 102"/>
              <a:gd name="T1" fmla="*/ 0 h 131"/>
              <a:gd name="T2" fmla="*/ 0 w 102"/>
              <a:gd name="T3" fmla="*/ 2147483647 h 131"/>
              <a:gd name="T4" fmla="*/ 2147483647 w 102"/>
              <a:gd name="T5" fmla="*/ 2147483647 h 131"/>
              <a:gd name="T6" fmla="*/ 2147483647 w 102"/>
              <a:gd name="T7" fmla="*/ 2147483647 h 131"/>
              <a:gd name="T8" fmla="*/ 2147483647 w 102"/>
              <a:gd name="T9" fmla="*/ 0 h 131"/>
              <a:gd name="T10" fmla="*/ 2147483647 w 102"/>
              <a:gd name="T11" fmla="*/ 2147483647 h 131"/>
              <a:gd name="T12" fmla="*/ 2147483647 w 102"/>
              <a:gd name="T13" fmla="*/ 2147483647 h 131"/>
              <a:gd name="T14" fmla="*/ 2147483647 w 102"/>
              <a:gd name="T15" fmla="*/ 2147483647 h 131"/>
              <a:gd name="T16" fmla="*/ 2147483647 w 102"/>
              <a:gd name="T17" fmla="*/ 2147483647 h 131"/>
              <a:gd name="T18" fmla="*/ 2147483647 w 102"/>
              <a:gd name="T19" fmla="*/ 2147483647 h 1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2"/>
              <a:gd name="T31" fmla="*/ 0 h 131"/>
              <a:gd name="T32" fmla="*/ 102 w 102"/>
              <a:gd name="T33" fmla="*/ 131 h 1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2" h="131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6" name="组合 22"/>
          <p:cNvGrpSpPr>
            <a:grpSpLocks/>
          </p:cNvGrpSpPr>
          <p:nvPr/>
        </p:nvGrpSpPr>
        <p:grpSpPr bwMode="auto">
          <a:xfrm>
            <a:off x="8474316" y="1774547"/>
            <a:ext cx="686086" cy="515699"/>
            <a:chOff x="0" y="0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avLst/>
              <a:gdLst>
                <a:gd name="T0" fmla="*/ 816530516 w 324"/>
                <a:gd name="T1" fmla="*/ 0 h 163"/>
                <a:gd name="T2" fmla="*/ 680442130 w 324"/>
                <a:gd name="T3" fmla="*/ 410787002 h 163"/>
                <a:gd name="T4" fmla="*/ 0 w 324"/>
                <a:gd name="T5" fmla="*/ 410787002 h 163"/>
                <a:gd name="T6" fmla="*/ 136088436 w 324"/>
                <a:gd name="T7" fmla="*/ 0 h 163"/>
                <a:gd name="T8" fmla="*/ 816530516 w 324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163"/>
                <a:gd name="T17" fmla="*/ 324 w 324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163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avLst/>
              <a:gdLst>
                <a:gd name="T0" fmla="*/ 110886753 w 283"/>
                <a:gd name="T1" fmla="*/ 204133743 h 213"/>
                <a:gd name="T2" fmla="*/ 123486721 w 283"/>
                <a:gd name="T3" fmla="*/ 178932150 h 213"/>
                <a:gd name="T4" fmla="*/ 148688245 w 283"/>
                <a:gd name="T5" fmla="*/ 178932150 h 213"/>
                <a:gd name="T6" fmla="*/ 713202522 w 283"/>
                <a:gd name="T7" fmla="*/ 178932150 h 213"/>
                <a:gd name="T8" fmla="*/ 713202522 w 283"/>
                <a:gd name="T9" fmla="*/ 108367691 h 213"/>
                <a:gd name="T10" fmla="*/ 463708232 w 283"/>
                <a:gd name="T11" fmla="*/ 108367691 h 213"/>
                <a:gd name="T12" fmla="*/ 375502007 w 283"/>
                <a:gd name="T13" fmla="*/ 0 h 213"/>
                <a:gd name="T14" fmla="*/ 45362755 w 283"/>
                <a:gd name="T15" fmla="*/ 0 h 213"/>
                <a:gd name="T16" fmla="*/ 0 w 283"/>
                <a:gd name="T17" fmla="*/ 108367691 h 213"/>
                <a:gd name="T18" fmla="*/ 0 w 283"/>
                <a:gd name="T19" fmla="*/ 536794913 h 213"/>
                <a:gd name="T20" fmla="*/ 110886753 w 283"/>
                <a:gd name="T21" fmla="*/ 2041337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3"/>
                <a:gd name="T34" fmla="*/ 0 h 213"/>
                <a:gd name="T35" fmla="*/ 283 w 283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3" h="21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26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27" name="Freeform 5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9991725" y="1730375"/>
            <a:ext cx="665163" cy="692150"/>
          </a:xfrm>
          <a:custGeom>
            <a:avLst/>
            <a:gdLst>
              <a:gd name="T0" fmla="*/ 2147483647 w 133"/>
              <a:gd name="T1" fmla="*/ 2147483647 h 138"/>
              <a:gd name="T2" fmla="*/ 2147483647 w 133"/>
              <a:gd name="T3" fmla="*/ 2147483647 h 138"/>
              <a:gd name="T4" fmla="*/ 2147483647 w 133"/>
              <a:gd name="T5" fmla="*/ 2147483647 h 138"/>
              <a:gd name="T6" fmla="*/ 2147483647 w 133"/>
              <a:gd name="T7" fmla="*/ 2147483647 h 138"/>
              <a:gd name="T8" fmla="*/ 2147483647 w 133"/>
              <a:gd name="T9" fmla="*/ 2147483647 h 138"/>
              <a:gd name="T10" fmla="*/ 2147483647 w 133"/>
              <a:gd name="T11" fmla="*/ 0 h 138"/>
              <a:gd name="T12" fmla="*/ 0 w 133"/>
              <a:gd name="T13" fmla="*/ 2147483647 h 138"/>
              <a:gd name="T14" fmla="*/ 2147483647 w 133"/>
              <a:gd name="T15" fmla="*/ 2147483647 h 138"/>
              <a:gd name="T16" fmla="*/ 2147483647 w 133"/>
              <a:gd name="T17" fmla="*/ 2147483647 h 138"/>
              <a:gd name="T18" fmla="*/ 2147483647 w 133"/>
              <a:gd name="T19" fmla="*/ 2147483647 h 138"/>
              <a:gd name="T20" fmla="*/ 2147483647 w 133"/>
              <a:gd name="T21" fmla="*/ 2147483647 h 138"/>
              <a:gd name="T22" fmla="*/ 2147483647 w 133"/>
              <a:gd name="T23" fmla="*/ 2147483647 h 138"/>
              <a:gd name="T24" fmla="*/ 2147483647 w 133"/>
              <a:gd name="T25" fmla="*/ 2147483647 h 138"/>
              <a:gd name="T26" fmla="*/ 2147483647 w 133"/>
              <a:gd name="T27" fmla="*/ 2147483647 h 138"/>
              <a:gd name="T28" fmla="*/ 2147483647 w 133"/>
              <a:gd name="T29" fmla="*/ 2147483647 h 138"/>
              <a:gd name="T30" fmla="*/ 2147483647 w 133"/>
              <a:gd name="T31" fmla="*/ 2147483647 h 138"/>
              <a:gd name="T32" fmla="*/ 2147483647 w 133"/>
              <a:gd name="T33" fmla="*/ 2147483647 h 138"/>
              <a:gd name="T34" fmla="*/ 2147483647 w 133"/>
              <a:gd name="T35" fmla="*/ 2147483647 h 138"/>
              <a:gd name="T36" fmla="*/ 2147483647 w 133"/>
              <a:gd name="T37" fmla="*/ 2147483647 h 138"/>
              <a:gd name="T38" fmla="*/ 2147483647 w 133"/>
              <a:gd name="T39" fmla="*/ 2147483647 h 1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33"/>
              <a:gd name="T61" fmla="*/ 0 h 138"/>
              <a:gd name="T62" fmla="*/ 133 w 133"/>
              <a:gd name="T63" fmla="*/ 138 h 13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33" h="138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14" name="组合 30"/>
          <p:cNvGrpSpPr>
            <a:grpSpLocks/>
          </p:cNvGrpSpPr>
          <p:nvPr/>
        </p:nvGrpSpPr>
        <p:grpSpPr bwMode="auto">
          <a:xfrm>
            <a:off x="6909133" y="3246935"/>
            <a:ext cx="770787" cy="565213"/>
            <a:chOff x="0" y="0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avLst/>
              <a:gdLst>
                <a:gd name="T0" fmla="*/ 549495798 w 107"/>
                <a:gd name="T1" fmla="*/ 1055174106 h 102"/>
                <a:gd name="T2" fmla="*/ 549495798 w 107"/>
                <a:gd name="T3" fmla="*/ 1055174106 h 102"/>
                <a:gd name="T4" fmla="*/ 535404725 w 107"/>
                <a:gd name="T5" fmla="*/ 1055174106 h 102"/>
                <a:gd name="T6" fmla="*/ 338152100 w 107"/>
                <a:gd name="T7" fmla="*/ 1139587247 h 102"/>
                <a:gd name="T8" fmla="*/ 394508886 w 107"/>
                <a:gd name="T9" fmla="*/ 998896179 h 102"/>
                <a:gd name="T10" fmla="*/ 352239419 w 107"/>
                <a:gd name="T11" fmla="*/ 970760731 h 102"/>
                <a:gd name="T12" fmla="*/ 140895780 w 107"/>
                <a:gd name="T13" fmla="*/ 619034935 h 102"/>
                <a:gd name="T14" fmla="*/ 817199920 w 107"/>
                <a:gd name="T15" fmla="*/ 126621645 h 102"/>
                <a:gd name="T16" fmla="*/ 1324426251 w 107"/>
                <a:gd name="T17" fmla="*/ 295447986 h 102"/>
                <a:gd name="T18" fmla="*/ 1423052505 w 107"/>
                <a:gd name="T19" fmla="*/ 295447986 h 102"/>
                <a:gd name="T20" fmla="*/ 1507591439 w 107"/>
                <a:gd name="T21" fmla="*/ 295447986 h 102"/>
                <a:gd name="T22" fmla="*/ 817199920 w 107"/>
                <a:gd name="T23" fmla="*/ 0 h 102"/>
                <a:gd name="T24" fmla="*/ 0 w 107"/>
                <a:gd name="T25" fmla="*/ 619034935 h 102"/>
                <a:gd name="T26" fmla="*/ 225434713 w 107"/>
                <a:gd name="T27" fmla="*/ 1041104624 h 102"/>
                <a:gd name="T28" fmla="*/ 84538963 w 107"/>
                <a:gd name="T29" fmla="*/ 1435035115 h 102"/>
                <a:gd name="T30" fmla="*/ 253613166 w 107"/>
                <a:gd name="T31" fmla="*/ 1336552493 h 102"/>
                <a:gd name="T32" fmla="*/ 535404725 w 107"/>
                <a:gd name="T33" fmla="*/ 1195861424 h 102"/>
                <a:gd name="T34" fmla="*/ 718569912 w 107"/>
                <a:gd name="T35" fmla="*/ 1238069870 h 102"/>
                <a:gd name="T36" fmla="*/ 634034732 w 107"/>
                <a:gd name="T37" fmla="*/ 1083309319 h 102"/>
                <a:gd name="T38" fmla="*/ 549495798 w 107"/>
                <a:gd name="T39" fmla="*/ 1055174106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7"/>
                <a:gd name="T61" fmla="*/ 0 h 102"/>
                <a:gd name="T62" fmla="*/ 107 w 107"/>
                <a:gd name="T63" fmla="*/ 102 h 1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7" h="102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17" name="Freeform 8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avLst/>
              <a:gdLst>
                <a:gd name="T0" fmla="*/ 1497848769 w 106"/>
                <a:gd name="T1" fmla="*/ 551044684 h 87"/>
                <a:gd name="T2" fmla="*/ 748924385 w 106"/>
                <a:gd name="T3" fmla="*/ 0 h 87"/>
                <a:gd name="T4" fmla="*/ 0 w 106"/>
                <a:gd name="T5" fmla="*/ 551044684 h 87"/>
                <a:gd name="T6" fmla="*/ 748924385 w 106"/>
                <a:gd name="T7" fmla="*/ 1102093128 h 87"/>
                <a:gd name="T8" fmla="*/ 1031539350 w 106"/>
                <a:gd name="T9" fmla="*/ 1059703937 h 87"/>
                <a:gd name="T10" fmla="*/ 1342411043 w 106"/>
                <a:gd name="T11" fmla="*/ 1229256942 h 87"/>
                <a:gd name="T12" fmla="*/ 1243498519 w 106"/>
                <a:gd name="T13" fmla="*/ 960799348 h 87"/>
                <a:gd name="T14" fmla="*/ 1497848769 w 106"/>
                <a:gd name="T15" fmla="*/ 551044684 h 87"/>
                <a:gd name="T16" fmla="*/ 1144582235 w 106"/>
                <a:gd name="T17" fmla="*/ 734727421 h 87"/>
                <a:gd name="T18" fmla="*/ 367397012 w 106"/>
                <a:gd name="T19" fmla="*/ 734727421 h 87"/>
                <a:gd name="T20" fmla="*/ 367397012 w 106"/>
                <a:gd name="T21" fmla="*/ 664082528 h 87"/>
                <a:gd name="T22" fmla="*/ 1144582235 w 106"/>
                <a:gd name="T23" fmla="*/ 664082528 h 87"/>
                <a:gd name="T24" fmla="*/ 1144582235 w 106"/>
                <a:gd name="T25" fmla="*/ 734727421 h 87"/>
                <a:gd name="T26" fmla="*/ 1144582235 w 106"/>
                <a:gd name="T27" fmla="*/ 579304145 h 87"/>
                <a:gd name="T28" fmla="*/ 367397012 w 106"/>
                <a:gd name="T29" fmla="*/ 579304145 h 87"/>
                <a:gd name="T30" fmla="*/ 367397012 w 106"/>
                <a:gd name="T31" fmla="*/ 508659252 h 87"/>
                <a:gd name="T32" fmla="*/ 1144582235 w 106"/>
                <a:gd name="T33" fmla="*/ 508659252 h 87"/>
                <a:gd name="T34" fmla="*/ 1144582235 w 106"/>
                <a:gd name="T35" fmla="*/ 579304145 h 87"/>
                <a:gd name="T36" fmla="*/ 1144582235 w 106"/>
                <a:gd name="T37" fmla="*/ 438010483 h 87"/>
                <a:gd name="T38" fmla="*/ 367397012 w 106"/>
                <a:gd name="T39" fmla="*/ 438010483 h 87"/>
                <a:gd name="T40" fmla="*/ 367397012 w 106"/>
                <a:gd name="T41" fmla="*/ 367365590 h 87"/>
                <a:gd name="T42" fmla="*/ 1144582235 w 106"/>
                <a:gd name="T43" fmla="*/ 367365590 h 87"/>
                <a:gd name="T44" fmla="*/ 1144582235 w 106"/>
                <a:gd name="T45" fmla="*/ 438010483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87"/>
                <a:gd name="T71" fmla="*/ 106 w 106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87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29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0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1" name="Freeform 9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501063" y="3327400"/>
            <a:ext cx="604837" cy="527050"/>
          </a:xfrm>
          <a:custGeom>
            <a:avLst/>
            <a:gdLst>
              <a:gd name="T0" fmla="*/ 2147483647 w 121"/>
              <a:gd name="T1" fmla="*/ 0 h 105"/>
              <a:gd name="T2" fmla="*/ 2147483647 w 121"/>
              <a:gd name="T3" fmla="*/ 0 h 105"/>
              <a:gd name="T4" fmla="*/ 0 w 121"/>
              <a:gd name="T5" fmla="*/ 2147483647 h 105"/>
              <a:gd name="T6" fmla="*/ 0 w 121"/>
              <a:gd name="T7" fmla="*/ 2147483647 h 105"/>
              <a:gd name="T8" fmla="*/ 2147483647 w 121"/>
              <a:gd name="T9" fmla="*/ 2147483647 h 105"/>
              <a:gd name="T10" fmla="*/ 2147483647 w 121"/>
              <a:gd name="T11" fmla="*/ 2147483647 h 105"/>
              <a:gd name="T12" fmla="*/ 2147483647 w 121"/>
              <a:gd name="T13" fmla="*/ 2147483647 h 105"/>
              <a:gd name="T14" fmla="*/ 2147483647 w 121"/>
              <a:gd name="T15" fmla="*/ 2147483647 h 105"/>
              <a:gd name="T16" fmla="*/ 2147483647 w 121"/>
              <a:gd name="T17" fmla="*/ 2147483647 h 105"/>
              <a:gd name="T18" fmla="*/ 2147483647 w 121"/>
              <a:gd name="T19" fmla="*/ 2147483647 h 105"/>
              <a:gd name="T20" fmla="*/ 2147483647 w 121"/>
              <a:gd name="T21" fmla="*/ 2147483647 h 105"/>
              <a:gd name="T22" fmla="*/ 2147483647 w 121"/>
              <a:gd name="T23" fmla="*/ 0 h 105"/>
              <a:gd name="T24" fmla="*/ 2147483647 w 121"/>
              <a:gd name="T25" fmla="*/ 2147483647 h 105"/>
              <a:gd name="T26" fmla="*/ 2147483647 w 121"/>
              <a:gd name="T27" fmla="*/ 2147483647 h 105"/>
              <a:gd name="T28" fmla="*/ 2147483647 w 121"/>
              <a:gd name="T29" fmla="*/ 2147483647 h 105"/>
              <a:gd name="T30" fmla="*/ 2147483647 w 121"/>
              <a:gd name="T31" fmla="*/ 2147483647 h 105"/>
              <a:gd name="T32" fmla="*/ 2147483647 w 121"/>
              <a:gd name="T33" fmla="*/ 2147483647 h 105"/>
              <a:gd name="T34" fmla="*/ 2147483647 w 121"/>
              <a:gd name="T35" fmla="*/ 2147483647 h 105"/>
              <a:gd name="T36" fmla="*/ 2147483647 w 121"/>
              <a:gd name="T37" fmla="*/ 2147483647 h 105"/>
              <a:gd name="T38" fmla="*/ 2147483647 w 121"/>
              <a:gd name="T39" fmla="*/ 2147483647 h 105"/>
              <a:gd name="T40" fmla="*/ 2147483647 w 121"/>
              <a:gd name="T41" fmla="*/ 2147483647 h 105"/>
              <a:gd name="T42" fmla="*/ 2147483647 w 121"/>
              <a:gd name="T43" fmla="*/ 2147483647 h 105"/>
              <a:gd name="T44" fmla="*/ 2147483647 w 121"/>
              <a:gd name="T45" fmla="*/ 2147483647 h 105"/>
              <a:gd name="T46" fmla="*/ 2147483647 w 121"/>
              <a:gd name="T47" fmla="*/ 2147483647 h 105"/>
              <a:gd name="T48" fmla="*/ 2147483647 w 121"/>
              <a:gd name="T49" fmla="*/ 2147483647 h 105"/>
              <a:gd name="T50" fmla="*/ 2147483647 w 121"/>
              <a:gd name="T51" fmla="*/ 2147483647 h 105"/>
              <a:gd name="T52" fmla="*/ 2147483647 w 121"/>
              <a:gd name="T53" fmla="*/ 2147483647 h 1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21"/>
              <a:gd name="T82" fmla="*/ 0 h 105"/>
              <a:gd name="T83" fmla="*/ 121 w 121"/>
              <a:gd name="T84" fmla="*/ 105 h 1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21" h="105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2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3" name="Freeform 6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4775200"/>
            <a:ext cx="671512" cy="715963"/>
          </a:xfrm>
          <a:custGeom>
            <a:avLst/>
            <a:gdLst>
              <a:gd name="T0" fmla="*/ 2147483647 w 134"/>
              <a:gd name="T1" fmla="*/ 2147483647 h 143"/>
              <a:gd name="T2" fmla="*/ 2147483647 w 134"/>
              <a:gd name="T3" fmla="*/ 2147483647 h 143"/>
              <a:gd name="T4" fmla="*/ 2147483647 w 134"/>
              <a:gd name="T5" fmla="*/ 2147483647 h 143"/>
              <a:gd name="T6" fmla="*/ 2147483647 w 134"/>
              <a:gd name="T7" fmla="*/ 2147483647 h 143"/>
              <a:gd name="T8" fmla="*/ 2147483647 w 134"/>
              <a:gd name="T9" fmla="*/ 2147483647 h 143"/>
              <a:gd name="T10" fmla="*/ 2147483647 w 134"/>
              <a:gd name="T11" fmla="*/ 2147483647 h 143"/>
              <a:gd name="T12" fmla="*/ 2147483647 w 134"/>
              <a:gd name="T13" fmla="*/ 2147483647 h 143"/>
              <a:gd name="T14" fmla="*/ 2147483647 w 134"/>
              <a:gd name="T15" fmla="*/ 2147483647 h 143"/>
              <a:gd name="T16" fmla="*/ 2147483647 w 134"/>
              <a:gd name="T17" fmla="*/ 2147483647 h 143"/>
              <a:gd name="T18" fmla="*/ 2147483647 w 134"/>
              <a:gd name="T19" fmla="*/ 2147483647 h 143"/>
              <a:gd name="T20" fmla="*/ 2147483647 w 134"/>
              <a:gd name="T21" fmla="*/ 2147483647 h 143"/>
              <a:gd name="T22" fmla="*/ 2147483647 w 134"/>
              <a:gd name="T23" fmla="*/ 2147483647 h 143"/>
              <a:gd name="T24" fmla="*/ 2147483647 w 134"/>
              <a:gd name="T25" fmla="*/ 2147483647 h 143"/>
              <a:gd name="T26" fmla="*/ 2147483647 w 134"/>
              <a:gd name="T27" fmla="*/ 2147483647 h 143"/>
              <a:gd name="T28" fmla="*/ 2147483647 w 134"/>
              <a:gd name="T29" fmla="*/ 2147483647 h 143"/>
              <a:gd name="T30" fmla="*/ 2147483647 w 134"/>
              <a:gd name="T31" fmla="*/ 2147483647 h 143"/>
              <a:gd name="T32" fmla="*/ 2147483647 w 134"/>
              <a:gd name="T33" fmla="*/ 2147483647 h 143"/>
              <a:gd name="T34" fmla="*/ 2147483647 w 134"/>
              <a:gd name="T35" fmla="*/ 2147483647 h 143"/>
              <a:gd name="T36" fmla="*/ 2147483647 w 134"/>
              <a:gd name="T37" fmla="*/ 2147483647 h 143"/>
              <a:gd name="T38" fmla="*/ 2147483647 w 134"/>
              <a:gd name="T39" fmla="*/ 2147483647 h 143"/>
              <a:gd name="T40" fmla="*/ 2147483647 w 134"/>
              <a:gd name="T41" fmla="*/ 2147483647 h 143"/>
              <a:gd name="T42" fmla="*/ 2147483647 w 134"/>
              <a:gd name="T43" fmla="*/ 2147483647 h 143"/>
              <a:gd name="T44" fmla="*/ 2147483647 w 134"/>
              <a:gd name="T45" fmla="*/ 2147483647 h 143"/>
              <a:gd name="T46" fmla="*/ 2147483647 w 134"/>
              <a:gd name="T47" fmla="*/ 2147483647 h 143"/>
              <a:gd name="T48" fmla="*/ 2147483647 w 134"/>
              <a:gd name="T49" fmla="*/ 2147483647 h 143"/>
              <a:gd name="T50" fmla="*/ 2147483647 w 134"/>
              <a:gd name="T51" fmla="*/ 2147483647 h 143"/>
              <a:gd name="T52" fmla="*/ 2147483647 w 134"/>
              <a:gd name="T53" fmla="*/ 2147483647 h 143"/>
              <a:gd name="T54" fmla="*/ 2147483647 w 134"/>
              <a:gd name="T55" fmla="*/ 2147483647 h 143"/>
              <a:gd name="T56" fmla="*/ 2147483647 w 134"/>
              <a:gd name="T57" fmla="*/ 2147483647 h 143"/>
              <a:gd name="T58" fmla="*/ 2147483647 w 134"/>
              <a:gd name="T59" fmla="*/ 2147483647 h 143"/>
              <a:gd name="T60" fmla="*/ 2147483647 w 134"/>
              <a:gd name="T61" fmla="*/ 2147483647 h 143"/>
              <a:gd name="T62" fmla="*/ 2147483647 w 134"/>
              <a:gd name="T63" fmla="*/ 2147483647 h 143"/>
              <a:gd name="T64" fmla="*/ 2147483647 w 134"/>
              <a:gd name="T65" fmla="*/ 2147483647 h 143"/>
              <a:gd name="T66" fmla="*/ 2147483647 w 134"/>
              <a:gd name="T67" fmla="*/ 2147483647 h 143"/>
              <a:gd name="T68" fmla="*/ 2147483647 w 134"/>
              <a:gd name="T69" fmla="*/ 2147483647 h 143"/>
              <a:gd name="T70" fmla="*/ 2147483647 w 134"/>
              <a:gd name="T71" fmla="*/ 2147483647 h 143"/>
              <a:gd name="T72" fmla="*/ 2147483647 w 134"/>
              <a:gd name="T73" fmla="*/ 2147483647 h 143"/>
              <a:gd name="T74" fmla="*/ 2147483647 w 134"/>
              <a:gd name="T75" fmla="*/ 2147483647 h 143"/>
              <a:gd name="T76" fmla="*/ 2147483647 w 134"/>
              <a:gd name="T77" fmla="*/ 2147483647 h 143"/>
              <a:gd name="T78" fmla="*/ 2147483647 w 134"/>
              <a:gd name="T79" fmla="*/ 2147483647 h 143"/>
              <a:gd name="T80" fmla="*/ 2147483647 w 134"/>
              <a:gd name="T81" fmla="*/ 2147483647 h 143"/>
              <a:gd name="T82" fmla="*/ 2147483647 w 134"/>
              <a:gd name="T83" fmla="*/ 2147483647 h 143"/>
              <a:gd name="T84" fmla="*/ 2147483647 w 134"/>
              <a:gd name="T85" fmla="*/ 2147483647 h 143"/>
              <a:gd name="T86" fmla="*/ 2147483647 w 134"/>
              <a:gd name="T87" fmla="*/ 2147483647 h 143"/>
              <a:gd name="T88" fmla="*/ 2147483647 w 134"/>
              <a:gd name="T89" fmla="*/ 2147483647 h 143"/>
              <a:gd name="T90" fmla="*/ 2147483647 w 134"/>
              <a:gd name="T91" fmla="*/ 2147483647 h 143"/>
              <a:gd name="T92" fmla="*/ 2147483647 w 134"/>
              <a:gd name="T93" fmla="*/ 2147483647 h 143"/>
              <a:gd name="T94" fmla="*/ 2147483647 w 134"/>
              <a:gd name="T95" fmla="*/ 2147483647 h 143"/>
              <a:gd name="T96" fmla="*/ 2147483647 w 134"/>
              <a:gd name="T97" fmla="*/ 2147483647 h 143"/>
              <a:gd name="T98" fmla="*/ 2147483647 w 134"/>
              <a:gd name="T99" fmla="*/ 2147483647 h 143"/>
              <a:gd name="T100" fmla="*/ 2147483647 w 134"/>
              <a:gd name="T101" fmla="*/ 2147483647 h 143"/>
              <a:gd name="T102" fmla="*/ 2147483647 w 134"/>
              <a:gd name="T103" fmla="*/ 2147483647 h 143"/>
              <a:gd name="T104" fmla="*/ 2147483647 w 134"/>
              <a:gd name="T105" fmla="*/ 2147483647 h 143"/>
              <a:gd name="T106" fmla="*/ 2147483647 w 134"/>
              <a:gd name="T107" fmla="*/ 2147483647 h 143"/>
              <a:gd name="T108" fmla="*/ 2147483647 w 134"/>
              <a:gd name="T109" fmla="*/ 2147483647 h 143"/>
              <a:gd name="T110" fmla="*/ 2147483647 w 134"/>
              <a:gd name="T111" fmla="*/ 2147483647 h 143"/>
              <a:gd name="T112" fmla="*/ 2147483647 w 134"/>
              <a:gd name="T113" fmla="*/ 2147483647 h 143"/>
              <a:gd name="T114" fmla="*/ 2147483647 w 134"/>
              <a:gd name="T115" fmla="*/ 2147483647 h 143"/>
              <a:gd name="T116" fmla="*/ 2147483647 w 134"/>
              <a:gd name="T117" fmla="*/ 2147483647 h 143"/>
              <a:gd name="T118" fmla="*/ 2147483647 w 134"/>
              <a:gd name="T119" fmla="*/ 2147483647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4"/>
              <a:gd name="T181" fmla="*/ 0 h 143"/>
              <a:gd name="T182" fmla="*/ 134 w 134"/>
              <a:gd name="T183" fmla="*/ 143 h 1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4" h="143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4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5" name="Freeform 17">
            <a:hlinkClick r:id="rId2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avLst/>
            <a:gdLst>
              <a:gd name="T0" fmla="*/ 2147483647 w 133"/>
              <a:gd name="T1" fmla="*/ 2147483647 h 123"/>
              <a:gd name="T2" fmla="*/ 2147483647 w 133"/>
              <a:gd name="T3" fmla="*/ 2147483647 h 123"/>
              <a:gd name="T4" fmla="*/ 2147483647 w 133"/>
              <a:gd name="T5" fmla="*/ 2147483647 h 123"/>
              <a:gd name="T6" fmla="*/ 2147483647 w 133"/>
              <a:gd name="T7" fmla="*/ 2147483647 h 123"/>
              <a:gd name="T8" fmla="*/ 2147483647 w 133"/>
              <a:gd name="T9" fmla="*/ 2147483647 h 123"/>
              <a:gd name="T10" fmla="*/ 2147483647 w 133"/>
              <a:gd name="T11" fmla="*/ 2147483647 h 123"/>
              <a:gd name="T12" fmla="*/ 2147483647 w 133"/>
              <a:gd name="T13" fmla="*/ 2147483647 h 123"/>
              <a:gd name="T14" fmla="*/ 2147483647 w 133"/>
              <a:gd name="T15" fmla="*/ 2147483647 h 123"/>
              <a:gd name="T16" fmla="*/ 2147483647 w 133"/>
              <a:gd name="T17" fmla="*/ 2147483647 h 123"/>
              <a:gd name="T18" fmla="*/ 2147483647 w 133"/>
              <a:gd name="T19" fmla="*/ 2147483647 h 123"/>
              <a:gd name="T20" fmla="*/ 2147483647 w 133"/>
              <a:gd name="T21" fmla="*/ 0 h 123"/>
              <a:gd name="T22" fmla="*/ 2147483647 w 133"/>
              <a:gd name="T23" fmla="*/ 2147483647 h 123"/>
              <a:gd name="T24" fmla="*/ 2147483647 w 133"/>
              <a:gd name="T25" fmla="*/ 2147483647 h 123"/>
              <a:gd name="T26" fmla="*/ 2147483647 w 133"/>
              <a:gd name="T27" fmla="*/ 2147483647 h 123"/>
              <a:gd name="T28" fmla="*/ 0 w 133"/>
              <a:gd name="T29" fmla="*/ 2147483647 h 123"/>
              <a:gd name="T30" fmla="*/ 0 w 133"/>
              <a:gd name="T31" fmla="*/ 2147483647 h 123"/>
              <a:gd name="T32" fmla="*/ 2147483647 w 133"/>
              <a:gd name="T33" fmla="*/ 2147483647 h 123"/>
              <a:gd name="T34" fmla="*/ 2147483647 w 133"/>
              <a:gd name="T35" fmla="*/ 2147483647 h 123"/>
              <a:gd name="T36" fmla="*/ 2147483647 w 133"/>
              <a:gd name="T37" fmla="*/ 2147483647 h 123"/>
              <a:gd name="T38" fmla="*/ 2147483647 w 133"/>
              <a:gd name="T39" fmla="*/ 2147483647 h 123"/>
              <a:gd name="T40" fmla="*/ 2147483647 w 133"/>
              <a:gd name="T41" fmla="*/ 2147483647 h 123"/>
              <a:gd name="T42" fmla="*/ 2147483647 w 133"/>
              <a:gd name="T43" fmla="*/ 2147483647 h 123"/>
              <a:gd name="T44" fmla="*/ 2147483647 w 133"/>
              <a:gd name="T45" fmla="*/ 2147483647 h 123"/>
              <a:gd name="T46" fmla="*/ 2147483647 w 133"/>
              <a:gd name="T47" fmla="*/ 2147483647 h 123"/>
              <a:gd name="T48" fmla="*/ 2147483647 w 133"/>
              <a:gd name="T49" fmla="*/ 2147483647 h 123"/>
              <a:gd name="T50" fmla="*/ 2147483647 w 133"/>
              <a:gd name="T51" fmla="*/ 2147483647 h 123"/>
              <a:gd name="T52" fmla="*/ 2147483647 w 133"/>
              <a:gd name="T53" fmla="*/ 2147483647 h 123"/>
              <a:gd name="T54" fmla="*/ 2147483647 w 133"/>
              <a:gd name="T55" fmla="*/ 2147483647 h 123"/>
              <a:gd name="T56" fmla="*/ 2147483647 w 133"/>
              <a:gd name="T57" fmla="*/ 2147483647 h 123"/>
              <a:gd name="T58" fmla="*/ 2147483647 w 133"/>
              <a:gd name="T59" fmla="*/ 2147483647 h 123"/>
              <a:gd name="T60" fmla="*/ 2147483647 w 133"/>
              <a:gd name="T61" fmla="*/ 2147483647 h 1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3"/>
              <a:gd name="T94" fmla="*/ 0 h 123"/>
              <a:gd name="T95" fmla="*/ 133 w 133"/>
              <a:gd name="T96" fmla="*/ 123 h 12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3" h="12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6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grpSp>
        <p:nvGrpSpPr>
          <p:cNvPr id="29" name="组合 45"/>
          <p:cNvGrpSpPr>
            <a:grpSpLocks/>
          </p:cNvGrpSpPr>
          <p:nvPr/>
        </p:nvGrpSpPr>
        <p:grpSpPr bwMode="auto">
          <a:xfrm>
            <a:off x="10004650" y="4795883"/>
            <a:ext cx="607738" cy="665613"/>
            <a:chOff x="0" y="0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avLst/>
              <a:gdLst>
                <a:gd name="T0" fmla="*/ 178932550 w 83"/>
                <a:gd name="T1" fmla="*/ 95765933 h 202"/>
                <a:gd name="T2" fmla="*/ 105846975 w 83"/>
                <a:gd name="T3" fmla="*/ 22682199 h 202"/>
                <a:gd name="T4" fmla="*/ 0 w 83"/>
                <a:gd name="T5" fmla="*/ 131048135 h 202"/>
                <a:gd name="T6" fmla="*/ 0 w 83"/>
                <a:gd name="T7" fmla="*/ 509071607 h 202"/>
                <a:gd name="T8" fmla="*/ 209174579 w 83"/>
                <a:gd name="T9" fmla="*/ 509071607 h 202"/>
                <a:gd name="T10" fmla="*/ 209174579 w 83"/>
                <a:gd name="T11" fmla="*/ 0 h 202"/>
                <a:gd name="T12" fmla="*/ 178932550 w 83"/>
                <a:gd name="T13" fmla="*/ 95765933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202"/>
                <a:gd name="T23" fmla="*/ 83 w 83"/>
                <a:gd name="T24" fmla="*/ 202 h 2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202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1" name="Freeform 20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avLst/>
              <a:gdLst>
                <a:gd name="T0" fmla="*/ 155898208 w 35"/>
                <a:gd name="T1" fmla="*/ 127938341 h 56"/>
                <a:gd name="T2" fmla="*/ 0 w 35"/>
                <a:gd name="T3" fmla="*/ 28431994 h 56"/>
                <a:gd name="T4" fmla="*/ 0 w 35"/>
                <a:gd name="T5" fmla="*/ 796058145 h 56"/>
                <a:gd name="T6" fmla="*/ 496042538 w 35"/>
                <a:gd name="T7" fmla="*/ 796058145 h 56"/>
                <a:gd name="T8" fmla="*/ 496042538 w 35"/>
                <a:gd name="T9" fmla="*/ 0 h 56"/>
                <a:gd name="T10" fmla="*/ 368488363 w 35"/>
                <a:gd name="T11" fmla="*/ 113724204 h 56"/>
                <a:gd name="T12" fmla="*/ 240934246 w 35"/>
                <a:gd name="T13" fmla="*/ 156370327 h 56"/>
                <a:gd name="T14" fmla="*/ 155898208 w 35"/>
                <a:gd name="T15" fmla="*/ 12793834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56"/>
                <a:gd name="T26" fmla="*/ 35 w 35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56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2" name="Freeform 2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avLst/>
              <a:gdLst>
                <a:gd name="T0" fmla="*/ 209174579 w 83"/>
                <a:gd name="T1" fmla="*/ 35282186 h 152"/>
                <a:gd name="T2" fmla="*/ 161290602 w 83"/>
                <a:gd name="T3" fmla="*/ 0 h 152"/>
                <a:gd name="T4" fmla="*/ 0 w 83"/>
                <a:gd name="T5" fmla="*/ 138607794 h 152"/>
                <a:gd name="T6" fmla="*/ 0 w 83"/>
                <a:gd name="T7" fmla="*/ 383063695 h 152"/>
                <a:gd name="T8" fmla="*/ 209174579 w 83"/>
                <a:gd name="T9" fmla="*/ 383063695 h 152"/>
                <a:gd name="T10" fmla="*/ 209174579 w 83"/>
                <a:gd name="T11" fmla="*/ 35282186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152"/>
                <a:gd name="T20" fmla="*/ 83 w 83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152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3" name="Rectangle 22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4" name="Freeform 23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avLst/>
              <a:gdLst>
                <a:gd name="T0" fmla="*/ 127042042 w 120"/>
                <a:gd name="T1" fmla="*/ 762851325 h 59"/>
                <a:gd name="T2" fmla="*/ 367006952 w 120"/>
                <a:gd name="T3" fmla="*/ 546950146 h 59"/>
                <a:gd name="T4" fmla="*/ 818709813 w 120"/>
                <a:gd name="T5" fmla="*/ 834817121 h 59"/>
                <a:gd name="T6" fmla="*/ 846940530 w 120"/>
                <a:gd name="T7" fmla="*/ 849211039 h 59"/>
                <a:gd name="T8" fmla="*/ 903401964 w 120"/>
                <a:gd name="T9" fmla="*/ 834817121 h 59"/>
                <a:gd name="T10" fmla="*/ 1482146925 w 120"/>
                <a:gd name="T11" fmla="*/ 287867094 h 59"/>
                <a:gd name="T12" fmla="*/ 1580954435 w 120"/>
                <a:gd name="T13" fmla="*/ 403014643 h 59"/>
                <a:gd name="T14" fmla="*/ 1693881060 w 120"/>
                <a:gd name="T15" fmla="*/ 0 h 59"/>
                <a:gd name="T16" fmla="*/ 1298643508 w 120"/>
                <a:gd name="T17" fmla="*/ 100753661 h 59"/>
                <a:gd name="T18" fmla="*/ 1369220300 w 120"/>
                <a:gd name="T19" fmla="*/ 187113403 h 59"/>
                <a:gd name="T20" fmla="*/ 846940530 w 120"/>
                <a:gd name="T21" fmla="*/ 690885530 h 59"/>
                <a:gd name="T22" fmla="*/ 395237669 w 120"/>
                <a:gd name="T23" fmla="*/ 388620725 h 59"/>
                <a:gd name="T24" fmla="*/ 310545518 w 120"/>
                <a:gd name="T25" fmla="*/ 403014643 h 59"/>
                <a:gd name="T26" fmla="*/ 28230724 w 120"/>
                <a:gd name="T27" fmla="*/ 647703777 h 59"/>
                <a:gd name="T28" fmla="*/ 28230724 w 120"/>
                <a:gd name="T29" fmla="*/ 748457408 h 59"/>
                <a:gd name="T30" fmla="*/ 127042042 w 120"/>
                <a:gd name="T31" fmla="*/ 762851325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59"/>
                <a:gd name="T50" fmla="*/ 120 w 120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59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38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9" name="Freeform 24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410575" y="4906963"/>
            <a:ext cx="917575" cy="550862"/>
          </a:xfrm>
          <a:custGeom>
            <a:avLst/>
            <a:gdLst>
              <a:gd name="T0" fmla="*/ 2147483647 w 183"/>
              <a:gd name="T1" fmla="*/ 2147483647 h 110"/>
              <a:gd name="T2" fmla="*/ 2147483647 w 183"/>
              <a:gd name="T3" fmla="*/ 2147483647 h 110"/>
              <a:gd name="T4" fmla="*/ 2147483647 w 183"/>
              <a:gd name="T5" fmla="*/ 2147483647 h 110"/>
              <a:gd name="T6" fmla="*/ 2147483647 w 183"/>
              <a:gd name="T7" fmla="*/ 2147483647 h 110"/>
              <a:gd name="T8" fmla="*/ 2147483647 w 183"/>
              <a:gd name="T9" fmla="*/ 2147483647 h 110"/>
              <a:gd name="T10" fmla="*/ 2147483647 w 183"/>
              <a:gd name="T11" fmla="*/ 2147483647 h 110"/>
              <a:gd name="T12" fmla="*/ 2147483647 w 183"/>
              <a:gd name="T13" fmla="*/ 2147483647 h 110"/>
              <a:gd name="T14" fmla="*/ 2147483647 w 183"/>
              <a:gd name="T15" fmla="*/ 2147483647 h 110"/>
              <a:gd name="T16" fmla="*/ 2147483647 w 183"/>
              <a:gd name="T17" fmla="*/ 2147483647 h 110"/>
              <a:gd name="T18" fmla="*/ 2147483647 w 183"/>
              <a:gd name="T19" fmla="*/ 2147483647 h 110"/>
              <a:gd name="T20" fmla="*/ 2147483647 w 183"/>
              <a:gd name="T21" fmla="*/ 2147483647 h 110"/>
              <a:gd name="T22" fmla="*/ 2147483647 w 183"/>
              <a:gd name="T23" fmla="*/ 2147483647 h 110"/>
              <a:gd name="T24" fmla="*/ 2147483647 w 183"/>
              <a:gd name="T25" fmla="*/ 2147483647 h 110"/>
              <a:gd name="T26" fmla="*/ 2147483647 w 183"/>
              <a:gd name="T27" fmla="*/ 2147483647 h 110"/>
              <a:gd name="T28" fmla="*/ 2147483647 w 183"/>
              <a:gd name="T29" fmla="*/ 2147483647 h 110"/>
              <a:gd name="T30" fmla="*/ 2147483647 w 183"/>
              <a:gd name="T31" fmla="*/ 2147483647 h 110"/>
              <a:gd name="T32" fmla="*/ 2147483647 w 183"/>
              <a:gd name="T33" fmla="*/ 2147483647 h 110"/>
              <a:gd name="T34" fmla="*/ 2147483647 w 183"/>
              <a:gd name="T35" fmla="*/ 2147483647 h 110"/>
              <a:gd name="T36" fmla="*/ 2147483647 w 183"/>
              <a:gd name="T37" fmla="*/ 2147483647 h 110"/>
              <a:gd name="T38" fmla="*/ 2147483647 w 183"/>
              <a:gd name="T39" fmla="*/ 2147483647 h 110"/>
              <a:gd name="T40" fmla="*/ 2147483647 w 183"/>
              <a:gd name="T41" fmla="*/ 2147483647 h 110"/>
              <a:gd name="T42" fmla="*/ 2147483647 w 183"/>
              <a:gd name="T43" fmla="*/ 2147483647 h 110"/>
              <a:gd name="T44" fmla="*/ 2147483647 w 183"/>
              <a:gd name="T45" fmla="*/ 2147483647 h 110"/>
              <a:gd name="T46" fmla="*/ 2147483647 w 183"/>
              <a:gd name="T47" fmla="*/ 2147483647 h 110"/>
              <a:gd name="T48" fmla="*/ 2147483647 w 183"/>
              <a:gd name="T49" fmla="*/ 2147483647 h 110"/>
              <a:gd name="T50" fmla="*/ 2147483647 w 183"/>
              <a:gd name="T51" fmla="*/ 2147483647 h 110"/>
              <a:gd name="T52" fmla="*/ 2147483647 w 183"/>
              <a:gd name="T53" fmla="*/ 2147483647 h 110"/>
              <a:gd name="T54" fmla="*/ 2147483647 w 183"/>
              <a:gd name="T55" fmla="*/ 2147483647 h 110"/>
              <a:gd name="T56" fmla="*/ 2147483647 w 183"/>
              <a:gd name="T57" fmla="*/ 2147483647 h 110"/>
              <a:gd name="T58" fmla="*/ 2147483647 w 183"/>
              <a:gd name="T59" fmla="*/ 2147483647 h 110"/>
              <a:gd name="T60" fmla="*/ 2147483647 w 183"/>
              <a:gd name="T61" fmla="*/ 2147483647 h 110"/>
              <a:gd name="T62" fmla="*/ 2147483647 w 183"/>
              <a:gd name="T63" fmla="*/ 2147483647 h 110"/>
              <a:gd name="T64" fmla="*/ 2147483647 w 183"/>
              <a:gd name="T65" fmla="*/ 2147483647 h 110"/>
              <a:gd name="T66" fmla="*/ 2147483647 w 183"/>
              <a:gd name="T67" fmla="*/ 2147483647 h 110"/>
              <a:gd name="T68" fmla="*/ 2147483647 w 183"/>
              <a:gd name="T69" fmla="*/ 2147483647 h 110"/>
              <a:gd name="T70" fmla="*/ 2147483647 w 183"/>
              <a:gd name="T71" fmla="*/ 2147483647 h 110"/>
              <a:gd name="T72" fmla="*/ 2147483647 w 183"/>
              <a:gd name="T73" fmla="*/ 2147483647 h 110"/>
              <a:gd name="T74" fmla="*/ 2147483647 w 183"/>
              <a:gd name="T75" fmla="*/ 2147483647 h 110"/>
              <a:gd name="T76" fmla="*/ 2147483647 w 183"/>
              <a:gd name="T77" fmla="*/ 2147483647 h 110"/>
              <a:gd name="T78" fmla="*/ 2147483647 w 183"/>
              <a:gd name="T79" fmla="*/ 2147483647 h 110"/>
              <a:gd name="T80" fmla="*/ 2147483647 w 183"/>
              <a:gd name="T81" fmla="*/ 2147483647 h 110"/>
              <a:gd name="T82" fmla="*/ 2147483647 w 183"/>
              <a:gd name="T83" fmla="*/ 2147483647 h 110"/>
              <a:gd name="T84" fmla="*/ 2147483647 w 183"/>
              <a:gd name="T85" fmla="*/ 2147483647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83"/>
              <a:gd name="T130" fmla="*/ 0 h 110"/>
              <a:gd name="T131" fmla="*/ 183 w 183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83" h="110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30740" name="组合 37"/>
          <p:cNvGrpSpPr>
            <a:grpSpLocks/>
          </p:cNvGrpSpPr>
          <p:nvPr/>
        </p:nvGrpSpPr>
        <p:grpSpPr bwMode="auto"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0826" name="组合 38"/>
            <p:cNvGrpSpPr>
              <a:grpSpLocks/>
            </p:cNvGrpSpPr>
            <p:nvPr/>
          </p:nvGrpSpPr>
          <p:grpSpPr bwMode="auto"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0829" name="组合 16"/>
              <p:cNvGrpSpPr>
                <a:grpSpLocks/>
              </p:cNvGrpSpPr>
              <p:nvPr/>
            </p:nvGrpSpPr>
            <p:grpSpPr bwMode="auto"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0836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61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lnSpc>
                      <a:spcPct val="90000"/>
                    </a:lnSpc>
                    <a:spcBef>
                      <a:spcPts val="1000"/>
                    </a:spcBef>
                    <a:buFont typeface="Arial" pitchFamily="34" charset="0"/>
                    <a:buChar char="•"/>
                    <a:defRPr sz="28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4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 sz="2000"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lnSpc>
                      <a:spcPct val="90000"/>
                    </a:lnSpc>
                    <a:spcBef>
                      <a:spcPts val="500"/>
                    </a:spcBef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lnSpc>
                      <a:spcPct val="90000"/>
                    </a:lnSpc>
                    <a:spcBef>
                      <a:spcPts val="500"/>
                    </a:spcBef>
                    <a:spcAft>
                      <a:spcPct val="0"/>
                    </a:spcAft>
                    <a:buFont typeface="Arial" pitchFamily="34" charset="0"/>
                    <a:buChar char="•"/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just" eaLnBrk="1" hangingPunct="1">
                    <a:lnSpc>
                      <a:spcPct val="100000"/>
                    </a:lnSpc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30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30830" name="组合 8"/>
              <p:cNvGrpSpPr>
                <a:grpSpLocks/>
              </p:cNvGrpSpPr>
              <p:nvPr/>
            </p:nvGrpSpPr>
            <p:grpSpPr bwMode="auto"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43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7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7" dirty="0">
                    <a:solidFill>
                      <a:schemeClr val="bg1"/>
                    </a:solidFill>
                    <a:latin typeface="+mn-lt"/>
                    <a:ea typeface="微软雅黑" pitchFamily="34" charset="-122"/>
                  </a:endParaRP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269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30831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46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zh-CN" altLang="en-US" sz="1600" b="1"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0832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7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400" b="1">
                    <a:solidFill>
                      <a:schemeClr val="bg1"/>
                    </a:solidFill>
                  </a:rPr>
                  <a:t>ADD YOUR TITLE HERE</a:t>
                </a:r>
                <a:endParaRPr lang="zh-CN" altLang="en-US" sz="2400" b="1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0"/>
              <a:ext cx="1971480" cy="4073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5"/>
              <a:ext cx="3668053" cy="74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7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7" dirty="0">
                <a:solidFill>
                  <a:schemeClr val="bg1"/>
                </a:solidFill>
                <a:latin typeface="+mn-lt"/>
                <a:ea typeface="微软雅黑" pitchFamily="34" charset="-122"/>
              </a:endParaRPr>
            </a:p>
          </p:txBody>
        </p:sp>
      </p:grpSp>
      <p:grpSp>
        <p:nvGrpSpPr>
          <p:cNvPr id="30741" name="组合 5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42" name="组合 5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43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5016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100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4099" name="矩形 3"/>
          <p:cNvSpPr>
            <a:spLocks noChangeArrowheads="1"/>
          </p:cNvSpPr>
          <p:nvPr/>
        </p:nvSpPr>
        <p:spPr bwMode="auto">
          <a:xfrm>
            <a:off x="3933825" y="3557588"/>
            <a:ext cx="2125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zh-CN" altLang="en-US" sz="18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100" name="矩形 4"/>
          <p:cNvSpPr>
            <a:spLocks noChangeArrowheads="1"/>
          </p:cNvSpPr>
          <p:nvPr/>
        </p:nvSpPr>
        <p:spPr bwMode="auto">
          <a:xfrm>
            <a:off x="3929063" y="4171950"/>
            <a:ext cx="7396162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101" name="矩形 5"/>
          <p:cNvSpPr>
            <a:spLocks noChangeArrowheads="1"/>
          </p:cNvSpPr>
          <p:nvPr/>
        </p:nvSpPr>
        <p:spPr bwMode="auto">
          <a:xfrm>
            <a:off x="6261100" y="3597275"/>
            <a:ext cx="18478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zh-CN" altLang="en-US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102" name="组合 7"/>
          <p:cNvGrpSpPr>
            <a:grpSpLocks/>
          </p:cNvGrpSpPr>
          <p:nvPr/>
        </p:nvGrpSpPr>
        <p:grpSpPr bwMode="auto">
          <a:xfrm>
            <a:off x="3992563" y="2019300"/>
            <a:ext cx="1050925" cy="1033463"/>
            <a:chOff x="0" y="0"/>
            <a:chExt cx="871174" cy="874617"/>
          </a:xfrm>
        </p:grpSpPr>
        <p:sp>
          <p:nvSpPr>
            <p:cNvPr id="4205" name="Freeform 6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avLst/>
              <a:gdLst>
                <a:gd name="T0" fmla="*/ 2147483647 w 134"/>
                <a:gd name="T1" fmla="*/ 2147483647 h 143"/>
                <a:gd name="T2" fmla="*/ 2147483647 w 134"/>
                <a:gd name="T3" fmla="*/ 2147483647 h 143"/>
                <a:gd name="T4" fmla="*/ 2147483647 w 134"/>
                <a:gd name="T5" fmla="*/ 2147483647 h 143"/>
                <a:gd name="T6" fmla="*/ 2147483647 w 134"/>
                <a:gd name="T7" fmla="*/ 2147483647 h 143"/>
                <a:gd name="T8" fmla="*/ 2147483647 w 134"/>
                <a:gd name="T9" fmla="*/ 2147483647 h 143"/>
                <a:gd name="T10" fmla="*/ 2147483647 w 134"/>
                <a:gd name="T11" fmla="*/ 2147483647 h 143"/>
                <a:gd name="T12" fmla="*/ 2147483647 w 134"/>
                <a:gd name="T13" fmla="*/ 2147483647 h 143"/>
                <a:gd name="T14" fmla="*/ 2147483647 w 134"/>
                <a:gd name="T15" fmla="*/ 2147483647 h 143"/>
                <a:gd name="T16" fmla="*/ 2147483647 w 134"/>
                <a:gd name="T17" fmla="*/ 2147483647 h 143"/>
                <a:gd name="T18" fmla="*/ 2147483647 w 134"/>
                <a:gd name="T19" fmla="*/ 2147483647 h 143"/>
                <a:gd name="T20" fmla="*/ 2147483647 w 134"/>
                <a:gd name="T21" fmla="*/ 2147483647 h 143"/>
                <a:gd name="T22" fmla="*/ 2147483647 w 134"/>
                <a:gd name="T23" fmla="*/ 2147483647 h 143"/>
                <a:gd name="T24" fmla="*/ 2147483647 w 134"/>
                <a:gd name="T25" fmla="*/ 2147483647 h 143"/>
                <a:gd name="T26" fmla="*/ 2147483647 w 134"/>
                <a:gd name="T27" fmla="*/ 2147483647 h 143"/>
                <a:gd name="T28" fmla="*/ 2147483647 w 134"/>
                <a:gd name="T29" fmla="*/ 2147483647 h 143"/>
                <a:gd name="T30" fmla="*/ 2147483647 w 134"/>
                <a:gd name="T31" fmla="*/ 2147483647 h 143"/>
                <a:gd name="T32" fmla="*/ 2147483647 w 134"/>
                <a:gd name="T33" fmla="*/ 2147483647 h 143"/>
                <a:gd name="T34" fmla="*/ 2147483647 w 134"/>
                <a:gd name="T35" fmla="*/ 2147483647 h 143"/>
                <a:gd name="T36" fmla="*/ 2147483647 w 134"/>
                <a:gd name="T37" fmla="*/ 2147483647 h 143"/>
                <a:gd name="T38" fmla="*/ 2147483647 w 134"/>
                <a:gd name="T39" fmla="*/ 2147483647 h 143"/>
                <a:gd name="T40" fmla="*/ 2147483647 w 134"/>
                <a:gd name="T41" fmla="*/ 2147483647 h 143"/>
                <a:gd name="T42" fmla="*/ 2147483647 w 134"/>
                <a:gd name="T43" fmla="*/ 2147483647 h 143"/>
                <a:gd name="T44" fmla="*/ 2147483647 w 134"/>
                <a:gd name="T45" fmla="*/ 2147483647 h 143"/>
                <a:gd name="T46" fmla="*/ 2147483647 w 134"/>
                <a:gd name="T47" fmla="*/ 2147483647 h 143"/>
                <a:gd name="T48" fmla="*/ 2147483647 w 134"/>
                <a:gd name="T49" fmla="*/ 2147483647 h 143"/>
                <a:gd name="T50" fmla="*/ 2147483647 w 134"/>
                <a:gd name="T51" fmla="*/ 2147483647 h 143"/>
                <a:gd name="T52" fmla="*/ 2147483647 w 134"/>
                <a:gd name="T53" fmla="*/ 2147483647 h 143"/>
                <a:gd name="T54" fmla="*/ 2147483647 w 134"/>
                <a:gd name="T55" fmla="*/ 2147483647 h 143"/>
                <a:gd name="T56" fmla="*/ 2147483647 w 134"/>
                <a:gd name="T57" fmla="*/ 2147483647 h 143"/>
                <a:gd name="T58" fmla="*/ 2147483647 w 134"/>
                <a:gd name="T59" fmla="*/ 2147483647 h 143"/>
                <a:gd name="T60" fmla="*/ 2147483647 w 134"/>
                <a:gd name="T61" fmla="*/ 2147483647 h 143"/>
                <a:gd name="T62" fmla="*/ 2147483647 w 134"/>
                <a:gd name="T63" fmla="*/ 2147483647 h 143"/>
                <a:gd name="T64" fmla="*/ 2147483647 w 134"/>
                <a:gd name="T65" fmla="*/ 2147483647 h 143"/>
                <a:gd name="T66" fmla="*/ 2147483647 w 134"/>
                <a:gd name="T67" fmla="*/ 2147483647 h 143"/>
                <a:gd name="T68" fmla="*/ 2147483647 w 134"/>
                <a:gd name="T69" fmla="*/ 2147483647 h 143"/>
                <a:gd name="T70" fmla="*/ 2147483647 w 134"/>
                <a:gd name="T71" fmla="*/ 2147483647 h 143"/>
                <a:gd name="T72" fmla="*/ 2147483647 w 134"/>
                <a:gd name="T73" fmla="*/ 2147483647 h 143"/>
                <a:gd name="T74" fmla="*/ 2147483647 w 134"/>
                <a:gd name="T75" fmla="*/ 2147483647 h 143"/>
                <a:gd name="T76" fmla="*/ 2147483647 w 134"/>
                <a:gd name="T77" fmla="*/ 2147483647 h 143"/>
                <a:gd name="T78" fmla="*/ 2147483647 w 134"/>
                <a:gd name="T79" fmla="*/ 2147483647 h 143"/>
                <a:gd name="T80" fmla="*/ 2147483647 w 134"/>
                <a:gd name="T81" fmla="*/ 2147483647 h 143"/>
                <a:gd name="T82" fmla="*/ 2147483647 w 134"/>
                <a:gd name="T83" fmla="*/ 2147483647 h 143"/>
                <a:gd name="T84" fmla="*/ 2147483647 w 134"/>
                <a:gd name="T85" fmla="*/ 2147483647 h 143"/>
                <a:gd name="T86" fmla="*/ 2147483647 w 134"/>
                <a:gd name="T87" fmla="*/ 2147483647 h 143"/>
                <a:gd name="T88" fmla="*/ 2147483647 w 134"/>
                <a:gd name="T89" fmla="*/ 2147483647 h 143"/>
                <a:gd name="T90" fmla="*/ 2147483647 w 134"/>
                <a:gd name="T91" fmla="*/ 2147483647 h 143"/>
                <a:gd name="T92" fmla="*/ 2147483647 w 134"/>
                <a:gd name="T93" fmla="*/ 2147483647 h 143"/>
                <a:gd name="T94" fmla="*/ 2147483647 w 134"/>
                <a:gd name="T95" fmla="*/ 2147483647 h 143"/>
                <a:gd name="T96" fmla="*/ 2147483647 w 134"/>
                <a:gd name="T97" fmla="*/ 2147483647 h 143"/>
                <a:gd name="T98" fmla="*/ 2147483647 w 134"/>
                <a:gd name="T99" fmla="*/ 2147483647 h 143"/>
                <a:gd name="T100" fmla="*/ 2147483647 w 134"/>
                <a:gd name="T101" fmla="*/ 2147483647 h 143"/>
                <a:gd name="T102" fmla="*/ 2147483647 w 134"/>
                <a:gd name="T103" fmla="*/ 2147483647 h 143"/>
                <a:gd name="T104" fmla="*/ 2147483647 w 134"/>
                <a:gd name="T105" fmla="*/ 2147483647 h 143"/>
                <a:gd name="T106" fmla="*/ 2147483647 w 134"/>
                <a:gd name="T107" fmla="*/ 2147483647 h 143"/>
                <a:gd name="T108" fmla="*/ 2147483647 w 134"/>
                <a:gd name="T109" fmla="*/ 2147483647 h 143"/>
                <a:gd name="T110" fmla="*/ 2147483647 w 134"/>
                <a:gd name="T111" fmla="*/ 2147483647 h 143"/>
                <a:gd name="T112" fmla="*/ 2147483647 w 134"/>
                <a:gd name="T113" fmla="*/ 2147483647 h 143"/>
                <a:gd name="T114" fmla="*/ 2147483647 w 134"/>
                <a:gd name="T115" fmla="*/ 2147483647 h 143"/>
                <a:gd name="T116" fmla="*/ 2147483647 w 134"/>
                <a:gd name="T117" fmla="*/ 2147483647 h 143"/>
                <a:gd name="T118" fmla="*/ 2147483647 w 134"/>
                <a:gd name="T119" fmla="*/ 2147483647 h 1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4"/>
                <a:gd name="T181" fmla="*/ 0 h 143"/>
                <a:gd name="T182" fmla="*/ 134 w 134"/>
                <a:gd name="T183" fmla="*/ 143 h 1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4" h="143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20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</p:grpSp>
      <p:grpSp>
        <p:nvGrpSpPr>
          <p:cNvPr id="4103" name="组合 10"/>
          <p:cNvGrpSpPr>
            <a:grpSpLocks/>
          </p:cNvGrpSpPr>
          <p:nvPr/>
        </p:nvGrpSpPr>
        <p:grpSpPr bwMode="auto">
          <a:xfrm>
            <a:off x="8143875" y="2019300"/>
            <a:ext cx="1011238" cy="1011238"/>
            <a:chOff x="0" y="0"/>
            <a:chExt cx="871174" cy="874617"/>
          </a:xfrm>
        </p:grpSpPr>
        <p:sp>
          <p:nvSpPr>
            <p:cNvPr id="4198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  <p:grpSp>
          <p:nvGrpSpPr>
            <p:cNvPr id="4199" name="组合 12"/>
            <p:cNvGrpSpPr>
              <a:grpSpLocks/>
            </p:cNvGrpSpPr>
            <p:nvPr/>
          </p:nvGrpSpPr>
          <p:grpSpPr bwMode="auto">
            <a:xfrm>
              <a:off x="195874" y="184101"/>
              <a:ext cx="455613" cy="500063"/>
              <a:chOff x="0" y="0"/>
              <a:chExt cx="455613" cy="500063"/>
            </a:xfrm>
          </p:grpSpPr>
          <p:sp>
            <p:nvSpPr>
              <p:cNvPr id="4200" name="Freeform 19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avLst/>
                <a:gdLst>
                  <a:gd name="T0" fmla="*/ 2147483647 w 83"/>
                  <a:gd name="T1" fmla="*/ 2147483647 h 202"/>
                  <a:gd name="T2" fmla="*/ 2147483647 w 83"/>
                  <a:gd name="T3" fmla="*/ 2147483647 h 202"/>
                  <a:gd name="T4" fmla="*/ 0 w 83"/>
                  <a:gd name="T5" fmla="*/ 2147483647 h 202"/>
                  <a:gd name="T6" fmla="*/ 0 w 83"/>
                  <a:gd name="T7" fmla="*/ 2147483647 h 202"/>
                  <a:gd name="T8" fmla="*/ 2147483647 w 83"/>
                  <a:gd name="T9" fmla="*/ 2147483647 h 202"/>
                  <a:gd name="T10" fmla="*/ 2147483647 w 83"/>
                  <a:gd name="T11" fmla="*/ 0 h 202"/>
                  <a:gd name="T12" fmla="*/ 2147483647 w 83"/>
                  <a:gd name="T13" fmla="*/ 2147483647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202"/>
                  <a:gd name="T23" fmla="*/ 83 w 83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202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1" name="Freeform 20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avLst/>
                <a:gdLst>
                  <a:gd name="T0" fmla="*/ 2147483647 w 35"/>
                  <a:gd name="T1" fmla="*/ 2147483647 h 56"/>
                  <a:gd name="T2" fmla="*/ 0 w 35"/>
                  <a:gd name="T3" fmla="*/ 2147483647 h 56"/>
                  <a:gd name="T4" fmla="*/ 0 w 35"/>
                  <a:gd name="T5" fmla="*/ 2147483647 h 56"/>
                  <a:gd name="T6" fmla="*/ 2147483647 w 35"/>
                  <a:gd name="T7" fmla="*/ 2147483647 h 56"/>
                  <a:gd name="T8" fmla="*/ 2147483647 w 35"/>
                  <a:gd name="T9" fmla="*/ 0 h 56"/>
                  <a:gd name="T10" fmla="*/ 2147483647 w 35"/>
                  <a:gd name="T11" fmla="*/ 2147483647 h 56"/>
                  <a:gd name="T12" fmla="*/ 2147483647 w 35"/>
                  <a:gd name="T13" fmla="*/ 2147483647 h 56"/>
                  <a:gd name="T14" fmla="*/ 2147483647 w 35"/>
                  <a:gd name="T15" fmla="*/ 2147483647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56"/>
                  <a:gd name="T26" fmla="*/ 35 w 35"/>
                  <a:gd name="T27" fmla="*/ 56 h 5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56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2" name="Freeform 21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avLst/>
                <a:gdLst>
                  <a:gd name="T0" fmla="*/ 2147483647 w 83"/>
                  <a:gd name="T1" fmla="*/ 2147483647 h 152"/>
                  <a:gd name="T2" fmla="*/ 2147483647 w 83"/>
                  <a:gd name="T3" fmla="*/ 0 h 152"/>
                  <a:gd name="T4" fmla="*/ 0 w 83"/>
                  <a:gd name="T5" fmla="*/ 2147483647 h 152"/>
                  <a:gd name="T6" fmla="*/ 0 w 83"/>
                  <a:gd name="T7" fmla="*/ 2147483647 h 152"/>
                  <a:gd name="T8" fmla="*/ 2147483647 w 83"/>
                  <a:gd name="T9" fmla="*/ 2147483647 h 152"/>
                  <a:gd name="T10" fmla="*/ 2147483647 w 83"/>
                  <a:gd name="T11" fmla="*/ 2147483647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152"/>
                  <a:gd name="T20" fmla="*/ 83 w 8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152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3" name="Rectangle 22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zh-CN" altLang="zh-CN" sz="1800">
                  <a:solidFill>
                    <a:schemeClr val="bg1"/>
                  </a:solidFill>
                  <a:latin typeface="宋体" pitchFamily="2" charset="-122"/>
                  <a:sym typeface="宋体" pitchFamily="2" charset="-122"/>
                </a:endParaRPr>
              </a:p>
            </p:txBody>
          </p:sp>
          <p:sp>
            <p:nvSpPr>
              <p:cNvPr id="4204" name="Freeform 23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avLst/>
                <a:gdLst>
                  <a:gd name="T0" fmla="*/ 2147483647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2147483647 w 120"/>
                  <a:gd name="T7" fmla="*/ 2147483647 h 59"/>
                  <a:gd name="T8" fmla="*/ 2147483647 w 120"/>
                  <a:gd name="T9" fmla="*/ 2147483647 h 59"/>
                  <a:gd name="T10" fmla="*/ 2147483647 w 120"/>
                  <a:gd name="T11" fmla="*/ 2147483647 h 59"/>
                  <a:gd name="T12" fmla="*/ 2147483647 w 120"/>
                  <a:gd name="T13" fmla="*/ 2147483647 h 59"/>
                  <a:gd name="T14" fmla="*/ 2147483647 w 120"/>
                  <a:gd name="T15" fmla="*/ 0 h 59"/>
                  <a:gd name="T16" fmla="*/ 2147483647 w 120"/>
                  <a:gd name="T17" fmla="*/ 2147483647 h 59"/>
                  <a:gd name="T18" fmla="*/ 2147483647 w 120"/>
                  <a:gd name="T19" fmla="*/ 2147483647 h 59"/>
                  <a:gd name="T20" fmla="*/ 2147483647 w 120"/>
                  <a:gd name="T21" fmla="*/ 2147483647 h 59"/>
                  <a:gd name="T22" fmla="*/ 2147483647 w 120"/>
                  <a:gd name="T23" fmla="*/ 2147483647 h 59"/>
                  <a:gd name="T24" fmla="*/ 2147483647 w 120"/>
                  <a:gd name="T25" fmla="*/ 2147483647 h 59"/>
                  <a:gd name="T26" fmla="*/ 2147483647 w 120"/>
                  <a:gd name="T27" fmla="*/ 2147483647 h 59"/>
                  <a:gd name="T28" fmla="*/ 2147483647 w 120"/>
                  <a:gd name="T29" fmla="*/ 2147483647 h 59"/>
                  <a:gd name="T30" fmla="*/ 2147483647 w 120"/>
                  <a:gd name="T31" fmla="*/ 2147483647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59"/>
                  <a:gd name="T50" fmla="*/ 120 w 120"/>
                  <a:gd name="T51" fmla="*/ 59 h 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59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104" name="组合 18"/>
          <p:cNvGrpSpPr>
            <a:grpSpLocks/>
          </p:cNvGrpSpPr>
          <p:nvPr/>
        </p:nvGrpSpPr>
        <p:grpSpPr bwMode="auto">
          <a:xfrm>
            <a:off x="6118225" y="2019300"/>
            <a:ext cx="1012825" cy="1011238"/>
            <a:chOff x="0" y="0"/>
            <a:chExt cx="871174" cy="874617"/>
          </a:xfrm>
        </p:grpSpPr>
        <p:sp>
          <p:nvSpPr>
            <p:cNvPr id="419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  <p:sp>
          <p:nvSpPr>
            <p:cNvPr id="4197" name="Freeform 24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avLst/>
              <a:gdLst>
                <a:gd name="T0" fmla="*/ 2147483647 w 183"/>
                <a:gd name="T1" fmla="*/ 2147483647 h 110"/>
                <a:gd name="T2" fmla="*/ 2147483647 w 183"/>
                <a:gd name="T3" fmla="*/ 2147483647 h 110"/>
                <a:gd name="T4" fmla="*/ 2147483647 w 183"/>
                <a:gd name="T5" fmla="*/ 2147483647 h 110"/>
                <a:gd name="T6" fmla="*/ 2147483647 w 183"/>
                <a:gd name="T7" fmla="*/ 2147483647 h 110"/>
                <a:gd name="T8" fmla="*/ 2147483647 w 183"/>
                <a:gd name="T9" fmla="*/ 2147483647 h 110"/>
                <a:gd name="T10" fmla="*/ 2147483647 w 183"/>
                <a:gd name="T11" fmla="*/ 2147483647 h 110"/>
                <a:gd name="T12" fmla="*/ 2147483647 w 183"/>
                <a:gd name="T13" fmla="*/ 2147483647 h 110"/>
                <a:gd name="T14" fmla="*/ 2147483647 w 183"/>
                <a:gd name="T15" fmla="*/ 2147483647 h 110"/>
                <a:gd name="T16" fmla="*/ 2147483647 w 183"/>
                <a:gd name="T17" fmla="*/ 2147483647 h 110"/>
                <a:gd name="T18" fmla="*/ 2147483647 w 183"/>
                <a:gd name="T19" fmla="*/ 2147483647 h 110"/>
                <a:gd name="T20" fmla="*/ 2147483647 w 183"/>
                <a:gd name="T21" fmla="*/ 2147483647 h 110"/>
                <a:gd name="T22" fmla="*/ 2147483647 w 183"/>
                <a:gd name="T23" fmla="*/ 2147483647 h 110"/>
                <a:gd name="T24" fmla="*/ 2147483647 w 183"/>
                <a:gd name="T25" fmla="*/ 2147483647 h 110"/>
                <a:gd name="T26" fmla="*/ 2147483647 w 183"/>
                <a:gd name="T27" fmla="*/ 2147483647 h 110"/>
                <a:gd name="T28" fmla="*/ 2147483647 w 183"/>
                <a:gd name="T29" fmla="*/ 2147483647 h 110"/>
                <a:gd name="T30" fmla="*/ 2147483647 w 183"/>
                <a:gd name="T31" fmla="*/ 2147483647 h 110"/>
                <a:gd name="T32" fmla="*/ 2147483647 w 183"/>
                <a:gd name="T33" fmla="*/ 2147483647 h 110"/>
                <a:gd name="T34" fmla="*/ 2147483647 w 183"/>
                <a:gd name="T35" fmla="*/ 2147483647 h 110"/>
                <a:gd name="T36" fmla="*/ 2147483647 w 183"/>
                <a:gd name="T37" fmla="*/ 2147483647 h 110"/>
                <a:gd name="T38" fmla="*/ 2147483647 w 183"/>
                <a:gd name="T39" fmla="*/ 2147483647 h 110"/>
                <a:gd name="T40" fmla="*/ 2147483647 w 183"/>
                <a:gd name="T41" fmla="*/ 2147483647 h 110"/>
                <a:gd name="T42" fmla="*/ 2147483647 w 183"/>
                <a:gd name="T43" fmla="*/ 2147483647 h 110"/>
                <a:gd name="T44" fmla="*/ 2147483647 w 183"/>
                <a:gd name="T45" fmla="*/ 2147483647 h 110"/>
                <a:gd name="T46" fmla="*/ 2147483647 w 183"/>
                <a:gd name="T47" fmla="*/ 2147483647 h 110"/>
                <a:gd name="T48" fmla="*/ 2147483647 w 183"/>
                <a:gd name="T49" fmla="*/ 2147483647 h 110"/>
                <a:gd name="T50" fmla="*/ 2147483647 w 183"/>
                <a:gd name="T51" fmla="*/ 2147483647 h 110"/>
                <a:gd name="T52" fmla="*/ 2147483647 w 183"/>
                <a:gd name="T53" fmla="*/ 2147483647 h 110"/>
                <a:gd name="T54" fmla="*/ 2147483647 w 183"/>
                <a:gd name="T55" fmla="*/ 2147483647 h 110"/>
                <a:gd name="T56" fmla="*/ 2147483647 w 183"/>
                <a:gd name="T57" fmla="*/ 2147483647 h 110"/>
                <a:gd name="T58" fmla="*/ 2147483647 w 183"/>
                <a:gd name="T59" fmla="*/ 2147483647 h 110"/>
                <a:gd name="T60" fmla="*/ 2147483647 w 183"/>
                <a:gd name="T61" fmla="*/ 2147483647 h 110"/>
                <a:gd name="T62" fmla="*/ 2147483647 w 183"/>
                <a:gd name="T63" fmla="*/ 2147483647 h 110"/>
                <a:gd name="T64" fmla="*/ 2147483647 w 183"/>
                <a:gd name="T65" fmla="*/ 2147483647 h 110"/>
                <a:gd name="T66" fmla="*/ 2147483647 w 183"/>
                <a:gd name="T67" fmla="*/ 2147483647 h 110"/>
                <a:gd name="T68" fmla="*/ 2147483647 w 183"/>
                <a:gd name="T69" fmla="*/ 2147483647 h 110"/>
                <a:gd name="T70" fmla="*/ 2147483647 w 183"/>
                <a:gd name="T71" fmla="*/ 2147483647 h 110"/>
                <a:gd name="T72" fmla="*/ 2147483647 w 183"/>
                <a:gd name="T73" fmla="*/ 2147483647 h 110"/>
                <a:gd name="T74" fmla="*/ 2147483647 w 183"/>
                <a:gd name="T75" fmla="*/ 2147483647 h 110"/>
                <a:gd name="T76" fmla="*/ 2147483647 w 183"/>
                <a:gd name="T77" fmla="*/ 2147483647 h 110"/>
                <a:gd name="T78" fmla="*/ 2147483647 w 183"/>
                <a:gd name="T79" fmla="*/ 2147483647 h 110"/>
                <a:gd name="T80" fmla="*/ 2147483647 w 183"/>
                <a:gd name="T81" fmla="*/ 2147483647 h 110"/>
                <a:gd name="T82" fmla="*/ 2147483647 w 183"/>
                <a:gd name="T83" fmla="*/ 2147483647 h 110"/>
                <a:gd name="T84" fmla="*/ 2147483647 w 183"/>
                <a:gd name="T85" fmla="*/ 2147483647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110"/>
                <a:gd name="T131" fmla="*/ 183 w 183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110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4105" name="组合 21"/>
          <p:cNvGrpSpPr>
            <a:grpSpLocks/>
          </p:cNvGrpSpPr>
          <p:nvPr/>
        </p:nvGrpSpPr>
        <p:grpSpPr bwMode="auto">
          <a:xfrm>
            <a:off x="10066338" y="2019300"/>
            <a:ext cx="1031875" cy="1011238"/>
            <a:chOff x="0" y="0"/>
            <a:chExt cx="871174" cy="874617"/>
          </a:xfrm>
        </p:grpSpPr>
        <p:sp>
          <p:nvSpPr>
            <p:cNvPr id="4194" name="Freeform 9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avLst/>
              <a:gdLst>
                <a:gd name="T0" fmla="*/ 2147483647 w 121"/>
                <a:gd name="T1" fmla="*/ 0 h 105"/>
                <a:gd name="T2" fmla="*/ 2147483647 w 121"/>
                <a:gd name="T3" fmla="*/ 0 h 105"/>
                <a:gd name="T4" fmla="*/ 0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0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2147483647 w 121"/>
                <a:gd name="T45" fmla="*/ 2147483647 h 105"/>
                <a:gd name="T46" fmla="*/ 2147483647 w 121"/>
                <a:gd name="T47" fmla="*/ 2147483647 h 105"/>
                <a:gd name="T48" fmla="*/ 2147483647 w 121"/>
                <a:gd name="T49" fmla="*/ 2147483647 h 105"/>
                <a:gd name="T50" fmla="*/ 2147483647 w 121"/>
                <a:gd name="T51" fmla="*/ 2147483647 h 105"/>
                <a:gd name="T52" fmla="*/ 2147483647 w 121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1"/>
                <a:gd name="T82" fmla="*/ 0 h 105"/>
                <a:gd name="T83" fmla="*/ 121 w 121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1" h="105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195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zh-CN" sz="1800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</p:grpSp>
      <p:grpSp>
        <p:nvGrpSpPr>
          <p:cNvPr id="4106" name="组合 28"/>
          <p:cNvGrpSpPr>
            <a:grpSpLocks/>
          </p:cNvGrpSpPr>
          <p:nvPr/>
        </p:nvGrpSpPr>
        <p:grpSpPr bwMode="auto"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4192" name="图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0" t="2060" r="8308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4107" name="组合 2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4108" name="组合 2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411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09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avLst/>
            <a:gdLst>
              <a:gd name="T0" fmla="*/ 2147483647 w 160"/>
              <a:gd name="T1" fmla="*/ 2147483647 h 208"/>
              <a:gd name="T2" fmla="*/ 2147483647 w 160"/>
              <a:gd name="T3" fmla="*/ 2147483647 h 208"/>
              <a:gd name="T4" fmla="*/ 2147483647 w 160"/>
              <a:gd name="T5" fmla="*/ 2147483647 h 208"/>
              <a:gd name="T6" fmla="*/ 2147483647 w 160"/>
              <a:gd name="T7" fmla="*/ 2147483647 h 208"/>
              <a:gd name="T8" fmla="*/ 2147483647 w 160"/>
              <a:gd name="T9" fmla="*/ 2147483647 h 208"/>
              <a:gd name="T10" fmla="*/ 2147483647 w 160"/>
              <a:gd name="T11" fmla="*/ 0 h 208"/>
              <a:gd name="T12" fmla="*/ 2147483647 w 160"/>
              <a:gd name="T13" fmla="*/ 2147483647 h 208"/>
              <a:gd name="T14" fmla="*/ 2147483647 w 160"/>
              <a:gd name="T15" fmla="*/ 2147483647 h 208"/>
              <a:gd name="T16" fmla="*/ 2147483647 w 160"/>
              <a:gd name="T17" fmla="*/ 2147483647 h 208"/>
              <a:gd name="T18" fmla="*/ 2147483647 w 160"/>
              <a:gd name="T19" fmla="*/ 2147483647 h 208"/>
              <a:gd name="T20" fmla="*/ 2147483647 w 160"/>
              <a:gd name="T21" fmla="*/ 2147483647 h 208"/>
              <a:gd name="T22" fmla="*/ 2147483647 w 160"/>
              <a:gd name="T23" fmla="*/ 2147483647 h 208"/>
              <a:gd name="T24" fmla="*/ 2147483647 w 160"/>
              <a:gd name="T25" fmla="*/ 2147483647 h 208"/>
              <a:gd name="T26" fmla="*/ 0 w 160"/>
              <a:gd name="T27" fmla="*/ 2147483647 h 208"/>
              <a:gd name="T28" fmla="*/ 2147483647 w 160"/>
              <a:gd name="T29" fmla="*/ 2147483647 h 208"/>
              <a:gd name="T30" fmla="*/ 2147483647 w 160"/>
              <a:gd name="T31" fmla="*/ 2147483647 h 208"/>
              <a:gd name="T32" fmla="*/ 2147483647 w 160"/>
              <a:gd name="T33" fmla="*/ 2147483647 h 208"/>
              <a:gd name="T34" fmla="*/ 2147483647 w 160"/>
              <a:gd name="T35" fmla="*/ 2147483647 h 208"/>
              <a:gd name="T36" fmla="*/ 2147483647 w 160"/>
              <a:gd name="T37" fmla="*/ 2147483647 h 208"/>
              <a:gd name="T38" fmla="*/ 2147483647 w 160"/>
              <a:gd name="T39" fmla="*/ 2147483647 h 208"/>
              <a:gd name="T40" fmla="*/ 2147483647 w 160"/>
              <a:gd name="T41" fmla="*/ 2147483647 h 208"/>
              <a:gd name="T42" fmla="*/ 2147483647 w 160"/>
              <a:gd name="T43" fmla="*/ 2147483647 h 208"/>
              <a:gd name="T44" fmla="*/ 2147483647 w 160"/>
              <a:gd name="T45" fmla="*/ 2147483647 h 208"/>
              <a:gd name="T46" fmla="*/ 2147483647 w 160"/>
              <a:gd name="T47" fmla="*/ 2147483647 h 208"/>
              <a:gd name="T48" fmla="*/ 2147483647 w 160"/>
              <a:gd name="T49" fmla="*/ 2147483647 h 208"/>
              <a:gd name="T50" fmla="*/ 2147483647 w 160"/>
              <a:gd name="T51" fmla="*/ 2147483647 h 208"/>
              <a:gd name="T52" fmla="*/ 2147483647 w 160"/>
              <a:gd name="T53" fmla="*/ 2147483647 h 208"/>
              <a:gd name="T54" fmla="*/ 2147483647 w 160"/>
              <a:gd name="T55" fmla="*/ 2147483647 h 208"/>
              <a:gd name="T56" fmla="*/ 2147483647 w 160"/>
              <a:gd name="T57" fmla="*/ 2147483647 h 208"/>
              <a:gd name="T58" fmla="*/ 2147483647 w 160"/>
              <a:gd name="T59" fmla="*/ 2147483647 h 208"/>
              <a:gd name="T60" fmla="*/ 2147483647 w 160"/>
              <a:gd name="T61" fmla="*/ 2147483647 h 208"/>
              <a:gd name="T62" fmla="*/ 2147483647 w 160"/>
              <a:gd name="T63" fmla="*/ 2147483647 h 208"/>
              <a:gd name="T64" fmla="*/ 2147483647 w 160"/>
              <a:gd name="T65" fmla="*/ 2147483647 h 208"/>
              <a:gd name="T66" fmla="*/ 2147483647 w 160"/>
              <a:gd name="T67" fmla="*/ 2147483647 h 208"/>
              <a:gd name="T68" fmla="*/ 2147483647 w 160"/>
              <a:gd name="T69" fmla="*/ 2147483647 h 208"/>
              <a:gd name="T70" fmla="*/ 2147483647 w 160"/>
              <a:gd name="T71" fmla="*/ 2147483647 h 208"/>
              <a:gd name="T72" fmla="*/ 2147483647 w 160"/>
              <a:gd name="T73" fmla="*/ 2147483647 h 208"/>
              <a:gd name="T74" fmla="*/ 2147483647 w 160"/>
              <a:gd name="T75" fmla="*/ 2147483647 h 208"/>
              <a:gd name="T76" fmla="*/ 2147483647 w 160"/>
              <a:gd name="T77" fmla="*/ 2147483647 h 208"/>
              <a:gd name="T78" fmla="*/ 2147483647 w 160"/>
              <a:gd name="T79" fmla="*/ 2147483647 h 208"/>
              <a:gd name="T80" fmla="*/ 2147483647 w 160"/>
              <a:gd name="T81" fmla="*/ 2147483647 h 208"/>
              <a:gd name="T82" fmla="*/ 2147483647 w 160"/>
              <a:gd name="T83" fmla="*/ 2147483647 h 208"/>
              <a:gd name="T84" fmla="*/ 2147483647 w 160"/>
              <a:gd name="T85" fmla="*/ 2147483647 h 208"/>
              <a:gd name="T86" fmla="*/ 2147483647 w 160"/>
              <a:gd name="T87" fmla="*/ 2147483647 h 208"/>
              <a:gd name="T88" fmla="*/ 2147483647 w 160"/>
              <a:gd name="T89" fmla="*/ 2147483647 h 208"/>
              <a:gd name="T90" fmla="*/ 2147483647 w 160"/>
              <a:gd name="T91" fmla="*/ 2147483647 h 208"/>
              <a:gd name="T92" fmla="*/ 2147483647 w 160"/>
              <a:gd name="T93" fmla="*/ 2147483647 h 208"/>
              <a:gd name="T94" fmla="*/ 2147483647 w 160"/>
              <a:gd name="T95" fmla="*/ 2147483647 h 208"/>
              <a:gd name="T96" fmla="*/ 2147483647 w 160"/>
              <a:gd name="T97" fmla="*/ 2147483647 h 208"/>
              <a:gd name="T98" fmla="*/ 2147483647 w 160"/>
              <a:gd name="T99" fmla="*/ 2147483647 h 208"/>
              <a:gd name="T100" fmla="*/ 2147483647 w 160"/>
              <a:gd name="T101" fmla="*/ 2147483647 h 208"/>
              <a:gd name="T102" fmla="*/ 2147483647 w 160"/>
              <a:gd name="T103" fmla="*/ 2147483647 h 208"/>
              <a:gd name="T104" fmla="*/ 2147483647 w 160"/>
              <a:gd name="T105" fmla="*/ 2147483647 h 208"/>
              <a:gd name="T106" fmla="*/ 2147483647 w 160"/>
              <a:gd name="T107" fmla="*/ 2147483647 h 208"/>
              <a:gd name="T108" fmla="*/ 2147483647 w 160"/>
              <a:gd name="T109" fmla="*/ 2147483647 h 208"/>
              <a:gd name="T110" fmla="*/ 2147483647 w 160"/>
              <a:gd name="T111" fmla="*/ 2147483647 h 208"/>
              <a:gd name="T112" fmla="*/ 2147483647 w 160"/>
              <a:gd name="T113" fmla="*/ 2147483647 h 208"/>
              <a:gd name="T114" fmla="*/ 2147483647 w 160"/>
              <a:gd name="T115" fmla="*/ 2147483647 h 208"/>
              <a:gd name="T116" fmla="*/ 2147483647 w 160"/>
              <a:gd name="T117" fmla="*/ 2147483647 h 208"/>
              <a:gd name="T118" fmla="*/ 2147483647 w 160"/>
              <a:gd name="T119" fmla="*/ 2147483647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208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7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avLst/>
            <a:gdLst>
              <a:gd name="T0" fmla="*/ 2147483647 w 174"/>
              <a:gd name="T1" fmla="*/ 0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2147483647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0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2147483647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2147483647 h 174"/>
              <a:gd name="T92" fmla="*/ 2147483647 w 174"/>
              <a:gd name="T93" fmla="*/ 2147483647 h 174"/>
              <a:gd name="T94" fmla="*/ 2147483647 w 174"/>
              <a:gd name="T95" fmla="*/ 2147483647 h 174"/>
              <a:gd name="T96" fmla="*/ 2147483647 w 174"/>
              <a:gd name="T97" fmla="*/ 2147483647 h 174"/>
              <a:gd name="T98" fmla="*/ 2147483647 w 174"/>
              <a:gd name="T99" fmla="*/ 2147483647 h 174"/>
              <a:gd name="T100" fmla="*/ 2147483647 w 174"/>
              <a:gd name="T101" fmla="*/ 2147483647 h 174"/>
              <a:gd name="T102" fmla="*/ 2147483647 w 174"/>
              <a:gd name="T103" fmla="*/ 2147483647 h 174"/>
              <a:gd name="T104" fmla="*/ 2147483647 w 174"/>
              <a:gd name="T105" fmla="*/ 2147483647 h 174"/>
              <a:gd name="T106" fmla="*/ 2147483647 w 174"/>
              <a:gd name="T107" fmla="*/ 2147483647 h 174"/>
              <a:gd name="T108" fmla="*/ 2147483647 w 174"/>
              <a:gd name="T109" fmla="*/ 2147483647 h 174"/>
              <a:gd name="T110" fmla="*/ 2147483647 w 174"/>
              <a:gd name="T111" fmla="*/ 214748364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8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avLst/>
            <a:gdLst>
              <a:gd name="T0" fmla="*/ 2147483647 w 182"/>
              <a:gd name="T1" fmla="*/ 2147483647 h 152"/>
              <a:gd name="T2" fmla="*/ 2147483647 w 182"/>
              <a:gd name="T3" fmla="*/ 2147483647 h 152"/>
              <a:gd name="T4" fmla="*/ 2147483647 w 182"/>
              <a:gd name="T5" fmla="*/ 2147483647 h 152"/>
              <a:gd name="T6" fmla="*/ 2147483647 w 182"/>
              <a:gd name="T7" fmla="*/ 2147483647 h 152"/>
              <a:gd name="T8" fmla="*/ 2147483647 w 182"/>
              <a:gd name="T9" fmla="*/ 2147483647 h 152"/>
              <a:gd name="T10" fmla="*/ 2147483647 w 182"/>
              <a:gd name="T11" fmla="*/ 2147483647 h 152"/>
              <a:gd name="T12" fmla="*/ 2147483647 w 182"/>
              <a:gd name="T13" fmla="*/ 2147483647 h 152"/>
              <a:gd name="T14" fmla="*/ 2147483647 w 182"/>
              <a:gd name="T15" fmla="*/ 0 h 152"/>
              <a:gd name="T16" fmla="*/ 2147483647 w 182"/>
              <a:gd name="T17" fmla="*/ 2147483647 h 152"/>
              <a:gd name="T18" fmla="*/ 2147483647 w 182"/>
              <a:gd name="T19" fmla="*/ 2147483647 h 152"/>
              <a:gd name="T20" fmla="*/ 2147483647 w 182"/>
              <a:gd name="T21" fmla="*/ 2147483647 h 152"/>
              <a:gd name="T22" fmla="*/ 2147483647 w 182"/>
              <a:gd name="T23" fmla="*/ 2147483647 h 152"/>
              <a:gd name="T24" fmla="*/ 2147483647 w 182"/>
              <a:gd name="T25" fmla="*/ 2147483647 h 152"/>
              <a:gd name="T26" fmla="*/ 2147483647 w 182"/>
              <a:gd name="T27" fmla="*/ 2147483647 h 152"/>
              <a:gd name="T28" fmla="*/ 2147483647 w 182"/>
              <a:gd name="T29" fmla="*/ 2147483647 h 152"/>
              <a:gd name="T30" fmla="*/ 2147483647 w 182"/>
              <a:gd name="T31" fmla="*/ 2147483647 h 152"/>
              <a:gd name="T32" fmla="*/ 2147483647 w 182"/>
              <a:gd name="T33" fmla="*/ 2147483647 h 152"/>
              <a:gd name="T34" fmla="*/ 2147483647 w 182"/>
              <a:gd name="T35" fmla="*/ 2147483647 h 152"/>
              <a:gd name="T36" fmla="*/ 2147483647 w 182"/>
              <a:gd name="T37" fmla="*/ 2147483647 h 152"/>
              <a:gd name="T38" fmla="*/ 2147483647 w 182"/>
              <a:gd name="T39" fmla="*/ 2147483647 h 152"/>
              <a:gd name="T40" fmla="*/ 2147483647 w 182"/>
              <a:gd name="T41" fmla="*/ 2147483647 h 152"/>
              <a:gd name="T42" fmla="*/ 2147483647 w 182"/>
              <a:gd name="T43" fmla="*/ 2147483647 h 152"/>
              <a:gd name="T44" fmla="*/ 2147483647 w 182"/>
              <a:gd name="T45" fmla="*/ 2147483647 h 152"/>
              <a:gd name="T46" fmla="*/ 2147483647 w 182"/>
              <a:gd name="T47" fmla="*/ 2147483647 h 152"/>
              <a:gd name="T48" fmla="*/ 2147483647 w 182"/>
              <a:gd name="T49" fmla="*/ 2147483647 h 152"/>
              <a:gd name="T50" fmla="*/ 2147483647 w 182"/>
              <a:gd name="T51" fmla="*/ 2147483647 h 152"/>
              <a:gd name="T52" fmla="*/ 2147483647 w 182"/>
              <a:gd name="T53" fmla="*/ 2147483647 h 152"/>
              <a:gd name="T54" fmla="*/ 2147483647 w 182"/>
              <a:gd name="T55" fmla="*/ 2147483647 h 152"/>
              <a:gd name="T56" fmla="*/ 2147483647 w 182"/>
              <a:gd name="T57" fmla="*/ 2147483647 h 152"/>
              <a:gd name="T58" fmla="*/ 2147483647 w 182"/>
              <a:gd name="T59" fmla="*/ 2147483647 h 152"/>
              <a:gd name="T60" fmla="*/ 2147483647 w 182"/>
              <a:gd name="T61" fmla="*/ 2147483647 h 152"/>
              <a:gd name="T62" fmla="*/ 2147483647 w 182"/>
              <a:gd name="T63" fmla="*/ 2147483647 h 152"/>
              <a:gd name="T64" fmla="*/ 2147483647 w 182"/>
              <a:gd name="T65" fmla="*/ 2147483647 h 152"/>
              <a:gd name="T66" fmla="*/ 2147483647 w 182"/>
              <a:gd name="T67" fmla="*/ 2147483647 h 152"/>
              <a:gd name="T68" fmla="*/ 2147483647 w 182"/>
              <a:gd name="T69" fmla="*/ 2147483647 h 152"/>
              <a:gd name="T70" fmla="*/ 2147483647 w 182"/>
              <a:gd name="T71" fmla="*/ 2147483647 h 152"/>
              <a:gd name="T72" fmla="*/ 2147483647 w 182"/>
              <a:gd name="T73" fmla="*/ 2147483647 h 152"/>
              <a:gd name="T74" fmla="*/ 2147483647 w 182"/>
              <a:gd name="T75" fmla="*/ 2147483647 h 152"/>
              <a:gd name="T76" fmla="*/ 2147483647 w 182"/>
              <a:gd name="T77" fmla="*/ 2147483647 h 152"/>
              <a:gd name="T78" fmla="*/ 2147483647 w 182"/>
              <a:gd name="T79" fmla="*/ 2147483647 h 152"/>
              <a:gd name="T80" fmla="*/ 2147483647 w 182"/>
              <a:gd name="T81" fmla="*/ 2147483647 h 152"/>
              <a:gd name="T82" fmla="*/ 2147483647 w 182"/>
              <a:gd name="T83" fmla="*/ 2147483647 h 152"/>
              <a:gd name="T84" fmla="*/ 2147483647 w 182"/>
              <a:gd name="T85" fmla="*/ 2147483647 h 152"/>
              <a:gd name="T86" fmla="*/ 2147483647 w 182"/>
              <a:gd name="T87" fmla="*/ 2147483647 h 152"/>
              <a:gd name="T88" fmla="*/ 2147483647 w 182"/>
              <a:gd name="T89" fmla="*/ 2147483647 h 152"/>
              <a:gd name="T90" fmla="*/ 2147483647 w 182"/>
              <a:gd name="T91" fmla="*/ 2147483647 h 152"/>
              <a:gd name="T92" fmla="*/ 2147483647 w 182"/>
              <a:gd name="T93" fmla="*/ 2147483647 h 152"/>
              <a:gd name="T94" fmla="*/ 2147483647 w 182"/>
              <a:gd name="T95" fmla="*/ 2147483647 h 152"/>
              <a:gd name="T96" fmla="*/ 2147483647 w 182"/>
              <a:gd name="T97" fmla="*/ 2147483647 h 152"/>
              <a:gd name="T98" fmla="*/ 2147483647 w 182"/>
              <a:gd name="T99" fmla="*/ 2147483647 h 152"/>
              <a:gd name="T100" fmla="*/ 2147483647 w 182"/>
              <a:gd name="T101" fmla="*/ 2147483647 h 152"/>
              <a:gd name="T102" fmla="*/ 2147483647 w 182"/>
              <a:gd name="T103" fmla="*/ 2147483647 h 152"/>
              <a:gd name="T104" fmla="*/ 2147483647 w 182"/>
              <a:gd name="T105" fmla="*/ 2147483647 h 152"/>
              <a:gd name="T106" fmla="*/ 2147483647 w 182"/>
              <a:gd name="T107" fmla="*/ 2147483647 h 152"/>
              <a:gd name="T108" fmla="*/ 2147483647 w 182"/>
              <a:gd name="T109" fmla="*/ 2147483647 h 152"/>
              <a:gd name="T110" fmla="*/ 2147483647 w 182"/>
              <a:gd name="T111" fmla="*/ 2147483647 h 152"/>
              <a:gd name="T112" fmla="*/ 2147483647 w 182"/>
              <a:gd name="T113" fmla="*/ 2147483647 h 152"/>
              <a:gd name="T114" fmla="*/ 2147483647 w 182"/>
              <a:gd name="T115" fmla="*/ 2147483647 h 152"/>
              <a:gd name="T116" fmla="*/ 2147483647 w 182"/>
              <a:gd name="T117" fmla="*/ 2147483647 h 152"/>
              <a:gd name="T118" fmla="*/ 2147483647 w 182"/>
              <a:gd name="T119" fmla="*/ 2147483647 h 1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5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avLst/>
            <a:gdLst>
              <a:gd name="T0" fmla="*/ 2147483647 w 194"/>
              <a:gd name="T1" fmla="*/ 2147483647 h 144"/>
              <a:gd name="T2" fmla="*/ 2147483647 w 194"/>
              <a:gd name="T3" fmla="*/ 2147483647 h 144"/>
              <a:gd name="T4" fmla="*/ 2147483647 w 194"/>
              <a:gd name="T5" fmla="*/ 2147483647 h 144"/>
              <a:gd name="T6" fmla="*/ 2147483647 w 194"/>
              <a:gd name="T7" fmla="*/ 2147483647 h 144"/>
              <a:gd name="T8" fmla="*/ 2147483647 w 194"/>
              <a:gd name="T9" fmla="*/ 2147483647 h 144"/>
              <a:gd name="T10" fmla="*/ 2147483647 w 194"/>
              <a:gd name="T11" fmla="*/ 2147483647 h 144"/>
              <a:gd name="T12" fmla="*/ 2147483647 w 194"/>
              <a:gd name="T13" fmla="*/ 2147483647 h 144"/>
              <a:gd name="T14" fmla="*/ 2147483647 w 194"/>
              <a:gd name="T15" fmla="*/ 2147483647 h 144"/>
              <a:gd name="T16" fmla="*/ 2147483647 w 194"/>
              <a:gd name="T17" fmla="*/ 2147483647 h 144"/>
              <a:gd name="T18" fmla="*/ 2147483647 w 194"/>
              <a:gd name="T19" fmla="*/ 2147483647 h 144"/>
              <a:gd name="T20" fmla="*/ 2147483647 w 194"/>
              <a:gd name="T21" fmla="*/ 2147483647 h 144"/>
              <a:gd name="T22" fmla="*/ 2147483647 w 194"/>
              <a:gd name="T23" fmla="*/ 2147483647 h 144"/>
              <a:gd name="T24" fmla="*/ 2147483647 w 194"/>
              <a:gd name="T25" fmla="*/ 2147483647 h 144"/>
              <a:gd name="T26" fmla="*/ 2147483647 w 194"/>
              <a:gd name="T27" fmla="*/ 2147483647 h 144"/>
              <a:gd name="T28" fmla="*/ 2147483647 w 194"/>
              <a:gd name="T29" fmla="*/ 2147483647 h 144"/>
              <a:gd name="T30" fmla="*/ 2147483647 w 194"/>
              <a:gd name="T31" fmla="*/ 2147483647 h 144"/>
              <a:gd name="T32" fmla="*/ 2147483647 w 194"/>
              <a:gd name="T33" fmla="*/ 2147483647 h 144"/>
              <a:gd name="T34" fmla="*/ 2147483647 w 194"/>
              <a:gd name="T35" fmla="*/ 2147483647 h 144"/>
              <a:gd name="T36" fmla="*/ 2147483647 w 194"/>
              <a:gd name="T37" fmla="*/ 2147483647 h 144"/>
              <a:gd name="T38" fmla="*/ 2147483647 w 194"/>
              <a:gd name="T39" fmla="*/ 2147483647 h 144"/>
              <a:gd name="T40" fmla="*/ 2147483647 w 194"/>
              <a:gd name="T41" fmla="*/ 2147483647 h 144"/>
              <a:gd name="T42" fmla="*/ 2147483647 w 194"/>
              <a:gd name="T43" fmla="*/ 2147483647 h 144"/>
              <a:gd name="T44" fmla="*/ 2147483647 w 194"/>
              <a:gd name="T45" fmla="*/ 2147483647 h 144"/>
              <a:gd name="T46" fmla="*/ 2147483647 w 194"/>
              <a:gd name="T47" fmla="*/ 2147483647 h 144"/>
              <a:gd name="T48" fmla="*/ 2147483647 w 194"/>
              <a:gd name="T49" fmla="*/ 2147483647 h 144"/>
              <a:gd name="T50" fmla="*/ 2147483647 w 194"/>
              <a:gd name="T51" fmla="*/ 2147483647 h 144"/>
              <a:gd name="T52" fmla="*/ 2147483647 w 194"/>
              <a:gd name="T53" fmla="*/ 2147483647 h 144"/>
              <a:gd name="T54" fmla="*/ 2147483647 w 194"/>
              <a:gd name="T55" fmla="*/ 2147483647 h 144"/>
              <a:gd name="T56" fmla="*/ 2147483647 w 194"/>
              <a:gd name="T57" fmla="*/ 2147483647 h 144"/>
              <a:gd name="T58" fmla="*/ 2147483647 w 194"/>
              <a:gd name="T59" fmla="*/ 2147483647 h 144"/>
              <a:gd name="T60" fmla="*/ 2147483647 w 194"/>
              <a:gd name="T61" fmla="*/ 2147483647 h 144"/>
              <a:gd name="T62" fmla="*/ 2147483647 w 194"/>
              <a:gd name="T63" fmla="*/ 2147483647 h 144"/>
              <a:gd name="T64" fmla="*/ 2147483647 w 194"/>
              <a:gd name="T65" fmla="*/ 2147483647 h 144"/>
              <a:gd name="T66" fmla="*/ 2147483647 w 194"/>
              <a:gd name="T67" fmla="*/ 2147483647 h 144"/>
              <a:gd name="T68" fmla="*/ 2147483647 w 194"/>
              <a:gd name="T69" fmla="*/ 2147483647 h 144"/>
              <a:gd name="T70" fmla="*/ 2147483647 w 194"/>
              <a:gd name="T71" fmla="*/ 2147483647 h 144"/>
              <a:gd name="T72" fmla="*/ 2147483647 w 194"/>
              <a:gd name="T73" fmla="*/ 2147483647 h 144"/>
              <a:gd name="T74" fmla="*/ 2147483647 w 194"/>
              <a:gd name="T75" fmla="*/ 0 h 144"/>
              <a:gd name="T76" fmla="*/ 2147483647 w 194"/>
              <a:gd name="T77" fmla="*/ 2147483647 h 144"/>
              <a:gd name="T78" fmla="*/ 2147483647 w 194"/>
              <a:gd name="T79" fmla="*/ 2147483647 h 144"/>
              <a:gd name="T80" fmla="*/ 2147483647 w 194"/>
              <a:gd name="T81" fmla="*/ 2147483647 h 144"/>
              <a:gd name="T82" fmla="*/ 2147483647 w 194"/>
              <a:gd name="T83" fmla="*/ 2147483647 h 144"/>
              <a:gd name="T84" fmla="*/ 2147483647 w 194"/>
              <a:gd name="T85" fmla="*/ 0 h 144"/>
              <a:gd name="T86" fmla="*/ 2147483647 w 194"/>
              <a:gd name="T87" fmla="*/ 2147483647 h 144"/>
              <a:gd name="T88" fmla="*/ 2147483647 w 194"/>
              <a:gd name="T89" fmla="*/ 2147483647 h 144"/>
              <a:gd name="T90" fmla="*/ 2147483647 w 194"/>
              <a:gd name="T91" fmla="*/ 2147483647 h 144"/>
              <a:gd name="T92" fmla="*/ 2147483647 w 194"/>
              <a:gd name="T93" fmla="*/ 2147483647 h 144"/>
              <a:gd name="T94" fmla="*/ 2147483647 w 194"/>
              <a:gd name="T95" fmla="*/ 2147483647 h 144"/>
              <a:gd name="T96" fmla="*/ 2147483647 w 194"/>
              <a:gd name="T97" fmla="*/ 2147483647 h 144"/>
              <a:gd name="T98" fmla="*/ 2147483647 w 194"/>
              <a:gd name="T99" fmla="*/ 2147483647 h 144"/>
              <a:gd name="T100" fmla="*/ 2147483647 w 194"/>
              <a:gd name="T101" fmla="*/ 2147483647 h 144"/>
              <a:gd name="T102" fmla="*/ 2147483647 w 194"/>
              <a:gd name="T103" fmla="*/ 2147483647 h 144"/>
              <a:gd name="T104" fmla="*/ 2147483647 w 194"/>
              <a:gd name="T105" fmla="*/ 2147483647 h 144"/>
              <a:gd name="T106" fmla="*/ 2147483647 w 194"/>
              <a:gd name="T107" fmla="*/ 2147483647 h 144"/>
              <a:gd name="T108" fmla="*/ 2147483647 w 194"/>
              <a:gd name="T109" fmla="*/ 2147483647 h 144"/>
              <a:gd name="T110" fmla="*/ 2147483647 w 194"/>
              <a:gd name="T111" fmla="*/ 214748364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4" h="14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0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avLst/>
            <a:gdLst>
              <a:gd name="T0" fmla="*/ 2147483647 w 186"/>
              <a:gd name="T1" fmla="*/ 2147483647 h 172"/>
              <a:gd name="T2" fmla="*/ 2147483647 w 186"/>
              <a:gd name="T3" fmla="*/ 2147483647 h 172"/>
              <a:gd name="T4" fmla="*/ 2147483647 w 186"/>
              <a:gd name="T5" fmla="*/ 2147483647 h 172"/>
              <a:gd name="T6" fmla="*/ 2147483647 w 186"/>
              <a:gd name="T7" fmla="*/ 2147483647 h 172"/>
              <a:gd name="T8" fmla="*/ 2147483647 w 186"/>
              <a:gd name="T9" fmla="*/ 2147483647 h 172"/>
              <a:gd name="T10" fmla="*/ 2147483647 w 186"/>
              <a:gd name="T11" fmla="*/ 2147483647 h 172"/>
              <a:gd name="T12" fmla="*/ 2147483647 w 186"/>
              <a:gd name="T13" fmla="*/ 2147483647 h 172"/>
              <a:gd name="T14" fmla="*/ 2147483647 w 186"/>
              <a:gd name="T15" fmla="*/ 2147483647 h 172"/>
              <a:gd name="T16" fmla="*/ 2147483647 w 186"/>
              <a:gd name="T17" fmla="*/ 2147483647 h 172"/>
              <a:gd name="T18" fmla="*/ 2147483647 w 186"/>
              <a:gd name="T19" fmla="*/ 2147483647 h 172"/>
              <a:gd name="T20" fmla="*/ 2147483647 w 186"/>
              <a:gd name="T21" fmla="*/ 2147483647 h 172"/>
              <a:gd name="T22" fmla="*/ 2147483647 w 186"/>
              <a:gd name="T23" fmla="*/ 2147483647 h 172"/>
              <a:gd name="T24" fmla="*/ 2147483647 w 186"/>
              <a:gd name="T25" fmla="*/ 2147483647 h 172"/>
              <a:gd name="T26" fmla="*/ 2147483647 w 186"/>
              <a:gd name="T27" fmla="*/ 2147483647 h 172"/>
              <a:gd name="T28" fmla="*/ 2147483647 w 186"/>
              <a:gd name="T29" fmla="*/ 2147483647 h 172"/>
              <a:gd name="T30" fmla="*/ 2147483647 w 186"/>
              <a:gd name="T31" fmla="*/ 2147483647 h 172"/>
              <a:gd name="T32" fmla="*/ 2147483647 w 186"/>
              <a:gd name="T33" fmla="*/ 2147483647 h 172"/>
              <a:gd name="T34" fmla="*/ 2147483647 w 186"/>
              <a:gd name="T35" fmla="*/ 2147483647 h 172"/>
              <a:gd name="T36" fmla="*/ 2147483647 w 186"/>
              <a:gd name="T37" fmla="*/ 2147483647 h 172"/>
              <a:gd name="T38" fmla="*/ 2147483647 w 186"/>
              <a:gd name="T39" fmla="*/ 2147483647 h 172"/>
              <a:gd name="T40" fmla="*/ 2147483647 w 186"/>
              <a:gd name="T41" fmla="*/ 2147483647 h 172"/>
              <a:gd name="T42" fmla="*/ 2147483647 w 186"/>
              <a:gd name="T43" fmla="*/ 2147483647 h 172"/>
              <a:gd name="T44" fmla="*/ 2147483647 w 186"/>
              <a:gd name="T45" fmla="*/ 2147483647 h 172"/>
              <a:gd name="T46" fmla="*/ 2147483647 w 186"/>
              <a:gd name="T47" fmla="*/ 2147483647 h 172"/>
              <a:gd name="T48" fmla="*/ 2147483647 w 186"/>
              <a:gd name="T49" fmla="*/ 2147483647 h 172"/>
              <a:gd name="T50" fmla="*/ 2147483647 w 186"/>
              <a:gd name="T51" fmla="*/ 2147483647 h 172"/>
              <a:gd name="T52" fmla="*/ 2147483647 w 186"/>
              <a:gd name="T53" fmla="*/ 2147483647 h 172"/>
              <a:gd name="T54" fmla="*/ 2147483647 w 186"/>
              <a:gd name="T55" fmla="*/ 2147483647 h 172"/>
              <a:gd name="T56" fmla="*/ 2147483647 w 186"/>
              <a:gd name="T57" fmla="*/ 2147483647 h 172"/>
              <a:gd name="T58" fmla="*/ 2147483647 w 186"/>
              <a:gd name="T59" fmla="*/ 2147483647 h 172"/>
              <a:gd name="T60" fmla="*/ 2147483647 w 186"/>
              <a:gd name="T61" fmla="*/ 2147483647 h 172"/>
              <a:gd name="T62" fmla="*/ 2147483647 w 186"/>
              <a:gd name="T63" fmla="*/ 2147483647 h 172"/>
              <a:gd name="T64" fmla="*/ 2147483647 w 186"/>
              <a:gd name="T65" fmla="*/ 2147483647 h 172"/>
              <a:gd name="T66" fmla="*/ 2147483647 w 186"/>
              <a:gd name="T67" fmla="*/ 2147483647 h 172"/>
              <a:gd name="T68" fmla="*/ 2147483647 w 186"/>
              <a:gd name="T69" fmla="*/ 2147483647 h 172"/>
              <a:gd name="T70" fmla="*/ 2147483647 w 186"/>
              <a:gd name="T71" fmla="*/ 2147483647 h 172"/>
              <a:gd name="T72" fmla="*/ 2147483647 w 186"/>
              <a:gd name="T73" fmla="*/ 2147483647 h 172"/>
              <a:gd name="T74" fmla="*/ 2147483647 w 186"/>
              <a:gd name="T75" fmla="*/ 2147483647 h 172"/>
              <a:gd name="T76" fmla="*/ 2147483647 w 186"/>
              <a:gd name="T77" fmla="*/ 2147483647 h 172"/>
              <a:gd name="T78" fmla="*/ 2147483647 w 186"/>
              <a:gd name="T79" fmla="*/ 2147483647 h 172"/>
              <a:gd name="T80" fmla="*/ 2147483647 w 186"/>
              <a:gd name="T81" fmla="*/ 2147483647 h 172"/>
              <a:gd name="T82" fmla="*/ 2147483647 w 186"/>
              <a:gd name="T83" fmla="*/ 2147483647 h 172"/>
              <a:gd name="T84" fmla="*/ 2147483647 w 186"/>
              <a:gd name="T85" fmla="*/ 2147483647 h 172"/>
              <a:gd name="T86" fmla="*/ 2147483647 w 186"/>
              <a:gd name="T87" fmla="*/ 2147483647 h 172"/>
              <a:gd name="T88" fmla="*/ 2147483647 w 186"/>
              <a:gd name="T89" fmla="*/ 2147483647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72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avLst/>
            <a:gdLst>
              <a:gd name="T0" fmla="*/ 2147483647 w 160"/>
              <a:gd name="T1" fmla="*/ 0 h 154"/>
              <a:gd name="T2" fmla="*/ 2147483647 w 160"/>
              <a:gd name="T3" fmla="*/ 2147483647 h 154"/>
              <a:gd name="T4" fmla="*/ 2147483647 w 160"/>
              <a:gd name="T5" fmla="*/ 2147483647 h 154"/>
              <a:gd name="T6" fmla="*/ 2147483647 w 160"/>
              <a:gd name="T7" fmla="*/ 2147483647 h 154"/>
              <a:gd name="T8" fmla="*/ 2147483647 w 160"/>
              <a:gd name="T9" fmla="*/ 2147483647 h 154"/>
              <a:gd name="T10" fmla="*/ 2147483647 w 160"/>
              <a:gd name="T11" fmla="*/ 2147483647 h 154"/>
              <a:gd name="T12" fmla="*/ 2147483647 w 160"/>
              <a:gd name="T13" fmla="*/ 2147483647 h 154"/>
              <a:gd name="T14" fmla="*/ 2147483647 w 160"/>
              <a:gd name="T15" fmla="*/ 2147483647 h 154"/>
              <a:gd name="T16" fmla="*/ 2147483647 w 160"/>
              <a:gd name="T17" fmla="*/ 2147483647 h 154"/>
              <a:gd name="T18" fmla="*/ 2147483647 w 160"/>
              <a:gd name="T19" fmla="*/ 2147483647 h 154"/>
              <a:gd name="T20" fmla="*/ 2147483647 w 160"/>
              <a:gd name="T21" fmla="*/ 2147483647 h 154"/>
              <a:gd name="T22" fmla="*/ 0 w 160"/>
              <a:gd name="T23" fmla="*/ 2147483647 h 154"/>
              <a:gd name="T24" fmla="*/ 2147483647 w 160"/>
              <a:gd name="T25" fmla="*/ 2147483647 h 154"/>
              <a:gd name="T26" fmla="*/ 2147483647 w 160"/>
              <a:gd name="T27" fmla="*/ 2147483647 h 154"/>
              <a:gd name="T28" fmla="*/ 2147483647 w 160"/>
              <a:gd name="T29" fmla="*/ 0 h 154"/>
              <a:gd name="T30" fmla="*/ 2147483647 w 160"/>
              <a:gd name="T31" fmla="*/ 0 h 154"/>
              <a:gd name="T32" fmla="*/ 2147483647 w 160"/>
              <a:gd name="T33" fmla="*/ 0 h 154"/>
              <a:gd name="T34" fmla="*/ 2147483647 w 160"/>
              <a:gd name="T35" fmla="*/ 2147483647 h 154"/>
              <a:gd name="T36" fmla="*/ 2147483647 w 160"/>
              <a:gd name="T37" fmla="*/ 2147483647 h 154"/>
              <a:gd name="T38" fmla="*/ 2147483647 w 160"/>
              <a:gd name="T39" fmla="*/ 2147483647 h 154"/>
              <a:gd name="T40" fmla="*/ 2147483647 w 160"/>
              <a:gd name="T41" fmla="*/ 2147483647 h 154"/>
              <a:gd name="T42" fmla="*/ 2147483647 w 160"/>
              <a:gd name="T43" fmla="*/ 2147483647 h 154"/>
              <a:gd name="T44" fmla="*/ 2147483647 w 160"/>
              <a:gd name="T45" fmla="*/ 2147483647 h 154"/>
              <a:gd name="T46" fmla="*/ 2147483647 w 160"/>
              <a:gd name="T47" fmla="*/ 2147483647 h 154"/>
              <a:gd name="T48" fmla="*/ 2147483647 w 160"/>
              <a:gd name="T49" fmla="*/ 2147483647 h 154"/>
              <a:gd name="T50" fmla="*/ 2147483647 w 160"/>
              <a:gd name="T51" fmla="*/ 2147483647 h 154"/>
              <a:gd name="T52" fmla="*/ 2147483647 w 160"/>
              <a:gd name="T53" fmla="*/ 2147483647 h 154"/>
              <a:gd name="T54" fmla="*/ 2147483647 w 160"/>
              <a:gd name="T55" fmla="*/ 2147483647 h 154"/>
              <a:gd name="T56" fmla="*/ 2147483647 w 160"/>
              <a:gd name="T57" fmla="*/ 2147483647 h 154"/>
              <a:gd name="T58" fmla="*/ 2147483647 w 160"/>
              <a:gd name="T59" fmla="*/ 2147483647 h 154"/>
              <a:gd name="T60" fmla="*/ 2147483647 w 160"/>
              <a:gd name="T61" fmla="*/ 2147483647 h 154"/>
              <a:gd name="T62" fmla="*/ 2147483647 w 160"/>
              <a:gd name="T63" fmla="*/ 2147483647 h 154"/>
              <a:gd name="T64" fmla="*/ 2147483647 w 160"/>
              <a:gd name="T65" fmla="*/ 2147483647 h 154"/>
              <a:gd name="T66" fmla="*/ 2147483647 w 160"/>
              <a:gd name="T67" fmla="*/ 2147483647 h 154"/>
              <a:gd name="T68" fmla="*/ 2147483647 w 160"/>
              <a:gd name="T69" fmla="*/ 2147483647 h 154"/>
              <a:gd name="T70" fmla="*/ 2147483647 w 160"/>
              <a:gd name="T71" fmla="*/ 2147483647 h 154"/>
              <a:gd name="T72" fmla="*/ 2147483647 w 160"/>
              <a:gd name="T73" fmla="*/ 2147483647 h 154"/>
              <a:gd name="T74" fmla="*/ 2147483647 w 160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4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1"/>
          <p:cNvSpPr>
            <a:spLocks/>
          </p:cNvSpPr>
          <p:nvPr/>
        </p:nvSpPr>
        <p:spPr bwMode="auto">
          <a:xfrm>
            <a:off x="5470525" y="3141663"/>
            <a:ext cx="323850" cy="125412"/>
          </a:xfrm>
          <a:custGeom>
            <a:avLst/>
            <a:gdLst>
              <a:gd name="T0" fmla="*/ 0 w 118"/>
              <a:gd name="T1" fmla="*/ 2147483647 h 42"/>
              <a:gd name="T2" fmla="*/ 2147483647 w 118"/>
              <a:gd name="T3" fmla="*/ 2147483647 h 42"/>
              <a:gd name="T4" fmla="*/ 2147483647 w 118"/>
              <a:gd name="T5" fmla="*/ 0 h 42"/>
              <a:gd name="T6" fmla="*/ 2147483647 w 118"/>
              <a:gd name="T7" fmla="*/ 0 h 42"/>
              <a:gd name="T8" fmla="*/ 2147483647 w 118"/>
              <a:gd name="T9" fmla="*/ 2147483647 h 42"/>
              <a:gd name="T10" fmla="*/ 2147483647 w 118"/>
              <a:gd name="T11" fmla="*/ 2147483647 h 42"/>
              <a:gd name="T12" fmla="*/ 2147483647 w 118"/>
              <a:gd name="T13" fmla="*/ 2147483647 h 42"/>
              <a:gd name="T14" fmla="*/ 0 w 118"/>
              <a:gd name="T15" fmla="*/ 2147483647 h 42"/>
              <a:gd name="T16" fmla="*/ 0 w 118"/>
              <a:gd name="T17" fmla="*/ 2147483647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8" h="42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2"/>
          <p:cNvSpPr>
            <a:spLocks/>
          </p:cNvSpPr>
          <p:nvPr/>
        </p:nvSpPr>
        <p:spPr bwMode="auto">
          <a:xfrm>
            <a:off x="5562600" y="2765425"/>
            <a:ext cx="385763" cy="322263"/>
          </a:xfrm>
          <a:custGeom>
            <a:avLst/>
            <a:gdLst>
              <a:gd name="T0" fmla="*/ 2147483647 w 140"/>
              <a:gd name="T1" fmla="*/ 2147483647 h 108"/>
              <a:gd name="T2" fmla="*/ 2147483647 w 140"/>
              <a:gd name="T3" fmla="*/ 2147483647 h 108"/>
              <a:gd name="T4" fmla="*/ 2147483647 w 140"/>
              <a:gd name="T5" fmla="*/ 2147483647 h 108"/>
              <a:gd name="T6" fmla="*/ 2147483647 w 140"/>
              <a:gd name="T7" fmla="*/ 2147483647 h 108"/>
              <a:gd name="T8" fmla="*/ 2147483647 w 140"/>
              <a:gd name="T9" fmla="*/ 2147483647 h 108"/>
              <a:gd name="T10" fmla="*/ 2147483647 w 140"/>
              <a:gd name="T11" fmla="*/ 2147483647 h 108"/>
              <a:gd name="T12" fmla="*/ 2147483647 w 140"/>
              <a:gd name="T13" fmla="*/ 2147483647 h 108"/>
              <a:gd name="T14" fmla="*/ 2147483647 w 140"/>
              <a:gd name="T15" fmla="*/ 2147483647 h 108"/>
              <a:gd name="T16" fmla="*/ 2147483647 w 140"/>
              <a:gd name="T17" fmla="*/ 2147483647 h 108"/>
              <a:gd name="T18" fmla="*/ 2147483647 w 140"/>
              <a:gd name="T19" fmla="*/ 2147483647 h 108"/>
              <a:gd name="T20" fmla="*/ 2147483647 w 140"/>
              <a:gd name="T21" fmla="*/ 2147483647 h 108"/>
              <a:gd name="T22" fmla="*/ 2147483647 w 140"/>
              <a:gd name="T23" fmla="*/ 0 h 108"/>
              <a:gd name="T24" fmla="*/ 2147483647 w 140"/>
              <a:gd name="T25" fmla="*/ 2147483647 h 108"/>
              <a:gd name="T26" fmla="*/ 2147483647 w 140"/>
              <a:gd name="T27" fmla="*/ 2147483647 h 108"/>
              <a:gd name="T28" fmla="*/ 2147483647 w 140"/>
              <a:gd name="T29" fmla="*/ 2147483647 h 108"/>
              <a:gd name="T30" fmla="*/ 2147483647 w 140"/>
              <a:gd name="T31" fmla="*/ 2147483647 h 108"/>
              <a:gd name="T32" fmla="*/ 2147483647 w 140"/>
              <a:gd name="T33" fmla="*/ 2147483647 h 108"/>
              <a:gd name="T34" fmla="*/ 2147483647 w 140"/>
              <a:gd name="T35" fmla="*/ 2147483647 h 108"/>
              <a:gd name="T36" fmla="*/ 2147483647 w 140"/>
              <a:gd name="T37" fmla="*/ 2147483647 h 108"/>
              <a:gd name="T38" fmla="*/ 2147483647 w 140"/>
              <a:gd name="T39" fmla="*/ 2147483647 h 108"/>
              <a:gd name="T40" fmla="*/ 2147483647 w 140"/>
              <a:gd name="T41" fmla="*/ 2147483647 h 108"/>
              <a:gd name="T42" fmla="*/ 2147483647 w 140"/>
              <a:gd name="T43" fmla="*/ 2147483647 h 108"/>
              <a:gd name="T44" fmla="*/ 2147483647 w 140"/>
              <a:gd name="T45" fmla="*/ 2147483647 h 108"/>
              <a:gd name="T46" fmla="*/ 2147483647 w 140"/>
              <a:gd name="T47" fmla="*/ 2147483647 h 108"/>
              <a:gd name="T48" fmla="*/ 2147483647 w 140"/>
              <a:gd name="T49" fmla="*/ 2147483647 h 108"/>
              <a:gd name="T50" fmla="*/ 2147483647 w 140"/>
              <a:gd name="T51" fmla="*/ 2147483647 h 108"/>
              <a:gd name="T52" fmla="*/ 0 w 140"/>
              <a:gd name="T53" fmla="*/ 2147483647 h 108"/>
              <a:gd name="T54" fmla="*/ 2147483647 w 140"/>
              <a:gd name="T55" fmla="*/ 2147483647 h 108"/>
              <a:gd name="T56" fmla="*/ 2147483647 w 140"/>
              <a:gd name="T57" fmla="*/ 2147483647 h 10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08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3"/>
          <p:cNvSpPr>
            <a:spLocks/>
          </p:cNvSpPr>
          <p:nvPr/>
        </p:nvSpPr>
        <p:spPr bwMode="auto">
          <a:xfrm>
            <a:off x="6261100" y="2735263"/>
            <a:ext cx="165100" cy="203200"/>
          </a:xfrm>
          <a:custGeom>
            <a:avLst/>
            <a:gdLst>
              <a:gd name="T0" fmla="*/ 2147483647 w 60"/>
              <a:gd name="T1" fmla="*/ 2147483647 h 68"/>
              <a:gd name="T2" fmla="*/ 2147483647 w 60"/>
              <a:gd name="T3" fmla="*/ 2147483647 h 68"/>
              <a:gd name="T4" fmla="*/ 0 w 60"/>
              <a:gd name="T5" fmla="*/ 2147483647 h 68"/>
              <a:gd name="T6" fmla="*/ 0 w 60"/>
              <a:gd name="T7" fmla="*/ 2147483647 h 68"/>
              <a:gd name="T8" fmla="*/ 0 w 60"/>
              <a:gd name="T9" fmla="*/ 0 h 68"/>
              <a:gd name="T10" fmla="*/ 2147483647 w 60"/>
              <a:gd name="T11" fmla="*/ 2147483647 h 68"/>
              <a:gd name="T12" fmla="*/ 2147483647 w 60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68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avLst/>
            <a:gdLst>
              <a:gd name="T0" fmla="*/ 0 w 54"/>
              <a:gd name="T1" fmla="*/ 0 h 70"/>
              <a:gd name="T2" fmla="*/ 2147483647 w 54"/>
              <a:gd name="T3" fmla="*/ 0 h 70"/>
              <a:gd name="T4" fmla="*/ 2147483647 w 54"/>
              <a:gd name="T5" fmla="*/ 2147483647 h 70"/>
              <a:gd name="T6" fmla="*/ 0 w 54"/>
              <a:gd name="T7" fmla="*/ 2147483647 h 70"/>
              <a:gd name="T8" fmla="*/ 0 w 54"/>
              <a:gd name="T9" fmla="*/ 0 h 70"/>
              <a:gd name="T10" fmla="*/ 0 w 54"/>
              <a:gd name="T11" fmla="*/ 0 h 70"/>
              <a:gd name="T12" fmla="*/ 2147483647 w 54"/>
              <a:gd name="T13" fmla="*/ 0 h 70"/>
              <a:gd name="T14" fmla="*/ 2147483647 w 54"/>
              <a:gd name="T15" fmla="*/ 0 h 70"/>
              <a:gd name="T16" fmla="*/ 2147483647 w 54"/>
              <a:gd name="T17" fmla="*/ 2147483647 h 70"/>
              <a:gd name="T18" fmla="*/ 2147483647 w 54"/>
              <a:gd name="T19" fmla="*/ 2147483647 h 70"/>
              <a:gd name="T20" fmla="*/ 2147483647 w 54"/>
              <a:gd name="T21" fmla="*/ 0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70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/>
          </a:p>
        </p:txBody>
      </p:sp>
      <p:sp>
        <p:nvSpPr>
          <p:cNvPr id="31757" name="Freeform 16"/>
          <p:cNvSpPr>
            <a:spLocks/>
          </p:cNvSpPr>
          <p:nvPr/>
        </p:nvSpPr>
        <p:spPr bwMode="auto">
          <a:xfrm>
            <a:off x="6475413" y="3033713"/>
            <a:ext cx="230187" cy="192087"/>
          </a:xfrm>
          <a:custGeom>
            <a:avLst/>
            <a:gdLst>
              <a:gd name="T0" fmla="*/ 2147483647 w 84"/>
              <a:gd name="T1" fmla="*/ 2147483647 h 64"/>
              <a:gd name="T2" fmla="*/ 2147483647 w 84"/>
              <a:gd name="T3" fmla="*/ 2147483647 h 64"/>
              <a:gd name="T4" fmla="*/ 0 w 84"/>
              <a:gd name="T5" fmla="*/ 2147483647 h 64"/>
              <a:gd name="T6" fmla="*/ 0 w 84"/>
              <a:gd name="T7" fmla="*/ 2147483647 h 64"/>
              <a:gd name="T8" fmla="*/ 0 w 84"/>
              <a:gd name="T9" fmla="*/ 2147483647 h 64"/>
              <a:gd name="T10" fmla="*/ 2147483647 w 84"/>
              <a:gd name="T11" fmla="*/ 2147483647 h 64"/>
              <a:gd name="T12" fmla="*/ 2147483647 w 84"/>
              <a:gd name="T13" fmla="*/ 2147483647 h 64"/>
              <a:gd name="T14" fmla="*/ 2147483647 w 84"/>
              <a:gd name="T15" fmla="*/ 2147483647 h 64"/>
              <a:gd name="T16" fmla="*/ 2147483647 w 84"/>
              <a:gd name="T17" fmla="*/ 2147483647 h 64"/>
              <a:gd name="T18" fmla="*/ 2147483647 w 84"/>
              <a:gd name="T19" fmla="*/ 2147483647 h 64"/>
              <a:gd name="T20" fmla="*/ 2147483647 w 84"/>
              <a:gd name="T21" fmla="*/ 0 h 64"/>
              <a:gd name="T22" fmla="*/ 2147483647 w 84"/>
              <a:gd name="T23" fmla="*/ 0 h 64"/>
              <a:gd name="T24" fmla="*/ 2147483647 w 84"/>
              <a:gd name="T25" fmla="*/ 2147483647 h 64"/>
              <a:gd name="T26" fmla="*/ 2147483647 w 84"/>
              <a:gd name="T27" fmla="*/ 2147483647 h 64"/>
              <a:gd name="T28" fmla="*/ 2147483647 w 84"/>
              <a:gd name="T29" fmla="*/ 2147483647 h 64"/>
              <a:gd name="T30" fmla="*/ 2147483647 w 84"/>
              <a:gd name="T31" fmla="*/ 2147483647 h 64"/>
              <a:gd name="T32" fmla="*/ 2147483647 w 84"/>
              <a:gd name="T33" fmla="*/ 2147483647 h 64"/>
              <a:gd name="T34" fmla="*/ 2147483647 w 84"/>
              <a:gd name="T35" fmla="*/ 2147483647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" h="6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Freeform 17"/>
          <p:cNvSpPr>
            <a:spLocks/>
          </p:cNvSpPr>
          <p:nvPr/>
        </p:nvSpPr>
        <p:spPr bwMode="auto">
          <a:xfrm>
            <a:off x="3992563" y="2800350"/>
            <a:ext cx="346075" cy="377825"/>
          </a:xfrm>
          <a:custGeom>
            <a:avLst/>
            <a:gdLst>
              <a:gd name="T0" fmla="*/ 2147483647 w 126"/>
              <a:gd name="T1" fmla="*/ 2147483647 h 126"/>
              <a:gd name="T2" fmla="*/ 2147483647 w 126"/>
              <a:gd name="T3" fmla="*/ 2147483647 h 126"/>
              <a:gd name="T4" fmla="*/ 2147483647 w 126"/>
              <a:gd name="T5" fmla="*/ 2147483647 h 126"/>
              <a:gd name="T6" fmla="*/ 2147483647 w 126"/>
              <a:gd name="T7" fmla="*/ 2147483647 h 126"/>
              <a:gd name="T8" fmla="*/ 2147483647 w 126"/>
              <a:gd name="T9" fmla="*/ 0 h 126"/>
              <a:gd name="T10" fmla="*/ 2147483647 w 126"/>
              <a:gd name="T11" fmla="*/ 2147483647 h 126"/>
              <a:gd name="T12" fmla="*/ 2147483647 w 126"/>
              <a:gd name="T13" fmla="*/ 2147483647 h 126"/>
              <a:gd name="T14" fmla="*/ 2147483647 w 126"/>
              <a:gd name="T15" fmla="*/ 2147483647 h 126"/>
              <a:gd name="T16" fmla="*/ 2147483647 w 126"/>
              <a:gd name="T17" fmla="*/ 2147483647 h 126"/>
              <a:gd name="T18" fmla="*/ 2147483647 w 126"/>
              <a:gd name="T19" fmla="*/ 2147483647 h 126"/>
              <a:gd name="T20" fmla="*/ 2147483647 w 126"/>
              <a:gd name="T21" fmla="*/ 2147483647 h 126"/>
              <a:gd name="T22" fmla="*/ 2147483647 w 126"/>
              <a:gd name="T23" fmla="*/ 0 h 126"/>
              <a:gd name="T24" fmla="*/ 2147483647 w 126"/>
              <a:gd name="T25" fmla="*/ 2147483647 h 126"/>
              <a:gd name="T26" fmla="*/ 2147483647 w 126"/>
              <a:gd name="T27" fmla="*/ 2147483647 h 126"/>
              <a:gd name="T28" fmla="*/ 2147483647 w 126"/>
              <a:gd name="T29" fmla="*/ 2147483647 h 126"/>
              <a:gd name="T30" fmla="*/ 2147483647 w 126"/>
              <a:gd name="T31" fmla="*/ 2147483647 h 126"/>
              <a:gd name="T32" fmla="*/ 2147483647 w 126"/>
              <a:gd name="T33" fmla="*/ 2147483647 h 126"/>
              <a:gd name="T34" fmla="*/ 2147483647 w 126"/>
              <a:gd name="T35" fmla="*/ 2147483647 h 126"/>
              <a:gd name="T36" fmla="*/ 2147483647 w 126"/>
              <a:gd name="T37" fmla="*/ 2147483647 h 126"/>
              <a:gd name="T38" fmla="*/ 2147483647 w 126"/>
              <a:gd name="T39" fmla="*/ 2147483647 h 126"/>
              <a:gd name="T40" fmla="*/ 2147483647 w 126"/>
              <a:gd name="T41" fmla="*/ 2147483647 h 126"/>
              <a:gd name="T42" fmla="*/ 2147483647 w 126"/>
              <a:gd name="T43" fmla="*/ 2147483647 h 126"/>
              <a:gd name="T44" fmla="*/ 2147483647 w 126"/>
              <a:gd name="T45" fmla="*/ 2147483647 h 126"/>
              <a:gd name="T46" fmla="*/ 2147483647 w 126"/>
              <a:gd name="T47" fmla="*/ 2147483647 h 126"/>
              <a:gd name="T48" fmla="*/ 2147483647 w 126"/>
              <a:gd name="T49" fmla="*/ 2147483647 h 126"/>
              <a:gd name="T50" fmla="*/ 2147483647 w 126"/>
              <a:gd name="T51" fmla="*/ 2147483647 h 126"/>
              <a:gd name="T52" fmla="*/ 2147483647 w 126"/>
              <a:gd name="T53" fmla="*/ 2147483647 h 126"/>
              <a:gd name="T54" fmla="*/ 2147483647 w 126"/>
              <a:gd name="T55" fmla="*/ 2147483647 h 126"/>
              <a:gd name="T56" fmla="*/ 2147483647 w 126"/>
              <a:gd name="T57" fmla="*/ 2147483647 h 126"/>
              <a:gd name="T58" fmla="*/ 2147483647 w 126"/>
              <a:gd name="T59" fmla="*/ 2147483647 h 126"/>
              <a:gd name="T60" fmla="*/ 2147483647 w 126"/>
              <a:gd name="T61" fmla="*/ 2147483647 h 126"/>
              <a:gd name="T62" fmla="*/ 2147483647 w 126"/>
              <a:gd name="T63" fmla="*/ 2147483647 h 126"/>
              <a:gd name="T64" fmla="*/ 2147483647 w 126"/>
              <a:gd name="T65" fmla="*/ 2147483647 h 126"/>
              <a:gd name="T66" fmla="*/ 2147483647 w 126"/>
              <a:gd name="T67" fmla="*/ 2147483647 h 126"/>
              <a:gd name="T68" fmla="*/ 2147483647 w 126"/>
              <a:gd name="T69" fmla="*/ 2147483647 h 126"/>
              <a:gd name="T70" fmla="*/ 2147483647 w 126"/>
              <a:gd name="T71" fmla="*/ 2147483647 h 126"/>
              <a:gd name="T72" fmla="*/ 2147483647 w 126"/>
              <a:gd name="T73" fmla="*/ 2147483647 h 126"/>
              <a:gd name="T74" fmla="*/ 2147483647 w 126"/>
              <a:gd name="T75" fmla="*/ 2147483647 h 126"/>
              <a:gd name="T76" fmla="*/ 2147483647 w 126"/>
              <a:gd name="T77" fmla="*/ 2147483647 h 126"/>
              <a:gd name="T78" fmla="*/ 2147483647 w 126"/>
              <a:gd name="T79" fmla="*/ 2147483647 h 126"/>
              <a:gd name="T80" fmla="*/ 2147483647 w 126"/>
              <a:gd name="T81" fmla="*/ 2147483647 h 126"/>
              <a:gd name="T82" fmla="*/ 2147483647 w 126"/>
              <a:gd name="T83" fmla="*/ 2147483647 h 126"/>
              <a:gd name="T84" fmla="*/ 0 w 126"/>
              <a:gd name="T85" fmla="*/ 2147483647 h 126"/>
              <a:gd name="T86" fmla="*/ 0 w 126"/>
              <a:gd name="T87" fmla="*/ 2147483647 h 126"/>
              <a:gd name="T88" fmla="*/ 0 w 126"/>
              <a:gd name="T89" fmla="*/ 2147483647 h 126"/>
              <a:gd name="T90" fmla="*/ 2147483647 w 126"/>
              <a:gd name="T91" fmla="*/ 2147483647 h 126"/>
              <a:gd name="T92" fmla="*/ 2147483647 w 126"/>
              <a:gd name="T93" fmla="*/ 2147483647 h 126"/>
              <a:gd name="T94" fmla="*/ 2147483647 w 126"/>
              <a:gd name="T95" fmla="*/ 2147483647 h 126"/>
              <a:gd name="T96" fmla="*/ 2147483647 w 126"/>
              <a:gd name="T97" fmla="*/ 2147483647 h 126"/>
              <a:gd name="T98" fmla="*/ 0 w 126"/>
              <a:gd name="T99" fmla="*/ 2147483647 h 126"/>
              <a:gd name="T100" fmla="*/ 0 w 126"/>
              <a:gd name="T101" fmla="*/ 2147483647 h 126"/>
              <a:gd name="T102" fmla="*/ 0 w 126"/>
              <a:gd name="T103" fmla="*/ 2147483647 h 126"/>
              <a:gd name="T104" fmla="*/ 2147483647 w 126"/>
              <a:gd name="T105" fmla="*/ 2147483647 h 126"/>
              <a:gd name="T106" fmla="*/ 2147483647 w 126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6" h="126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9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avLst/>
            <a:gdLst>
              <a:gd name="T0" fmla="*/ 2147483647 w 180"/>
              <a:gd name="T1" fmla="*/ 2147483647 h 174"/>
              <a:gd name="T2" fmla="*/ 2147483647 w 180"/>
              <a:gd name="T3" fmla="*/ 2147483647 h 174"/>
              <a:gd name="T4" fmla="*/ 2147483647 w 180"/>
              <a:gd name="T5" fmla="*/ 2147483647 h 174"/>
              <a:gd name="T6" fmla="*/ 2147483647 w 180"/>
              <a:gd name="T7" fmla="*/ 2147483647 h 174"/>
              <a:gd name="T8" fmla="*/ 2147483647 w 180"/>
              <a:gd name="T9" fmla="*/ 2147483647 h 174"/>
              <a:gd name="T10" fmla="*/ 2147483647 w 180"/>
              <a:gd name="T11" fmla="*/ 2147483647 h 174"/>
              <a:gd name="T12" fmla="*/ 2147483647 w 180"/>
              <a:gd name="T13" fmla="*/ 2147483647 h 174"/>
              <a:gd name="T14" fmla="*/ 2147483647 w 180"/>
              <a:gd name="T15" fmla="*/ 2147483647 h 174"/>
              <a:gd name="T16" fmla="*/ 2147483647 w 180"/>
              <a:gd name="T17" fmla="*/ 2147483647 h 174"/>
              <a:gd name="T18" fmla="*/ 2147483647 w 180"/>
              <a:gd name="T19" fmla="*/ 2147483647 h 174"/>
              <a:gd name="T20" fmla="*/ 2147483647 w 180"/>
              <a:gd name="T21" fmla="*/ 2147483647 h 174"/>
              <a:gd name="T22" fmla="*/ 2147483647 w 180"/>
              <a:gd name="T23" fmla="*/ 0 h 174"/>
              <a:gd name="T24" fmla="*/ 2147483647 w 180"/>
              <a:gd name="T25" fmla="*/ 2147483647 h 174"/>
              <a:gd name="T26" fmla="*/ 2147483647 w 180"/>
              <a:gd name="T27" fmla="*/ 2147483647 h 174"/>
              <a:gd name="T28" fmla="*/ 2147483647 w 180"/>
              <a:gd name="T29" fmla="*/ 2147483647 h 174"/>
              <a:gd name="T30" fmla="*/ 2147483647 w 180"/>
              <a:gd name="T31" fmla="*/ 2147483647 h 174"/>
              <a:gd name="T32" fmla="*/ 2147483647 w 180"/>
              <a:gd name="T33" fmla="*/ 2147483647 h 174"/>
              <a:gd name="T34" fmla="*/ 2147483647 w 180"/>
              <a:gd name="T35" fmla="*/ 2147483647 h 174"/>
              <a:gd name="T36" fmla="*/ 2147483647 w 180"/>
              <a:gd name="T37" fmla="*/ 2147483647 h 174"/>
              <a:gd name="T38" fmla="*/ 2147483647 w 180"/>
              <a:gd name="T39" fmla="*/ 2147483647 h 174"/>
              <a:gd name="T40" fmla="*/ 2147483647 w 180"/>
              <a:gd name="T41" fmla="*/ 2147483647 h 174"/>
              <a:gd name="T42" fmla="*/ 2147483647 w 180"/>
              <a:gd name="T43" fmla="*/ 2147483647 h 174"/>
              <a:gd name="T44" fmla="*/ 2147483647 w 180"/>
              <a:gd name="T45" fmla="*/ 2147483647 h 174"/>
              <a:gd name="T46" fmla="*/ 2147483647 w 180"/>
              <a:gd name="T47" fmla="*/ 2147483647 h 174"/>
              <a:gd name="T48" fmla="*/ 2147483647 w 180"/>
              <a:gd name="T49" fmla="*/ 2147483647 h 174"/>
              <a:gd name="T50" fmla="*/ 2147483647 w 180"/>
              <a:gd name="T51" fmla="*/ 2147483647 h 174"/>
              <a:gd name="T52" fmla="*/ 2147483647 w 180"/>
              <a:gd name="T53" fmla="*/ 2147483647 h 174"/>
              <a:gd name="T54" fmla="*/ 2147483647 w 180"/>
              <a:gd name="T55" fmla="*/ 2147483647 h 174"/>
              <a:gd name="T56" fmla="*/ 2147483647 w 180"/>
              <a:gd name="T57" fmla="*/ 2147483647 h 174"/>
              <a:gd name="T58" fmla="*/ 0 w 180"/>
              <a:gd name="T59" fmla="*/ 2147483647 h 174"/>
              <a:gd name="T60" fmla="*/ 2147483647 w 180"/>
              <a:gd name="T61" fmla="*/ 2147483647 h 174"/>
              <a:gd name="T62" fmla="*/ 2147483647 w 180"/>
              <a:gd name="T63" fmla="*/ 2147483647 h 174"/>
              <a:gd name="T64" fmla="*/ 2147483647 w 180"/>
              <a:gd name="T65" fmla="*/ 2147483647 h 174"/>
              <a:gd name="T66" fmla="*/ 2147483647 w 180"/>
              <a:gd name="T67" fmla="*/ 2147483647 h 174"/>
              <a:gd name="T68" fmla="*/ 2147483647 w 180"/>
              <a:gd name="T69" fmla="*/ 2147483647 h 1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0" h="174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avLst/>
            <a:gdLst>
              <a:gd name="T0" fmla="*/ 2147483647 w 46"/>
              <a:gd name="T1" fmla="*/ 2147483647 h 82"/>
              <a:gd name="T2" fmla="*/ 2147483647 w 46"/>
              <a:gd name="T3" fmla="*/ 2147483647 h 82"/>
              <a:gd name="T4" fmla="*/ 2147483647 w 46"/>
              <a:gd name="T5" fmla="*/ 2147483647 h 82"/>
              <a:gd name="T6" fmla="*/ 2147483647 w 46"/>
              <a:gd name="T7" fmla="*/ 2147483647 h 82"/>
              <a:gd name="T8" fmla="*/ 2147483647 w 46"/>
              <a:gd name="T9" fmla="*/ 2147483647 h 82"/>
              <a:gd name="T10" fmla="*/ 2147483647 w 46"/>
              <a:gd name="T11" fmla="*/ 2147483647 h 82"/>
              <a:gd name="T12" fmla="*/ 2147483647 w 46"/>
              <a:gd name="T13" fmla="*/ 2147483647 h 82"/>
              <a:gd name="T14" fmla="*/ 2147483647 w 46"/>
              <a:gd name="T15" fmla="*/ 0 h 82"/>
              <a:gd name="T16" fmla="*/ 2147483647 w 46"/>
              <a:gd name="T17" fmla="*/ 2147483647 h 82"/>
              <a:gd name="T18" fmla="*/ 2147483647 w 46"/>
              <a:gd name="T19" fmla="*/ 2147483647 h 82"/>
              <a:gd name="T20" fmla="*/ 2147483647 w 46"/>
              <a:gd name="T21" fmla="*/ 2147483647 h 82"/>
              <a:gd name="T22" fmla="*/ 2147483647 w 46"/>
              <a:gd name="T23" fmla="*/ 2147483647 h 82"/>
              <a:gd name="T24" fmla="*/ 2147483647 w 46"/>
              <a:gd name="T25" fmla="*/ 2147483647 h 82"/>
              <a:gd name="T26" fmla="*/ 2147483647 w 46"/>
              <a:gd name="T27" fmla="*/ 2147483647 h 82"/>
              <a:gd name="T28" fmla="*/ 2147483647 w 46"/>
              <a:gd name="T29" fmla="*/ 2147483647 h 82"/>
              <a:gd name="T30" fmla="*/ 2147483647 w 46"/>
              <a:gd name="T31" fmla="*/ 2147483647 h 82"/>
              <a:gd name="T32" fmla="*/ 2147483647 w 46"/>
              <a:gd name="T33" fmla="*/ 2147483647 h 82"/>
              <a:gd name="T34" fmla="*/ 2147483647 w 46"/>
              <a:gd name="T35" fmla="*/ 2147483647 h 82"/>
              <a:gd name="T36" fmla="*/ 2147483647 w 46"/>
              <a:gd name="T37" fmla="*/ 2147483647 h 82"/>
              <a:gd name="T38" fmla="*/ 2147483647 w 46"/>
              <a:gd name="T39" fmla="*/ 2147483647 h 82"/>
              <a:gd name="T40" fmla="*/ 2147483647 w 46"/>
              <a:gd name="T41" fmla="*/ 2147483647 h 82"/>
              <a:gd name="T42" fmla="*/ 2147483647 w 46"/>
              <a:gd name="T43" fmla="*/ 2147483647 h 82"/>
              <a:gd name="T44" fmla="*/ 2147483647 w 46"/>
              <a:gd name="T45" fmla="*/ 2147483647 h 82"/>
              <a:gd name="T46" fmla="*/ 2147483647 w 46"/>
              <a:gd name="T47" fmla="*/ 2147483647 h 82"/>
              <a:gd name="T48" fmla="*/ 2147483647 w 46"/>
              <a:gd name="T49" fmla="*/ 2147483647 h 82"/>
              <a:gd name="T50" fmla="*/ 2147483647 w 46"/>
              <a:gd name="T51" fmla="*/ 2147483647 h 82"/>
              <a:gd name="T52" fmla="*/ 2147483647 w 46"/>
              <a:gd name="T53" fmla="*/ 2147483647 h 82"/>
              <a:gd name="T54" fmla="*/ 2147483647 w 46"/>
              <a:gd name="T55" fmla="*/ 2147483647 h 82"/>
              <a:gd name="T56" fmla="*/ 2147483647 w 46"/>
              <a:gd name="T57" fmla="*/ 2147483647 h 82"/>
              <a:gd name="T58" fmla="*/ 2147483647 w 46"/>
              <a:gd name="T59" fmla="*/ 2147483647 h 82"/>
              <a:gd name="T60" fmla="*/ 2147483647 w 46"/>
              <a:gd name="T61" fmla="*/ 2147483647 h 82"/>
              <a:gd name="T62" fmla="*/ 2147483647 w 46"/>
              <a:gd name="T63" fmla="*/ 2147483647 h 82"/>
              <a:gd name="T64" fmla="*/ 2147483647 w 46"/>
              <a:gd name="T65" fmla="*/ 2147483647 h 82"/>
              <a:gd name="T66" fmla="*/ 2147483647 w 46"/>
              <a:gd name="T67" fmla="*/ 2147483647 h 82"/>
              <a:gd name="T68" fmla="*/ 2147483647 w 46"/>
              <a:gd name="T69" fmla="*/ 2147483647 h 82"/>
              <a:gd name="T70" fmla="*/ 2147483647 w 46"/>
              <a:gd name="T71" fmla="*/ 2147483647 h 82"/>
              <a:gd name="T72" fmla="*/ 2147483647 w 46"/>
              <a:gd name="T73" fmla="*/ 2147483647 h 82"/>
              <a:gd name="T74" fmla="*/ 2147483647 w 46"/>
              <a:gd name="T75" fmla="*/ 2147483647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6" h="82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0"/>
          <p:cNvSpPr>
            <a:spLocks/>
          </p:cNvSpPr>
          <p:nvPr/>
        </p:nvSpPr>
        <p:spPr bwMode="auto">
          <a:xfrm>
            <a:off x="3963988" y="1944688"/>
            <a:ext cx="368300" cy="473075"/>
          </a:xfrm>
          <a:custGeom>
            <a:avLst/>
            <a:gdLst>
              <a:gd name="T0" fmla="*/ 2147483647 w 134"/>
              <a:gd name="T1" fmla="*/ 2147483647 h 158"/>
              <a:gd name="T2" fmla="*/ 2147483647 w 134"/>
              <a:gd name="T3" fmla="*/ 2147483647 h 158"/>
              <a:gd name="T4" fmla="*/ 2147483647 w 134"/>
              <a:gd name="T5" fmla="*/ 2147483647 h 158"/>
              <a:gd name="T6" fmla="*/ 2147483647 w 134"/>
              <a:gd name="T7" fmla="*/ 2147483647 h 158"/>
              <a:gd name="T8" fmla="*/ 2147483647 w 134"/>
              <a:gd name="T9" fmla="*/ 2147483647 h 158"/>
              <a:gd name="T10" fmla="*/ 2147483647 w 134"/>
              <a:gd name="T11" fmla="*/ 2147483647 h 158"/>
              <a:gd name="T12" fmla="*/ 2147483647 w 134"/>
              <a:gd name="T13" fmla="*/ 0 h 158"/>
              <a:gd name="T14" fmla="*/ 2147483647 w 134"/>
              <a:gd name="T15" fmla="*/ 2147483647 h 158"/>
              <a:gd name="T16" fmla="*/ 2147483647 w 134"/>
              <a:gd name="T17" fmla="*/ 2147483647 h 158"/>
              <a:gd name="T18" fmla="*/ 2147483647 w 134"/>
              <a:gd name="T19" fmla="*/ 2147483647 h 158"/>
              <a:gd name="T20" fmla="*/ 2147483647 w 134"/>
              <a:gd name="T21" fmla="*/ 2147483647 h 158"/>
              <a:gd name="T22" fmla="*/ 2147483647 w 134"/>
              <a:gd name="T23" fmla="*/ 2147483647 h 158"/>
              <a:gd name="T24" fmla="*/ 2147483647 w 134"/>
              <a:gd name="T25" fmla="*/ 2147483647 h 158"/>
              <a:gd name="T26" fmla="*/ 2147483647 w 134"/>
              <a:gd name="T27" fmla="*/ 2147483647 h 158"/>
              <a:gd name="T28" fmla="*/ 2147483647 w 134"/>
              <a:gd name="T29" fmla="*/ 2147483647 h 158"/>
              <a:gd name="T30" fmla="*/ 2147483647 w 134"/>
              <a:gd name="T31" fmla="*/ 2147483647 h 158"/>
              <a:gd name="T32" fmla="*/ 2147483647 w 134"/>
              <a:gd name="T33" fmla="*/ 2147483647 h 158"/>
              <a:gd name="T34" fmla="*/ 2147483647 w 134"/>
              <a:gd name="T35" fmla="*/ 2147483647 h 158"/>
              <a:gd name="T36" fmla="*/ 2147483647 w 134"/>
              <a:gd name="T37" fmla="*/ 2147483647 h 158"/>
              <a:gd name="T38" fmla="*/ 2147483647 w 134"/>
              <a:gd name="T39" fmla="*/ 2147483647 h 158"/>
              <a:gd name="T40" fmla="*/ 2147483647 w 134"/>
              <a:gd name="T41" fmla="*/ 2147483647 h 158"/>
              <a:gd name="T42" fmla="*/ 2147483647 w 134"/>
              <a:gd name="T43" fmla="*/ 2147483647 h 158"/>
              <a:gd name="T44" fmla="*/ 2147483647 w 134"/>
              <a:gd name="T45" fmla="*/ 2147483647 h 158"/>
              <a:gd name="T46" fmla="*/ 2147483647 w 134"/>
              <a:gd name="T47" fmla="*/ 2147483647 h 158"/>
              <a:gd name="T48" fmla="*/ 2147483647 w 134"/>
              <a:gd name="T49" fmla="*/ 2147483647 h 158"/>
              <a:gd name="T50" fmla="*/ 2147483647 w 134"/>
              <a:gd name="T51" fmla="*/ 2147483647 h 158"/>
              <a:gd name="T52" fmla="*/ 2147483647 w 134"/>
              <a:gd name="T53" fmla="*/ 2147483647 h 158"/>
              <a:gd name="T54" fmla="*/ 2147483647 w 134"/>
              <a:gd name="T55" fmla="*/ 2147483647 h 158"/>
              <a:gd name="T56" fmla="*/ 2147483647 w 134"/>
              <a:gd name="T57" fmla="*/ 2147483647 h 158"/>
              <a:gd name="T58" fmla="*/ 2147483647 w 134"/>
              <a:gd name="T59" fmla="*/ 2147483647 h 158"/>
              <a:gd name="T60" fmla="*/ 2147483647 w 134"/>
              <a:gd name="T61" fmla="*/ 2147483647 h 158"/>
              <a:gd name="T62" fmla="*/ 2147483647 w 134"/>
              <a:gd name="T63" fmla="*/ 2147483647 h 158"/>
              <a:gd name="T64" fmla="*/ 2147483647 w 134"/>
              <a:gd name="T65" fmla="*/ 2147483647 h 158"/>
              <a:gd name="T66" fmla="*/ 2147483647 w 134"/>
              <a:gd name="T67" fmla="*/ 2147483647 h 158"/>
              <a:gd name="T68" fmla="*/ 2147483647 w 134"/>
              <a:gd name="T69" fmla="*/ 2147483647 h 158"/>
              <a:gd name="T70" fmla="*/ 2147483647 w 134"/>
              <a:gd name="T71" fmla="*/ 2147483647 h 158"/>
              <a:gd name="T72" fmla="*/ 2147483647 w 134"/>
              <a:gd name="T73" fmla="*/ 2147483647 h 158"/>
              <a:gd name="T74" fmla="*/ 2147483647 w 134"/>
              <a:gd name="T75" fmla="*/ 2147483647 h 158"/>
              <a:gd name="T76" fmla="*/ 2147483647 w 134"/>
              <a:gd name="T77" fmla="*/ 2147483647 h 158"/>
              <a:gd name="T78" fmla="*/ 0 w 134"/>
              <a:gd name="T79" fmla="*/ 2147483647 h 158"/>
              <a:gd name="T80" fmla="*/ 0 w 134"/>
              <a:gd name="T81" fmla="*/ 2147483647 h 158"/>
              <a:gd name="T82" fmla="*/ 2147483647 w 134"/>
              <a:gd name="T83" fmla="*/ 2147483647 h 158"/>
              <a:gd name="T84" fmla="*/ 2147483647 w 134"/>
              <a:gd name="T85" fmla="*/ 2147483647 h 158"/>
              <a:gd name="T86" fmla="*/ 2147483647 w 134"/>
              <a:gd name="T87" fmla="*/ 2147483647 h 158"/>
              <a:gd name="T88" fmla="*/ 2147483647 w 134"/>
              <a:gd name="T89" fmla="*/ 2147483647 h 158"/>
              <a:gd name="T90" fmla="*/ 2147483647 w 13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4" h="158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1"/>
          <p:cNvSpPr>
            <a:spLocks/>
          </p:cNvSpPr>
          <p:nvPr/>
        </p:nvSpPr>
        <p:spPr bwMode="auto">
          <a:xfrm>
            <a:off x="4821238" y="1933575"/>
            <a:ext cx="258762" cy="473075"/>
          </a:xfrm>
          <a:custGeom>
            <a:avLst/>
            <a:gdLst>
              <a:gd name="T0" fmla="*/ 2147483647 w 94"/>
              <a:gd name="T1" fmla="*/ 2147483647 h 158"/>
              <a:gd name="T2" fmla="*/ 2147483647 w 94"/>
              <a:gd name="T3" fmla="*/ 2147483647 h 158"/>
              <a:gd name="T4" fmla="*/ 2147483647 w 94"/>
              <a:gd name="T5" fmla="*/ 2147483647 h 158"/>
              <a:gd name="T6" fmla="*/ 2147483647 w 94"/>
              <a:gd name="T7" fmla="*/ 2147483647 h 158"/>
              <a:gd name="T8" fmla="*/ 2147483647 w 94"/>
              <a:gd name="T9" fmla="*/ 2147483647 h 158"/>
              <a:gd name="T10" fmla="*/ 2147483647 w 94"/>
              <a:gd name="T11" fmla="*/ 2147483647 h 158"/>
              <a:gd name="T12" fmla="*/ 2147483647 w 94"/>
              <a:gd name="T13" fmla="*/ 2147483647 h 158"/>
              <a:gd name="T14" fmla="*/ 2147483647 w 94"/>
              <a:gd name="T15" fmla="*/ 2147483647 h 158"/>
              <a:gd name="T16" fmla="*/ 2147483647 w 94"/>
              <a:gd name="T17" fmla="*/ 2147483647 h 158"/>
              <a:gd name="T18" fmla="*/ 2147483647 w 94"/>
              <a:gd name="T19" fmla="*/ 2147483647 h 158"/>
              <a:gd name="T20" fmla="*/ 2147483647 w 94"/>
              <a:gd name="T21" fmla="*/ 0 h 158"/>
              <a:gd name="T22" fmla="*/ 2147483647 w 94"/>
              <a:gd name="T23" fmla="*/ 0 h 158"/>
              <a:gd name="T24" fmla="*/ 2147483647 w 94"/>
              <a:gd name="T25" fmla="*/ 2147483647 h 158"/>
              <a:gd name="T26" fmla="*/ 2147483647 w 94"/>
              <a:gd name="T27" fmla="*/ 2147483647 h 158"/>
              <a:gd name="T28" fmla="*/ 2147483647 w 94"/>
              <a:gd name="T29" fmla="*/ 2147483647 h 158"/>
              <a:gd name="T30" fmla="*/ 2147483647 w 94"/>
              <a:gd name="T31" fmla="*/ 2147483647 h 158"/>
              <a:gd name="T32" fmla="*/ 2147483647 w 94"/>
              <a:gd name="T33" fmla="*/ 2147483647 h 158"/>
              <a:gd name="T34" fmla="*/ 2147483647 w 94"/>
              <a:gd name="T35" fmla="*/ 2147483647 h 158"/>
              <a:gd name="T36" fmla="*/ 2147483647 w 94"/>
              <a:gd name="T37" fmla="*/ 2147483647 h 158"/>
              <a:gd name="T38" fmla="*/ 2147483647 w 94"/>
              <a:gd name="T39" fmla="*/ 2147483647 h 158"/>
              <a:gd name="T40" fmla="*/ 2147483647 w 94"/>
              <a:gd name="T41" fmla="*/ 2147483647 h 158"/>
              <a:gd name="T42" fmla="*/ 2147483647 w 94"/>
              <a:gd name="T43" fmla="*/ 2147483647 h 158"/>
              <a:gd name="T44" fmla="*/ 2147483647 w 94"/>
              <a:gd name="T45" fmla="*/ 2147483647 h 158"/>
              <a:gd name="T46" fmla="*/ 2147483647 w 94"/>
              <a:gd name="T47" fmla="*/ 2147483647 h 158"/>
              <a:gd name="T48" fmla="*/ 2147483647 w 94"/>
              <a:gd name="T49" fmla="*/ 2147483647 h 158"/>
              <a:gd name="T50" fmla="*/ 2147483647 w 94"/>
              <a:gd name="T51" fmla="*/ 2147483647 h 158"/>
              <a:gd name="T52" fmla="*/ 2147483647 w 94"/>
              <a:gd name="T53" fmla="*/ 2147483647 h 158"/>
              <a:gd name="T54" fmla="*/ 2147483647 w 94"/>
              <a:gd name="T55" fmla="*/ 2147483647 h 158"/>
              <a:gd name="T56" fmla="*/ 2147483647 w 94"/>
              <a:gd name="T57" fmla="*/ 2147483647 h 158"/>
              <a:gd name="T58" fmla="*/ 2147483647 w 94"/>
              <a:gd name="T59" fmla="*/ 2147483647 h 158"/>
              <a:gd name="T60" fmla="*/ 2147483647 w 94"/>
              <a:gd name="T61" fmla="*/ 2147483647 h 158"/>
              <a:gd name="T62" fmla="*/ 2147483647 w 94"/>
              <a:gd name="T63" fmla="*/ 2147483647 h 158"/>
              <a:gd name="T64" fmla="*/ 2147483647 w 94"/>
              <a:gd name="T65" fmla="*/ 2147483647 h 158"/>
              <a:gd name="T66" fmla="*/ 2147483647 w 94"/>
              <a:gd name="T67" fmla="*/ 2147483647 h 158"/>
              <a:gd name="T68" fmla="*/ 2147483647 w 94"/>
              <a:gd name="T69" fmla="*/ 2147483647 h 158"/>
              <a:gd name="T70" fmla="*/ 2147483647 w 94"/>
              <a:gd name="T71" fmla="*/ 2147483647 h 158"/>
              <a:gd name="T72" fmla="*/ 2147483647 w 94"/>
              <a:gd name="T73" fmla="*/ 2147483647 h 158"/>
              <a:gd name="T74" fmla="*/ 2147483647 w 94"/>
              <a:gd name="T75" fmla="*/ 2147483647 h 158"/>
              <a:gd name="T76" fmla="*/ 2147483647 w 94"/>
              <a:gd name="T77" fmla="*/ 2147483647 h 158"/>
              <a:gd name="T78" fmla="*/ 0 w 94"/>
              <a:gd name="T79" fmla="*/ 2147483647 h 158"/>
              <a:gd name="T80" fmla="*/ 0 w 94"/>
              <a:gd name="T81" fmla="*/ 2147483647 h 158"/>
              <a:gd name="T82" fmla="*/ 2147483647 w 94"/>
              <a:gd name="T83" fmla="*/ 2147483647 h 158"/>
              <a:gd name="T84" fmla="*/ 2147483647 w 94"/>
              <a:gd name="T85" fmla="*/ 2147483647 h 158"/>
              <a:gd name="T86" fmla="*/ 2147483647 w 94"/>
              <a:gd name="T87" fmla="*/ 2147483647 h 158"/>
              <a:gd name="T88" fmla="*/ 2147483647 w 94"/>
              <a:gd name="T89" fmla="*/ 2147483647 h 158"/>
              <a:gd name="T90" fmla="*/ 2147483647 w 9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4" h="158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avLst/>
            <a:gdLst>
              <a:gd name="T0" fmla="*/ 2147483647 w 110"/>
              <a:gd name="T1" fmla="*/ 0 h 184"/>
              <a:gd name="T2" fmla="*/ 2147483647 w 110"/>
              <a:gd name="T3" fmla="*/ 2147483647 h 184"/>
              <a:gd name="T4" fmla="*/ 2147483647 w 110"/>
              <a:gd name="T5" fmla="*/ 2147483647 h 184"/>
              <a:gd name="T6" fmla="*/ 2147483647 w 110"/>
              <a:gd name="T7" fmla="*/ 2147483647 h 184"/>
              <a:gd name="T8" fmla="*/ 2147483647 w 110"/>
              <a:gd name="T9" fmla="*/ 2147483647 h 184"/>
              <a:gd name="T10" fmla="*/ 2147483647 w 110"/>
              <a:gd name="T11" fmla="*/ 2147483647 h 184"/>
              <a:gd name="T12" fmla="*/ 2147483647 w 110"/>
              <a:gd name="T13" fmla="*/ 2147483647 h 184"/>
              <a:gd name="T14" fmla="*/ 2147483647 w 110"/>
              <a:gd name="T15" fmla="*/ 2147483647 h 184"/>
              <a:gd name="T16" fmla="*/ 2147483647 w 110"/>
              <a:gd name="T17" fmla="*/ 2147483647 h 184"/>
              <a:gd name="T18" fmla="*/ 2147483647 w 110"/>
              <a:gd name="T19" fmla="*/ 2147483647 h 184"/>
              <a:gd name="T20" fmla="*/ 2147483647 w 110"/>
              <a:gd name="T21" fmla="*/ 2147483647 h 184"/>
              <a:gd name="T22" fmla="*/ 2147483647 w 110"/>
              <a:gd name="T23" fmla="*/ 2147483647 h 184"/>
              <a:gd name="T24" fmla="*/ 2147483647 w 110"/>
              <a:gd name="T25" fmla="*/ 2147483647 h 184"/>
              <a:gd name="T26" fmla="*/ 0 w 110"/>
              <a:gd name="T27" fmla="*/ 2147483647 h 184"/>
              <a:gd name="T28" fmla="*/ 0 w 110"/>
              <a:gd name="T29" fmla="*/ 2147483647 h 184"/>
              <a:gd name="T30" fmla="*/ 2147483647 w 110"/>
              <a:gd name="T31" fmla="*/ 2147483647 h 184"/>
              <a:gd name="T32" fmla="*/ 2147483647 w 110"/>
              <a:gd name="T33" fmla="*/ 0 h 184"/>
              <a:gd name="T34" fmla="*/ 2147483647 w 110"/>
              <a:gd name="T35" fmla="*/ 2147483647 h 184"/>
              <a:gd name="T36" fmla="*/ 2147483647 w 110"/>
              <a:gd name="T37" fmla="*/ 2147483647 h 184"/>
              <a:gd name="T38" fmla="*/ 2147483647 w 110"/>
              <a:gd name="T39" fmla="*/ 2147483647 h 184"/>
              <a:gd name="T40" fmla="*/ 2147483647 w 110"/>
              <a:gd name="T41" fmla="*/ 2147483647 h 184"/>
              <a:gd name="T42" fmla="*/ 2147483647 w 110"/>
              <a:gd name="T43" fmla="*/ 2147483647 h 184"/>
              <a:gd name="T44" fmla="*/ 2147483647 w 110"/>
              <a:gd name="T45" fmla="*/ 2147483647 h 184"/>
              <a:gd name="T46" fmla="*/ 2147483647 w 110"/>
              <a:gd name="T47" fmla="*/ 2147483647 h 184"/>
              <a:gd name="T48" fmla="*/ 2147483647 w 110"/>
              <a:gd name="T49" fmla="*/ 2147483647 h 184"/>
              <a:gd name="T50" fmla="*/ 2147483647 w 110"/>
              <a:gd name="T51" fmla="*/ 2147483647 h 184"/>
              <a:gd name="T52" fmla="*/ 2147483647 w 110"/>
              <a:gd name="T53" fmla="*/ 2147483647 h 184"/>
              <a:gd name="T54" fmla="*/ 2147483647 w 110"/>
              <a:gd name="T55" fmla="*/ 2147483647 h 184"/>
              <a:gd name="T56" fmla="*/ 2147483647 w 110"/>
              <a:gd name="T57" fmla="*/ 2147483647 h 184"/>
              <a:gd name="T58" fmla="*/ 2147483647 w 110"/>
              <a:gd name="T59" fmla="*/ 2147483647 h 184"/>
              <a:gd name="T60" fmla="*/ 2147483647 w 110"/>
              <a:gd name="T61" fmla="*/ 2147483647 h 184"/>
              <a:gd name="T62" fmla="*/ 2147483647 w 110"/>
              <a:gd name="T63" fmla="*/ 2147483647 h 184"/>
              <a:gd name="T64" fmla="*/ 2147483647 w 110"/>
              <a:gd name="T65" fmla="*/ 2147483647 h 184"/>
              <a:gd name="T66" fmla="*/ 2147483647 w 110"/>
              <a:gd name="T67" fmla="*/ 2147483647 h 184"/>
              <a:gd name="T68" fmla="*/ 2147483647 w 110"/>
              <a:gd name="T69" fmla="*/ 2147483647 h 184"/>
              <a:gd name="T70" fmla="*/ 2147483647 w 110"/>
              <a:gd name="T71" fmla="*/ 2147483647 h 184"/>
              <a:gd name="T72" fmla="*/ 2147483647 w 110"/>
              <a:gd name="T73" fmla="*/ 2147483647 h 184"/>
              <a:gd name="T74" fmla="*/ 2147483647 w 110"/>
              <a:gd name="T75" fmla="*/ 2147483647 h 184"/>
              <a:gd name="T76" fmla="*/ 2147483647 w 110"/>
              <a:gd name="T77" fmla="*/ 2147483647 h 184"/>
              <a:gd name="T78" fmla="*/ 2147483647 w 110"/>
              <a:gd name="T79" fmla="*/ 2147483647 h 184"/>
              <a:gd name="T80" fmla="*/ 2147483647 w 110"/>
              <a:gd name="T81" fmla="*/ 2147483647 h 184"/>
              <a:gd name="T82" fmla="*/ 2147483647 w 110"/>
              <a:gd name="T83" fmla="*/ 2147483647 h 184"/>
              <a:gd name="T84" fmla="*/ 2147483647 w 110"/>
              <a:gd name="T85" fmla="*/ 2147483647 h 184"/>
              <a:gd name="T86" fmla="*/ 2147483647 w 110"/>
              <a:gd name="T87" fmla="*/ 2147483647 h 184"/>
              <a:gd name="T88" fmla="*/ 2147483647 w 110"/>
              <a:gd name="T89" fmla="*/ 2147483647 h 184"/>
              <a:gd name="T90" fmla="*/ 2147483647 w 110"/>
              <a:gd name="T91" fmla="*/ 2147483647 h 1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0" h="184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avLst/>
            <a:gdLst>
              <a:gd name="T0" fmla="*/ 2147483647 w 166"/>
              <a:gd name="T1" fmla="*/ 2147483647 h 152"/>
              <a:gd name="T2" fmla="*/ 2147483647 w 166"/>
              <a:gd name="T3" fmla="*/ 2147483647 h 152"/>
              <a:gd name="T4" fmla="*/ 2147483647 w 166"/>
              <a:gd name="T5" fmla="*/ 0 h 152"/>
              <a:gd name="T6" fmla="*/ 2147483647 w 166"/>
              <a:gd name="T7" fmla="*/ 0 h 152"/>
              <a:gd name="T8" fmla="*/ 2147483647 w 166"/>
              <a:gd name="T9" fmla="*/ 2147483647 h 152"/>
              <a:gd name="T10" fmla="*/ 2147483647 w 166"/>
              <a:gd name="T11" fmla="*/ 2147483647 h 152"/>
              <a:gd name="T12" fmla="*/ 2147483647 w 166"/>
              <a:gd name="T13" fmla="*/ 2147483647 h 152"/>
              <a:gd name="T14" fmla="*/ 2147483647 w 166"/>
              <a:gd name="T15" fmla="*/ 2147483647 h 152"/>
              <a:gd name="T16" fmla="*/ 2147483647 w 166"/>
              <a:gd name="T17" fmla="*/ 2147483647 h 152"/>
              <a:gd name="T18" fmla="*/ 2147483647 w 166"/>
              <a:gd name="T19" fmla="*/ 2147483647 h 152"/>
              <a:gd name="T20" fmla="*/ 2147483647 w 166"/>
              <a:gd name="T21" fmla="*/ 2147483647 h 152"/>
              <a:gd name="T22" fmla="*/ 2147483647 w 166"/>
              <a:gd name="T23" fmla="*/ 2147483647 h 152"/>
              <a:gd name="T24" fmla="*/ 2147483647 w 166"/>
              <a:gd name="T25" fmla="*/ 2147483647 h 152"/>
              <a:gd name="T26" fmla="*/ 2147483647 w 166"/>
              <a:gd name="T27" fmla="*/ 2147483647 h 152"/>
              <a:gd name="T28" fmla="*/ 2147483647 w 166"/>
              <a:gd name="T29" fmla="*/ 2147483647 h 152"/>
              <a:gd name="T30" fmla="*/ 2147483647 w 166"/>
              <a:gd name="T31" fmla="*/ 2147483647 h 152"/>
              <a:gd name="T32" fmla="*/ 2147483647 w 166"/>
              <a:gd name="T33" fmla="*/ 2147483647 h 152"/>
              <a:gd name="T34" fmla="*/ 2147483647 w 166"/>
              <a:gd name="T35" fmla="*/ 2147483647 h 152"/>
              <a:gd name="T36" fmla="*/ 2147483647 w 166"/>
              <a:gd name="T37" fmla="*/ 2147483647 h 152"/>
              <a:gd name="T38" fmla="*/ 2147483647 w 166"/>
              <a:gd name="T39" fmla="*/ 2147483647 h 152"/>
              <a:gd name="T40" fmla="*/ 2147483647 w 166"/>
              <a:gd name="T41" fmla="*/ 2147483647 h 152"/>
              <a:gd name="T42" fmla="*/ 0 w 166"/>
              <a:gd name="T43" fmla="*/ 2147483647 h 152"/>
              <a:gd name="T44" fmla="*/ 2147483647 w 166"/>
              <a:gd name="T45" fmla="*/ 2147483647 h 152"/>
              <a:gd name="T46" fmla="*/ 2147483647 w 166"/>
              <a:gd name="T47" fmla="*/ 2147483647 h 152"/>
              <a:gd name="T48" fmla="*/ 2147483647 w 166"/>
              <a:gd name="T49" fmla="*/ 2147483647 h 152"/>
              <a:gd name="T50" fmla="*/ 2147483647 w 166"/>
              <a:gd name="T51" fmla="*/ 2147483647 h 152"/>
              <a:gd name="T52" fmla="*/ 2147483647 w 166"/>
              <a:gd name="T53" fmla="*/ 2147483647 h 152"/>
              <a:gd name="T54" fmla="*/ 2147483647 w 166"/>
              <a:gd name="T55" fmla="*/ 2147483647 h 152"/>
              <a:gd name="T56" fmla="*/ 2147483647 w 166"/>
              <a:gd name="T57" fmla="*/ 2147483647 h 152"/>
              <a:gd name="T58" fmla="*/ 2147483647 w 166"/>
              <a:gd name="T59" fmla="*/ 2147483647 h 152"/>
              <a:gd name="T60" fmla="*/ 2147483647 w 166"/>
              <a:gd name="T61" fmla="*/ 2147483647 h 152"/>
              <a:gd name="T62" fmla="*/ 2147483647 w 166"/>
              <a:gd name="T63" fmla="*/ 2147483647 h 152"/>
              <a:gd name="T64" fmla="*/ 2147483647 w 166"/>
              <a:gd name="T65" fmla="*/ 2147483647 h 152"/>
              <a:gd name="T66" fmla="*/ 2147483647 w 166"/>
              <a:gd name="T67" fmla="*/ 2147483647 h 152"/>
              <a:gd name="T68" fmla="*/ 2147483647 w 166"/>
              <a:gd name="T69" fmla="*/ 2147483647 h 152"/>
              <a:gd name="T70" fmla="*/ 2147483647 w 166"/>
              <a:gd name="T71" fmla="*/ 2147483647 h 152"/>
              <a:gd name="T72" fmla="*/ 2147483647 w 166"/>
              <a:gd name="T73" fmla="*/ 2147483647 h 152"/>
              <a:gd name="T74" fmla="*/ 2147483647 w 166"/>
              <a:gd name="T75" fmla="*/ 2147483647 h 152"/>
              <a:gd name="T76" fmla="*/ 2147483647 w 166"/>
              <a:gd name="T77" fmla="*/ 2147483647 h 152"/>
              <a:gd name="T78" fmla="*/ 2147483647 w 166"/>
              <a:gd name="T79" fmla="*/ 2147483647 h 152"/>
              <a:gd name="T80" fmla="*/ 2147483647 w 166"/>
              <a:gd name="T81" fmla="*/ 2147483647 h 152"/>
              <a:gd name="T82" fmla="*/ 2147483647 w 166"/>
              <a:gd name="T83" fmla="*/ 2147483647 h 152"/>
              <a:gd name="T84" fmla="*/ 2147483647 w 166"/>
              <a:gd name="T85" fmla="*/ 2147483647 h 152"/>
              <a:gd name="T86" fmla="*/ 2147483647 w 166"/>
              <a:gd name="T87" fmla="*/ 2147483647 h 152"/>
              <a:gd name="T88" fmla="*/ 2147483647 w 166"/>
              <a:gd name="T89" fmla="*/ 2147483647 h 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6" h="152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2147483647 w 168"/>
              <a:gd name="T97" fmla="*/ 2147483647 h 152"/>
              <a:gd name="T98" fmla="*/ 2147483647 w 168"/>
              <a:gd name="T99" fmla="*/ 2147483647 h 152"/>
              <a:gd name="T100" fmla="*/ 2147483647 w 168"/>
              <a:gd name="T101" fmla="*/ 2147483647 h 152"/>
              <a:gd name="T102" fmla="*/ 2147483647 w 168"/>
              <a:gd name="T103" fmla="*/ 2147483647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avLst/>
            <a:gdLst>
              <a:gd name="T0" fmla="*/ 2147483647 w 154"/>
              <a:gd name="T1" fmla="*/ 2147483647 h 162"/>
              <a:gd name="T2" fmla="*/ 2147483647 w 154"/>
              <a:gd name="T3" fmla="*/ 2147483647 h 162"/>
              <a:gd name="T4" fmla="*/ 2147483647 w 154"/>
              <a:gd name="T5" fmla="*/ 0 h 162"/>
              <a:gd name="T6" fmla="*/ 2147483647 w 154"/>
              <a:gd name="T7" fmla="*/ 0 h 162"/>
              <a:gd name="T8" fmla="*/ 2147483647 w 154"/>
              <a:gd name="T9" fmla="*/ 2147483647 h 162"/>
              <a:gd name="T10" fmla="*/ 2147483647 w 154"/>
              <a:gd name="T11" fmla="*/ 2147483647 h 162"/>
              <a:gd name="T12" fmla="*/ 2147483647 w 154"/>
              <a:gd name="T13" fmla="*/ 2147483647 h 162"/>
              <a:gd name="T14" fmla="*/ 2147483647 w 154"/>
              <a:gd name="T15" fmla="*/ 0 h 162"/>
              <a:gd name="T16" fmla="*/ 2147483647 w 154"/>
              <a:gd name="T17" fmla="*/ 0 h 162"/>
              <a:gd name="T18" fmla="*/ 2147483647 w 154"/>
              <a:gd name="T19" fmla="*/ 2147483647 h 162"/>
              <a:gd name="T20" fmla="*/ 2147483647 w 154"/>
              <a:gd name="T21" fmla="*/ 2147483647 h 162"/>
              <a:gd name="T22" fmla="*/ 2147483647 w 154"/>
              <a:gd name="T23" fmla="*/ 2147483647 h 162"/>
              <a:gd name="T24" fmla="*/ 2147483647 w 154"/>
              <a:gd name="T25" fmla="*/ 2147483647 h 162"/>
              <a:gd name="T26" fmla="*/ 2147483647 w 154"/>
              <a:gd name="T27" fmla="*/ 2147483647 h 162"/>
              <a:gd name="T28" fmla="*/ 2147483647 w 154"/>
              <a:gd name="T29" fmla="*/ 2147483647 h 162"/>
              <a:gd name="T30" fmla="*/ 2147483647 w 154"/>
              <a:gd name="T31" fmla="*/ 2147483647 h 162"/>
              <a:gd name="T32" fmla="*/ 2147483647 w 154"/>
              <a:gd name="T33" fmla="*/ 2147483647 h 162"/>
              <a:gd name="T34" fmla="*/ 2147483647 w 154"/>
              <a:gd name="T35" fmla="*/ 2147483647 h 162"/>
              <a:gd name="T36" fmla="*/ 2147483647 w 154"/>
              <a:gd name="T37" fmla="*/ 2147483647 h 162"/>
              <a:gd name="T38" fmla="*/ 2147483647 w 154"/>
              <a:gd name="T39" fmla="*/ 2147483647 h 162"/>
              <a:gd name="T40" fmla="*/ 2147483647 w 154"/>
              <a:gd name="T41" fmla="*/ 2147483647 h 162"/>
              <a:gd name="T42" fmla="*/ 2147483647 w 154"/>
              <a:gd name="T43" fmla="*/ 2147483647 h 162"/>
              <a:gd name="T44" fmla="*/ 2147483647 w 154"/>
              <a:gd name="T45" fmla="*/ 2147483647 h 162"/>
              <a:gd name="T46" fmla="*/ 2147483647 w 154"/>
              <a:gd name="T47" fmla="*/ 2147483647 h 162"/>
              <a:gd name="T48" fmla="*/ 2147483647 w 154"/>
              <a:gd name="T49" fmla="*/ 2147483647 h 162"/>
              <a:gd name="T50" fmla="*/ 2147483647 w 154"/>
              <a:gd name="T51" fmla="*/ 2147483647 h 162"/>
              <a:gd name="T52" fmla="*/ 2147483647 w 154"/>
              <a:gd name="T53" fmla="*/ 2147483647 h 162"/>
              <a:gd name="T54" fmla="*/ 2147483647 w 154"/>
              <a:gd name="T55" fmla="*/ 2147483647 h 162"/>
              <a:gd name="T56" fmla="*/ 2147483647 w 154"/>
              <a:gd name="T57" fmla="*/ 2147483647 h 162"/>
              <a:gd name="T58" fmla="*/ 2147483647 w 154"/>
              <a:gd name="T59" fmla="*/ 2147483647 h 162"/>
              <a:gd name="T60" fmla="*/ 2147483647 w 154"/>
              <a:gd name="T61" fmla="*/ 2147483647 h 162"/>
              <a:gd name="T62" fmla="*/ 2147483647 w 154"/>
              <a:gd name="T63" fmla="*/ 2147483647 h 162"/>
              <a:gd name="T64" fmla="*/ 2147483647 w 154"/>
              <a:gd name="T65" fmla="*/ 2147483647 h 162"/>
              <a:gd name="T66" fmla="*/ 2147483647 w 154"/>
              <a:gd name="T67" fmla="*/ 2147483647 h 162"/>
              <a:gd name="T68" fmla="*/ 2147483647 w 154"/>
              <a:gd name="T69" fmla="*/ 2147483647 h 162"/>
              <a:gd name="T70" fmla="*/ 2147483647 w 154"/>
              <a:gd name="T71" fmla="*/ 2147483647 h 162"/>
              <a:gd name="T72" fmla="*/ 2147483647 w 154"/>
              <a:gd name="T73" fmla="*/ 2147483647 h 162"/>
              <a:gd name="T74" fmla="*/ 2147483647 w 154"/>
              <a:gd name="T75" fmla="*/ 2147483647 h 162"/>
              <a:gd name="T76" fmla="*/ 2147483647 w 154"/>
              <a:gd name="T77" fmla="*/ 2147483647 h 162"/>
              <a:gd name="T78" fmla="*/ 2147483647 w 154"/>
              <a:gd name="T79" fmla="*/ 2147483647 h 162"/>
              <a:gd name="T80" fmla="*/ 2147483647 w 154"/>
              <a:gd name="T81" fmla="*/ 2147483647 h 162"/>
              <a:gd name="T82" fmla="*/ 2147483647 w 154"/>
              <a:gd name="T83" fmla="*/ 2147483647 h 162"/>
              <a:gd name="T84" fmla="*/ 2147483647 w 154"/>
              <a:gd name="T85" fmla="*/ 2147483647 h 162"/>
              <a:gd name="T86" fmla="*/ 2147483647 w 154"/>
              <a:gd name="T87" fmla="*/ 2147483647 h 162"/>
              <a:gd name="T88" fmla="*/ 2147483647 w 154"/>
              <a:gd name="T89" fmla="*/ 2147483647 h 162"/>
              <a:gd name="T90" fmla="*/ 2147483647 w 154"/>
              <a:gd name="T91" fmla="*/ 2147483647 h 162"/>
              <a:gd name="T92" fmla="*/ 2147483647 w 154"/>
              <a:gd name="T93" fmla="*/ 2147483647 h 162"/>
              <a:gd name="T94" fmla="*/ 2147483647 w 154"/>
              <a:gd name="T95" fmla="*/ 2147483647 h 162"/>
              <a:gd name="T96" fmla="*/ 2147483647 w 154"/>
              <a:gd name="T97" fmla="*/ 2147483647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4" h="162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avLst/>
            <a:gdLst>
              <a:gd name="T0" fmla="*/ 2147483647 w 188"/>
              <a:gd name="T1" fmla="*/ 2147483647 h 190"/>
              <a:gd name="T2" fmla="*/ 2147483647 w 188"/>
              <a:gd name="T3" fmla="*/ 2147483647 h 190"/>
              <a:gd name="T4" fmla="*/ 2147483647 w 188"/>
              <a:gd name="T5" fmla="*/ 2147483647 h 190"/>
              <a:gd name="T6" fmla="*/ 2147483647 w 188"/>
              <a:gd name="T7" fmla="*/ 2147483647 h 190"/>
              <a:gd name="T8" fmla="*/ 2147483647 w 188"/>
              <a:gd name="T9" fmla="*/ 2147483647 h 190"/>
              <a:gd name="T10" fmla="*/ 2147483647 w 188"/>
              <a:gd name="T11" fmla="*/ 2147483647 h 190"/>
              <a:gd name="T12" fmla="*/ 2147483647 w 188"/>
              <a:gd name="T13" fmla="*/ 2147483647 h 190"/>
              <a:gd name="T14" fmla="*/ 2147483647 w 188"/>
              <a:gd name="T15" fmla="*/ 2147483647 h 190"/>
              <a:gd name="T16" fmla="*/ 2147483647 w 188"/>
              <a:gd name="T17" fmla="*/ 2147483647 h 190"/>
              <a:gd name="T18" fmla="*/ 2147483647 w 188"/>
              <a:gd name="T19" fmla="*/ 2147483647 h 190"/>
              <a:gd name="T20" fmla="*/ 2147483647 w 188"/>
              <a:gd name="T21" fmla="*/ 2147483647 h 190"/>
              <a:gd name="T22" fmla="*/ 2147483647 w 188"/>
              <a:gd name="T23" fmla="*/ 2147483647 h 190"/>
              <a:gd name="T24" fmla="*/ 2147483647 w 188"/>
              <a:gd name="T25" fmla="*/ 2147483647 h 190"/>
              <a:gd name="T26" fmla="*/ 2147483647 w 188"/>
              <a:gd name="T27" fmla="*/ 2147483647 h 190"/>
              <a:gd name="T28" fmla="*/ 2147483647 w 188"/>
              <a:gd name="T29" fmla="*/ 2147483647 h 190"/>
              <a:gd name="T30" fmla="*/ 2147483647 w 188"/>
              <a:gd name="T31" fmla="*/ 2147483647 h 190"/>
              <a:gd name="T32" fmla="*/ 2147483647 w 188"/>
              <a:gd name="T33" fmla="*/ 2147483647 h 190"/>
              <a:gd name="T34" fmla="*/ 2147483647 w 188"/>
              <a:gd name="T35" fmla="*/ 2147483647 h 190"/>
              <a:gd name="T36" fmla="*/ 2147483647 w 188"/>
              <a:gd name="T37" fmla="*/ 2147483647 h 190"/>
              <a:gd name="T38" fmla="*/ 2147483647 w 188"/>
              <a:gd name="T39" fmla="*/ 2147483647 h 190"/>
              <a:gd name="T40" fmla="*/ 2147483647 w 188"/>
              <a:gd name="T41" fmla="*/ 2147483647 h 190"/>
              <a:gd name="T42" fmla="*/ 2147483647 w 188"/>
              <a:gd name="T43" fmla="*/ 2147483647 h 190"/>
              <a:gd name="T44" fmla="*/ 2147483647 w 188"/>
              <a:gd name="T45" fmla="*/ 2147483647 h 190"/>
              <a:gd name="T46" fmla="*/ 2147483647 w 188"/>
              <a:gd name="T47" fmla="*/ 2147483647 h 190"/>
              <a:gd name="T48" fmla="*/ 2147483647 w 188"/>
              <a:gd name="T49" fmla="*/ 2147483647 h 190"/>
              <a:gd name="T50" fmla="*/ 2147483647 w 188"/>
              <a:gd name="T51" fmla="*/ 2147483647 h 190"/>
              <a:gd name="T52" fmla="*/ 2147483647 w 188"/>
              <a:gd name="T53" fmla="*/ 2147483647 h 190"/>
              <a:gd name="T54" fmla="*/ 2147483647 w 188"/>
              <a:gd name="T55" fmla="*/ 2147483647 h 190"/>
              <a:gd name="T56" fmla="*/ 2147483647 w 188"/>
              <a:gd name="T57" fmla="*/ 2147483647 h 190"/>
              <a:gd name="T58" fmla="*/ 2147483647 w 188"/>
              <a:gd name="T59" fmla="*/ 2147483647 h 190"/>
              <a:gd name="T60" fmla="*/ 2147483647 w 188"/>
              <a:gd name="T61" fmla="*/ 2147483647 h 190"/>
              <a:gd name="T62" fmla="*/ 2147483647 w 188"/>
              <a:gd name="T63" fmla="*/ 2147483647 h 190"/>
              <a:gd name="T64" fmla="*/ 2147483647 w 188"/>
              <a:gd name="T65" fmla="*/ 2147483647 h 190"/>
              <a:gd name="T66" fmla="*/ 2147483647 w 188"/>
              <a:gd name="T67" fmla="*/ 2147483647 h 190"/>
              <a:gd name="T68" fmla="*/ 2147483647 w 188"/>
              <a:gd name="T69" fmla="*/ 2147483647 h 190"/>
              <a:gd name="T70" fmla="*/ 2147483647 w 188"/>
              <a:gd name="T71" fmla="*/ 2147483647 h 190"/>
              <a:gd name="T72" fmla="*/ 2147483647 w 188"/>
              <a:gd name="T73" fmla="*/ 2147483647 h 190"/>
              <a:gd name="T74" fmla="*/ 2147483647 w 188"/>
              <a:gd name="T75" fmla="*/ 2147483647 h 190"/>
              <a:gd name="T76" fmla="*/ 2147483647 w 188"/>
              <a:gd name="T77" fmla="*/ 2147483647 h 190"/>
              <a:gd name="T78" fmla="*/ 2147483647 w 188"/>
              <a:gd name="T79" fmla="*/ 2147483647 h 190"/>
              <a:gd name="T80" fmla="*/ 2147483647 w 188"/>
              <a:gd name="T81" fmla="*/ 2147483647 h 190"/>
              <a:gd name="T82" fmla="*/ 2147483647 w 188"/>
              <a:gd name="T83" fmla="*/ 2147483647 h 190"/>
              <a:gd name="T84" fmla="*/ 2147483647 w 188"/>
              <a:gd name="T85" fmla="*/ 2147483647 h 190"/>
              <a:gd name="T86" fmla="*/ 2147483647 w 188"/>
              <a:gd name="T87" fmla="*/ 2147483647 h 190"/>
              <a:gd name="T88" fmla="*/ 2147483647 w 188"/>
              <a:gd name="T89" fmla="*/ 2147483647 h 190"/>
              <a:gd name="T90" fmla="*/ 2147483647 w 188"/>
              <a:gd name="T91" fmla="*/ 2147483647 h 190"/>
              <a:gd name="T92" fmla="*/ 2147483647 w 188"/>
              <a:gd name="T93" fmla="*/ 2147483647 h 190"/>
              <a:gd name="T94" fmla="*/ 2147483647 w 188"/>
              <a:gd name="T95" fmla="*/ 2147483647 h 190"/>
              <a:gd name="T96" fmla="*/ 2147483647 w 188"/>
              <a:gd name="T97" fmla="*/ 2147483647 h 190"/>
              <a:gd name="T98" fmla="*/ 2147483647 w 188"/>
              <a:gd name="T99" fmla="*/ 2147483647 h 190"/>
              <a:gd name="T100" fmla="*/ 2147483647 w 188"/>
              <a:gd name="T101" fmla="*/ 2147483647 h 190"/>
              <a:gd name="T102" fmla="*/ 2147483647 w 188"/>
              <a:gd name="T103" fmla="*/ 2147483647 h 190"/>
              <a:gd name="T104" fmla="*/ 2147483647 w 188"/>
              <a:gd name="T105" fmla="*/ 2147483647 h 190"/>
              <a:gd name="T106" fmla="*/ 2147483647 w 188"/>
              <a:gd name="T107" fmla="*/ 2147483647 h 190"/>
              <a:gd name="T108" fmla="*/ 2147483647 w 188"/>
              <a:gd name="T109" fmla="*/ 2147483647 h 190"/>
              <a:gd name="T110" fmla="*/ 2147483647 w 188"/>
              <a:gd name="T111" fmla="*/ 2147483647 h 190"/>
              <a:gd name="T112" fmla="*/ 2147483647 w 188"/>
              <a:gd name="T113" fmla="*/ 2147483647 h 190"/>
              <a:gd name="T114" fmla="*/ 2147483647 w 188"/>
              <a:gd name="T115" fmla="*/ 2147483647 h 190"/>
              <a:gd name="T116" fmla="*/ 2147483647 w 188"/>
              <a:gd name="T117" fmla="*/ 2147483647 h 190"/>
              <a:gd name="T118" fmla="*/ 2147483647 w 188"/>
              <a:gd name="T119" fmla="*/ 2147483647 h 190"/>
              <a:gd name="T120" fmla="*/ 2147483647 w 188"/>
              <a:gd name="T121" fmla="*/ 2147483647 h 190"/>
              <a:gd name="T122" fmla="*/ 2147483647 w 188"/>
              <a:gd name="T123" fmla="*/ 2147483647 h 190"/>
              <a:gd name="T124" fmla="*/ 2147483647 w 188"/>
              <a:gd name="T125" fmla="*/ 2147483647 h 1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90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avLst/>
            <a:gdLst>
              <a:gd name="T0" fmla="*/ 2147483647 w 172"/>
              <a:gd name="T1" fmla="*/ 2147483647 h 184"/>
              <a:gd name="T2" fmla="*/ 2147483647 w 172"/>
              <a:gd name="T3" fmla="*/ 2147483647 h 184"/>
              <a:gd name="T4" fmla="*/ 2147483647 w 172"/>
              <a:gd name="T5" fmla="*/ 2147483647 h 184"/>
              <a:gd name="T6" fmla="*/ 2147483647 w 172"/>
              <a:gd name="T7" fmla="*/ 2147483647 h 184"/>
              <a:gd name="T8" fmla="*/ 2147483647 w 172"/>
              <a:gd name="T9" fmla="*/ 2147483647 h 184"/>
              <a:gd name="T10" fmla="*/ 2147483647 w 172"/>
              <a:gd name="T11" fmla="*/ 2147483647 h 184"/>
              <a:gd name="T12" fmla="*/ 2147483647 w 172"/>
              <a:gd name="T13" fmla="*/ 2147483647 h 184"/>
              <a:gd name="T14" fmla="*/ 2147483647 w 172"/>
              <a:gd name="T15" fmla="*/ 2147483647 h 184"/>
              <a:gd name="T16" fmla="*/ 2147483647 w 172"/>
              <a:gd name="T17" fmla="*/ 2147483647 h 184"/>
              <a:gd name="T18" fmla="*/ 2147483647 w 172"/>
              <a:gd name="T19" fmla="*/ 2147483647 h 184"/>
              <a:gd name="T20" fmla="*/ 2147483647 w 172"/>
              <a:gd name="T21" fmla="*/ 2147483647 h 184"/>
              <a:gd name="T22" fmla="*/ 2147483647 w 172"/>
              <a:gd name="T23" fmla="*/ 2147483647 h 184"/>
              <a:gd name="T24" fmla="*/ 2147483647 w 172"/>
              <a:gd name="T25" fmla="*/ 2147483647 h 184"/>
              <a:gd name="T26" fmla="*/ 2147483647 w 172"/>
              <a:gd name="T27" fmla="*/ 2147483647 h 184"/>
              <a:gd name="T28" fmla="*/ 2147483647 w 172"/>
              <a:gd name="T29" fmla="*/ 2147483647 h 184"/>
              <a:gd name="T30" fmla="*/ 2147483647 w 172"/>
              <a:gd name="T31" fmla="*/ 2147483647 h 184"/>
              <a:gd name="T32" fmla="*/ 2147483647 w 172"/>
              <a:gd name="T33" fmla="*/ 2147483647 h 184"/>
              <a:gd name="T34" fmla="*/ 2147483647 w 172"/>
              <a:gd name="T35" fmla="*/ 2147483647 h 184"/>
              <a:gd name="T36" fmla="*/ 2147483647 w 172"/>
              <a:gd name="T37" fmla="*/ 2147483647 h 184"/>
              <a:gd name="T38" fmla="*/ 2147483647 w 172"/>
              <a:gd name="T39" fmla="*/ 2147483647 h 184"/>
              <a:gd name="T40" fmla="*/ 2147483647 w 172"/>
              <a:gd name="T41" fmla="*/ 2147483647 h 184"/>
              <a:gd name="T42" fmla="*/ 2147483647 w 172"/>
              <a:gd name="T43" fmla="*/ 2147483647 h 184"/>
              <a:gd name="T44" fmla="*/ 2147483647 w 172"/>
              <a:gd name="T45" fmla="*/ 2147483647 h 184"/>
              <a:gd name="T46" fmla="*/ 2147483647 w 172"/>
              <a:gd name="T47" fmla="*/ 2147483647 h 184"/>
              <a:gd name="T48" fmla="*/ 2147483647 w 172"/>
              <a:gd name="T49" fmla="*/ 2147483647 h 184"/>
              <a:gd name="T50" fmla="*/ 2147483647 w 172"/>
              <a:gd name="T51" fmla="*/ 2147483647 h 184"/>
              <a:gd name="T52" fmla="*/ 2147483647 w 172"/>
              <a:gd name="T53" fmla="*/ 2147483647 h 184"/>
              <a:gd name="T54" fmla="*/ 2147483647 w 172"/>
              <a:gd name="T55" fmla="*/ 2147483647 h 184"/>
              <a:gd name="T56" fmla="*/ 2147483647 w 172"/>
              <a:gd name="T57" fmla="*/ 2147483647 h 184"/>
              <a:gd name="T58" fmla="*/ 2147483647 w 172"/>
              <a:gd name="T59" fmla="*/ 2147483647 h 184"/>
              <a:gd name="T60" fmla="*/ 2147483647 w 172"/>
              <a:gd name="T61" fmla="*/ 2147483647 h 184"/>
              <a:gd name="T62" fmla="*/ 2147483647 w 172"/>
              <a:gd name="T63" fmla="*/ 2147483647 h 184"/>
              <a:gd name="T64" fmla="*/ 2147483647 w 172"/>
              <a:gd name="T65" fmla="*/ 2147483647 h 184"/>
              <a:gd name="T66" fmla="*/ 2147483647 w 172"/>
              <a:gd name="T67" fmla="*/ 2147483647 h 184"/>
              <a:gd name="T68" fmla="*/ 2147483647 w 172"/>
              <a:gd name="T69" fmla="*/ 2147483647 h 184"/>
              <a:gd name="T70" fmla="*/ 2147483647 w 172"/>
              <a:gd name="T71" fmla="*/ 2147483647 h 184"/>
              <a:gd name="T72" fmla="*/ 2147483647 w 172"/>
              <a:gd name="T73" fmla="*/ 2147483647 h 184"/>
              <a:gd name="T74" fmla="*/ 2147483647 w 172"/>
              <a:gd name="T75" fmla="*/ 2147483647 h 184"/>
              <a:gd name="T76" fmla="*/ 2147483647 w 172"/>
              <a:gd name="T77" fmla="*/ 2147483647 h 184"/>
              <a:gd name="T78" fmla="*/ 2147483647 w 172"/>
              <a:gd name="T79" fmla="*/ 2147483647 h 184"/>
              <a:gd name="T80" fmla="*/ 2147483647 w 172"/>
              <a:gd name="T81" fmla="*/ 2147483647 h 184"/>
              <a:gd name="T82" fmla="*/ 2147483647 w 172"/>
              <a:gd name="T83" fmla="*/ 2147483647 h 184"/>
              <a:gd name="T84" fmla="*/ 2147483647 w 172"/>
              <a:gd name="T85" fmla="*/ 2147483647 h 184"/>
              <a:gd name="T86" fmla="*/ 2147483647 w 172"/>
              <a:gd name="T87" fmla="*/ 2147483647 h 184"/>
              <a:gd name="T88" fmla="*/ 2147483647 w 172"/>
              <a:gd name="T89" fmla="*/ 2147483647 h 184"/>
              <a:gd name="T90" fmla="*/ 2147483647 w 172"/>
              <a:gd name="T91" fmla="*/ 2147483647 h 184"/>
              <a:gd name="T92" fmla="*/ 2147483647 w 172"/>
              <a:gd name="T93" fmla="*/ 2147483647 h 184"/>
              <a:gd name="T94" fmla="*/ 2147483647 w 172"/>
              <a:gd name="T95" fmla="*/ 2147483647 h 184"/>
              <a:gd name="T96" fmla="*/ 2147483647 w 172"/>
              <a:gd name="T97" fmla="*/ 2147483647 h 184"/>
              <a:gd name="T98" fmla="*/ 2147483647 w 172"/>
              <a:gd name="T99" fmla="*/ 2147483647 h 184"/>
              <a:gd name="T100" fmla="*/ 2147483647 w 172"/>
              <a:gd name="T101" fmla="*/ 2147483647 h 184"/>
              <a:gd name="T102" fmla="*/ 2147483647 w 172"/>
              <a:gd name="T103" fmla="*/ 2147483647 h 184"/>
              <a:gd name="T104" fmla="*/ 2147483647 w 172"/>
              <a:gd name="T105" fmla="*/ 2147483647 h 184"/>
              <a:gd name="T106" fmla="*/ 2147483647 w 172"/>
              <a:gd name="T107" fmla="*/ 2147483647 h 184"/>
              <a:gd name="T108" fmla="*/ 2147483647 w 172"/>
              <a:gd name="T109" fmla="*/ 2147483647 h 184"/>
              <a:gd name="T110" fmla="*/ 2147483647 w 172"/>
              <a:gd name="T111" fmla="*/ 2147483647 h 184"/>
              <a:gd name="T112" fmla="*/ 2147483647 w 172"/>
              <a:gd name="T113" fmla="*/ 2147483647 h 184"/>
              <a:gd name="T114" fmla="*/ 2147483647 w 172"/>
              <a:gd name="T115" fmla="*/ 2147483647 h 184"/>
              <a:gd name="T116" fmla="*/ 2147483647 w 172"/>
              <a:gd name="T117" fmla="*/ 2147483647 h 1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2" h="184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29"/>
          <p:cNvSpPr>
            <a:spLocks/>
          </p:cNvSpPr>
          <p:nvPr/>
        </p:nvSpPr>
        <p:spPr bwMode="auto">
          <a:xfrm>
            <a:off x="3146425" y="1071563"/>
            <a:ext cx="522288" cy="466725"/>
          </a:xfrm>
          <a:custGeom>
            <a:avLst/>
            <a:gdLst>
              <a:gd name="T0" fmla="*/ 2147483647 w 190"/>
              <a:gd name="T1" fmla="*/ 2147483647 h 156"/>
              <a:gd name="T2" fmla="*/ 2147483647 w 190"/>
              <a:gd name="T3" fmla="*/ 2147483647 h 156"/>
              <a:gd name="T4" fmla="*/ 2147483647 w 190"/>
              <a:gd name="T5" fmla="*/ 2147483647 h 156"/>
              <a:gd name="T6" fmla="*/ 2147483647 w 190"/>
              <a:gd name="T7" fmla="*/ 2147483647 h 156"/>
              <a:gd name="T8" fmla="*/ 2147483647 w 190"/>
              <a:gd name="T9" fmla="*/ 2147483647 h 156"/>
              <a:gd name="T10" fmla="*/ 0 w 190"/>
              <a:gd name="T11" fmla="*/ 2147483647 h 156"/>
              <a:gd name="T12" fmla="*/ 2147483647 w 190"/>
              <a:gd name="T13" fmla="*/ 2147483647 h 156"/>
              <a:gd name="T14" fmla="*/ 2147483647 w 190"/>
              <a:gd name="T15" fmla="*/ 2147483647 h 156"/>
              <a:gd name="T16" fmla="*/ 2147483647 w 190"/>
              <a:gd name="T17" fmla="*/ 2147483647 h 156"/>
              <a:gd name="T18" fmla="*/ 2147483647 w 190"/>
              <a:gd name="T19" fmla="*/ 2147483647 h 156"/>
              <a:gd name="T20" fmla="*/ 2147483647 w 190"/>
              <a:gd name="T21" fmla="*/ 2147483647 h 156"/>
              <a:gd name="T22" fmla="*/ 2147483647 w 190"/>
              <a:gd name="T23" fmla="*/ 2147483647 h 156"/>
              <a:gd name="T24" fmla="*/ 2147483647 w 190"/>
              <a:gd name="T25" fmla="*/ 2147483647 h 156"/>
              <a:gd name="T26" fmla="*/ 2147483647 w 190"/>
              <a:gd name="T27" fmla="*/ 2147483647 h 156"/>
              <a:gd name="T28" fmla="*/ 2147483647 w 190"/>
              <a:gd name="T29" fmla="*/ 2147483647 h 156"/>
              <a:gd name="T30" fmla="*/ 2147483647 w 190"/>
              <a:gd name="T31" fmla="*/ 0 h 156"/>
              <a:gd name="T32" fmla="*/ 2147483647 w 190"/>
              <a:gd name="T33" fmla="*/ 2147483647 h 156"/>
              <a:gd name="T34" fmla="*/ 2147483647 w 190"/>
              <a:gd name="T35" fmla="*/ 2147483647 h 156"/>
              <a:gd name="T36" fmla="*/ 2147483647 w 190"/>
              <a:gd name="T37" fmla="*/ 2147483647 h 156"/>
              <a:gd name="T38" fmla="*/ 2147483647 w 190"/>
              <a:gd name="T39" fmla="*/ 2147483647 h 156"/>
              <a:gd name="T40" fmla="*/ 2147483647 w 190"/>
              <a:gd name="T41" fmla="*/ 2147483647 h 156"/>
              <a:gd name="T42" fmla="*/ 2147483647 w 190"/>
              <a:gd name="T43" fmla="*/ 2147483647 h 156"/>
              <a:gd name="T44" fmla="*/ 2147483647 w 190"/>
              <a:gd name="T45" fmla="*/ 2147483647 h 156"/>
              <a:gd name="T46" fmla="*/ 2147483647 w 190"/>
              <a:gd name="T47" fmla="*/ 2147483647 h 156"/>
              <a:gd name="T48" fmla="*/ 2147483647 w 190"/>
              <a:gd name="T49" fmla="*/ 2147483647 h 156"/>
              <a:gd name="T50" fmla="*/ 2147483647 w 190"/>
              <a:gd name="T51" fmla="*/ 2147483647 h 156"/>
              <a:gd name="T52" fmla="*/ 2147483647 w 190"/>
              <a:gd name="T53" fmla="*/ 2147483647 h 156"/>
              <a:gd name="T54" fmla="*/ 2147483647 w 190"/>
              <a:gd name="T55" fmla="*/ 2147483647 h 156"/>
              <a:gd name="T56" fmla="*/ 2147483647 w 190"/>
              <a:gd name="T57" fmla="*/ 2147483647 h 156"/>
              <a:gd name="T58" fmla="*/ 2147483647 w 190"/>
              <a:gd name="T59" fmla="*/ 2147483647 h 156"/>
              <a:gd name="T60" fmla="*/ 2147483647 w 190"/>
              <a:gd name="T61" fmla="*/ 2147483647 h 156"/>
              <a:gd name="T62" fmla="*/ 2147483647 w 190"/>
              <a:gd name="T63" fmla="*/ 2147483647 h 156"/>
              <a:gd name="T64" fmla="*/ 2147483647 w 190"/>
              <a:gd name="T65" fmla="*/ 2147483647 h 156"/>
              <a:gd name="T66" fmla="*/ 2147483647 w 190"/>
              <a:gd name="T67" fmla="*/ 2147483647 h 156"/>
              <a:gd name="T68" fmla="*/ 2147483647 w 190"/>
              <a:gd name="T69" fmla="*/ 2147483647 h 156"/>
              <a:gd name="T70" fmla="*/ 2147483647 w 190"/>
              <a:gd name="T71" fmla="*/ 2147483647 h 156"/>
              <a:gd name="T72" fmla="*/ 2147483647 w 190"/>
              <a:gd name="T73" fmla="*/ 2147483647 h 156"/>
              <a:gd name="T74" fmla="*/ 2147483647 w 190"/>
              <a:gd name="T75" fmla="*/ 2147483647 h 156"/>
              <a:gd name="T76" fmla="*/ 2147483647 w 190"/>
              <a:gd name="T77" fmla="*/ 2147483647 h 156"/>
              <a:gd name="T78" fmla="*/ 2147483647 w 190"/>
              <a:gd name="T79" fmla="*/ 2147483647 h 156"/>
              <a:gd name="T80" fmla="*/ 2147483647 w 190"/>
              <a:gd name="T81" fmla="*/ 2147483647 h 156"/>
              <a:gd name="T82" fmla="*/ 2147483647 w 190"/>
              <a:gd name="T83" fmla="*/ 2147483647 h 156"/>
              <a:gd name="T84" fmla="*/ 2147483647 w 190"/>
              <a:gd name="T85" fmla="*/ 2147483647 h 156"/>
              <a:gd name="T86" fmla="*/ 2147483647 w 190"/>
              <a:gd name="T87" fmla="*/ 2147483647 h 156"/>
              <a:gd name="T88" fmla="*/ 2147483647 w 190"/>
              <a:gd name="T89" fmla="*/ 2147483647 h 1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0" h="156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avLst/>
            <a:gdLst>
              <a:gd name="T0" fmla="*/ 2147483647 w 166"/>
              <a:gd name="T1" fmla="*/ 2147483647 h 180"/>
              <a:gd name="T2" fmla="*/ 2147483647 w 166"/>
              <a:gd name="T3" fmla="*/ 2147483647 h 180"/>
              <a:gd name="T4" fmla="*/ 2147483647 w 166"/>
              <a:gd name="T5" fmla="*/ 2147483647 h 180"/>
              <a:gd name="T6" fmla="*/ 2147483647 w 166"/>
              <a:gd name="T7" fmla="*/ 2147483647 h 180"/>
              <a:gd name="T8" fmla="*/ 2147483647 w 166"/>
              <a:gd name="T9" fmla="*/ 2147483647 h 180"/>
              <a:gd name="T10" fmla="*/ 2147483647 w 166"/>
              <a:gd name="T11" fmla="*/ 2147483647 h 180"/>
              <a:gd name="T12" fmla="*/ 2147483647 w 166"/>
              <a:gd name="T13" fmla="*/ 2147483647 h 180"/>
              <a:gd name="T14" fmla="*/ 2147483647 w 166"/>
              <a:gd name="T15" fmla="*/ 2147483647 h 180"/>
              <a:gd name="T16" fmla="*/ 2147483647 w 166"/>
              <a:gd name="T17" fmla="*/ 2147483647 h 180"/>
              <a:gd name="T18" fmla="*/ 2147483647 w 166"/>
              <a:gd name="T19" fmla="*/ 2147483647 h 180"/>
              <a:gd name="T20" fmla="*/ 2147483647 w 166"/>
              <a:gd name="T21" fmla="*/ 2147483647 h 180"/>
              <a:gd name="T22" fmla="*/ 2147483647 w 166"/>
              <a:gd name="T23" fmla="*/ 2147483647 h 180"/>
              <a:gd name="T24" fmla="*/ 2147483647 w 166"/>
              <a:gd name="T25" fmla="*/ 2147483647 h 180"/>
              <a:gd name="T26" fmla="*/ 2147483647 w 166"/>
              <a:gd name="T27" fmla="*/ 2147483647 h 180"/>
              <a:gd name="T28" fmla="*/ 2147483647 w 166"/>
              <a:gd name="T29" fmla="*/ 2147483647 h 180"/>
              <a:gd name="T30" fmla="*/ 2147483647 w 166"/>
              <a:gd name="T31" fmla="*/ 2147483647 h 180"/>
              <a:gd name="T32" fmla="*/ 2147483647 w 166"/>
              <a:gd name="T33" fmla="*/ 2147483647 h 180"/>
              <a:gd name="T34" fmla="*/ 0 w 166"/>
              <a:gd name="T35" fmla="*/ 2147483647 h 180"/>
              <a:gd name="T36" fmla="*/ 2147483647 w 166"/>
              <a:gd name="T37" fmla="*/ 2147483647 h 180"/>
              <a:gd name="T38" fmla="*/ 2147483647 w 166"/>
              <a:gd name="T39" fmla="*/ 2147483647 h 180"/>
              <a:gd name="T40" fmla="*/ 2147483647 w 166"/>
              <a:gd name="T41" fmla="*/ 2147483647 h 180"/>
              <a:gd name="T42" fmla="*/ 2147483647 w 166"/>
              <a:gd name="T43" fmla="*/ 2147483647 h 180"/>
              <a:gd name="T44" fmla="*/ 2147483647 w 166"/>
              <a:gd name="T45" fmla="*/ 0 h 180"/>
              <a:gd name="T46" fmla="*/ 2147483647 w 166"/>
              <a:gd name="T47" fmla="*/ 2147483647 h 180"/>
              <a:gd name="T48" fmla="*/ 2147483647 w 166"/>
              <a:gd name="T49" fmla="*/ 2147483647 h 180"/>
              <a:gd name="T50" fmla="*/ 2147483647 w 166"/>
              <a:gd name="T51" fmla="*/ 2147483647 h 180"/>
              <a:gd name="T52" fmla="*/ 2147483647 w 166"/>
              <a:gd name="T53" fmla="*/ 2147483647 h 180"/>
              <a:gd name="T54" fmla="*/ 2147483647 w 166"/>
              <a:gd name="T55" fmla="*/ 2147483647 h 180"/>
              <a:gd name="T56" fmla="*/ 2147483647 w 166"/>
              <a:gd name="T57" fmla="*/ 2147483647 h 180"/>
              <a:gd name="T58" fmla="*/ 2147483647 w 166"/>
              <a:gd name="T59" fmla="*/ 2147483647 h 180"/>
              <a:gd name="T60" fmla="*/ 2147483647 w 166"/>
              <a:gd name="T61" fmla="*/ 2147483647 h 180"/>
              <a:gd name="T62" fmla="*/ 2147483647 w 166"/>
              <a:gd name="T63" fmla="*/ 2147483647 h 180"/>
              <a:gd name="T64" fmla="*/ 2147483647 w 166"/>
              <a:gd name="T65" fmla="*/ 2147483647 h 180"/>
              <a:gd name="T66" fmla="*/ 2147483647 w 166"/>
              <a:gd name="T67" fmla="*/ 214748364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6" h="180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1"/>
          <p:cNvSpPr>
            <a:spLocks/>
          </p:cNvSpPr>
          <p:nvPr/>
        </p:nvSpPr>
        <p:spPr bwMode="auto">
          <a:xfrm>
            <a:off x="5513388" y="3573463"/>
            <a:ext cx="395287" cy="501650"/>
          </a:xfrm>
          <a:custGeom>
            <a:avLst/>
            <a:gdLst>
              <a:gd name="T0" fmla="*/ 2147483647 w 144"/>
              <a:gd name="T1" fmla="*/ 2147483647 h 168"/>
              <a:gd name="T2" fmla="*/ 2147483647 w 144"/>
              <a:gd name="T3" fmla="*/ 2147483647 h 168"/>
              <a:gd name="T4" fmla="*/ 2147483647 w 144"/>
              <a:gd name="T5" fmla="*/ 2147483647 h 168"/>
              <a:gd name="T6" fmla="*/ 2147483647 w 144"/>
              <a:gd name="T7" fmla="*/ 2147483647 h 168"/>
              <a:gd name="T8" fmla="*/ 2147483647 w 144"/>
              <a:gd name="T9" fmla="*/ 2147483647 h 168"/>
              <a:gd name="T10" fmla="*/ 2147483647 w 144"/>
              <a:gd name="T11" fmla="*/ 2147483647 h 168"/>
              <a:gd name="T12" fmla="*/ 2147483647 w 144"/>
              <a:gd name="T13" fmla="*/ 2147483647 h 168"/>
              <a:gd name="T14" fmla="*/ 2147483647 w 144"/>
              <a:gd name="T15" fmla="*/ 2147483647 h 168"/>
              <a:gd name="T16" fmla="*/ 0 w 144"/>
              <a:gd name="T17" fmla="*/ 2147483647 h 168"/>
              <a:gd name="T18" fmla="*/ 0 w 144"/>
              <a:gd name="T19" fmla="*/ 2147483647 h 168"/>
              <a:gd name="T20" fmla="*/ 2147483647 w 144"/>
              <a:gd name="T21" fmla="*/ 2147483647 h 168"/>
              <a:gd name="T22" fmla="*/ 2147483647 w 144"/>
              <a:gd name="T23" fmla="*/ 2147483647 h 168"/>
              <a:gd name="T24" fmla="*/ 2147483647 w 144"/>
              <a:gd name="T25" fmla="*/ 2147483647 h 168"/>
              <a:gd name="T26" fmla="*/ 2147483647 w 144"/>
              <a:gd name="T27" fmla="*/ 2147483647 h 168"/>
              <a:gd name="T28" fmla="*/ 2147483647 w 144"/>
              <a:gd name="T29" fmla="*/ 2147483647 h 168"/>
              <a:gd name="T30" fmla="*/ 2147483647 w 144"/>
              <a:gd name="T31" fmla="*/ 2147483647 h 168"/>
              <a:gd name="T32" fmla="*/ 2147483647 w 144"/>
              <a:gd name="T33" fmla="*/ 2147483647 h 168"/>
              <a:gd name="T34" fmla="*/ 2147483647 w 144"/>
              <a:gd name="T35" fmla="*/ 2147483647 h 168"/>
              <a:gd name="T36" fmla="*/ 2147483647 w 144"/>
              <a:gd name="T37" fmla="*/ 0 h 168"/>
              <a:gd name="T38" fmla="*/ 2147483647 w 144"/>
              <a:gd name="T39" fmla="*/ 2147483647 h 168"/>
              <a:gd name="T40" fmla="*/ 2147483647 w 144"/>
              <a:gd name="T41" fmla="*/ 2147483647 h 168"/>
              <a:gd name="T42" fmla="*/ 2147483647 w 144"/>
              <a:gd name="T43" fmla="*/ 2147483647 h 168"/>
              <a:gd name="T44" fmla="*/ 2147483647 w 144"/>
              <a:gd name="T45" fmla="*/ 2147483647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168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3" name="Freeform 32"/>
          <p:cNvSpPr>
            <a:spLocks/>
          </p:cNvSpPr>
          <p:nvPr/>
        </p:nvSpPr>
        <p:spPr bwMode="auto">
          <a:xfrm>
            <a:off x="2425700" y="2244725"/>
            <a:ext cx="423863" cy="161925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4" name="Freeform 33"/>
          <p:cNvSpPr>
            <a:spLocks/>
          </p:cNvSpPr>
          <p:nvPr/>
        </p:nvSpPr>
        <p:spPr bwMode="auto">
          <a:xfrm>
            <a:off x="2514600" y="1909763"/>
            <a:ext cx="252413" cy="334962"/>
          </a:xfrm>
          <a:custGeom>
            <a:avLst/>
            <a:gdLst>
              <a:gd name="T0" fmla="*/ 2147483647 w 92"/>
              <a:gd name="T1" fmla="*/ 0 h 112"/>
              <a:gd name="T2" fmla="*/ 2147483647 w 92"/>
              <a:gd name="T3" fmla="*/ 2147483647 h 112"/>
              <a:gd name="T4" fmla="*/ 0 w 92"/>
              <a:gd name="T5" fmla="*/ 2147483647 h 112"/>
              <a:gd name="T6" fmla="*/ 2147483647 w 92"/>
              <a:gd name="T7" fmla="*/ 2147483647 h 112"/>
              <a:gd name="T8" fmla="*/ 2147483647 w 92"/>
              <a:gd name="T9" fmla="*/ 2147483647 h 112"/>
              <a:gd name="T10" fmla="*/ 2147483647 w 92"/>
              <a:gd name="T11" fmla="*/ 2147483647 h 112"/>
              <a:gd name="T12" fmla="*/ 2147483647 w 92"/>
              <a:gd name="T13" fmla="*/ 0 h 112"/>
              <a:gd name="T14" fmla="*/ 2147483647 w 92"/>
              <a:gd name="T15" fmla="*/ 0 h 1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5" name="Freeform 34"/>
          <p:cNvSpPr>
            <a:spLocks/>
          </p:cNvSpPr>
          <p:nvPr/>
        </p:nvSpPr>
        <p:spPr bwMode="auto">
          <a:xfrm>
            <a:off x="2425700" y="3082925"/>
            <a:ext cx="423863" cy="160338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6" name="Freeform 35"/>
          <p:cNvSpPr>
            <a:spLocks/>
          </p:cNvSpPr>
          <p:nvPr/>
        </p:nvSpPr>
        <p:spPr bwMode="auto">
          <a:xfrm>
            <a:off x="2514600" y="2746375"/>
            <a:ext cx="252413" cy="341313"/>
          </a:xfrm>
          <a:custGeom>
            <a:avLst/>
            <a:gdLst>
              <a:gd name="T0" fmla="*/ 2147483647 w 92"/>
              <a:gd name="T1" fmla="*/ 2147483647 h 114"/>
              <a:gd name="T2" fmla="*/ 2147483647 w 92"/>
              <a:gd name="T3" fmla="*/ 2147483647 h 114"/>
              <a:gd name="T4" fmla="*/ 2147483647 w 92"/>
              <a:gd name="T5" fmla="*/ 2147483647 h 114"/>
              <a:gd name="T6" fmla="*/ 2147483647 w 92"/>
              <a:gd name="T7" fmla="*/ 0 h 114"/>
              <a:gd name="T8" fmla="*/ 0 w 92"/>
              <a:gd name="T9" fmla="*/ 2147483647 h 114"/>
              <a:gd name="T10" fmla="*/ 2147483647 w 92"/>
              <a:gd name="T11" fmla="*/ 2147483647 h 114"/>
              <a:gd name="T12" fmla="*/ 2147483647 w 92"/>
              <a:gd name="T13" fmla="*/ 2147483647 h 114"/>
              <a:gd name="T14" fmla="*/ 2147483647 w 92"/>
              <a:gd name="T15" fmla="*/ 2147483647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4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7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avLst/>
            <a:gdLst>
              <a:gd name="T0" fmla="*/ 2147483647 w 160"/>
              <a:gd name="T1" fmla="*/ 0 h 112"/>
              <a:gd name="T2" fmla="*/ 2147483647 w 160"/>
              <a:gd name="T3" fmla="*/ 0 h 112"/>
              <a:gd name="T4" fmla="*/ 2147483647 w 160"/>
              <a:gd name="T5" fmla="*/ 0 h 112"/>
              <a:gd name="T6" fmla="*/ 2147483647 w 160"/>
              <a:gd name="T7" fmla="*/ 2147483647 h 112"/>
              <a:gd name="T8" fmla="*/ 2147483647 w 160"/>
              <a:gd name="T9" fmla="*/ 2147483647 h 112"/>
              <a:gd name="T10" fmla="*/ 2147483647 w 160"/>
              <a:gd name="T11" fmla="*/ 2147483647 h 112"/>
              <a:gd name="T12" fmla="*/ 2147483647 w 160"/>
              <a:gd name="T13" fmla="*/ 2147483647 h 112"/>
              <a:gd name="T14" fmla="*/ 2147483647 w 160"/>
              <a:gd name="T15" fmla="*/ 2147483647 h 112"/>
              <a:gd name="T16" fmla="*/ 0 w 160"/>
              <a:gd name="T17" fmla="*/ 2147483647 h 112"/>
              <a:gd name="T18" fmla="*/ 0 w 160"/>
              <a:gd name="T19" fmla="*/ 2147483647 h 112"/>
              <a:gd name="T20" fmla="*/ 0 w 160"/>
              <a:gd name="T21" fmla="*/ 2147483647 h 112"/>
              <a:gd name="T22" fmla="*/ 0 w 160"/>
              <a:gd name="T23" fmla="*/ 0 h 112"/>
              <a:gd name="T24" fmla="*/ 2147483647 w 160"/>
              <a:gd name="T25" fmla="*/ 0 h 112"/>
              <a:gd name="T26" fmla="*/ 2147483647 w 160"/>
              <a:gd name="T27" fmla="*/ 0 h 112"/>
              <a:gd name="T28" fmla="*/ 2147483647 w 160"/>
              <a:gd name="T29" fmla="*/ 2147483647 h 112"/>
              <a:gd name="T30" fmla="*/ 2147483647 w 160"/>
              <a:gd name="T31" fmla="*/ 2147483647 h 112"/>
              <a:gd name="T32" fmla="*/ 2147483647 w 160"/>
              <a:gd name="T33" fmla="*/ 2147483647 h 112"/>
              <a:gd name="T34" fmla="*/ 2147483647 w 160"/>
              <a:gd name="T35" fmla="*/ 2147483647 h 112"/>
              <a:gd name="T36" fmla="*/ 2147483647 w 160"/>
              <a:gd name="T37" fmla="*/ 2147483647 h 112"/>
              <a:gd name="T38" fmla="*/ 2147483647 w 160"/>
              <a:gd name="T39" fmla="*/ 2147483647 h 112"/>
              <a:gd name="T40" fmla="*/ 2147483647 w 160"/>
              <a:gd name="T41" fmla="*/ 2147483647 h 112"/>
              <a:gd name="T42" fmla="*/ 2147483647 w 160"/>
              <a:gd name="T43" fmla="*/ 2147483647 h 112"/>
              <a:gd name="T44" fmla="*/ 2147483647 w 160"/>
              <a:gd name="T45" fmla="*/ 2147483647 h 112"/>
              <a:gd name="T46" fmla="*/ 2147483647 w 160"/>
              <a:gd name="T47" fmla="*/ 2147483647 h 112"/>
              <a:gd name="T48" fmla="*/ 2147483647 w 160"/>
              <a:gd name="T49" fmla="*/ 2147483647 h 112"/>
              <a:gd name="T50" fmla="*/ 2147483647 w 160"/>
              <a:gd name="T51" fmla="*/ 2147483647 h 112"/>
              <a:gd name="T52" fmla="*/ 2147483647 w 160"/>
              <a:gd name="T53" fmla="*/ 2147483647 h 112"/>
              <a:gd name="T54" fmla="*/ 2147483647 w 160"/>
              <a:gd name="T55" fmla="*/ 2147483647 h 112"/>
              <a:gd name="T56" fmla="*/ 2147483647 w 160"/>
              <a:gd name="T57" fmla="*/ 2147483647 h 112"/>
              <a:gd name="T58" fmla="*/ 2147483647 w 160"/>
              <a:gd name="T59" fmla="*/ 2147483647 h 112"/>
              <a:gd name="T60" fmla="*/ 2147483647 w 160"/>
              <a:gd name="T61" fmla="*/ 2147483647 h 112"/>
              <a:gd name="T62" fmla="*/ 2147483647 w 160"/>
              <a:gd name="T63" fmla="*/ 2147483647 h 112"/>
              <a:gd name="T64" fmla="*/ 2147483647 w 160"/>
              <a:gd name="T65" fmla="*/ 2147483647 h 112"/>
              <a:gd name="T66" fmla="*/ 2147483647 w 160"/>
              <a:gd name="T67" fmla="*/ 2147483647 h 112"/>
              <a:gd name="T68" fmla="*/ 2147483647 w 160"/>
              <a:gd name="T69" fmla="*/ 2147483647 h 112"/>
              <a:gd name="T70" fmla="*/ 2147483647 w 160"/>
              <a:gd name="T71" fmla="*/ 2147483647 h 112"/>
              <a:gd name="T72" fmla="*/ 2147483647 w 160"/>
              <a:gd name="T73" fmla="*/ 2147483647 h 1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12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8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avLst/>
            <a:gdLst>
              <a:gd name="T0" fmla="*/ 0 w 154"/>
              <a:gd name="T1" fmla="*/ 2147483647 h 168"/>
              <a:gd name="T2" fmla="*/ 2147483647 w 154"/>
              <a:gd name="T3" fmla="*/ 2147483647 h 168"/>
              <a:gd name="T4" fmla="*/ 2147483647 w 154"/>
              <a:gd name="T5" fmla="*/ 0 h 168"/>
              <a:gd name="T6" fmla="*/ 2147483647 w 154"/>
              <a:gd name="T7" fmla="*/ 0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2147483647 w 154"/>
              <a:gd name="T21" fmla="*/ 2147483647 h 168"/>
              <a:gd name="T22" fmla="*/ 0 w 154"/>
              <a:gd name="T23" fmla="*/ 2147483647 h 168"/>
              <a:gd name="T24" fmla="*/ 0 w 154"/>
              <a:gd name="T25" fmla="*/ 2147483647 h 168"/>
              <a:gd name="T26" fmla="*/ 0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168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9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avLst/>
            <a:gdLst>
              <a:gd name="T0" fmla="*/ 2147483647 w 190"/>
              <a:gd name="T1" fmla="*/ 0 h 176"/>
              <a:gd name="T2" fmla="*/ 2147483647 w 190"/>
              <a:gd name="T3" fmla="*/ 2147483647 h 176"/>
              <a:gd name="T4" fmla="*/ 2147483647 w 190"/>
              <a:gd name="T5" fmla="*/ 2147483647 h 176"/>
              <a:gd name="T6" fmla="*/ 2147483647 w 190"/>
              <a:gd name="T7" fmla="*/ 2147483647 h 176"/>
              <a:gd name="T8" fmla="*/ 2147483647 w 190"/>
              <a:gd name="T9" fmla="*/ 2147483647 h 176"/>
              <a:gd name="T10" fmla="*/ 2147483647 w 190"/>
              <a:gd name="T11" fmla="*/ 2147483647 h 176"/>
              <a:gd name="T12" fmla="*/ 2147483647 w 190"/>
              <a:gd name="T13" fmla="*/ 2147483647 h 176"/>
              <a:gd name="T14" fmla="*/ 2147483647 w 190"/>
              <a:gd name="T15" fmla="*/ 2147483647 h 176"/>
              <a:gd name="T16" fmla="*/ 2147483647 w 190"/>
              <a:gd name="T17" fmla="*/ 2147483647 h 176"/>
              <a:gd name="T18" fmla="*/ 2147483647 w 190"/>
              <a:gd name="T19" fmla="*/ 2147483647 h 176"/>
              <a:gd name="T20" fmla="*/ 2147483647 w 190"/>
              <a:gd name="T21" fmla="*/ 2147483647 h 176"/>
              <a:gd name="T22" fmla="*/ 2147483647 w 190"/>
              <a:gd name="T23" fmla="*/ 2147483647 h 176"/>
              <a:gd name="T24" fmla="*/ 2147483647 w 190"/>
              <a:gd name="T25" fmla="*/ 2147483647 h 176"/>
              <a:gd name="T26" fmla="*/ 0 w 190"/>
              <a:gd name="T27" fmla="*/ 2147483647 h 176"/>
              <a:gd name="T28" fmla="*/ 2147483647 w 190"/>
              <a:gd name="T29" fmla="*/ 2147483647 h 176"/>
              <a:gd name="T30" fmla="*/ 2147483647 w 190"/>
              <a:gd name="T31" fmla="*/ 2147483647 h 176"/>
              <a:gd name="T32" fmla="*/ 2147483647 w 190"/>
              <a:gd name="T33" fmla="*/ 0 h 176"/>
              <a:gd name="T34" fmla="*/ 2147483647 w 190"/>
              <a:gd name="T35" fmla="*/ 2147483647 h 176"/>
              <a:gd name="T36" fmla="*/ 2147483647 w 190"/>
              <a:gd name="T37" fmla="*/ 2147483647 h 176"/>
              <a:gd name="T38" fmla="*/ 2147483647 w 190"/>
              <a:gd name="T39" fmla="*/ 2147483647 h 176"/>
              <a:gd name="T40" fmla="*/ 2147483647 w 190"/>
              <a:gd name="T41" fmla="*/ 2147483647 h 176"/>
              <a:gd name="T42" fmla="*/ 2147483647 w 190"/>
              <a:gd name="T43" fmla="*/ 2147483647 h 176"/>
              <a:gd name="T44" fmla="*/ 2147483647 w 190"/>
              <a:gd name="T45" fmla="*/ 2147483647 h 176"/>
              <a:gd name="T46" fmla="*/ 2147483647 w 190"/>
              <a:gd name="T47" fmla="*/ 2147483647 h 176"/>
              <a:gd name="T48" fmla="*/ 2147483647 w 190"/>
              <a:gd name="T49" fmla="*/ 2147483647 h 176"/>
              <a:gd name="T50" fmla="*/ 2147483647 w 190"/>
              <a:gd name="T51" fmla="*/ 2147483647 h 176"/>
              <a:gd name="T52" fmla="*/ 2147483647 w 190"/>
              <a:gd name="T53" fmla="*/ 2147483647 h 176"/>
              <a:gd name="T54" fmla="*/ 2147483647 w 190"/>
              <a:gd name="T55" fmla="*/ 2147483647 h 176"/>
              <a:gd name="T56" fmla="*/ 2147483647 w 190"/>
              <a:gd name="T57" fmla="*/ 2147483647 h 176"/>
              <a:gd name="T58" fmla="*/ 2147483647 w 190"/>
              <a:gd name="T59" fmla="*/ 2147483647 h 176"/>
              <a:gd name="T60" fmla="*/ 2147483647 w 190"/>
              <a:gd name="T61" fmla="*/ 2147483647 h 176"/>
              <a:gd name="T62" fmla="*/ 2147483647 w 190"/>
              <a:gd name="T63" fmla="*/ 2147483647 h 176"/>
              <a:gd name="T64" fmla="*/ 2147483647 w 190"/>
              <a:gd name="T65" fmla="*/ 2147483647 h 176"/>
              <a:gd name="T66" fmla="*/ 2147483647 w 190"/>
              <a:gd name="T67" fmla="*/ 2147483647 h 176"/>
              <a:gd name="T68" fmla="*/ 2147483647 w 190"/>
              <a:gd name="T69" fmla="*/ 2147483647 h 176"/>
              <a:gd name="T70" fmla="*/ 2147483647 w 190"/>
              <a:gd name="T71" fmla="*/ 2147483647 h 176"/>
              <a:gd name="T72" fmla="*/ 2147483647 w 190"/>
              <a:gd name="T73" fmla="*/ 2147483647 h 176"/>
              <a:gd name="T74" fmla="*/ 2147483647 w 190"/>
              <a:gd name="T75" fmla="*/ 2147483647 h 176"/>
              <a:gd name="T76" fmla="*/ 2147483647 w 190"/>
              <a:gd name="T77" fmla="*/ 2147483647 h 176"/>
              <a:gd name="T78" fmla="*/ 2147483647 w 190"/>
              <a:gd name="T79" fmla="*/ 2147483647 h 176"/>
              <a:gd name="T80" fmla="*/ 2147483647 w 190"/>
              <a:gd name="T81" fmla="*/ 2147483647 h 176"/>
              <a:gd name="T82" fmla="*/ 2147483647 w 190"/>
              <a:gd name="T83" fmla="*/ 2147483647 h 176"/>
              <a:gd name="T84" fmla="*/ 2147483647 w 190"/>
              <a:gd name="T85" fmla="*/ 2147483647 h 176"/>
              <a:gd name="T86" fmla="*/ 2147483647 w 190"/>
              <a:gd name="T87" fmla="*/ 2147483647 h 176"/>
              <a:gd name="T88" fmla="*/ 2147483647 w 190"/>
              <a:gd name="T89" fmla="*/ 2147483647 h 176"/>
              <a:gd name="T90" fmla="*/ 2147483647 w 190"/>
              <a:gd name="T91" fmla="*/ 2147483647 h 176"/>
              <a:gd name="T92" fmla="*/ 2147483647 w 190"/>
              <a:gd name="T93" fmla="*/ 2147483647 h 176"/>
              <a:gd name="T94" fmla="*/ 2147483647 w 190"/>
              <a:gd name="T95" fmla="*/ 2147483647 h 176"/>
              <a:gd name="T96" fmla="*/ 2147483647 w 190"/>
              <a:gd name="T97" fmla="*/ 2147483647 h 176"/>
              <a:gd name="T98" fmla="*/ 2147483647 w 190"/>
              <a:gd name="T99" fmla="*/ 2147483647 h 176"/>
              <a:gd name="T100" fmla="*/ 2147483647 w 190"/>
              <a:gd name="T101" fmla="*/ 2147483647 h 176"/>
              <a:gd name="T102" fmla="*/ 2147483647 w 190"/>
              <a:gd name="T103" fmla="*/ 2147483647 h 176"/>
              <a:gd name="T104" fmla="*/ 2147483647 w 190"/>
              <a:gd name="T105" fmla="*/ 2147483647 h 176"/>
              <a:gd name="T106" fmla="*/ 2147483647 w 190"/>
              <a:gd name="T107" fmla="*/ 2147483647 h 176"/>
              <a:gd name="T108" fmla="*/ 2147483647 w 190"/>
              <a:gd name="T109" fmla="*/ 2147483647 h 1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0" h="176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0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avLst/>
            <a:gdLst>
              <a:gd name="T0" fmla="*/ 2147483647 w 120"/>
              <a:gd name="T1" fmla="*/ 0 h 166"/>
              <a:gd name="T2" fmla="*/ 2147483647 w 120"/>
              <a:gd name="T3" fmla="*/ 0 h 166"/>
              <a:gd name="T4" fmla="*/ 2147483647 w 120"/>
              <a:gd name="T5" fmla="*/ 0 h 166"/>
              <a:gd name="T6" fmla="*/ 2147483647 w 120"/>
              <a:gd name="T7" fmla="*/ 2147483647 h 166"/>
              <a:gd name="T8" fmla="*/ 2147483647 w 120"/>
              <a:gd name="T9" fmla="*/ 2147483647 h 166"/>
              <a:gd name="T10" fmla="*/ 2147483647 w 120"/>
              <a:gd name="T11" fmla="*/ 2147483647 h 166"/>
              <a:gd name="T12" fmla="*/ 2147483647 w 120"/>
              <a:gd name="T13" fmla="*/ 2147483647 h 166"/>
              <a:gd name="T14" fmla="*/ 2147483647 w 120"/>
              <a:gd name="T15" fmla="*/ 2147483647 h 166"/>
              <a:gd name="T16" fmla="*/ 2147483647 w 120"/>
              <a:gd name="T17" fmla="*/ 2147483647 h 166"/>
              <a:gd name="T18" fmla="*/ 2147483647 w 120"/>
              <a:gd name="T19" fmla="*/ 2147483647 h 166"/>
              <a:gd name="T20" fmla="*/ 2147483647 w 120"/>
              <a:gd name="T21" fmla="*/ 2147483647 h 166"/>
              <a:gd name="T22" fmla="*/ 2147483647 w 120"/>
              <a:gd name="T23" fmla="*/ 2147483647 h 166"/>
              <a:gd name="T24" fmla="*/ 2147483647 w 120"/>
              <a:gd name="T25" fmla="*/ 2147483647 h 166"/>
              <a:gd name="T26" fmla="*/ 2147483647 w 120"/>
              <a:gd name="T27" fmla="*/ 2147483647 h 166"/>
              <a:gd name="T28" fmla="*/ 2147483647 w 120"/>
              <a:gd name="T29" fmla="*/ 2147483647 h 166"/>
              <a:gd name="T30" fmla="*/ 2147483647 w 120"/>
              <a:gd name="T31" fmla="*/ 2147483647 h 166"/>
              <a:gd name="T32" fmla="*/ 2147483647 w 120"/>
              <a:gd name="T33" fmla="*/ 2147483647 h 166"/>
              <a:gd name="T34" fmla="*/ 0 w 120"/>
              <a:gd name="T35" fmla="*/ 2147483647 h 166"/>
              <a:gd name="T36" fmla="*/ 0 w 120"/>
              <a:gd name="T37" fmla="*/ 2147483647 h 166"/>
              <a:gd name="T38" fmla="*/ 0 w 120"/>
              <a:gd name="T39" fmla="*/ 2147483647 h 166"/>
              <a:gd name="T40" fmla="*/ 0 w 120"/>
              <a:gd name="T41" fmla="*/ 2147483647 h 166"/>
              <a:gd name="T42" fmla="*/ 0 w 120"/>
              <a:gd name="T43" fmla="*/ 2147483647 h 166"/>
              <a:gd name="T44" fmla="*/ 2147483647 w 120"/>
              <a:gd name="T45" fmla="*/ 2147483647 h 166"/>
              <a:gd name="T46" fmla="*/ 2147483647 w 120"/>
              <a:gd name="T47" fmla="*/ 2147483647 h 166"/>
              <a:gd name="T48" fmla="*/ 2147483647 w 120"/>
              <a:gd name="T49" fmla="*/ 0 h 166"/>
              <a:gd name="T50" fmla="*/ 2147483647 w 120"/>
              <a:gd name="T51" fmla="*/ 0 h 166"/>
              <a:gd name="T52" fmla="*/ 2147483647 w 120"/>
              <a:gd name="T53" fmla="*/ 2147483647 h 166"/>
              <a:gd name="T54" fmla="*/ 2147483647 w 120"/>
              <a:gd name="T55" fmla="*/ 2147483647 h 166"/>
              <a:gd name="T56" fmla="*/ 2147483647 w 120"/>
              <a:gd name="T57" fmla="*/ 2147483647 h 166"/>
              <a:gd name="T58" fmla="*/ 2147483647 w 120"/>
              <a:gd name="T59" fmla="*/ 2147483647 h 166"/>
              <a:gd name="T60" fmla="*/ 2147483647 w 120"/>
              <a:gd name="T61" fmla="*/ 2147483647 h 166"/>
              <a:gd name="T62" fmla="*/ 2147483647 w 120"/>
              <a:gd name="T63" fmla="*/ 2147483647 h 166"/>
              <a:gd name="T64" fmla="*/ 2147483647 w 120"/>
              <a:gd name="T65" fmla="*/ 2147483647 h 166"/>
              <a:gd name="T66" fmla="*/ 2147483647 w 120"/>
              <a:gd name="T67" fmla="*/ 2147483647 h 166"/>
              <a:gd name="T68" fmla="*/ 2147483647 w 120"/>
              <a:gd name="T69" fmla="*/ 2147483647 h 166"/>
              <a:gd name="T70" fmla="*/ 2147483647 w 120"/>
              <a:gd name="T71" fmla="*/ 2147483647 h 166"/>
              <a:gd name="T72" fmla="*/ 2147483647 w 120"/>
              <a:gd name="T73" fmla="*/ 2147483647 h 166"/>
              <a:gd name="T74" fmla="*/ 2147483647 w 120"/>
              <a:gd name="T75" fmla="*/ 2147483647 h 166"/>
              <a:gd name="T76" fmla="*/ 2147483647 w 120"/>
              <a:gd name="T77" fmla="*/ 2147483647 h 166"/>
              <a:gd name="T78" fmla="*/ 2147483647 w 120"/>
              <a:gd name="T79" fmla="*/ 2147483647 h 166"/>
              <a:gd name="T80" fmla="*/ 2147483647 w 120"/>
              <a:gd name="T81" fmla="*/ 2147483647 h 166"/>
              <a:gd name="T82" fmla="*/ 2147483647 w 120"/>
              <a:gd name="T83" fmla="*/ 2147483647 h 166"/>
              <a:gd name="T84" fmla="*/ 2147483647 w 120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0" h="166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1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avLst/>
            <a:gdLst>
              <a:gd name="T0" fmla="*/ 2147483647 w 104"/>
              <a:gd name="T1" fmla="*/ 0 h 180"/>
              <a:gd name="T2" fmla="*/ 0 w 104"/>
              <a:gd name="T3" fmla="*/ 2147483647 h 180"/>
              <a:gd name="T4" fmla="*/ 0 w 104"/>
              <a:gd name="T5" fmla="*/ 0 h 180"/>
              <a:gd name="T6" fmla="*/ 2147483647 w 104"/>
              <a:gd name="T7" fmla="*/ 2147483647 h 180"/>
              <a:gd name="T8" fmla="*/ 2147483647 w 104"/>
              <a:gd name="T9" fmla="*/ 2147483647 h 180"/>
              <a:gd name="T10" fmla="*/ 2147483647 w 104"/>
              <a:gd name="T11" fmla="*/ 2147483647 h 180"/>
              <a:gd name="T12" fmla="*/ 2147483647 w 104"/>
              <a:gd name="T13" fmla="*/ 2147483647 h 180"/>
              <a:gd name="T14" fmla="*/ 2147483647 w 104"/>
              <a:gd name="T15" fmla="*/ 2147483647 h 180"/>
              <a:gd name="T16" fmla="*/ 2147483647 w 104"/>
              <a:gd name="T17" fmla="*/ 2147483647 h 180"/>
              <a:gd name="T18" fmla="*/ 2147483647 w 104"/>
              <a:gd name="T19" fmla="*/ 2147483647 h 180"/>
              <a:gd name="T20" fmla="*/ 2147483647 w 104"/>
              <a:gd name="T21" fmla="*/ 2147483647 h 180"/>
              <a:gd name="T22" fmla="*/ 2147483647 w 104"/>
              <a:gd name="T23" fmla="*/ 2147483647 h 180"/>
              <a:gd name="T24" fmla="*/ 2147483647 w 104"/>
              <a:gd name="T25" fmla="*/ 2147483647 h 180"/>
              <a:gd name="T26" fmla="*/ 2147483647 w 104"/>
              <a:gd name="T27" fmla="*/ 2147483647 h 180"/>
              <a:gd name="T28" fmla="*/ 2147483647 w 104"/>
              <a:gd name="T29" fmla="*/ 2147483647 h 180"/>
              <a:gd name="T30" fmla="*/ 2147483647 w 104"/>
              <a:gd name="T31" fmla="*/ 2147483647 h 180"/>
              <a:gd name="T32" fmla="*/ 2147483647 w 104"/>
              <a:gd name="T33" fmla="*/ 2147483647 h 180"/>
              <a:gd name="T34" fmla="*/ 2147483647 w 104"/>
              <a:gd name="T35" fmla="*/ 2147483647 h 180"/>
              <a:gd name="T36" fmla="*/ 2147483647 w 104"/>
              <a:gd name="T37" fmla="*/ 2147483647 h 180"/>
              <a:gd name="T38" fmla="*/ 2147483647 w 104"/>
              <a:gd name="T39" fmla="*/ 2147483647 h 180"/>
              <a:gd name="T40" fmla="*/ 2147483647 w 104"/>
              <a:gd name="T41" fmla="*/ 2147483647 h 180"/>
              <a:gd name="T42" fmla="*/ 2147483647 w 104"/>
              <a:gd name="T43" fmla="*/ 2147483647 h 180"/>
              <a:gd name="T44" fmla="*/ 2147483647 w 104"/>
              <a:gd name="T45" fmla="*/ 2147483647 h 180"/>
              <a:gd name="T46" fmla="*/ 2147483647 w 104"/>
              <a:gd name="T47" fmla="*/ 2147483647 h 180"/>
              <a:gd name="T48" fmla="*/ 2147483647 w 104"/>
              <a:gd name="T49" fmla="*/ 2147483647 h 180"/>
              <a:gd name="T50" fmla="*/ 2147483647 w 104"/>
              <a:gd name="T51" fmla="*/ 2147483647 h 180"/>
              <a:gd name="T52" fmla="*/ 2147483647 w 104"/>
              <a:gd name="T53" fmla="*/ 2147483647 h 180"/>
              <a:gd name="T54" fmla="*/ 2147483647 w 104"/>
              <a:gd name="T55" fmla="*/ 2147483647 h 180"/>
              <a:gd name="T56" fmla="*/ 2147483647 w 104"/>
              <a:gd name="T57" fmla="*/ 2147483647 h 180"/>
              <a:gd name="T58" fmla="*/ 2147483647 w 104"/>
              <a:gd name="T59" fmla="*/ 2147483647 h 180"/>
              <a:gd name="T60" fmla="*/ 2147483647 w 104"/>
              <a:gd name="T61" fmla="*/ 2147483647 h 180"/>
              <a:gd name="T62" fmla="*/ 2147483647 w 104"/>
              <a:gd name="T63" fmla="*/ 2147483647 h 180"/>
              <a:gd name="T64" fmla="*/ 2147483647 w 104"/>
              <a:gd name="T65" fmla="*/ 2147483647 h 180"/>
              <a:gd name="T66" fmla="*/ 2147483647 w 104"/>
              <a:gd name="T67" fmla="*/ 2147483647 h 180"/>
              <a:gd name="T68" fmla="*/ 2147483647 w 104"/>
              <a:gd name="T69" fmla="*/ 2147483647 h 180"/>
              <a:gd name="T70" fmla="*/ 2147483647 w 104"/>
              <a:gd name="T71" fmla="*/ 2147483647 h 180"/>
              <a:gd name="T72" fmla="*/ 2147483647 w 104"/>
              <a:gd name="T73" fmla="*/ 2147483647 h 180"/>
              <a:gd name="T74" fmla="*/ 2147483647 w 104"/>
              <a:gd name="T75" fmla="*/ 2147483647 h 180"/>
              <a:gd name="T76" fmla="*/ 2147483647 w 10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4" h="180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2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avLst/>
            <a:gdLst>
              <a:gd name="T0" fmla="*/ 2147483647 w 138"/>
              <a:gd name="T1" fmla="*/ 0 h 174"/>
              <a:gd name="T2" fmla="*/ 2147483647 w 138"/>
              <a:gd name="T3" fmla="*/ 2147483647 h 174"/>
              <a:gd name="T4" fmla="*/ 2147483647 w 138"/>
              <a:gd name="T5" fmla="*/ 2147483647 h 174"/>
              <a:gd name="T6" fmla="*/ 2147483647 w 138"/>
              <a:gd name="T7" fmla="*/ 2147483647 h 174"/>
              <a:gd name="T8" fmla="*/ 2147483647 w 138"/>
              <a:gd name="T9" fmla="*/ 2147483647 h 174"/>
              <a:gd name="T10" fmla="*/ 2147483647 w 138"/>
              <a:gd name="T11" fmla="*/ 2147483647 h 174"/>
              <a:gd name="T12" fmla="*/ 2147483647 w 138"/>
              <a:gd name="T13" fmla="*/ 2147483647 h 174"/>
              <a:gd name="T14" fmla="*/ 2147483647 w 138"/>
              <a:gd name="T15" fmla="*/ 2147483647 h 174"/>
              <a:gd name="T16" fmla="*/ 2147483647 w 138"/>
              <a:gd name="T17" fmla="*/ 2147483647 h 174"/>
              <a:gd name="T18" fmla="*/ 2147483647 w 138"/>
              <a:gd name="T19" fmla="*/ 2147483647 h 174"/>
              <a:gd name="T20" fmla="*/ 2147483647 w 138"/>
              <a:gd name="T21" fmla="*/ 2147483647 h 174"/>
              <a:gd name="T22" fmla="*/ 2147483647 w 138"/>
              <a:gd name="T23" fmla="*/ 2147483647 h 174"/>
              <a:gd name="T24" fmla="*/ 2147483647 w 138"/>
              <a:gd name="T25" fmla="*/ 2147483647 h 174"/>
              <a:gd name="T26" fmla="*/ 2147483647 w 138"/>
              <a:gd name="T27" fmla="*/ 2147483647 h 174"/>
              <a:gd name="T28" fmla="*/ 2147483647 w 138"/>
              <a:gd name="T29" fmla="*/ 2147483647 h 174"/>
              <a:gd name="T30" fmla="*/ 2147483647 w 138"/>
              <a:gd name="T31" fmla="*/ 2147483647 h 174"/>
              <a:gd name="T32" fmla="*/ 2147483647 w 138"/>
              <a:gd name="T33" fmla="*/ 2147483647 h 174"/>
              <a:gd name="T34" fmla="*/ 0 w 138"/>
              <a:gd name="T35" fmla="*/ 2147483647 h 174"/>
              <a:gd name="T36" fmla="*/ 0 w 138"/>
              <a:gd name="T37" fmla="*/ 2147483647 h 174"/>
              <a:gd name="T38" fmla="*/ 2147483647 w 138"/>
              <a:gd name="T39" fmla="*/ 2147483647 h 174"/>
              <a:gd name="T40" fmla="*/ 2147483647 w 138"/>
              <a:gd name="T41" fmla="*/ 2147483647 h 174"/>
              <a:gd name="T42" fmla="*/ 2147483647 w 138"/>
              <a:gd name="T43" fmla="*/ 0 h 174"/>
              <a:gd name="T44" fmla="*/ 2147483647 w 138"/>
              <a:gd name="T45" fmla="*/ 2147483647 h 174"/>
              <a:gd name="T46" fmla="*/ 2147483647 w 138"/>
              <a:gd name="T47" fmla="*/ 2147483647 h 174"/>
              <a:gd name="T48" fmla="*/ 2147483647 w 138"/>
              <a:gd name="T49" fmla="*/ 2147483647 h 174"/>
              <a:gd name="T50" fmla="*/ 2147483647 w 138"/>
              <a:gd name="T51" fmla="*/ 2147483647 h 174"/>
              <a:gd name="T52" fmla="*/ 2147483647 w 138"/>
              <a:gd name="T53" fmla="*/ 2147483647 h 174"/>
              <a:gd name="T54" fmla="*/ 2147483647 w 138"/>
              <a:gd name="T55" fmla="*/ 2147483647 h 174"/>
              <a:gd name="T56" fmla="*/ 2147483647 w 138"/>
              <a:gd name="T57" fmla="*/ 2147483647 h 174"/>
              <a:gd name="T58" fmla="*/ 2147483647 w 138"/>
              <a:gd name="T59" fmla="*/ 2147483647 h 174"/>
              <a:gd name="T60" fmla="*/ 2147483647 w 138"/>
              <a:gd name="T61" fmla="*/ 2147483647 h 174"/>
              <a:gd name="T62" fmla="*/ 2147483647 w 138"/>
              <a:gd name="T63" fmla="*/ 2147483647 h 174"/>
              <a:gd name="T64" fmla="*/ 2147483647 w 138"/>
              <a:gd name="T65" fmla="*/ 2147483647 h 174"/>
              <a:gd name="T66" fmla="*/ 2147483647 w 138"/>
              <a:gd name="T67" fmla="*/ 2147483647 h 174"/>
              <a:gd name="T68" fmla="*/ 2147483647 w 138"/>
              <a:gd name="T69" fmla="*/ 2147483647 h 174"/>
              <a:gd name="T70" fmla="*/ 2147483647 w 138"/>
              <a:gd name="T71" fmla="*/ 2147483647 h 174"/>
              <a:gd name="T72" fmla="*/ 2147483647 w 138"/>
              <a:gd name="T73" fmla="*/ 2147483647 h 174"/>
              <a:gd name="T74" fmla="*/ 2147483647 w 138"/>
              <a:gd name="T75" fmla="*/ 2147483647 h 1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8" h="174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3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avLst/>
            <a:gdLst>
              <a:gd name="T0" fmla="*/ 2147483647 w 124"/>
              <a:gd name="T1" fmla="*/ 2147483647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0 h 180"/>
              <a:gd name="T12" fmla="*/ 2147483647 w 124"/>
              <a:gd name="T13" fmla="*/ 0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2147483647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2147483647 h 180"/>
              <a:gd name="T34" fmla="*/ 2147483647 w 124"/>
              <a:gd name="T35" fmla="*/ 2147483647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0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4" h="180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4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avLst/>
            <a:gdLst>
              <a:gd name="T0" fmla="*/ 2147483647 w 170"/>
              <a:gd name="T1" fmla="*/ 2147483647 h 134"/>
              <a:gd name="T2" fmla="*/ 2147483647 w 170"/>
              <a:gd name="T3" fmla="*/ 2147483647 h 134"/>
              <a:gd name="T4" fmla="*/ 2147483647 w 170"/>
              <a:gd name="T5" fmla="*/ 2147483647 h 134"/>
              <a:gd name="T6" fmla="*/ 2147483647 w 170"/>
              <a:gd name="T7" fmla="*/ 2147483647 h 134"/>
              <a:gd name="T8" fmla="*/ 2147483647 w 170"/>
              <a:gd name="T9" fmla="*/ 2147483647 h 134"/>
              <a:gd name="T10" fmla="*/ 2147483647 w 170"/>
              <a:gd name="T11" fmla="*/ 0 h 134"/>
              <a:gd name="T12" fmla="*/ 2147483647 w 170"/>
              <a:gd name="T13" fmla="*/ 0 h 134"/>
              <a:gd name="T14" fmla="*/ 2147483647 w 170"/>
              <a:gd name="T15" fmla="*/ 0 h 134"/>
              <a:gd name="T16" fmla="*/ 2147483647 w 170"/>
              <a:gd name="T17" fmla="*/ 0 h 134"/>
              <a:gd name="T18" fmla="*/ 2147483647 w 170"/>
              <a:gd name="T19" fmla="*/ 2147483647 h 134"/>
              <a:gd name="T20" fmla="*/ 2147483647 w 170"/>
              <a:gd name="T21" fmla="*/ 2147483647 h 134"/>
              <a:gd name="T22" fmla="*/ 2147483647 w 170"/>
              <a:gd name="T23" fmla="*/ 2147483647 h 134"/>
              <a:gd name="T24" fmla="*/ 2147483647 w 170"/>
              <a:gd name="T25" fmla="*/ 2147483647 h 134"/>
              <a:gd name="T26" fmla="*/ 2147483647 w 170"/>
              <a:gd name="T27" fmla="*/ 2147483647 h 134"/>
              <a:gd name="T28" fmla="*/ 2147483647 w 170"/>
              <a:gd name="T29" fmla="*/ 2147483647 h 134"/>
              <a:gd name="T30" fmla="*/ 2147483647 w 170"/>
              <a:gd name="T31" fmla="*/ 2147483647 h 134"/>
              <a:gd name="T32" fmla="*/ 0 w 170"/>
              <a:gd name="T33" fmla="*/ 2147483647 h 134"/>
              <a:gd name="T34" fmla="*/ 0 w 170"/>
              <a:gd name="T35" fmla="*/ 2147483647 h 134"/>
              <a:gd name="T36" fmla="*/ 2147483647 w 170"/>
              <a:gd name="T37" fmla="*/ 2147483647 h 134"/>
              <a:gd name="T38" fmla="*/ 2147483647 w 170"/>
              <a:gd name="T39" fmla="*/ 2147483647 h 134"/>
              <a:gd name="T40" fmla="*/ 2147483647 w 170"/>
              <a:gd name="T41" fmla="*/ 2147483647 h 134"/>
              <a:gd name="T42" fmla="*/ 2147483647 w 170"/>
              <a:gd name="T43" fmla="*/ 2147483647 h 134"/>
              <a:gd name="T44" fmla="*/ 2147483647 w 170"/>
              <a:gd name="T45" fmla="*/ 2147483647 h 134"/>
              <a:gd name="T46" fmla="*/ 2147483647 w 170"/>
              <a:gd name="T47" fmla="*/ 2147483647 h 134"/>
              <a:gd name="T48" fmla="*/ 2147483647 w 170"/>
              <a:gd name="T49" fmla="*/ 2147483647 h 134"/>
              <a:gd name="T50" fmla="*/ 2147483647 w 170"/>
              <a:gd name="T51" fmla="*/ 2147483647 h 1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0" h="134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5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avLst/>
            <a:gdLst>
              <a:gd name="T0" fmla="*/ 2147483647 w 154"/>
              <a:gd name="T1" fmla="*/ 2147483647 h 48"/>
              <a:gd name="T2" fmla="*/ 2147483647 w 154"/>
              <a:gd name="T3" fmla="*/ 2147483647 h 48"/>
              <a:gd name="T4" fmla="*/ 2147483647 w 154"/>
              <a:gd name="T5" fmla="*/ 2147483647 h 48"/>
              <a:gd name="T6" fmla="*/ 2147483647 w 154"/>
              <a:gd name="T7" fmla="*/ 0 h 48"/>
              <a:gd name="T8" fmla="*/ 2147483647 w 154"/>
              <a:gd name="T9" fmla="*/ 2147483647 h 48"/>
              <a:gd name="T10" fmla="*/ 2147483647 w 154"/>
              <a:gd name="T11" fmla="*/ 2147483647 h 48"/>
              <a:gd name="T12" fmla="*/ 2147483647 w 154"/>
              <a:gd name="T13" fmla="*/ 2147483647 h 48"/>
              <a:gd name="T14" fmla="*/ 2147483647 w 154"/>
              <a:gd name="T15" fmla="*/ 2147483647 h 48"/>
              <a:gd name="T16" fmla="*/ 0 w 154"/>
              <a:gd name="T17" fmla="*/ 2147483647 h 48"/>
              <a:gd name="T18" fmla="*/ 2147483647 w 154"/>
              <a:gd name="T19" fmla="*/ 0 h 48"/>
              <a:gd name="T20" fmla="*/ 2147483647 w 154"/>
              <a:gd name="T21" fmla="*/ 2147483647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4" h="48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6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avLst/>
            <a:gdLst>
              <a:gd name="T0" fmla="*/ 2147483647 w 136"/>
              <a:gd name="T1" fmla="*/ 0 h 172"/>
              <a:gd name="T2" fmla="*/ 2147483647 w 136"/>
              <a:gd name="T3" fmla="*/ 2147483647 h 172"/>
              <a:gd name="T4" fmla="*/ 2147483647 w 136"/>
              <a:gd name="T5" fmla="*/ 2147483647 h 172"/>
              <a:gd name="T6" fmla="*/ 2147483647 w 136"/>
              <a:gd name="T7" fmla="*/ 2147483647 h 172"/>
              <a:gd name="T8" fmla="*/ 2147483647 w 136"/>
              <a:gd name="T9" fmla="*/ 2147483647 h 172"/>
              <a:gd name="T10" fmla="*/ 2147483647 w 136"/>
              <a:gd name="T11" fmla="*/ 2147483647 h 172"/>
              <a:gd name="T12" fmla="*/ 2147483647 w 136"/>
              <a:gd name="T13" fmla="*/ 2147483647 h 172"/>
              <a:gd name="T14" fmla="*/ 2147483647 w 136"/>
              <a:gd name="T15" fmla="*/ 2147483647 h 172"/>
              <a:gd name="T16" fmla="*/ 2147483647 w 136"/>
              <a:gd name="T17" fmla="*/ 2147483647 h 172"/>
              <a:gd name="T18" fmla="*/ 2147483647 w 136"/>
              <a:gd name="T19" fmla="*/ 2147483647 h 172"/>
              <a:gd name="T20" fmla="*/ 2147483647 w 136"/>
              <a:gd name="T21" fmla="*/ 2147483647 h 172"/>
              <a:gd name="T22" fmla="*/ 2147483647 w 136"/>
              <a:gd name="T23" fmla="*/ 2147483647 h 172"/>
              <a:gd name="T24" fmla="*/ 2147483647 w 136"/>
              <a:gd name="T25" fmla="*/ 2147483647 h 172"/>
              <a:gd name="T26" fmla="*/ 2147483647 w 136"/>
              <a:gd name="T27" fmla="*/ 2147483647 h 172"/>
              <a:gd name="T28" fmla="*/ 2147483647 w 136"/>
              <a:gd name="T29" fmla="*/ 2147483647 h 172"/>
              <a:gd name="T30" fmla="*/ 2147483647 w 136"/>
              <a:gd name="T31" fmla="*/ 2147483647 h 172"/>
              <a:gd name="T32" fmla="*/ 2147483647 w 136"/>
              <a:gd name="T33" fmla="*/ 2147483647 h 172"/>
              <a:gd name="T34" fmla="*/ 2147483647 w 136"/>
              <a:gd name="T35" fmla="*/ 2147483647 h 172"/>
              <a:gd name="T36" fmla="*/ 2147483647 w 136"/>
              <a:gd name="T37" fmla="*/ 0 h 172"/>
              <a:gd name="T38" fmla="*/ 2147483647 w 136"/>
              <a:gd name="T39" fmla="*/ 2147483647 h 172"/>
              <a:gd name="T40" fmla="*/ 2147483647 w 136"/>
              <a:gd name="T41" fmla="*/ 2147483647 h 172"/>
              <a:gd name="T42" fmla="*/ 2147483647 w 136"/>
              <a:gd name="T43" fmla="*/ 2147483647 h 172"/>
              <a:gd name="T44" fmla="*/ 2147483647 w 136"/>
              <a:gd name="T45" fmla="*/ 2147483647 h 172"/>
              <a:gd name="T46" fmla="*/ 0 w 136"/>
              <a:gd name="T47" fmla="*/ 2147483647 h 172"/>
              <a:gd name="T48" fmla="*/ 2147483647 w 136"/>
              <a:gd name="T49" fmla="*/ 2147483647 h 172"/>
              <a:gd name="T50" fmla="*/ 2147483647 w 136"/>
              <a:gd name="T51" fmla="*/ 2147483647 h 172"/>
              <a:gd name="T52" fmla="*/ 2147483647 w 136"/>
              <a:gd name="T53" fmla="*/ 2147483647 h 172"/>
              <a:gd name="T54" fmla="*/ 2147483647 w 136"/>
              <a:gd name="T55" fmla="*/ 2147483647 h 172"/>
              <a:gd name="T56" fmla="*/ 2147483647 w 136"/>
              <a:gd name="T57" fmla="*/ 2147483647 h 172"/>
              <a:gd name="T58" fmla="*/ 2147483647 w 136"/>
              <a:gd name="T59" fmla="*/ 2147483647 h 172"/>
              <a:gd name="T60" fmla="*/ 2147483647 w 136"/>
              <a:gd name="T61" fmla="*/ 2147483647 h 172"/>
              <a:gd name="T62" fmla="*/ 2147483647 w 136"/>
              <a:gd name="T63" fmla="*/ 2147483647 h 172"/>
              <a:gd name="T64" fmla="*/ 2147483647 w 136"/>
              <a:gd name="T65" fmla="*/ 2147483647 h 172"/>
              <a:gd name="T66" fmla="*/ 2147483647 w 136"/>
              <a:gd name="T67" fmla="*/ 2147483647 h 1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6" h="172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7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0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2147483647 w 168"/>
              <a:gd name="T43" fmla="*/ 2147483647 h 174"/>
              <a:gd name="T44" fmla="*/ 2147483647 w 168"/>
              <a:gd name="T45" fmla="*/ 2147483647 h 174"/>
              <a:gd name="T46" fmla="*/ 2147483647 w 168"/>
              <a:gd name="T47" fmla="*/ 2147483647 h 174"/>
              <a:gd name="T48" fmla="*/ 2147483647 w 168"/>
              <a:gd name="T49" fmla="*/ 2147483647 h 174"/>
              <a:gd name="T50" fmla="*/ 2147483647 w 168"/>
              <a:gd name="T51" fmla="*/ 2147483647 h 174"/>
              <a:gd name="T52" fmla="*/ 2147483647 w 168"/>
              <a:gd name="T53" fmla="*/ 2147483647 h 174"/>
              <a:gd name="T54" fmla="*/ 2147483647 w 168"/>
              <a:gd name="T55" fmla="*/ 2147483647 h 174"/>
              <a:gd name="T56" fmla="*/ 2147483647 w 168"/>
              <a:gd name="T57" fmla="*/ 2147483647 h 174"/>
              <a:gd name="T58" fmla="*/ 2147483647 w 168"/>
              <a:gd name="T59" fmla="*/ 2147483647 h 174"/>
              <a:gd name="T60" fmla="*/ 2147483647 w 168"/>
              <a:gd name="T61" fmla="*/ 2147483647 h 174"/>
              <a:gd name="T62" fmla="*/ 2147483647 w 168"/>
              <a:gd name="T63" fmla="*/ 2147483647 h 174"/>
              <a:gd name="T64" fmla="*/ 2147483647 w 168"/>
              <a:gd name="T65" fmla="*/ 2147483647 h 174"/>
              <a:gd name="T66" fmla="*/ 2147483647 w 168"/>
              <a:gd name="T67" fmla="*/ 2147483647 h 174"/>
              <a:gd name="T68" fmla="*/ 2147483647 w 168"/>
              <a:gd name="T69" fmla="*/ 2147483647 h 174"/>
              <a:gd name="T70" fmla="*/ 2147483647 w 168"/>
              <a:gd name="T71" fmla="*/ 2147483647 h 174"/>
              <a:gd name="T72" fmla="*/ 2147483647 w 168"/>
              <a:gd name="T73" fmla="*/ 2147483647 h 174"/>
              <a:gd name="T74" fmla="*/ 2147483647 w 168"/>
              <a:gd name="T75" fmla="*/ 2147483647 h 174"/>
              <a:gd name="T76" fmla="*/ 2147483647 w 168"/>
              <a:gd name="T77" fmla="*/ 2147483647 h 174"/>
              <a:gd name="T78" fmla="*/ 2147483647 w 168"/>
              <a:gd name="T79" fmla="*/ 2147483647 h 174"/>
              <a:gd name="T80" fmla="*/ 2147483647 w 168"/>
              <a:gd name="T81" fmla="*/ 2147483647 h 174"/>
              <a:gd name="T82" fmla="*/ 2147483647 w 168"/>
              <a:gd name="T83" fmla="*/ 2147483647 h 174"/>
              <a:gd name="T84" fmla="*/ 2147483647 w 168"/>
              <a:gd name="T85" fmla="*/ 2147483647 h 174"/>
              <a:gd name="T86" fmla="*/ 2147483647 w 168"/>
              <a:gd name="T87" fmla="*/ 2147483647 h 174"/>
              <a:gd name="T88" fmla="*/ 2147483647 w 168"/>
              <a:gd name="T89" fmla="*/ 2147483647 h 1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8" h="174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8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0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2147483647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0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2147483647 w 176"/>
              <a:gd name="T119" fmla="*/ 2147483647 h 170"/>
              <a:gd name="T120" fmla="*/ 2147483647 w 176"/>
              <a:gd name="T121" fmla="*/ 2147483647 h 170"/>
              <a:gd name="T122" fmla="*/ 2147483647 w 176"/>
              <a:gd name="T123" fmla="*/ 2147483647 h 170"/>
              <a:gd name="T124" fmla="*/ 2147483647 w 176"/>
              <a:gd name="T125" fmla="*/ 2147483647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70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9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avLst/>
            <a:gdLst>
              <a:gd name="T0" fmla="*/ 2147483647 w 158"/>
              <a:gd name="T1" fmla="*/ 0 h 176"/>
              <a:gd name="T2" fmla="*/ 2147483647 w 158"/>
              <a:gd name="T3" fmla="*/ 2147483647 h 176"/>
              <a:gd name="T4" fmla="*/ 2147483647 w 158"/>
              <a:gd name="T5" fmla="*/ 2147483647 h 176"/>
              <a:gd name="T6" fmla="*/ 2147483647 w 158"/>
              <a:gd name="T7" fmla="*/ 2147483647 h 176"/>
              <a:gd name="T8" fmla="*/ 2147483647 w 158"/>
              <a:gd name="T9" fmla="*/ 2147483647 h 176"/>
              <a:gd name="T10" fmla="*/ 2147483647 w 158"/>
              <a:gd name="T11" fmla="*/ 2147483647 h 176"/>
              <a:gd name="T12" fmla="*/ 0 w 158"/>
              <a:gd name="T13" fmla="*/ 2147483647 h 176"/>
              <a:gd name="T14" fmla="*/ 2147483647 w 158"/>
              <a:gd name="T15" fmla="*/ 2147483647 h 176"/>
              <a:gd name="T16" fmla="*/ 2147483647 w 158"/>
              <a:gd name="T17" fmla="*/ 2147483647 h 176"/>
              <a:gd name="T18" fmla="*/ 2147483647 w 158"/>
              <a:gd name="T19" fmla="*/ 2147483647 h 176"/>
              <a:gd name="T20" fmla="*/ 2147483647 w 158"/>
              <a:gd name="T21" fmla="*/ 0 h 176"/>
              <a:gd name="T22" fmla="*/ 2147483647 w 158"/>
              <a:gd name="T23" fmla="*/ 2147483647 h 176"/>
              <a:gd name="T24" fmla="*/ 2147483647 w 158"/>
              <a:gd name="T25" fmla="*/ 2147483647 h 176"/>
              <a:gd name="T26" fmla="*/ 2147483647 w 158"/>
              <a:gd name="T27" fmla="*/ 2147483647 h 176"/>
              <a:gd name="T28" fmla="*/ 2147483647 w 158"/>
              <a:gd name="T29" fmla="*/ 2147483647 h 176"/>
              <a:gd name="T30" fmla="*/ 2147483647 w 158"/>
              <a:gd name="T31" fmla="*/ 2147483647 h 176"/>
              <a:gd name="T32" fmla="*/ 2147483647 w 158"/>
              <a:gd name="T33" fmla="*/ 2147483647 h 176"/>
              <a:gd name="T34" fmla="*/ 2147483647 w 158"/>
              <a:gd name="T35" fmla="*/ 2147483647 h 176"/>
              <a:gd name="T36" fmla="*/ 2147483647 w 158"/>
              <a:gd name="T37" fmla="*/ 2147483647 h 176"/>
              <a:gd name="T38" fmla="*/ 2147483647 w 158"/>
              <a:gd name="T39" fmla="*/ 2147483647 h 176"/>
              <a:gd name="T40" fmla="*/ 2147483647 w 158"/>
              <a:gd name="T41" fmla="*/ 2147483647 h 176"/>
              <a:gd name="T42" fmla="*/ 2147483647 w 158"/>
              <a:gd name="T43" fmla="*/ 2147483647 h 176"/>
              <a:gd name="T44" fmla="*/ 2147483647 w 158"/>
              <a:gd name="T45" fmla="*/ 2147483647 h 176"/>
              <a:gd name="T46" fmla="*/ 2147483647 w 158"/>
              <a:gd name="T47" fmla="*/ 2147483647 h 176"/>
              <a:gd name="T48" fmla="*/ 2147483647 w 158"/>
              <a:gd name="T49" fmla="*/ 2147483647 h 176"/>
              <a:gd name="T50" fmla="*/ 2147483647 w 158"/>
              <a:gd name="T51" fmla="*/ 2147483647 h 176"/>
              <a:gd name="T52" fmla="*/ 2147483647 w 158"/>
              <a:gd name="T53" fmla="*/ 2147483647 h 176"/>
              <a:gd name="T54" fmla="*/ 2147483647 w 158"/>
              <a:gd name="T55" fmla="*/ 2147483647 h 176"/>
              <a:gd name="T56" fmla="*/ 2147483647 w 158"/>
              <a:gd name="T57" fmla="*/ 2147483647 h 176"/>
              <a:gd name="T58" fmla="*/ 2147483647 w 158"/>
              <a:gd name="T59" fmla="*/ 2147483647 h 176"/>
              <a:gd name="T60" fmla="*/ 2147483647 w 158"/>
              <a:gd name="T61" fmla="*/ 2147483647 h 176"/>
              <a:gd name="T62" fmla="*/ 2147483647 w 158"/>
              <a:gd name="T63" fmla="*/ 2147483647 h 176"/>
              <a:gd name="T64" fmla="*/ 2147483647 w 158"/>
              <a:gd name="T65" fmla="*/ 2147483647 h 176"/>
              <a:gd name="T66" fmla="*/ 2147483647 w 158"/>
              <a:gd name="T67" fmla="*/ 2147483647 h 176"/>
              <a:gd name="T68" fmla="*/ 2147483647 w 158"/>
              <a:gd name="T69" fmla="*/ 2147483647 h 176"/>
              <a:gd name="T70" fmla="*/ 2147483647 w 158"/>
              <a:gd name="T71" fmla="*/ 2147483647 h 176"/>
              <a:gd name="T72" fmla="*/ 2147483647 w 158"/>
              <a:gd name="T73" fmla="*/ 2147483647 h 176"/>
              <a:gd name="T74" fmla="*/ 2147483647 w 158"/>
              <a:gd name="T75" fmla="*/ 2147483647 h 176"/>
              <a:gd name="T76" fmla="*/ 2147483647 w 158"/>
              <a:gd name="T77" fmla="*/ 2147483647 h 176"/>
              <a:gd name="T78" fmla="*/ 2147483647 w 158"/>
              <a:gd name="T79" fmla="*/ 2147483647 h 176"/>
              <a:gd name="T80" fmla="*/ 2147483647 w 158"/>
              <a:gd name="T81" fmla="*/ 2147483647 h 176"/>
              <a:gd name="T82" fmla="*/ 2147483647 w 158"/>
              <a:gd name="T83" fmla="*/ 2147483647 h 176"/>
              <a:gd name="T84" fmla="*/ 2147483647 w 158"/>
              <a:gd name="T85" fmla="*/ 2147483647 h 176"/>
              <a:gd name="T86" fmla="*/ 2147483647 w 158"/>
              <a:gd name="T87" fmla="*/ 2147483647 h 176"/>
              <a:gd name="T88" fmla="*/ 2147483647 w 158"/>
              <a:gd name="T89" fmla="*/ 2147483647 h 176"/>
              <a:gd name="T90" fmla="*/ 2147483647 w 158"/>
              <a:gd name="T91" fmla="*/ 2147483647 h 176"/>
              <a:gd name="T92" fmla="*/ 2147483647 w 158"/>
              <a:gd name="T93" fmla="*/ 2147483647 h 176"/>
              <a:gd name="T94" fmla="*/ 2147483647 w 158"/>
              <a:gd name="T95" fmla="*/ 2147483647 h 1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8" h="176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0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avLst/>
            <a:gdLst>
              <a:gd name="T0" fmla="*/ 0 w 134"/>
              <a:gd name="T1" fmla="*/ 2147483647 h 168"/>
              <a:gd name="T2" fmla="*/ 2147483647 w 134"/>
              <a:gd name="T3" fmla="*/ 0 h 168"/>
              <a:gd name="T4" fmla="*/ 2147483647 w 134"/>
              <a:gd name="T5" fmla="*/ 2147483647 h 168"/>
              <a:gd name="T6" fmla="*/ 2147483647 w 134"/>
              <a:gd name="T7" fmla="*/ 2147483647 h 168"/>
              <a:gd name="T8" fmla="*/ 2147483647 w 134"/>
              <a:gd name="T9" fmla="*/ 2147483647 h 168"/>
              <a:gd name="T10" fmla="*/ 2147483647 w 134"/>
              <a:gd name="T11" fmla="*/ 2147483647 h 168"/>
              <a:gd name="T12" fmla="*/ 2147483647 w 134"/>
              <a:gd name="T13" fmla="*/ 2147483647 h 168"/>
              <a:gd name="T14" fmla="*/ 2147483647 w 134"/>
              <a:gd name="T15" fmla="*/ 2147483647 h 168"/>
              <a:gd name="T16" fmla="*/ 2147483647 w 134"/>
              <a:gd name="T17" fmla="*/ 2147483647 h 168"/>
              <a:gd name="T18" fmla="*/ 2147483647 w 134"/>
              <a:gd name="T19" fmla="*/ 2147483647 h 168"/>
              <a:gd name="T20" fmla="*/ 2147483647 w 134"/>
              <a:gd name="T21" fmla="*/ 2147483647 h 168"/>
              <a:gd name="T22" fmla="*/ 2147483647 w 134"/>
              <a:gd name="T23" fmla="*/ 2147483647 h 168"/>
              <a:gd name="T24" fmla="*/ 0 w 134"/>
              <a:gd name="T25" fmla="*/ 2147483647 h 168"/>
              <a:gd name="T26" fmla="*/ 0 w 134"/>
              <a:gd name="T27" fmla="*/ 2147483647 h 168"/>
              <a:gd name="T28" fmla="*/ 2147483647 w 134"/>
              <a:gd name="T29" fmla="*/ 2147483647 h 168"/>
              <a:gd name="T30" fmla="*/ 2147483647 w 134"/>
              <a:gd name="T31" fmla="*/ 2147483647 h 168"/>
              <a:gd name="T32" fmla="*/ 2147483647 w 134"/>
              <a:gd name="T33" fmla="*/ 2147483647 h 168"/>
              <a:gd name="T34" fmla="*/ 2147483647 w 134"/>
              <a:gd name="T35" fmla="*/ 2147483647 h 168"/>
              <a:gd name="T36" fmla="*/ 2147483647 w 134"/>
              <a:gd name="T37" fmla="*/ 2147483647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" h="168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1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avLst/>
            <a:gdLst>
              <a:gd name="T0" fmla="*/ 2147483647 w 186"/>
              <a:gd name="T1" fmla="*/ 0 h 176"/>
              <a:gd name="T2" fmla="*/ 2147483647 w 186"/>
              <a:gd name="T3" fmla="*/ 2147483647 h 176"/>
              <a:gd name="T4" fmla="*/ 2147483647 w 186"/>
              <a:gd name="T5" fmla="*/ 2147483647 h 176"/>
              <a:gd name="T6" fmla="*/ 2147483647 w 186"/>
              <a:gd name="T7" fmla="*/ 2147483647 h 176"/>
              <a:gd name="T8" fmla="*/ 2147483647 w 186"/>
              <a:gd name="T9" fmla="*/ 2147483647 h 176"/>
              <a:gd name="T10" fmla="*/ 2147483647 w 186"/>
              <a:gd name="T11" fmla="*/ 2147483647 h 176"/>
              <a:gd name="T12" fmla="*/ 2147483647 w 186"/>
              <a:gd name="T13" fmla="*/ 2147483647 h 176"/>
              <a:gd name="T14" fmla="*/ 2147483647 w 186"/>
              <a:gd name="T15" fmla="*/ 2147483647 h 176"/>
              <a:gd name="T16" fmla="*/ 2147483647 w 186"/>
              <a:gd name="T17" fmla="*/ 2147483647 h 176"/>
              <a:gd name="T18" fmla="*/ 2147483647 w 186"/>
              <a:gd name="T19" fmla="*/ 2147483647 h 176"/>
              <a:gd name="T20" fmla="*/ 2147483647 w 186"/>
              <a:gd name="T21" fmla="*/ 2147483647 h 176"/>
              <a:gd name="T22" fmla="*/ 2147483647 w 186"/>
              <a:gd name="T23" fmla="*/ 2147483647 h 176"/>
              <a:gd name="T24" fmla="*/ 2147483647 w 186"/>
              <a:gd name="T25" fmla="*/ 2147483647 h 176"/>
              <a:gd name="T26" fmla="*/ 2147483647 w 186"/>
              <a:gd name="T27" fmla="*/ 2147483647 h 176"/>
              <a:gd name="T28" fmla="*/ 2147483647 w 186"/>
              <a:gd name="T29" fmla="*/ 2147483647 h 176"/>
              <a:gd name="T30" fmla="*/ 2147483647 w 186"/>
              <a:gd name="T31" fmla="*/ 2147483647 h 176"/>
              <a:gd name="T32" fmla="*/ 2147483647 w 186"/>
              <a:gd name="T33" fmla="*/ 2147483647 h 176"/>
              <a:gd name="T34" fmla="*/ 2147483647 w 186"/>
              <a:gd name="T35" fmla="*/ 2147483647 h 176"/>
              <a:gd name="T36" fmla="*/ 2147483647 w 186"/>
              <a:gd name="T37" fmla="*/ 2147483647 h 176"/>
              <a:gd name="T38" fmla="*/ 2147483647 w 186"/>
              <a:gd name="T39" fmla="*/ 2147483647 h 176"/>
              <a:gd name="T40" fmla="*/ 2147483647 w 186"/>
              <a:gd name="T41" fmla="*/ 0 h 176"/>
              <a:gd name="T42" fmla="*/ 2147483647 w 186"/>
              <a:gd name="T43" fmla="*/ 2147483647 h 176"/>
              <a:gd name="T44" fmla="*/ 2147483647 w 186"/>
              <a:gd name="T45" fmla="*/ 2147483647 h 176"/>
              <a:gd name="T46" fmla="*/ 2147483647 w 186"/>
              <a:gd name="T47" fmla="*/ 2147483647 h 176"/>
              <a:gd name="T48" fmla="*/ 2147483647 w 186"/>
              <a:gd name="T49" fmla="*/ 2147483647 h 176"/>
              <a:gd name="T50" fmla="*/ 2147483647 w 186"/>
              <a:gd name="T51" fmla="*/ 2147483647 h 176"/>
              <a:gd name="T52" fmla="*/ 2147483647 w 186"/>
              <a:gd name="T53" fmla="*/ 2147483647 h 176"/>
              <a:gd name="T54" fmla="*/ 2147483647 w 186"/>
              <a:gd name="T55" fmla="*/ 2147483647 h 176"/>
              <a:gd name="T56" fmla="*/ 2147483647 w 186"/>
              <a:gd name="T57" fmla="*/ 2147483647 h 176"/>
              <a:gd name="T58" fmla="*/ 2147483647 w 186"/>
              <a:gd name="T59" fmla="*/ 2147483647 h 176"/>
              <a:gd name="T60" fmla="*/ 2147483647 w 186"/>
              <a:gd name="T61" fmla="*/ 2147483647 h 176"/>
              <a:gd name="T62" fmla="*/ 2147483647 w 186"/>
              <a:gd name="T63" fmla="*/ 2147483647 h 176"/>
              <a:gd name="T64" fmla="*/ 2147483647 w 186"/>
              <a:gd name="T65" fmla="*/ 2147483647 h 176"/>
              <a:gd name="T66" fmla="*/ 2147483647 w 186"/>
              <a:gd name="T67" fmla="*/ 2147483647 h 176"/>
              <a:gd name="T68" fmla="*/ 2147483647 w 186"/>
              <a:gd name="T69" fmla="*/ 2147483647 h 176"/>
              <a:gd name="T70" fmla="*/ 2147483647 w 186"/>
              <a:gd name="T71" fmla="*/ 2147483647 h 176"/>
              <a:gd name="T72" fmla="*/ 2147483647 w 186"/>
              <a:gd name="T73" fmla="*/ 2147483647 h 176"/>
              <a:gd name="T74" fmla="*/ 2147483647 w 186"/>
              <a:gd name="T75" fmla="*/ 2147483647 h 176"/>
              <a:gd name="T76" fmla="*/ 2147483647 w 186"/>
              <a:gd name="T77" fmla="*/ 2147483647 h 176"/>
              <a:gd name="T78" fmla="*/ 2147483647 w 186"/>
              <a:gd name="T79" fmla="*/ 2147483647 h 176"/>
              <a:gd name="T80" fmla="*/ 2147483647 w 186"/>
              <a:gd name="T81" fmla="*/ 2147483647 h 176"/>
              <a:gd name="T82" fmla="*/ 2147483647 w 186"/>
              <a:gd name="T83" fmla="*/ 2147483647 h 176"/>
              <a:gd name="T84" fmla="*/ 2147483647 w 186"/>
              <a:gd name="T85" fmla="*/ 2147483647 h 176"/>
              <a:gd name="T86" fmla="*/ 2147483647 w 186"/>
              <a:gd name="T87" fmla="*/ 2147483647 h 176"/>
              <a:gd name="T88" fmla="*/ 2147483647 w 186"/>
              <a:gd name="T89" fmla="*/ 2147483647 h 176"/>
              <a:gd name="T90" fmla="*/ 2147483647 w 186"/>
              <a:gd name="T91" fmla="*/ 2147483647 h 176"/>
              <a:gd name="T92" fmla="*/ 2147483647 w 186"/>
              <a:gd name="T93" fmla="*/ 2147483647 h 176"/>
              <a:gd name="T94" fmla="*/ 2147483647 w 186"/>
              <a:gd name="T95" fmla="*/ 2147483647 h 176"/>
              <a:gd name="T96" fmla="*/ 2147483647 w 186"/>
              <a:gd name="T97" fmla="*/ 2147483647 h 176"/>
              <a:gd name="T98" fmla="*/ 2147483647 w 186"/>
              <a:gd name="T99" fmla="*/ 2147483647 h 176"/>
              <a:gd name="T100" fmla="*/ 2147483647 w 186"/>
              <a:gd name="T101" fmla="*/ 2147483647 h 176"/>
              <a:gd name="T102" fmla="*/ 2147483647 w 186"/>
              <a:gd name="T103" fmla="*/ 2147483647 h 176"/>
              <a:gd name="T104" fmla="*/ 2147483647 w 186"/>
              <a:gd name="T105" fmla="*/ 2147483647 h 176"/>
              <a:gd name="T106" fmla="*/ 2147483647 w 186"/>
              <a:gd name="T107" fmla="*/ 2147483647 h 176"/>
              <a:gd name="T108" fmla="*/ 2147483647 w 186"/>
              <a:gd name="T109" fmla="*/ 2147483647 h 176"/>
              <a:gd name="T110" fmla="*/ 2147483647 w 186"/>
              <a:gd name="T111" fmla="*/ 2147483647 h 176"/>
              <a:gd name="T112" fmla="*/ 2147483647 w 186"/>
              <a:gd name="T113" fmla="*/ 2147483647 h 176"/>
              <a:gd name="T114" fmla="*/ 2147483647 w 186"/>
              <a:gd name="T115" fmla="*/ 2147483647 h 176"/>
              <a:gd name="T116" fmla="*/ 0 w 186"/>
              <a:gd name="T117" fmla="*/ 2147483647 h 176"/>
              <a:gd name="T118" fmla="*/ 2147483647 w 186"/>
              <a:gd name="T119" fmla="*/ 2147483647 h 176"/>
              <a:gd name="T120" fmla="*/ 2147483647 w 186"/>
              <a:gd name="T121" fmla="*/ 2147483647 h 176"/>
              <a:gd name="T122" fmla="*/ 2147483647 w 186"/>
              <a:gd name="T123" fmla="*/ 2147483647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86" h="17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2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avLst/>
            <a:gdLst>
              <a:gd name="T0" fmla="*/ 0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0 w 148"/>
              <a:gd name="T7" fmla="*/ 2147483647 h 164"/>
              <a:gd name="T8" fmla="*/ 0 w 148"/>
              <a:gd name="T9" fmla="*/ 2147483647 h 164"/>
              <a:gd name="T10" fmla="*/ 0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0 h 164"/>
              <a:gd name="T22" fmla="*/ 2147483647 w 148"/>
              <a:gd name="T23" fmla="*/ 2147483647 h 164"/>
              <a:gd name="T24" fmla="*/ 2147483647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8" h="164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3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0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2147483647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2147483647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0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2147483647 h 1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4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avLst/>
            <a:gdLst>
              <a:gd name="T0" fmla="*/ 2147483647 w 162"/>
              <a:gd name="T1" fmla="*/ 0 h 164"/>
              <a:gd name="T2" fmla="*/ 2147483647 w 162"/>
              <a:gd name="T3" fmla="*/ 2147483647 h 164"/>
              <a:gd name="T4" fmla="*/ 2147483647 w 162"/>
              <a:gd name="T5" fmla="*/ 2147483647 h 164"/>
              <a:gd name="T6" fmla="*/ 2147483647 w 162"/>
              <a:gd name="T7" fmla="*/ 0 h 164"/>
              <a:gd name="T8" fmla="*/ 2147483647 w 162"/>
              <a:gd name="T9" fmla="*/ 2147483647 h 164"/>
              <a:gd name="T10" fmla="*/ 2147483647 w 162"/>
              <a:gd name="T11" fmla="*/ 2147483647 h 164"/>
              <a:gd name="T12" fmla="*/ 2147483647 w 162"/>
              <a:gd name="T13" fmla="*/ 2147483647 h 164"/>
              <a:gd name="T14" fmla="*/ 2147483647 w 162"/>
              <a:gd name="T15" fmla="*/ 2147483647 h 164"/>
              <a:gd name="T16" fmla="*/ 2147483647 w 162"/>
              <a:gd name="T17" fmla="*/ 2147483647 h 164"/>
              <a:gd name="T18" fmla="*/ 2147483647 w 162"/>
              <a:gd name="T19" fmla="*/ 2147483647 h 164"/>
              <a:gd name="T20" fmla="*/ 2147483647 w 162"/>
              <a:gd name="T21" fmla="*/ 2147483647 h 164"/>
              <a:gd name="T22" fmla="*/ 2147483647 w 162"/>
              <a:gd name="T23" fmla="*/ 2147483647 h 164"/>
              <a:gd name="T24" fmla="*/ 2147483647 w 162"/>
              <a:gd name="T25" fmla="*/ 2147483647 h 164"/>
              <a:gd name="T26" fmla="*/ 2147483647 w 162"/>
              <a:gd name="T27" fmla="*/ 2147483647 h 164"/>
              <a:gd name="T28" fmla="*/ 0 w 162"/>
              <a:gd name="T29" fmla="*/ 2147483647 h 164"/>
              <a:gd name="T30" fmla="*/ 0 w 162"/>
              <a:gd name="T31" fmla="*/ 2147483647 h 164"/>
              <a:gd name="T32" fmla="*/ 2147483647 w 162"/>
              <a:gd name="T33" fmla="*/ 2147483647 h 164"/>
              <a:gd name="T34" fmla="*/ 2147483647 w 162"/>
              <a:gd name="T35" fmla="*/ 2147483647 h 164"/>
              <a:gd name="T36" fmla="*/ 2147483647 w 162"/>
              <a:gd name="T37" fmla="*/ 2147483647 h 164"/>
              <a:gd name="T38" fmla="*/ 2147483647 w 162"/>
              <a:gd name="T39" fmla="*/ 2147483647 h 164"/>
              <a:gd name="T40" fmla="*/ 2147483647 w 162"/>
              <a:gd name="T41" fmla="*/ 2147483647 h 164"/>
              <a:gd name="T42" fmla="*/ 2147483647 w 162"/>
              <a:gd name="T43" fmla="*/ 2147483647 h 164"/>
              <a:gd name="T44" fmla="*/ 2147483647 w 162"/>
              <a:gd name="T45" fmla="*/ 2147483647 h 164"/>
              <a:gd name="T46" fmla="*/ 2147483647 w 162"/>
              <a:gd name="T47" fmla="*/ 2147483647 h 164"/>
              <a:gd name="T48" fmla="*/ 2147483647 w 162"/>
              <a:gd name="T49" fmla="*/ 2147483647 h 164"/>
              <a:gd name="T50" fmla="*/ 2147483647 w 162"/>
              <a:gd name="T51" fmla="*/ 2147483647 h 164"/>
              <a:gd name="T52" fmla="*/ 2147483647 w 162"/>
              <a:gd name="T53" fmla="*/ 2147483647 h 164"/>
              <a:gd name="T54" fmla="*/ 2147483647 w 162"/>
              <a:gd name="T55" fmla="*/ 2147483647 h 164"/>
              <a:gd name="T56" fmla="*/ 2147483647 w 162"/>
              <a:gd name="T57" fmla="*/ 2147483647 h 164"/>
              <a:gd name="T58" fmla="*/ 2147483647 w 162"/>
              <a:gd name="T59" fmla="*/ 2147483647 h 164"/>
              <a:gd name="T60" fmla="*/ 2147483647 w 162"/>
              <a:gd name="T61" fmla="*/ 2147483647 h 164"/>
              <a:gd name="T62" fmla="*/ 2147483647 w 162"/>
              <a:gd name="T63" fmla="*/ 2147483647 h 164"/>
              <a:gd name="T64" fmla="*/ 2147483647 w 162"/>
              <a:gd name="T65" fmla="*/ 2147483647 h 164"/>
              <a:gd name="T66" fmla="*/ 2147483647 w 162"/>
              <a:gd name="T67" fmla="*/ 2147483647 h 164"/>
              <a:gd name="T68" fmla="*/ 2147483647 w 162"/>
              <a:gd name="T69" fmla="*/ 2147483647 h 164"/>
              <a:gd name="T70" fmla="*/ 2147483647 w 162"/>
              <a:gd name="T71" fmla="*/ 2147483647 h 164"/>
              <a:gd name="T72" fmla="*/ 2147483647 w 162"/>
              <a:gd name="T73" fmla="*/ 2147483647 h 164"/>
              <a:gd name="T74" fmla="*/ 2147483647 w 162"/>
              <a:gd name="T75" fmla="*/ 2147483647 h 164"/>
              <a:gd name="T76" fmla="*/ 2147483647 w 162"/>
              <a:gd name="T77" fmla="*/ 2147483647 h 164"/>
              <a:gd name="T78" fmla="*/ 2147483647 w 162"/>
              <a:gd name="T79" fmla="*/ 2147483647 h 164"/>
              <a:gd name="T80" fmla="*/ 2147483647 w 162"/>
              <a:gd name="T81" fmla="*/ 2147483647 h 164"/>
              <a:gd name="T82" fmla="*/ 2147483647 w 162"/>
              <a:gd name="T83" fmla="*/ 2147483647 h 164"/>
              <a:gd name="T84" fmla="*/ 2147483647 w 162"/>
              <a:gd name="T85" fmla="*/ 2147483647 h 164"/>
              <a:gd name="T86" fmla="*/ 2147483647 w 162"/>
              <a:gd name="T87" fmla="*/ 2147483647 h 164"/>
              <a:gd name="T88" fmla="*/ 2147483647 w 162"/>
              <a:gd name="T89" fmla="*/ 2147483647 h 164"/>
              <a:gd name="T90" fmla="*/ 2147483647 w 162"/>
              <a:gd name="T91" fmla="*/ 2147483647 h 164"/>
              <a:gd name="T92" fmla="*/ 2147483647 w 162"/>
              <a:gd name="T93" fmla="*/ 2147483647 h 164"/>
              <a:gd name="T94" fmla="*/ 2147483647 w 162"/>
              <a:gd name="T95" fmla="*/ 2147483647 h 164"/>
              <a:gd name="T96" fmla="*/ 2147483647 w 162"/>
              <a:gd name="T97" fmla="*/ 2147483647 h 164"/>
              <a:gd name="T98" fmla="*/ 2147483647 w 162"/>
              <a:gd name="T99" fmla="*/ 2147483647 h 164"/>
              <a:gd name="T100" fmla="*/ 2147483647 w 162"/>
              <a:gd name="T101" fmla="*/ 2147483647 h 164"/>
              <a:gd name="T102" fmla="*/ 2147483647 w 162"/>
              <a:gd name="T103" fmla="*/ 2147483647 h 164"/>
              <a:gd name="T104" fmla="*/ 2147483647 w 162"/>
              <a:gd name="T105" fmla="*/ 2147483647 h 164"/>
              <a:gd name="T106" fmla="*/ 2147483647 w 162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164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5" name="Freeform 54"/>
          <p:cNvSpPr>
            <a:spLocks/>
          </p:cNvSpPr>
          <p:nvPr/>
        </p:nvSpPr>
        <p:spPr bwMode="auto">
          <a:xfrm>
            <a:off x="3162300" y="4398963"/>
            <a:ext cx="495300" cy="538162"/>
          </a:xfrm>
          <a:custGeom>
            <a:avLst/>
            <a:gdLst>
              <a:gd name="T0" fmla="*/ 2147483647 w 180"/>
              <a:gd name="T1" fmla="*/ 2147483647 h 180"/>
              <a:gd name="T2" fmla="*/ 2147483647 w 180"/>
              <a:gd name="T3" fmla="*/ 2147483647 h 180"/>
              <a:gd name="T4" fmla="*/ 2147483647 w 180"/>
              <a:gd name="T5" fmla="*/ 2147483647 h 180"/>
              <a:gd name="T6" fmla="*/ 2147483647 w 180"/>
              <a:gd name="T7" fmla="*/ 2147483647 h 180"/>
              <a:gd name="T8" fmla="*/ 2147483647 w 180"/>
              <a:gd name="T9" fmla="*/ 2147483647 h 180"/>
              <a:gd name="T10" fmla="*/ 2147483647 w 180"/>
              <a:gd name="T11" fmla="*/ 2147483647 h 180"/>
              <a:gd name="T12" fmla="*/ 2147483647 w 180"/>
              <a:gd name="T13" fmla="*/ 2147483647 h 180"/>
              <a:gd name="T14" fmla="*/ 2147483647 w 180"/>
              <a:gd name="T15" fmla="*/ 2147483647 h 180"/>
              <a:gd name="T16" fmla="*/ 2147483647 w 180"/>
              <a:gd name="T17" fmla="*/ 2147483647 h 180"/>
              <a:gd name="T18" fmla="*/ 2147483647 w 180"/>
              <a:gd name="T19" fmla="*/ 2147483647 h 180"/>
              <a:gd name="T20" fmla="*/ 2147483647 w 180"/>
              <a:gd name="T21" fmla="*/ 0 h 180"/>
              <a:gd name="T22" fmla="*/ 2147483647 w 180"/>
              <a:gd name="T23" fmla="*/ 2147483647 h 180"/>
              <a:gd name="T24" fmla="*/ 2147483647 w 180"/>
              <a:gd name="T25" fmla="*/ 2147483647 h 180"/>
              <a:gd name="T26" fmla="*/ 2147483647 w 180"/>
              <a:gd name="T27" fmla="*/ 2147483647 h 180"/>
              <a:gd name="T28" fmla="*/ 2147483647 w 180"/>
              <a:gd name="T29" fmla="*/ 2147483647 h 180"/>
              <a:gd name="T30" fmla="*/ 2147483647 w 180"/>
              <a:gd name="T31" fmla="*/ 2147483647 h 180"/>
              <a:gd name="T32" fmla="*/ 2147483647 w 180"/>
              <a:gd name="T33" fmla="*/ 2147483647 h 180"/>
              <a:gd name="T34" fmla="*/ 2147483647 w 180"/>
              <a:gd name="T35" fmla="*/ 2147483647 h 180"/>
              <a:gd name="T36" fmla="*/ 2147483647 w 180"/>
              <a:gd name="T37" fmla="*/ 2147483647 h 180"/>
              <a:gd name="T38" fmla="*/ 2147483647 w 180"/>
              <a:gd name="T39" fmla="*/ 2147483647 h 180"/>
              <a:gd name="T40" fmla="*/ 2147483647 w 180"/>
              <a:gd name="T41" fmla="*/ 2147483647 h 180"/>
              <a:gd name="T42" fmla="*/ 2147483647 w 180"/>
              <a:gd name="T43" fmla="*/ 2147483647 h 180"/>
              <a:gd name="T44" fmla="*/ 2147483647 w 180"/>
              <a:gd name="T45" fmla="*/ 2147483647 h 180"/>
              <a:gd name="T46" fmla="*/ 2147483647 w 180"/>
              <a:gd name="T47" fmla="*/ 2147483647 h 180"/>
              <a:gd name="T48" fmla="*/ 2147483647 w 180"/>
              <a:gd name="T49" fmla="*/ 2147483647 h 180"/>
              <a:gd name="T50" fmla="*/ 2147483647 w 180"/>
              <a:gd name="T51" fmla="*/ 2147483647 h 180"/>
              <a:gd name="T52" fmla="*/ 2147483647 w 180"/>
              <a:gd name="T53" fmla="*/ 2147483647 h 180"/>
              <a:gd name="T54" fmla="*/ 2147483647 w 180"/>
              <a:gd name="T55" fmla="*/ 2147483647 h 180"/>
              <a:gd name="T56" fmla="*/ 2147483647 w 180"/>
              <a:gd name="T57" fmla="*/ 2147483647 h 180"/>
              <a:gd name="T58" fmla="*/ 2147483647 w 180"/>
              <a:gd name="T59" fmla="*/ 2147483647 h 180"/>
              <a:gd name="T60" fmla="*/ 2147483647 w 180"/>
              <a:gd name="T61" fmla="*/ 2147483647 h 180"/>
              <a:gd name="T62" fmla="*/ 2147483647 w 180"/>
              <a:gd name="T63" fmla="*/ 2147483647 h 180"/>
              <a:gd name="T64" fmla="*/ 2147483647 w 180"/>
              <a:gd name="T65" fmla="*/ 2147483647 h 180"/>
              <a:gd name="T66" fmla="*/ 2147483647 w 180"/>
              <a:gd name="T67" fmla="*/ 2147483647 h 180"/>
              <a:gd name="T68" fmla="*/ 2147483647 w 180"/>
              <a:gd name="T69" fmla="*/ 2147483647 h 180"/>
              <a:gd name="T70" fmla="*/ 2147483647 w 180"/>
              <a:gd name="T71" fmla="*/ 2147483647 h 180"/>
              <a:gd name="T72" fmla="*/ 2147483647 w 180"/>
              <a:gd name="T73" fmla="*/ 2147483647 h 180"/>
              <a:gd name="T74" fmla="*/ 2147483647 w 180"/>
              <a:gd name="T75" fmla="*/ 2147483647 h 180"/>
              <a:gd name="T76" fmla="*/ 2147483647 w 180"/>
              <a:gd name="T77" fmla="*/ 2147483647 h 180"/>
              <a:gd name="T78" fmla="*/ 2147483647 w 180"/>
              <a:gd name="T79" fmla="*/ 2147483647 h 180"/>
              <a:gd name="T80" fmla="*/ 2147483647 w 180"/>
              <a:gd name="T81" fmla="*/ 2147483647 h 180"/>
              <a:gd name="T82" fmla="*/ 2147483647 w 180"/>
              <a:gd name="T83" fmla="*/ 2147483647 h 180"/>
              <a:gd name="T84" fmla="*/ 2147483647 w 180"/>
              <a:gd name="T85" fmla="*/ 2147483647 h 180"/>
              <a:gd name="T86" fmla="*/ 2147483647 w 180"/>
              <a:gd name="T87" fmla="*/ 2147483647 h 180"/>
              <a:gd name="T88" fmla="*/ 0 w 180"/>
              <a:gd name="T89" fmla="*/ 2147483647 h 180"/>
              <a:gd name="T90" fmla="*/ 2147483647 w 180"/>
              <a:gd name="T91" fmla="*/ 2147483647 h 180"/>
              <a:gd name="T92" fmla="*/ 2147483647 w 180"/>
              <a:gd name="T93" fmla="*/ 2147483647 h 1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80" h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6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/>
          </a:p>
        </p:txBody>
      </p:sp>
      <p:sp>
        <p:nvSpPr>
          <p:cNvPr id="31797" name="Freeform 56"/>
          <p:cNvSpPr>
            <a:spLocks/>
          </p:cNvSpPr>
          <p:nvPr/>
        </p:nvSpPr>
        <p:spPr bwMode="auto">
          <a:xfrm>
            <a:off x="5530850" y="5326063"/>
            <a:ext cx="180975" cy="347662"/>
          </a:xfrm>
          <a:custGeom>
            <a:avLst/>
            <a:gdLst>
              <a:gd name="T0" fmla="*/ 0 w 66"/>
              <a:gd name="T1" fmla="*/ 2147483647 h 116"/>
              <a:gd name="T2" fmla="*/ 2147483647 w 66"/>
              <a:gd name="T3" fmla="*/ 2147483647 h 116"/>
              <a:gd name="T4" fmla="*/ 2147483647 w 66"/>
              <a:gd name="T5" fmla="*/ 0 h 116"/>
              <a:gd name="T6" fmla="*/ 2147483647 w 66"/>
              <a:gd name="T7" fmla="*/ 0 h 116"/>
              <a:gd name="T8" fmla="*/ 2147483647 w 66"/>
              <a:gd name="T9" fmla="*/ 2147483647 h 116"/>
              <a:gd name="T10" fmla="*/ 2147483647 w 66"/>
              <a:gd name="T11" fmla="*/ 2147483647 h 116"/>
              <a:gd name="T12" fmla="*/ 2147483647 w 66"/>
              <a:gd name="T13" fmla="*/ 2147483647 h 116"/>
              <a:gd name="T14" fmla="*/ 2147483647 w 66"/>
              <a:gd name="T15" fmla="*/ 2147483647 h 116"/>
              <a:gd name="T16" fmla="*/ 0 w 66"/>
              <a:gd name="T17" fmla="*/ 2147483647 h 1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11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8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avLst/>
            <a:gdLst>
              <a:gd name="T0" fmla="*/ 2147483647 w 60"/>
              <a:gd name="T1" fmla="*/ 2147483647 h 112"/>
              <a:gd name="T2" fmla="*/ 2147483647 w 60"/>
              <a:gd name="T3" fmla="*/ 2147483647 h 112"/>
              <a:gd name="T4" fmla="*/ 2147483647 w 60"/>
              <a:gd name="T5" fmla="*/ 2147483647 h 112"/>
              <a:gd name="T6" fmla="*/ 2147483647 w 60"/>
              <a:gd name="T7" fmla="*/ 2147483647 h 112"/>
              <a:gd name="T8" fmla="*/ 2147483647 w 60"/>
              <a:gd name="T9" fmla="*/ 2147483647 h 112"/>
              <a:gd name="T10" fmla="*/ 2147483647 w 60"/>
              <a:gd name="T11" fmla="*/ 2147483647 h 112"/>
              <a:gd name="T12" fmla="*/ 2147483647 w 60"/>
              <a:gd name="T13" fmla="*/ 2147483647 h 112"/>
              <a:gd name="T14" fmla="*/ 2147483647 w 60"/>
              <a:gd name="T15" fmla="*/ 2147483647 h 112"/>
              <a:gd name="T16" fmla="*/ 2147483647 w 60"/>
              <a:gd name="T17" fmla="*/ 2147483647 h 112"/>
              <a:gd name="T18" fmla="*/ 2147483647 w 60"/>
              <a:gd name="T19" fmla="*/ 2147483647 h 112"/>
              <a:gd name="T20" fmla="*/ 2147483647 w 60"/>
              <a:gd name="T21" fmla="*/ 2147483647 h 112"/>
              <a:gd name="T22" fmla="*/ 2147483647 w 60"/>
              <a:gd name="T23" fmla="*/ 2147483647 h 112"/>
              <a:gd name="T24" fmla="*/ 2147483647 w 60"/>
              <a:gd name="T25" fmla="*/ 2147483647 h 112"/>
              <a:gd name="T26" fmla="*/ 0 w 60"/>
              <a:gd name="T27" fmla="*/ 2147483647 h 112"/>
              <a:gd name="T28" fmla="*/ 2147483647 w 60"/>
              <a:gd name="T29" fmla="*/ 2147483647 h 112"/>
              <a:gd name="T30" fmla="*/ 2147483647 w 60"/>
              <a:gd name="T31" fmla="*/ 2147483647 h 112"/>
              <a:gd name="T32" fmla="*/ 2147483647 w 60"/>
              <a:gd name="T33" fmla="*/ 2147483647 h 112"/>
              <a:gd name="T34" fmla="*/ 2147483647 w 60"/>
              <a:gd name="T35" fmla="*/ 2147483647 h 112"/>
              <a:gd name="T36" fmla="*/ 2147483647 w 60"/>
              <a:gd name="T37" fmla="*/ 2147483647 h 112"/>
              <a:gd name="T38" fmla="*/ 2147483647 w 60"/>
              <a:gd name="T39" fmla="*/ 2147483647 h 112"/>
              <a:gd name="T40" fmla="*/ 2147483647 w 60"/>
              <a:gd name="T41" fmla="*/ 2147483647 h 112"/>
              <a:gd name="T42" fmla="*/ 2147483647 w 60"/>
              <a:gd name="T43" fmla="*/ 2147483647 h 112"/>
              <a:gd name="T44" fmla="*/ 2147483647 w 60"/>
              <a:gd name="T45" fmla="*/ 2147483647 h 112"/>
              <a:gd name="T46" fmla="*/ 2147483647 w 60"/>
              <a:gd name="T47" fmla="*/ 2147483647 h 112"/>
              <a:gd name="T48" fmla="*/ 2147483647 w 60"/>
              <a:gd name="T49" fmla="*/ 2147483647 h 112"/>
              <a:gd name="T50" fmla="*/ 2147483647 w 60"/>
              <a:gd name="T51" fmla="*/ 2147483647 h 112"/>
              <a:gd name="T52" fmla="*/ 2147483647 w 60"/>
              <a:gd name="T53" fmla="*/ 2147483647 h 112"/>
              <a:gd name="T54" fmla="*/ 2147483647 w 60"/>
              <a:gd name="T55" fmla="*/ 2147483647 h 112"/>
              <a:gd name="T56" fmla="*/ 2147483647 w 60"/>
              <a:gd name="T57" fmla="*/ 2147483647 h 112"/>
              <a:gd name="T58" fmla="*/ 2147483647 w 60"/>
              <a:gd name="T59" fmla="*/ 2147483647 h 112"/>
              <a:gd name="T60" fmla="*/ 2147483647 w 60"/>
              <a:gd name="T61" fmla="*/ 2147483647 h 112"/>
              <a:gd name="T62" fmla="*/ 2147483647 w 60"/>
              <a:gd name="T63" fmla="*/ 2147483647 h 112"/>
              <a:gd name="T64" fmla="*/ 2147483647 w 60"/>
              <a:gd name="T65" fmla="*/ 2147483647 h 112"/>
              <a:gd name="T66" fmla="*/ 2147483647 w 60"/>
              <a:gd name="T67" fmla="*/ 2147483647 h 112"/>
              <a:gd name="T68" fmla="*/ 2147483647 w 60"/>
              <a:gd name="T69" fmla="*/ 2147483647 h 112"/>
              <a:gd name="T70" fmla="*/ 2147483647 w 60"/>
              <a:gd name="T71" fmla="*/ 2147483647 h 112"/>
              <a:gd name="T72" fmla="*/ 2147483647 w 60"/>
              <a:gd name="T73" fmla="*/ 0 h 112"/>
              <a:gd name="T74" fmla="*/ 2147483647 w 60"/>
              <a:gd name="T75" fmla="*/ 0 h 112"/>
              <a:gd name="T76" fmla="*/ 2147483647 w 60"/>
              <a:gd name="T77" fmla="*/ 2147483647 h 112"/>
              <a:gd name="T78" fmla="*/ 2147483647 w 60"/>
              <a:gd name="T79" fmla="*/ 2147483647 h 112"/>
              <a:gd name="T80" fmla="*/ 2147483647 w 60"/>
              <a:gd name="T81" fmla="*/ 2147483647 h 11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112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9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avLst/>
            <a:gdLst>
              <a:gd name="T0" fmla="*/ 2147483647 w 172"/>
              <a:gd name="T1" fmla="*/ 2147483647 h 116"/>
              <a:gd name="T2" fmla="*/ 2147483647 w 172"/>
              <a:gd name="T3" fmla="*/ 0 h 116"/>
              <a:gd name="T4" fmla="*/ 2147483647 w 172"/>
              <a:gd name="T5" fmla="*/ 2147483647 h 116"/>
              <a:gd name="T6" fmla="*/ 2147483647 w 172"/>
              <a:gd name="T7" fmla="*/ 2147483647 h 116"/>
              <a:gd name="T8" fmla="*/ 0 w 172"/>
              <a:gd name="T9" fmla="*/ 2147483647 h 116"/>
              <a:gd name="T10" fmla="*/ 0 w 172"/>
              <a:gd name="T11" fmla="*/ 2147483647 h 116"/>
              <a:gd name="T12" fmla="*/ 2147483647 w 172"/>
              <a:gd name="T13" fmla="*/ 2147483647 h 116"/>
              <a:gd name="T14" fmla="*/ 2147483647 w 172"/>
              <a:gd name="T15" fmla="*/ 2147483647 h 116"/>
              <a:gd name="T16" fmla="*/ 2147483647 w 172"/>
              <a:gd name="T17" fmla="*/ 2147483647 h 116"/>
              <a:gd name="T18" fmla="*/ 2147483647 w 172"/>
              <a:gd name="T19" fmla="*/ 2147483647 h 116"/>
              <a:gd name="T20" fmla="*/ 2147483647 w 172"/>
              <a:gd name="T21" fmla="*/ 2147483647 h 116"/>
              <a:gd name="T22" fmla="*/ 2147483647 w 172"/>
              <a:gd name="T23" fmla="*/ 2147483647 h 116"/>
              <a:gd name="T24" fmla="*/ 2147483647 w 172"/>
              <a:gd name="T25" fmla="*/ 2147483647 h 116"/>
              <a:gd name="T26" fmla="*/ 2147483647 w 172"/>
              <a:gd name="T27" fmla="*/ 2147483647 h 116"/>
              <a:gd name="T28" fmla="*/ 2147483647 w 172"/>
              <a:gd name="T29" fmla="*/ 2147483647 h 116"/>
              <a:gd name="T30" fmla="*/ 2147483647 w 172"/>
              <a:gd name="T31" fmla="*/ 2147483647 h 116"/>
              <a:gd name="T32" fmla="*/ 2147483647 w 172"/>
              <a:gd name="T33" fmla="*/ 2147483647 h 116"/>
              <a:gd name="T34" fmla="*/ 2147483647 w 172"/>
              <a:gd name="T35" fmla="*/ 2147483647 h 116"/>
              <a:gd name="T36" fmla="*/ 2147483647 w 172"/>
              <a:gd name="T37" fmla="*/ 2147483647 h 116"/>
              <a:gd name="T38" fmla="*/ 2147483647 w 172"/>
              <a:gd name="T39" fmla="*/ 2147483647 h 116"/>
              <a:gd name="T40" fmla="*/ 2147483647 w 172"/>
              <a:gd name="T41" fmla="*/ 2147483647 h 116"/>
              <a:gd name="T42" fmla="*/ 2147483647 w 172"/>
              <a:gd name="T43" fmla="*/ 2147483647 h 116"/>
              <a:gd name="T44" fmla="*/ 2147483647 w 172"/>
              <a:gd name="T45" fmla="*/ 2147483647 h 116"/>
              <a:gd name="T46" fmla="*/ 2147483647 w 172"/>
              <a:gd name="T47" fmla="*/ 2147483647 h 116"/>
              <a:gd name="T48" fmla="*/ 2147483647 w 172"/>
              <a:gd name="T49" fmla="*/ 2147483647 h 116"/>
              <a:gd name="T50" fmla="*/ 2147483647 w 172"/>
              <a:gd name="T51" fmla="*/ 2147483647 h 116"/>
              <a:gd name="T52" fmla="*/ 2147483647 w 172"/>
              <a:gd name="T53" fmla="*/ 2147483647 h 116"/>
              <a:gd name="T54" fmla="*/ 2147483647 w 172"/>
              <a:gd name="T55" fmla="*/ 2147483647 h 116"/>
              <a:gd name="T56" fmla="*/ 2147483647 w 172"/>
              <a:gd name="T57" fmla="*/ 2147483647 h 116"/>
              <a:gd name="T58" fmla="*/ 2147483647 w 172"/>
              <a:gd name="T59" fmla="*/ 2147483647 h 116"/>
              <a:gd name="T60" fmla="*/ 2147483647 w 172"/>
              <a:gd name="T61" fmla="*/ 2147483647 h 116"/>
              <a:gd name="T62" fmla="*/ 2147483647 w 172"/>
              <a:gd name="T63" fmla="*/ 2147483647 h 116"/>
              <a:gd name="T64" fmla="*/ 2147483647 w 172"/>
              <a:gd name="T65" fmla="*/ 2147483647 h 116"/>
              <a:gd name="T66" fmla="*/ 2147483647 w 172"/>
              <a:gd name="T67" fmla="*/ 2147483647 h 116"/>
              <a:gd name="T68" fmla="*/ 2147483647 w 172"/>
              <a:gd name="T69" fmla="*/ 2147483647 h 116"/>
              <a:gd name="T70" fmla="*/ 2147483647 w 172"/>
              <a:gd name="T71" fmla="*/ 2147483647 h 116"/>
              <a:gd name="T72" fmla="*/ 2147483647 w 172"/>
              <a:gd name="T73" fmla="*/ 2147483647 h 116"/>
              <a:gd name="T74" fmla="*/ 2147483647 w 172"/>
              <a:gd name="T75" fmla="*/ 2147483647 h 116"/>
              <a:gd name="T76" fmla="*/ 2147483647 w 172"/>
              <a:gd name="T77" fmla="*/ 2147483647 h 116"/>
              <a:gd name="T78" fmla="*/ 2147483647 w 172"/>
              <a:gd name="T79" fmla="*/ 2147483647 h 116"/>
              <a:gd name="T80" fmla="*/ 2147483647 w 172"/>
              <a:gd name="T81" fmla="*/ 2147483647 h 116"/>
              <a:gd name="T82" fmla="*/ 2147483647 w 172"/>
              <a:gd name="T83" fmla="*/ 2147483647 h 116"/>
              <a:gd name="T84" fmla="*/ 2147483647 w 172"/>
              <a:gd name="T85" fmla="*/ 2147483647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16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0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avLst/>
            <a:gdLst>
              <a:gd name="T0" fmla="*/ 2147483647 w 148"/>
              <a:gd name="T1" fmla="*/ 2147483647 h 144"/>
              <a:gd name="T2" fmla="*/ 2147483647 w 148"/>
              <a:gd name="T3" fmla="*/ 2147483647 h 144"/>
              <a:gd name="T4" fmla="*/ 2147483647 w 148"/>
              <a:gd name="T5" fmla="*/ 2147483647 h 144"/>
              <a:gd name="T6" fmla="*/ 2147483647 w 148"/>
              <a:gd name="T7" fmla="*/ 0 h 144"/>
              <a:gd name="T8" fmla="*/ 2147483647 w 148"/>
              <a:gd name="T9" fmla="*/ 0 h 144"/>
              <a:gd name="T10" fmla="*/ 2147483647 w 148"/>
              <a:gd name="T11" fmla="*/ 2147483647 h 144"/>
              <a:gd name="T12" fmla="*/ 2147483647 w 148"/>
              <a:gd name="T13" fmla="*/ 2147483647 h 144"/>
              <a:gd name="T14" fmla="*/ 2147483647 w 148"/>
              <a:gd name="T15" fmla="*/ 2147483647 h 144"/>
              <a:gd name="T16" fmla="*/ 2147483647 w 148"/>
              <a:gd name="T17" fmla="*/ 2147483647 h 144"/>
              <a:gd name="T18" fmla="*/ 2147483647 w 148"/>
              <a:gd name="T19" fmla="*/ 2147483647 h 144"/>
              <a:gd name="T20" fmla="*/ 2147483647 w 148"/>
              <a:gd name="T21" fmla="*/ 2147483647 h 144"/>
              <a:gd name="T22" fmla="*/ 2147483647 w 148"/>
              <a:gd name="T23" fmla="*/ 2147483647 h 144"/>
              <a:gd name="T24" fmla="*/ 2147483647 w 148"/>
              <a:gd name="T25" fmla="*/ 2147483647 h 144"/>
              <a:gd name="T26" fmla="*/ 2147483647 w 148"/>
              <a:gd name="T27" fmla="*/ 2147483647 h 144"/>
              <a:gd name="T28" fmla="*/ 2147483647 w 148"/>
              <a:gd name="T29" fmla="*/ 2147483647 h 144"/>
              <a:gd name="T30" fmla="*/ 2147483647 w 148"/>
              <a:gd name="T31" fmla="*/ 2147483647 h 144"/>
              <a:gd name="T32" fmla="*/ 2147483647 w 148"/>
              <a:gd name="T33" fmla="*/ 2147483647 h 144"/>
              <a:gd name="T34" fmla="*/ 2147483647 w 148"/>
              <a:gd name="T35" fmla="*/ 2147483647 h 144"/>
              <a:gd name="T36" fmla="*/ 0 w 148"/>
              <a:gd name="T37" fmla="*/ 2147483647 h 144"/>
              <a:gd name="T38" fmla="*/ 0 w 148"/>
              <a:gd name="T39" fmla="*/ 2147483647 h 144"/>
              <a:gd name="T40" fmla="*/ 2147483647 w 148"/>
              <a:gd name="T41" fmla="*/ 2147483647 h 144"/>
              <a:gd name="T42" fmla="*/ 2147483647 w 148"/>
              <a:gd name="T43" fmla="*/ 2147483647 h 144"/>
              <a:gd name="T44" fmla="*/ 2147483647 w 148"/>
              <a:gd name="T45" fmla="*/ 2147483647 h 144"/>
              <a:gd name="T46" fmla="*/ 2147483647 w 148"/>
              <a:gd name="T47" fmla="*/ 2147483647 h 144"/>
              <a:gd name="T48" fmla="*/ 2147483647 w 148"/>
              <a:gd name="T49" fmla="*/ 2147483647 h 144"/>
              <a:gd name="T50" fmla="*/ 2147483647 w 148"/>
              <a:gd name="T51" fmla="*/ 2147483647 h 144"/>
              <a:gd name="T52" fmla="*/ 2147483647 w 148"/>
              <a:gd name="T53" fmla="*/ 2147483647 h 144"/>
              <a:gd name="T54" fmla="*/ 2147483647 w 148"/>
              <a:gd name="T55" fmla="*/ 2147483647 h 144"/>
              <a:gd name="T56" fmla="*/ 2147483647 w 148"/>
              <a:gd name="T57" fmla="*/ 2147483647 h 144"/>
              <a:gd name="T58" fmla="*/ 2147483647 w 148"/>
              <a:gd name="T59" fmla="*/ 2147483647 h 144"/>
              <a:gd name="T60" fmla="*/ 2147483647 w 148"/>
              <a:gd name="T61" fmla="*/ 2147483647 h 144"/>
              <a:gd name="T62" fmla="*/ 2147483647 w 148"/>
              <a:gd name="T63" fmla="*/ 2147483647 h 144"/>
              <a:gd name="T64" fmla="*/ 2147483647 w 148"/>
              <a:gd name="T65" fmla="*/ 2147483647 h 144"/>
              <a:gd name="T66" fmla="*/ 2147483647 w 148"/>
              <a:gd name="T67" fmla="*/ 2147483647 h 144"/>
              <a:gd name="T68" fmla="*/ 2147483647 w 148"/>
              <a:gd name="T69" fmla="*/ 2147483647 h 144"/>
              <a:gd name="T70" fmla="*/ 2147483647 w 148"/>
              <a:gd name="T71" fmla="*/ 2147483647 h 144"/>
              <a:gd name="T72" fmla="*/ 2147483647 w 148"/>
              <a:gd name="T73" fmla="*/ 2147483647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8" h="144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1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avLst/>
            <a:gdLst>
              <a:gd name="T0" fmla="*/ 2147483647 w 124"/>
              <a:gd name="T1" fmla="*/ 0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2147483647 h 180"/>
              <a:gd name="T12" fmla="*/ 2147483647 w 124"/>
              <a:gd name="T13" fmla="*/ 2147483647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0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0 h 180"/>
              <a:gd name="T34" fmla="*/ 2147483647 w 124"/>
              <a:gd name="T35" fmla="*/ 0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2147483647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2147483647 w 124"/>
              <a:gd name="T51" fmla="*/ 2147483647 h 180"/>
              <a:gd name="T52" fmla="*/ 2147483647 w 124"/>
              <a:gd name="T53" fmla="*/ 2147483647 h 180"/>
              <a:gd name="T54" fmla="*/ 2147483647 w 124"/>
              <a:gd name="T55" fmla="*/ 2147483647 h 180"/>
              <a:gd name="T56" fmla="*/ 2147483647 w 124"/>
              <a:gd name="T57" fmla="*/ 2147483647 h 180"/>
              <a:gd name="T58" fmla="*/ 2147483647 w 124"/>
              <a:gd name="T59" fmla="*/ 2147483647 h 180"/>
              <a:gd name="T60" fmla="*/ 2147483647 w 124"/>
              <a:gd name="T61" fmla="*/ 2147483647 h 180"/>
              <a:gd name="T62" fmla="*/ 2147483647 w 124"/>
              <a:gd name="T63" fmla="*/ 2147483647 h 180"/>
              <a:gd name="T64" fmla="*/ 2147483647 w 124"/>
              <a:gd name="T65" fmla="*/ 2147483647 h 180"/>
              <a:gd name="T66" fmla="*/ 2147483647 w 124"/>
              <a:gd name="T67" fmla="*/ 2147483647 h 180"/>
              <a:gd name="T68" fmla="*/ 2147483647 w 124"/>
              <a:gd name="T69" fmla="*/ 2147483647 h 180"/>
              <a:gd name="T70" fmla="*/ 2147483647 w 124"/>
              <a:gd name="T71" fmla="*/ 2147483647 h 180"/>
              <a:gd name="T72" fmla="*/ 2147483647 w 124"/>
              <a:gd name="T73" fmla="*/ 2147483647 h 180"/>
              <a:gd name="T74" fmla="*/ 2147483647 w 124"/>
              <a:gd name="T75" fmla="*/ 2147483647 h 180"/>
              <a:gd name="T76" fmla="*/ 2147483647 w 12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4" h="180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2" name="Freeform 61"/>
          <p:cNvSpPr>
            <a:spLocks/>
          </p:cNvSpPr>
          <p:nvPr/>
        </p:nvSpPr>
        <p:spPr bwMode="auto">
          <a:xfrm>
            <a:off x="1641475" y="4429125"/>
            <a:ext cx="428625" cy="479425"/>
          </a:xfrm>
          <a:custGeom>
            <a:avLst/>
            <a:gdLst>
              <a:gd name="T0" fmla="*/ 2147483647 w 156"/>
              <a:gd name="T1" fmla="*/ 2147483647 h 160"/>
              <a:gd name="T2" fmla="*/ 2147483647 w 156"/>
              <a:gd name="T3" fmla="*/ 2147483647 h 160"/>
              <a:gd name="T4" fmla="*/ 2147483647 w 156"/>
              <a:gd name="T5" fmla="*/ 2147483647 h 160"/>
              <a:gd name="T6" fmla="*/ 2147483647 w 156"/>
              <a:gd name="T7" fmla="*/ 2147483647 h 160"/>
              <a:gd name="T8" fmla="*/ 2147483647 w 156"/>
              <a:gd name="T9" fmla="*/ 2147483647 h 160"/>
              <a:gd name="T10" fmla="*/ 2147483647 w 156"/>
              <a:gd name="T11" fmla="*/ 2147483647 h 160"/>
              <a:gd name="T12" fmla="*/ 0 w 156"/>
              <a:gd name="T13" fmla="*/ 2147483647 h 160"/>
              <a:gd name="T14" fmla="*/ 2147483647 w 156"/>
              <a:gd name="T15" fmla="*/ 2147483647 h 160"/>
              <a:gd name="T16" fmla="*/ 2147483647 w 156"/>
              <a:gd name="T17" fmla="*/ 2147483647 h 160"/>
              <a:gd name="T18" fmla="*/ 2147483647 w 156"/>
              <a:gd name="T19" fmla="*/ 2147483647 h 160"/>
              <a:gd name="T20" fmla="*/ 2147483647 w 156"/>
              <a:gd name="T21" fmla="*/ 2147483647 h 160"/>
              <a:gd name="T22" fmla="*/ 2147483647 w 156"/>
              <a:gd name="T23" fmla="*/ 2147483647 h 160"/>
              <a:gd name="T24" fmla="*/ 2147483647 w 156"/>
              <a:gd name="T25" fmla="*/ 2147483647 h 160"/>
              <a:gd name="T26" fmla="*/ 2147483647 w 156"/>
              <a:gd name="T27" fmla="*/ 2147483647 h 160"/>
              <a:gd name="T28" fmla="*/ 2147483647 w 156"/>
              <a:gd name="T29" fmla="*/ 0 h 160"/>
              <a:gd name="T30" fmla="*/ 2147483647 w 156"/>
              <a:gd name="T31" fmla="*/ 2147483647 h 160"/>
              <a:gd name="T32" fmla="*/ 2147483647 w 156"/>
              <a:gd name="T33" fmla="*/ 2147483647 h 160"/>
              <a:gd name="T34" fmla="*/ 2147483647 w 156"/>
              <a:gd name="T35" fmla="*/ 2147483647 h 160"/>
              <a:gd name="T36" fmla="*/ 2147483647 w 156"/>
              <a:gd name="T37" fmla="*/ 2147483647 h 160"/>
              <a:gd name="T38" fmla="*/ 2147483647 w 156"/>
              <a:gd name="T39" fmla="*/ 2147483647 h 160"/>
              <a:gd name="T40" fmla="*/ 2147483647 w 156"/>
              <a:gd name="T41" fmla="*/ 2147483647 h 160"/>
              <a:gd name="T42" fmla="*/ 2147483647 w 156"/>
              <a:gd name="T43" fmla="*/ 2147483647 h 160"/>
              <a:gd name="T44" fmla="*/ 2147483647 w 156"/>
              <a:gd name="T45" fmla="*/ 2147483647 h 160"/>
              <a:gd name="T46" fmla="*/ 2147483647 w 156"/>
              <a:gd name="T47" fmla="*/ 2147483647 h 160"/>
              <a:gd name="T48" fmla="*/ 2147483647 w 156"/>
              <a:gd name="T49" fmla="*/ 2147483647 h 160"/>
              <a:gd name="T50" fmla="*/ 2147483647 w 156"/>
              <a:gd name="T51" fmla="*/ 2147483647 h 160"/>
              <a:gd name="T52" fmla="*/ 2147483647 w 156"/>
              <a:gd name="T53" fmla="*/ 2147483647 h 160"/>
              <a:gd name="T54" fmla="*/ 2147483647 w 156"/>
              <a:gd name="T55" fmla="*/ 2147483647 h 160"/>
              <a:gd name="T56" fmla="*/ 2147483647 w 156"/>
              <a:gd name="T57" fmla="*/ 2147483647 h 160"/>
              <a:gd name="T58" fmla="*/ 2147483647 w 156"/>
              <a:gd name="T59" fmla="*/ 2147483647 h 160"/>
              <a:gd name="T60" fmla="*/ 2147483647 w 156"/>
              <a:gd name="T61" fmla="*/ 2147483647 h 160"/>
              <a:gd name="T62" fmla="*/ 2147483647 w 156"/>
              <a:gd name="T63" fmla="*/ 2147483647 h 160"/>
              <a:gd name="T64" fmla="*/ 2147483647 w 156"/>
              <a:gd name="T65" fmla="*/ 2147483647 h 160"/>
              <a:gd name="T66" fmla="*/ 2147483647 w 156"/>
              <a:gd name="T67" fmla="*/ 2147483647 h 160"/>
              <a:gd name="T68" fmla="*/ 2147483647 w 156"/>
              <a:gd name="T69" fmla="*/ 2147483647 h 160"/>
              <a:gd name="T70" fmla="*/ 2147483647 w 156"/>
              <a:gd name="T71" fmla="*/ 2147483647 h 160"/>
              <a:gd name="T72" fmla="*/ 2147483647 w 156"/>
              <a:gd name="T73" fmla="*/ 2147483647 h 160"/>
              <a:gd name="T74" fmla="*/ 2147483647 w 156"/>
              <a:gd name="T75" fmla="*/ 2147483647 h 160"/>
              <a:gd name="T76" fmla="*/ 2147483647 w 156"/>
              <a:gd name="T77" fmla="*/ 214748364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6" h="160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3" name="Freeform 62"/>
          <p:cNvSpPr>
            <a:spLocks/>
          </p:cNvSpPr>
          <p:nvPr/>
        </p:nvSpPr>
        <p:spPr bwMode="auto">
          <a:xfrm>
            <a:off x="1590675" y="5254625"/>
            <a:ext cx="528638" cy="466725"/>
          </a:xfrm>
          <a:custGeom>
            <a:avLst/>
            <a:gdLst>
              <a:gd name="T0" fmla="*/ 2147483647 w 192"/>
              <a:gd name="T1" fmla="*/ 0 h 156"/>
              <a:gd name="T2" fmla="*/ 2147483647 w 192"/>
              <a:gd name="T3" fmla="*/ 0 h 156"/>
              <a:gd name="T4" fmla="*/ 2147483647 w 192"/>
              <a:gd name="T5" fmla="*/ 2147483647 h 156"/>
              <a:gd name="T6" fmla="*/ 2147483647 w 192"/>
              <a:gd name="T7" fmla="*/ 2147483647 h 156"/>
              <a:gd name="T8" fmla="*/ 2147483647 w 192"/>
              <a:gd name="T9" fmla="*/ 2147483647 h 156"/>
              <a:gd name="T10" fmla="*/ 2147483647 w 192"/>
              <a:gd name="T11" fmla="*/ 2147483647 h 156"/>
              <a:gd name="T12" fmla="*/ 2147483647 w 192"/>
              <a:gd name="T13" fmla="*/ 2147483647 h 156"/>
              <a:gd name="T14" fmla="*/ 2147483647 w 192"/>
              <a:gd name="T15" fmla="*/ 2147483647 h 156"/>
              <a:gd name="T16" fmla="*/ 2147483647 w 192"/>
              <a:gd name="T17" fmla="*/ 2147483647 h 156"/>
              <a:gd name="T18" fmla="*/ 2147483647 w 192"/>
              <a:gd name="T19" fmla="*/ 2147483647 h 156"/>
              <a:gd name="T20" fmla="*/ 2147483647 w 192"/>
              <a:gd name="T21" fmla="*/ 2147483647 h 156"/>
              <a:gd name="T22" fmla="*/ 2147483647 w 192"/>
              <a:gd name="T23" fmla="*/ 2147483647 h 156"/>
              <a:gd name="T24" fmla="*/ 2147483647 w 192"/>
              <a:gd name="T25" fmla="*/ 2147483647 h 156"/>
              <a:gd name="T26" fmla="*/ 2147483647 w 192"/>
              <a:gd name="T27" fmla="*/ 2147483647 h 156"/>
              <a:gd name="T28" fmla="*/ 2147483647 w 192"/>
              <a:gd name="T29" fmla="*/ 2147483647 h 156"/>
              <a:gd name="T30" fmla="*/ 2147483647 w 192"/>
              <a:gd name="T31" fmla="*/ 2147483647 h 156"/>
              <a:gd name="T32" fmla="*/ 2147483647 w 192"/>
              <a:gd name="T33" fmla="*/ 2147483647 h 156"/>
              <a:gd name="T34" fmla="*/ 2147483647 w 192"/>
              <a:gd name="T35" fmla="*/ 2147483647 h 156"/>
              <a:gd name="T36" fmla="*/ 2147483647 w 192"/>
              <a:gd name="T37" fmla="*/ 2147483647 h 156"/>
              <a:gd name="T38" fmla="*/ 2147483647 w 192"/>
              <a:gd name="T39" fmla="*/ 2147483647 h 156"/>
              <a:gd name="T40" fmla="*/ 2147483647 w 192"/>
              <a:gd name="T41" fmla="*/ 2147483647 h 156"/>
              <a:gd name="T42" fmla="*/ 2147483647 w 192"/>
              <a:gd name="T43" fmla="*/ 2147483647 h 156"/>
              <a:gd name="T44" fmla="*/ 2147483647 w 192"/>
              <a:gd name="T45" fmla="*/ 2147483647 h 156"/>
              <a:gd name="T46" fmla="*/ 2147483647 w 192"/>
              <a:gd name="T47" fmla="*/ 2147483647 h 156"/>
              <a:gd name="T48" fmla="*/ 2147483647 w 192"/>
              <a:gd name="T49" fmla="*/ 2147483647 h 156"/>
              <a:gd name="T50" fmla="*/ 2147483647 w 192"/>
              <a:gd name="T51" fmla="*/ 2147483647 h 156"/>
              <a:gd name="T52" fmla="*/ 2147483647 w 192"/>
              <a:gd name="T53" fmla="*/ 2147483647 h 156"/>
              <a:gd name="T54" fmla="*/ 2147483647 w 192"/>
              <a:gd name="T55" fmla="*/ 2147483647 h 156"/>
              <a:gd name="T56" fmla="*/ 2147483647 w 192"/>
              <a:gd name="T57" fmla="*/ 2147483647 h 156"/>
              <a:gd name="T58" fmla="*/ 0 w 192"/>
              <a:gd name="T59" fmla="*/ 2147483647 h 156"/>
              <a:gd name="T60" fmla="*/ 0 w 192"/>
              <a:gd name="T61" fmla="*/ 2147483647 h 156"/>
              <a:gd name="T62" fmla="*/ 2147483647 w 192"/>
              <a:gd name="T63" fmla="*/ 2147483647 h 156"/>
              <a:gd name="T64" fmla="*/ 2147483647 w 192"/>
              <a:gd name="T65" fmla="*/ 2147483647 h 156"/>
              <a:gd name="T66" fmla="*/ 2147483647 w 192"/>
              <a:gd name="T67" fmla="*/ 2147483647 h 156"/>
              <a:gd name="T68" fmla="*/ 2147483647 w 192"/>
              <a:gd name="T69" fmla="*/ 2147483647 h 156"/>
              <a:gd name="T70" fmla="*/ 2147483647 w 192"/>
              <a:gd name="T71" fmla="*/ 2147483647 h 156"/>
              <a:gd name="T72" fmla="*/ 2147483647 w 192"/>
              <a:gd name="T73" fmla="*/ 2147483647 h 156"/>
              <a:gd name="T74" fmla="*/ 2147483647 w 192"/>
              <a:gd name="T75" fmla="*/ 2147483647 h 156"/>
              <a:gd name="T76" fmla="*/ 2147483647 w 192"/>
              <a:gd name="T77" fmla="*/ 0 h 156"/>
              <a:gd name="T78" fmla="*/ 2147483647 w 192"/>
              <a:gd name="T79" fmla="*/ 0 h 1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2" h="156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4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avLst/>
            <a:gdLst>
              <a:gd name="T0" fmla="*/ 2147483647 w 134"/>
              <a:gd name="T1" fmla="*/ 0 h 58"/>
              <a:gd name="T2" fmla="*/ 2147483647 w 134"/>
              <a:gd name="T3" fmla="*/ 0 h 58"/>
              <a:gd name="T4" fmla="*/ 2147483647 w 134"/>
              <a:gd name="T5" fmla="*/ 2147483647 h 58"/>
              <a:gd name="T6" fmla="*/ 2147483647 w 134"/>
              <a:gd name="T7" fmla="*/ 2147483647 h 58"/>
              <a:gd name="T8" fmla="*/ 2147483647 w 134"/>
              <a:gd name="T9" fmla="*/ 0 h 58"/>
              <a:gd name="T10" fmla="*/ 2147483647 w 134"/>
              <a:gd name="T11" fmla="*/ 0 h 58"/>
              <a:gd name="T12" fmla="*/ 2147483647 w 134"/>
              <a:gd name="T13" fmla="*/ 2147483647 h 58"/>
              <a:gd name="T14" fmla="*/ 2147483647 w 134"/>
              <a:gd name="T15" fmla="*/ 2147483647 h 58"/>
              <a:gd name="T16" fmla="*/ 2147483647 w 134"/>
              <a:gd name="T17" fmla="*/ 2147483647 h 58"/>
              <a:gd name="T18" fmla="*/ 2147483647 w 134"/>
              <a:gd name="T19" fmla="*/ 2147483647 h 58"/>
              <a:gd name="T20" fmla="*/ 2147483647 w 134"/>
              <a:gd name="T21" fmla="*/ 2147483647 h 58"/>
              <a:gd name="T22" fmla="*/ 2147483647 w 134"/>
              <a:gd name="T23" fmla="*/ 2147483647 h 58"/>
              <a:gd name="T24" fmla="*/ 0 w 134"/>
              <a:gd name="T25" fmla="*/ 2147483647 h 58"/>
              <a:gd name="T26" fmla="*/ 2147483647 w 134"/>
              <a:gd name="T27" fmla="*/ 2147483647 h 58"/>
              <a:gd name="T28" fmla="*/ 2147483647 w 134"/>
              <a:gd name="T29" fmla="*/ 2147483647 h 58"/>
              <a:gd name="T30" fmla="*/ 0 w 134"/>
              <a:gd name="T31" fmla="*/ 2147483647 h 58"/>
              <a:gd name="T32" fmla="*/ 0 w 134"/>
              <a:gd name="T33" fmla="*/ 214748364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58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5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avLst/>
            <a:gdLst>
              <a:gd name="T0" fmla="*/ 2147483647 w 170"/>
              <a:gd name="T1" fmla="*/ 2147483647 h 178"/>
              <a:gd name="T2" fmla="*/ 2147483647 w 170"/>
              <a:gd name="T3" fmla="*/ 2147483647 h 178"/>
              <a:gd name="T4" fmla="*/ 2147483647 w 170"/>
              <a:gd name="T5" fmla="*/ 2147483647 h 178"/>
              <a:gd name="T6" fmla="*/ 2147483647 w 170"/>
              <a:gd name="T7" fmla="*/ 2147483647 h 178"/>
              <a:gd name="T8" fmla="*/ 2147483647 w 170"/>
              <a:gd name="T9" fmla="*/ 2147483647 h 178"/>
              <a:gd name="T10" fmla="*/ 2147483647 w 170"/>
              <a:gd name="T11" fmla="*/ 2147483647 h 178"/>
              <a:gd name="T12" fmla="*/ 2147483647 w 170"/>
              <a:gd name="T13" fmla="*/ 2147483647 h 178"/>
              <a:gd name="T14" fmla="*/ 2147483647 w 170"/>
              <a:gd name="T15" fmla="*/ 2147483647 h 178"/>
              <a:gd name="T16" fmla="*/ 2147483647 w 170"/>
              <a:gd name="T17" fmla="*/ 2147483647 h 178"/>
              <a:gd name="T18" fmla="*/ 2147483647 w 170"/>
              <a:gd name="T19" fmla="*/ 2147483647 h 178"/>
              <a:gd name="T20" fmla="*/ 2147483647 w 170"/>
              <a:gd name="T21" fmla="*/ 2147483647 h 178"/>
              <a:gd name="T22" fmla="*/ 2147483647 w 170"/>
              <a:gd name="T23" fmla="*/ 2147483647 h 178"/>
              <a:gd name="T24" fmla="*/ 2147483647 w 170"/>
              <a:gd name="T25" fmla="*/ 2147483647 h 178"/>
              <a:gd name="T26" fmla="*/ 2147483647 w 170"/>
              <a:gd name="T27" fmla="*/ 2147483647 h 178"/>
              <a:gd name="T28" fmla="*/ 2147483647 w 170"/>
              <a:gd name="T29" fmla="*/ 2147483647 h 178"/>
              <a:gd name="T30" fmla="*/ 2147483647 w 170"/>
              <a:gd name="T31" fmla="*/ 2147483647 h 178"/>
              <a:gd name="T32" fmla="*/ 2147483647 w 170"/>
              <a:gd name="T33" fmla="*/ 2147483647 h 178"/>
              <a:gd name="T34" fmla="*/ 2147483647 w 170"/>
              <a:gd name="T35" fmla="*/ 2147483647 h 178"/>
              <a:gd name="T36" fmla="*/ 2147483647 w 170"/>
              <a:gd name="T37" fmla="*/ 2147483647 h 178"/>
              <a:gd name="T38" fmla="*/ 2147483647 w 170"/>
              <a:gd name="T39" fmla="*/ 2147483647 h 178"/>
              <a:gd name="T40" fmla="*/ 2147483647 w 170"/>
              <a:gd name="T41" fmla="*/ 2147483647 h 178"/>
              <a:gd name="T42" fmla="*/ 2147483647 w 170"/>
              <a:gd name="T43" fmla="*/ 2147483647 h 178"/>
              <a:gd name="T44" fmla="*/ 2147483647 w 170"/>
              <a:gd name="T45" fmla="*/ 2147483647 h 178"/>
              <a:gd name="T46" fmla="*/ 2147483647 w 170"/>
              <a:gd name="T47" fmla="*/ 2147483647 h 178"/>
              <a:gd name="T48" fmla="*/ 2147483647 w 170"/>
              <a:gd name="T49" fmla="*/ 2147483647 h 178"/>
              <a:gd name="T50" fmla="*/ 2147483647 w 170"/>
              <a:gd name="T51" fmla="*/ 2147483647 h 178"/>
              <a:gd name="T52" fmla="*/ 2147483647 w 170"/>
              <a:gd name="T53" fmla="*/ 2147483647 h 178"/>
              <a:gd name="T54" fmla="*/ 2147483647 w 170"/>
              <a:gd name="T55" fmla="*/ 2147483647 h 178"/>
              <a:gd name="T56" fmla="*/ 2147483647 w 170"/>
              <a:gd name="T57" fmla="*/ 2147483647 h 178"/>
              <a:gd name="T58" fmla="*/ 2147483647 w 170"/>
              <a:gd name="T59" fmla="*/ 2147483647 h 178"/>
              <a:gd name="T60" fmla="*/ 0 w 170"/>
              <a:gd name="T61" fmla="*/ 2147483647 h 178"/>
              <a:gd name="T62" fmla="*/ 0 w 170"/>
              <a:gd name="T63" fmla="*/ 2147483647 h 178"/>
              <a:gd name="T64" fmla="*/ 0 w 170"/>
              <a:gd name="T65" fmla="*/ 2147483647 h 178"/>
              <a:gd name="T66" fmla="*/ 2147483647 w 170"/>
              <a:gd name="T67" fmla="*/ 2147483647 h 178"/>
              <a:gd name="T68" fmla="*/ 2147483647 w 170"/>
              <a:gd name="T69" fmla="*/ 2147483647 h 178"/>
              <a:gd name="T70" fmla="*/ 2147483647 w 170"/>
              <a:gd name="T71" fmla="*/ 2147483647 h 178"/>
              <a:gd name="T72" fmla="*/ 2147483647 w 170"/>
              <a:gd name="T73" fmla="*/ 2147483647 h 178"/>
              <a:gd name="T74" fmla="*/ 2147483647 w 170"/>
              <a:gd name="T75" fmla="*/ 2147483647 h 178"/>
              <a:gd name="T76" fmla="*/ 2147483647 w 170"/>
              <a:gd name="T77" fmla="*/ 2147483647 h 178"/>
              <a:gd name="T78" fmla="*/ 2147483647 w 170"/>
              <a:gd name="T79" fmla="*/ 2147483647 h 178"/>
              <a:gd name="T80" fmla="*/ 2147483647 w 170"/>
              <a:gd name="T81" fmla="*/ 2147483647 h 178"/>
              <a:gd name="T82" fmla="*/ 2147483647 w 170"/>
              <a:gd name="T83" fmla="*/ 2147483647 h 178"/>
              <a:gd name="T84" fmla="*/ 2147483647 w 170"/>
              <a:gd name="T85" fmla="*/ 2147483647 h 178"/>
              <a:gd name="T86" fmla="*/ 2147483647 w 170"/>
              <a:gd name="T87" fmla="*/ 2147483647 h 1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0" h="178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6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avLst/>
            <a:gdLst>
              <a:gd name="T0" fmla="*/ 2147483647 w 136"/>
              <a:gd name="T1" fmla="*/ 0 h 174"/>
              <a:gd name="T2" fmla="*/ 2147483647 w 136"/>
              <a:gd name="T3" fmla="*/ 0 h 174"/>
              <a:gd name="T4" fmla="*/ 2147483647 w 136"/>
              <a:gd name="T5" fmla="*/ 0 h 174"/>
              <a:gd name="T6" fmla="*/ 2147483647 w 136"/>
              <a:gd name="T7" fmla="*/ 2147483647 h 174"/>
              <a:gd name="T8" fmla="*/ 2147483647 w 136"/>
              <a:gd name="T9" fmla="*/ 2147483647 h 174"/>
              <a:gd name="T10" fmla="*/ 2147483647 w 136"/>
              <a:gd name="T11" fmla="*/ 2147483647 h 174"/>
              <a:gd name="T12" fmla="*/ 2147483647 w 136"/>
              <a:gd name="T13" fmla="*/ 2147483647 h 174"/>
              <a:gd name="T14" fmla="*/ 2147483647 w 136"/>
              <a:gd name="T15" fmla="*/ 2147483647 h 174"/>
              <a:gd name="T16" fmla="*/ 2147483647 w 136"/>
              <a:gd name="T17" fmla="*/ 2147483647 h 174"/>
              <a:gd name="T18" fmla="*/ 2147483647 w 136"/>
              <a:gd name="T19" fmla="*/ 2147483647 h 174"/>
              <a:gd name="T20" fmla="*/ 2147483647 w 136"/>
              <a:gd name="T21" fmla="*/ 2147483647 h 174"/>
              <a:gd name="T22" fmla="*/ 2147483647 w 136"/>
              <a:gd name="T23" fmla="*/ 2147483647 h 174"/>
              <a:gd name="T24" fmla="*/ 2147483647 w 136"/>
              <a:gd name="T25" fmla="*/ 2147483647 h 174"/>
              <a:gd name="T26" fmla="*/ 2147483647 w 136"/>
              <a:gd name="T27" fmla="*/ 2147483647 h 174"/>
              <a:gd name="T28" fmla="*/ 2147483647 w 136"/>
              <a:gd name="T29" fmla="*/ 2147483647 h 174"/>
              <a:gd name="T30" fmla="*/ 2147483647 w 136"/>
              <a:gd name="T31" fmla="*/ 2147483647 h 174"/>
              <a:gd name="T32" fmla="*/ 2147483647 w 136"/>
              <a:gd name="T33" fmla="*/ 2147483647 h 174"/>
              <a:gd name="T34" fmla="*/ 0 w 136"/>
              <a:gd name="T35" fmla="*/ 2147483647 h 174"/>
              <a:gd name="T36" fmla="*/ 0 w 136"/>
              <a:gd name="T37" fmla="*/ 2147483647 h 174"/>
              <a:gd name="T38" fmla="*/ 0 w 136"/>
              <a:gd name="T39" fmla="*/ 2147483647 h 174"/>
              <a:gd name="T40" fmla="*/ 0 w 136"/>
              <a:gd name="T41" fmla="*/ 2147483647 h 174"/>
              <a:gd name="T42" fmla="*/ 0 w 136"/>
              <a:gd name="T43" fmla="*/ 2147483647 h 174"/>
              <a:gd name="T44" fmla="*/ 2147483647 w 136"/>
              <a:gd name="T45" fmla="*/ 2147483647 h 174"/>
              <a:gd name="T46" fmla="*/ 2147483647 w 136"/>
              <a:gd name="T47" fmla="*/ 2147483647 h 174"/>
              <a:gd name="T48" fmla="*/ 2147483647 w 136"/>
              <a:gd name="T49" fmla="*/ 0 h 174"/>
              <a:gd name="T50" fmla="*/ 2147483647 w 136"/>
              <a:gd name="T51" fmla="*/ 0 h 174"/>
              <a:gd name="T52" fmla="*/ 2147483647 w 136"/>
              <a:gd name="T53" fmla="*/ 2147483647 h 174"/>
              <a:gd name="T54" fmla="*/ 2147483647 w 136"/>
              <a:gd name="T55" fmla="*/ 2147483647 h 174"/>
              <a:gd name="T56" fmla="*/ 2147483647 w 136"/>
              <a:gd name="T57" fmla="*/ 2147483647 h 174"/>
              <a:gd name="T58" fmla="*/ 2147483647 w 136"/>
              <a:gd name="T59" fmla="*/ 2147483647 h 174"/>
              <a:gd name="T60" fmla="*/ 2147483647 w 136"/>
              <a:gd name="T61" fmla="*/ 2147483647 h 174"/>
              <a:gd name="T62" fmla="*/ 2147483647 w 136"/>
              <a:gd name="T63" fmla="*/ 2147483647 h 174"/>
              <a:gd name="T64" fmla="*/ 2147483647 w 136"/>
              <a:gd name="T65" fmla="*/ 2147483647 h 174"/>
              <a:gd name="T66" fmla="*/ 2147483647 w 136"/>
              <a:gd name="T67" fmla="*/ 2147483647 h 174"/>
              <a:gd name="T68" fmla="*/ 2147483647 w 136"/>
              <a:gd name="T69" fmla="*/ 2147483647 h 174"/>
              <a:gd name="T70" fmla="*/ 2147483647 w 136"/>
              <a:gd name="T71" fmla="*/ 2147483647 h 174"/>
              <a:gd name="T72" fmla="*/ 2147483647 w 136"/>
              <a:gd name="T73" fmla="*/ 2147483647 h 174"/>
              <a:gd name="T74" fmla="*/ 2147483647 w 136"/>
              <a:gd name="T75" fmla="*/ 2147483647 h 174"/>
              <a:gd name="T76" fmla="*/ 2147483647 w 136"/>
              <a:gd name="T77" fmla="*/ 2147483647 h 174"/>
              <a:gd name="T78" fmla="*/ 2147483647 w 136"/>
              <a:gd name="T79" fmla="*/ 2147483647 h 174"/>
              <a:gd name="T80" fmla="*/ 2147483647 w 136"/>
              <a:gd name="T81" fmla="*/ 2147483647 h 174"/>
              <a:gd name="T82" fmla="*/ 2147483647 w 136"/>
              <a:gd name="T83" fmla="*/ 2147483647 h 174"/>
              <a:gd name="T84" fmla="*/ 2147483647 w 136"/>
              <a:gd name="T85" fmla="*/ 2147483647 h 174"/>
              <a:gd name="T86" fmla="*/ 2147483647 w 136"/>
              <a:gd name="T87" fmla="*/ 2147483647 h 174"/>
              <a:gd name="T88" fmla="*/ 2147483647 w 136"/>
              <a:gd name="T89" fmla="*/ 2147483647 h 174"/>
              <a:gd name="T90" fmla="*/ 2147483647 w 136"/>
              <a:gd name="T91" fmla="*/ 2147483647 h 174"/>
              <a:gd name="T92" fmla="*/ 2147483647 w 136"/>
              <a:gd name="T93" fmla="*/ 2147483647 h 174"/>
              <a:gd name="T94" fmla="*/ 2147483647 w 136"/>
              <a:gd name="T95" fmla="*/ 2147483647 h 174"/>
              <a:gd name="T96" fmla="*/ 2147483647 w 13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74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7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avLst/>
            <a:gdLst>
              <a:gd name="T0" fmla="*/ 2147483647 w 172"/>
              <a:gd name="T1" fmla="*/ 2147483647 h 166"/>
              <a:gd name="T2" fmla="*/ 2147483647 w 172"/>
              <a:gd name="T3" fmla="*/ 2147483647 h 166"/>
              <a:gd name="T4" fmla="*/ 2147483647 w 172"/>
              <a:gd name="T5" fmla="*/ 2147483647 h 166"/>
              <a:gd name="T6" fmla="*/ 2147483647 w 172"/>
              <a:gd name="T7" fmla="*/ 2147483647 h 166"/>
              <a:gd name="T8" fmla="*/ 2147483647 w 172"/>
              <a:gd name="T9" fmla="*/ 0 h 166"/>
              <a:gd name="T10" fmla="*/ 2147483647 w 172"/>
              <a:gd name="T11" fmla="*/ 0 h 166"/>
              <a:gd name="T12" fmla="*/ 2147483647 w 172"/>
              <a:gd name="T13" fmla="*/ 2147483647 h 166"/>
              <a:gd name="T14" fmla="*/ 2147483647 w 172"/>
              <a:gd name="T15" fmla="*/ 2147483647 h 166"/>
              <a:gd name="T16" fmla="*/ 2147483647 w 172"/>
              <a:gd name="T17" fmla="*/ 2147483647 h 166"/>
              <a:gd name="T18" fmla="*/ 2147483647 w 172"/>
              <a:gd name="T19" fmla="*/ 2147483647 h 166"/>
              <a:gd name="T20" fmla="*/ 2147483647 w 172"/>
              <a:gd name="T21" fmla="*/ 2147483647 h 166"/>
              <a:gd name="T22" fmla="*/ 2147483647 w 172"/>
              <a:gd name="T23" fmla="*/ 2147483647 h 166"/>
              <a:gd name="T24" fmla="*/ 2147483647 w 172"/>
              <a:gd name="T25" fmla="*/ 2147483647 h 166"/>
              <a:gd name="T26" fmla="*/ 2147483647 w 172"/>
              <a:gd name="T27" fmla="*/ 2147483647 h 166"/>
              <a:gd name="T28" fmla="*/ 2147483647 w 172"/>
              <a:gd name="T29" fmla="*/ 2147483647 h 166"/>
              <a:gd name="T30" fmla="*/ 2147483647 w 172"/>
              <a:gd name="T31" fmla="*/ 2147483647 h 166"/>
              <a:gd name="T32" fmla="*/ 2147483647 w 172"/>
              <a:gd name="T33" fmla="*/ 2147483647 h 166"/>
              <a:gd name="T34" fmla="*/ 2147483647 w 172"/>
              <a:gd name="T35" fmla="*/ 2147483647 h 166"/>
              <a:gd name="T36" fmla="*/ 2147483647 w 172"/>
              <a:gd name="T37" fmla="*/ 2147483647 h 166"/>
              <a:gd name="T38" fmla="*/ 2147483647 w 172"/>
              <a:gd name="T39" fmla="*/ 2147483647 h 166"/>
              <a:gd name="T40" fmla="*/ 2147483647 w 172"/>
              <a:gd name="T41" fmla="*/ 2147483647 h 166"/>
              <a:gd name="T42" fmla="*/ 2147483647 w 172"/>
              <a:gd name="T43" fmla="*/ 2147483647 h 166"/>
              <a:gd name="T44" fmla="*/ 2147483647 w 172"/>
              <a:gd name="T45" fmla="*/ 2147483647 h 166"/>
              <a:gd name="T46" fmla="*/ 2147483647 w 172"/>
              <a:gd name="T47" fmla="*/ 2147483647 h 166"/>
              <a:gd name="T48" fmla="*/ 2147483647 w 172"/>
              <a:gd name="T49" fmla="*/ 2147483647 h 166"/>
              <a:gd name="T50" fmla="*/ 2147483647 w 172"/>
              <a:gd name="T51" fmla="*/ 2147483647 h 166"/>
              <a:gd name="T52" fmla="*/ 0 w 172"/>
              <a:gd name="T53" fmla="*/ 2147483647 h 166"/>
              <a:gd name="T54" fmla="*/ 2147483647 w 172"/>
              <a:gd name="T55" fmla="*/ 2147483647 h 166"/>
              <a:gd name="T56" fmla="*/ 2147483647 w 172"/>
              <a:gd name="T57" fmla="*/ 2147483647 h 166"/>
              <a:gd name="T58" fmla="*/ 2147483647 w 172"/>
              <a:gd name="T59" fmla="*/ 2147483647 h 166"/>
              <a:gd name="T60" fmla="*/ 2147483647 w 172"/>
              <a:gd name="T61" fmla="*/ 2147483647 h 166"/>
              <a:gd name="T62" fmla="*/ 2147483647 w 172"/>
              <a:gd name="T63" fmla="*/ 2147483647 h 166"/>
              <a:gd name="T64" fmla="*/ 2147483647 w 172"/>
              <a:gd name="T65" fmla="*/ 2147483647 h 166"/>
              <a:gd name="T66" fmla="*/ 2147483647 w 172"/>
              <a:gd name="T67" fmla="*/ 2147483647 h 166"/>
              <a:gd name="T68" fmla="*/ 2147483647 w 172"/>
              <a:gd name="T69" fmla="*/ 0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2" h="166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8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2147483647 h 158"/>
              <a:gd name="T6" fmla="*/ 2147483647 w 148"/>
              <a:gd name="T7" fmla="*/ 0 h 158"/>
              <a:gd name="T8" fmla="*/ 2147483647 w 148"/>
              <a:gd name="T9" fmla="*/ 0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0 w 148"/>
              <a:gd name="T39" fmla="*/ 2147483647 h 158"/>
              <a:gd name="T40" fmla="*/ 2147483647 w 148"/>
              <a:gd name="T41" fmla="*/ 2147483647 h 158"/>
              <a:gd name="T42" fmla="*/ 2147483647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8" h="15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9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avLst/>
            <a:gdLst>
              <a:gd name="T0" fmla="*/ 2147483647 w 126"/>
              <a:gd name="T1" fmla="*/ 0 h 172"/>
              <a:gd name="T2" fmla="*/ 2147483647 w 126"/>
              <a:gd name="T3" fmla="*/ 2147483647 h 172"/>
              <a:gd name="T4" fmla="*/ 2147483647 w 126"/>
              <a:gd name="T5" fmla="*/ 2147483647 h 172"/>
              <a:gd name="T6" fmla="*/ 2147483647 w 126"/>
              <a:gd name="T7" fmla="*/ 0 h 172"/>
              <a:gd name="T8" fmla="*/ 2147483647 w 126"/>
              <a:gd name="T9" fmla="*/ 0 h 172"/>
              <a:gd name="T10" fmla="*/ 2147483647 w 126"/>
              <a:gd name="T11" fmla="*/ 0 h 172"/>
              <a:gd name="T12" fmla="*/ 2147483647 w 126"/>
              <a:gd name="T13" fmla="*/ 2147483647 h 172"/>
              <a:gd name="T14" fmla="*/ 2147483647 w 126"/>
              <a:gd name="T15" fmla="*/ 2147483647 h 172"/>
              <a:gd name="T16" fmla="*/ 2147483647 w 126"/>
              <a:gd name="T17" fmla="*/ 2147483647 h 172"/>
              <a:gd name="T18" fmla="*/ 2147483647 w 126"/>
              <a:gd name="T19" fmla="*/ 2147483647 h 172"/>
              <a:gd name="T20" fmla="*/ 2147483647 w 126"/>
              <a:gd name="T21" fmla="*/ 2147483647 h 172"/>
              <a:gd name="T22" fmla="*/ 2147483647 w 126"/>
              <a:gd name="T23" fmla="*/ 2147483647 h 172"/>
              <a:gd name="T24" fmla="*/ 2147483647 w 126"/>
              <a:gd name="T25" fmla="*/ 2147483647 h 172"/>
              <a:gd name="T26" fmla="*/ 2147483647 w 126"/>
              <a:gd name="T27" fmla="*/ 2147483647 h 172"/>
              <a:gd name="T28" fmla="*/ 0 w 126"/>
              <a:gd name="T29" fmla="*/ 2147483647 h 172"/>
              <a:gd name="T30" fmla="*/ 2147483647 w 126"/>
              <a:gd name="T31" fmla="*/ 2147483647 h 172"/>
              <a:gd name="T32" fmla="*/ 2147483647 w 126"/>
              <a:gd name="T33" fmla="*/ 2147483647 h 172"/>
              <a:gd name="T34" fmla="*/ 2147483647 w 126"/>
              <a:gd name="T35" fmla="*/ 2147483647 h 172"/>
              <a:gd name="T36" fmla="*/ 2147483647 w 126"/>
              <a:gd name="T37" fmla="*/ 2147483647 h 172"/>
              <a:gd name="T38" fmla="*/ 2147483647 w 126"/>
              <a:gd name="T39" fmla="*/ 2147483647 h 1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6" h="172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0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1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2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3" name="Freeform 72"/>
          <p:cNvSpPr>
            <a:spLocks/>
          </p:cNvSpPr>
          <p:nvPr/>
        </p:nvSpPr>
        <p:spPr bwMode="auto">
          <a:xfrm>
            <a:off x="4064000" y="604838"/>
            <a:ext cx="246063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4" name="Freeform 73"/>
          <p:cNvSpPr>
            <a:spLocks/>
          </p:cNvSpPr>
          <p:nvPr/>
        </p:nvSpPr>
        <p:spPr bwMode="auto">
          <a:xfrm>
            <a:off x="4086225" y="382588"/>
            <a:ext cx="185738" cy="120650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5" name="Freeform 74"/>
          <p:cNvSpPr>
            <a:spLocks/>
          </p:cNvSpPr>
          <p:nvPr/>
        </p:nvSpPr>
        <p:spPr bwMode="auto">
          <a:xfrm>
            <a:off x="2425700" y="1071563"/>
            <a:ext cx="450850" cy="496887"/>
          </a:xfrm>
          <a:custGeom>
            <a:avLst/>
            <a:gdLst>
              <a:gd name="T0" fmla="*/ 2147483647 w 164"/>
              <a:gd name="T1" fmla="*/ 2147483647 h 166"/>
              <a:gd name="T2" fmla="*/ 2147483647 w 164"/>
              <a:gd name="T3" fmla="*/ 2147483647 h 166"/>
              <a:gd name="T4" fmla="*/ 2147483647 w 164"/>
              <a:gd name="T5" fmla="*/ 2147483647 h 166"/>
              <a:gd name="T6" fmla="*/ 2147483647 w 164"/>
              <a:gd name="T7" fmla="*/ 2147483647 h 166"/>
              <a:gd name="T8" fmla="*/ 2147483647 w 164"/>
              <a:gd name="T9" fmla="*/ 2147483647 h 166"/>
              <a:gd name="T10" fmla="*/ 2147483647 w 164"/>
              <a:gd name="T11" fmla="*/ 2147483647 h 166"/>
              <a:gd name="T12" fmla="*/ 2147483647 w 164"/>
              <a:gd name="T13" fmla="*/ 2147483647 h 166"/>
              <a:gd name="T14" fmla="*/ 2147483647 w 164"/>
              <a:gd name="T15" fmla="*/ 2147483647 h 166"/>
              <a:gd name="T16" fmla="*/ 2147483647 w 164"/>
              <a:gd name="T17" fmla="*/ 2147483647 h 166"/>
              <a:gd name="T18" fmla="*/ 2147483647 w 164"/>
              <a:gd name="T19" fmla="*/ 2147483647 h 166"/>
              <a:gd name="T20" fmla="*/ 2147483647 w 164"/>
              <a:gd name="T21" fmla="*/ 2147483647 h 166"/>
              <a:gd name="T22" fmla="*/ 2147483647 w 164"/>
              <a:gd name="T23" fmla="*/ 2147483647 h 166"/>
              <a:gd name="T24" fmla="*/ 2147483647 w 164"/>
              <a:gd name="T25" fmla="*/ 2147483647 h 166"/>
              <a:gd name="T26" fmla="*/ 2147483647 w 164"/>
              <a:gd name="T27" fmla="*/ 2147483647 h 166"/>
              <a:gd name="T28" fmla="*/ 2147483647 w 164"/>
              <a:gd name="T29" fmla="*/ 2147483647 h 166"/>
              <a:gd name="T30" fmla="*/ 0 w 164"/>
              <a:gd name="T31" fmla="*/ 2147483647 h 166"/>
              <a:gd name="T32" fmla="*/ 0 w 164"/>
              <a:gd name="T33" fmla="*/ 2147483647 h 166"/>
              <a:gd name="T34" fmla="*/ 2147483647 w 164"/>
              <a:gd name="T35" fmla="*/ 2147483647 h 166"/>
              <a:gd name="T36" fmla="*/ 2147483647 w 164"/>
              <a:gd name="T37" fmla="*/ 2147483647 h 166"/>
              <a:gd name="T38" fmla="*/ 2147483647 w 164"/>
              <a:gd name="T39" fmla="*/ 2147483647 h 166"/>
              <a:gd name="T40" fmla="*/ 2147483647 w 164"/>
              <a:gd name="T41" fmla="*/ 0 h 166"/>
              <a:gd name="T42" fmla="*/ 2147483647 w 164"/>
              <a:gd name="T43" fmla="*/ 0 h 166"/>
              <a:gd name="T44" fmla="*/ 2147483647 w 164"/>
              <a:gd name="T45" fmla="*/ 2147483647 h 166"/>
              <a:gd name="T46" fmla="*/ 2147483647 w 164"/>
              <a:gd name="T47" fmla="*/ 2147483647 h 166"/>
              <a:gd name="T48" fmla="*/ 2147483647 w 164"/>
              <a:gd name="T49" fmla="*/ 2147483647 h 166"/>
              <a:gd name="T50" fmla="*/ 2147483647 w 164"/>
              <a:gd name="T51" fmla="*/ 2147483647 h 166"/>
              <a:gd name="T52" fmla="*/ 2147483647 w 164"/>
              <a:gd name="T53" fmla="*/ 2147483647 h 166"/>
              <a:gd name="T54" fmla="*/ 2147483647 w 164"/>
              <a:gd name="T55" fmla="*/ 2147483647 h 166"/>
              <a:gd name="T56" fmla="*/ 2147483647 w 164"/>
              <a:gd name="T57" fmla="*/ 2147483647 h 166"/>
              <a:gd name="T58" fmla="*/ 2147483647 w 164"/>
              <a:gd name="T59" fmla="*/ 2147483647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6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6" name="Freeform 75"/>
          <p:cNvSpPr>
            <a:spLocks/>
          </p:cNvSpPr>
          <p:nvPr/>
        </p:nvSpPr>
        <p:spPr bwMode="auto">
          <a:xfrm>
            <a:off x="3173413" y="274638"/>
            <a:ext cx="450850" cy="490537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7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0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8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avLst/>
            <a:gdLst>
              <a:gd name="T0" fmla="*/ 2147483647 w 160"/>
              <a:gd name="T1" fmla="*/ 2147483647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2147483647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2147483647 h 158"/>
              <a:gd name="T36" fmla="*/ 2147483647 w 160"/>
              <a:gd name="T37" fmla="*/ 2147483647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0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58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9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0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avLst/>
            <a:gdLst>
              <a:gd name="T0" fmla="*/ 2147483647 w 176"/>
              <a:gd name="T1" fmla="*/ 2147483647 h 176"/>
              <a:gd name="T2" fmla="*/ 2147483647 w 176"/>
              <a:gd name="T3" fmla="*/ 2147483647 h 176"/>
              <a:gd name="T4" fmla="*/ 2147483647 w 176"/>
              <a:gd name="T5" fmla="*/ 2147483647 h 176"/>
              <a:gd name="T6" fmla="*/ 2147483647 w 176"/>
              <a:gd name="T7" fmla="*/ 2147483647 h 176"/>
              <a:gd name="T8" fmla="*/ 2147483647 w 176"/>
              <a:gd name="T9" fmla="*/ 2147483647 h 176"/>
              <a:gd name="T10" fmla="*/ 2147483647 w 176"/>
              <a:gd name="T11" fmla="*/ 2147483647 h 176"/>
              <a:gd name="T12" fmla="*/ 2147483647 w 176"/>
              <a:gd name="T13" fmla="*/ 2147483647 h 176"/>
              <a:gd name="T14" fmla="*/ 2147483647 w 176"/>
              <a:gd name="T15" fmla="*/ 2147483647 h 176"/>
              <a:gd name="T16" fmla="*/ 2147483647 w 176"/>
              <a:gd name="T17" fmla="*/ 2147483647 h 176"/>
              <a:gd name="T18" fmla="*/ 2147483647 w 176"/>
              <a:gd name="T19" fmla="*/ 2147483647 h 176"/>
              <a:gd name="T20" fmla="*/ 2147483647 w 176"/>
              <a:gd name="T21" fmla="*/ 2147483647 h 176"/>
              <a:gd name="T22" fmla="*/ 2147483647 w 176"/>
              <a:gd name="T23" fmla="*/ 2147483647 h 176"/>
              <a:gd name="T24" fmla="*/ 2147483647 w 176"/>
              <a:gd name="T25" fmla="*/ 2147483647 h 176"/>
              <a:gd name="T26" fmla="*/ 2147483647 w 176"/>
              <a:gd name="T27" fmla="*/ 2147483647 h 176"/>
              <a:gd name="T28" fmla="*/ 2147483647 w 176"/>
              <a:gd name="T29" fmla="*/ 2147483647 h 176"/>
              <a:gd name="T30" fmla="*/ 2147483647 w 176"/>
              <a:gd name="T31" fmla="*/ 2147483647 h 176"/>
              <a:gd name="T32" fmla="*/ 2147483647 w 176"/>
              <a:gd name="T33" fmla="*/ 2147483647 h 176"/>
              <a:gd name="T34" fmla="*/ 2147483647 w 176"/>
              <a:gd name="T35" fmla="*/ 2147483647 h 176"/>
              <a:gd name="T36" fmla="*/ 2147483647 w 176"/>
              <a:gd name="T37" fmla="*/ 2147483647 h 176"/>
              <a:gd name="T38" fmla="*/ 2147483647 w 176"/>
              <a:gd name="T39" fmla="*/ 2147483647 h 176"/>
              <a:gd name="T40" fmla="*/ 2147483647 w 176"/>
              <a:gd name="T41" fmla="*/ 2147483647 h 176"/>
              <a:gd name="T42" fmla="*/ 2147483647 w 176"/>
              <a:gd name="T43" fmla="*/ 2147483647 h 176"/>
              <a:gd name="T44" fmla="*/ 2147483647 w 176"/>
              <a:gd name="T45" fmla="*/ 2147483647 h 176"/>
              <a:gd name="T46" fmla="*/ 2147483647 w 176"/>
              <a:gd name="T47" fmla="*/ 2147483647 h 176"/>
              <a:gd name="T48" fmla="*/ 2147483647 w 176"/>
              <a:gd name="T49" fmla="*/ 2147483647 h 176"/>
              <a:gd name="T50" fmla="*/ 2147483647 w 176"/>
              <a:gd name="T51" fmla="*/ 2147483647 h 176"/>
              <a:gd name="T52" fmla="*/ 2147483647 w 176"/>
              <a:gd name="T53" fmla="*/ 2147483647 h 176"/>
              <a:gd name="T54" fmla="*/ 2147483647 w 176"/>
              <a:gd name="T55" fmla="*/ 2147483647 h 176"/>
              <a:gd name="T56" fmla="*/ 2147483647 w 176"/>
              <a:gd name="T57" fmla="*/ 2147483647 h 176"/>
              <a:gd name="T58" fmla="*/ 2147483647 w 176"/>
              <a:gd name="T59" fmla="*/ 2147483647 h 176"/>
              <a:gd name="T60" fmla="*/ 2147483647 w 176"/>
              <a:gd name="T61" fmla="*/ 2147483647 h 176"/>
              <a:gd name="T62" fmla="*/ 2147483647 w 176"/>
              <a:gd name="T63" fmla="*/ 2147483647 h 176"/>
              <a:gd name="T64" fmla="*/ 2147483647 w 176"/>
              <a:gd name="T65" fmla="*/ 2147483647 h 176"/>
              <a:gd name="T66" fmla="*/ 2147483647 w 176"/>
              <a:gd name="T67" fmla="*/ 2147483647 h 176"/>
              <a:gd name="T68" fmla="*/ 2147483647 w 176"/>
              <a:gd name="T69" fmla="*/ 0 h 176"/>
              <a:gd name="T70" fmla="*/ 2147483647 w 176"/>
              <a:gd name="T71" fmla="*/ 2147483647 h 176"/>
              <a:gd name="T72" fmla="*/ 2147483647 w 176"/>
              <a:gd name="T73" fmla="*/ 2147483647 h 176"/>
              <a:gd name="T74" fmla="*/ 2147483647 w 176"/>
              <a:gd name="T75" fmla="*/ 2147483647 h 176"/>
              <a:gd name="T76" fmla="*/ 2147483647 w 176"/>
              <a:gd name="T77" fmla="*/ 2147483647 h 176"/>
              <a:gd name="T78" fmla="*/ 2147483647 w 176"/>
              <a:gd name="T79" fmla="*/ 2147483647 h 176"/>
              <a:gd name="T80" fmla="*/ 2147483647 w 176"/>
              <a:gd name="T81" fmla="*/ 2147483647 h 176"/>
              <a:gd name="T82" fmla="*/ 2147483647 w 176"/>
              <a:gd name="T83" fmla="*/ 2147483647 h 176"/>
              <a:gd name="T84" fmla="*/ 2147483647 w 176"/>
              <a:gd name="T85" fmla="*/ 2147483647 h 176"/>
              <a:gd name="T86" fmla="*/ 2147483647 w 176"/>
              <a:gd name="T87" fmla="*/ 2147483647 h 176"/>
              <a:gd name="T88" fmla="*/ 2147483647 w 176"/>
              <a:gd name="T89" fmla="*/ 2147483647 h 176"/>
              <a:gd name="T90" fmla="*/ 2147483647 w 176"/>
              <a:gd name="T91" fmla="*/ 2147483647 h 176"/>
              <a:gd name="T92" fmla="*/ 2147483647 w 176"/>
              <a:gd name="T93" fmla="*/ 2147483647 h 176"/>
              <a:gd name="T94" fmla="*/ 2147483647 w 176"/>
              <a:gd name="T95" fmla="*/ 2147483647 h 176"/>
              <a:gd name="T96" fmla="*/ 2147483647 w 176"/>
              <a:gd name="T97" fmla="*/ 2147483647 h 176"/>
              <a:gd name="T98" fmla="*/ 2147483647 w 176"/>
              <a:gd name="T99" fmla="*/ 2147483647 h 17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1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avLst/>
            <a:gdLst>
              <a:gd name="T0" fmla="*/ 2147483647 w 218"/>
              <a:gd name="T1" fmla="*/ 2147483647 h 164"/>
              <a:gd name="T2" fmla="*/ 2147483647 w 218"/>
              <a:gd name="T3" fmla="*/ 2147483647 h 164"/>
              <a:gd name="T4" fmla="*/ 2147483647 w 218"/>
              <a:gd name="T5" fmla="*/ 2147483647 h 164"/>
              <a:gd name="T6" fmla="*/ 2147483647 w 218"/>
              <a:gd name="T7" fmla="*/ 2147483647 h 164"/>
              <a:gd name="T8" fmla="*/ 2147483647 w 218"/>
              <a:gd name="T9" fmla="*/ 2147483647 h 164"/>
              <a:gd name="T10" fmla="*/ 2147483647 w 218"/>
              <a:gd name="T11" fmla="*/ 2147483647 h 164"/>
              <a:gd name="T12" fmla="*/ 2147483647 w 218"/>
              <a:gd name="T13" fmla="*/ 2147483647 h 164"/>
              <a:gd name="T14" fmla="*/ 2147483647 w 218"/>
              <a:gd name="T15" fmla="*/ 2147483647 h 164"/>
              <a:gd name="T16" fmla="*/ 2147483647 w 218"/>
              <a:gd name="T17" fmla="*/ 2147483647 h 164"/>
              <a:gd name="T18" fmla="*/ 2147483647 w 218"/>
              <a:gd name="T19" fmla="*/ 2147483647 h 164"/>
              <a:gd name="T20" fmla="*/ 2147483647 w 218"/>
              <a:gd name="T21" fmla="*/ 2147483647 h 164"/>
              <a:gd name="T22" fmla="*/ 2147483647 w 218"/>
              <a:gd name="T23" fmla="*/ 2147483647 h 164"/>
              <a:gd name="T24" fmla="*/ 2147483647 w 218"/>
              <a:gd name="T25" fmla="*/ 2147483647 h 164"/>
              <a:gd name="T26" fmla="*/ 2147483647 w 218"/>
              <a:gd name="T27" fmla="*/ 2147483647 h 164"/>
              <a:gd name="T28" fmla="*/ 2147483647 w 218"/>
              <a:gd name="T29" fmla="*/ 2147483647 h 164"/>
              <a:gd name="T30" fmla="*/ 2147483647 w 218"/>
              <a:gd name="T31" fmla="*/ 2147483647 h 164"/>
              <a:gd name="T32" fmla="*/ 2147483647 w 218"/>
              <a:gd name="T33" fmla="*/ 2147483647 h 164"/>
              <a:gd name="T34" fmla="*/ 2147483647 w 218"/>
              <a:gd name="T35" fmla="*/ 2147483647 h 164"/>
              <a:gd name="T36" fmla="*/ 2147483647 w 218"/>
              <a:gd name="T37" fmla="*/ 2147483647 h 164"/>
              <a:gd name="T38" fmla="*/ 2147483647 w 218"/>
              <a:gd name="T39" fmla="*/ 0 h 164"/>
              <a:gd name="T40" fmla="*/ 2147483647 w 218"/>
              <a:gd name="T41" fmla="*/ 2147483647 h 164"/>
              <a:gd name="T42" fmla="*/ 2147483647 w 218"/>
              <a:gd name="T43" fmla="*/ 2147483647 h 164"/>
              <a:gd name="T44" fmla="*/ 2147483647 w 218"/>
              <a:gd name="T45" fmla="*/ 2147483647 h 164"/>
              <a:gd name="T46" fmla="*/ 2147483647 w 218"/>
              <a:gd name="T47" fmla="*/ 2147483647 h 164"/>
              <a:gd name="T48" fmla="*/ 2147483647 w 218"/>
              <a:gd name="T49" fmla="*/ 2147483647 h 164"/>
              <a:gd name="T50" fmla="*/ 2147483647 w 218"/>
              <a:gd name="T51" fmla="*/ 2147483647 h 164"/>
              <a:gd name="T52" fmla="*/ 2147483647 w 218"/>
              <a:gd name="T53" fmla="*/ 2147483647 h 164"/>
              <a:gd name="T54" fmla="*/ 2147483647 w 218"/>
              <a:gd name="T55" fmla="*/ 2147483647 h 164"/>
              <a:gd name="T56" fmla="*/ 2147483647 w 218"/>
              <a:gd name="T57" fmla="*/ 2147483647 h 164"/>
              <a:gd name="T58" fmla="*/ 2147483647 w 218"/>
              <a:gd name="T59" fmla="*/ 2147483647 h 164"/>
              <a:gd name="T60" fmla="*/ 2147483647 w 218"/>
              <a:gd name="T61" fmla="*/ 2147483647 h 164"/>
              <a:gd name="T62" fmla="*/ 2147483647 w 218"/>
              <a:gd name="T63" fmla="*/ 2147483647 h 164"/>
              <a:gd name="T64" fmla="*/ 2147483647 w 218"/>
              <a:gd name="T65" fmla="*/ 2147483647 h 164"/>
              <a:gd name="T66" fmla="*/ 2147483647 w 218"/>
              <a:gd name="T67" fmla="*/ 2147483647 h 164"/>
              <a:gd name="T68" fmla="*/ 2147483647 w 218"/>
              <a:gd name="T69" fmla="*/ 2147483647 h 164"/>
              <a:gd name="T70" fmla="*/ 2147483647 w 218"/>
              <a:gd name="T71" fmla="*/ 2147483647 h 164"/>
              <a:gd name="T72" fmla="*/ 2147483647 w 218"/>
              <a:gd name="T73" fmla="*/ 2147483647 h 164"/>
              <a:gd name="T74" fmla="*/ 2147483647 w 218"/>
              <a:gd name="T75" fmla="*/ 2147483647 h 164"/>
              <a:gd name="T76" fmla="*/ 2147483647 w 218"/>
              <a:gd name="T77" fmla="*/ 2147483647 h 164"/>
              <a:gd name="T78" fmla="*/ 2147483647 w 218"/>
              <a:gd name="T79" fmla="*/ 2147483647 h 164"/>
              <a:gd name="T80" fmla="*/ 2147483647 w 218"/>
              <a:gd name="T81" fmla="*/ 2147483647 h 164"/>
              <a:gd name="T82" fmla="*/ 2147483647 w 218"/>
              <a:gd name="T83" fmla="*/ 2147483647 h 164"/>
              <a:gd name="T84" fmla="*/ 2147483647 w 218"/>
              <a:gd name="T85" fmla="*/ 2147483647 h 164"/>
              <a:gd name="T86" fmla="*/ 2147483647 w 218"/>
              <a:gd name="T87" fmla="*/ 2147483647 h 164"/>
              <a:gd name="T88" fmla="*/ 2147483647 w 218"/>
              <a:gd name="T89" fmla="*/ 2147483647 h 164"/>
              <a:gd name="T90" fmla="*/ 2147483647 w 218"/>
              <a:gd name="T91" fmla="*/ 2147483647 h 164"/>
              <a:gd name="T92" fmla="*/ 2147483647 w 218"/>
              <a:gd name="T93" fmla="*/ 2147483647 h 164"/>
              <a:gd name="T94" fmla="*/ 2147483647 w 218"/>
              <a:gd name="T95" fmla="*/ 2147483647 h 164"/>
              <a:gd name="T96" fmla="*/ 2147483647 w 218"/>
              <a:gd name="T97" fmla="*/ 2147483647 h 164"/>
              <a:gd name="T98" fmla="*/ 2147483647 w 218"/>
              <a:gd name="T99" fmla="*/ 2147483647 h 164"/>
              <a:gd name="T100" fmla="*/ 2147483647 w 218"/>
              <a:gd name="T101" fmla="*/ 2147483647 h 164"/>
              <a:gd name="T102" fmla="*/ 2147483647 w 218"/>
              <a:gd name="T103" fmla="*/ 2147483647 h 164"/>
              <a:gd name="T104" fmla="*/ 2147483647 w 218"/>
              <a:gd name="T105" fmla="*/ 2147483647 h 164"/>
              <a:gd name="T106" fmla="*/ 2147483647 w 218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18" h="164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2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avLst/>
            <a:gdLst>
              <a:gd name="T0" fmla="*/ 2147483647 w 184"/>
              <a:gd name="T1" fmla="*/ 2147483647 h 176"/>
              <a:gd name="T2" fmla="*/ 2147483647 w 184"/>
              <a:gd name="T3" fmla="*/ 2147483647 h 176"/>
              <a:gd name="T4" fmla="*/ 2147483647 w 184"/>
              <a:gd name="T5" fmla="*/ 2147483647 h 176"/>
              <a:gd name="T6" fmla="*/ 2147483647 w 184"/>
              <a:gd name="T7" fmla="*/ 2147483647 h 176"/>
              <a:gd name="T8" fmla="*/ 2147483647 w 184"/>
              <a:gd name="T9" fmla="*/ 2147483647 h 176"/>
              <a:gd name="T10" fmla="*/ 2147483647 w 184"/>
              <a:gd name="T11" fmla="*/ 2147483647 h 176"/>
              <a:gd name="T12" fmla="*/ 2147483647 w 184"/>
              <a:gd name="T13" fmla="*/ 2147483647 h 176"/>
              <a:gd name="T14" fmla="*/ 2147483647 w 184"/>
              <a:gd name="T15" fmla="*/ 2147483647 h 176"/>
              <a:gd name="T16" fmla="*/ 2147483647 w 184"/>
              <a:gd name="T17" fmla="*/ 2147483647 h 176"/>
              <a:gd name="T18" fmla="*/ 2147483647 w 184"/>
              <a:gd name="T19" fmla="*/ 2147483647 h 176"/>
              <a:gd name="T20" fmla="*/ 2147483647 w 184"/>
              <a:gd name="T21" fmla="*/ 2147483647 h 176"/>
              <a:gd name="T22" fmla="*/ 2147483647 w 184"/>
              <a:gd name="T23" fmla="*/ 2147483647 h 176"/>
              <a:gd name="T24" fmla="*/ 2147483647 w 184"/>
              <a:gd name="T25" fmla="*/ 2147483647 h 176"/>
              <a:gd name="T26" fmla="*/ 2147483647 w 184"/>
              <a:gd name="T27" fmla="*/ 2147483647 h 176"/>
              <a:gd name="T28" fmla="*/ 2147483647 w 184"/>
              <a:gd name="T29" fmla="*/ 2147483647 h 176"/>
              <a:gd name="T30" fmla="*/ 2147483647 w 184"/>
              <a:gd name="T31" fmla="*/ 2147483647 h 176"/>
              <a:gd name="T32" fmla="*/ 2147483647 w 184"/>
              <a:gd name="T33" fmla="*/ 2147483647 h 176"/>
              <a:gd name="T34" fmla="*/ 2147483647 w 184"/>
              <a:gd name="T35" fmla="*/ 2147483647 h 176"/>
              <a:gd name="T36" fmla="*/ 2147483647 w 184"/>
              <a:gd name="T37" fmla="*/ 2147483647 h 176"/>
              <a:gd name="T38" fmla="*/ 2147483647 w 184"/>
              <a:gd name="T39" fmla="*/ 2147483647 h 176"/>
              <a:gd name="T40" fmla="*/ 2147483647 w 184"/>
              <a:gd name="T41" fmla="*/ 2147483647 h 176"/>
              <a:gd name="T42" fmla="*/ 2147483647 w 184"/>
              <a:gd name="T43" fmla="*/ 2147483647 h 176"/>
              <a:gd name="T44" fmla="*/ 2147483647 w 184"/>
              <a:gd name="T45" fmla="*/ 2147483647 h 176"/>
              <a:gd name="T46" fmla="*/ 2147483647 w 184"/>
              <a:gd name="T47" fmla="*/ 2147483647 h 176"/>
              <a:gd name="T48" fmla="*/ 2147483647 w 184"/>
              <a:gd name="T49" fmla="*/ 2147483647 h 176"/>
              <a:gd name="T50" fmla="*/ 2147483647 w 184"/>
              <a:gd name="T51" fmla="*/ 2147483647 h 176"/>
              <a:gd name="T52" fmla="*/ 2147483647 w 184"/>
              <a:gd name="T53" fmla="*/ 2147483647 h 176"/>
              <a:gd name="T54" fmla="*/ 2147483647 w 184"/>
              <a:gd name="T55" fmla="*/ 2147483647 h 176"/>
              <a:gd name="T56" fmla="*/ 2147483647 w 184"/>
              <a:gd name="T57" fmla="*/ 2147483647 h 176"/>
              <a:gd name="T58" fmla="*/ 2147483647 w 184"/>
              <a:gd name="T59" fmla="*/ 2147483647 h 176"/>
              <a:gd name="T60" fmla="*/ 2147483647 w 184"/>
              <a:gd name="T61" fmla="*/ 2147483647 h 176"/>
              <a:gd name="T62" fmla="*/ 2147483647 w 184"/>
              <a:gd name="T63" fmla="*/ 2147483647 h 176"/>
              <a:gd name="T64" fmla="*/ 2147483647 w 184"/>
              <a:gd name="T65" fmla="*/ 2147483647 h 176"/>
              <a:gd name="T66" fmla="*/ 2147483647 w 184"/>
              <a:gd name="T67" fmla="*/ 2147483647 h 176"/>
              <a:gd name="T68" fmla="*/ 2147483647 w 184"/>
              <a:gd name="T69" fmla="*/ 2147483647 h 176"/>
              <a:gd name="T70" fmla="*/ 2147483647 w 184"/>
              <a:gd name="T71" fmla="*/ 2147483647 h 176"/>
              <a:gd name="T72" fmla="*/ 2147483647 w 184"/>
              <a:gd name="T73" fmla="*/ 2147483647 h 176"/>
              <a:gd name="T74" fmla="*/ 2147483647 w 184"/>
              <a:gd name="T75" fmla="*/ 2147483647 h 176"/>
              <a:gd name="T76" fmla="*/ 2147483647 w 184"/>
              <a:gd name="T77" fmla="*/ 2147483647 h 176"/>
              <a:gd name="T78" fmla="*/ 2147483647 w 184"/>
              <a:gd name="T79" fmla="*/ 2147483647 h 176"/>
              <a:gd name="T80" fmla="*/ 2147483647 w 184"/>
              <a:gd name="T81" fmla="*/ 2147483647 h 176"/>
              <a:gd name="T82" fmla="*/ 2147483647 w 184"/>
              <a:gd name="T83" fmla="*/ 2147483647 h 176"/>
              <a:gd name="T84" fmla="*/ 2147483647 w 184"/>
              <a:gd name="T85" fmla="*/ 2147483647 h 176"/>
              <a:gd name="T86" fmla="*/ 2147483647 w 184"/>
              <a:gd name="T87" fmla="*/ 2147483647 h 176"/>
              <a:gd name="T88" fmla="*/ 2147483647 w 184"/>
              <a:gd name="T89" fmla="*/ 2147483647 h 176"/>
              <a:gd name="T90" fmla="*/ 2147483647 w 184"/>
              <a:gd name="T91" fmla="*/ 2147483647 h 176"/>
              <a:gd name="T92" fmla="*/ 0 w 184"/>
              <a:gd name="T93" fmla="*/ 2147483647 h 176"/>
              <a:gd name="T94" fmla="*/ 2147483647 w 184"/>
              <a:gd name="T95" fmla="*/ 2147483647 h 176"/>
              <a:gd name="T96" fmla="*/ 2147483647 w 184"/>
              <a:gd name="T97" fmla="*/ 2147483647 h 176"/>
              <a:gd name="T98" fmla="*/ 2147483647 w 184"/>
              <a:gd name="T99" fmla="*/ 2147483647 h 176"/>
              <a:gd name="T100" fmla="*/ 2147483647 w 184"/>
              <a:gd name="T101" fmla="*/ 2147483647 h 176"/>
              <a:gd name="T102" fmla="*/ 2147483647 w 184"/>
              <a:gd name="T103" fmla="*/ 2147483647 h 176"/>
              <a:gd name="T104" fmla="*/ 2147483647 w 184"/>
              <a:gd name="T105" fmla="*/ 2147483647 h 17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176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3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avLst/>
            <a:gdLst>
              <a:gd name="T0" fmla="*/ 2147483647 w 158"/>
              <a:gd name="T1" fmla="*/ 2147483647 h 122"/>
              <a:gd name="T2" fmla="*/ 2147483647 w 158"/>
              <a:gd name="T3" fmla="*/ 2147483647 h 122"/>
              <a:gd name="T4" fmla="*/ 2147483647 w 158"/>
              <a:gd name="T5" fmla="*/ 2147483647 h 122"/>
              <a:gd name="T6" fmla="*/ 2147483647 w 158"/>
              <a:gd name="T7" fmla="*/ 2147483647 h 122"/>
              <a:gd name="T8" fmla="*/ 2147483647 w 158"/>
              <a:gd name="T9" fmla="*/ 2147483647 h 122"/>
              <a:gd name="T10" fmla="*/ 2147483647 w 158"/>
              <a:gd name="T11" fmla="*/ 2147483647 h 122"/>
              <a:gd name="T12" fmla="*/ 2147483647 w 158"/>
              <a:gd name="T13" fmla="*/ 2147483647 h 122"/>
              <a:gd name="T14" fmla="*/ 2147483647 w 158"/>
              <a:gd name="T15" fmla="*/ 2147483647 h 122"/>
              <a:gd name="T16" fmla="*/ 2147483647 w 158"/>
              <a:gd name="T17" fmla="*/ 2147483647 h 122"/>
              <a:gd name="T18" fmla="*/ 2147483647 w 158"/>
              <a:gd name="T19" fmla="*/ 2147483647 h 122"/>
              <a:gd name="T20" fmla="*/ 2147483647 w 158"/>
              <a:gd name="T21" fmla="*/ 2147483647 h 122"/>
              <a:gd name="T22" fmla="*/ 2147483647 w 158"/>
              <a:gd name="T23" fmla="*/ 2147483647 h 122"/>
              <a:gd name="T24" fmla="*/ 2147483647 w 158"/>
              <a:gd name="T25" fmla="*/ 2147483647 h 122"/>
              <a:gd name="T26" fmla="*/ 2147483647 w 158"/>
              <a:gd name="T27" fmla="*/ 2147483647 h 122"/>
              <a:gd name="T28" fmla="*/ 2147483647 w 158"/>
              <a:gd name="T29" fmla="*/ 2147483647 h 122"/>
              <a:gd name="T30" fmla="*/ 2147483647 w 158"/>
              <a:gd name="T31" fmla="*/ 2147483647 h 122"/>
              <a:gd name="T32" fmla="*/ 2147483647 w 158"/>
              <a:gd name="T33" fmla="*/ 2147483647 h 122"/>
              <a:gd name="T34" fmla="*/ 2147483647 w 158"/>
              <a:gd name="T35" fmla="*/ 2147483647 h 122"/>
              <a:gd name="T36" fmla="*/ 2147483647 w 158"/>
              <a:gd name="T37" fmla="*/ 2147483647 h 122"/>
              <a:gd name="T38" fmla="*/ 2147483647 w 158"/>
              <a:gd name="T39" fmla="*/ 2147483647 h 122"/>
              <a:gd name="T40" fmla="*/ 2147483647 w 158"/>
              <a:gd name="T41" fmla="*/ 2147483647 h 122"/>
              <a:gd name="T42" fmla="*/ 0 w 158"/>
              <a:gd name="T43" fmla="*/ 2147483647 h 122"/>
              <a:gd name="T44" fmla="*/ 2147483647 w 158"/>
              <a:gd name="T45" fmla="*/ 2147483647 h 122"/>
              <a:gd name="T46" fmla="*/ 2147483647 w 158"/>
              <a:gd name="T47" fmla="*/ 2147483647 h 122"/>
              <a:gd name="T48" fmla="*/ 2147483647 w 158"/>
              <a:gd name="T49" fmla="*/ 2147483647 h 122"/>
              <a:gd name="T50" fmla="*/ 2147483647 w 158"/>
              <a:gd name="T51" fmla="*/ 2147483647 h 122"/>
              <a:gd name="T52" fmla="*/ 2147483647 w 158"/>
              <a:gd name="T53" fmla="*/ 0 h 122"/>
              <a:gd name="T54" fmla="*/ 2147483647 w 158"/>
              <a:gd name="T55" fmla="*/ 0 h 122"/>
              <a:gd name="T56" fmla="*/ 2147483647 w 158"/>
              <a:gd name="T57" fmla="*/ 0 h 122"/>
              <a:gd name="T58" fmla="*/ 2147483647 w 158"/>
              <a:gd name="T59" fmla="*/ 0 h 122"/>
              <a:gd name="T60" fmla="*/ 2147483647 w 158"/>
              <a:gd name="T61" fmla="*/ 0 h 122"/>
              <a:gd name="T62" fmla="*/ 2147483647 w 158"/>
              <a:gd name="T63" fmla="*/ 0 h 122"/>
              <a:gd name="T64" fmla="*/ 2147483647 w 158"/>
              <a:gd name="T65" fmla="*/ 2147483647 h 122"/>
              <a:gd name="T66" fmla="*/ 2147483647 w 158"/>
              <a:gd name="T67" fmla="*/ 2147483647 h 122"/>
              <a:gd name="T68" fmla="*/ 2147483647 w 158"/>
              <a:gd name="T69" fmla="*/ 2147483647 h 122"/>
              <a:gd name="T70" fmla="*/ 2147483647 w 158"/>
              <a:gd name="T71" fmla="*/ 2147483647 h 122"/>
              <a:gd name="T72" fmla="*/ 2147483647 w 158"/>
              <a:gd name="T73" fmla="*/ 2147483647 h 122"/>
              <a:gd name="T74" fmla="*/ 2147483647 w 158"/>
              <a:gd name="T75" fmla="*/ 2147483647 h 122"/>
              <a:gd name="T76" fmla="*/ 2147483647 w 158"/>
              <a:gd name="T77" fmla="*/ 2147483647 h 122"/>
              <a:gd name="T78" fmla="*/ 2147483647 w 158"/>
              <a:gd name="T79" fmla="*/ 2147483647 h 122"/>
              <a:gd name="T80" fmla="*/ 2147483647 w 158"/>
              <a:gd name="T81" fmla="*/ 2147483647 h 122"/>
              <a:gd name="T82" fmla="*/ 2147483647 w 158"/>
              <a:gd name="T83" fmla="*/ 2147483647 h 122"/>
              <a:gd name="T84" fmla="*/ 2147483647 w 158"/>
              <a:gd name="T85" fmla="*/ 2147483647 h 122"/>
              <a:gd name="T86" fmla="*/ 2147483647 w 158"/>
              <a:gd name="T87" fmla="*/ 2147483647 h 122"/>
              <a:gd name="T88" fmla="*/ 2147483647 w 158"/>
              <a:gd name="T89" fmla="*/ 2147483647 h 122"/>
              <a:gd name="T90" fmla="*/ 2147483647 w 158"/>
              <a:gd name="T91" fmla="*/ 2147483647 h 122"/>
              <a:gd name="T92" fmla="*/ 2147483647 w 158"/>
              <a:gd name="T93" fmla="*/ 2147483647 h 122"/>
              <a:gd name="T94" fmla="*/ 2147483647 w 158"/>
              <a:gd name="T95" fmla="*/ 2147483647 h 122"/>
              <a:gd name="T96" fmla="*/ 2147483647 w 158"/>
              <a:gd name="T97" fmla="*/ 2147483647 h 122"/>
              <a:gd name="T98" fmla="*/ 2147483647 w 158"/>
              <a:gd name="T99" fmla="*/ 2147483647 h 122"/>
              <a:gd name="T100" fmla="*/ 2147483647 w 158"/>
              <a:gd name="T101" fmla="*/ 2147483647 h 1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22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4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avLst/>
            <a:gdLst>
              <a:gd name="T0" fmla="*/ 2147483647 w 208"/>
              <a:gd name="T1" fmla="*/ 2147483647 h 116"/>
              <a:gd name="T2" fmla="*/ 2147483647 w 208"/>
              <a:gd name="T3" fmla="*/ 2147483647 h 116"/>
              <a:gd name="T4" fmla="*/ 2147483647 w 208"/>
              <a:gd name="T5" fmla="*/ 2147483647 h 116"/>
              <a:gd name="T6" fmla="*/ 2147483647 w 208"/>
              <a:gd name="T7" fmla="*/ 2147483647 h 116"/>
              <a:gd name="T8" fmla="*/ 2147483647 w 208"/>
              <a:gd name="T9" fmla="*/ 2147483647 h 116"/>
              <a:gd name="T10" fmla="*/ 2147483647 w 208"/>
              <a:gd name="T11" fmla="*/ 2147483647 h 116"/>
              <a:gd name="T12" fmla="*/ 2147483647 w 208"/>
              <a:gd name="T13" fmla="*/ 2147483647 h 116"/>
              <a:gd name="T14" fmla="*/ 2147483647 w 208"/>
              <a:gd name="T15" fmla="*/ 2147483647 h 116"/>
              <a:gd name="T16" fmla="*/ 2147483647 w 208"/>
              <a:gd name="T17" fmla="*/ 2147483647 h 116"/>
              <a:gd name="T18" fmla="*/ 2147483647 w 208"/>
              <a:gd name="T19" fmla="*/ 2147483647 h 116"/>
              <a:gd name="T20" fmla="*/ 0 w 208"/>
              <a:gd name="T21" fmla="*/ 2147483647 h 116"/>
              <a:gd name="T22" fmla="*/ 0 w 208"/>
              <a:gd name="T23" fmla="*/ 2147483647 h 116"/>
              <a:gd name="T24" fmla="*/ 2147483647 w 208"/>
              <a:gd name="T25" fmla="*/ 2147483647 h 116"/>
              <a:gd name="T26" fmla="*/ 2147483647 w 208"/>
              <a:gd name="T27" fmla="*/ 2147483647 h 116"/>
              <a:gd name="T28" fmla="*/ 2147483647 w 208"/>
              <a:gd name="T29" fmla="*/ 2147483647 h 116"/>
              <a:gd name="T30" fmla="*/ 2147483647 w 208"/>
              <a:gd name="T31" fmla="*/ 2147483647 h 116"/>
              <a:gd name="T32" fmla="*/ 2147483647 w 208"/>
              <a:gd name="T33" fmla="*/ 2147483647 h 116"/>
              <a:gd name="T34" fmla="*/ 2147483647 w 208"/>
              <a:gd name="T35" fmla="*/ 2147483647 h 116"/>
              <a:gd name="T36" fmla="*/ 2147483647 w 208"/>
              <a:gd name="T37" fmla="*/ 2147483647 h 116"/>
              <a:gd name="T38" fmla="*/ 2147483647 w 208"/>
              <a:gd name="T39" fmla="*/ 2147483647 h 116"/>
              <a:gd name="T40" fmla="*/ 2147483647 w 208"/>
              <a:gd name="T41" fmla="*/ 2147483647 h 116"/>
              <a:gd name="T42" fmla="*/ 2147483647 w 208"/>
              <a:gd name="T43" fmla="*/ 2147483647 h 116"/>
              <a:gd name="T44" fmla="*/ 2147483647 w 208"/>
              <a:gd name="T45" fmla="*/ 2147483647 h 116"/>
              <a:gd name="T46" fmla="*/ 2147483647 w 208"/>
              <a:gd name="T47" fmla="*/ 2147483647 h 116"/>
              <a:gd name="T48" fmla="*/ 2147483647 w 208"/>
              <a:gd name="T49" fmla="*/ 0 h 116"/>
              <a:gd name="T50" fmla="*/ 2147483647 w 208"/>
              <a:gd name="T51" fmla="*/ 0 h 116"/>
              <a:gd name="T52" fmla="*/ 2147483647 w 208"/>
              <a:gd name="T53" fmla="*/ 2147483647 h 116"/>
              <a:gd name="T54" fmla="*/ 2147483647 w 208"/>
              <a:gd name="T55" fmla="*/ 2147483647 h 116"/>
              <a:gd name="T56" fmla="*/ 2147483647 w 208"/>
              <a:gd name="T57" fmla="*/ 2147483647 h 116"/>
              <a:gd name="T58" fmla="*/ 2147483647 w 208"/>
              <a:gd name="T59" fmla="*/ 2147483647 h 116"/>
              <a:gd name="T60" fmla="*/ 2147483647 w 208"/>
              <a:gd name="T61" fmla="*/ 2147483647 h 116"/>
              <a:gd name="T62" fmla="*/ 2147483647 w 208"/>
              <a:gd name="T63" fmla="*/ 2147483647 h 116"/>
              <a:gd name="T64" fmla="*/ 2147483647 w 208"/>
              <a:gd name="T65" fmla="*/ 2147483647 h 116"/>
              <a:gd name="T66" fmla="*/ 2147483647 w 208"/>
              <a:gd name="T67" fmla="*/ 2147483647 h 116"/>
              <a:gd name="T68" fmla="*/ 2147483647 w 208"/>
              <a:gd name="T69" fmla="*/ 2147483647 h 116"/>
              <a:gd name="T70" fmla="*/ 2147483647 w 208"/>
              <a:gd name="T71" fmla="*/ 2147483647 h 116"/>
              <a:gd name="T72" fmla="*/ 2147483647 w 208"/>
              <a:gd name="T73" fmla="*/ 2147483647 h 116"/>
              <a:gd name="T74" fmla="*/ 2147483647 w 208"/>
              <a:gd name="T75" fmla="*/ 2147483647 h 116"/>
              <a:gd name="T76" fmla="*/ 2147483647 w 208"/>
              <a:gd name="T77" fmla="*/ 2147483647 h 116"/>
              <a:gd name="T78" fmla="*/ 2147483647 w 208"/>
              <a:gd name="T79" fmla="*/ 2147483647 h 1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116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5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avLst/>
            <a:gdLst>
              <a:gd name="T0" fmla="*/ 2147483647 w 194"/>
              <a:gd name="T1" fmla="*/ 2147483647 h 94"/>
              <a:gd name="T2" fmla="*/ 2147483647 w 194"/>
              <a:gd name="T3" fmla="*/ 2147483647 h 94"/>
              <a:gd name="T4" fmla="*/ 2147483647 w 194"/>
              <a:gd name="T5" fmla="*/ 2147483647 h 94"/>
              <a:gd name="T6" fmla="*/ 2147483647 w 194"/>
              <a:gd name="T7" fmla="*/ 2147483647 h 94"/>
              <a:gd name="T8" fmla="*/ 2147483647 w 194"/>
              <a:gd name="T9" fmla="*/ 2147483647 h 94"/>
              <a:gd name="T10" fmla="*/ 2147483647 w 194"/>
              <a:gd name="T11" fmla="*/ 2147483647 h 94"/>
              <a:gd name="T12" fmla="*/ 2147483647 w 194"/>
              <a:gd name="T13" fmla="*/ 2147483647 h 94"/>
              <a:gd name="T14" fmla="*/ 2147483647 w 194"/>
              <a:gd name="T15" fmla="*/ 2147483647 h 94"/>
              <a:gd name="T16" fmla="*/ 2147483647 w 194"/>
              <a:gd name="T17" fmla="*/ 2147483647 h 94"/>
              <a:gd name="T18" fmla="*/ 2147483647 w 194"/>
              <a:gd name="T19" fmla="*/ 2147483647 h 94"/>
              <a:gd name="T20" fmla="*/ 2147483647 w 194"/>
              <a:gd name="T21" fmla="*/ 2147483647 h 94"/>
              <a:gd name="T22" fmla="*/ 2147483647 w 194"/>
              <a:gd name="T23" fmla="*/ 2147483647 h 94"/>
              <a:gd name="T24" fmla="*/ 2147483647 w 194"/>
              <a:gd name="T25" fmla="*/ 2147483647 h 94"/>
              <a:gd name="T26" fmla="*/ 2147483647 w 194"/>
              <a:gd name="T27" fmla="*/ 2147483647 h 94"/>
              <a:gd name="T28" fmla="*/ 2147483647 w 194"/>
              <a:gd name="T29" fmla="*/ 2147483647 h 94"/>
              <a:gd name="T30" fmla="*/ 2147483647 w 194"/>
              <a:gd name="T31" fmla="*/ 2147483647 h 94"/>
              <a:gd name="T32" fmla="*/ 2147483647 w 194"/>
              <a:gd name="T33" fmla="*/ 2147483647 h 94"/>
              <a:gd name="T34" fmla="*/ 2147483647 w 194"/>
              <a:gd name="T35" fmla="*/ 0 h 94"/>
              <a:gd name="T36" fmla="*/ 2147483647 w 194"/>
              <a:gd name="T37" fmla="*/ 2147483647 h 94"/>
              <a:gd name="T38" fmla="*/ 2147483647 w 194"/>
              <a:gd name="T39" fmla="*/ 2147483647 h 94"/>
              <a:gd name="T40" fmla="*/ 2147483647 w 194"/>
              <a:gd name="T41" fmla="*/ 2147483647 h 94"/>
              <a:gd name="T42" fmla="*/ 2147483647 w 194"/>
              <a:gd name="T43" fmla="*/ 2147483647 h 94"/>
              <a:gd name="T44" fmla="*/ 2147483647 w 194"/>
              <a:gd name="T45" fmla="*/ 2147483647 h 94"/>
              <a:gd name="T46" fmla="*/ 2147483647 w 194"/>
              <a:gd name="T47" fmla="*/ 2147483647 h 94"/>
              <a:gd name="T48" fmla="*/ 2147483647 w 194"/>
              <a:gd name="T49" fmla="*/ 2147483647 h 94"/>
              <a:gd name="T50" fmla="*/ 2147483647 w 194"/>
              <a:gd name="T51" fmla="*/ 2147483647 h 94"/>
              <a:gd name="T52" fmla="*/ 2147483647 w 194"/>
              <a:gd name="T53" fmla="*/ 2147483647 h 94"/>
              <a:gd name="T54" fmla="*/ 2147483647 w 194"/>
              <a:gd name="T55" fmla="*/ 2147483647 h 94"/>
              <a:gd name="T56" fmla="*/ 2147483647 w 194"/>
              <a:gd name="T57" fmla="*/ 2147483647 h 94"/>
              <a:gd name="T58" fmla="*/ 2147483647 w 194"/>
              <a:gd name="T59" fmla="*/ 2147483647 h 94"/>
              <a:gd name="T60" fmla="*/ 2147483647 w 194"/>
              <a:gd name="T61" fmla="*/ 2147483647 h 94"/>
              <a:gd name="T62" fmla="*/ 2147483647 w 194"/>
              <a:gd name="T63" fmla="*/ 2147483647 h 94"/>
              <a:gd name="T64" fmla="*/ 2147483647 w 194"/>
              <a:gd name="T65" fmla="*/ 2147483647 h 94"/>
              <a:gd name="T66" fmla="*/ 2147483647 w 194"/>
              <a:gd name="T67" fmla="*/ 2147483647 h 94"/>
              <a:gd name="T68" fmla="*/ 2147483647 w 194"/>
              <a:gd name="T69" fmla="*/ 2147483647 h 94"/>
              <a:gd name="T70" fmla="*/ 2147483647 w 194"/>
              <a:gd name="T71" fmla="*/ 2147483647 h 94"/>
              <a:gd name="T72" fmla="*/ 2147483647 w 194"/>
              <a:gd name="T73" fmla="*/ 2147483647 h 94"/>
              <a:gd name="T74" fmla="*/ 2147483647 w 194"/>
              <a:gd name="T75" fmla="*/ 2147483647 h 94"/>
              <a:gd name="T76" fmla="*/ 2147483647 w 194"/>
              <a:gd name="T77" fmla="*/ 2147483647 h 94"/>
              <a:gd name="T78" fmla="*/ 2147483647 w 194"/>
              <a:gd name="T79" fmla="*/ 2147483647 h 94"/>
              <a:gd name="T80" fmla="*/ 2147483647 w 194"/>
              <a:gd name="T81" fmla="*/ 2147483647 h 94"/>
              <a:gd name="T82" fmla="*/ 2147483647 w 194"/>
              <a:gd name="T83" fmla="*/ 2147483647 h 94"/>
              <a:gd name="T84" fmla="*/ 2147483647 w 194"/>
              <a:gd name="T85" fmla="*/ 2147483647 h 94"/>
              <a:gd name="T86" fmla="*/ 2147483647 w 194"/>
              <a:gd name="T87" fmla="*/ 2147483647 h 94"/>
              <a:gd name="T88" fmla="*/ 2147483647 w 194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6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0 h 138"/>
              <a:gd name="T16" fmla="*/ 2147483647 w 162"/>
              <a:gd name="T17" fmla="*/ 0 h 138"/>
              <a:gd name="T18" fmla="*/ 2147483647 w 162"/>
              <a:gd name="T19" fmla="*/ 0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0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8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7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avLst/>
            <a:gdLst>
              <a:gd name="T0" fmla="*/ 2147483647 w 158"/>
              <a:gd name="T1" fmla="*/ 2147483647 h 134"/>
              <a:gd name="T2" fmla="*/ 2147483647 w 158"/>
              <a:gd name="T3" fmla="*/ 2147483647 h 134"/>
              <a:gd name="T4" fmla="*/ 2147483647 w 158"/>
              <a:gd name="T5" fmla="*/ 2147483647 h 134"/>
              <a:gd name="T6" fmla="*/ 2147483647 w 158"/>
              <a:gd name="T7" fmla="*/ 2147483647 h 134"/>
              <a:gd name="T8" fmla="*/ 2147483647 w 158"/>
              <a:gd name="T9" fmla="*/ 2147483647 h 134"/>
              <a:gd name="T10" fmla="*/ 2147483647 w 158"/>
              <a:gd name="T11" fmla="*/ 2147483647 h 134"/>
              <a:gd name="T12" fmla="*/ 2147483647 w 158"/>
              <a:gd name="T13" fmla="*/ 2147483647 h 134"/>
              <a:gd name="T14" fmla="*/ 2147483647 w 158"/>
              <a:gd name="T15" fmla="*/ 2147483647 h 134"/>
              <a:gd name="T16" fmla="*/ 2147483647 w 158"/>
              <a:gd name="T17" fmla="*/ 2147483647 h 134"/>
              <a:gd name="T18" fmla="*/ 2147483647 w 158"/>
              <a:gd name="T19" fmla="*/ 2147483647 h 134"/>
              <a:gd name="T20" fmla="*/ 2147483647 w 158"/>
              <a:gd name="T21" fmla="*/ 2147483647 h 134"/>
              <a:gd name="T22" fmla="*/ 2147483647 w 158"/>
              <a:gd name="T23" fmla="*/ 2147483647 h 134"/>
              <a:gd name="T24" fmla="*/ 2147483647 w 158"/>
              <a:gd name="T25" fmla="*/ 2147483647 h 134"/>
              <a:gd name="T26" fmla="*/ 2147483647 w 158"/>
              <a:gd name="T27" fmla="*/ 2147483647 h 134"/>
              <a:gd name="T28" fmla="*/ 0 w 158"/>
              <a:gd name="T29" fmla="*/ 2147483647 h 134"/>
              <a:gd name="T30" fmla="*/ 0 w 158"/>
              <a:gd name="T31" fmla="*/ 2147483647 h 134"/>
              <a:gd name="T32" fmla="*/ 2147483647 w 158"/>
              <a:gd name="T33" fmla="*/ 2147483647 h 134"/>
              <a:gd name="T34" fmla="*/ 2147483647 w 158"/>
              <a:gd name="T35" fmla="*/ 0 h 134"/>
              <a:gd name="T36" fmla="*/ 2147483647 w 158"/>
              <a:gd name="T37" fmla="*/ 0 h 134"/>
              <a:gd name="T38" fmla="*/ 2147483647 w 158"/>
              <a:gd name="T39" fmla="*/ 2147483647 h 134"/>
              <a:gd name="T40" fmla="*/ 2147483647 w 158"/>
              <a:gd name="T41" fmla="*/ 2147483647 h 134"/>
              <a:gd name="T42" fmla="*/ 2147483647 w 158"/>
              <a:gd name="T43" fmla="*/ 2147483647 h 134"/>
              <a:gd name="T44" fmla="*/ 2147483647 w 158"/>
              <a:gd name="T45" fmla="*/ 2147483647 h 134"/>
              <a:gd name="T46" fmla="*/ 2147483647 w 158"/>
              <a:gd name="T47" fmla="*/ 2147483647 h 134"/>
              <a:gd name="T48" fmla="*/ 2147483647 w 158"/>
              <a:gd name="T49" fmla="*/ 2147483647 h 134"/>
              <a:gd name="T50" fmla="*/ 2147483647 w 158"/>
              <a:gd name="T51" fmla="*/ 0 h 134"/>
              <a:gd name="T52" fmla="*/ 2147483647 w 158"/>
              <a:gd name="T53" fmla="*/ 0 h 134"/>
              <a:gd name="T54" fmla="*/ 2147483647 w 158"/>
              <a:gd name="T55" fmla="*/ 2147483647 h 134"/>
              <a:gd name="T56" fmla="*/ 2147483647 w 158"/>
              <a:gd name="T57" fmla="*/ 2147483647 h 134"/>
              <a:gd name="T58" fmla="*/ 2147483647 w 158"/>
              <a:gd name="T59" fmla="*/ 2147483647 h 134"/>
              <a:gd name="T60" fmla="*/ 2147483647 w 158"/>
              <a:gd name="T61" fmla="*/ 2147483647 h 134"/>
              <a:gd name="T62" fmla="*/ 2147483647 w 158"/>
              <a:gd name="T63" fmla="*/ 2147483647 h 134"/>
              <a:gd name="T64" fmla="*/ 2147483647 w 158"/>
              <a:gd name="T65" fmla="*/ 2147483647 h 134"/>
              <a:gd name="T66" fmla="*/ 2147483647 w 158"/>
              <a:gd name="T67" fmla="*/ 2147483647 h 134"/>
              <a:gd name="T68" fmla="*/ 2147483647 w 158"/>
              <a:gd name="T69" fmla="*/ 2147483647 h 134"/>
              <a:gd name="T70" fmla="*/ 2147483647 w 158"/>
              <a:gd name="T71" fmla="*/ 2147483647 h 134"/>
              <a:gd name="T72" fmla="*/ 2147483647 w 158"/>
              <a:gd name="T73" fmla="*/ 2147483647 h 134"/>
              <a:gd name="T74" fmla="*/ 2147483647 w 158"/>
              <a:gd name="T75" fmla="*/ 2147483647 h 134"/>
              <a:gd name="T76" fmla="*/ 2147483647 w 158"/>
              <a:gd name="T77" fmla="*/ 2147483647 h 134"/>
              <a:gd name="T78" fmla="*/ 2147483647 w 158"/>
              <a:gd name="T79" fmla="*/ 2147483647 h 134"/>
              <a:gd name="T80" fmla="*/ 2147483647 w 158"/>
              <a:gd name="T81" fmla="*/ 2147483647 h 134"/>
              <a:gd name="T82" fmla="*/ 2147483647 w 158"/>
              <a:gd name="T83" fmla="*/ 2147483647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34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8" name="Freeform 87"/>
          <p:cNvSpPr>
            <a:spLocks/>
          </p:cNvSpPr>
          <p:nvPr/>
        </p:nvSpPr>
        <p:spPr bwMode="auto">
          <a:xfrm>
            <a:off x="7040563" y="6092825"/>
            <a:ext cx="346075" cy="466725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0 w 126"/>
              <a:gd name="T5" fmla="*/ 2147483647 h 156"/>
              <a:gd name="T6" fmla="*/ 0 w 126"/>
              <a:gd name="T7" fmla="*/ 2147483647 h 156"/>
              <a:gd name="T8" fmla="*/ 2147483647 w 126"/>
              <a:gd name="T9" fmla="*/ 2147483647 h 156"/>
              <a:gd name="T10" fmla="*/ 2147483647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2147483647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9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avLst/>
            <a:gdLst>
              <a:gd name="T0" fmla="*/ 2147483647 w 172"/>
              <a:gd name="T1" fmla="*/ 2147483647 h 158"/>
              <a:gd name="T2" fmla="*/ 2147483647 w 172"/>
              <a:gd name="T3" fmla="*/ 2147483647 h 158"/>
              <a:gd name="T4" fmla="*/ 2147483647 w 172"/>
              <a:gd name="T5" fmla="*/ 2147483647 h 158"/>
              <a:gd name="T6" fmla="*/ 2147483647 w 172"/>
              <a:gd name="T7" fmla="*/ 2147483647 h 158"/>
              <a:gd name="T8" fmla="*/ 2147483647 w 172"/>
              <a:gd name="T9" fmla="*/ 2147483647 h 158"/>
              <a:gd name="T10" fmla="*/ 2147483647 w 172"/>
              <a:gd name="T11" fmla="*/ 2147483647 h 158"/>
              <a:gd name="T12" fmla="*/ 2147483647 w 172"/>
              <a:gd name="T13" fmla="*/ 2147483647 h 158"/>
              <a:gd name="T14" fmla="*/ 2147483647 w 172"/>
              <a:gd name="T15" fmla="*/ 2147483647 h 158"/>
              <a:gd name="T16" fmla="*/ 2147483647 w 172"/>
              <a:gd name="T17" fmla="*/ 2147483647 h 158"/>
              <a:gd name="T18" fmla="*/ 2147483647 w 172"/>
              <a:gd name="T19" fmla="*/ 2147483647 h 158"/>
              <a:gd name="T20" fmla="*/ 2147483647 w 172"/>
              <a:gd name="T21" fmla="*/ 2147483647 h 158"/>
              <a:gd name="T22" fmla="*/ 2147483647 w 172"/>
              <a:gd name="T23" fmla="*/ 2147483647 h 158"/>
              <a:gd name="T24" fmla="*/ 2147483647 w 172"/>
              <a:gd name="T25" fmla="*/ 2147483647 h 158"/>
              <a:gd name="T26" fmla="*/ 2147483647 w 172"/>
              <a:gd name="T27" fmla="*/ 2147483647 h 158"/>
              <a:gd name="T28" fmla="*/ 2147483647 w 172"/>
              <a:gd name="T29" fmla="*/ 2147483647 h 158"/>
              <a:gd name="T30" fmla="*/ 2147483647 w 172"/>
              <a:gd name="T31" fmla="*/ 2147483647 h 158"/>
              <a:gd name="T32" fmla="*/ 2147483647 w 172"/>
              <a:gd name="T33" fmla="*/ 2147483647 h 158"/>
              <a:gd name="T34" fmla="*/ 2147483647 w 172"/>
              <a:gd name="T35" fmla="*/ 2147483647 h 158"/>
              <a:gd name="T36" fmla="*/ 2147483647 w 172"/>
              <a:gd name="T37" fmla="*/ 2147483647 h 158"/>
              <a:gd name="T38" fmla="*/ 2147483647 w 172"/>
              <a:gd name="T39" fmla="*/ 2147483647 h 158"/>
              <a:gd name="T40" fmla="*/ 2147483647 w 172"/>
              <a:gd name="T41" fmla="*/ 2147483647 h 158"/>
              <a:gd name="T42" fmla="*/ 2147483647 w 172"/>
              <a:gd name="T43" fmla="*/ 2147483647 h 158"/>
              <a:gd name="T44" fmla="*/ 2147483647 w 172"/>
              <a:gd name="T45" fmla="*/ 2147483647 h 158"/>
              <a:gd name="T46" fmla="*/ 2147483647 w 172"/>
              <a:gd name="T47" fmla="*/ 2147483647 h 158"/>
              <a:gd name="T48" fmla="*/ 0 w 172"/>
              <a:gd name="T49" fmla="*/ 2147483647 h 158"/>
              <a:gd name="T50" fmla="*/ 2147483647 w 172"/>
              <a:gd name="T51" fmla="*/ 2147483647 h 158"/>
              <a:gd name="T52" fmla="*/ 2147483647 w 172"/>
              <a:gd name="T53" fmla="*/ 2147483647 h 158"/>
              <a:gd name="T54" fmla="*/ 2147483647 w 172"/>
              <a:gd name="T55" fmla="*/ 2147483647 h 158"/>
              <a:gd name="T56" fmla="*/ 2147483647 w 172"/>
              <a:gd name="T57" fmla="*/ 2147483647 h 158"/>
              <a:gd name="T58" fmla="*/ 2147483647 w 172"/>
              <a:gd name="T59" fmla="*/ 2147483647 h 158"/>
              <a:gd name="T60" fmla="*/ 2147483647 w 172"/>
              <a:gd name="T61" fmla="*/ 2147483647 h 158"/>
              <a:gd name="T62" fmla="*/ 2147483647 w 172"/>
              <a:gd name="T63" fmla="*/ 2147483647 h 158"/>
              <a:gd name="T64" fmla="*/ 2147483647 w 172"/>
              <a:gd name="T65" fmla="*/ 2147483647 h 158"/>
              <a:gd name="T66" fmla="*/ 2147483647 w 172"/>
              <a:gd name="T67" fmla="*/ 2147483647 h 158"/>
              <a:gd name="T68" fmla="*/ 2147483647 w 172"/>
              <a:gd name="T69" fmla="*/ 2147483647 h 158"/>
              <a:gd name="T70" fmla="*/ 2147483647 w 172"/>
              <a:gd name="T71" fmla="*/ 2147483647 h 158"/>
              <a:gd name="T72" fmla="*/ 2147483647 w 172"/>
              <a:gd name="T73" fmla="*/ 2147483647 h 158"/>
              <a:gd name="T74" fmla="*/ 2147483647 w 172"/>
              <a:gd name="T75" fmla="*/ 2147483647 h 158"/>
              <a:gd name="T76" fmla="*/ 2147483647 w 172"/>
              <a:gd name="T77" fmla="*/ 2147483647 h 158"/>
              <a:gd name="T78" fmla="*/ 2147483647 w 172"/>
              <a:gd name="T79" fmla="*/ 2147483647 h 158"/>
              <a:gd name="T80" fmla="*/ 2147483647 w 172"/>
              <a:gd name="T81" fmla="*/ 2147483647 h 158"/>
              <a:gd name="T82" fmla="*/ 2147483647 w 172"/>
              <a:gd name="T83" fmla="*/ 2147483647 h 158"/>
              <a:gd name="T84" fmla="*/ 2147483647 w 172"/>
              <a:gd name="T85" fmla="*/ 2147483647 h 158"/>
              <a:gd name="T86" fmla="*/ 2147483647 w 172"/>
              <a:gd name="T87" fmla="*/ 2147483647 h 158"/>
              <a:gd name="T88" fmla="*/ 2147483647 w 172"/>
              <a:gd name="T89" fmla="*/ 2147483647 h 158"/>
              <a:gd name="T90" fmla="*/ 2147483647 w 172"/>
              <a:gd name="T91" fmla="*/ 2147483647 h 158"/>
              <a:gd name="T92" fmla="*/ 2147483647 w 172"/>
              <a:gd name="T93" fmla="*/ 2147483647 h 158"/>
              <a:gd name="T94" fmla="*/ 2147483647 w 172"/>
              <a:gd name="T95" fmla="*/ 2147483647 h 158"/>
              <a:gd name="T96" fmla="*/ 2147483647 w 172"/>
              <a:gd name="T97" fmla="*/ 2147483647 h 158"/>
              <a:gd name="T98" fmla="*/ 2147483647 w 172"/>
              <a:gd name="T99" fmla="*/ 2147483647 h 158"/>
              <a:gd name="T100" fmla="*/ 2147483647 w 172"/>
              <a:gd name="T101" fmla="*/ 2147483647 h 158"/>
              <a:gd name="T102" fmla="*/ 2147483647 w 172"/>
              <a:gd name="T103" fmla="*/ 2147483647 h 158"/>
              <a:gd name="T104" fmla="*/ 2147483647 w 172"/>
              <a:gd name="T105" fmla="*/ 2147483647 h 158"/>
              <a:gd name="T106" fmla="*/ 2147483647 w 172"/>
              <a:gd name="T107" fmla="*/ 2147483647 h 158"/>
              <a:gd name="T108" fmla="*/ 2147483647 w 172"/>
              <a:gd name="T109" fmla="*/ 2147483647 h 158"/>
              <a:gd name="T110" fmla="*/ 2147483647 w 172"/>
              <a:gd name="T111" fmla="*/ 2147483647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58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0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avLst/>
            <a:gdLst>
              <a:gd name="T0" fmla="*/ 2147483647 w 176"/>
              <a:gd name="T1" fmla="*/ 2147483647 h 144"/>
              <a:gd name="T2" fmla="*/ 2147483647 w 176"/>
              <a:gd name="T3" fmla="*/ 2147483647 h 144"/>
              <a:gd name="T4" fmla="*/ 2147483647 w 176"/>
              <a:gd name="T5" fmla="*/ 2147483647 h 144"/>
              <a:gd name="T6" fmla="*/ 2147483647 w 176"/>
              <a:gd name="T7" fmla="*/ 2147483647 h 144"/>
              <a:gd name="T8" fmla="*/ 2147483647 w 176"/>
              <a:gd name="T9" fmla="*/ 2147483647 h 144"/>
              <a:gd name="T10" fmla="*/ 2147483647 w 176"/>
              <a:gd name="T11" fmla="*/ 0 h 144"/>
              <a:gd name="T12" fmla="*/ 2147483647 w 176"/>
              <a:gd name="T13" fmla="*/ 0 h 144"/>
              <a:gd name="T14" fmla="*/ 2147483647 w 176"/>
              <a:gd name="T15" fmla="*/ 2147483647 h 144"/>
              <a:gd name="T16" fmla="*/ 2147483647 w 176"/>
              <a:gd name="T17" fmla="*/ 2147483647 h 144"/>
              <a:gd name="T18" fmla="*/ 2147483647 w 176"/>
              <a:gd name="T19" fmla="*/ 2147483647 h 144"/>
              <a:gd name="T20" fmla="*/ 2147483647 w 176"/>
              <a:gd name="T21" fmla="*/ 2147483647 h 144"/>
              <a:gd name="T22" fmla="*/ 2147483647 w 176"/>
              <a:gd name="T23" fmla="*/ 2147483647 h 144"/>
              <a:gd name="T24" fmla="*/ 2147483647 w 176"/>
              <a:gd name="T25" fmla="*/ 2147483647 h 144"/>
              <a:gd name="T26" fmla="*/ 2147483647 w 176"/>
              <a:gd name="T27" fmla="*/ 2147483647 h 144"/>
              <a:gd name="T28" fmla="*/ 2147483647 w 176"/>
              <a:gd name="T29" fmla="*/ 2147483647 h 144"/>
              <a:gd name="T30" fmla="*/ 2147483647 w 176"/>
              <a:gd name="T31" fmla="*/ 2147483647 h 144"/>
              <a:gd name="T32" fmla="*/ 2147483647 w 176"/>
              <a:gd name="T33" fmla="*/ 0 h 144"/>
              <a:gd name="T34" fmla="*/ 2147483647 w 176"/>
              <a:gd name="T35" fmla="*/ 0 h 144"/>
              <a:gd name="T36" fmla="*/ 2147483647 w 176"/>
              <a:gd name="T37" fmla="*/ 2147483647 h 144"/>
              <a:gd name="T38" fmla="*/ 2147483647 w 176"/>
              <a:gd name="T39" fmla="*/ 2147483647 h 144"/>
              <a:gd name="T40" fmla="*/ 2147483647 w 176"/>
              <a:gd name="T41" fmla="*/ 2147483647 h 144"/>
              <a:gd name="T42" fmla="*/ 2147483647 w 176"/>
              <a:gd name="T43" fmla="*/ 2147483647 h 144"/>
              <a:gd name="T44" fmla="*/ 2147483647 w 176"/>
              <a:gd name="T45" fmla="*/ 2147483647 h 144"/>
              <a:gd name="T46" fmla="*/ 2147483647 w 176"/>
              <a:gd name="T47" fmla="*/ 2147483647 h 144"/>
              <a:gd name="T48" fmla="*/ 2147483647 w 176"/>
              <a:gd name="T49" fmla="*/ 2147483647 h 144"/>
              <a:gd name="T50" fmla="*/ 2147483647 w 176"/>
              <a:gd name="T51" fmla="*/ 2147483647 h 144"/>
              <a:gd name="T52" fmla="*/ 2147483647 w 176"/>
              <a:gd name="T53" fmla="*/ 2147483647 h 144"/>
              <a:gd name="T54" fmla="*/ 2147483647 w 176"/>
              <a:gd name="T55" fmla="*/ 2147483647 h 144"/>
              <a:gd name="T56" fmla="*/ 2147483647 w 176"/>
              <a:gd name="T57" fmla="*/ 2147483647 h 144"/>
              <a:gd name="T58" fmla="*/ 2147483647 w 176"/>
              <a:gd name="T59" fmla="*/ 2147483647 h 144"/>
              <a:gd name="T60" fmla="*/ 2147483647 w 176"/>
              <a:gd name="T61" fmla="*/ 2147483647 h 144"/>
              <a:gd name="T62" fmla="*/ 2147483647 w 176"/>
              <a:gd name="T63" fmla="*/ 2147483647 h 144"/>
              <a:gd name="T64" fmla="*/ 2147483647 w 176"/>
              <a:gd name="T65" fmla="*/ 2147483647 h 144"/>
              <a:gd name="T66" fmla="*/ 2147483647 w 176"/>
              <a:gd name="T67" fmla="*/ 2147483647 h 144"/>
              <a:gd name="T68" fmla="*/ 2147483647 w 176"/>
              <a:gd name="T69" fmla="*/ 2147483647 h 144"/>
              <a:gd name="T70" fmla="*/ 2147483647 w 176"/>
              <a:gd name="T71" fmla="*/ 2147483647 h 144"/>
              <a:gd name="T72" fmla="*/ 2147483647 w 176"/>
              <a:gd name="T73" fmla="*/ 2147483647 h 144"/>
              <a:gd name="T74" fmla="*/ 2147483647 w 176"/>
              <a:gd name="T75" fmla="*/ 2147483647 h 144"/>
              <a:gd name="T76" fmla="*/ 0 w 176"/>
              <a:gd name="T77" fmla="*/ 2147483647 h 144"/>
              <a:gd name="T78" fmla="*/ 0 w 176"/>
              <a:gd name="T79" fmla="*/ 2147483647 h 144"/>
              <a:gd name="T80" fmla="*/ 2147483647 w 176"/>
              <a:gd name="T81" fmla="*/ 2147483647 h 144"/>
              <a:gd name="T82" fmla="*/ 2147483647 w 176"/>
              <a:gd name="T83" fmla="*/ 2147483647 h 144"/>
              <a:gd name="T84" fmla="*/ 2147483647 w 176"/>
              <a:gd name="T85" fmla="*/ 2147483647 h 144"/>
              <a:gd name="T86" fmla="*/ 2147483647 w 176"/>
              <a:gd name="T87" fmla="*/ 2147483647 h 144"/>
              <a:gd name="T88" fmla="*/ 2147483647 w 176"/>
              <a:gd name="T89" fmla="*/ 2147483647 h 144"/>
              <a:gd name="T90" fmla="*/ 2147483647 w 176"/>
              <a:gd name="T91" fmla="*/ 2147483647 h 144"/>
              <a:gd name="T92" fmla="*/ 2147483647 w 176"/>
              <a:gd name="T93" fmla="*/ 2147483647 h 144"/>
              <a:gd name="T94" fmla="*/ 2147483647 w 176"/>
              <a:gd name="T95" fmla="*/ 2147483647 h 144"/>
              <a:gd name="T96" fmla="*/ 2147483647 w 176"/>
              <a:gd name="T97" fmla="*/ 2147483647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44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1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2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3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4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5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avLst/>
            <a:gdLst>
              <a:gd name="T0" fmla="*/ 2147483647 w 152"/>
              <a:gd name="T1" fmla="*/ 2147483647 h 190"/>
              <a:gd name="T2" fmla="*/ 2147483647 w 152"/>
              <a:gd name="T3" fmla="*/ 2147483647 h 190"/>
              <a:gd name="T4" fmla="*/ 2147483647 w 152"/>
              <a:gd name="T5" fmla="*/ 2147483647 h 190"/>
              <a:gd name="T6" fmla="*/ 2147483647 w 152"/>
              <a:gd name="T7" fmla="*/ 2147483647 h 190"/>
              <a:gd name="T8" fmla="*/ 2147483647 w 152"/>
              <a:gd name="T9" fmla="*/ 2147483647 h 190"/>
              <a:gd name="T10" fmla="*/ 2147483647 w 152"/>
              <a:gd name="T11" fmla="*/ 2147483647 h 190"/>
              <a:gd name="T12" fmla="*/ 2147483647 w 152"/>
              <a:gd name="T13" fmla="*/ 2147483647 h 190"/>
              <a:gd name="T14" fmla="*/ 2147483647 w 152"/>
              <a:gd name="T15" fmla="*/ 2147483647 h 190"/>
              <a:gd name="T16" fmla="*/ 2147483647 w 152"/>
              <a:gd name="T17" fmla="*/ 2147483647 h 190"/>
              <a:gd name="T18" fmla="*/ 2147483647 w 152"/>
              <a:gd name="T19" fmla="*/ 2147483647 h 190"/>
              <a:gd name="T20" fmla="*/ 2147483647 w 152"/>
              <a:gd name="T21" fmla="*/ 2147483647 h 190"/>
              <a:gd name="T22" fmla="*/ 2147483647 w 152"/>
              <a:gd name="T23" fmla="*/ 2147483647 h 190"/>
              <a:gd name="T24" fmla="*/ 2147483647 w 152"/>
              <a:gd name="T25" fmla="*/ 2147483647 h 190"/>
              <a:gd name="T26" fmla="*/ 2147483647 w 152"/>
              <a:gd name="T27" fmla="*/ 2147483647 h 190"/>
              <a:gd name="T28" fmla="*/ 2147483647 w 152"/>
              <a:gd name="T29" fmla="*/ 2147483647 h 190"/>
              <a:gd name="T30" fmla="*/ 2147483647 w 152"/>
              <a:gd name="T31" fmla="*/ 2147483647 h 190"/>
              <a:gd name="T32" fmla="*/ 2147483647 w 152"/>
              <a:gd name="T33" fmla="*/ 2147483647 h 190"/>
              <a:gd name="T34" fmla="*/ 2147483647 w 152"/>
              <a:gd name="T35" fmla="*/ 2147483647 h 190"/>
              <a:gd name="T36" fmla="*/ 2147483647 w 152"/>
              <a:gd name="T37" fmla="*/ 2147483647 h 190"/>
              <a:gd name="T38" fmla="*/ 2147483647 w 152"/>
              <a:gd name="T39" fmla="*/ 2147483647 h 190"/>
              <a:gd name="T40" fmla="*/ 2147483647 w 152"/>
              <a:gd name="T41" fmla="*/ 2147483647 h 190"/>
              <a:gd name="T42" fmla="*/ 2147483647 w 152"/>
              <a:gd name="T43" fmla="*/ 2147483647 h 190"/>
              <a:gd name="T44" fmla="*/ 2147483647 w 152"/>
              <a:gd name="T45" fmla="*/ 2147483647 h 190"/>
              <a:gd name="T46" fmla="*/ 0 w 152"/>
              <a:gd name="T47" fmla="*/ 2147483647 h 190"/>
              <a:gd name="T48" fmla="*/ 0 w 152"/>
              <a:gd name="T49" fmla="*/ 2147483647 h 190"/>
              <a:gd name="T50" fmla="*/ 2147483647 w 152"/>
              <a:gd name="T51" fmla="*/ 2147483647 h 190"/>
              <a:gd name="T52" fmla="*/ 2147483647 w 152"/>
              <a:gd name="T53" fmla="*/ 2147483647 h 190"/>
              <a:gd name="T54" fmla="*/ 2147483647 w 152"/>
              <a:gd name="T55" fmla="*/ 2147483647 h 190"/>
              <a:gd name="T56" fmla="*/ 2147483647 w 152"/>
              <a:gd name="T57" fmla="*/ 2147483647 h 190"/>
              <a:gd name="T58" fmla="*/ 2147483647 w 152"/>
              <a:gd name="T59" fmla="*/ 2147483647 h 190"/>
              <a:gd name="T60" fmla="*/ 2147483647 w 152"/>
              <a:gd name="T61" fmla="*/ 2147483647 h 190"/>
              <a:gd name="T62" fmla="*/ 2147483647 w 152"/>
              <a:gd name="T63" fmla="*/ 2147483647 h 190"/>
              <a:gd name="T64" fmla="*/ 2147483647 w 152"/>
              <a:gd name="T65" fmla="*/ 2147483647 h 190"/>
              <a:gd name="T66" fmla="*/ 2147483647 w 152"/>
              <a:gd name="T67" fmla="*/ 2147483647 h 190"/>
              <a:gd name="T68" fmla="*/ 2147483647 w 152"/>
              <a:gd name="T69" fmla="*/ 2147483647 h 190"/>
              <a:gd name="T70" fmla="*/ 2147483647 w 152"/>
              <a:gd name="T71" fmla="*/ 2147483647 h 190"/>
              <a:gd name="T72" fmla="*/ 2147483647 w 152"/>
              <a:gd name="T73" fmla="*/ 2147483647 h 190"/>
              <a:gd name="T74" fmla="*/ 2147483647 w 152"/>
              <a:gd name="T75" fmla="*/ 2147483647 h 190"/>
              <a:gd name="T76" fmla="*/ 2147483647 w 152"/>
              <a:gd name="T77" fmla="*/ 2147483647 h 190"/>
              <a:gd name="T78" fmla="*/ 2147483647 w 152"/>
              <a:gd name="T79" fmla="*/ 2147483647 h 190"/>
              <a:gd name="T80" fmla="*/ 2147483647 w 152"/>
              <a:gd name="T81" fmla="*/ 2147483647 h 190"/>
              <a:gd name="T82" fmla="*/ 2147483647 w 152"/>
              <a:gd name="T83" fmla="*/ 2147483647 h 190"/>
              <a:gd name="T84" fmla="*/ 2147483647 w 152"/>
              <a:gd name="T85" fmla="*/ 2147483647 h 190"/>
              <a:gd name="T86" fmla="*/ 2147483647 w 152"/>
              <a:gd name="T87" fmla="*/ 2147483647 h 190"/>
              <a:gd name="T88" fmla="*/ 2147483647 w 152"/>
              <a:gd name="T89" fmla="*/ 2147483647 h 190"/>
              <a:gd name="T90" fmla="*/ 2147483647 w 152"/>
              <a:gd name="T91" fmla="*/ 2147483647 h 190"/>
              <a:gd name="T92" fmla="*/ 2147483647 w 152"/>
              <a:gd name="T93" fmla="*/ 2147483647 h 190"/>
              <a:gd name="T94" fmla="*/ 2147483647 w 152"/>
              <a:gd name="T95" fmla="*/ 2147483647 h 190"/>
              <a:gd name="T96" fmla="*/ 2147483647 w 152"/>
              <a:gd name="T97" fmla="*/ 2147483647 h 190"/>
              <a:gd name="T98" fmla="*/ 2147483647 w 152"/>
              <a:gd name="T99" fmla="*/ 2147483647 h 190"/>
              <a:gd name="T100" fmla="*/ 2147483647 w 152"/>
              <a:gd name="T101" fmla="*/ 2147483647 h 190"/>
              <a:gd name="T102" fmla="*/ 2147483647 w 152"/>
              <a:gd name="T103" fmla="*/ 2147483647 h 190"/>
              <a:gd name="T104" fmla="*/ 2147483647 w 152"/>
              <a:gd name="T105" fmla="*/ 2147483647 h 190"/>
              <a:gd name="T106" fmla="*/ 2147483647 w 152"/>
              <a:gd name="T107" fmla="*/ 2147483647 h 190"/>
              <a:gd name="T108" fmla="*/ 2147483647 w 152"/>
              <a:gd name="T109" fmla="*/ 2147483647 h 1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90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6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avLst/>
            <a:gdLst>
              <a:gd name="T0" fmla="*/ 2147483647 w 190"/>
              <a:gd name="T1" fmla="*/ 2147483647 h 118"/>
              <a:gd name="T2" fmla="*/ 2147483647 w 190"/>
              <a:gd name="T3" fmla="*/ 2147483647 h 118"/>
              <a:gd name="T4" fmla="*/ 2147483647 w 190"/>
              <a:gd name="T5" fmla="*/ 2147483647 h 118"/>
              <a:gd name="T6" fmla="*/ 2147483647 w 190"/>
              <a:gd name="T7" fmla="*/ 2147483647 h 118"/>
              <a:gd name="T8" fmla="*/ 2147483647 w 190"/>
              <a:gd name="T9" fmla="*/ 2147483647 h 118"/>
              <a:gd name="T10" fmla="*/ 2147483647 w 190"/>
              <a:gd name="T11" fmla="*/ 2147483647 h 118"/>
              <a:gd name="T12" fmla="*/ 2147483647 w 190"/>
              <a:gd name="T13" fmla="*/ 2147483647 h 118"/>
              <a:gd name="T14" fmla="*/ 2147483647 w 190"/>
              <a:gd name="T15" fmla="*/ 2147483647 h 118"/>
              <a:gd name="T16" fmla="*/ 2147483647 w 190"/>
              <a:gd name="T17" fmla="*/ 2147483647 h 118"/>
              <a:gd name="T18" fmla="*/ 2147483647 w 190"/>
              <a:gd name="T19" fmla="*/ 2147483647 h 118"/>
              <a:gd name="T20" fmla="*/ 2147483647 w 190"/>
              <a:gd name="T21" fmla="*/ 0 h 118"/>
              <a:gd name="T22" fmla="*/ 2147483647 w 190"/>
              <a:gd name="T23" fmla="*/ 2147483647 h 118"/>
              <a:gd name="T24" fmla="*/ 2147483647 w 190"/>
              <a:gd name="T25" fmla="*/ 2147483647 h 118"/>
              <a:gd name="T26" fmla="*/ 2147483647 w 190"/>
              <a:gd name="T27" fmla="*/ 2147483647 h 118"/>
              <a:gd name="T28" fmla="*/ 2147483647 w 190"/>
              <a:gd name="T29" fmla="*/ 2147483647 h 118"/>
              <a:gd name="T30" fmla="*/ 2147483647 w 190"/>
              <a:gd name="T31" fmla="*/ 2147483647 h 118"/>
              <a:gd name="T32" fmla="*/ 2147483647 w 190"/>
              <a:gd name="T33" fmla="*/ 2147483647 h 118"/>
              <a:gd name="T34" fmla="*/ 2147483647 w 190"/>
              <a:gd name="T35" fmla="*/ 2147483647 h 118"/>
              <a:gd name="T36" fmla="*/ 2147483647 w 190"/>
              <a:gd name="T37" fmla="*/ 2147483647 h 118"/>
              <a:gd name="T38" fmla="*/ 2147483647 w 190"/>
              <a:gd name="T39" fmla="*/ 2147483647 h 118"/>
              <a:gd name="T40" fmla="*/ 2147483647 w 190"/>
              <a:gd name="T41" fmla="*/ 2147483647 h 118"/>
              <a:gd name="T42" fmla="*/ 2147483647 w 190"/>
              <a:gd name="T43" fmla="*/ 2147483647 h 118"/>
              <a:gd name="T44" fmla="*/ 2147483647 w 190"/>
              <a:gd name="T45" fmla="*/ 2147483647 h 118"/>
              <a:gd name="T46" fmla="*/ 2147483647 w 190"/>
              <a:gd name="T47" fmla="*/ 2147483647 h 118"/>
              <a:gd name="T48" fmla="*/ 2147483647 w 190"/>
              <a:gd name="T49" fmla="*/ 2147483647 h 118"/>
              <a:gd name="T50" fmla="*/ 2147483647 w 190"/>
              <a:gd name="T51" fmla="*/ 2147483647 h 118"/>
              <a:gd name="T52" fmla="*/ 2147483647 w 190"/>
              <a:gd name="T53" fmla="*/ 2147483647 h 118"/>
              <a:gd name="T54" fmla="*/ 2147483647 w 190"/>
              <a:gd name="T55" fmla="*/ 2147483647 h 118"/>
              <a:gd name="T56" fmla="*/ 2147483647 w 190"/>
              <a:gd name="T57" fmla="*/ 2147483647 h 118"/>
              <a:gd name="T58" fmla="*/ 2147483647 w 190"/>
              <a:gd name="T59" fmla="*/ 2147483647 h 118"/>
              <a:gd name="T60" fmla="*/ 2147483647 w 190"/>
              <a:gd name="T61" fmla="*/ 2147483647 h 118"/>
              <a:gd name="T62" fmla="*/ 2147483647 w 190"/>
              <a:gd name="T63" fmla="*/ 2147483647 h 118"/>
              <a:gd name="T64" fmla="*/ 2147483647 w 190"/>
              <a:gd name="T65" fmla="*/ 2147483647 h 118"/>
              <a:gd name="T66" fmla="*/ 2147483647 w 190"/>
              <a:gd name="T67" fmla="*/ 2147483647 h 118"/>
              <a:gd name="T68" fmla="*/ 2147483647 w 190"/>
              <a:gd name="T69" fmla="*/ 2147483647 h 118"/>
              <a:gd name="T70" fmla="*/ 2147483647 w 190"/>
              <a:gd name="T71" fmla="*/ 2147483647 h 118"/>
              <a:gd name="T72" fmla="*/ 2147483647 w 190"/>
              <a:gd name="T73" fmla="*/ 2147483647 h 118"/>
              <a:gd name="T74" fmla="*/ 2147483647 w 190"/>
              <a:gd name="T75" fmla="*/ 2147483647 h 118"/>
              <a:gd name="T76" fmla="*/ 2147483647 w 190"/>
              <a:gd name="T77" fmla="*/ 2147483647 h 118"/>
              <a:gd name="T78" fmla="*/ 2147483647 w 190"/>
              <a:gd name="T79" fmla="*/ 2147483647 h 118"/>
              <a:gd name="T80" fmla="*/ 2147483647 w 190"/>
              <a:gd name="T81" fmla="*/ 2147483647 h 118"/>
              <a:gd name="T82" fmla="*/ 2147483647 w 190"/>
              <a:gd name="T83" fmla="*/ 2147483647 h 118"/>
              <a:gd name="T84" fmla="*/ 2147483647 w 190"/>
              <a:gd name="T85" fmla="*/ 2147483647 h 118"/>
              <a:gd name="T86" fmla="*/ 2147483647 w 190"/>
              <a:gd name="T87" fmla="*/ 2147483647 h 118"/>
              <a:gd name="T88" fmla="*/ 2147483647 w 190"/>
              <a:gd name="T89" fmla="*/ 2147483647 h 118"/>
              <a:gd name="T90" fmla="*/ 2147483647 w 190"/>
              <a:gd name="T91" fmla="*/ 2147483647 h 118"/>
              <a:gd name="T92" fmla="*/ 2147483647 w 190"/>
              <a:gd name="T93" fmla="*/ 2147483647 h 118"/>
              <a:gd name="T94" fmla="*/ 2147483647 w 190"/>
              <a:gd name="T95" fmla="*/ 2147483647 h 118"/>
              <a:gd name="T96" fmla="*/ 2147483647 w 190"/>
              <a:gd name="T97" fmla="*/ 2147483647 h 118"/>
              <a:gd name="T98" fmla="*/ 2147483647 w 190"/>
              <a:gd name="T99" fmla="*/ 2147483647 h 118"/>
              <a:gd name="T100" fmla="*/ 2147483647 w 190"/>
              <a:gd name="T101" fmla="*/ 2147483647 h 118"/>
              <a:gd name="T102" fmla="*/ 2147483647 w 190"/>
              <a:gd name="T103" fmla="*/ 2147483647 h 118"/>
              <a:gd name="T104" fmla="*/ 2147483647 w 190"/>
              <a:gd name="T105" fmla="*/ 2147483647 h 118"/>
              <a:gd name="T106" fmla="*/ 2147483647 w 190"/>
              <a:gd name="T107" fmla="*/ 2147483647 h 1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90" h="118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7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8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avLst/>
            <a:gdLst>
              <a:gd name="T0" fmla="*/ 2147483647 w 158"/>
              <a:gd name="T1" fmla="*/ 2147483647 h 188"/>
              <a:gd name="T2" fmla="*/ 2147483647 w 158"/>
              <a:gd name="T3" fmla="*/ 2147483647 h 188"/>
              <a:gd name="T4" fmla="*/ 2147483647 w 158"/>
              <a:gd name="T5" fmla="*/ 2147483647 h 188"/>
              <a:gd name="T6" fmla="*/ 2147483647 w 158"/>
              <a:gd name="T7" fmla="*/ 2147483647 h 188"/>
              <a:gd name="T8" fmla="*/ 2147483647 w 158"/>
              <a:gd name="T9" fmla="*/ 2147483647 h 188"/>
              <a:gd name="T10" fmla="*/ 2147483647 w 158"/>
              <a:gd name="T11" fmla="*/ 2147483647 h 188"/>
              <a:gd name="T12" fmla="*/ 2147483647 w 158"/>
              <a:gd name="T13" fmla="*/ 2147483647 h 188"/>
              <a:gd name="T14" fmla="*/ 2147483647 w 158"/>
              <a:gd name="T15" fmla="*/ 2147483647 h 188"/>
              <a:gd name="T16" fmla="*/ 2147483647 w 158"/>
              <a:gd name="T17" fmla="*/ 2147483647 h 188"/>
              <a:gd name="T18" fmla="*/ 2147483647 w 158"/>
              <a:gd name="T19" fmla="*/ 2147483647 h 188"/>
              <a:gd name="T20" fmla="*/ 2147483647 w 158"/>
              <a:gd name="T21" fmla="*/ 2147483647 h 188"/>
              <a:gd name="T22" fmla="*/ 2147483647 w 158"/>
              <a:gd name="T23" fmla="*/ 2147483647 h 188"/>
              <a:gd name="T24" fmla="*/ 2147483647 w 158"/>
              <a:gd name="T25" fmla="*/ 2147483647 h 188"/>
              <a:gd name="T26" fmla="*/ 2147483647 w 158"/>
              <a:gd name="T27" fmla="*/ 2147483647 h 188"/>
              <a:gd name="T28" fmla="*/ 2147483647 w 158"/>
              <a:gd name="T29" fmla="*/ 2147483647 h 188"/>
              <a:gd name="T30" fmla="*/ 2147483647 w 158"/>
              <a:gd name="T31" fmla="*/ 2147483647 h 188"/>
              <a:gd name="T32" fmla="*/ 2147483647 w 158"/>
              <a:gd name="T33" fmla="*/ 2147483647 h 188"/>
              <a:gd name="T34" fmla="*/ 2147483647 w 158"/>
              <a:gd name="T35" fmla="*/ 2147483647 h 188"/>
              <a:gd name="T36" fmla="*/ 2147483647 w 158"/>
              <a:gd name="T37" fmla="*/ 2147483647 h 188"/>
              <a:gd name="T38" fmla="*/ 2147483647 w 158"/>
              <a:gd name="T39" fmla="*/ 2147483647 h 188"/>
              <a:gd name="T40" fmla="*/ 2147483647 w 158"/>
              <a:gd name="T41" fmla="*/ 2147483647 h 188"/>
              <a:gd name="T42" fmla="*/ 2147483647 w 158"/>
              <a:gd name="T43" fmla="*/ 2147483647 h 188"/>
              <a:gd name="T44" fmla="*/ 2147483647 w 158"/>
              <a:gd name="T45" fmla="*/ 2147483647 h 188"/>
              <a:gd name="T46" fmla="*/ 2147483647 w 158"/>
              <a:gd name="T47" fmla="*/ 2147483647 h 188"/>
              <a:gd name="T48" fmla="*/ 2147483647 w 158"/>
              <a:gd name="T49" fmla="*/ 2147483647 h 188"/>
              <a:gd name="T50" fmla="*/ 2147483647 w 158"/>
              <a:gd name="T51" fmla="*/ 2147483647 h 188"/>
              <a:gd name="T52" fmla="*/ 2147483647 w 158"/>
              <a:gd name="T53" fmla="*/ 2147483647 h 188"/>
              <a:gd name="T54" fmla="*/ 2147483647 w 158"/>
              <a:gd name="T55" fmla="*/ 2147483647 h 188"/>
              <a:gd name="T56" fmla="*/ 2147483647 w 158"/>
              <a:gd name="T57" fmla="*/ 0 h 188"/>
              <a:gd name="T58" fmla="*/ 2147483647 w 158"/>
              <a:gd name="T59" fmla="*/ 2147483647 h 188"/>
              <a:gd name="T60" fmla="*/ 2147483647 w 158"/>
              <a:gd name="T61" fmla="*/ 2147483647 h 188"/>
              <a:gd name="T62" fmla="*/ 0 w 158"/>
              <a:gd name="T63" fmla="*/ 2147483647 h 188"/>
              <a:gd name="T64" fmla="*/ 2147483647 w 158"/>
              <a:gd name="T65" fmla="*/ 2147483647 h 188"/>
              <a:gd name="T66" fmla="*/ 2147483647 w 158"/>
              <a:gd name="T67" fmla="*/ 2147483647 h 188"/>
              <a:gd name="T68" fmla="*/ 2147483647 w 158"/>
              <a:gd name="T69" fmla="*/ 2147483647 h 188"/>
              <a:gd name="T70" fmla="*/ 2147483647 w 158"/>
              <a:gd name="T71" fmla="*/ 2147483647 h 188"/>
              <a:gd name="T72" fmla="*/ 2147483647 w 158"/>
              <a:gd name="T73" fmla="*/ 2147483647 h 188"/>
              <a:gd name="T74" fmla="*/ 2147483647 w 158"/>
              <a:gd name="T75" fmla="*/ 2147483647 h 188"/>
              <a:gd name="T76" fmla="*/ 2147483647 w 158"/>
              <a:gd name="T77" fmla="*/ 2147483647 h 188"/>
              <a:gd name="T78" fmla="*/ 2147483647 w 158"/>
              <a:gd name="T79" fmla="*/ 2147483647 h 188"/>
              <a:gd name="T80" fmla="*/ 2147483647 w 158"/>
              <a:gd name="T81" fmla="*/ 2147483647 h 188"/>
              <a:gd name="T82" fmla="*/ 2147483647 w 158"/>
              <a:gd name="T83" fmla="*/ 2147483647 h 188"/>
              <a:gd name="T84" fmla="*/ 2147483647 w 158"/>
              <a:gd name="T85" fmla="*/ 2147483647 h 188"/>
              <a:gd name="T86" fmla="*/ 2147483647 w 158"/>
              <a:gd name="T87" fmla="*/ 2147483647 h 188"/>
              <a:gd name="T88" fmla="*/ 2147483647 w 158"/>
              <a:gd name="T89" fmla="*/ 2147483647 h 188"/>
              <a:gd name="T90" fmla="*/ 2147483647 w 158"/>
              <a:gd name="T91" fmla="*/ 2147483647 h 188"/>
              <a:gd name="T92" fmla="*/ 2147483647 w 158"/>
              <a:gd name="T93" fmla="*/ 2147483647 h 188"/>
              <a:gd name="T94" fmla="*/ 2147483647 w 158"/>
              <a:gd name="T95" fmla="*/ 0 h 188"/>
              <a:gd name="T96" fmla="*/ 2147483647 w 158"/>
              <a:gd name="T97" fmla="*/ 2147483647 h 188"/>
              <a:gd name="T98" fmla="*/ 2147483647 w 158"/>
              <a:gd name="T99" fmla="*/ 2147483647 h 188"/>
              <a:gd name="T100" fmla="*/ 2147483647 w 158"/>
              <a:gd name="T101" fmla="*/ 2147483647 h 188"/>
              <a:gd name="T102" fmla="*/ 2147483647 w 158"/>
              <a:gd name="T103" fmla="*/ 2147483647 h 188"/>
              <a:gd name="T104" fmla="*/ 2147483647 w 158"/>
              <a:gd name="T105" fmla="*/ 2147483647 h 188"/>
              <a:gd name="T106" fmla="*/ 2147483647 w 158"/>
              <a:gd name="T107" fmla="*/ 2147483647 h 188"/>
              <a:gd name="T108" fmla="*/ 2147483647 w 158"/>
              <a:gd name="T109" fmla="*/ 2147483647 h 188"/>
              <a:gd name="T110" fmla="*/ 2147483647 w 158"/>
              <a:gd name="T111" fmla="*/ 2147483647 h 188"/>
              <a:gd name="T112" fmla="*/ 2147483647 w 158"/>
              <a:gd name="T113" fmla="*/ 2147483647 h 1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8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9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avLst/>
            <a:gdLst>
              <a:gd name="T0" fmla="*/ 2147483647 w 158"/>
              <a:gd name="T1" fmla="*/ 2147483647 h 144"/>
              <a:gd name="T2" fmla="*/ 2147483647 w 158"/>
              <a:gd name="T3" fmla="*/ 2147483647 h 144"/>
              <a:gd name="T4" fmla="*/ 2147483647 w 158"/>
              <a:gd name="T5" fmla="*/ 2147483647 h 144"/>
              <a:gd name="T6" fmla="*/ 2147483647 w 158"/>
              <a:gd name="T7" fmla="*/ 2147483647 h 144"/>
              <a:gd name="T8" fmla="*/ 2147483647 w 158"/>
              <a:gd name="T9" fmla="*/ 2147483647 h 144"/>
              <a:gd name="T10" fmla="*/ 2147483647 w 158"/>
              <a:gd name="T11" fmla="*/ 2147483647 h 144"/>
              <a:gd name="T12" fmla="*/ 2147483647 w 158"/>
              <a:gd name="T13" fmla="*/ 2147483647 h 144"/>
              <a:gd name="T14" fmla="*/ 2147483647 w 158"/>
              <a:gd name="T15" fmla="*/ 2147483647 h 144"/>
              <a:gd name="T16" fmla="*/ 2147483647 w 158"/>
              <a:gd name="T17" fmla="*/ 2147483647 h 144"/>
              <a:gd name="T18" fmla="*/ 2147483647 w 158"/>
              <a:gd name="T19" fmla="*/ 2147483647 h 144"/>
              <a:gd name="T20" fmla="*/ 2147483647 w 158"/>
              <a:gd name="T21" fmla="*/ 2147483647 h 144"/>
              <a:gd name="T22" fmla="*/ 2147483647 w 158"/>
              <a:gd name="T23" fmla="*/ 2147483647 h 144"/>
              <a:gd name="T24" fmla="*/ 2147483647 w 158"/>
              <a:gd name="T25" fmla="*/ 2147483647 h 144"/>
              <a:gd name="T26" fmla="*/ 2147483647 w 158"/>
              <a:gd name="T27" fmla="*/ 2147483647 h 144"/>
              <a:gd name="T28" fmla="*/ 2147483647 w 158"/>
              <a:gd name="T29" fmla="*/ 2147483647 h 144"/>
              <a:gd name="T30" fmla="*/ 2147483647 w 158"/>
              <a:gd name="T31" fmla="*/ 2147483647 h 144"/>
              <a:gd name="T32" fmla="*/ 2147483647 w 158"/>
              <a:gd name="T33" fmla="*/ 2147483647 h 144"/>
              <a:gd name="T34" fmla="*/ 2147483647 w 158"/>
              <a:gd name="T35" fmla="*/ 2147483647 h 144"/>
              <a:gd name="T36" fmla="*/ 2147483647 w 158"/>
              <a:gd name="T37" fmla="*/ 2147483647 h 144"/>
              <a:gd name="T38" fmla="*/ 2147483647 w 158"/>
              <a:gd name="T39" fmla="*/ 2147483647 h 144"/>
              <a:gd name="T40" fmla="*/ 2147483647 w 158"/>
              <a:gd name="T41" fmla="*/ 2147483647 h 144"/>
              <a:gd name="T42" fmla="*/ 2147483647 w 158"/>
              <a:gd name="T43" fmla="*/ 2147483647 h 144"/>
              <a:gd name="T44" fmla="*/ 2147483647 w 158"/>
              <a:gd name="T45" fmla="*/ 2147483647 h 144"/>
              <a:gd name="T46" fmla="*/ 2147483647 w 158"/>
              <a:gd name="T47" fmla="*/ 2147483647 h 144"/>
              <a:gd name="T48" fmla="*/ 2147483647 w 158"/>
              <a:gd name="T49" fmla="*/ 2147483647 h 144"/>
              <a:gd name="T50" fmla="*/ 2147483647 w 158"/>
              <a:gd name="T51" fmla="*/ 2147483647 h 144"/>
              <a:gd name="T52" fmla="*/ 2147483647 w 158"/>
              <a:gd name="T53" fmla="*/ 2147483647 h 144"/>
              <a:gd name="T54" fmla="*/ 2147483647 w 158"/>
              <a:gd name="T55" fmla="*/ 2147483647 h 144"/>
              <a:gd name="T56" fmla="*/ 2147483647 w 158"/>
              <a:gd name="T57" fmla="*/ 2147483647 h 144"/>
              <a:gd name="T58" fmla="*/ 2147483647 w 158"/>
              <a:gd name="T59" fmla="*/ 2147483647 h 144"/>
              <a:gd name="T60" fmla="*/ 2147483647 w 158"/>
              <a:gd name="T61" fmla="*/ 2147483647 h 144"/>
              <a:gd name="T62" fmla="*/ 2147483647 w 158"/>
              <a:gd name="T63" fmla="*/ 2147483647 h 144"/>
              <a:gd name="T64" fmla="*/ 2147483647 w 158"/>
              <a:gd name="T65" fmla="*/ 2147483647 h 144"/>
              <a:gd name="T66" fmla="*/ 2147483647 w 158"/>
              <a:gd name="T67" fmla="*/ 2147483647 h 144"/>
              <a:gd name="T68" fmla="*/ 2147483647 w 158"/>
              <a:gd name="T69" fmla="*/ 2147483647 h 144"/>
              <a:gd name="T70" fmla="*/ 2147483647 w 158"/>
              <a:gd name="T71" fmla="*/ 2147483647 h 144"/>
              <a:gd name="T72" fmla="*/ 0 w 158"/>
              <a:gd name="T73" fmla="*/ 2147483647 h 144"/>
              <a:gd name="T74" fmla="*/ 2147483647 w 158"/>
              <a:gd name="T75" fmla="*/ 2147483647 h 144"/>
              <a:gd name="T76" fmla="*/ 2147483647 w 158"/>
              <a:gd name="T77" fmla="*/ 2147483647 h 144"/>
              <a:gd name="T78" fmla="*/ 2147483647 w 158"/>
              <a:gd name="T79" fmla="*/ 2147483647 h 144"/>
              <a:gd name="T80" fmla="*/ 2147483647 w 158"/>
              <a:gd name="T81" fmla="*/ 2147483647 h 144"/>
              <a:gd name="T82" fmla="*/ 2147483647 w 158"/>
              <a:gd name="T83" fmla="*/ 2147483647 h 144"/>
              <a:gd name="T84" fmla="*/ 2147483647 w 158"/>
              <a:gd name="T85" fmla="*/ 2147483647 h 144"/>
              <a:gd name="T86" fmla="*/ 2147483647 w 158"/>
              <a:gd name="T87" fmla="*/ 2147483647 h 144"/>
              <a:gd name="T88" fmla="*/ 2147483647 w 158"/>
              <a:gd name="T89" fmla="*/ 2147483647 h 144"/>
              <a:gd name="T90" fmla="*/ 2147483647 w 158"/>
              <a:gd name="T91" fmla="*/ 2147483647 h 144"/>
              <a:gd name="T92" fmla="*/ 2147483647 w 158"/>
              <a:gd name="T93" fmla="*/ 2147483647 h 144"/>
              <a:gd name="T94" fmla="*/ 2147483647 w 158"/>
              <a:gd name="T95" fmla="*/ 2147483647 h 144"/>
              <a:gd name="T96" fmla="*/ 2147483647 w 158"/>
              <a:gd name="T97" fmla="*/ 2147483647 h 144"/>
              <a:gd name="T98" fmla="*/ 2147483647 w 158"/>
              <a:gd name="T99" fmla="*/ 2147483647 h 144"/>
              <a:gd name="T100" fmla="*/ 2147483647 w 158"/>
              <a:gd name="T101" fmla="*/ 2147483647 h 144"/>
              <a:gd name="T102" fmla="*/ 2147483647 w 158"/>
              <a:gd name="T103" fmla="*/ 2147483647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8" h="144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0" name="Freeform 119"/>
          <p:cNvSpPr>
            <a:spLocks/>
          </p:cNvSpPr>
          <p:nvPr/>
        </p:nvSpPr>
        <p:spPr bwMode="auto">
          <a:xfrm>
            <a:off x="7766050" y="2735263"/>
            <a:ext cx="439738" cy="527050"/>
          </a:xfrm>
          <a:custGeom>
            <a:avLst/>
            <a:gdLst>
              <a:gd name="T0" fmla="*/ 2147483647 w 160"/>
              <a:gd name="T1" fmla="*/ 2147483647 h 176"/>
              <a:gd name="T2" fmla="*/ 2147483647 w 160"/>
              <a:gd name="T3" fmla="*/ 2147483647 h 176"/>
              <a:gd name="T4" fmla="*/ 2147483647 w 160"/>
              <a:gd name="T5" fmla="*/ 2147483647 h 176"/>
              <a:gd name="T6" fmla="*/ 2147483647 w 160"/>
              <a:gd name="T7" fmla="*/ 2147483647 h 176"/>
              <a:gd name="T8" fmla="*/ 2147483647 w 160"/>
              <a:gd name="T9" fmla="*/ 2147483647 h 176"/>
              <a:gd name="T10" fmla="*/ 2147483647 w 160"/>
              <a:gd name="T11" fmla="*/ 2147483647 h 176"/>
              <a:gd name="T12" fmla="*/ 2147483647 w 160"/>
              <a:gd name="T13" fmla="*/ 2147483647 h 176"/>
              <a:gd name="T14" fmla="*/ 2147483647 w 160"/>
              <a:gd name="T15" fmla="*/ 2147483647 h 176"/>
              <a:gd name="T16" fmla="*/ 0 w 160"/>
              <a:gd name="T17" fmla="*/ 2147483647 h 176"/>
              <a:gd name="T18" fmla="*/ 2147483647 w 160"/>
              <a:gd name="T19" fmla="*/ 2147483647 h 176"/>
              <a:gd name="T20" fmla="*/ 2147483647 w 160"/>
              <a:gd name="T21" fmla="*/ 2147483647 h 176"/>
              <a:gd name="T22" fmla="*/ 2147483647 w 160"/>
              <a:gd name="T23" fmla="*/ 2147483647 h 176"/>
              <a:gd name="T24" fmla="*/ 2147483647 w 160"/>
              <a:gd name="T25" fmla="*/ 2147483647 h 176"/>
              <a:gd name="T26" fmla="*/ 2147483647 w 160"/>
              <a:gd name="T27" fmla="*/ 2147483647 h 176"/>
              <a:gd name="T28" fmla="*/ 2147483647 w 160"/>
              <a:gd name="T29" fmla="*/ 2147483647 h 176"/>
              <a:gd name="T30" fmla="*/ 2147483647 w 160"/>
              <a:gd name="T31" fmla="*/ 2147483647 h 176"/>
              <a:gd name="T32" fmla="*/ 2147483647 w 160"/>
              <a:gd name="T33" fmla="*/ 2147483647 h 176"/>
              <a:gd name="T34" fmla="*/ 2147483647 w 160"/>
              <a:gd name="T35" fmla="*/ 2147483647 h 176"/>
              <a:gd name="T36" fmla="*/ 2147483647 w 160"/>
              <a:gd name="T37" fmla="*/ 2147483647 h 176"/>
              <a:gd name="T38" fmla="*/ 2147483647 w 160"/>
              <a:gd name="T39" fmla="*/ 2147483647 h 176"/>
              <a:gd name="T40" fmla="*/ 2147483647 w 160"/>
              <a:gd name="T41" fmla="*/ 2147483647 h 176"/>
              <a:gd name="T42" fmla="*/ 2147483647 w 160"/>
              <a:gd name="T43" fmla="*/ 2147483647 h 176"/>
              <a:gd name="T44" fmla="*/ 2147483647 w 160"/>
              <a:gd name="T45" fmla="*/ 2147483647 h 176"/>
              <a:gd name="T46" fmla="*/ 2147483647 w 160"/>
              <a:gd name="T47" fmla="*/ 2147483647 h 176"/>
              <a:gd name="T48" fmla="*/ 2147483647 w 160"/>
              <a:gd name="T49" fmla="*/ 2147483647 h 176"/>
              <a:gd name="T50" fmla="*/ 2147483647 w 160"/>
              <a:gd name="T51" fmla="*/ 2147483647 h 176"/>
              <a:gd name="T52" fmla="*/ 2147483647 w 160"/>
              <a:gd name="T53" fmla="*/ 2147483647 h 176"/>
              <a:gd name="T54" fmla="*/ 2147483647 w 160"/>
              <a:gd name="T55" fmla="*/ 2147483647 h 176"/>
              <a:gd name="T56" fmla="*/ 2147483647 w 160"/>
              <a:gd name="T57" fmla="*/ 2147483647 h 176"/>
              <a:gd name="T58" fmla="*/ 2147483647 w 160"/>
              <a:gd name="T59" fmla="*/ 2147483647 h 176"/>
              <a:gd name="T60" fmla="*/ 2147483647 w 160"/>
              <a:gd name="T61" fmla="*/ 2147483647 h 176"/>
              <a:gd name="T62" fmla="*/ 2147483647 w 160"/>
              <a:gd name="T63" fmla="*/ 2147483647 h 176"/>
              <a:gd name="T64" fmla="*/ 2147483647 w 160"/>
              <a:gd name="T65" fmla="*/ 2147483647 h 176"/>
              <a:gd name="T66" fmla="*/ 2147483647 w 160"/>
              <a:gd name="T67" fmla="*/ 2147483647 h 176"/>
              <a:gd name="T68" fmla="*/ 2147483647 w 160"/>
              <a:gd name="T69" fmla="*/ 2147483647 h 176"/>
              <a:gd name="T70" fmla="*/ 2147483647 w 160"/>
              <a:gd name="T71" fmla="*/ 2147483647 h 176"/>
              <a:gd name="T72" fmla="*/ 2147483647 w 160"/>
              <a:gd name="T73" fmla="*/ 2147483647 h 176"/>
              <a:gd name="T74" fmla="*/ 2147483647 w 160"/>
              <a:gd name="T75" fmla="*/ 2147483647 h 176"/>
              <a:gd name="T76" fmla="*/ 2147483647 w 160"/>
              <a:gd name="T77" fmla="*/ 2147483647 h 176"/>
              <a:gd name="T78" fmla="*/ 2147483647 w 160"/>
              <a:gd name="T79" fmla="*/ 2147483647 h 176"/>
              <a:gd name="T80" fmla="*/ 2147483647 w 160"/>
              <a:gd name="T81" fmla="*/ 2147483647 h 176"/>
              <a:gd name="T82" fmla="*/ 2147483647 w 160"/>
              <a:gd name="T83" fmla="*/ 2147483647 h 176"/>
              <a:gd name="T84" fmla="*/ 2147483647 w 160"/>
              <a:gd name="T85" fmla="*/ 2147483647 h 176"/>
              <a:gd name="T86" fmla="*/ 2147483647 w 160"/>
              <a:gd name="T87" fmla="*/ 2147483647 h 176"/>
              <a:gd name="T88" fmla="*/ 2147483647 w 160"/>
              <a:gd name="T89" fmla="*/ 2147483647 h 176"/>
              <a:gd name="T90" fmla="*/ 2147483647 w 160"/>
              <a:gd name="T91" fmla="*/ 2147483647 h 176"/>
              <a:gd name="T92" fmla="*/ 2147483647 w 160"/>
              <a:gd name="T93" fmla="*/ 2147483647 h 176"/>
              <a:gd name="T94" fmla="*/ 2147483647 w 160"/>
              <a:gd name="T95" fmla="*/ 2147483647 h 176"/>
              <a:gd name="T96" fmla="*/ 2147483647 w 160"/>
              <a:gd name="T97" fmla="*/ 0 h 176"/>
              <a:gd name="T98" fmla="*/ 2147483647 w 160"/>
              <a:gd name="T99" fmla="*/ 2147483647 h 176"/>
              <a:gd name="T100" fmla="*/ 2147483647 w 160"/>
              <a:gd name="T101" fmla="*/ 2147483647 h 176"/>
              <a:gd name="T102" fmla="*/ 2147483647 w 160"/>
              <a:gd name="T103" fmla="*/ 2147483647 h 176"/>
              <a:gd name="T104" fmla="*/ 2147483647 w 160"/>
              <a:gd name="T105" fmla="*/ 2147483647 h 176"/>
              <a:gd name="T106" fmla="*/ 2147483647 w 160"/>
              <a:gd name="T107" fmla="*/ 2147483647 h 176"/>
              <a:gd name="T108" fmla="*/ 2147483647 w 160"/>
              <a:gd name="T109" fmla="*/ 2147483647 h 176"/>
              <a:gd name="T110" fmla="*/ 2147483647 w 160"/>
              <a:gd name="T111" fmla="*/ 2147483647 h 176"/>
              <a:gd name="T112" fmla="*/ 2147483647 w 160"/>
              <a:gd name="T113" fmla="*/ 2147483647 h 176"/>
              <a:gd name="T114" fmla="*/ 2147483647 w 160"/>
              <a:gd name="T115" fmla="*/ 2147483647 h 176"/>
              <a:gd name="T116" fmla="*/ 2147483647 w 160"/>
              <a:gd name="T117" fmla="*/ 2147483647 h 176"/>
              <a:gd name="T118" fmla="*/ 2147483647 w 160"/>
              <a:gd name="T119" fmla="*/ 2147483647 h 176"/>
              <a:gd name="T120" fmla="*/ 2147483647 w 160"/>
              <a:gd name="T121" fmla="*/ 2147483647 h 176"/>
              <a:gd name="T122" fmla="*/ 2147483647 w 160"/>
              <a:gd name="T123" fmla="*/ 2147483647 h 176"/>
              <a:gd name="T124" fmla="*/ 2147483647 w 160"/>
              <a:gd name="T125" fmla="*/ 2147483647 h 1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76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1" name="Freeform 120"/>
          <p:cNvSpPr>
            <a:spLocks/>
          </p:cNvSpPr>
          <p:nvPr/>
        </p:nvSpPr>
        <p:spPr bwMode="auto">
          <a:xfrm>
            <a:off x="8567738" y="2717800"/>
            <a:ext cx="374650" cy="561975"/>
          </a:xfrm>
          <a:custGeom>
            <a:avLst/>
            <a:gdLst>
              <a:gd name="T0" fmla="*/ 2147483647 w 136"/>
              <a:gd name="T1" fmla="*/ 0 h 188"/>
              <a:gd name="T2" fmla="*/ 2147483647 w 136"/>
              <a:gd name="T3" fmla="*/ 2147483647 h 188"/>
              <a:gd name="T4" fmla="*/ 2147483647 w 136"/>
              <a:gd name="T5" fmla="*/ 2147483647 h 188"/>
              <a:gd name="T6" fmla="*/ 2147483647 w 136"/>
              <a:gd name="T7" fmla="*/ 2147483647 h 188"/>
              <a:gd name="T8" fmla="*/ 2147483647 w 136"/>
              <a:gd name="T9" fmla="*/ 2147483647 h 188"/>
              <a:gd name="T10" fmla="*/ 2147483647 w 136"/>
              <a:gd name="T11" fmla="*/ 2147483647 h 188"/>
              <a:gd name="T12" fmla="*/ 2147483647 w 136"/>
              <a:gd name="T13" fmla="*/ 2147483647 h 188"/>
              <a:gd name="T14" fmla="*/ 2147483647 w 136"/>
              <a:gd name="T15" fmla="*/ 2147483647 h 188"/>
              <a:gd name="T16" fmla="*/ 2147483647 w 136"/>
              <a:gd name="T17" fmla="*/ 2147483647 h 188"/>
              <a:gd name="T18" fmla="*/ 2147483647 w 136"/>
              <a:gd name="T19" fmla="*/ 2147483647 h 188"/>
              <a:gd name="T20" fmla="*/ 2147483647 w 136"/>
              <a:gd name="T21" fmla="*/ 2147483647 h 188"/>
              <a:gd name="T22" fmla="*/ 0 w 136"/>
              <a:gd name="T23" fmla="*/ 2147483647 h 188"/>
              <a:gd name="T24" fmla="*/ 2147483647 w 136"/>
              <a:gd name="T25" fmla="*/ 2147483647 h 188"/>
              <a:gd name="T26" fmla="*/ 2147483647 w 136"/>
              <a:gd name="T27" fmla="*/ 2147483647 h 188"/>
              <a:gd name="T28" fmla="*/ 2147483647 w 136"/>
              <a:gd name="T29" fmla="*/ 2147483647 h 188"/>
              <a:gd name="T30" fmla="*/ 2147483647 w 136"/>
              <a:gd name="T31" fmla="*/ 2147483647 h 188"/>
              <a:gd name="T32" fmla="*/ 2147483647 w 136"/>
              <a:gd name="T33" fmla="*/ 2147483647 h 188"/>
              <a:gd name="T34" fmla="*/ 2147483647 w 136"/>
              <a:gd name="T35" fmla="*/ 0 h 1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6" h="188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2" name="Freeform 121"/>
          <p:cNvSpPr>
            <a:spLocks/>
          </p:cNvSpPr>
          <p:nvPr/>
        </p:nvSpPr>
        <p:spPr bwMode="auto">
          <a:xfrm>
            <a:off x="11693525" y="2979738"/>
            <a:ext cx="379413" cy="209550"/>
          </a:xfrm>
          <a:custGeom>
            <a:avLst/>
            <a:gdLst>
              <a:gd name="T0" fmla="*/ 2147483647 w 138"/>
              <a:gd name="T1" fmla="*/ 2147483647 h 70"/>
              <a:gd name="T2" fmla="*/ 2147483647 w 138"/>
              <a:gd name="T3" fmla="*/ 2147483647 h 70"/>
              <a:gd name="T4" fmla="*/ 2147483647 w 138"/>
              <a:gd name="T5" fmla="*/ 0 h 70"/>
              <a:gd name="T6" fmla="*/ 2147483647 w 138"/>
              <a:gd name="T7" fmla="*/ 0 h 70"/>
              <a:gd name="T8" fmla="*/ 2147483647 w 138"/>
              <a:gd name="T9" fmla="*/ 0 h 70"/>
              <a:gd name="T10" fmla="*/ 2147483647 w 138"/>
              <a:gd name="T11" fmla="*/ 0 h 70"/>
              <a:gd name="T12" fmla="*/ 2147483647 w 138"/>
              <a:gd name="T13" fmla="*/ 0 h 70"/>
              <a:gd name="T14" fmla="*/ 2147483647 w 138"/>
              <a:gd name="T15" fmla="*/ 0 h 70"/>
              <a:gd name="T16" fmla="*/ 2147483647 w 138"/>
              <a:gd name="T17" fmla="*/ 2147483647 h 70"/>
              <a:gd name="T18" fmla="*/ 2147483647 w 138"/>
              <a:gd name="T19" fmla="*/ 2147483647 h 70"/>
              <a:gd name="T20" fmla="*/ 2147483647 w 138"/>
              <a:gd name="T21" fmla="*/ 2147483647 h 70"/>
              <a:gd name="T22" fmla="*/ 2147483647 w 138"/>
              <a:gd name="T23" fmla="*/ 2147483647 h 70"/>
              <a:gd name="T24" fmla="*/ 0 w 138"/>
              <a:gd name="T25" fmla="*/ 2147483647 h 70"/>
              <a:gd name="T26" fmla="*/ 2147483647 w 138"/>
              <a:gd name="T27" fmla="*/ 2147483647 h 70"/>
              <a:gd name="T28" fmla="*/ 2147483647 w 138"/>
              <a:gd name="T29" fmla="*/ 2147483647 h 70"/>
              <a:gd name="T30" fmla="*/ 2147483647 w 138"/>
              <a:gd name="T31" fmla="*/ 2147483647 h 70"/>
              <a:gd name="T32" fmla="*/ 2147483647 w 138"/>
              <a:gd name="T33" fmla="*/ 2147483647 h 70"/>
              <a:gd name="T34" fmla="*/ 2147483647 w 138"/>
              <a:gd name="T35" fmla="*/ 2147483647 h 70"/>
              <a:gd name="T36" fmla="*/ 2147483647 w 138"/>
              <a:gd name="T37" fmla="*/ 2147483647 h 70"/>
              <a:gd name="T38" fmla="*/ 2147483647 w 138"/>
              <a:gd name="T39" fmla="*/ 2147483647 h 70"/>
              <a:gd name="T40" fmla="*/ 2147483647 w 138"/>
              <a:gd name="T41" fmla="*/ 2147483647 h 70"/>
              <a:gd name="T42" fmla="*/ 2147483647 w 138"/>
              <a:gd name="T43" fmla="*/ 2147483647 h 70"/>
              <a:gd name="T44" fmla="*/ 2147483647 w 138"/>
              <a:gd name="T45" fmla="*/ 2147483647 h 70"/>
              <a:gd name="T46" fmla="*/ 2147483647 w 138"/>
              <a:gd name="T47" fmla="*/ 2147483647 h 70"/>
              <a:gd name="T48" fmla="*/ 2147483647 w 138"/>
              <a:gd name="T49" fmla="*/ 2147483647 h 70"/>
              <a:gd name="T50" fmla="*/ 2147483647 w 138"/>
              <a:gd name="T51" fmla="*/ 2147483647 h 70"/>
              <a:gd name="T52" fmla="*/ 2147483647 w 138"/>
              <a:gd name="T53" fmla="*/ 2147483647 h 70"/>
              <a:gd name="T54" fmla="*/ 2147483647 w 138"/>
              <a:gd name="T55" fmla="*/ 2147483647 h 70"/>
              <a:gd name="T56" fmla="*/ 2147483647 w 138"/>
              <a:gd name="T57" fmla="*/ 2147483647 h 70"/>
              <a:gd name="T58" fmla="*/ 2147483647 w 138"/>
              <a:gd name="T59" fmla="*/ 2147483647 h 70"/>
              <a:gd name="T60" fmla="*/ 2147483647 w 138"/>
              <a:gd name="T61" fmla="*/ 2147483647 h 70"/>
              <a:gd name="T62" fmla="*/ 2147483647 w 138"/>
              <a:gd name="T63" fmla="*/ 2147483647 h 70"/>
              <a:gd name="T64" fmla="*/ 2147483647 w 138"/>
              <a:gd name="T65" fmla="*/ 2147483647 h 70"/>
              <a:gd name="T66" fmla="*/ 2147483647 w 138"/>
              <a:gd name="T67" fmla="*/ 2147483647 h 70"/>
              <a:gd name="T68" fmla="*/ 2147483647 w 138"/>
              <a:gd name="T69" fmla="*/ 2147483647 h 70"/>
              <a:gd name="T70" fmla="*/ 2147483647 w 138"/>
              <a:gd name="T71" fmla="*/ 2147483647 h 70"/>
              <a:gd name="T72" fmla="*/ 2147483647 w 138"/>
              <a:gd name="T73" fmla="*/ 2147483647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70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3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avLst/>
            <a:gdLst>
              <a:gd name="T0" fmla="*/ 2147483647 w 60"/>
              <a:gd name="T1" fmla="*/ 0 h 60"/>
              <a:gd name="T2" fmla="*/ 2147483647 w 60"/>
              <a:gd name="T3" fmla="*/ 0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0 w 60"/>
              <a:gd name="T17" fmla="*/ 2147483647 h 60"/>
              <a:gd name="T18" fmla="*/ 0 w 60"/>
              <a:gd name="T19" fmla="*/ 2147483647 h 60"/>
              <a:gd name="T20" fmla="*/ 2147483647 w 60"/>
              <a:gd name="T21" fmla="*/ 2147483647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2147483647 w 60"/>
              <a:gd name="T35" fmla="*/ 2147483647 h 60"/>
              <a:gd name="T36" fmla="*/ 2147483647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0 h 60"/>
              <a:gd name="T66" fmla="*/ 2147483647 w 60"/>
              <a:gd name="T67" fmla="*/ 0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2147483647 w 60"/>
              <a:gd name="T83" fmla="*/ 2147483647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4" name="Freeform 123"/>
          <p:cNvSpPr>
            <a:spLocks/>
          </p:cNvSpPr>
          <p:nvPr/>
        </p:nvSpPr>
        <p:spPr bwMode="auto">
          <a:xfrm>
            <a:off x="11644313" y="2854325"/>
            <a:ext cx="346075" cy="282575"/>
          </a:xfrm>
          <a:custGeom>
            <a:avLst/>
            <a:gdLst>
              <a:gd name="T0" fmla="*/ 2147483647 w 126"/>
              <a:gd name="T1" fmla="*/ 2147483647 h 94"/>
              <a:gd name="T2" fmla="*/ 2147483647 w 126"/>
              <a:gd name="T3" fmla="*/ 2147483647 h 94"/>
              <a:gd name="T4" fmla="*/ 2147483647 w 126"/>
              <a:gd name="T5" fmla="*/ 2147483647 h 94"/>
              <a:gd name="T6" fmla="*/ 2147483647 w 126"/>
              <a:gd name="T7" fmla="*/ 2147483647 h 94"/>
              <a:gd name="T8" fmla="*/ 2147483647 w 126"/>
              <a:gd name="T9" fmla="*/ 2147483647 h 94"/>
              <a:gd name="T10" fmla="*/ 2147483647 w 126"/>
              <a:gd name="T11" fmla="*/ 2147483647 h 94"/>
              <a:gd name="T12" fmla="*/ 2147483647 w 126"/>
              <a:gd name="T13" fmla="*/ 2147483647 h 94"/>
              <a:gd name="T14" fmla="*/ 2147483647 w 126"/>
              <a:gd name="T15" fmla="*/ 2147483647 h 94"/>
              <a:gd name="T16" fmla="*/ 2147483647 w 126"/>
              <a:gd name="T17" fmla="*/ 2147483647 h 94"/>
              <a:gd name="T18" fmla="*/ 2147483647 w 126"/>
              <a:gd name="T19" fmla="*/ 2147483647 h 94"/>
              <a:gd name="T20" fmla="*/ 2147483647 w 126"/>
              <a:gd name="T21" fmla="*/ 0 h 94"/>
              <a:gd name="T22" fmla="*/ 2147483647 w 126"/>
              <a:gd name="T23" fmla="*/ 0 h 94"/>
              <a:gd name="T24" fmla="*/ 2147483647 w 126"/>
              <a:gd name="T25" fmla="*/ 0 h 94"/>
              <a:gd name="T26" fmla="*/ 2147483647 w 126"/>
              <a:gd name="T27" fmla="*/ 2147483647 h 94"/>
              <a:gd name="T28" fmla="*/ 0 w 126"/>
              <a:gd name="T29" fmla="*/ 2147483647 h 94"/>
              <a:gd name="T30" fmla="*/ 0 w 126"/>
              <a:gd name="T31" fmla="*/ 2147483647 h 94"/>
              <a:gd name="T32" fmla="*/ 0 w 126"/>
              <a:gd name="T33" fmla="*/ 2147483647 h 94"/>
              <a:gd name="T34" fmla="*/ 2147483647 w 126"/>
              <a:gd name="T35" fmla="*/ 2147483647 h 94"/>
              <a:gd name="T36" fmla="*/ 2147483647 w 126"/>
              <a:gd name="T37" fmla="*/ 2147483647 h 94"/>
              <a:gd name="T38" fmla="*/ 2147483647 w 126"/>
              <a:gd name="T39" fmla="*/ 2147483647 h 94"/>
              <a:gd name="T40" fmla="*/ 2147483647 w 126"/>
              <a:gd name="T41" fmla="*/ 2147483647 h 94"/>
              <a:gd name="T42" fmla="*/ 2147483647 w 126"/>
              <a:gd name="T43" fmla="*/ 2147483647 h 94"/>
              <a:gd name="T44" fmla="*/ 2147483647 w 126"/>
              <a:gd name="T45" fmla="*/ 2147483647 h 94"/>
              <a:gd name="T46" fmla="*/ 2147483647 w 126"/>
              <a:gd name="T47" fmla="*/ 2147483647 h 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6" h="94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5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avLst/>
            <a:gdLst>
              <a:gd name="T0" fmla="*/ 2147483647 w 114"/>
              <a:gd name="T1" fmla="*/ 0 h 150"/>
              <a:gd name="T2" fmla="*/ 2147483647 w 114"/>
              <a:gd name="T3" fmla="*/ 2147483647 h 150"/>
              <a:gd name="T4" fmla="*/ 2147483647 w 114"/>
              <a:gd name="T5" fmla="*/ 2147483647 h 150"/>
              <a:gd name="T6" fmla="*/ 2147483647 w 114"/>
              <a:gd name="T7" fmla="*/ 2147483647 h 150"/>
              <a:gd name="T8" fmla="*/ 2147483647 w 114"/>
              <a:gd name="T9" fmla="*/ 2147483647 h 150"/>
              <a:gd name="T10" fmla="*/ 2147483647 w 114"/>
              <a:gd name="T11" fmla="*/ 2147483647 h 150"/>
              <a:gd name="T12" fmla="*/ 2147483647 w 114"/>
              <a:gd name="T13" fmla="*/ 2147483647 h 150"/>
              <a:gd name="T14" fmla="*/ 2147483647 w 114"/>
              <a:gd name="T15" fmla="*/ 2147483647 h 150"/>
              <a:gd name="T16" fmla="*/ 2147483647 w 114"/>
              <a:gd name="T17" fmla="*/ 2147483647 h 150"/>
              <a:gd name="T18" fmla="*/ 2147483647 w 114"/>
              <a:gd name="T19" fmla="*/ 2147483647 h 150"/>
              <a:gd name="T20" fmla="*/ 2147483647 w 114"/>
              <a:gd name="T21" fmla="*/ 2147483647 h 150"/>
              <a:gd name="T22" fmla="*/ 2147483647 w 114"/>
              <a:gd name="T23" fmla="*/ 2147483647 h 150"/>
              <a:gd name="T24" fmla="*/ 2147483647 w 114"/>
              <a:gd name="T25" fmla="*/ 2147483647 h 150"/>
              <a:gd name="T26" fmla="*/ 2147483647 w 114"/>
              <a:gd name="T27" fmla="*/ 2147483647 h 150"/>
              <a:gd name="T28" fmla="*/ 2147483647 w 114"/>
              <a:gd name="T29" fmla="*/ 2147483647 h 150"/>
              <a:gd name="T30" fmla="*/ 2147483647 w 114"/>
              <a:gd name="T31" fmla="*/ 2147483647 h 150"/>
              <a:gd name="T32" fmla="*/ 2147483647 w 114"/>
              <a:gd name="T33" fmla="*/ 2147483647 h 150"/>
              <a:gd name="T34" fmla="*/ 0 w 114"/>
              <a:gd name="T35" fmla="*/ 2147483647 h 150"/>
              <a:gd name="T36" fmla="*/ 2147483647 w 114"/>
              <a:gd name="T37" fmla="*/ 2147483647 h 150"/>
              <a:gd name="T38" fmla="*/ 2147483647 w 114"/>
              <a:gd name="T39" fmla="*/ 0 h 150"/>
              <a:gd name="T40" fmla="*/ 2147483647 w 114"/>
              <a:gd name="T41" fmla="*/ 2147483647 h 150"/>
              <a:gd name="T42" fmla="*/ 2147483647 w 114"/>
              <a:gd name="T43" fmla="*/ 2147483647 h 150"/>
              <a:gd name="T44" fmla="*/ 2147483647 w 114"/>
              <a:gd name="T45" fmla="*/ 2147483647 h 150"/>
              <a:gd name="T46" fmla="*/ 2147483647 w 114"/>
              <a:gd name="T47" fmla="*/ 2147483647 h 150"/>
              <a:gd name="T48" fmla="*/ 2147483647 w 114"/>
              <a:gd name="T49" fmla="*/ 2147483647 h 150"/>
              <a:gd name="T50" fmla="*/ 2147483647 w 114"/>
              <a:gd name="T51" fmla="*/ 2147483647 h 150"/>
              <a:gd name="T52" fmla="*/ 2147483647 w 114"/>
              <a:gd name="T53" fmla="*/ 2147483647 h 150"/>
              <a:gd name="T54" fmla="*/ 2147483647 w 114"/>
              <a:gd name="T55" fmla="*/ 2147483647 h 150"/>
              <a:gd name="T56" fmla="*/ 2147483647 w 114"/>
              <a:gd name="T57" fmla="*/ 2147483647 h 150"/>
              <a:gd name="T58" fmla="*/ 2147483647 w 114"/>
              <a:gd name="T59" fmla="*/ 2147483647 h 150"/>
              <a:gd name="T60" fmla="*/ 2147483647 w 114"/>
              <a:gd name="T61" fmla="*/ 2147483647 h 150"/>
              <a:gd name="T62" fmla="*/ 2147483647 w 114"/>
              <a:gd name="T63" fmla="*/ 2147483647 h 150"/>
              <a:gd name="T64" fmla="*/ 2147483647 w 114"/>
              <a:gd name="T65" fmla="*/ 2147483647 h 150"/>
              <a:gd name="T66" fmla="*/ 2147483647 w 114"/>
              <a:gd name="T67" fmla="*/ 2147483647 h 150"/>
              <a:gd name="T68" fmla="*/ 2147483647 w 114"/>
              <a:gd name="T69" fmla="*/ 2147483647 h 150"/>
              <a:gd name="T70" fmla="*/ 2147483647 w 114"/>
              <a:gd name="T71" fmla="*/ 2147483647 h 150"/>
              <a:gd name="T72" fmla="*/ 2147483647 w 114"/>
              <a:gd name="T73" fmla="*/ 2147483647 h 150"/>
              <a:gd name="T74" fmla="*/ 2147483647 w 114"/>
              <a:gd name="T75" fmla="*/ 2147483647 h 150"/>
              <a:gd name="T76" fmla="*/ 2147483647 w 114"/>
              <a:gd name="T77" fmla="*/ 2147483647 h 150"/>
              <a:gd name="T78" fmla="*/ 2147483647 w 114"/>
              <a:gd name="T79" fmla="*/ 2147483647 h 150"/>
              <a:gd name="T80" fmla="*/ 2147483647 w 114"/>
              <a:gd name="T81" fmla="*/ 2147483647 h 150"/>
              <a:gd name="T82" fmla="*/ 2147483647 w 114"/>
              <a:gd name="T83" fmla="*/ 2147483647 h 150"/>
              <a:gd name="T84" fmla="*/ 2147483647 w 114"/>
              <a:gd name="T85" fmla="*/ 2147483647 h 150"/>
              <a:gd name="T86" fmla="*/ 2147483647 w 114"/>
              <a:gd name="T87" fmla="*/ 2147483647 h 150"/>
              <a:gd name="T88" fmla="*/ 2147483647 w 114"/>
              <a:gd name="T89" fmla="*/ 2147483647 h 150"/>
              <a:gd name="T90" fmla="*/ 2147483647 w 114"/>
              <a:gd name="T91" fmla="*/ 2147483647 h 150"/>
              <a:gd name="T92" fmla="*/ 2147483647 w 114"/>
              <a:gd name="T93" fmla="*/ 2147483647 h 150"/>
              <a:gd name="T94" fmla="*/ 2147483647 w 114"/>
              <a:gd name="T95" fmla="*/ 2147483647 h 150"/>
              <a:gd name="T96" fmla="*/ 2147483647 w 114"/>
              <a:gd name="T97" fmla="*/ 2147483647 h 150"/>
              <a:gd name="T98" fmla="*/ 2147483647 w 114"/>
              <a:gd name="T99" fmla="*/ 2147483647 h 150"/>
              <a:gd name="T100" fmla="*/ 2147483647 w 114"/>
              <a:gd name="T101" fmla="*/ 2147483647 h 150"/>
              <a:gd name="T102" fmla="*/ 2147483647 w 114"/>
              <a:gd name="T103" fmla="*/ 2147483647 h 150"/>
              <a:gd name="T104" fmla="*/ 2147483647 w 114"/>
              <a:gd name="T105" fmla="*/ 2147483647 h 150"/>
              <a:gd name="T106" fmla="*/ 2147483647 w 114"/>
              <a:gd name="T107" fmla="*/ 2147483647 h 150"/>
              <a:gd name="T108" fmla="*/ 2147483647 w 114"/>
              <a:gd name="T109" fmla="*/ 2147483647 h 150"/>
              <a:gd name="T110" fmla="*/ 2147483647 w 114"/>
              <a:gd name="T111" fmla="*/ 2147483647 h 150"/>
              <a:gd name="T112" fmla="*/ 2147483647 w 114"/>
              <a:gd name="T113" fmla="*/ 2147483647 h 150"/>
              <a:gd name="T114" fmla="*/ 2147483647 w 114"/>
              <a:gd name="T115" fmla="*/ 2147483647 h 150"/>
              <a:gd name="T116" fmla="*/ 2147483647 w 114"/>
              <a:gd name="T117" fmla="*/ 2147483647 h 150"/>
              <a:gd name="T118" fmla="*/ 2147483647 w 114"/>
              <a:gd name="T119" fmla="*/ 2147483647 h 150"/>
              <a:gd name="T120" fmla="*/ 2147483647 w 114"/>
              <a:gd name="T121" fmla="*/ 2147483647 h 150"/>
              <a:gd name="T122" fmla="*/ 2147483647 w 114"/>
              <a:gd name="T123" fmla="*/ 2147483647 h 1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4" h="150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6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avLst/>
            <a:gdLst>
              <a:gd name="T0" fmla="*/ 2147483647 w 152"/>
              <a:gd name="T1" fmla="*/ 2147483647 h 148"/>
              <a:gd name="T2" fmla="*/ 2147483647 w 152"/>
              <a:gd name="T3" fmla="*/ 2147483647 h 148"/>
              <a:gd name="T4" fmla="*/ 2147483647 w 152"/>
              <a:gd name="T5" fmla="*/ 2147483647 h 148"/>
              <a:gd name="T6" fmla="*/ 2147483647 w 152"/>
              <a:gd name="T7" fmla="*/ 2147483647 h 148"/>
              <a:gd name="T8" fmla="*/ 2147483647 w 152"/>
              <a:gd name="T9" fmla="*/ 2147483647 h 148"/>
              <a:gd name="T10" fmla="*/ 2147483647 w 152"/>
              <a:gd name="T11" fmla="*/ 2147483647 h 148"/>
              <a:gd name="T12" fmla="*/ 2147483647 w 152"/>
              <a:gd name="T13" fmla="*/ 2147483647 h 148"/>
              <a:gd name="T14" fmla="*/ 2147483647 w 152"/>
              <a:gd name="T15" fmla="*/ 2147483647 h 148"/>
              <a:gd name="T16" fmla="*/ 2147483647 w 152"/>
              <a:gd name="T17" fmla="*/ 2147483647 h 148"/>
              <a:gd name="T18" fmla="*/ 0 w 152"/>
              <a:gd name="T19" fmla="*/ 2147483647 h 148"/>
              <a:gd name="T20" fmla="*/ 2147483647 w 152"/>
              <a:gd name="T21" fmla="*/ 2147483647 h 148"/>
              <a:gd name="T22" fmla="*/ 2147483647 w 152"/>
              <a:gd name="T23" fmla="*/ 2147483647 h 148"/>
              <a:gd name="T24" fmla="*/ 2147483647 w 152"/>
              <a:gd name="T25" fmla="*/ 2147483647 h 148"/>
              <a:gd name="T26" fmla="*/ 2147483647 w 152"/>
              <a:gd name="T27" fmla="*/ 2147483647 h 148"/>
              <a:gd name="T28" fmla="*/ 2147483647 w 152"/>
              <a:gd name="T29" fmla="*/ 2147483647 h 148"/>
              <a:gd name="T30" fmla="*/ 2147483647 w 152"/>
              <a:gd name="T31" fmla="*/ 2147483647 h 148"/>
              <a:gd name="T32" fmla="*/ 2147483647 w 152"/>
              <a:gd name="T33" fmla="*/ 2147483647 h 148"/>
              <a:gd name="T34" fmla="*/ 2147483647 w 152"/>
              <a:gd name="T35" fmla="*/ 2147483647 h 148"/>
              <a:gd name="T36" fmla="*/ 2147483647 w 152"/>
              <a:gd name="T37" fmla="*/ 2147483647 h 148"/>
              <a:gd name="T38" fmla="*/ 2147483647 w 152"/>
              <a:gd name="T39" fmla="*/ 2147483647 h 148"/>
              <a:gd name="T40" fmla="*/ 2147483647 w 152"/>
              <a:gd name="T41" fmla="*/ 2147483647 h 148"/>
              <a:gd name="T42" fmla="*/ 2147483647 w 152"/>
              <a:gd name="T43" fmla="*/ 2147483647 h 148"/>
              <a:gd name="T44" fmla="*/ 2147483647 w 152"/>
              <a:gd name="T45" fmla="*/ 2147483647 h 148"/>
              <a:gd name="T46" fmla="*/ 2147483647 w 152"/>
              <a:gd name="T47" fmla="*/ 2147483647 h 148"/>
              <a:gd name="T48" fmla="*/ 2147483647 w 152"/>
              <a:gd name="T49" fmla="*/ 2147483647 h 148"/>
              <a:gd name="T50" fmla="*/ 2147483647 w 152"/>
              <a:gd name="T51" fmla="*/ 2147483647 h 148"/>
              <a:gd name="T52" fmla="*/ 2147483647 w 152"/>
              <a:gd name="T53" fmla="*/ 2147483647 h 148"/>
              <a:gd name="T54" fmla="*/ 2147483647 w 152"/>
              <a:gd name="T55" fmla="*/ 2147483647 h 148"/>
              <a:gd name="T56" fmla="*/ 2147483647 w 152"/>
              <a:gd name="T57" fmla="*/ 2147483647 h 148"/>
              <a:gd name="T58" fmla="*/ 2147483647 w 152"/>
              <a:gd name="T59" fmla="*/ 2147483647 h 148"/>
              <a:gd name="T60" fmla="*/ 2147483647 w 152"/>
              <a:gd name="T61" fmla="*/ 2147483647 h 148"/>
              <a:gd name="T62" fmla="*/ 2147483647 w 152"/>
              <a:gd name="T63" fmla="*/ 2147483647 h 148"/>
              <a:gd name="T64" fmla="*/ 2147483647 w 152"/>
              <a:gd name="T65" fmla="*/ 0 h 148"/>
              <a:gd name="T66" fmla="*/ 2147483647 w 152"/>
              <a:gd name="T67" fmla="*/ 2147483647 h 148"/>
              <a:gd name="T68" fmla="*/ 2147483647 w 152"/>
              <a:gd name="T69" fmla="*/ 2147483647 h 148"/>
              <a:gd name="T70" fmla="*/ 2147483647 w 152"/>
              <a:gd name="T71" fmla="*/ 2147483647 h 148"/>
              <a:gd name="T72" fmla="*/ 2147483647 w 152"/>
              <a:gd name="T73" fmla="*/ 2147483647 h 148"/>
              <a:gd name="T74" fmla="*/ 2147483647 w 152"/>
              <a:gd name="T75" fmla="*/ 2147483647 h 148"/>
              <a:gd name="T76" fmla="*/ 2147483647 w 152"/>
              <a:gd name="T77" fmla="*/ 2147483647 h 1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2" h="148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7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avLst/>
            <a:gdLst>
              <a:gd name="T0" fmla="*/ 2147483647 w 152"/>
              <a:gd name="T1" fmla="*/ 2147483647 h 150"/>
              <a:gd name="T2" fmla="*/ 2147483647 w 152"/>
              <a:gd name="T3" fmla="*/ 2147483647 h 150"/>
              <a:gd name="T4" fmla="*/ 2147483647 w 152"/>
              <a:gd name="T5" fmla="*/ 2147483647 h 150"/>
              <a:gd name="T6" fmla="*/ 2147483647 w 152"/>
              <a:gd name="T7" fmla="*/ 2147483647 h 150"/>
              <a:gd name="T8" fmla="*/ 2147483647 w 152"/>
              <a:gd name="T9" fmla="*/ 2147483647 h 150"/>
              <a:gd name="T10" fmla="*/ 2147483647 w 152"/>
              <a:gd name="T11" fmla="*/ 2147483647 h 150"/>
              <a:gd name="T12" fmla="*/ 0 w 152"/>
              <a:gd name="T13" fmla="*/ 2147483647 h 150"/>
              <a:gd name="T14" fmla="*/ 2147483647 w 152"/>
              <a:gd name="T15" fmla="*/ 2147483647 h 150"/>
              <a:gd name="T16" fmla="*/ 2147483647 w 152"/>
              <a:gd name="T17" fmla="*/ 2147483647 h 150"/>
              <a:gd name="T18" fmla="*/ 2147483647 w 152"/>
              <a:gd name="T19" fmla="*/ 2147483647 h 150"/>
              <a:gd name="T20" fmla="*/ 2147483647 w 152"/>
              <a:gd name="T21" fmla="*/ 2147483647 h 150"/>
              <a:gd name="T22" fmla="*/ 2147483647 w 152"/>
              <a:gd name="T23" fmla="*/ 2147483647 h 150"/>
              <a:gd name="T24" fmla="*/ 2147483647 w 152"/>
              <a:gd name="T25" fmla="*/ 2147483647 h 150"/>
              <a:gd name="T26" fmla="*/ 2147483647 w 152"/>
              <a:gd name="T27" fmla="*/ 2147483647 h 150"/>
              <a:gd name="T28" fmla="*/ 2147483647 w 152"/>
              <a:gd name="T29" fmla="*/ 2147483647 h 150"/>
              <a:gd name="T30" fmla="*/ 2147483647 w 152"/>
              <a:gd name="T31" fmla="*/ 2147483647 h 150"/>
              <a:gd name="T32" fmla="*/ 2147483647 w 152"/>
              <a:gd name="T33" fmla="*/ 2147483647 h 150"/>
              <a:gd name="T34" fmla="*/ 2147483647 w 152"/>
              <a:gd name="T35" fmla="*/ 2147483647 h 150"/>
              <a:gd name="T36" fmla="*/ 2147483647 w 152"/>
              <a:gd name="T37" fmla="*/ 2147483647 h 150"/>
              <a:gd name="T38" fmla="*/ 2147483647 w 152"/>
              <a:gd name="T39" fmla="*/ 2147483647 h 150"/>
              <a:gd name="T40" fmla="*/ 2147483647 w 152"/>
              <a:gd name="T41" fmla="*/ 2147483647 h 150"/>
              <a:gd name="T42" fmla="*/ 2147483647 w 152"/>
              <a:gd name="T43" fmla="*/ 2147483647 h 150"/>
              <a:gd name="T44" fmla="*/ 2147483647 w 152"/>
              <a:gd name="T45" fmla="*/ 2147483647 h 150"/>
              <a:gd name="T46" fmla="*/ 2147483647 w 152"/>
              <a:gd name="T47" fmla="*/ 2147483647 h 150"/>
              <a:gd name="T48" fmla="*/ 2147483647 w 152"/>
              <a:gd name="T49" fmla="*/ 2147483647 h 150"/>
              <a:gd name="T50" fmla="*/ 2147483647 w 152"/>
              <a:gd name="T51" fmla="*/ 2147483647 h 150"/>
              <a:gd name="T52" fmla="*/ 2147483647 w 152"/>
              <a:gd name="T53" fmla="*/ 2147483647 h 150"/>
              <a:gd name="T54" fmla="*/ 2147483647 w 152"/>
              <a:gd name="T55" fmla="*/ 2147483647 h 150"/>
              <a:gd name="T56" fmla="*/ 2147483647 w 152"/>
              <a:gd name="T57" fmla="*/ 2147483647 h 150"/>
              <a:gd name="T58" fmla="*/ 2147483647 w 152"/>
              <a:gd name="T59" fmla="*/ 0 h 150"/>
              <a:gd name="T60" fmla="*/ 2147483647 w 152"/>
              <a:gd name="T61" fmla="*/ 2147483647 h 150"/>
              <a:gd name="T62" fmla="*/ 2147483647 w 152"/>
              <a:gd name="T63" fmla="*/ 2147483647 h 150"/>
              <a:gd name="T64" fmla="*/ 2147483647 w 152"/>
              <a:gd name="T65" fmla="*/ 2147483647 h 150"/>
              <a:gd name="T66" fmla="*/ 2147483647 w 152"/>
              <a:gd name="T67" fmla="*/ 2147483647 h 150"/>
              <a:gd name="T68" fmla="*/ 2147483647 w 152"/>
              <a:gd name="T69" fmla="*/ 2147483647 h 150"/>
              <a:gd name="T70" fmla="*/ 2147483647 w 152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50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8" name="Freeform 127"/>
          <p:cNvSpPr>
            <a:spLocks/>
          </p:cNvSpPr>
          <p:nvPr/>
        </p:nvSpPr>
        <p:spPr bwMode="auto">
          <a:xfrm>
            <a:off x="10914063" y="3632200"/>
            <a:ext cx="401637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2147483647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2147483647 w 146"/>
              <a:gd name="T21" fmla="*/ 0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2147483647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0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0 w 146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6" h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9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avLst/>
            <a:gdLst>
              <a:gd name="T0" fmla="*/ 2147483647 w 124"/>
              <a:gd name="T1" fmla="*/ 2147483647 h 152"/>
              <a:gd name="T2" fmla="*/ 2147483647 w 124"/>
              <a:gd name="T3" fmla="*/ 2147483647 h 152"/>
              <a:gd name="T4" fmla="*/ 2147483647 w 124"/>
              <a:gd name="T5" fmla="*/ 2147483647 h 152"/>
              <a:gd name="T6" fmla="*/ 2147483647 w 124"/>
              <a:gd name="T7" fmla="*/ 2147483647 h 152"/>
              <a:gd name="T8" fmla="*/ 2147483647 w 124"/>
              <a:gd name="T9" fmla="*/ 2147483647 h 152"/>
              <a:gd name="T10" fmla="*/ 2147483647 w 124"/>
              <a:gd name="T11" fmla="*/ 2147483647 h 152"/>
              <a:gd name="T12" fmla="*/ 0 w 124"/>
              <a:gd name="T13" fmla="*/ 2147483647 h 152"/>
              <a:gd name="T14" fmla="*/ 2147483647 w 124"/>
              <a:gd name="T15" fmla="*/ 2147483647 h 152"/>
              <a:gd name="T16" fmla="*/ 2147483647 w 124"/>
              <a:gd name="T17" fmla="*/ 2147483647 h 152"/>
              <a:gd name="T18" fmla="*/ 2147483647 w 124"/>
              <a:gd name="T19" fmla="*/ 2147483647 h 152"/>
              <a:gd name="T20" fmla="*/ 2147483647 w 124"/>
              <a:gd name="T21" fmla="*/ 2147483647 h 152"/>
              <a:gd name="T22" fmla="*/ 2147483647 w 124"/>
              <a:gd name="T23" fmla="*/ 2147483647 h 152"/>
              <a:gd name="T24" fmla="*/ 2147483647 w 124"/>
              <a:gd name="T25" fmla="*/ 2147483647 h 152"/>
              <a:gd name="T26" fmla="*/ 2147483647 w 124"/>
              <a:gd name="T27" fmla="*/ 0 h 152"/>
              <a:gd name="T28" fmla="*/ 2147483647 w 124"/>
              <a:gd name="T29" fmla="*/ 2147483647 h 152"/>
              <a:gd name="T30" fmla="*/ 2147483647 w 124"/>
              <a:gd name="T31" fmla="*/ 2147483647 h 152"/>
              <a:gd name="T32" fmla="*/ 2147483647 w 124"/>
              <a:gd name="T33" fmla="*/ 2147483647 h 152"/>
              <a:gd name="T34" fmla="*/ 2147483647 w 124"/>
              <a:gd name="T35" fmla="*/ 2147483647 h 152"/>
              <a:gd name="T36" fmla="*/ 2147483647 w 124"/>
              <a:gd name="T37" fmla="*/ 2147483647 h 152"/>
              <a:gd name="T38" fmla="*/ 2147483647 w 124"/>
              <a:gd name="T39" fmla="*/ 2147483647 h 152"/>
              <a:gd name="T40" fmla="*/ 2147483647 w 124"/>
              <a:gd name="T41" fmla="*/ 2147483647 h 152"/>
              <a:gd name="T42" fmla="*/ 2147483647 w 124"/>
              <a:gd name="T43" fmla="*/ 2147483647 h 152"/>
              <a:gd name="T44" fmla="*/ 2147483647 w 124"/>
              <a:gd name="T45" fmla="*/ 2147483647 h 152"/>
              <a:gd name="T46" fmla="*/ 2147483647 w 124"/>
              <a:gd name="T47" fmla="*/ 2147483647 h 152"/>
              <a:gd name="T48" fmla="*/ 2147483647 w 124"/>
              <a:gd name="T49" fmla="*/ 2147483647 h 152"/>
              <a:gd name="T50" fmla="*/ 2147483647 w 124"/>
              <a:gd name="T51" fmla="*/ 2147483647 h 152"/>
              <a:gd name="T52" fmla="*/ 2147483647 w 124"/>
              <a:gd name="T53" fmla="*/ 2147483647 h 152"/>
              <a:gd name="T54" fmla="*/ 2147483647 w 124"/>
              <a:gd name="T55" fmla="*/ 2147483647 h 152"/>
              <a:gd name="T56" fmla="*/ 2147483647 w 124"/>
              <a:gd name="T57" fmla="*/ 2147483647 h 152"/>
              <a:gd name="T58" fmla="*/ 2147483647 w 124"/>
              <a:gd name="T59" fmla="*/ 2147483647 h 152"/>
              <a:gd name="T60" fmla="*/ 2147483647 w 124"/>
              <a:gd name="T61" fmla="*/ 2147483647 h 152"/>
              <a:gd name="T62" fmla="*/ 2147483647 w 124"/>
              <a:gd name="T63" fmla="*/ 2147483647 h 152"/>
              <a:gd name="T64" fmla="*/ 2147483647 w 124"/>
              <a:gd name="T65" fmla="*/ 2147483647 h 152"/>
              <a:gd name="T66" fmla="*/ 2147483647 w 124"/>
              <a:gd name="T67" fmla="*/ 2147483647 h 152"/>
              <a:gd name="T68" fmla="*/ 2147483647 w 124"/>
              <a:gd name="T69" fmla="*/ 2147483647 h 152"/>
              <a:gd name="T70" fmla="*/ 2147483647 w 124"/>
              <a:gd name="T71" fmla="*/ 2147483647 h 152"/>
              <a:gd name="T72" fmla="*/ 2147483647 w 124"/>
              <a:gd name="T73" fmla="*/ 2147483647 h 152"/>
              <a:gd name="T74" fmla="*/ 2147483647 w 124"/>
              <a:gd name="T75" fmla="*/ 2147483647 h 152"/>
              <a:gd name="T76" fmla="*/ 2147483647 w 124"/>
              <a:gd name="T77" fmla="*/ 2147483647 h 152"/>
              <a:gd name="T78" fmla="*/ 2147483647 w 124"/>
              <a:gd name="T79" fmla="*/ 2147483647 h 152"/>
              <a:gd name="T80" fmla="*/ 2147483647 w 124"/>
              <a:gd name="T81" fmla="*/ 2147483647 h 152"/>
              <a:gd name="T82" fmla="*/ 2147483647 w 124"/>
              <a:gd name="T83" fmla="*/ 2147483647 h 152"/>
              <a:gd name="T84" fmla="*/ 2147483647 w 124"/>
              <a:gd name="T85" fmla="*/ 2147483647 h 152"/>
              <a:gd name="T86" fmla="*/ 2147483647 w 124"/>
              <a:gd name="T87" fmla="*/ 2147483647 h 152"/>
              <a:gd name="T88" fmla="*/ 2147483647 w 124"/>
              <a:gd name="T89" fmla="*/ 2147483647 h 152"/>
              <a:gd name="T90" fmla="*/ 2147483647 w 124"/>
              <a:gd name="T91" fmla="*/ 2147483647 h 152"/>
              <a:gd name="T92" fmla="*/ 2147483647 w 124"/>
              <a:gd name="T93" fmla="*/ 2147483647 h 152"/>
              <a:gd name="T94" fmla="*/ 2147483647 w 124"/>
              <a:gd name="T95" fmla="*/ 2147483647 h 152"/>
              <a:gd name="T96" fmla="*/ 2147483647 w 124"/>
              <a:gd name="T97" fmla="*/ 2147483647 h 152"/>
              <a:gd name="T98" fmla="*/ 2147483647 w 124"/>
              <a:gd name="T99" fmla="*/ 2147483647 h 152"/>
              <a:gd name="T100" fmla="*/ 2147483647 w 124"/>
              <a:gd name="T101" fmla="*/ 2147483647 h 152"/>
              <a:gd name="T102" fmla="*/ 2147483647 w 124"/>
              <a:gd name="T103" fmla="*/ 2147483647 h 152"/>
              <a:gd name="T104" fmla="*/ 2147483647 w 124"/>
              <a:gd name="T105" fmla="*/ 2147483647 h 152"/>
              <a:gd name="T106" fmla="*/ 2147483647 w 124"/>
              <a:gd name="T107" fmla="*/ 2147483647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52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0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avLst/>
            <a:gdLst>
              <a:gd name="T0" fmla="*/ 2147483647 w 136"/>
              <a:gd name="T1" fmla="*/ 2147483647 h 126"/>
              <a:gd name="T2" fmla="*/ 2147483647 w 136"/>
              <a:gd name="T3" fmla="*/ 2147483647 h 126"/>
              <a:gd name="T4" fmla="*/ 2147483647 w 136"/>
              <a:gd name="T5" fmla="*/ 2147483647 h 126"/>
              <a:gd name="T6" fmla="*/ 2147483647 w 136"/>
              <a:gd name="T7" fmla="*/ 2147483647 h 126"/>
              <a:gd name="T8" fmla="*/ 2147483647 w 136"/>
              <a:gd name="T9" fmla="*/ 2147483647 h 126"/>
              <a:gd name="T10" fmla="*/ 2147483647 w 136"/>
              <a:gd name="T11" fmla="*/ 2147483647 h 126"/>
              <a:gd name="T12" fmla="*/ 2147483647 w 136"/>
              <a:gd name="T13" fmla="*/ 2147483647 h 126"/>
              <a:gd name="T14" fmla="*/ 2147483647 w 136"/>
              <a:gd name="T15" fmla="*/ 2147483647 h 126"/>
              <a:gd name="T16" fmla="*/ 2147483647 w 136"/>
              <a:gd name="T17" fmla="*/ 2147483647 h 126"/>
              <a:gd name="T18" fmla="*/ 2147483647 w 136"/>
              <a:gd name="T19" fmla="*/ 2147483647 h 126"/>
              <a:gd name="T20" fmla="*/ 2147483647 w 136"/>
              <a:gd name="T21" fmla="*/ 2147483647 h 126"/>
              <a:gd name="T22" fmla="*/ 2147483647 w 136"/>
              <a:gd name="T23" fmla="*/ 2147483647 h 126"/>
              <a:gd name="T24" fmla="*/ 2147483647 w 136"/>
              <a:gd name="T25" fmla="*/ 2147483647 h 126"/>
              <a:gd name="T26" fmla="*/ 2147483647 w 136"/>
              <a:gd name="T27" fmla="*/ 2147483647 h 126"/>
              <a:gd name="T28" fmla="*/ 2147483647 w 136"/>
              <a:gd name="T29" fmla="*/ 0 h 126"/>
              <a:gd name="T30" fmla="*/ 2147483647 w 136"/>
              <a:gd name="T31" fmla="*/ 2147483647 h 126"/>
              <a:gd name="T32" fmla="*/ 2147483647 w 136"/>
              <a:gd name="T33" fmla="*/ 2147483647 h 126"/>
              <a:gd name="T34" fmla="*/ 2147483647 w 136"/>
              <a:gd name="T35" fmla="*/ 2147483647 h 126"/>
              <a:gd name="T36" fmla="*/ 0 w 136"/>
              <a:gd name="T37" fmla="*/ 2147483647 h 126"/>
              <a:gd name="T38" fmla="*/ 2147483647 w 136"/>
              <a:gd name="T39" fmla="*/ 2147483647 h 126"/>
              <a:gd name="T40" fmla="*/ 2147483647 w 136"/>
              <a:gd name="T41" fmla="*/ 2147483647 h 126"/>
              <a:gd name="T42" fmla="*/ 2147483647 w 136"/>
              <a:gd name="T43" fmla="*/ 2147483647 h 126"/>
              <a:gd name="T44" fmla="*/ 2147483647 w 136"/>
              <a:gd name="T45" fmla="*/ 2147483647 h 126"/>
              <a:gd name="T46" fmla="*/ 2147483647 w 136"/>
              <a:gd name="T47" fmla="*/ 2147483647 h 126"/>
              <a:gd name="T48" fmla="*/ 2147483647 w 136"/>
              <a:gd name="T49" fmla="*/ 2147483647 h 126"/>
              <a:gd name="T50" fmla="*/ 2147483647 w 136"/>
              <a:gd name="T51" fmla="*/ 2147483647 h 126"/>
              <a:gd name="T52" fmla="*/ 2147483647 w 136"/>
              <a:gd name="T53" fmla="*/ 2147483647 h 126"/>
              <a:gd name="T54" fmla="*/ 2147483647 w 136"/>
              <a:gd name="T55" fmla="*/ 2147483647 h 126"/>
              <a:gd name="T56" fmla="*/ 2147483647 w 136"/>
              <a:gd name="T57" fmla="*/ 2147483647 h 126"/>
              <a:gd name="T58" fmla="*/ 2147483647 w 136"/>
              <a:gd name="T59" fmla="*/ 2147483647 h 126"/>
              <a:gd name="T60" fmla="*/ 2147483647 w 136"/>
              <a:gd name="T61" fmla="*/ 2147483647 h 126"/>
              <a:gd name="T62" fmla="*/ 2147483647 w 136"/>
              <a:gd name="T63" fmla="*/ 2147483647 h 126"/>
              <a:gd name="T64" fmla="*/ 2147483647 w 136"/>
              <a:gd name="T65" fmla="*/ 2147483647 h 126"/>
              <a:gd name="T66" fmla="*/ 2147483647 w 136"/>
              <a:gd name="T67" fmla="*/ 0 h 126"/>
              <a:gd name="T68" fmla="*/ 2147483647 w 136"/>
              <a:gd name="T69" fmla="*/ 2147483647 h 126"/>
              <a:gd name="T70" fmla="*/ 2147483647 w 136"/>
              <a:gd name="T71" fmla="*/ 2147483647 h 126"/>
              <a:gd name="T72" fmla="*/ 2147483647 w 136"/>
              <a:gd name="T73" fmla="*/ 2147483647 h 126"/>
              <a:gd name="T74" fmla="*/ 2147483647 w 136"/>
              <a:gd name="T75" fmla="*/ 2147483647 h 126"/>
              <a:gd name="T76" fmla="*/ 2147483647 w 136"/>
              <a:gd name="T77" fmla="*/ 2147483647 h 126"/>
              <a:gd name="T78" fmla="*/ 2147483647 w 136"/>
              <a:gd name="T79" fmla="*/ 2147483647 h 126"/>
              <a:gd name="T80" fmla="*/ 2147483647 w 136"/>
              <a:gd name="T81" fmla="*/ 2147483647 h 126"/>
              <a:gd name="T82" fmla="*/ 2147483647 w 136"/>
              <a:gd name="T83" fmla="*/ 2147483647 h 126"/>
              <a:gd name="T84" fmla="*/ 2147483647 w 136"/>
              <a:gd name="T85" fmla="*/ 2147483647 h 126"/>
              <a:gd name="T86" fmla="*/ 2147483647 w 136"/>
              <a:gd name="T87" fmla="*/ 2147483647 h 126"/>
              <a:gd name="T88" fmla="*/ 2147483647 w 136"/>
              <a:gd name="T89" fmla="*/ 2147483647 h 126"/>
              <a:gd name="T90" fmla="*/ 2147483647 w 136"/>
              <a:gd name="T91" fmla="*/ 2147483647 h 1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6" h="12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1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avLst/>
            <a:gdLst>
              <a:gd name="T0" fmla="*/ 2147483647 w 134"/>
              <a:gd name="T1" fmla="*/ 2147483647 h 156"/>
              <a:gd name="T2" fmla="*/ 2147483647 w 134"/>
              <a:gd name="T3" fmla="*/ 2147483647 h 156"/>
              <a:gd name="T4" fmla="*/ 2147483647 w 134"/>
              <a:gd name="T5" fmla="*/ 2147483647 h 156"/>
              <a:gd name="T6" fmla="*/ 2147483647 w 134"/>
              <a:gd name="T7" fmla="*/ 2147483647 h 156"/>
              <a:gd name="T8" fmla="*/ 2147483647 w 134"/>
              <a:gd name="T9" fmla="*/ 2147483647 h 156"/>
              <a:gd name="T10" fmla="*/ 2147483647 w 134"/>
              <a:gd name="T11" fmla="*/ 2147483647 h 156"/>
              <a:gd name="T12" fmla="*/ 0 w 134"/>
              <a:gd name="T13" fmla="*/ 2147483647 h 156"/>
              <a:gd name="T14" fmla="*/ 2147483647 w 134"/>
              <a:gd name="T15" fmla="*/ 2147483647 h 156"/>
              <a:gd name="T16" fmla="*/ 2147483647 w 134"/>
              <a:gd name="T17" fmla="*/ 2147483647 h 156"/>
              <a:gd name="T18" fmla="*/ 2147483647 w 134"/>
              <a:gd name="T19" fmla="*/ 2147483647 h 156"/>
              <a:gd name="T20" fmla="*/ 2147483647 w 134"/>
              <a:gd name="T21" fmla="*/ 2147483647 h 156"/>
              <a:gd name="T22" fmla="*/ 2147483647 w 134"/>
              <a:gd name="T23" fmla="*/ 2147483647 h 156"/>
              <a:gd name="T24" fmla="*/ 2147483647 w 134"/>
              <a:gd name="T25" fmla="*/ 2147483647 h 156"/>
              <a:gd name="T26" fmla="*/ 2147483647 w 134"/>
              <a:gd name="T27" fmla="*/ 2147483647 h 156"/>
              <a:gd name="T28" fmla="*/ 2147483647 w 134"/>
              <a:gd name="T29" fmla="*/ 2147483647 h 156"/>
              <a:gd name="T30" fmla="*/ 2147483647 w 134"/>
              <a:gd name="T31" fmla="*/ 2147483647 h 156"/>
              <a:gd name="T32" fmla="*/ 2147483647 w 134"/>
              <a:gd name="T33" fmla="*/ 2147483647 h 156"/>
              <a:gd name="T34" fmla="*/ 2147483647 w 134"/>
              <a:gd name="T35" fmla="*/ 2147483647 h 156"/>
              <a:gd name="T36" fmla="*/ 2147483647 w 134"/>
              <a:gd name="T37" fmla="*/ 2147483647 h 156"/>
              <a:gd name="T38" fmla="*/ 2147483647 w 134"/>
              <a:gd name="T39" fmla="*/ 2147483647 h 156"/>
              <a:gd name="T40" fmla="*/ 2147483647 w 134"/>
              <a:gd name="T41" fmla="*/ 2147483647 h 156"/>
              <a:gd name="T42" fmla="*/ 2147483647 w 134"/>
              <a:gd name="T43" fmla="*/ 2147483647 h 156"/>
              <a:gd name="T44" fmla="*/ 2147483647 w 134"/>
              <a:gd name="T45" fmla="*/ 2147483647 h 156"/>
              <a:gd name="T46" fmla="*/ 2147483647 w 134"/>
              <a:gd name="T47" fmla="*/ 2147483647 h 156"/>
              <a:gd name="T48" fmla="*/ 2147483647 w 134"/>
              <a:gd name="T49" fmla="*/ 2147483647 h 156"/>
              <a:gd name="T50" fmla="*/ 2147483647 w 134"/>
              <a:gd name="T51" fmla="*/ 2147483647 h 156"/>
              <a:gd name="T52" fmla="*/ 2147483647 w 134"/>
              <a:gd name="T53" fmla="*/ 2147483647 h 156"/>
              <a:gd name="T54" fmla="*/ 2147483647 w 134"/>
              <a:gd name="T55" fmla="*/ 2147483647 h 156"/>
              <a:gd name="T56" fmla="*/ 2147483647 w 134"/>
              <a:gd name="T57" fmla="*/ 2147483647 h 156"/>
              <a:gd name="T58" fmla="*/ 2147483647 w 134"/>
              <a:gd name="T59" fmla="*/ 2147483647 h 156"/>
              <a:gd name="T60" fmla="*/ 2147483647 w 134"/>
              <a:gd name="T61" fmla="*/ 2147483647 h 156"/>
              <a:gd name="T62" fmla="*/ 2147483647 w 134"/>
              <a:gd name="T63" fmla="*/ 2147483647 h 156"/>
              <a:gd name="T64" fmla="*/ 2147483647 w 134"/>
              <a:gd name="T65" fmla="*/ 2147483647 h 156"/>
              <a:gd name="T66" fmla="*/ 2147483647 w 134"/>
              <a:gd name="T67" fmla="*/ 2147483647 h 156"/>
              <a:gd name="T68" fmla="*/ 2147483647 w 134"/>
              <a:gd name="T69" fmla="*/ 2147483647 h 156"/>
              <a:gd name="T70" fmla="*/ 2147483647 w 134"/>
              <a:gd name="T71" fmla="*/ 2147483647 h 156"/>
              <a:gd name="T72" fmla="*/ 2147483647 w 134"/>
              <a:gd name="T73" fmla="*/ 2147483647 h 156"/>
              <a:gd name="T74" fmla="*/ 2147483647 w 134"/>
              <a:gd name="T75" fmla="*/ 2147483647 h 156"/>
              <a:gd name="T76" fmla="*/ 2147483647 w 134"/>
              <a:gd name="T77" fmla="*/ 2147483647 h 156"/>
              <a:gd name="T78" fmla="*/ 2147483647 w 134"/>
              <a:gd name="T79" fmla="*/ 2147483647 h 156"/>
              <a:gd name="T80" fmla="*/ 2147483647 w 134"/>
              <a:gd name="T81" fmla="*/ 2147483647 h 156"/>
              <a:gd name="T82" fmla="*/ 2147483647 w 134"/>
              <a:gd name="T83" fmla="*/ 2147483647 h 156"/>
              <a:gd name="T84" fmla="*/ 2147483647 w 134"/>
              <a:gd name="T85" fmla="*/ 2147483647 h 156"/>
              <a:gd name="T86" fmla="*/ 2147483647 w 134"/>
              <a:gd name="T87" fmla="*/ 0 h 156"/>
              <a:gd name="T88" fmla="*/ 2147483647 w 134"/>
              <a:gd name="T89" fmla="*/ 2147483647 h 156"/>
              <a:gd name="T90" fmla="*/ 2147483647 w 134"/>
              <a:gd name="T91" fmla="*/ 2147483647 h 156"/>
              <a:gd name="T92" fmla="*/ 2147483647 w 134"/>
              <a:gd name="T93" fmla="*/ 2147483647 h 156"/>
              <a:gd name="T94" fmla="*/ 2147483647 w 134"/>
              <a:gd name="T95" fmla="*/ 2147483647 h 156"/>
              <a:gd name="T96" fmla="*/ 2147483647 w 134"/>
              <a:gd name="T97" fmla="*/ 2147483647 h 156"/>
              <a:gd name="T98" fmla="*/ 2147483647 w 134"/>
              <a:gd name="T99" fmla="*/ 2147483647 h 156"/>
              <a:gd name="T100" fmla="*/ 2147483647 w 134"/>
              <a:gd name="T101" fmla="*/ 2147483647 h 1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4" h="156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2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avLst/>
            <a:gdLst>
              <a:gd name="T0" fmla="*/ 2147483647 w 136"/>
              <a:gd name="T1" fmla="*/ 2147483647 h 138"/>
              <a:gd name="T2" fmla="*/ 2147483647 w 136"/>
              <a:gd name="T3" fmla="*/ 2147483647 h 138"/>
              <a:gd name="T4" fmla="*/ 2147483647 w 136"/>
              <a:gd name="T5" fmla="*/ 2147483647 h 138"/>
              <a:gd name="T6" fmla="*/ 2147483647 w 136"/>
              <a:gd name="T7" fmla="*/ 2147483647 h 138"/>
              <a:gd name="T8" fmla="*/ 2147483647 w 136"/>
              <a:gd name="T9" fmla="*/ 2147483647 h 138"/>
              <a:gd name="T10" fmla="*/ 2147483647 w 136"/>
              <a:gd name="T11" fmla="*/ 2147483647 h 138"/>
              <a:gd name="T12" fmla="*/ 2147483647 w 136"/>
              <a:gd name="T13" fmla="*/ 2147483647 h 138"/>
              <a:gd name="T14" fmla="*/ 0 w 136"/>
              <a:gd name="T15" fmla="*/ 2147483647 h 138"/>
              <a:gd name="T16" fmla="*/ 0 w 136"/>
              <a:gd name="T17" fmla="*/ 2147483647 h 138"/>
              <a:gd name="T18" fmla="*/ 2147483647 w 136"/>
              <a:gd name="T19" fmla="*/ 2147483647 h 138"/>
              <a:gd name="T20" fmla="*/ 2147483647 w 136"/>
              <a:gd name="T21" fmla="*/ 2147483647 h 138"/>
              <a:gd name="T22" fmla="*/ 2147483647 w 136"/>
              <a:gd name="T23" fmla="*/ 2147483647 h 138"/>
              <a:gd name="T24" fmla="*/ 2147483647 w 136"/>
              <a:gd name="T25" fmla="*/ 2147483647 h 138"/>
              <a:gd name="T26" fmla="*/ 2147483647 w 136"/>
              <a:gd name="T27" fmla="*/ 0 h 138"/>
              <a:gd name="T28" fmla="*/ 2147483647 w 136"/>
              <a:gd name="T29" fmla="*/ 2147483647 h 138"/>
              <a:gd name="T30" fmla="*/ 2147483647 w 136"/>
              <a:gd name="T31" fmla="*/ 2147483647 h 138"/>
              <a:gd name="T32" fmla="*/ 2147483647 w 136"/>
              <a:gd name="T33" fmla="*/ 2147483647 h 138"/>
              <a:gd name="T34" fmla="*/ 2147483647 w 136"/>
              <a:gd name="T35" fmla="*/ 2147483647 h 138"/>
              <a:gd name="T36" fmla="*/ 2147483647 w 136"/>
              <a:gd name="T37" fmla="*/ 2147483647 h 138"/>
              <a:gd name="T38" fmla="*/ 2147483647 w 136"/>
              <a:gd name="T39" fmla="*/ 2147483647 h 138"/>
              <a:gd name="T40" fmla="*/ 2147483647 w 136"/>
              <a:gd name="T41" fmla="*/ 2147483647 h 138"/>
              <a:gd name="T42" fmla="*/ 2147483647 w 136"/>
              <a:gd name="T43" fmla="*/ 2147483647 h 138"/>
              <a:gd name="T44" fmla="*/ 2147483647 w 136"/>
              <a:gd name="T45" fmla="*/ 2147483647 h 138"/>
              <a:gd name="T46" fmla="*/ 2147483647 w 136"/>
              <a:gd name="T47" fmla="*/ 2147483647 h 138"/>
              <a:gd name="T48" fmla="*/ 2147483647 w 136"/>
              <a:gd name="T49" fmla="*/ 2147483647 h 138"/>
              <a:gd name="T50" fmla="*/ 2147483647 w 136"/>
              <a:gd name="T51" fmla="*/ 2147483647 h 138"/>
              <a:gd name="T52" fmla="*/ 2147483647 w 136"/>
              <a:gd name="T53" fmla="*/ 2147483647 h 138"/>
              <a:gd name="T54" fmla="*/ 2147483647 w 136"/>
              <a:gd name="T55" fmla="*/ 2147483647 h 138"/>
              <a:gd name="T56" fmla="*/ 2147483647 w 136"/>
              <a:gd name="T57" fmla="*/ 2147483647 h 138"/>
              <a:gd name="T58" fmla="*/ 2147483647 w 136"/>
              <a:gd name="T59" fmla="*/ 2147483647 h 138"/>
              <a:gd name="T60" fmla="*/ 2147483647 w 136"/>
              <a:gd name="T61" fmla="*/ 2147483647 h 138"/>
              <a:gd name="T62" fmla="*/ 2147483647 w 136"/>
              <a:gd name="T63" fmla="*/ 2147483647 h 138"/>
              <a:gd name="T64" fmla="*/ 2147483647 w 136"/>
              <a:gd name="T65" fmla="*/ 2147483647 h 138"/>
              <a:gd name="T66" fmla="*/ 2147483647 w 136"/>
              <a:gd name="T67" fmla="*/ 2147483647 h 138"/>
              <a:gd name="T68" fmla="*/ 2147483647 w 136"/>
              <a:gd name="T69" fmla="*/ 2147483647 h 138"/>
              <a:gd name="T70" fmla="*/ 2147483647 w 136"/>
              <a:gd name="T71" fmla="*/ 2147483647 h 138"/>
              <a:gd name="T72" fmla="*/ 2147483647 w 136"/>
              <a:gd name="T73" fmla="*/ 2147483647 h 138"/>
              <a:gd name="T74" fmla="*/ 2147483647 w 136"/>
              <a:gd name="T75" fmla="*/ 2147483647 h 138"/>
              <a:gd name="T76" fmla="*/ 2147483647 w 136"/>
              <a:gd name="T77" fmla="*/ 2147483647 h 138"/>
              <a:gd name="T78" fmla="*/ 2147483647 w 136"/>
              <a:gd name="T79" fmla="*/ 2147483647 h 138"/>
              <a:gd name="T80" fmla="*/ 2147483647 w 136"/>
              <a:gd name="T81" fmla="*/ 2147483647 h 138"/>
              <a:gd name="T82" fmla="*/ 2147483647 w 136"/>
              <a:gd name="T83" fmla="*/ 2147483647 h 138"/>
              <a:gd name="T84" fmla="*/ 2147483647 w 136"/>
              <a:gd name="T85" fmla="*/ 2147483647 h 138"/>
              <a:gd name="T86" fmla="*/ 2147483647 w 136"/>
              <a:gd name="T87" fmla="*/ 2147483647 h 1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" h="138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3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avLst/>
            <a:gdLst>
              <a:gd name="T0" fmla="*/ 2147483647 w 140"/>
              <a:gd name="T1" fmla="*/ 0 h 138"/>
              <a:gd name="T2" fmla="*/ 2147483647 w 140"/>
              <a:gd name="T3" fmla="*/ 2147483647 h 138"/>
              <a:gd name="T4" fmla="*/ 2147483647 w 140"/>
              <a:gd name="T5" fmla="*/ 2147483647 h 138"/>
              <a:gd name="T6" fmla="*/ 2147483647 w 140"/>
              <a:gd name="T7" fmla="*/ 2147483647 h 138"/>
              <a:gd name="T8" fmla="*/ 2147483647 w 140"/>
              <a:gd name="T9" fmla="*/ 2147483647 h 138"/>
              <a:gd name="T10" fmla="*/ 2147483647 w 140"/>
              <a:gd name="T11" fmla="*/ 2147483647 h 138"/>
              <a:gd name="T12" fmla="*/ 2147483647 w 140"/>
              <a:gd name="T13" fmla="*/ 2147483647 h 138"/>
              <a:gd name="T14" fmla="*/ 2147483647 w 140"/>
              <a:gd name="T15" fmla="*/ 2147483647 h 138"/>
              <a:gd name="T16" fmla="*/ 2147483647 w 140"/>
              <a:gd name="T17" fmla="*/ 2147483647 h 138"/>
              <a:gd name="T18" fmla="*/ 2147483647 w 140"/>
              <a:gd name="T19" fmla="*/ 2147483647 h 138"/>
              <a:gd name="T20" fmla="*/ 2147483647 w 140"/>
              <a:gd name="T21" fmla="*/ 2147483647 h 138"/>
              <a:gd name="T22" fmla="*/ 0 w 140"/>
              <a:gd name="T23" fmla="*/ 2147483647 h 138"/>
              <a:gd name="T24" fmla="*/ 0 w 140"/>
              <a:gd name="T25" fmla="*/ 2147483647 h 138"/>
              <a:gd name="T26" fmla="*/ 2147483647 w 140"/>
              <a:gd name="T27" fmla="*/ 2147483647 h 138"/>
              <a:gd name="T28" fmla="*/ 2147483647 w 140"/>
              <a:gd name="T29" fmla="*/ 2147483647 h 138"/>
              <a:gd name="T30" fmla="*/ 2147483647 w 140"/>
              <a:gd name="T31" fmla="*/ 2147483647 h 138"/>
              <a:gd name="T32" fmla="*/ 2147483647 w 140"/>
              <a:gd name="T33" fmla="*/ 2147483647 h 138"/>
              <a:gd name="T34" fmla="*/ 2147483647 w 140"/>
              <a:gd name="T35" fmla="*/ 2147483647 h 138"/>
              <a:gd name="T36" fmla="*/ 2147483647 w 140"/>
              <a:gd name="T37" fmla="*/ 2147483647 h 138"/>
              <a:gd name="T38" fmla="*/ 2147483647 w 140"/>
              <a:gd name="T39" fmla="*/ 2147483647 h 138"/>
              <a:gd name="T40" fmla="*/ 0 w 140"/>
              <a:gd name="T41" fmla="*/ 2147483647 h 138"/>
              <a:gd name="T42" fmla="*/ 0 w 140"/>
              <a:gd name="T43" fmla="*/ 2147483647 h 138"/>
              <a:gd name="T44" fmla="*/ 2147483647 w 140"/>
              <a:gd name="T45" fmla="*/ 2147483647 h 138"/>
              <a:gd name="T46" fmla="*/ 2147483647 w 140"/>
              <a:gd name="T47" fmla="*/ 0 h 138"/>
              <a:gd name="T48" fmla="*/ 2147483647 w 140"/>
              <a:gd name="T49" fmla="*/ 2147483647 h 138"/>
              <a:gd name="T50" fmla="*/ 2147483647 w 140"/>
              <a:gd name="T51" fmla="*/ 2147483647 h 138"/>
              <a:gd name="T52" fmla="*/ 2147483647 w 140"/>
              <a:gd name="T53" fmla="*/ 2147483647 h 138"/>
              <a:gd name="T54" fmla="*/ 2147483647 w 140"/>
              <a:gd name="T55" fmla="*/ 2147483647 h 138"/>
              <a:gd name="T56" fmla="*/ 2147483647 w 140"/>
              <a:gd name="T57" fmla="*/ 2147483647 h 138"/>
              <a:gd name="T58" fmla="*/ 2147483647 w 140"/>
              <a:gd name="T59" fmla="*/ 2147483647 h 138"/>
              <a:gd name="T60" fmla="*/ 2147483647 w 140"/>
              <a:gd name="T61" fmla="*/ 2147483647 h 138"/>
              <a:gd name="T62" fmla="*/ 2147483647 w 140"/>
              <a:gd name="T63" fmla="*/ 2147483647 h 138"/>
              <a:gd name="T64" fmla="*/ 2147483647 w 140"/>
              <a:gd name="T65" fmla="*/ 2147483647 h 138"/>
              <a:gd name="T66" fmla="*/ 2147483647 w 140"/>
              <a:gd name="T67" fmla="*/ 2147483647 h 138"/>
              <a:gd name="T68" fmla="*/ 2147483647 w 140"/>
              <a:gd name="T69" fmla="*/ 2147483647 h 138"/>
              <a:gd name="T70" fmla="*/ 2147483647 w 140"/>
              <a:gd name="T71" fmla="*/ 2147483647 h 138"/>
              <a:gd name="T72" fmla="*/ 2147483647 w 140"/>
              <a:gd name="T73" fmla="*/ 2147483647 h 138"/>
              <a:gd name="T74" fmla="*/ 2147483647 w 140"/>
              <a:gd name="T75" fmla="*/ 2147483647 h 138"/>
              <a:gd name="T76" fmla="*/ 2147483647 w 140"/>
              <a:gd name="T77" fmla="*/ 2147483647 h 138"/>
              <a:gd name="T78" fmla="*/ 2147483647 w 140"/>
              <a:gd name="T79" fmla="*/ 2147483647 h 138"/>
              <a:gd name="T80" fmla="*/ 2147483647 w 140"/>
              <a:gd name="T81" fmla="*/ 2147483647 h 138"/>
              <a:gd name="T82" fmla="*/ 2147483647 w 140"/>
              <a:gd name="T83" fmla="*/ 2147483647 h 138"/>
              <a:gd name="T84" fmla="*/ 2147483647 w 140"/>
              <a:gd name="T85" fmla="*/ 2147483647 h 138"/>
              <a:gd name="T86" fmla="*/ 2147483647 w 140"/>
              <a:gd name="T87" fmla="*/ 2147483647 h 138"/>
              <a:gd name="T88" fmla="*/ 2147483647 w 140"/>
              <a:gd name="T89" fmla="*/ 2147483647 h 138"/>
              <a:gd name="T90" fmla="*/ 2147483647 w 140"/>
              <a:gd name="T91" fmla="*/ 2147483647 h 138"/>
              <a:gd name="T92" fmla="*/ 2147483647 w 140"/>
              <a:gd name="T93" fmla="*/ 2147483647 h 138"/>
              <a:gd name="T94" fmla="*/ 2147483647 w 140"/>
              <a:gd name="T95" fmla="*/ 2147483647 h 138"/>
              <a:gd name="T96" fmla="*/ 2147483647 w 140"/>
              <a:gd name="T97" fmla="*/ 2147483647 h 138"/>
              <a:gd name="T98" fmla="*/ 2147483647 w 140"/>
              <a:gd name="T99" fmla="*/ 2147483647 h 138"/>
              <a:gd name="T100" fmla="*/ 2147483647 w 140"/>
              <a:gd name="T101" fmla="*/ 2147483647 h 138"/>
              <a:gd name="T102" fmla="*/ 2147483647 w 140"/>
              <a:gd name="T103" fmla="*/ 2147483647 h 138"/>
              <a:gd name="T104" fmla="*/ 2147483647 w 140"/>
              <a:gd name="T105" fmla="*/ 2147483647 h 138"/>
              <a:gd name="T106" fmla="*/ 2147483647 w 140"/>
              <a:gd name="T107" fmla="*/ 2147483647 h 138"/>
              <a:gd name="T108" fmla="*/ 2147483647 w 140"/>
              <a:gd name="T109" fmla="*/ 2147483647 h 138"/>
              <a:gd name="T110" fmla="*/ 2147483647 w 140"/>
              <a:gd name="T111" fmla="*/ 2147483647 h 138"/>
              <a:gd name="T112" fmla="*/ 2147483647 w 140"/>
              <a:gd name="T113" fmla="*/ 2147483647 h 138"/>
              <a:gd name="T114" fmla="*/ 2147483647 w 140"/>
              <a:gd name="T115" fmla="*/ 2147483647 h 138"/>
              <a:gd name="T116" fmla="*/ 2147483647 w 140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38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4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avLst/>
            <a:gdLst>
              <a:gd name="T0" fmla="*/ 2147483647 w 126"/>
              <a:gd name="T1" fmla="*/ 2147483647 h 162"/>
              <a:gd name="T2" fmla="*/ 2147483647 w 126"/>
              <a:gd name="T3" fmla="*/ 2147483647 h 162"/>
              <a:gd name="T4" fmla="*/ 2147483647 w 126"/>
              <a:gd name="T5" fmla="*/ 2147483647 h 162"/>
              <a:gd name="T6" fmla="*/ 2147483647 w 126"/>
              <a:gd name="T7" fmla="*/ 2147483647 h 162"/>
              <a:gd name="T8" fmla="*/ 2147483647 w 126"/>
              <a:gd name="T9" fmla="*/ 2147483647 h 162"/>
              <a:gd name="T10" fmla="*/ 2147483647 w 126"/>
              <a:gd name="T11" fmla="*/ 0 h 162"/>
              <a:gd name="T12" fmla="*/ 2147483647 w 126"/>
              <a:gd name="T13" fmla="*/ 0 h 162"/>
              <a:gd name="T14" fmla="*/ 2147483647 w 126"/>
              <a:gd name="T15" fmla="*/ 2147483647 h 162"/>
              <a:gd name="T16" fmla="*/ 2147483647 w 126"/>
              <a:gd name="T17" fmla="*/ 2147483647 h 162"/>
              <a:gd name="T18" fmla="*/ 2147483647 w 126"/>
              <a:gd name="T19" fmla="*/ 2147483647 h 162"/>
              <a:gd name="T20" fmla="*/ 2147483647 w 126"/>
              <a:gd name="T21" fmla="*/ 2147483647 h 162"/>
              <a:gd name="T22" fmla="*/ 2147483647 w 126"/>
              <a:gd name="T23" fmla="*/ 2147483647 h 162"/>
              <a:gd name="T24" fmla="*/ 2147483647 w 126"/>
              <a:gd name="T25" fmla="*/ 2147483647 h 162"/>
              <a:gd name="T26" fmla="*/ 2147483647 w 126"/>
              <a:gd name="T27" fmla="*/ 2147483647 h 162"/>
              <a:gd name="T28" fmla="*/ 2147483647 w 126"/>
              <a:gd name="T29" fmla="*/ 2147483647 h 162"/>
              <a:gd name="T30" fmla="*/ 2147483647 w 126"/>
              <a:gd name="T31" fmla="*/ 2147483647 h 162"/>
              <a:gd name="T32" fmla="*/ 2147483647 w 126"/>
              <a:gd name="T33" fmla="*/ 2147483647 h 162"/>
              <a:gd name="T34" fmla="*/ 2147483647 w 126"/>
              <a:gd name="T35" fmla="*/ 2147483647 h 162"/>
              <a:gd name="T36" fmla="*/ 2147483647 w 126"/>
              <a:gd name="T37" fmla="*/ 2147483647 h 162"/>
              <a:gd name="T38" fmla="*/ 2147483647 w 126"/>
              <a:gd name="T39" fmla="*/ 2147483647 h 162"/>
              <a:gd name="T40" fmla="*/ 2147483647 w 126"/>
              <a:gd name="T41" fmla="*/ 2147483647 h 162"/>
              <a:gd name="T42" fmla="*/ 2147483647 w 126"/>
              <a:gd name="T43" fmla="*/ 0 h 162"/>
              <a:gd name="T44" fmla="*/ 2147483647 w 126"/>
              <a:gd name="T45" fmla="*/ 2147483647 h 162"/>
              <a:gd name="T46" fmla="*/ 2147483647 w 126"/>
              <a:gd name="T47" fmla="*/ 2147483647 h 162"/>
              <a:gd name="T48" fmla="*/ 2147483647 w 126"/>
              <a:gd name="T49" fmla="*/ 2147483647 h 162"/>
              <a:gd name="T50" fmla="*/ 2147483647 w 126"/>
              <a:gd name="T51" fmla="*/ 2147483647 h 162"/>
              <a:gd name="T52" fmla="*/ 2147483647 w 126"/>
              <a:gd name="T53" fmla="*/ 2147483647 h 162"/>
              <a:gd name="T54" fmla="*/ 2147483647 w 126"/>
              <a:gd name="T55" fmla="*/ 2147483647 h 162"/>
              <a:gd name="T56" fmla="*/ 2147483647 w 126"/>
              <a:gd name="T57" fmla="*/ 2147483647 h 162"/>
              <a:gd name="T58" fmla="*/ 2147483647 w 126"/>
              <a:gd name="T59" fmla="*/ 2147483647 h 162"/>
              <a:gd name="T60" fmla="*/ 2147483647 w 126"/>
              <a:gd name="T61" fmla="*/ 2147483647 h 162"/>
              <a:gd name="T62" fmla="*/ 2147483647 w 126"/>
              <a:gd name="T63" fmla="*/ 2147483647 h 162"/>
              <a:gd name="T64" fmla="*/ 2147483647 w 126"/>
              <a:gd name="T65" fmla="*/ 2147483647 h 162"/>
              <a:gd name="T66" fmla="*/ 2147483647 w 126"/>
              <a:gd name="T67" fmla="*/ 2147483647 h 162"/>
              <a:gd name="T68" fmla="*/ 0 w 126"/>
              <a:gd name="T69" fmla="*/ 2147483647 h 162"/>
              <a:gd name="T70" fmla="*/ 2147483647 w 126"/>
              <a:gd name="T71" fmla="*/ 2147483647 h 162"/>
              <a:gd name="T72" fmla="*/ 2147483647 w 126"/>
              <a:gd name="T73" fmla="*/ 2147483647 h 162"/>
              <a:gd name="T74" fmla="*/ 2147483647 w 126"/>
              <a:gd name="T75" fmla="*/ 2147483647 h 162"/>
              <a:gd name="T76" fmla="*/ 2147483647 w 126"/>
              <a:gd name="T77" fmla="*/ 2147483647 h 162"/>
              <a:gd name="T78" fmla="*/ 2147483647 w 126"/>
              <a:gd name="T79" fmla="*/ 2147483647 h 162"/>
              <a:gd name="T80" fmla="*/ 2147483647 w 126"/>
              <a:gd name="T81" fmla="*/ 2147483647 h 162"/>
              <a:gd name="T82" fmla="*/ 2147483647 w 126"/>
              <a:gd name="T83" fmla="*/ 2147483647 h 162"/>
              <a:gd name="T84" fmla="*/ 2147483647 w 126"/>
              <a:gd name="T85" fmla="*/ 2147483647 h 162"/>
              <a:gd name="T86" fmla="*/ 2147483647 w 126"/>
              <a:gd name="T87" fmla="*/ 2147483647 h 162"/>
              <a:gd name="T88" fmla="*/ 2147483647 w 126"/>
              <a:gd name="T89" fmla="*/ 2147483647 h 162"/>
              <a:gd name="T90" fmla="*/ 2147483647 w 126"/>
              <a:gd name="T91" fmla="*/ 2147483647 h 162"/>
              <a:gd name="T92" fmla="*/ 2147483647 w 126"/>
              <a:gd name="T93" fmla="*/ 2147483647 h 162"/>
              <a:gd name="T94" fmla="*/ 2147483647 w 126"/>
              <a:gd name="T95" fmla="*/ 2147483647 h 162"/>
              <a:gd name="T96" fmla="*/ 2147483647 w 126"/>
              <a:gd name="T97" fmla="*/ 2147483647 h 162"/>
              <a:gd name="T98" fmla="*/ 2147483647 w 126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6" h="162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5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avLst/>
            <a:gdLst>
              <a:gd name="T0" fmla="*/ 2147483647 w 106"/>
              <a:gd name="T1" fmla="*/ 2147483647 h 162"/>
              <a:gd name="T2" fmla="*/ 2147483647 w 106"/>
              <a:gd name="T3" fmla="*/ 2147483647 h 162"/>
              <a:gd name="T4" fmla="*/ 2147483647 w 106"/>
              <a:gd name="T5" fmla="*/ 2147483647 h 162"/>
              <a:gd name="T6" fmla="*/ 2147483647 w 106"/>
              <a:gd name="T7" fmla="*/ 2147483647 h 162"/>
              <a:gd name="T8" fmla="*/ 2147483647 w 106"/>
              <a:gd name="T9" fmla="*/ 2147483647 h 162"/>
              <a:gd name="T10" fmla="*/ 2147483647 w 106"/>
              <a:gd name="T11" fmla="*/ 2147483647 h 162"/>
              <a:gd name="T12" fmla="*/ 2147483647 w 106"/>
              <a:gd name="T13" fmla="*/ 2147483647 h 162"/>
              <a:gd name="T14" fmla="*/ 2147483647 w 106"/>
              <a:gd name="T15" fmla="*/ 2147483647 h 162"/>
              <a:gd name="T16" fmla="*/ 2147483647 w 106"/>
              <a:gd name="T17" fmla="*/ 2147483647 h 162"/>
              <a:gd name="T18" fmla="*/ 2147483647 w 106"/>
              <a:gd name="T19" fmla="*/ 2147483647 h 162"/>
              <a:gd name="T20" fmla="*/ 2147483647 w 106"/>
              <a:gd name="T21" fmla="*/ 2147483647 h 162"/>
              <a:gd name="T22" fmla="*/ 2147483647 w 106"/>
              <a:gd name="T23" fmla="*/ 2147483647 h 162"/>
              <a:gd name="T24" fmla="*/ 2147483647 w 106"/>
              <a:gd name="T25" fmla="*/ 2147483647 h 162"/>
              <a:gd name="T26" fmla="*/ 2147483647 w 106"/>
              <a:gd name="T27" fmla="*/ 2147483647 h 162"/>
              <a:gd name="T28" fmla="*/ 2147483647 w 106"/>
              <a:gd name="T29" fmla="*/ 2147483647 h 162"/>
              <a:gd name="T30" fmla="*/ 2147483647 w 106"/>
              <a:gd name="T31" fmla="*/ 2147483647 h 162"/>
              <a:gd name="T32" fmla="*/ 2147483647 w 106"/>
              <a:gd name="T33" fmla="*/ 2147483647 h 162"/>
              <a:gd name="T34" fmla="*/ 2147483647 w 106"/>
              <a:gd name="T35" fmla="*/ 2147483647 h 162"/>
              <a:gd name="T36" fmla="*/ 2147483647 w 106"/>
              <a:gd name="T37" fmla="*/ 2147483647 h 162"/>
              <a:gd name="T38" fmla="*/ 2147483647 w 106"/>
              <a:gd name="T39" fmla="*/ 2147483647 h 162"/>
              <a:gd name="T40" fmla="*/ 2147483647 w 106"/>
              <a:gd name="T41" fmla="*/ 2147483647 h 162"/>
              <a:gd name="T42" fmla="*/ 2147483647 w 106"/>
              <a:gd name="T43" fmla="*/ 2147483647 h 162"/>
              <a:gd name="T44" fmla="*/ 2147483647 w 106"/>
              <a:gd name="T45" fmla="*/ 2147483647 h 162"/>
              <a:gd name="T46" fmla="*/ 2147483647 w 106"/>
              <a:gd name="T47" fmla="*/ 2147483647 h 162"/>
              <a:gd name="T48" fmla="*/ 2147483647 w 106"/>
              <a:gd name="T49" fmla="*/ 2147483647 h 162"/>
              <a:gd name="T50" fmla="*/ 2147483647 w 106"/>
              <a:gd name="T51" fmla="*/ 2147483647 h 162"/>
              <a:gd name="T52" fmla="*/ 2147483647 w 106"/>
              <a:gd name="T53" fmla="*/ 2147483647 h 162"/>
              <a:gd name="T54" fmla="*/ 2147483647 w 106"/>
              <a:gd name="T55" fmla="*/ 2147483647 h 162"/>
              <a:gd name="T56" fmla="*/ 2147483647 w 106"/>
              <a:gd name="T57" fmla="*/ 2147483647 h 162"/>
              <a:gd name="T58" fmla="*/ 2147483647 w 106"/>
              <a:gd name="T59" fmla="*/ 2147483647 h 162"/>
              <a:gd name="T60" fmla="*/ 2147483647 w 106"/>
              <a:gd name="T61" fmla="*/ 2147483647 h 162"/>
              <a:gd name="T62" fmla="*/ 2147483647 w 106"/>
              <a:gd name="T63" fmla="*/ 2147483647 h 162"/>
              <a:gd name="T64" fmla="*/ 2147483647 w 106"/>
              <a:gd name="T65" fmla="*/ 2147483647 h 162"/>
              <a:gd name="T66" fmla="*/ 2147483647 w 106"/>
              <a:gd name="T67" fmla="*/ 2147483647 h 162"/>
              <a:gd name="T68" fmla="*/ 2147483647 w 106"/>
              <a:gd name="T69" fmla="*/ 2147483647 h 162"/>
              <a:gd name="T70" fmla="*/ 2147483647 w 106"/>
              <a:gd name="T71" fmla="*/ 2147483647 h 162"/>
              <a:gd name="T72" fmla="*/ 2147483647 w 106"/>
              <a:gd name="T73" fmla="*/ 2147483647 h 162"/>
              <a:gd name="T74" fmla="*/ 2147483647 w 106"/>
              <a:gd name="T75" fmla="*/ 2147483647 h 162"/>
              <a:gd name="T76" fmla="*/ 2147483647 w 106"/>
              <a:gd name="T77" fmla="*/ 2147483647 h 162"/>
              <a:gd name="T78" fmla="*/ 2147483647 w 106"/>
              <a:gd name="T79" fmla="*/ 2147483647 h 162"/>
              <a:gd name="T80" fmla="*/ 2147483647 w 106"/>
              <a:gd name="T81" fmla="*/ 2147483647 h 162"/>
              <a:gd name="T82" fmla="*/ 2147483647 w 106"/>
              <a:gd name="T83" fmla="*/ 2147483647 h 162"/>
              <a:gd name="T84" fmla="*/ 2147483647 w 106"/>
              <a:gd name="T85" fmla="*/ 2147483647 h 162"/>
              <a:gd name="T86" fmla="*/ 2147483647 w 106"/>
              <a:gd name="T87" fmla="*/ 2147483647 h 162"/>
              <a:gd name="T88" fmla="*/ 2147483647 w 106"/>
              <a:gd name="T89" fmla="*/ 2147483647 h 162"/>
              <a:gd name="T90" fmla="*/ 2147483647 w 106"/>
              <a:gd name="T91" fmla="*/ 0 h 162"/>
              <a:gd name="T92" fmla="*/ 2147483647 w 106"/>
              <a:gd name="T93" fmla="*/ 2147483647 h 162"/>
              <a:gd name="T94" fmla="*/ 2147483647 w 106"/>
              <a:gd name="T95" fmla="*/ 2147483647 h 162"/>
              <a:gd name="T96" fmla="*/ 2147483647 w 106"/>
              <a:gd name="T97" fmla="*/ 2147483647 h 162"/>
              <a:gd name="T98" fmla="*/ 2147483647 w 106"/>
              <a:gd name="T99" fmla="*/ 2147483647 h 162"/>
              <a:gd name="T100" fmla="*/ 2147483647 w 106"/>
              <a:gd name="T101" fmla="*/ 2147483647 h 162"/>
              <a:gd name="T102" fmla="*/ 2147483647 w 106"/>
              <a:gd name="T103" fmla="*/ 2147483647 h 162"/>
              <a:gd name="T104" fmla="*/ 2147483647 w 106"/>
              <a:gd name="T105" fmla="*/ 214748364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2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6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avLst/>
            <a:gdLst>
              <a:gd name="T0" fmla="*/ 2147483647 w 126"/>
              <a:gd name="T1" fmla="*/ 2147483647 h 160"/>
              <a:gd name="T2" fmla="*/ 2147483647 w 126"/>
              <a:gd name="T3" fmla="*/ 2147483647 h 160"/>
              <a:gd name="T4" fmla="*/ 2147483647 w 126"/>
              <a:gd name="T5" fmla="*/ 2147483647 h 160"/>
              <a:gd name="T6" fmla="*/ 2147483647 w 126"/>
              <a:gd name="T7" fmla="*/ 2147483647 h 160"/>
              <a:gd name="T8" fmla="*/ 2147483647 w 126"/>
              <a:gd name="T9" fmla="*/ 2147483647 h 160"/>
              <a:gd name="T10" fmla="*/ 2147483647 w 126"/>
              <a:gd name="T11" fmla="*/ 2147483647 h 160"/>
              <a:gd name="T12" fmla="*/ 2147483647 w 126"/>
              <a:gd name="T13" fmla="*/ 2147483647 h 160"/>
              <a:gd name="T14" fmla="*/ 2147483647 w 126"/>
              <a:gd name="T15" fmla="*/ 2147483647 h 160"/>
              <a:gd name="T16" fmla="*/ 2147483647 w 126"/>
              <a:gd name="T17" fmla="*/ 2147483647 h 160"/>
              <a:gd name="T18" fmla="*/ 2147483647 w 126"/>
              <a:gd name="T19" fmla="*/ 2147483647 h 160"/>
              <a:gd name="T20" fmla="*/ 2147483647 w 126"/>
              <a:gd name="T21" fmla="*/ 2147483647 h 160"/>
              <a:gd name="T22" fmla="*/ 2147483647 w 126"/>
              <a:gd name="T23" fmla="*/ 2147483647 h 160"/>
              <a:gd name="T24" fmla="*/ 2147483647 w 126"/>
              <a:gd name="T25" fmla="*/ 2147483647 h 160"/>
              <a:gd name="T26" fmla="*/ 2147483647 w 126"/>
              <a:gd name="T27" fmla="*/ 2147483647 h 160"/>
              <a:gd name="T28" fmla="*/ 2147483647 w 126"/>
              <a:gd name="T29" fmla="*/ 2147483647 h 160"/>
              <a:gd name="T30" fmla="*/ 2147483647 w 126"/>
              <a:gd name="T31" fmla="*/ 2147483647 h 160"/>
              <a:gd name="T32" fmla="*/ 2147483647 w 126"/>
              <a:gd name="T33" fmla="*/ 2147483647 h 160"/>
              <a:gd name="T34" fmla="*/ 2147483647 w 126"/>
              <a:gd name="T35" fmla="*/ 2147483647 h 160"/>
              <a:gd name="T36" fmla="*/ 2147483647 w 126"/>
              <a:gd name="T37" fmla="*/ 2147483647 h 160"/>
              <a:gd name="T38" fmla="*/ 2147483647 w 126"/>
              <a:gd name="T39" fmla="*/ 2147483647 h 160"/>
              <a:gd name="T40" fmla="*/ 2147483647 w 126"/>
              <a:gd name="T41" fmla="*/ 2147483647 h 160"/>
              <a:gd name="T42" fmla="*/ 2147483647 w 126"/>
              <a:gd name="T43" fmla="*/ 2147483647 h 160"/>
              <a:gd name="T44" fmla="*/ 2147483647 w 126"/>
              <a:gd name="T45" fmla="*/ 2147483647 h 160"/>
              <a:gd name="T46" fmla="*/ 2147483647 w 126"/>
              <a:gd name="T47" fmla="*/ 2147483647 h 160"/>
              <a:gd name="T48" fmla="*/ 2147483647 w 126"/>
              <a:gd name="T49" fmla="*/ 2147483647 h 160"/>
              <a:gd name="T50" fmla="*/ 2147483647 w 126"/>
              <a:gd name="T51" fmla="*/ 2147483647 h 160"/>
              <a:gd name="T52" fmla="*/ 2147483647 w 126"/>
              <a:gd name="T53" fmla="*/ 2147483647 h 160"/>
              <a:gd name="T54" fmla="*/ 2147483647 w 126"/>
              <a:gd name="T55" fmla="*/ 2147483647 h 160"/>
              <a:gd name="T56" fmla="*/ 2147483647 w 126"/>
              <a:gd name="T57" fmla="*/ 2147483647 h 160"/>
              <a:gd name="T58" fmla="*/ 2147483647 w 126"/>
              <a:gd name="T59" fmla="*/ 2147483647 h 160"/>
              <a:gd name="T60" fmla="*/ 2147483647 w 126"/>
              <a:gd name="T61" fmla="*/ 2147483647 h 160"/>
              <a:gd name="T62" fmla="*/ 2147483647 w 126"/>
              <a:gd name="T63" fmla="*/ 2147483647 h 160"/>
              <a:gd name="T64" fmla="*/ 2147483647 w 126"/>
              <a:gd name="T65" fmla="*/ 2147483647 h 160"/>
              <a:gd name="T66" fmla="*/ 2147483647 w 126"/>
              <a:gd name="T67" fmla="*/ 2147483647 h 160"/>
              <a:gd name="T68" fmla="*/ 2147483647 w 126"/>
              <a:gd name="T69" fmla="*/ 2147483647 h 160"/>
              <a:gd name="T70" fmla="*/ 2147483647 w 126"/>
              <a:gd name="T71" fmla="*/ 2147483647 h 160"/>
              <a:gd name="T72" fmla="*/ 2147483647 w 126"/>
              <a:gd name="T73" fmla="*/ 2147483647 h 160"/>
              <a:gd name="T74" fmla="*/ 2147483647 w 126"/>
              <a:gd name="T75" fmla="*/ 0 h 160"/>
              <a:gd name="T76" fmla="*/ 2147483647 w 126"/>
              <a:gd name="T77" fmla="*/ 0 h 160"/>
              <a:gd name="T78" fmla="*/ 2147483647 w 126"/>
              <a:gd name="T79" fmla="*/ 2147483647 h 160"/>
              <a:gd name="T80" fmla="*/ 2147483647 w 126"/>
              <a:gd name="T81" fmla="*/ 2147483647 h 160"/>
              <a:gd name="T82" fmla="*/ 2147483647 w 126"/>
              <a:gd name="T83" fmla="*/ 2147483647 h 160"/>
              <a:gd name="T84" fmla="*/ 2147483647 w 126"/>
              <a:gd name="T85" fmla="*/ 2147483647 h 160"/>
              <a:gd name="T86" fmla="*/ 2147483647 w 126"/>
              <a:gd name="T87" fmla="*/ 2147483647 h 160"/>
              <a:gd name="T88" fmla="*/ 2147483647 w 126"/>
              <a:gd name="T89" fmla="*/ 2147483647 h 160"/>
              <a:gd name="T90" fmla="*/ 2147483647 w 126"/>
              <a:gd name="T91" fmla="*/ 2147483647 h 160"/>
              <a:gd name="T92" fmla="*/ 2147483647 w 126"/>
              <a:gd name="T93" fmla="*/ 2147483647 h 160"/>
              <a:gd name="T94" fmla="*/ 0 w 126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6" h="160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7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avLst/>
            <a:gdLst>
              <a:gd name="T0" fmla="*/ 2147483647 w 176"/>
              <a:gd name="T1" fmla="*/ 2147483647 h 128"/>
              <a:gd name="T2" fmla="*/ 2147483647 w 176"/>
              <a:gd name="T3" fmla="*/ 2147483647 h 128"/>
              <a:gd name="T4" fmla="*/ 2147483647 w 176"/>
              <a:gd name="T5" fmla="*/ 2147483647 h 128"/>
              <a:gd name="T6" fmla="*/ 2147483647 w 176"/>
              <a:gd name="T7" fmla="*/ 2147483647 h 128"/>
              <a:gd name="T8" fmla="*/ 2147483647 w 176"/>
              <a:gd name="T9" fmla="*/ 2147483647 h 128"/>
              <a:gd name="T10" fmla="*/ 2147483647 w 176"/>
              <a:gd name="T11" fmla="*/ 2147483647 h 128"/>
              <a:gd name="T12" fmla="*/ 2147483647 w 176"/>
              <a:gd name="T13" fmla="*/ 2147483647 h 128"/>
              <a:gd name="T14" fmla="*/ 2147483647 w 176"/>
              <a:gd name="T15" fmla="*/ 2147483647 h 128"/>
              <a:gd name="T16" fmla="*/ 2147483647 w 176"/>
              <a:gd name="T17" fmla="*/ 2147483647 h 128"/>
              <a:gd name="T18" fmla="*/ 2147483647 w 176"/>
              <a:gd name="T19" fmla="*/ 2147483647 h 128"/>
              <a:gd name="T20" fmla="*/ 2147483647 w 176"/>
              <a:gd name="T21" fmla="*/ 2147483647 h 128"/>
              <a:gd name="T22" fmla="*/ 2147483647 w 176"/>
              <a:gd name="T23" fmla="*/ 2147483647 h 128"/>
              <a:gd name="T24" fmla="*/ 2147483647 w 176"/>
              <a:gd name="T25" fmla="*/ 2147483647 h 128"/>
              <a:gd name="T26" fmla="*/ 2147483647 w 176"/>
              <a:gd name="T27" fmla="*/ 2147483647 h 128"/>
              <a:gd name="T28" fmla="*/ 2147483647 w 176"/>
              <a:gd name="T29" fmla="*/ 2147483647 h 128"/>
              <a:gd name="T30" fmla="*/ 2147483647 w 176"/>
              <a:gd name="T31" fmla="*/ 2147483647 h 128"/>
              <a:gd name="T32" fmla="*/ 2147483647 w 176"/>
              <a:gd name="T33" fmla="*/ 2147483647 h 128"/>
              <a:gd name="T34" fmla="*/ 2147483647 w 176"/>
              <a:gd name="T35" fmla="*/ 2147483647 h 128"/>
              <a:gd name="T36" fmla="*/ 2147483647 w 176"/>
              <a:gd name="T37" fmla="*/ 2147483647 h 128"/>
              <a:gd name="T38" fmla="*/ 2147483647 w 176"/>
              <a:gd name="T39" fmla="*/ 2147483647 h 128"/>
              <a:gd name="T40" fmla="*/ 2147483647 w 176"/>
              <a:gd name="T41" fmla="*/ 2147483647 h 128"/>
              <a:gd name="T42" fmla="*/ 2147483647 w 176"/>
              <a:gd name="T43" fmla="*/ 2147483647 h 128"/>
              <a:gd name="T44" fmla="*/ 2147483647 w 176"/>
              <a:gd name="T45" fmla="*/ 2147483647 h 128"/>
              <a:gd name="T46" fmla="*/ 2147483647 w 176"/>
              <a:gd name="T47" fmla="*/ 2147483647 h 128"/>
              <a:gd name="T48" fmla="*/ 2147483647 w 176"/>
              <a:gd name="T49" fmla="*/ 2147483647 h 128"/>
              <a:gd name="T50" fmla="*/ 2147483647 w 176"/>
              <a:gd name="T51" fmla="*/ 2147483647 h 128"/>
              <a:gd name="T52" fmla="*/ 2147483647 w 176"/>
              <a:gd name="T53" fmla="*/ 2147483647 h 128"/>
              <a:gd name="T54" fmla="*/ 2147483647 w 176"/>
              <a:gd name="T55" fmla="*/ 2147483647 h 128"/>
              <a:gd name="T56" fmla="*/ 2147483647 w 176"/>
              <a:gd name="T57" fmla="*/ 2147483647 h 128"/>
              <a:gd name="T58" fmla="*/ 2147483647 w 176"/>
              <a:gd name="T59" fmla="*/ 2147483647 h 128"/>
              <a:gd name="T60" fmla="*/ 2147483647 w 176"/>
              <a:gd name="T61" fmla="*/ 2147483647 h 128"/>
              <a:gd name="T62" fmla="*/ 2147483647 w 176"/>
              <a:gd name="T63" fmla="*/ 2147483647 h 128"/>
              <a:gd name="T64" fmla="*/ 2147483647 w 176"/>
              <a:gd name="T65" fmla="*/ 2147483647 h 128"/>
              <a:gd name="T66" fmla="*/ 2147483647 w 176"/>
              <a:gd name="T67" fmla="*/ 2147483647 h 128"/>
              <a:gd name="T68" fmla="*/ 2147483647 w 176"/>
              <a:gd name="T69" fmla="*/ 2147483647 h 128"/>
              <a:gd name="T70" fmla="*/ 2147483647 w 176"/>
              <a:gd name="T71" fmla="*/ 2147483647 h 128"/>
              <a:gd name="T72" fmla="*/ 2147483647 w 176"/>
              <a:gd name="T73" fmla="*/ 2147483647 h 128"/>
              <a:gd name="T74" fmla="*/ 2147483647 w 176"/>
              <a:gd name="T75" fmla="*/ 2147483647 h 128"/>
              <a:gd name="T76" fmla="*/ 2147483647 w 176"/>
              <a:gd name="T77" fmla="*/ 2147483647 h 128"/>
              <a:gd name="T78" fmla="*/ 2147483647 w 176"/>
              <a:gd name="T79" fmla="*/ 2147483647 h 128"/>
              <a:gd name="T80" fmla="*/ 2147483647 w 176"/>
              <a:gd name="T81" fmla="*/ 2147483647 h 128"/>
              <a:gd name="T82" fmla="*/ 2147483647 w 176"/>
              <a:gd name="T83" fmla="*/ 2147483647 h 128"/>
              <a:gd name="T84" fmla="*/ 2147483647 w 176"/>
              <a:gd name="T85" fmla="*/ 2147483647 h 128"/>
              <a:gd name="T86" fmla="*/ 2147483647 w 176"/>
              <a:gd name="T87" fmla="*/ 2147483647 h 128"/>
              <a:gd name="T88" fmla="*/ 2147483647 w 176"/>
              <a:gd name="T89" fmla="*/ 2147483647 h 128"/>
              <a:gd name="T90" fmla="*/ 2147483647 w 176"/>
              <a:gd name="T91" fmla="*/ 2147483647 h 128"/>
              <a:gd name="T92" fmla="*/ 2147483647 w 176"/>
              <a:gd name="T93" fmla="*/ 2147483647 h 128"/>
              <a:gd name="T94" fmla="*/ 2147483647 w 176"/>
              <a:gd name="T95" fmla="*/ 2147483647 h 128"/>
              <a:gd name="T96" fmla="*/ 2147483647 w 176"/>
              <a:gd name="T97" fmla="*/ 2147483647 h 128"/>
              <a:gd name="T98" fmla="*/ 2147483647 w 176"/>
              <a:gd name="T99" fmla="*/ 2147483647 h 128"/>
              <a:gd name="T100" fmla="*/ 2147483647 w 176"/>
              <a:gd name="T101" fmla="*/ 2147483647 h 128"/>
              <a:gd name="T102" fmla="*/ 2147483647 w 176"/>
              <a:gd name="T103" fmla="*/ 2147483647 h 128"/>
              <a:gd name="T104" fmla="*/ 2147483647 w 176"/>
              <a:gd name="T105" fmla="*/ 2147483647 h 128"/>
              <a:gd name="T106" fmla="*/ 2147483647 w 176"/>
              <a:gd name="T107" fmla="*/ 2147483647 h 128"/>
              <a:gd name="T108" fmla="*/ 2147483647 w 176"/>
              <a:gd name="T109" fmla="*/ 2147483647 h 128"/>
              <a:gd name="T110" fmla="*/ 2147483647 w 176"/>
              <a:gd name="T111" fmla="*/ 2147483647 h 128"/>
              <a:gd name="T112" fmla="*/ 2147483647 w 176"/>
              <a:gd name="T113" fmla="*/ 2147483647 h 128"/>
              <a:gd name="T114" fmla="*/ 2147483647 w 176"/>
              <a:gd name="T115" fmla="*/ 2147483647 h 128"/>
              <a:gd name="T116" fmla="*/ 2147483647 w 176"/>
              <a:gd name="T117" fmla="*/ 2147483647 h 128"/>
              <a:gd name="T118" fmla="*/ 2147483647 w 176"/>
              <a:gd name="T119" fmla="*/ 2147483647 h 128"/>
              <a:gd name="T120" fmla="*/ 2147483647 w 176"/>
              <a:gd name="T121" fmla="*/ 2147483647 h 128"/>
              <a:gd name="T122" fmla="*/ 2147483647 w 176"/>
              <a:gd name="T123" fmla="*/ 2147483647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28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8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avLst/>
            <a:gdLst>
              <a:gd name="T0" fmla="*/ 2147483647 w 136"/>
              <a:gd name="T1" fmla="*/ 2147483647 h 156"/>
              <a:gd name="T2" fmla="*/ 2147483647 w 136"/>
              <a:gd name="T3" fmla="*/ 2147483647 h 156"/>
              <a:gd name="T4" fmla="*/ 2147483647 w 136"/>
              <a:gd name="T5" fmla="*/ 2147483647 h 156"/>
              <a:gd name="T6" fmla="*/ 2147483647 w 136"/>
              <a:gd name="T7" fmla="*/ 2147483647 h 156"/>
              <a:gd name="T8" fmla="*/ 2147483647 w 136"/>
              <a:gd name="T9" fmla="*/ 2147483647 h 156"/>
              <a:gd name="T10" fmla="*/ 2147483647 w 136"/>
              <a:gd name="T11" fmla="*/ 2147483647 h 156"/>
              <a:gd name="T12" fmla="*/ 2147483647 w 136"/>
              <a:gd name="T13" fmla="*/ 2147483647 h 156"/>
              <a:gd name="T14" fmla="*/ 2147483647 w 136"/>
              <a:gd name="T15" fmla="*/ 2147483647 h 156"/>
              <a:gd name="T16" fmla="*/ 2147483647 w 136"/>
              <a:gd name="T17" fmla="*/ 2147483647 h 156"/>
              <a:gd name="T18" fmla="*/ 0 w 136"/>
              <a:gd name="T19" fmla="*/ 2147483647 h 156"/>
              <a:gd name="T20" fmla="*/ 0 w 136"/>
              <a:gd name="T21" fmla="*/ 2147483647 h 156"/>
              <a:gd name="T22" fmla="*/ 2147483647 w 136"/>
              <a:gd name="T23" fmla="*/ 2147483647 h 156"/>
              <a:gd name="T24" fmla="*/ 2147483647 w 136"/>
              <a:gd name="T25" fmla="*/ 2147483647 h 156"/>
              <a:gd name="T26" fmla="*/ 2147483647 w 136"/>
              <a:gd name="T27" fmla="*/ 2147483647 h 156"/>
              <a:gd name="T28" fmla="*/ 2147483647 w 136"/>
              <a:gd name="T29" fmla="*/ 2147483647 h 156"/>
              <a:gd name="T30" fmla="*/ 2147483647 w 136"/>
              <a:gd name="T31" fmla="*/ 2147483647 h 156"/>
              <a:gd name="T32" fmla="*/ 2147483647 w 136"/>
              <a:gd name="T33" fmla="*/ 2147483647 h 156"/>
              <a:gd name="T34" fmla="*/ 2147483647 w 136"/>
              <a:gd name="T35" fmla="*/ 2147483647 h 156"/>
              <a:gd name="T36" fmla="*/ 2147483647 w 136"/>
              <a:gd name="T37" fmla="*/ 2147483647 h 156"/>
              <a:gd name="T38" fmla="*/ 2147483647 w 136"/>
              <a:gd name="T39" fmla="*/ 0 h 156"/>
              <a:gd name="T40" fmla="*/ 2147483647 w 136"/>
              <a:gd name="T41" fmla="*/ 2147483647 h 156"/>
              <a:gd name="T42" fmla="*/ 2147483647 w 136"/>
              <a:gd name="T43" fmla="*/ 2147483647 h 156"/>
              <a:gd name="T44" fmla="*/ 2147483647 w 136"/>
              <a:gd name="T45" fmla="*/ 2147483647 h 156"/>
              <a:gd name="T46" fmla="*/ 2147483647 w 136"/>
              <a:gd name="T47" fmla="*/ 2147483647 h 156"/>
              <a:gd name="T48" fmla="*/ 2147483647 w 136"/>
              <a:gd name="T49" fmla="*/ 2147483647 h 156"/>
              <a:gd name="T50" fmla="*/ 2147483647 w 136"/>
              <a:gd name="T51" fmla="*/ 2147483647 h 156"/>
              <a:gd name="T52" fmla="*/ 2147483647 w 136"/>
              <a:gd name="T53" fmla="*/ 2147483647 h 156"/>
              <a:gd name="T54" fmla="*/ 2147483647 w 136"/>
              <a:gd name="T55" fmla="*/ 2147483647 h 156"/>
              <a:gd name="T56" fmla="*/ 2147483647 w 136"/>
              <a:gd name="T57" fmla="*/ 2147483647 h 156"/>
              <a:gd name="T58" fmla="*/ 2147483647 w 136"/>
              <a:gd name="T59" fmla="*/ 2147483647 h 156"/>
              <a:gd name="T60" fmla="*/ 2147483647 w 136"/>
              <a:gd name="T61" fmla="*/ 2147483647 h 156"/>
              <a:gd name="T62" fmla="*/ 2147483647 w 136"/>
              <a:gd name="T63" fmla="*/ 2147483647 h 156"/>
              <a:gd name="T64" fmla="*/ 2147483647 w 136"/>
              <a:gd name="T65" fmla="*/ 2147483647 h 156"/>
              <a:gd name="T66" fmla="*/ 2147483647 w 136"/>
              <a:gd name="T67" fmla="*/ 2147483647 h 156"/>
              <a:gd name="T68" fmla="*/ 2147483647 w 136"/>
              <a:gd name="T69" fmla="*/ 2147483647 h 156"/>
              <a:gd name="T70" fmla="*/ 2147483647 w 136"/>
              <a:gd name="T71" fmla="*/ 2147483647 h 156"/>
              <a:gd name="T72" fmla="*/ 2147483647 w 136"/>
              <a:gd name="T73" fmla="*/ 2147483647 h 156"/>
              <a:gd name="T74" fmla="*/ 2147483647 w 136"/>
              <a:gd name="T75" fmla="*/ 2147483647 h 156"/>
              <a:gd name="T76" fmla="*/ 2147483647 w 136"/>
              <a:gd name="T77" fmla="*/ 2147483647 h 156"/>
              <a:gd name="T78" fmla="*/ 2147483647 w 136"/>
              <a:gd name="T79" fmla="*/ 2147483647 h 156"/>
              <a:gd name="T80" fmla="*/ 2147483647 w 136"/>
              <a:gd name="T81" fmla="*/ 2147483647 h 156"/>
              <a:gd name="T82" fmla="*/ 2147483647 w 136"/>
              <a:gd name="T83" fmla="*/ 2147483647 h 156"/>
              <a:gd name="T84" fmla="*/ 2147483647 w 136"/>
              <a:gd name="T85" fmla="*/ 2147483647 h 1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36" h="15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9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avLst/>
            <a:gdLst>
              <a:gd name="T0" fmla="*/ 0 w 118"/>
              <a:gd name="T1" fmla="*/ 0 h 136"/>
              <a:gd name="T2" fmla="*/ 2147483647 w 118"/>
              <a:gd name="T3" fmla="*/ 0 h 136"/>
              <a:gd name="T4" fmla="*/ 2147483647 w 118"/>
              <a:gd name="T5" fmla="*/ 2147483647 h 136"/>
              <a:gd name="T6" fmla="*/ 2147483647 w 118"/>
              <a:gd name="T7" fmla="*/ 2147483647 h 136"/>
              <a:gd name="T8" fmla="*/ 2147483647 w 118"/>
              <a:gd name="T9" fmla="*/ 2147483647 h 136"/>
              <a:gd name="T10" fmla="*/ 2147483647 w 118"/>
              <a:gd name="T11" fmla="*/ 2147483647 h 136"/>
              <a:gd name="T12" fmla="*/ 2147483647 w 118"/>
              <a:gd name="T13" fmla="*/ 2147483647 h 136"/>
              <a:gd name="T14" fmla="*/ 2147483647 w 118"/>
              <a:gd name="T15" fmla="*/ 2147483647 h 136"/>
              <a:gd name="T16" fmla="*/ 2147483647 w 118"/>
              <a:gd name="T17" fmla="*/ 2147483647 h 136"/>
              <a:gd name="T18" fmla="*/ 2147483647 w 118"/>
              <a:gd name="T19" fmla="*/ 2147483647 h 136"/>
              <a:gd name="T20" fmla="*/ 2147483647 w 118"/>
              <a:gd name="T21" fmla="*/ 2147483647 h 136"/>
              <a:gd name="T22" fmla="*/ 2147483647 w 118"/>
              <a:gd name="T23" fmla="*/ 2147483647 h 136"/>
              <a:gd name="T24" fmla="*/ 0 w 118"/>
              <a:gd name="T25" fmla="*/ 2147483647 h 136"/>
              <a:gd name="T26" fmla="*/ 0 w 118"/>
              <a:gd name="T27" fmla="*/ 0 h 136"/>
              <a:gd name="T28" fmla="*/ 0 w 118"/>
              <a:gd name="T29" fmla="*/ 0 h 136"/>
              <a:gd name="T30" fmla="*/ 2147483647 w 118"/>
              <a:gd name="T31" fmla="*/ 2147483647 h 136"/>
              <a:gd name="T32" fmla="*/ 2147483647 w 118"/>
              <a:gd name="T33" fmla="*/ 2147483647 h 136"/>
              <a:gd name="T34" fmla="*/ 2147483647 w 118"/>
              <a:gd name="T35" fmla="*/ 2147483647 h 136"/>
              <a:gd name="T36" fmla="*/ 2147483647 w 118"/>
              <a:gd name="T37" fmla="*/ 2147483647 h 136"/>
              <a:gd name="T38" fmla="*/ 2147483647 w 118"/>
              <a:gd name="T39" fmla="*/ 2147483647 h 136"/>
              <a:gd name="T40" fmla="*/ 2147483647 w 118"/>
              <a:gd name="T41" fmla="*/ 2147483647 h 136"/>
              <a:gd name="T42" fmla="*/ 2147483647 w 118"/>
              <a:gd name="T43" fmla="*/ 2147483647 h 136"/>
              <a:gd name="T44" fmla="*/ 2147483647 w 118"/>
              <a:gd name="T45" fmla="*/ 2147483647 h 136"/>
              <a:gd name="T46" fmla="*/ 2147483647 w 118"/>
              <a:gd name="T47" fmla="*/ 2147483647 h 136"/>
              <a:gd name="T48" fmla="*/ 2147483647 w 118"/>
              <a:gd name="T49" fmla="*/ 2147483647 h 136"/>
              <a:gd name="T50" fmla="*/ 2147483647 w 118"/>
              <a:gd name="T51" fmla="*/ 2147483647 h 136"/>
              <a:gd name="T52" fmla="*/ 2147483647 w 118"/>
              <a:gd name="T53" fmla="*/ 2147483647 h 136"/>
              <a:gd name="T54" fmla="*/ 2147483647 w 118"/>
              <a:gd name="T55" fmla="*/ 2147483647 h 1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8" h="136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0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avLst/>
            <a:gdLst>
              <a:gd name="T0" fmla="*/ 2147483647 w 172"/>
              <a:gd name="T1" fmla="*/ 2147483647 h 136"/>
              <a:gd name="T2" fmla="*/ 2147483647 w 172"/>
              <a:gd name="T3" fmla="*/ 0 h 136"/>
              <a:gd name="T4" fmla="*/ 2147483647 w 172"/>
              <a:gd name="T5" fmla="*/ 2147483647 h 136"/>
              <a:gd name="T6" fmla="*/ 2147483647 w 172"/>
              <a:gd name="T7" fmla="*/ 2147483647 h 136"/>
              <a:gd name="T8" fmla="*/ 2147483647 w 172"/>
              <a:gd name="T9" fmla="*/ 2147483647 h 136"/>
              <a:gd name="T10" fmla="*/ 2147483647 w 172"/>
              <a:gd name="T11" fmla="*/ 2147483647 h 136"/>
              <a:gd name="T12" fmla="*/ 2147483647 w 172"/>
              <a:gd name="T13" fmla="*/ 2147483647 h 136"/>
              <a:gd name="T14" fmla="*/ 2147483647 w 172"/>
              <a:gd name="T15" fmla="*/ 2147483647 h 136"/>
              <a:gd name="T16" fmla="*/ 2147483647 w 172"/>
              <a:gd name="T17" fmla="*/ 2147483647 h 136"/>
              <a:gd name="T18" fmla="*/ 2147483647 w 172"/>
              <a:gd name="T19" fmla="*/ 2147483647 h 136"/>
              <a:gd name="T20" fmla="*/ 2147483647 w 172"/>
              <a:gd name="T21" fmla="*/ 2147483647 h 136"/>
              <a:gd name="T22" fmla="*/ 2147483647 w 172"/>
              <a:gd name="T23" fmla="*/ 2147483647 h 136"/>
              <a:gd name="T24" fmla="*/ 2147483647 w 172"/>
              <a:gd name="T25" fmla="*/ 2147483647 h 136"/>
              <a:gd name="T26" fmla="*/ 2147483647 w 172"/>
              <a:gd name="T27" fmla="*/ 2147483647 h 136"/>
              <a:gd name="T28" fmla="*/ 2147483647 w 172"/>
              <a:gd name="T29" fmla="*/ 2147483647 h 136"/>
              <a:gd name="T30" fmla="*/ 2147483647 w 172"/>
              <a:gd name="T31" fmla="*/ 2147483647 h 136"/>
              <a:gd name="T32" fmla="*/ 2147483647 w 172"/>
              <a:gd name="T33" fmla="*/ 2147483647 h 136"/>
              <a:gd name="T34" fmla="*/ 2147483647 w 172"/>
              <a:gd name="T35" fmla="*/ 2147483647 h 136"/>
              <a:gd name="T36" fmla="*/ 2147483647 w 172"/>
              <a:gd name="T37" fmla="*/ 2147483647 h 136"/>
              <a:gd name="T38" fmla="*/ 2147483647 w 172"/>
              <a:gd name="T39" fmla="*/ 2147483647 h 136"/>
              <a:gd name="T40" fmla="*/ 2147483647 w 172"/>
              <a:gd name="T41" fmla="*/ 2147483647 h 136"/>
              <a:gd name="T42" fmla="*/ 2147483647 w 172"/>
              <a:gd name="T43" fmla="*/ 2147483647 h 136"/>
              <a:gd name="T44" fmla="*/ 2147483647 w 172"/>
              <a:gd name="T45" fmla="*/ 2147483647 h 136"/>
              <a:gd name="T46" fmla="*/ 2147483647 w 172"/>
              <a:gd name="T47" fmla="*/ 2147483647 h 136"/>
              <a:gd name="T48" fmla="*/ 2147483647 w 172"/>
              <a:gd name="T49" fmla="*/ 2147483647 h 136"/>
              <a:gd name="T50" fmla="*/ 2147483647 w 172"/>
              <a:gd name="T51" fmla="*/ 2147483647 h 136"/>
              <a:gd name="T52" fmla="*/ 2147483647 w 172"/>
              <a:gd name="T53" fmla="*/ 2147483647 h 136"/>
              <a:gd name="T54" fmla="*/ 2147483647 w 172"/>
              <a:gd name="T55" fmla="*/ 2147483647 h 136"/>
              <a:gd name="T56" fmla="*/ 2147483647 w 172"/>
              <a:gd name="T57" fmla="*/ 2147483647 h 136"/>
              <a:gd name="T58" fmla="*/ 2147483647 w 172"/>
              <a:gd name="T59" fmla="*/ 2147483647 h 136"/>
              <a:gd name="T60" fmla="*/ 2147483647 w 172"/>
              <a:gd name="T61" fmla="*/ 2147483647 h 136"/>
              <a:gd name="T62" fmla="*/ 2147483647 w 172"/>
              <a:gd name="T63" fmla="*/ 2147483647 h 136"/>
              <a:gd name="T64" fmla="*/ 2147483647 w 172"/>
              <a:gd name="T65" fmla="*/ 2147483647 h 136"/>
              <a:gd name="T66" fmla="*/ 2147483647 w 172"/>
              <a:gd name="T67" fmla="*/ 2147483647 h 136"/>
              <a:gd name="T68" fmla="*/ 2147483647 w 172"/>
              <a:gd name="T69" fmla="*/ 2147483647 h 136"/>
              <a:gd name="T70" fmla="*/ 2147483647 w 172"/>
              <a:gd name="T71" fmla="*/ 2147483647 h 136"/>
              <a:gd name="T72" fmla="*/ 2147483647 w 172"/>
              <a:gd name="T73" fmla="*/ 2147483647 h 136"/>
              <a:gd name="T74" fmla="*/ 2147483647 w 172"/>
              <a:gd name="T75" fmla="*/ 2147483647 h 136"/>
              <a:gd name="T76" fmla="*/ 2147483647 w 172"/>
              <a:gd name="T77" fmla="*/ 2147483647 h 136"/>
              <a:gd name="T78" fmla="*/ 2147483647 w 172"/>
              <a:gd name="T79" fmla="*/ 2147483647 h 136"/>
              <a:gd name="T80" fmla="*/ 2147483647 w 172"/>
              <a:gd name="T81" fmla="*/ 2147483647 h 136"/>
              <a:gd name="T82" fmla="*/ 2147483647 w 172"/>
              <a:gd name="T83" fmla="*/ 2147483647 h 136"/>
              <a:gd name="T84" fmla="*/ 2147483647 w 172"/>
              <a:gd name="T85" fmla="*/ 2147483647 h 136"/>
              <a:gd name="T86" fmla="*/ 2147483647 w 172"/>
              <a:gd name="T87" fmla="*/ 2147483647 h 136"/>
              <a:gd name="T88" fmla="*/ 2147483647 w 172"/>
              <a:gd name="T89" fmla="*/ 2147483647 h 136"/>
              <a:gd name="T90" fmla="*/ 2147483647 w 172"/>
              <a:gd name="T91" fmla="*/ 2147483647 h 136"/>
              <a:gd name="T92" fmla="*/ 2147483647 w 172"/>
              <a:gd name="T93" fmla="*/ 2147483647 h 136"/>
              <a:gd name="T94" fmla="*/ 2147483647 w 172"/>
              <a:gd name="T95" fmla="*/ 2147483647 h 136"/>
              <a:gd name="T96" fmla="*/ 2147483647 w 172"/>
              <a:gd name="T97" fmla="*/ 2147483647 h 136"/>
              <a:gd name="T98" fmla="*/ 2147483647 w 172"/>
              <a:gd name="T99" fmla="*/ 2147483647 h 136"/>
              <a:gd name="T100" fmla="*/ 2147483647 w 172"/>
              <a:gd name="T101" fmla="*/ 2147483647 h 136"/>
              <a:gd name="T102" fmla="*/ 2147483647 w 172"/>
              <a:gd name="T103" fmla="*/ 2147483647 h 1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36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1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avLst/>
            <a:gdLst>
              <a:gd name="T0" fmla="*/ 2147483647 w 132"/>
              <a:gd name="T1" fmla="*/ 2147483647 h 134"/>
              <a:gd name="T2" fmla="*/ 2147483647 w 132"/>
              <a:gd name="T3" fmla="*/ 2147483647 h 134"/>
              <a:gd name="T4" fmla="*/ 2147483647 w 132"/>
              <a:gd name="T5" fmla="*/ 2147483647 h 134"/>
              <a:gd name="T6" fmla="*/ 2147483647 w 132"/>
              <a:gd name="T7" fmla="*/ 2147483647 h 134"/>
              <a:gd name="T8" fmla="*/ 0 w 132"/>
              <a:gd name="T9" fmla="*/ 2147483647 h 134"/>
              <a:gd name="T10" fmla="*/ 2147483647 w 132"/>
              <a:gd name="T11" fmla="*/ 2147483647 h 134"/>
              <a:gd name="T12" fmla="*/ 2147483647 w 132"/>
              <a:gd name="T13" fmla="*/ 2147483647 h 134"/>
              <a:gd name="T14" fmla="*/ 2147483647 w 132"/>
              <a:gd name="T15" fmla="*/ 2147483647 h 134"/>
              <a:gd name="T16" fmla="*/ 2147483647 w 132"/>
              <a:gd name="T17" fmla="*/ 2147483647 h 134"/>
              <a:gd name="T18" fmla="*/ 2147483647 w 132"/>
              <a:gd name="T19" fmla="*/ 2147483647 h 134"/>
              <a:gd name="T20" fmla="*/ 2147483647 w 132"/>
              <a:gd name="T21" fmla="*/ 2147483647 h 134"/>
              <a:gd name="T22" fmla="*/ 2147483647 w 132"/>
              <a:gd name="T23" fmla="*/ 0 h 134"/>
              <a:gd name="T24" fmla="*/ 2147483647 w 132"/>
              <a:gd name="T25" fmla="*/ 0 h 134"/>
              <a:gd name="T26" fmla="*/ 2147483647 w 132"/>
              <a:gd name="T27" fmla="*/ 2147483647 h 134"/>
              <a:gd name="T28" fmla="*/ 2147483647 w 132"/>
              <a:gd name="T29" fmla="*/ 2147483647 h 134"/>
              <a:gd name="T30" fmla="*/ 2147483647 w 132"/>
              <a:gd name="T31" fmla="*/ 2147483647 h 134"/>
              <a:gd name="T32" fmla="*/ 2147483647 w 132"/>
              <a:gd name="T33" fmla="*/ 2147483647 h 134"/>
              <a:gd name="T34" fmla="*/ 2147483647 w 132"/>
              <a:gd name="T35" fmla="*/ 2147483647 h 134"/>
              <a:gd name="T36" fmla="*/ 2147483647 w 132"/>
              <a:gd name="T37" fmla="*/ 2147483647 h 134"/>
              <a:gd name="T38" fmla="*/ 2147483647 w 132"/>
              <a:gd name="T39" fmla="*/ 2147483647 h 134"/>
              <a:gd name="T40" fmla="*/ 2147483647 w 132"/>
              <a:gd name="T41" fmla="*/ 0 h 134"/>
              <a:gd name="T42" fmla="*/ 2147483647 w 132"/>
              <a:gd name="T43" fmla="*/ 0 h 134"/>
              <a:gd name="T44" fmla="*/ 2147483647 w 132"/>
              <a:gd name="T45" fmla="*/ 2147483647 h 134"/>
              <a:gd name="T46" fmla="*/ 2147483647 w 132"/>
              <a:gd name="T47" fmla="*/ 2147483647 h 134"/>
              <a:gd name="T48" fmla="*/ 2147483647 w 132"/>
              <a:gd name="T49" fmla="*/ 2147483647 h 134"/>
              <a:gd name="T50" fmla="*/ 2147483647 w 132"/>
              <a:gd name="T51" fmla="*/ 2147483647 h 134"/>
              <a:gd name="T52" fmla="*/ 2147483647 w 132"/>
              <a:gd name="T53" fmla="*/ 2147483647 h 134"/>
              <a:gd name="T54" fmla="*/ 2147483647 w 132"/>
              <a:gd name="T55" fmla="*/ 2147483647 h 134"/>
              <a:gd name="T56" fmla="*/ 2147483647 w 132"/>
              <a:gd name="T57" fmla="*/ 2147483647 h 134"/>
              <a:gd name="T58" fmla="*/ 2147483647 w 132"/>
              <a:gd name="T59" fmla="*/ 2147483647 h 134"/>
              <a:gd name="T60" fmla="*/ 2147483647 w 132"/>
              <a:gd name="T61" fmla="*/ 2147483647 h 134"/>
              <a:gd name="T62" fmla="*/ 2147483647 w 132"/>
              <a:gd name="T63" fmla="*/ 2147483647 h 134"/>
              <a:gd name="T64" fmla="*/ 2147483647 w 132"/>
              <a:gd name="T65" fmla="*/ 2147483647 h 134"/>
              <a:gd name="T66" fmla="*/ 2147483647 w 132"/>
              <a:gd name="T67" fmla="*/ 2147483647 h 134"/>
              <a:gd name="T68" fmla="*/ 2147483647 w 132"/>
              <a:gd name="T69" fmla="*/ 2147483647 h 134"/>
              <a:gd name="T70" fmla="*/ 2147483647 w 132"/>
              <a:gd name="T71" fmla="*/ 2147483647 h 134"/>
              <a:gd name="T72" fmla="*/ 2147483647 w 132"/>
              <a:gd name="T73" fmla="*/ 2147483647 h 134"/>
              <a:gd name="T74" fmla="*/ 2147483647 w 132"/>
              <a:gd name="T75" fmla="*/ 2147483647 h 134"/>
              <a:gd name="T76" fmla="*/ 2147483647 w 132"/>
              <a:gd name="T77" fmla="*/ 2147483647 h 134"/>
              <a:gd name="T78" fmla="*/ 2147483647 w 132"/>
              <a:gd name="T79" fmla="*/ 2147483647 h 134"/>
              <a:gd name="T80" fmla="*/ 2147483647 w 132"/>
              <a:gd name="T81" fmla="*/ 2147483647 h 134"/>
              <a:gd name="T82" fmla="*/ 2147483647 w 132"/>
              <a:gd name="T83" fmla="*/ 2147483647 h 134"/>
              <a:gd name="T84" fmla="*/ 2147483647 w 132"/>
              <a:gd name="T85" fmla="*/ 2147483647 h 134"/>
              <a:gd name="T86" fmla="*/ 2147483647 w 132"/>
              <a:gd name="T87" fmla="*/ 2147483647 h 134"/>
              <a:gd name="T88" fmla="*/ 2147483647 w 132"/>
              <a:gd name="T89" fmla="*/ 2147483647 h 134"/>
              <a:gd name="T90" fmla="*/ 2147483647 w 132"/>
              <a:gd name="T91" fmla="*/ 2147483647 h 134"/>
              <a:gd name="T92" fmla="*/ 2147483647 w 132"/>
              <a:gd name="T93" fmla="*/ 2147483647 h 134"/>
              <a:gd name="T94" fmla="*/ 2147483647 w 132"/>
              <a:gd name="T95" fmla="*/ 2147483647 h 134"/>
              <a:gd name="T96" fmla="*/ 2147483647 w 132"/>
              <a:gd name="T97" fmla="*/ 2147483647 h 134"/>
              <a:gd name="T98" fmla="*/ 2147483647 w 132"/>
              <a:gd name="T99" fmla="*/ 2147483647 h 134"/>
              <a:gd name="T100" fmla="*/ 2147483647 w 132"/>
              <a:gd name="T101" fmla="*/ 2147483647 h 134"/>
              <a:gd name="T102" fmla="*/ 2147483647 w 132"/>
              <a:gd name="T103" fmla="*/ 2147483647 h 134"/>
              <a:gd name="T104" fmla="*/ 2147483647 w 132"/>
              <a:gd name="T105" fmla="*/ 2147483647 h 134"/>
              <a:gd name="T106" fmla="*/ 2147483647 w 132"/>
              <a:gd name="T107" fmla="*/ 2147483647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2" h="134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2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avLst/>
            <a:gdLst>
              <a:gd name="T0" fmla="*/ 2147483647 w 162"/>
              <a:gd name="T1" fmla="*/ 2147483647 h 144"/>
              <a:gd name="T2" fmla="*/ 2147483647 w 162"/>
              <a:gd name="T3" fmla="*/ 2147483647 h 144"/>
              <a:gd name="T4" fmla="*/ 2147483647 w 162"/>
              <a:gd name="T5" fmla="*/ 2147483647 h 144"/>
              <a:gd name="T6" fmla="*/ 2147483647 w 162"/>
              <a:gd name="T7" fmla="*/ 2147483647 h 144"/>
              <a:gd name="T8" fmla="*/ 2147483647 w 162"/>
              <a:gd name="T9" fmla="*/ 2147483647 h 144"/>
              <a:gd name="T10" fmla="*/ 2147483647 w 162"/>
              <a:gd name="T11" fmla="*/ 2147483647 h 144"/>
              <a:gd name="T12" fmla="*/ 2147483647 w 162"/>
              <a:gd name="T13" fmla="*/ 2147483647 h 144"/>
              <a:gd name="T14" fmla="*/ 2147483647 w 162"/>
              <a:gd name="T15" fmla="*/ 2147483647 h 144"/>
              <a:gd name="T16" fmla="*/ 2147483647 w 162"/>
              <a:gd name="T17" fmla="*/ 2147483647 h 144"/>
              <a:gd name="T18" fmla="*/ 0 w 162"/>
              <a:gd name="T19" fmla="*/ 2147483647 h 144"/>
              <a:gd name="T20" fmla="*/ 2147483647 w 162"/>
              <a:gd name="T21" fmla="*/ 2147483647 h 144"/>
              <a:gd name="T22" fmla="*/ 2147483647 w 162"/>
              <a:gd name="T23" fmla="*/ 2147483647 h 144"/>
              <a:gd name="T24" fmla="*/ 2147483647 w 162"/>
              <a:gd name="T25" fmla="*/ 2147483647 h 144"/>
              <a:gd name="T26" fmla="*/ 2147483647 w 162"/>
              <a:gd name="T27" fmla="*/ 2147483647 h 144"/>
              <a:gd name="T28" fmla="*/ 2147483647 w 162"/>
              <a:gd name="T29" fmla="*/ 2147483647 h 144"/>
              <a:gd name="T30" fmla="*/ 2147483647 w 162"/>
              <a:gd name="T31" fmla="*/ 2147483647 h 144"/>
              <a:gd name="T32" fmla="*/ 2147483647 w 162"/>
              <a:gd name="T33" fmla="*/ 2147483647 h 144"/>
              <a:gd name="T34" fmla="*/ 2147483647 w 162"/>
              <a:gd name="T35" fmla="*/ 2147483647 h 144"/>
              <a:gd name="T36" fmla="*/ 2147483647 w 162"/>
              <a:gd name="T37" fmla="*/ 2147483647 h 144"/>
              <a:gd name="T38" fmla="*/ 2147483647 w 162"/>
              <a:gd name="T39" fmla="*/ 2147483647 h 144"/>
              <a:gd name="T40" fmla="*/ 2147483647 w 162"/>
              <a:gd name="T41" fmla="*/ 2147483647 h 144"/>
              <a:gd name="T42" fmla="*/ 2147483647 w 162"/>
              <a:gd name="T43" fmla="*/ 2147483647 h 144"/>
              <a:gd name="T44" fmla="*/ 2147483647 w 162"/>
              <a:gd name="T45" fmla="*/ 2147483647 h 144"/>
              <a:gd name="T46" fmla="*/ 2147483647 w 162"/>
              <a:gd name="T47" fmla="*/ 2147483647 h 144"/>
              <a:gd name="T48" fmla="*/ 2147483647 w 162"/>
              <a:gd name="T49" fmla="*/ 2147483647 h 144"/>
              <a:gd name="T50" fmla="*/ 2147483647 w 162"/>
              <a:gd name="T51" fmla="*/ 2147483647 h 144"/>
              <a:gd name="T52" fmla="*/ 2147483647 w 162"/>
              <a:gd name="T53" fmla="*/ 2147483647 h 144"/>
              <a:gd name="T54" fmla="*/ 2147483647 w 162"/>
              <a:gd name="T55" fmla="*/ 2147483647 h 144"/>
              <a:gd name="T56" fmla="*/ 2147483647 w 162"/>
              <a:gd name="T57" fmla="*/ 2147483647 h 144"/>
              <a:gd name="T58" fmla="*/ 2147483647 w 162"/>
              <a:gd name="T59" fmla="*/ 2147483647 h 144"/>
              <a:gd name="T60" fmla="*/ 2147483647 w 162"/>
              <a:gd name="T61" fmla="*/ 2147483647 h 144"/>
              <a:gd name="T62" fmla="*/ 2147483647 w 162"/>
              <a:gd name="T63" fmla="*/ 2147483647 h 144"/>
              <a:gd name="T64" fmla="*/ 2147483647 w 162"/>
              <a:gd name="T65" fmla="*/ 2147483647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44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3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avLst/>
            <a:gdLst>
              <a:gd name="T0" fmla="*/ 2147483647 w 138"/>
              <a:gd name="T1" fmla="*/ 2147483647 h 126"/>
              <a:gd name="T2" fmla="*/ 2147483647 w 138"/>
              <a:gd name="T3" fmla="*/ 2147483647 h 126"/>
              <a:gd name="T4" fmla="*/ 2147483647 w 138"/>
              <a:gd name="T5" fmla="*/ 2147483647 h 126"/>
              <a:gd name="T6" fmla="*/ 2147483647 w 138"/>
              <a:gd name="T7" fmla="*/ 2147483647 h 126"/>
              <a:gd name="T8" fmla="*/ 2147483647 w 138"/>
              <a:gd name="T9" fmla="*/ 2147483647 h 126"/>
              <a:gd name="T10" fmla="*/ 2147483647 w 138"/>
              <a:gd name="T11" fmla="*/ 2147483647 h 126"/>
              <a:gd name="T12" fmla="*/ 2147483647 w 138"/>
              <a:gd name="T13" fmla="*/ 2147483647 h 126"/>
              <a:gd name="T14" fmla="*/ 2147483647 w 138"/>
              <a:gd name="T15" fmla="*/ 2147483647 h 126"/>
              <a:gd name="T16" fmla="*/ 2147483647 w 138"/>
              <a:gd name="T17" fmla="*/ 2147483647 h 126"/>
              <a:gd name="T18" fmla="*/ 2147483647 w 138"/>
              <a:gd name="T19" fmla="*/ 2147483647 h 126"/>
              <a:gd name="T20" fmla="*/ 2147483647 w 138"/>
              <a:gd name="T21" fmla="*/ 2147483647 h 126"/>
              <a:gd name="T22" fmla="*/ 2147483647 w 138"/>
              <a:gd name="T23" fmla="*/ 2147483647 h 126"/>
              <a:gd name="T24" fmla="*/ 2147483647 w 138"/>
              <a:gd name="T25" fmla="*/ 2147483647 h 126"/>
              <a:gd name="T26" fmla="*/ 2147483647 w 138"/>
              <a:gd name="T27" fmla="*/ 2147483647 h 126"/>
              <a:gd name="T28" fmla="*/ 0 w 138"/>
              <a:gd name="T29" fmla="*/ 2147483647 h 126"/>
              <a:gd name="T30" fmla="*/ 2147483647 w 138"/>
              <a:gd name="T31" fmla="*/ 2147483647 h 126"/>
              <a:gd name="T32" fmla="*/ 2147483647 w 138"/>
              <a:gd name="T33" fmla="*/ 2147483647 h 126"/>
              <a:gd name="T34" fmla="*/ 2147483647 w 138"/>
              <a:gd name="T35" fmla="*/ 2147483647 h 126"/>
              <a:gd name="T36" fmla="*/ 2147483647 w 138"/>
              <a:gd name="T37" fmla="*/ 2147483647 h 126"/>
              <a:gd name="T38" fmla="*/ 2147483647 w 138"/>
              <a:gd name="T39" fmla="*/ 2147483647 h 126"/>
              <a:gd name="T40" fmla="*/ 2147483647 w 138"/>
              <a:gd name="T41" fmla="*/ 2147483647 h 126"/>
              <a:gd name="T42" fmla="*/ 2147483647 w 138"/>
              <a:gd name="T43" fmla="*/ 2147483647 h 126"/>
              <a:gd name="T44" fmla="*/ 2147483647 w 138"/>
              <a:gd name="T45" fmla="*/ 2147483647 h 126"/>
              <a:gd name="T46" fmla="*/ 2147483647 w 138"/>
              <a:gd name="T47" fmla="*/ 2147483647 h 126"/>
              <a:gd name="T48" fmla="*/ 2147483647 w 138"/>
              <a:gd name="T49" fmla="*/ 2147483647 h 126"/>
              <a:gd name="T50" fmla="*/ 2147483647 w 138"/>
              <a:gd name="T51" fmla="*/ 2147483647 h 126"/>
              <a:gd name="T52" fmla="*/ 2147483647 w 138"/>
              <a:gd name="T53" fmla="*/ 2147483647 h 126"/>
              <a:gd name="T54" fmla="*/ 2147483647 w 138"/>
              <a:gd name="T55" fmla="*/ 2147483647 h 126"/>
              <a:gd name="T56" fmla="*/ 2147483647 w 138"/>
              <a:gd name="T57" fmla="*/ 2147483647 h 126"/>
              <a:gd name="T58" fmla="*/ 2147483647 w 138"/>
              <a:gd name="T59" fmla="*/ 2147483647 h 126"/>
              <a:gd name="T60" fmla="*/ 2147483647 w 138"/>
              <a:gd name="T61" fmla="*/ 2147483647 h 126"/>
              <a:gd name="T62" fmla="*/ 2147483647 w 138"/>
              <a:gd name="T63" fmla="*/ 2147483647 h 126"/>
              <a:gd name="T64" fmla="*/ 2147483647 w 138"/>
              <a:gd name="T65" fmla="*/ 2147483647 h 126"/>
              <a:gd name="T66" fmla="*/ 2147483647 w 138"/>
              <a:gd name="T67" fmla="*/ 2147483647 h 126"/>
              <a:gd name="T68" fmla="*/ 2147483647 w 138"/>
              <a:gd name="T69" fmla="*/ 2147483647 h 126"/>
              <a:gd name="T70" fmla="*/ 2147483647 w 138"/>
              <a:gd name="T71" fmla="*/ 2147483647 h 126"/>
              <a:gd name="T72" fmla="*/ 2147483647 w 138"/>
              <a:gd name="T73" fmla="*/ 2147483647 h 126"/>
              <a:gd name="T74" fmla="*/ 2147483647 w 138"/>
              <a:gd name="T75" fmla="*/ 2147483647 h 126"/>
              <a:gd name="T76" fmla="*/ 2147483647 w 138"/>
              <a:gd name="T77" fmla="*/ 2147483647 h 126"/>
              <a:gd name="T78" fmla="*/ 2147483647 w 138"/>
              <a:gd name="T79" fmla="*/ 2147483647 h 126"/>
              <a:gd name="T80" fmla="*/ 2147483647 w 138"/>
              <a:gd name="T81" fmla="*/ 2147483647 h 126"/>
              <a:gd name="T82" fmla="*/ 2147483647 w 138"/>
              <a:gd name="T83" fmla="*/ 2147483647 h 126"/>
              <a:gd name="T84" fmla="*/ 2147483647 w 138"/>
              <a:gd name="T85" fmla="*/ 2147483647 h 126"/>
              <a:gd name="T86" fmla="*/ 2147483647 w 138"/>
              <a:gd name="T87" fmla="*/ 2147483647 h 126"/>
              <a:gd name="T88" fmla="*/ 2147483647 w 138"/>
              <a:gd name="T89" fmla="*/ 2147483647 h 126"/>
              <a:gd name="T90" fmla="*/ 2147483647 w 138"/>
              <a:gd name="T91" fmla="*/ 2147483647 h 126"/>
              <a:gd name="T92" fmla="*/ 2147483647 w 138"/>
              <a:gd name="T93" fmla="*/ 2147483647 h 126"/>
              <a:gd name="T94" fmla="*/ 2147483647 w 138"/>
              <a:gd name="T95" fmla="*/ 2147483647 h 126"/>
              <a:gd name="T96" fmla="*/ 2147483647 w 138"/>
              <a:gd name="T97" fmla="*/ 2147483647 h 126"/>
              <a:gd name="T98" fmla="*/ 2147483647 w 138"/>
              <a:gd name="T99" fmla="*/ 2147483647 h 126"/>
              <a:gd name="T100" fmla="*/ 2147483647 w 138"/>
              <a:gd name="T101" fmla="*/ 2147483647 h 126"/>
              <a:gd name="T102" fmla="*/ 2147483647 w 138"/>
              <a:gd name="T103" fmla="*/ 2147483647 h 126"/>
              <a:gd name="T104" fmla="*/ 2147483647 w 138"/>
              <a:gd name="T105" fmla="*/ 2147483647 h 126"/>
              <a:gd name="T106" fmla="*/ 2147483647 w 138"/>
              <a:gd name="T107" fmla="*/ 2147483647 h 126"/>
              <a:gd name="T108" fmla="*/ 2147483647 w 138"/>
              <a:gd name="T109" fmla="*/ 2147483647 h 126"/>
              <a:gd name="T110" fmla="*/ 2147483647 w 138"/>
              <a:gd name="T111" fmla="*/ 2147483647 h 126"/>
              <a:gd name="T112" fmla="*/ 2147483647 w 138"/>
              <a:gd name="T113" fmla="*/ 2147483647 h 1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38" h="126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4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avLst/>
            <a:gdLst>
              <a:gd name="T0" fmla="*/ 2147483647 w 162"/>
              <a:gd name="T1" fmla="*/ 0 h 124"/>
              <a:gd name="T2" fmla="*/ 2147483647 w 162"/>
              <a:gd name="T3" fmla="*/ 2147483647 h 124"/>
              <a:gd name="T4" fmla="*/ 2147483647 w 162"/>
              <a:gd name="T5" fmla="*/ 2147483647 h 124"/>
              <a:gd name="T6" fmla="*/ 2147483647 w 162"/>
              <a:gd name="T7" fmla="*/ 2147483647 h 124"/>
              <a:gd name="T8" fmla="*/ 2147483647 w 162"/>
              <a:gd name="T9" fmla="*/ 2147483647 h 124"/>
              <a:gd name="T10" fmla="*/ 2147483647 w 162"/>
              <a:gd name="T11" fmla="*/ 2147483647 h 124"/>
              <a:gd name="T12" fmla="*/ 2147483647 w 162"/>
              <a:gd name="T13" fmla="*/ 2147483647 h 124"/>
              <a:gd name="T14" fmla="*/ 2147483647 w 162"/>
              <a:gd name="T15" fmla="*/ 0 h 124"/>
              <a:gd name="T16" fmla="*/ 2147483647 w 162"/>
              <a:gd name="T17" fmla="*/ 2147483647 h 124"/>
              <a:gd name="T18" fmla="*/ 2147483647 w 162"/>
              <a:gd name="T19" fmla="*/ 2147483647 h 124"/>
              <a:gd name="T20" fmla="*/ 2147483647 w 162"/>
              <a:gd name="T21" fmla="*/ 2147483647 h 124"/>
              <a:gd name="T22" fmla="*/ 2147483647 w 162"/>
              <a:gd name="T23" fmla="*/ 2147483647 h 124"/>
              <a:gd name="T24" fmla="*/ 2147483647 w 162"/>
              <a:gd name="T25" fmla="*/ 2147483647 h 124"/>
              <a:gd name="T26" fmla="*/ 2147483647 w 162"/>
              <a:gd name="T27" fmla="*/ 2147483647 h 124"/>
              <a:gd name="T28" fmla="*/ 2147483647 w 162"/>
              <a:gd name="T29" fmla="*/ 2147483647 h 124"/>
              <a:gd name="T30" fmla="*/ 2147483647 w 162"/>
              <a:gd name="T31" fmla="*/ 2147483647 h 124"/>
              <a:gd name="T32" fmla="*/ 0 w 162"/>
              <a:gd name="T33" fmla="*/ 2147483647 h 124"/>
              <a:gd name="T34" fmla="*/ 0 w 162"/>
              <a:gd name="T35" fmla="*/ 2147483647 h 124"/>
              <a:gd name="T36" fmla="*/ 0 w 162"/>
              <a:gd name="T37" fmla="*/ 2147483647 h 124"/>
              <a:gd name="T38" fmla="*/ 2147483647 w 162"/>
              <a:gd name="T39" fmla="*/ 2147483647 h 124"/>
              <a:gd name="T40" fmla="*/ 2147483647 w 162"/>
              <a:gd name="T41" fmla="*/ 0 h 124"/>
              <a:gd name="T42" fmla="*/ 2147483647 w 162"/>
              <a:gd name="T43" fmla="*/ 2147483647 h 124"/>
              <a:gd name="T44" fmla="*/ 2147483647 w 162"/>
              <a:gd name="T45" fmla="*/ 2147483647 h 124"/>
              <a:gd name="T46" fmla="*/ 2147483647 w 162"/>
              <a:gd name="T47" fmla="*/ 2147483647 h 124"/>
              <a:gd name="T48" fmla="*/ 2147483647 w 162"/>
              <a:gd name="T49" fmla="*/ 2147483647 h 124"/>
              <a:gd name="T50" fmla="*/ 2147483647 w 162"/>
              <a:gd name="T51" fmla="*/ 2147483647 h 124"/>
              <a:gd name="T52" fmla="*/ 2147483647 w 162"/>
              <a:gd name="T53" fmla="*/ 2147483647 h 124"/>
              <a:gd name="T54" fmla="*/ 2147483647 w 162"/>
              <a:gd name="T55" fmla="*/ 2147483647 h 124"/>
              <a:gd name="T56" fmla="*/ 2147483647 w 162"/>
              <a:gd name="T57" fmla="*/ 2147483647 h 124"/>
              <a:gd name="T58" fmla="*/ 2147483647 w 162"/>
              <a:gd name="T59" fmla="*/ 2147483647 h 124"/>
              <a:gd name="T60" fmla="*/ 2147483647 w 162"/>
              <a:gd name="T61" fmla="*/ 2147483647 h 124"/>
              <a:gd name="T62" fmla="*/ 2147483647 w 162"/>
              <a:gd name="T63" fmla="*/ 2147483647 h 124"/>
              <a:gd name="T64" fmla="*/ 2147483647 w 162"/>
              <a:gd name="T65" fmla="*/ 2147483647 h 124"/>
              <a:gd name="T66" fmla="*/ 2147483647 w 162"/>
              <a:gd name="T67" fmla="*/ 2147483647 h 1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124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5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avLst/>
            <a:gdLst>
              <a:gd name="T0" fmla="*/ 2147483647 w 150"/>
              <a:gd name="T1" fmla="*/ 0 h 98"/>
              <a:gd name="T2" fmla="*/ 2147483647 w 150"/>
              <a:gd name="T3" fmla="*/ 0 h 98"/>
              <a:gd name="T4" fmla="*/ 2147483647 w 150"/>
              <a:gd name="T5" fmla="*/ 2147483647 h 98"/>
              <a:gd name="T6" fmla="*/ 2147483647 w 150"/>
              <a:gd name="T7" fmla="*/ 2147483647 h 98"/>
              <a:gd name="T8" fmla="*/ 2147483647 w 150"/>
              <a:gd name="T9" fmla="*/ 2147483647 h 98"/>
              <a:gd name="T10" fmla="*/ 2147483647 w 150"/>
              <a:gd name="T11" fmla="*/ 2147483647 h 98"/>
              <a:gd name="T12" fmla="*/ 2147483647 w 150"/>
              <a:gd name="T13" fmla="*/ 2147483647 h 98"/>
              <a:gd name="T14" fmla="*/ 2147483647 w 150"/>
              <a:gd name="T15" fmla="*/ 2147483647 h 98"/>
              <a:gd name="T16" fmla="*/ 2147483647 w 150"/>
              <a:gd name="T17" fmla="*/ 2147483647 h 98"/>
              <a:gd name="T18" fmla="*/ 0 w 150"/>
              <a:gd name="T19" fmla="*/ 2147483647 h 98"/>
              <a:gd name="T20" fmla="*/ 2147483647 w 150"/>
              <a:gd name="T21" fmla="*/ 0 h 98"/>
              <a:gd name="T22" fmla="*/ 2147483647 w 150"/>
              <a:gd name="T23" fmla="*/ 2147483647 h 98"/>
              <a:gd name="T24" fmla="*/ 2147483647 w 150"/>
              <a:gd name="T25" fmla="*/ 2147483647 h 98"/>
              <a:gd name="T26" fmla="*/ 2147483647 w 150"/>
              <a:gd name="T27" fmla="*/ 2147483647 h 98"/>
              <a:gd name="T28" fmla="*/ 2147483647 w 150"/>
              <a:gd name="T29" fmla="*/ 2147483647 h 98"/>
              <a:gd name="T30" fmla="*/ 2147483647 w 150"/>
              <a:gd name="T31" fmla="*/ 2147483647 h 98"/>
              <a:gd name="T32" fmla="*/ 2147483647 w 150"/>
              <a:gd name="T33" fmla="*/ 2147483647 h 98"/>
              <a:gd name="T34" fmla="*/ 2147483647 w 150"/>
              <a:gd name="T35" fmla="*/ 2147483647 h 98"/>
              <a:gd name="T36" fmla="*/ 2147483647 w 150"/>
              <a:gd name="T37" fmla="*/ 2147483647 h 98"/>
              <a:gd name="T38" fmla="*/ 2147483647 w 150"/>
              <a:gd name="T39" fmla="*/ 2147483647 h 98"/>
              <a:gd name="T40" fmla="*/ 2147483647 w 150"/>
              <a:gd name="T41" fmla="*/ 2147483647 h 98"/>
              <a:gd name="T42" fmla="*/ 2147483647 w 150"/>
              <a:gd name="T43" fmla="*/ 2147483647 h 98"/>
              <a:gd name="T44" fmla="*/ 2147483647 w 150"/>
              <a:gd name="T45" fmla="*/ 2147483647 h 98"/>
              <a:gd name="T46" fmla="*/ 2147483647 w 150"/>
              <a:gd name="T47" fmla="*/ 2147483647 h 98"/>
              <a:gd name="T48" fmla="*/ 2147483647 w 150"/>
              <a:gd name="T49" fmla="*/ 2147483647 h 98"/>
              <a:gd name="T50" fmla="*/ 2147483647 w 150"/>
              <a:gd name="T51" fmla="*/ 2147483647 h 98"/>
              <a:gd name="T52" fmla="*/ 2147483647 w 150"/>
              <a:gd name="T53" fmla="*/ 2147483647 h 98"/>
              <a:gd name="T54" fmla="*/ 2147483647 w 150"/>
              <a:gd name="T55" fmla="*/ 2147483647 h 98"/>
              <a:gd name="T56" fmla="*/ 2147483647 w 150"/>
              <a:gd name="T57" fmla="*/ 2147483647 h 98"/>
              <a:gd name="T58" fmla="*/ 2147483647 w 150"/>
              <a:gd name="T59" fmla="*/ 2147483647 h 98"/>
              <a:gd name="T60" fmla="*/ 2147483647 w 150"/>
              <a:gd name="T61" fmla="*/ 2147483647 h 98"/>
              <a:gd name="T62" fmla="*/ 2147483647 w 150"/>
              <a:gd name="T63" fmla="*/ 2147483647 h 98"/>
              <a:gd name="T64" fmla="*/ 2147483647 w 150"/>
              <a:gd name="T65" fmla="*/ 2147483647 h 98"/>
              <a:gd name="T66" fmla="*/ 2147483647 w 150"/>
              <a:gd name="T67" fmla="*/ 2147483647 h 98"/>
              <a:gd name="T68" fmla="*/ 2147483647 w 150"/>
              <a:gd name="T69" fmla="*/ 2147483647 h 98"/>
              <a:gd name="T70" fmla="*/ 2147483647 w 150"/>
              <a:gd name="T71" fmla="*/ 2147483647 h 98"/>
              <a:gd name="T72" fmla="*/ 2147483647 w 150"/>
              <a:gd name="T73" fmla="*/ 2147483647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0" h="98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6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avLst/>
            <a:gdLst>
              <a:gd name="T0" fmla="*/ 2147483647 w 174"/>
              <a:gd name="T1" fmla="*/ 2147483647 h 150"/>
              <a:gd name="T2" fmla="*/ 2147483647 w 174"/>
              <a:gd name="T3" fmla="*/ 2147483647 h 150"/>
              <a:gd name="T4" fmla="*/ 2147483647 w 174"/>
              <a:gd name="T5" fmla="*/ 2147483647 h 150"/>
              <a:gd name="T6" fmla="*/ 2147483647 w 174"/>
              <a:gd name="T7" fmla="*/ 2147483647 h 150"/>
              <a:gd name="T8" fmla="*/ 2147483647 w 174"/>
              <a:gd name="T9" fmla="*/ 2147483647 h 150"/>
              <a:gd name="T10" fmla="*/ 2147483647 w 174"/>
              <a:gd name="T11" fmla="*/ 2147483647 h 150"/>
              <a:gd name="T12" fmla="*/ 2147483647 w 174"/>
              <a:gd name="T13" fmla="*/ 2147483647 h 150"/>
              <a:gd name="T14" fmla="*/ 2147483647 w 174"/>
              <a:gd name="T15" fmla="*/ 2147483647 h 150"/>
              <a:gd name="T16" fmla="*/ 2147483647 w 174"/>
              <a:gd name="T17" fmla="*/ 2147483647 h 150"/>
              <a:gd name="T18" fmla="*/ 2147483647 w 174"/>
              <a:gd name="T19" fmla="*/ 2147483647 h 150"/>
              <a:gd name="T20" fmla="*/ 2147483647 w 174"/>
              <a:gd name="T21" fmla="*/ 2147483647 h 150"/>
              <a:gd name="T22" fmla="*/ 2147483647 w 174"/>
              <a:gd name="T23" fmla="*/ 2147483647 h 150"/>
              <a:gd name="T24" fmla="*/ 2147483647 w 174"/>
              <a:gd name="T25" fmla="*/ 2147483647 h 150"/>
              <a:gd name="T26" fmla="*/ 2147483647 w 174"/>
              <a:gd name="T27" fmla="*/ 2147483647 h 150"/>
              <a:gd name="T28" fmla="*/ 2147483647 w 174"/>
              <a:gd name="T29" fmla="*/ 2147483647 h 150"/>
              <a:gd name="T30" fmla="*/ 2147483647 w 174"/>
              <a:gd name="T31" fmla="*/ 2147483647 h 150"/>
              <a:gd name="T32" fmla="*/ 2147483647 w 174"/>
              <a:gd name="T33" fmla="*/ 2147483647 h 150"/>
              <a:gd name="T34" fmla="*/ 2147483647 w 174"/>
              <a:gd name="T35" fmla="*/ 2147483647 h 150"/>
              <a:gd name="T36" fmla="*/ 2147483647 w 174"/>
              <a:gd name="T37" fmla="*/ 0 h 150"/>
              <a:gd name="T38" fmla="*/ 2147483647 w 174"/>
              <a:gd name="T39" fmla="*/ 2147483647 h 150"/>
              <a:gd name="T40" fmla="*/ 0 w 174"/>
              <a:gd name="T41" fmla="*/ 2147483647 h 150"/>
              <a:gd name="T42" fmla="*/ 2147483647 w 174"/>
              <a:gd name="T43" fmla="*/ 2147483647 h 150"/>
              <a:gd name="T44" fmla="*/ 2147483647 w 174"/>
              <a:gd name="T45" fmla="*/ 2147483647 h 150"/>
              <a:gd name="T46" fmla="*/ 2147483647 w 174"/>
              <a:gd name="T47" fmla="*/ 2147483647 h 150"/>
              <a:gd name="T48" fmla="*/ 2147483647 w 174"/>
              <a:gd name="T49" fmla="*/ 2147483647 h 150"/>
              <a:gd name="T50" fmla="*/ 2147483647 w 174"/>
              <a:gd name="T51" fmla="*/ 2147483647 h 150"/>
              <a:gd name="T52" fmla="*/ 2147483647 w 174"/>
              <a:gd name="T53" fmla="*/ 2147483647 h 150"/>
              <a:gd name="T54" fmla="*/ 2147483647 w 174"/>
              <a:gd name="T55" fmla="*/ 2147483647 h 150"/>
              <a:gd name="T56" fmla="*/ 2147483647 w 174"/>
              <a:gd name="T57" fmla="*/ 2147483647 h 150"/>
              <a:gd name="T58" fmla="*/ 2147483647 w 174"/>
              <a:gd name="T59" fmla="*/ 2147483647 h 150"/>
              <a:gd name="T60" fmla="*/ 2147483647 w 174"/>
              <a:gd name="T61" fmla="*/ 2147483647 h 150"/>
              <a:gd name="T62" fmla="*/ 2147483647 w 174"/>
              <a:gd name="T63" fmla="*/ 2147483647 h 150"/>
              <a:gd name="T64" fmla="*/ 2147483647 w 174"/>
              <a:gd name="T65" fmla="*/ 2147483647 h 150"/>
              <a:gd name="T66" fmla="*/ 2147483647 w 174"/>
              <a:gd name="T67" fmla="*/ 2147483647 h 150"/>
              <a:gd name="T68" fmla="*/ 2147483647 w 174"/>
              <a:gd name="T69" fmla="*/ 2147483647 h 150"/>
              <a:gd name="T70" fmla="*/ 2147483647 w 174"/>
              <a:gd name="T71" fmla="*/ 2147483647 h 150"/>
              <a:gd name="T72" fmla="*/ 2147483647 w 174"/>
              <a:gd name="T73" fmla="*/ 2147483647 h 150"/>
              <a:gd name="T74" fmla="*/ 2147483647 w 174"/>
              <a:gd name="T75" fmla="*/ 2147483647 h 150"/>
              <a:gd name="T76" fmla="*/ 2147483647 w 174"/>
              <a:gd name="T77" fmla="*/ 2147483647 h 150"/>
              <a:gd name="T78" fmla="*/ 2147483647 w 174"/>
              <a:gd name="T79" fmla="*/ 2147483647 h 150"/>
              <a:gd name="T80" fmla="*/ 2147483647 w 174"/>
              <a:gd name="T81" fmla="*/ 2147483647 h 150"/>
              <a:gd name="T82" fmla="*/ 2147483647 w 174"/>
              <a:gd name="T83" fmla="*/ 2147483647 h 150"/>
              <a:gd name="T84" fmla="*/ 2147483647 w 174"/>
              <a:gd name="T85" fmla="*/ 2147483647 h 150"/>
              <a:gd name="T86" fmla="*/ 2147483647 w 174"/>
              <a:gd name="T87" fmla="*/ 2147483647 h 150"/>
              <a:gd name="T88" fmla="*/ 2147483647 w 174"/>
              <a:gd name="T89" fmla="*/ 2147483647 h 150"/>
              <a:gd name="T90" fmla="*/ 2147483647 w 174"/>
              <a:gd name="T91" fmla="*/ 2147483647 h 1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50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7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avLst/>
            <a:gdLst>
              <a:gd name="T0" fmla="*/ 2147483647 w 174"/>
              <a:gd name="T1" fmla="*/ 2147483647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0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2147483647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0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0 h 1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8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avLst/>
            <a:gdLst>
              <a:gd name="T0" fmla="*/ 0 w 176"/>
              <a:gd name="T1" fmla="*/ 2147483647 h 156"/>
              <a:gd name="T2" fmla="*/ 2147483647 w 176"/>
              <a:gd name="T3" fmla="*/ 2147483647 h 156"/>
              <a:gd name="T4" fmla="*/ 2147483647 w 176"/>
              <a:gd name="T5" fmla="*/ 2147483647 h 156"/>
              <a:gd name="T6" fmla="*/ 2147483647 w 176"/>
              <a:gd name="T7" fmla="*/ 0 h 156"/>
              <a:gd name="T8" fmla="*/ 2147483647 w 176"/>
              <a:gd name="T9" fmla="*/ 2147483647 h 156"/>
              <a:gd name="T10" fmla="*/ 2147483647 w 176"/>
              <a:gd name="T11" fmla="*/ 2147483647 h 156"/>
              <a:gd name="T12" fmla="*/ 2147483647 w 176"/>
              <a:gd name="T13" fmla="*/ 2147483647 h 156"/>
              <a:gd name="T14" fmla="*/ 2147483647 w 176"/>
              <a:gd name="T15" fmla="*/ 2147483647 h 156"/>
              <a:gd name="T16" fmla="*/ 2147483647 w 176"/>
              <a:gd name="T17" fmla="*/ 2147483647 h 156"/>
              <a:gd name="T18" fmla="*/ 2147483647 w 176"/>
              <a:gd name="T19" fmla="*/ 2147483647 h 156"/>
              <a:gd name="T20" fmla="*/ 2147483647 w 176"/>
              <a:gd name="T21" fmla="*/ 2147483647 h 156"/>
              <a:gd name="T22" fmla="*/ 2147483647 w 176"/>
              <a:gd name="T23" fmla="*/ 2147483647 h 156"/>
              <a:gd name="T24" fmla="*/ 2147483647 w 176"/>
              <a:gd name="T25" fmla="*/ 0 h 156"/>
              <a:gd name="T26" fmla="*/ 2147483647 w 176"/>
              <a:gd name="T27" fmla="*/ 2147483647 h 156"/>
              <a:gd name="T28" fmla="*/ 2147483647 w 176"/>
              <a:gd name="T29" fmla="*/ 2147483647 h 156"/>
              <a:gd name="T30" fmla="*/ 2147483647 w 176"/>
              <a:gd name="T31" fmla="*/ 2147483647 h 156"/>
              <a:gd name="T32" fmla="*/ 2147483647 w 176"/>
              <a:gd name="T33" fmla="*/ 2147483647 h 156"/>
              <a:gd name="T34" fmla="*/ 2147483647 w 176"/>
              <a:gd name="T35" fmla="*/ 2147483647 h 156"/>
              <a:gd name="T36" fmla="*/ 2147483647 w 176"/>
              <a:gd name="T37" fmla="*/ 2147483647 h 156"/>
              <a:gd name="T38" fmla="*/ 2147483647 w 176"/>
              <a:gd name="T39" fmla="*/ 2147483647 h 156"/>
              <a:gd name="T40" fmla="*/ 2147483647 w 176"/>
              <a:gd name="T41" fmla="*/ 2147483647 h 156"/>
              <a:gd name="T42" fmla="*/ 2147483647 w 176"/>
              <a:gd name="T43" fmla="*/ 2147483647 h 156"/>
              <a:gd name="T44" fmla="*/ 2147483647 w 176"/>
              <a:gd name="T45" fmla="*/ 2147483647 h 156"/>
              <a:gd name="T46" fmla="*/ 0 w 176"/>
              <a:gd name="T47" fmla="*/ 2147483647 h 156"/>
              <a:gd name="T48" fmla="*/ 0 w 176"/>
              <a:gd name="T49" fmla="*/ 2147483647 h 156"/>
              <a:gd name="T50" fmla="*/ 2147483647 w 176"/>
              <a:gd name="T51" fmla="*/ 2147483647 h 156"/>
              <a:gd name="T52" fmla="*/ 2147483647 w 176"/>
              <a:gd name="T53" fmla="*/ 2147483647 h 156"/>
              <a:gd name="T54" fmla="*/ 2147483647 w 176"/>
              <a:gd name="T55" fmla="*/ 2147483647 h 156"/>
              <a:gd name="T56" fmla="*/ 2147483647 w 176"/>
              <a:gd name="T57" fmla="*/ 2147483647 h 156"/>
              <a:gd name="T58" fmla="*/ 2147483647 w 176"/>
              <a:gd name="T59" fmla="*/ 2147483647 h 156"/>
              <a:gd name="T60" fmla="*/ 2147483647 w 176"/>
              <a:gd name="T61" fmla="*/ 2147483647 h 156"/>
              <a:gd name="T62" fmla="*/ 2147483647 w 176"/>
              <a:gd name="T63" fmla="*/ 2147483647 h 156"/>
              <a:gd name="T64" fmla="*/ 2147483647 w 176"/>
              <a:gd name="T65" fmla="*/ 2147483647 h 156"/>
              <a:gd name="T66" fmla="*/ 2147483647 w 176"/>
              <a:gd name="T67" fmla="*/ 2147483647 h 156"/>
              <a:gd name="T68" fmla="*/ 2147483647 w 176"/>
              <a:gd name="T69" fmla="*/ 2147483647 h 156"/>
              <a:gd name="T70" fmla="*/ 2147483647 w 176"/>
              <a:gd name="T71" fmla="*/ 2147483647 h 156"/>
              <a:gd name="T72" fmla="*/ 2147483647 w 176"/>
              <a:gd name="T73" fmla="*/ 2147483647 h 156"/>
              <a:gd name="T74" fmla="*/ 2147483647 w 176"/>
              <a:gd name="T75" fmla="*/ 2147483647 h 156"/>
              <a:gd name="T76" fmla="*/ 2147483647 w 176"/>
              <a:gd name="T77" fmla="*/ 2147483647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6" h="15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9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avLst/>
            <a:gdLst>
              <a:gd name="T0" fmla="*/ 2147483647 w 150"/>
              <a:gd name="T1" fmla="*/ 2147483647 h 176"/>
              <a:gd name="T2" fmla="*/ 2147483647 w 150"/>
              <a:gd name="T3" fmla="*/ 2147483647 h 176"/>
              <a:gd name="T4" fmla="*/ 2147483647 w 150"/>
              <a:gd name="T5" fmla="*/ 2147483647 h 176"/>
              <a:gd name="T6" fmla="*/ 2147483647 w 150"/>
              <a:gd name="T7" fmla="*/ 2147483647 h 176"/>
              <a:gd name="T8" fmla="*/ 2147483647 w 150"/>
              <a:gd name="T9" fmla="*/ 2147483647 h 176"/>
              <a:gd name="T10" fmla="*/ 2147483647 w 150"/>
              <a:gd name="T11" fmla="*/ 2147483647 h 176"/>
              <a:gd name="T12" fmla="*/ 2147483647 w 150"/>
              <a:gd name="T13" fmla="*/ 2147483647 h 176"/>
              <a:gd name="T14" fmla="*/ 2147483647 w 150"/>
              <a:gd name="T15" fmla="*/ 2147483647 h 176"/>
              <a:gd name="T16" fmla="*/ 2147483647 w 150"/>
              <a:gd name="T17" fmla="*/ 2147483647 h 176"/>
              <a:gd name="T18" fmla="*/ 2147483647 w 150"/>
              <a:gd name="T19" fmla="*/ 2147483647 h 176"/>
              <a:gd name="T20" fmla="*/ 0 w 150"/>
              <a:gd name="T21" fmla="*/ 2147483647 h 176"/>
              <a:gd name="T22" fmla="*/ 0 w 150"/>
              <a:gd name="T23" fmla="*/ 2147483647 h 176"/>
              <a:gd name="T24" fmla="*/ 0 w 150"/>
              <a:gd name="T25" fmla="*/ 2147483647 h 176"/>
              <a:gd name="T26" fmla="*/ 0 w 150"/>
              <a:gd name="T27" fmla="*/ 2147483647 h 176"/>
              <a:gd name="T28" fmla="*/ 2147483647 w 150"/>
              <a:gd name="T29" fmla="*/ 2147483647 h 176"/>
              <a:gd name="T30" fmla="*/ 2147483647 w 150"/>
              <a:gd name="T31" fmla="*/ 2147483647 h 176"/>
              <a:gd name="T32" fmla="*/ 2147483647 w 150"/>
              <a:gd name="T33" fmla="*/ 2147483647 h 176"/>
              <a:gd name="T34" fmla="*/ 2147483647 w 150"/>
              <a:gd name="T35" fmla="*/ 2147483647 h 176"/>
              <a:gd name="T36" fmla="*/ 2147483647 w 150"/>
              <a:gd name="T37" fmla="*/ 2147483647 h 176"/>
              <a:gd name="T38" fmla="*/ 2147483647 w 150"/>
              <a:gd name="T39" fmla="*/ 2147483647 h 176"/>
              <a:gd name="T40" fmla="*/ 2147483647 w 150"/>
              <a:gd name="T41" fmla="*/ 2147483647 h 176"/>
              <a:gd name="T42" fmla="*/ 2147483647 w 150"/>
              <a:gd name="T43" fmla="*/ 2147483647 h 176"/>
              <a:gd name="T44" fmla="*/ 2147483647 w 150"/>
              <a:gd name="T45" fmla="*/ 2147483647 h 176"/>
              <a:gd name="T46" fmla="*/ 2147483647 w 150"/>
              <a:gd name="T47" fmla="*/ 2147483647 h 176"/>
              <a:gd name="T48" fmla="*/ 2147483647 w 150"/>
              <a:gd name="T49" fmla="*/ 0 h 176"/>
              <a:gd name="T50" fmla="*/ 2147483647 w 150"/>
              <a:gd name="T51" fmla="*/ 0 h 176"/>
              <a:gd name="T52" fmla="*/ 2147483647 w 150"/>
              <a:gd name="T53" fmla="*/ 2147483647 h 176"/>
              <a:gd name="T54" fmla="*/ 2147483647 w 150"/>
              <a:gd name="T55" fmla="*/ 2147483647 h 176"/>
              <a:gd name="T56" fmla="*/ 2147483647 w 150"/>
              <a:gd name="T57" fmla="*/ 2147483647 h 176"/>
              <a:gd name="T58" fmla="*/ 2147483647 w 150"/>
              <a:gd name="T59" fmla="*/ 2147483647 h 176"/>
              <a:gd name="T60" fmla="*/ 2147483647 w 150"/>
              <a:gd name="T61" fmla="*/ 2147483647 h 176"/>
              <a:gd name="T62" fmla="*/ 2147483647 w 150"/>
              <a:gd name="T63" fmla="*/ 2147483647 h 176"/>
              <a:gd name="T64" fmla="*/ 2147483647 w 150"/>
              <a:gd name="T65" fmla="*/ 2147483647 h 176"/>
              <a:gd name="T66" fmla="*/ 2147483647 w 150"/>
              <a:gd name="T67" fmla="*/ 2147483647 h 176"/>
              <a:gd name="T68" fmla="*/ 2147483647 w 150"/>
              <a:gd name="T69" fmla="*/ 2147483647 h 176"/>
              <a:gd name="T70" fmla="*/ 2147483647 w 150"/>
              <a:gd name="T71" fmla="*/ 2147483647 h 176"/>
              <a:gd name="T72" fmla="*/ 2147483647 w 150"/>
              <a:gd name="T73" fmla="*/ 2147483647 h 176"/>
              <a:gd name="T74" fmla="*/ 2147483647 w 150"/>
              <a:gd name="T75" fmla="*/ 2147483647 h 176"/>
              <a:gd name="T76" fmla="*/ 2147483647 w 150"/>
              <a:gd name="T77" fmla="*/ 2147483647 h 176"/>
              <a:gd name="T78" fmla="*/ 2147483647 w 150"/>
              <a:gd name="T79" fmla="*/ 2147483647 h 176"/>
              <a:gd name="T80" fmla="*/ 2147483647 w 150"/>
              <a:gd name="T81" fmla="*/ 2147483647 h 176"/>
              <a:gd name="T82" fmla="*/ 2147483647 w 150"/>
              <a:gd name="T83" fmla="*/ 2147483647 h 176"/>
              <a:gd name="T84" fmla="*/ 2147483647 w 150"/>
              <a:gd name="T85" fmla="*/ 2147483647 h 176"/>
              <a:gd name="T86" fmla="*/ 2147483647 w 150"/>
              <a:gd name="T87" fmla="*/ 2147483647 h 176"/>
              <a:gd name="T88" fmla="*/ 2147483647 w 150"/>
              <a:gd name="T89" fmla="*/ 2147483647 h 176"/>
              <a:gd name="T90" fmla="*/ 2147483647 w 150"/>
              <a:gd name="T91" fmla="*/ 2147483647 h 176"/>
              <a:gd name="T92" fmla="*/ 2147483647 w 150"/>
              <a:gd name="T93" fmla="*/ 2147483647 h 176"/>
              <a:gd name="T94" fmla="*/ 2147483647 w 150"/>
              <a:gd name="T95" fmla="*/ 2147483647 h 176"/>
              <a:gd name="T96" fmla="*/ 2147483647 w 150"/>
              <a:gd name="T97" fmla="*/ 2147483647 h 176"/>
              <a:gd name="T98" fmla="*/ 2147483647 w 150"/>
              <a:gd name="T99" fmla="*/ 2147483647 h 176"/>
              <a:gd name="T100" fmla="*/ 2147483647 w 150"/>
              <a:gd name="T101" fmla="*/ 214748364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0" h="176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0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avLst/>
            <a:gdLst>
              <a:gd name="T0" fmla="*/ 2147483647 w 158"/>
              <a:gd name="T1" fmla="*/ 2147483647 h 174"/>
              <a:gd name="T2" fmla="*/ 2147483647 w 158"/>
              <a:gd name="T3" fmla="*/ 2147483647 h 174"/>
              <a:gd name="T4" fmla="*/ 0 w 158"/>
              <a:gd name="T5" fmla="*/ 2147483647 h 174"/>
              <a:gd name="T6" fmla="*/ 0 w 158"/>
              <a:gd name="T7" fmla="*/ 2147483647 h 174"/>
              <a:gd name="T8" fmla="*/ 2147483647 w 158"/>
              <a:gd name="T9" fmla="*/ 2147483647 h 174"/>
              <a:gd name="T10" fmla="*/ 2147483647 w 158"/>
              <a:gd name="T11" fmla="*/ 2147483647 h 174"/>
              <a:gd name="T12" fmla="*/ 2147483647 w 158"/>
              <a:gd name="T13" fmla="*/ 2147483647 h 174"/>
              <a:gd name="T14" fmla="*/ 2147483647 w 158"/>
              <a:gd name="T15" fmla="*/ 2147483647 h 174"/>
              <a:gd name="T16" fmla="*/ 2147483647 w 158"/>
              <a:gd name="T17" fmla="*/ 2147483647 h 174"/>
              <a:gd name="T18" fmla="*/ 2147483647 w 158"/>
              <a:gd name="T19" fmla="*/ 2147483647 h 174"/>
              <a:gd name="T20" fmla="*/ 2147483647 w 158"/>
              <a:gd name="T21" fmla="*/ 2147483647 h 174"/>
              <a:gd name="T22" fmla="*/ 2147483647 w 158"/>
              <a:gd name="T23" fmla="*/ 2147483647 h 174"/>
              <a:gd name="T24" fmla="*/ 2147483647 w 158"/>
              <a:gd name="T25" fmla="*/ 2147483647 h 174"/>
              <a:gd name="T26" fmla="*/ 2147483647 w 158"/>
              <a:gd name="T27" fmla="*/ 2147483647 h 174"/>
              <a:gd name="T28" fmla="*/ 2147483647 w 158"/>
              <a:gd name="T29" fmla="*/ 0 h 174"/>
              <a:gd name="T30" fmla="*/ 2147483647 w 158"/>
              <a:gd name="T31" fmla="*/ 2147483647 h 174"/>
              <a:gd name="T32" fmla="*/ 2147483647 w 158"/>
              <a:gd name="T33" fmla="*/ 2147483647 h 174"/>
              <a:gd name="T34" fmla="*/ 2147483647 w 158"/>
              <a:gd name="T35" fmla="*/ 2147483647 h 174"/>
              <a:gd name="T36" fmla="*/ 2147483647 w 158"/>
              <a:gd name="T37" fmla="*/ 2147483647 h 174"/>
              <a:gd name="T38" fmla="*/ 2147483647 w 158"/>
              <a:gd name="T39" fmla="*/ 2147483647 h 174"/>
              <a:gd name="T40" fmla="*/ 2147483647 w 158"/>
              <a:gd name="T41" fmla="*/ 2147483647 h 174"/>
              <a:gd name="T42" fmla="*/ 2147483647 w 158"/>
              <a:gd name="T43" fmla="*/ 2147483647 h 174"/>
              <a:gd name="T44" fmla="*/ 2147483647 w 158"/>
              <a:gd name="T45" fmla="*/ 2147483647 h 174"/>
              <a:gd name="T46" fmla="*/ 2147483647 w 158"/>
              <a:gd name="T47" fmla="*/ 2147483647 h 174"/>
              <a:gd name="T48" fmla="*/ 2147483647 w 158"/>
              <a:gd name="T49" fmla="*/ 2147483647 h 174"/>
              <a:gd name="T50" fmla="*/ 2147483647 w 158"/>
              <a:gd name="T51" fmla="*/ 2147483647 h 174"/>
              <a:gd name="T52" fmla="*/ 2147483647 w 158"/>
              <a:gd name="T53" fmla="*/ 2147483647 h 174"/>
              <a:gd name="T54" fmla="*/ 2147483647 w 158"/>
              <a:gd name="T55" fmla="*/ 2147483647 h 174"/>
              <a:gd name="T56" fmla="*/ 2147483647 w 158"/>
              <a:gd name="T57" fmla="*/ 2147483647 h 174"/>
              <a:gd name="T58" fmla="*/ 2147483647 w 158"/>
              <a:gd name="T59" fmla="*/ 2147483647 h 174"/>
              <a:gd name="T60" fmla="*/ 2147483647 w 158"/>
              <a:gd name="T61" fmla="*/ 2147483647 h 174"/>
              <a:gd name="T62" fmla="*/ 2147483647 w 158"/>
              <a:gd name="T63" fmla="*/ 2147483647 h 174"/>
              <a:gd name="T64" fmla="*/ 2147483647 w 158"/>
              <a:gd name="T65" fmla="*/ 2147483647 h 174"/>
              <a:gd name="T66" fmla="*/ 2147483647 w 158"/>
              <a:gd name="T67" fmla="*/ 2147483647 h 174"/>
              <a:gd name="T68" fmla="*/ 2147483647 w 158"/>
              <a:gd name="T69" fmla="*/ 2147483647 h 174"/>
              <a:gd name="T70" fmla="*/ 2147483647 w 158"/>
              <a:gd name="T71" fmla="*/ 2147483647 h 174"/>
              <a:gd name="T72" fmla="*/ 2147483647 w 158"/>
              <a:gd name="T73" fmla="*/ 2147483647 h 174"/>
              <a:gd name="T74" fmla="*/ 2147483647 w 158"/>
              <a:gd name="T75" fmla="*/ 2147483647 h 174"/>
              <a:gd name="T76" fmla="*/ 2147483647 w 158"/>
              <a:gd name="T77" fmla="*/ 2147483647 h 174"/>
              <a:gd name="T78" fmla="*/ 2147483647 w 158"/>
              <a:gd name="T79" fmla="*/ 2147483647 h 174"/>
              <a:gd name="T80" fmla="*/ 2147483647 w 158"/>
              <a:gd name="T81" fmla="*/ 2147483647 h 174"/>
              <a:gd name="T82" fmla="*/ 2147483647 w 158"/>
              <a:gd name="T83" fmla="*/ 2147483647 h 1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74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1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avLst/>
            <a:gdLst>
              <a:gd name="T0" fmla="*/ 2147483647 w 152"/>
              <a:gd name="T1" fmla="*/ 0 h 108"/>
              <a:gd name="T2" fmla="*/ 2147483647 w 152"/>
              <a:gd name="T3" fmla="*/ 0 h 108"/>
              <a:gd name="T4" fmla="*/ 2147483647 w 152"/>
              <a:gd name="T5" fmla="*/ 2147483647 h 108"/>
              <a:gd name="T6" fmla="*/ 2147483647 w 152"/>
              <a:gd name="T7" fmla="*/ 2147483647 h 108"/>
              <a:gd name="T8" fmla="*/ 2147483647 w 152"/>
              <a:gd name="T9" fmla="*/ 2147483647 h 108"/>
              <a:gd name="T10" fmla="*/ 2147483647 w 152"/>
              <a:gd name="T11" fmla="*/ 0 h 108"/>
              <a:gd name="T12" fmla="*/ 2147483647 w 152"/>
              <a:gd name="T13" fmla="*/ 0 h 108"/>
              <a:gd name="T14" fmla="*/ 2147483647 w 152"/>
              <a:gd name="T15" fmla="*/ 2147483647 h 108"/>
              <a:gd name="T16" fmla="*/ 2147483647 w 152"/>
              <a:gd name="T17" fmla="*/ 2147483647 h 108"/>
              <a:gd name="T18" fmla="*/ 2147483647 w 152"/>
              <a:gd name="T19" fmla="*/ 2147483647 h 108"/>
              <a:gd name="T20" fmla="*/ 2147483647 w 152"/>
              <a:gd name="T21" fmla="*/ 2147483647 h 108"/>
              <a:gd name="T22" fmla="*/ 2147483647 w 152"/>
              <a:gd name="T23" fmla="*/ 2147483647 h 108"/>
              <a:gd name="T24" fmla="*/ 2147483647 w 152"/>
              <a:gd name="T25" fmla="*/ 2147483647 h 108"/>
              <a:gd name="T26" fmla="*/ 0 w 152"/>
              <a:gd name="T27" fmla="*/ 2147483647 h 108"/>
              <a:gd name="T28" fmla="*/ 0 w 152"/>
              <a:gd name="T29" fmla="*/ 2147483647 h 108"/>
              <a:gd name="T30" fmla="*/ 2147483647 w 152"/>
              <a:gd name="T31" fmla="*/ 2147483647 h 108"/>
              <a:gd name="T32" fmla="*/ 2147483647 w 152"/>
              <a:gd name="T33" fmla="*/ 2147483647 h 108"/>
              <a:gd name="T34" fmla="*/ 2147483647 w 152"/>
              <a:gd name="T35" fmla="*/ 2147483647 h 108"/>
              <a:gd name="T36" fmla="*/ 2147483647 w 152"/>
              <a:gd name="T37" fmla="*/ 2147483647 h 108"/>
              <a:gd name="T38" fmla="*/ 2147483647 w 152"/>
              <a:gd name="T39" fmla="*/ 2147483647 h 108"/>
              <a:gd name="T40" fmla="*/ 2147483647 w 152"/>
              <a:gd name="T41" fmla="*/ 2147483647 h 108"/>
              <a:gd name="T42" fmla="*/ 2147483647 w 152"/>
              <a:gd name="T43" fmla="*/ 2147483647 h 108"/>
              <a:gd name="T44" fmla="*/ 2147483647 w 152"/>
              <a:gd name="T45" fmla="*/ 2147483647 h 1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2" h="108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2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avLst/>
            <a:gdLst>
              <a:gd name="T0" fmla="*/ 0 w 134"/>
              <a:gd name="T1" fmla="*/ 0 h 150"/>
              <a:gd name="T2" fmla="*/ 2147483647 w 134"/>
              <a:gd name="T3" fmla="*/ 0 h 150"/>
              <a:gd name="T4" fmla="*/ 2147483647 w 134"/>
              <a:gd name="T5" fmla="*/ 2147483647 h 150"/>
              <a:gd name="T6" fmla="*/ 2147483647 w 134"/>
              <a:gd name="T7" fmla="*/ 2147483647 h 150"/>
              <a:gd name="T8" fmla="*/ 2147483647 w 134"/>
              <a:gd name="T9" fmla="*/ 2147483647 h 150"/>
              <a:gd name="T10" fmla="*/ 2147483647 w 134"/>
              <a:gd name="T11" fmla="*/ 2147483647 h 150"/>
              <a:gd name="T12" fmla="*/ 2147483647 w 134"/>
              <a:gd name="T13" fmla="*/ 2147483647 h 150"/>
              <a:gd name="T14" fmla="*/ 2147483647 w 134"/>
              <a:gd name="T15" fmla="*/ 2147483647 h 150"/>
              <a:gd name="T16" fmla="*/ 2147483647 w 134"/>
              <a:gd name="T17" fmla="*/ 2147483647 h 150"/>
              <a:gd name="T18" fmla="*/ 2147483647 w 134"/>
              <a:gd name="T19" fmla="*/ 2147483647 h 150"/>
              <a:gd name="T20" fmla="*/ 2147483647 w 134"/>
              <a:gd name="T21" fmla="*/ 2147483647 h 150"/>
              <a:gd name="T22" fmla="*/ 0 w 134"/>
              <a:gd name="T23" fmla="*/ 2147483647 h 150"/>
              <a:gd name="T24" fmla="*/ 0 w 134"/>
              <a:gd name="T25" fmla="*/ 0 h 150"/>
              <a:gd name="T26" fmla="*/ 0 w 134"/>
              <a:gd name="T27" fmla="*/ 0 h 150"/>
              <a:gd name="T28" fmla="*/ 2147483647 w 134"/>
              <a:gd name="T29" fmla="*/ 2147483647 h 150"/>
              <a:gd name="T30" fmla="*/ 2147483647 w 134"/>
              <a:gd name="T31" fmla="*/ 2147483647 h 150"/>
              <a:gd name="T32" fmla="*/ 2147483647 w 134"/>
              <a:gd name="T33" fmla="*/ 2147483647 h 150"/>
              <a:gd name="T34" fmla="*/ 2147483647 w 134"/>
              <a:gd name="T35" fmla="*/ 2147483647 h 150"/>
              <a:gd name="T36" fmla="*/ 2147483647 w 134"/>
              <a:gd name="T37" fmla="*/ 2147483647 h 150"/>
              <a:gd name="T38" fmla="*/ 2147483647 w 134"/>
              <a:gd name="T39" fmla="*/ 2147483647 h 150"/>
              <a:gd name="T40" fmla="*/ 2147483647 w 134"/>
              <a:gd name="T41" fmla="*/ 2147483647 h 150"/>
              <a:gd name="T42" fmla="*/ 2147483647 w 134"/>
              <a:gd name="T43" fmla="*/ 2147483647 h 150"/>
              <a:gd name="T44" fmla="*/ 2147483647 w 134"/>
              <a:gd name="T45" fmla="*/ 2147483647 h 150"/>
              <a:gd name="T46" fmla="*/ 2147483647 w 134"/>
              <a:gd name="T47" fmla="*/ 2147483647 h 150"/>
              <a:gd name="T48" fmla="*/ 2147483647 w 134"/>
              <a:gd name="T49" fmla="*/ 2147483647 h 150"/>
              <a:gd name="T50" fmla="*/ 2147483647 w 134"/>
              <a:gd name="T51" fmla="*/ 2147483647 h 150"/>
              <a:gd name="T52" fmla="*/ 2147483647 w 134"/>
              <a:gd name="T53" fmla="*/ 2147483647 h 150"/>
              <a:gd name="T54" fmla="*/ 2147483647 w 134"/>
              <a:gd name="T55" fmla="*/ 2147483647 h 150"/>
              <a:gd name="T56" fmla="*/ 2147483647 w 134"/>
              <a:gd name="T57" fmla="*/ 2147483647 h 150"/>
              <a:gd name="T58" fmla="*/ 2147483647 w 134"/>
              <a:gd name="T59" fmla="*/ 2147483647 h 150"/>
              <a:gd name="T60" fmla="*/ 2147483647 w 134"/>
              <a:gd name="T61" fmla="*/ 2147483647 h 150"/>
              <a:gd name="T62" fmla="*/ 2147483647 w 134"/>
              <a:gd name="T63" fmla="*/ 2147483647 h 150"/>
              <a:gd name="T64" fmla="*/ 2147483647 w 134"/>
              <a:gd name="T65" fmla="*/ 2147483647 h 150"/>
              <a:gd name="T66" fmla="*/ 2147483647 w 134"/>
              <a:gd name="T67" fmla="*/ 2147483647 h 150"/>
              <a:gd name="T68" fmla="*/ 2147483647 w 134"/>
              <a:gd name="T69" fmla="*/ 2147483647 h 150"/>
              <a:gd name="T70" fmla="*/ 2147483647 w 134"/>
              <a:gd name="T71" fmla="*/ 2147483647 h 150"/>
              <a:gd name="T72" fmla="*/ 2147483647 w 134"/>
              <a:gd name="T73" fmla="*/ 2147483647 h 150"/>
              <a:gd name="T74" fmla="*/ 2147483647 w 134"/>
              <a:gd name="T75" fmla="*/ 2147483647 h 150"/>
              <a:gd name="T76" fmla="*/ 2147483647 w 134"/>
              <a:gd name="T77" fmla="*/ 2147483647 h 150"/>
              <a:gd name="T78" fmla="*/ 2147483647 w 134"/>
              <a:gd name="T79" fmla="*/ 2147483647 h 150"/>
              <a:gd name="T80" fmla="*/ 2147483647 w 134"/>
              <a:gd name="T81" fmla="*/ 2147483647 h 150"/>
              <a:gd name="T82" fmla="*/ 2147483647 w 134"/>
              <a:gd name="T83" fmla="*/ 2147483647 h 150"/>
              <a:gd name="T84" fmla="*/ 2147483647 w 134"/>
              <a:gd name="T85" fmla="*/ 2147483647 h 150"/>
              <a:gd name="T86" fmla="*/ 2147483647 w 134"/>
              <a:gd name="T87" fmla="*/ 2147483647 h 150"/>
              <a:gd name="T88" fmla="*/ 2147483647 w 134"/>
              <a:gd name="T89" fmla="*/ 2147483647 h 150"/>
              <a:gd name="T90" fmla="*/ 2147483647 w 134"/>
              <a:gd name="T91" fmla="*/ 2147483647 h 150"/>
              <a:gd name="T92" fmla="*/ 2147483647 w 134"/>
              <a:gd name="T93" fmla="*/ 214748364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50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3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4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5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0 w 162"/>
              <a:gd name="T83" fmla="*/ 2147483647 h 138"/>
              <a:gd name="T84" fmla="*/ 0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2147483647 w 162"/>
              <a:gd name="T101" fmla="*/ 2147483647 h 138"/>
              <a:gd name="T102" fmla="*/ 2147483647 w 162"/>
              <a:gd name="T103" fmla="*/ 2147483647 h 138"/>
              <a:gd name="T104" fmla="*/ 2147483647 w 162"/>
              <a:gd name="T105" fmla="*/ 2147483647 h 138"/>
              <a:gd name="T106" fmla="*/ 2147483647 w 162"/>
              <a:gd name="T107" fmla="*/ 2147483647 h 138"/>
              <a:gd name="T108" fmla="*/ 2147483647 w 162"/>
              <a:gd name="T109" fmla="*/ 2147483647 h 138"/>
              <a:gd name="T110" fmla="*/ 2147483647 w 162"/>
              <a:gd name="T111" fmla="*/ 2147483647 h 138"/>
              <a:gd name="T112" fmla="*/ 2147483647 w 162"/>
              <a:gd name="T113" fmla="*/ 2147483647 h 138"/>
              <a:gd name="T114" fmla="*/ 2147483647 w 162"/>
              <a:gd name="T115" fmla="*/ 2147483647 h 138"/>
              <a:gd name="T116" fmla="*/ 2147483647 w 162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38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6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avLst/>
            <a:gdLst>
              <a:gd name="T0" fmla="*/ 2147483647 w 138"/>
              <a:gd name="T1" fmla="*/ 2147483647 h 160"/>
              <a:gd name="T2" fmla="*/ 2147483647 w 138"/>
              <a:gd name="T3" fmla="*/ 2147483647 h 160"/>
              <a:gd name="T4" fmla="*/ 2147483647 w 138"/>
              <a:gd name="T5" fmla="*/ 2147483647 h 160"/>
              <a:gd name="T6" fmla="*/ 2147483647 w 138"/>
              <a:gd name="T7" fmla="*/ 2147483647 h 160"/>
              <a:gd name="T8" fmla="*/ 2147483647 w 138"/>
              <a:gd name="T9" fmla="*/ 2147483647 h 160"/>
              <a:gd name="T10" fmla="*/ 2147483647 w 138"/>
              <a:gd name="T11" fmla="*/ 2147483647 h 160"/>
              <a:gd name="T12" fmla="*/ 2147483647 w 138"/>
              <a:gd name="T13" fmla="*/ 2147483647 h 160"/>
              <a:gd name="T14" fmla="*/ 2147483647 w 138"/>
              <a:gd name="T15" fmla="*/ 2147483647 h 160"/>
              <a:gd name="T16" fmla="*/ 2147483647 w 138"/>
              <a:gd name="T17" fmla="*/ 2147483647 h 160"/>
              <a:gd name="T18" fmla="*/ 2147483647 w 138"/>
              <a:gd name="T19" fmla="*/ 2147483647 h 160"/>
              <a:gd name="T20" fmla="*/ 2147483647 w 138"/>
              <a:gd name="T21" fmla="*/ 2147483647 h 160"/>
              <a:gd name="T22" fmla="*/ 2147483647 w 138"/>
              <a:gd name="T23" fmla="*/ 2147483647 h 160"/>
              <a:gd name="T24" fmla="*/ 2147483647 w 138"/>
              <a:gd name="T25" fmla="*/ 2147483647 h 160"/>
              <a:gd name="T26" fmla="*/ 2147483647 w 138"/>
              <a:gd name="T27" fmla="*/ 2147483647 h 160"/>
              <a:gd name="T28" fmla="*/ 2147483647 w 138"/>
              <a:gd name="T29" fmla="*/ 2147483647 h 160"/>
              <a:gd name="T30" fmla="*/ 2147483647 w 138"/>
              <a:gd name="T31" fmla="*/ 0 h 160"/>
              <a:gd name="T32" fmla="*/ 2147483647 w 138"/>
              <a:gd name="T33" fmla="*/ 2147483647 h 160"/>
              <a:gd name="T34" fmla="*/ 2147483647 w 138"/>
              <a:gd name="T35" fmla="*/ 2147483647 h 160"/>
              <a:gd name="T36" fmla="*/ 2147483647 w 138"/>
              <a:gd name="T37" fmla="*/ 2147483647 h 160"/>
              <a:gd name="T38" fmla="*/ 2147483647 w 138"/>
              <a:gd name="T39" fmla="*/ 2147483647 h 160"/>
              <a:gd name="T40" fmla="*/ 0 w 138"/>
              <a:gd name="T41" fmla="*/ 2147483647 h 160"/>
              <a:gd name="T42" fmla="*/ 2147483647 w 138"/>
              <a:gd name="T43" fmla="*/ 2147483647 h 160"/>
              <a:gd name="T44" fmla="*/ 2147483647 w 138"/>
              <a:gd name="T45" fmla="*/ 2147483647 h 160"/>
              <a:gd name="T46" fmla="*/ 2147483647 w 138"/>
              <a:gd name="T47" fmla="*/ 2147483647 h 160"/>
              <a:gd name="T48" fmla="*/ 2147483647 w 138"/>
              <a:gd name="T49" fmla="*/ 2147483647 h 160"/>
              <a:gd name="T50" fmla="*/ 2147483647 w 138"/>
              <a:gd name="T51" fmla="*/ 2147483647 h 160"/>
              <a:gd name="T52" fmla="*/ 2147483647 w 138"/>
              <a:gd name="T53" fmla="*/ 2147483647 h 160"/>
              <a:gd name="T54" fmla="*/ 2147483647 w 138"/>
              <a:gd name="T55" fmla="*/ 2147483647 h 160"/>
              <a:gd name="T56" fmla="*/ 2147483647 w 138"/>
              <a:gd name="T57" fmla="*/ 2147483647 h 160"/>
              <a:gd name="T58" fmla="*/ 2147483647 w 138"/>
              <a:gd name="T59" fmla="*/ 2147483647 h 160"/>
              <a:gd name="T60" fmla="*/ 2147483647 w 138"/>
              <a:gd name="T61" fmla="*/ 2147483647 h 160"/>
              <a:gd name="T62" fmla="*/ 2147483647 w 138"/>
              <a:gd name="T63" fmla="*/ 2147483647 h 160"/>
              <a:gd name="T64" fmla="*/ 2147483647 w 138"/>
              <a:gd name="T65" fmla="*/ 2147483647 h 160"/>
              <a:gd name="T66" fmla="*/ 2147483647 w 138"/>
              <a:gd name="T67" fmla="*/ 2147483647 h 160"/>
              <a:gd name="T68" fmla="*/ 2147483647 w 138"/>
              <a:gd name="T69" fmla="*/ 2147483647 h 160"/>
              <a:gd name="T70" fmla="*/ 2147483647 w 138"/>
              <a:gd name="T71" fmla="*/ 2147483647 h 160"/>
              <a:gd name="T72" fmla="*/ 2147483647 w 138"/>
              <a:gd name="T73" fmla="*/ 2147483647 h 160"/>
              <a:gd name="T74" fmla="*/ 2147483647 w 138"/>
              <a:gd name="T75" fmla="*/ 2147483647 h 160"/>
              <a:gd name="T76" fmla="*/ 2147483647 w 138"/>
              <a:gd name="T77" fmla="*/ 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8" h="160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7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avLst/>
            <a:gdLst>
              <a:gd name="T0" fmla="*/ 2147483647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2147483647 w 148"/>
              <a:gd name="T7" fmla="*/ 2147483647 h 164"/>
              <a:gd name="T8" fmla="*/ 2147483647 w 148"/>
              <a:gd name="T9" fmla="*/ 2147483647 h 164"/>
              <a:gd name="T10" fmla="*/ 2147483647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2147483647 h 164"/>
              <a:gd name="T22" fmla="*/ 2147483647 w 148"/>
              <a:gd name="T23" fmla="*/ 2147483647 h 164"/>
              <a:gd name="T24" fmla="*/ 0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2147483647 w 148"/>
              <a:gd name="T59" fmla="*/ 2147483647 h 164"/>
              <a:gd name="T60" fmla="*/ 2147483647 w 148"/>
              <a:gd name="T61" fmla="*/ 2147483647 h 164"/>
              <a:gd name="T62" fmla="*/ 2147483647 w 148"/>
              <a:gd name="T63" fmla="*/ 2147483647 h 164"/>
              <a:gd name="T64" fmla="*/ 2147483647 w 148"/>
              <a:gd name="T65" fmla="*/ 2147483647 h 164"/>
              <a:gd name="T66" fmla="*/ 2147483647 w 148"/>
              <a:gd name="T67" fmla="*/ 2147483647 h 164"/>
              <a:gd name="T68" fmla="*/ 2147483647 w 148"/>
              <a:gd name="T69" fmla="*/ 2147483647 h 164"/>
              <a:gd name="T70" fmla="*/ 2147483647 w 148"/>
              <a:gd name="T71" fmla="*/ 2147483647 h 164"/>
              <a:gd name="T72" fmla="*/ 2147483647 w 148"/>
              <a:gd name="T73" fmla="*/ 2147483647 h 164"/>
              <a:gd name="T74" fmla="*/ 2147483647 w 148"/>
              <a:gd name="T75" fmla="*/ 2147483647 h 164"/>
              <a:gd name="T76" fmla="*/ 2147483647 w 148"/>
              <a:gd name="T77" fmla="*/ 2147483647 h 164"/>
              <a:gd name="T78" fmla="*/ 2147483647 w 148"/>
              <a:gd name="T79" fmla="*/ 2147483647 h 164"/>
              <a:gd name="T80" fmla="*/ 2147483647 w 148"/>
              <a:gd name="T81" fmla="*/ 2147483647 h 164"/>
              <a:gd name="T82" fmla="*/ 2147483647 w 148"/>
              <a:gd name="T83" fmla="*/ 2147483647 h 164"/>
              <a:gd name="T84" fmla="*/ 2147483647 w 148"/>
              <a:gd name="T85" fmla="*/ 2147483647 h 164"/>
              <a:gd name="T86" fmla="*/ 2147483647 w 148"/>
              <a:gd name="T87" fmla="*/ 2147483647 h 164"/>
              <a:gd name="T88" fmla="*/ 2147483647 w 148"/>
              <a:gd name="T89" fmla="*/ 2147483647 h 164"/>
              <a:gd name="T90" fmla="*/ 2147483647 w 148"/>
              <a:gd name="T91" fmla="*/ 2147483647 h 1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8" h="164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8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avLst/>
            <a:gdLst>
              <a:gd name="T0" fmla="*/ 2147483647 w 138"/>
              <a:gd name="T1" fmla="*/ 2147483647 h 154"/>
              <a:gd name="T2" fmla="*/ 2147483647 w 138"/>
              <a:gd name="T3" fmla="*/ 2147483647 h 154"/>
              <a:gd name="T4" fmla="*/ 2147483647 w 138"/>
              <a:gd name="T5" fmla="*/ 2147483647 h 154"/>
              <a:gd name="T6" fmla="*/ 2147483647 w 138"/>
              <a:gd name="T7" fmla="*/ 2147483647 h 154"/>
              <a:gd name="T8" fmla="*/ 2147483647 w 138"/>
              <a:gd name="T9" fmla="*/ 2147483647 h 154"/>
              <a:gd name="T10" fmla="*/ 2147483647 w 138"/>
              <a:gd name="T11" fmla="*/ 2147483647 h 154"/>
              <a:gd name="T12" fmla="*/ 2147483647 w 138"/>
              <a:gd name="T13" fmla="*/ 2147483647 h 154"/>
              <a:gd name="T14" fmla="*/ 2147483647 w 138"/>
              <a:gd name="T15" fmla="*/ 2147483647 h 154"/>
              <a:gd name="T16" fmla="*/ 2147483647 w 138"/>
              <a:gd name="T17" fmla="*/ 2147483647 h 154"/>
              <a:gd name="T18" fmla="*/ 2147483647 w 138"/>
              <a:gd name="T19" fmla="*/ 2147483647 h 154"/>
              <a:gd name="T20" fmla="*/ 2147483647 w 138"/>
              <a:gd name="T21" fmla="*/ 2147483647 h 154"/>
              <a:gd name="T22" fmla="*/ 2147483647 w 138"/>
              <a:gd name="T23" fmla="*/ 2147483647 h 154"/>
              <a:gd name="T24" fmla="*/ 2147483647 w 138"/>
              <a:gd name="T25" fmla="*/ 0 h 154"/>
              <a:gd name="T26" fmla="*/ 2147483647 w 138"/>
              <a:gd name="T27" fmla="*/ 0 h 154"/>
              <a:gd name="T28" fmla="*/ 2147483647 w 138"/>
              <a:gd name="T29" fmla="*/ 2147483647 h 154"/>
              <a:gd name="T30" fmla="*/ 2147483647 w 138"/>
              <a:gd name="T31" fmla="*/ 2147483647 h 154"/>
              <a:gd name="T32" fmla="*/ 2147483647 w 138"/>
              <a:gd name="T33" fmla="*/ 2147483647 h 154"/>
              <a:gd name="T34" fmla="*/ 2147483647 w 138"/>
              <a:gd name="T35" fmla="*/ 2147483647 h 154"/>
              <a:gd name="T36" fmla="*/ 2147483647 w 138"/>
              <a:gd name="T37" fmla="*/ 2147483647 h 154"/>
              <a:gd name="T38" fmla="*/ 2147483647 w 138"/>
              <a:gd name="T39" fmla="*/ 2147483647 h 154"/>
              <a:gd name="T40" fmla="*/ 2147483647 w 138"/>
              <a:gd name="T41" fmla="*/ 2147483647 h 154"/>
              <a:gd name="T42" fmla="*/ 2147483647 w 138"/>
              <a:gd name="T43" fmla="*/ 2147483647 h 154"/>
              <a:gd name="T44" fmla="*/ 2147483647 w 138"/>
              <a:gd name="T45" fmla="*/ 2147483647 h 154"/>
              <a:gd name="T46" fmla="*/ 0 w 138"/>
              <a:gd name="T47" fmla="*/ 2147483647 h 154"/>
              <a:gd name="T48" fmla="*/ 2147483647 w 138"/>
              <a:gd name="T49" fmla="*/ 2147483647 h 154"/>
              <a:gd name="T50" fmla="*/ 2147483647 w 138"/>
              <a:gd name="T51" fmla="*/ 2147483647 h 154"/>
              <a:gd name="T52" fmla="*/ 2147483647 w 138"/>
              <a:gd name="T53" fmla="*/ 2147483647 h 154"/>
              <a:gd name="T54" fmla="*/ 2147483647 w 138"/>
              <a:gd name="T55" fmla="*/ 2147483647 h 154"/>
              <a:gd name="T56" fmla="*/ 2147483647 w 138"/>
              <a:gd name="T57" fmla="*/ 2147483647 h 154"/>
              <a:gd name="T58" fmla="*/ 2147483647 w 138"/>
              <a:gd name="T59" fmla="*/ 2147483647 h 154"/>
              <a:gd name="T60" fmla="*/ 2147483647 w 138"/>
              <a:gd name="T61" fmla="*/ 2147483647 h 154"/>
              <a:gd name="T62" fmla="*/ 2147483647 w 138"/>
              <a:gd name="T63" fmla="*/ 2147483647 h 154"/>
              <a:gd name="T64" fmla="*/ 2147483647 w 138"/>
              <a:gd name="T65" fmla="*/ 2147483647 h 154"/>
              <a:gd name="T66" fmla="*/ 2147483647 w 138"/>
              <a:gd name="T67" fmla="*/ 2147483647 h 154"/>
              <a:gd name="T68" fmla="*/ 2147483647 w 138"/>
              <a:gd name="T69" fmla="*/ 2147483647 h 154"/>
              <a:gd name="T70" fmla="*/ 2147483647 w 138"/>
              <a:gd name="T71" fmla="*/ 2147483647 h 154"/>
              <a:gd name="T72" fmla="*/ 2147483647 w 138"/>
              <a:gd name="T73" fmla="*/ 2147483647 h 154"/>
              <a:gd name="T74" fmla="*/ 2147483647 w 138"/>
              <a:gd name="T75" fmla="*/ 2147483647 h 154"/>
              <a:gd name="T76" fmla="*/ 2147483647 w 138"/>
              <a:gd name="T77" fmla="*/ 2147483647 h 154"/>
              <a:gd name="T78" fmla="*/ 2147483647 w 138"/>
              <a:gd name="T79" fmla="*/ 2147483647 h 154"/>
              <a:gd name="T80" fmla="*/ 2147483647 w 138"/>
              <a:gd name="T81" fmla="*/ 2147483647 h 154"/>
              <a:gd name="T82" fmla="*/ 2147483647 w 138"/>
              <a:gd name="T83" fmla="*/ 2147483647 h 154"/>
              <a:gd name="T84" fmla="*/ 2147483647 w 138"/>
              <a:gd name="T85" fmla="*/ 2147483647 h 154"/>
              <a:gd name="T86" fmla="*/ 2147483647 w 138"/>
              <a:gd name="T87" fmla="*/ 2147483647 h 154"/>
              <a:gd name="T88" fmla="*/ 2147483647 w 138"/>
              <a:gd name="T89" fmla="*/ 2147483647 h 154"/>
              <a:gd name="T90" fmla="*/ 2147483647 w 138"/>
              <a:gd name="T91" fmla="*/ 2147483647 h 154"/>
              <a:gd name="T92" fmla="*/ 2147483647 w 138"/>
              <a:gd name="T93" fmla="*/ 2147483647 h 154"/>
              <a:gd name="T94" fmla="*/ 2147483647 w 138"/>
              <a:gd name="T95" fmla="*/ 2147483647 h 154"/>
              <a:gd name="T96" fmla="*/ 2147483647 w 138"/>
              <a:gd name="T97" fmla="*/ 2147483647 h 154"/>
              <a:gd name="T98" fmla="*/ 2147483647 w 138"/>
              <a:gd name="T99" fmla="*/ 2147483647 h 154"/>
              <a:gd name="T100" fmla="*/ 2147483647 w 138"/>
              <a:gd name="T101" fmla="*/ 2147483647 h 154"/>
              <a:gd name="T102" fmla="*/ 2147483647 w 138"/>
              <a:gd name="T103" fmla="*/ 2147483647 h 154"/>
              <a:gd name="T104" fmla="*/ 2147483647 w 138"/>
              <a:gd name="T105" fmla="*/ 2147483647 h 154"/>
              <a:gd name="T106" fmla="*/ 2147483647 w 138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8" h="154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9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avLst/>
            <a:gdLst>
              <a:gd name="T0" fmla="*/ 2147483647 w 124"/>
              <a:gd name="T1" fmla="*/ 2147483647 h 188"/>
              <a:gd name="T2" fmla="*/ 2147483647 w 124"/>
              <a:gd name="T3" fmla="*/ 2147483647 h 188"/>
              <a:gd name="T4" fmla="*/ 2147483647 w 124"/>
              <a:gd name="T5" fmla="*/ 2147483647 h 188"/>
              <a:gd name="T6" fmla="*/ 2147483647 w 124"/>
              <a:gd name="T7" fmla="*/ 2147483647 h 188"/>
              <a:gd name="T8" fmla="*/ 2147483647 w 124"/>
              <a:gd name="T9" fmla="*/ 2147483647 h 188"/>
              <a:gd name="T10" fmla="*/ 2147483647 w 124"/>
              <a:gd name="T11" fmla="*/ 2147483647 h 188"/>
              <a:gd name="T12" fmla="*/ 2147483647 w 124"/>
              <a:gd name="T13" fmla="*/ 2147483647 h 188"/>
              <a:gd name="T14" fmla="*/ 2147483647 w 124"/>
              <a:gd name="T15" fmla="*/ 2147483647 h 188"/>
              <a:gd name="T16" fmla="*/ 2147483647 w 124"/>
              <a:gd name="T17" fmla="*/ 2147483647 h 188"/>
              <a:gd name="T18" fmla="*/ 2147483647 w 124"/>
              <a:gd name="T19" fmla="*/ 2147483647 h 188"/>
              <a:gd name="T20" fmla="*/ 2147483647 w 124"/>
              <a:gd name="T21" fmla="*/ 2147483647 h 188"/>
              <a:gd name="T22" fmla="*/ 2147483647 w 124"/>
              <a:gd name="T23" fmla="*/ 2147483647 h 188"/>
              <a:gd name="T24" fmla="*/ 2147483647 w 124"/>
              <a:gd name="T25" fmla="*/ 2147483647 h 188"/>
              <a:gd name="T26" fmla="*/ 2147483647 w 124"/>
              <a:gd name="T27" fmla="*/ 2147483647 h 188"/>
              <a:gd name="T28" fmla="*/ 2147483647 w 124"/>
              <a:gd name="T29" fmla="*/ 2147483647 h 188"/>
              <a:gd name="T30" fmla="*/ 2147483647 w 124"/>
              <a:gd name="T31" fmla="*/ 2147483647 h 188"/>
              <a:gd name="T32" fmla="*/ 2147483647 w 124"/>
              <a:gd name="T33" fmla="*/ 2147483647 h 188"/>
              <a:gd name="T34" fmla="*/ 2147483647 w 124"/>
              <a:gd name="T35" fmla="*/ 2147483647 h 188"/>
              <a:gd name="T36" fmla="*/ 2147483647 w 124"/>
              <a:gd name="T37" fmla="*/ 2147483647 h 188"/>
              <a:gd name="T38" fmla="*/ 2147483647 w 124"/>
              <a:gd name="T39" fmla="*/ 2147483647 h 188"/>
              <a:gd name="T40" fmla="*/ 2147483647 w 124"/>
              <a:gd name="T41" fmla="*/ 2147483647 h 188"/>
              <a:gd name="T42" fmla="*/ 2147483647 w 124"/>
              <a:gd name="T43" fmla="*/ 2147483647 h 188"/>
              <a:gd name="T44" fmla="*/ 2147483647 w 124"/>
              <a:gd name="T45" fmla="*/ 2147483647 h 188"/>
              <a:gd name="T46" fmla="*/ 2147483647 w 124"/>
              <a:gd name="T47" fmla="*/ 2147483647 h 188"/>
              <a:gd name="T48" fmla="*/ 2147483647 w 124"/>
              <a:gd name="T49" fmla="*/ 2147483647 h 188"/>
              <a:gd name="T50" fmla="*/ 2147483647 w 124"/>
              <a:gd name="T51" fmla="*/ 2147483647 h 188"/>
              <a:gd name="T52" fmla="*/ 2147483647 w 124"/>
              <a:gd name="T53" fmla="*/ 2147483647 h 188"/>
              <a:gd name="T54" fmla="*/ 2147483647 w 124"/>
              <a:gd name="T55" fmla="*/ 2147483647 h 188"/>
              <a:gd name="T56" fmla="*/ 2147483647 w 124"/>
              <a:gd name="T57" fmla="*/ 2147483647 h 188"/>
              <a:gd name="T58" fmla="*/ 2147483647 w 124"/>
              <a:gd name="T59" fmla="*/ 2147483647 h 188"/>
              <a:gd name="T60" fmla="*/ 2147483647 w 124"/>
              <a:gd name="T61" fmla="*/ 2147483647 h 188"/>
              <a:gd name="T62" fmla="*/ 2147483647 w 124"/>
              <a:gd name="T63" fmla="*/ 2147483647 h 188"/>
              <a:gd name="T64" fmla="*/ 2147483647 w 124"/>
              <a:gd name="T65" fmla="*/ 2147483647 h 188"/>
              <a:gd name="T66" fmla="*/ 2147483647 w 124"/>
              <a:gd name="T67" fmla="*/ 2147483647 h 188"/>
              <a:gd name="T68" fmla="*/ 2147483647 w 124"/>
              <a:gd name="T69" fmla="*/ 2147483647 h 188"/>
              <a:gd name="T70" fmla="*/ 2147483647 w 124"/>
              <a:gd name="T71" fmla="*/ 2147483647 h 188"/>
              <a:gd name="T72" fmla="*/ 2147483647 w 124"/>
              <a:gd name="T73" fmla="*/ 2147483647 h 188"/>
              <a:gd name="T74" fmla="*/ 2147483647 w 124"/>
              <a:gd name="T75" fmla="*/ 2147483647 h 188"/>
              <a:gd name="T76" fmla="*/ 2147483647 w 124"/>
              <a:gd name="T77" fmla="*/ 2147483647 h 188"/>
              <a:gd name="T78" fmla="*/ 2147483647 w 124"/>
              <a:gd name="T79" fmla="*/ 2147483647 h 188"/>
              <a:gd name="T80" fmla="*/ 2147483647 w 124"/>
              <a:gd name="T81" fmla="*/ 2147483647 h 188"/>
              <a:gd name="T82" fmla="*/ 2147483647 w 124"/>
              <a:gd name="T83" fmla="*/ 2147483647 h 188"/>
              <a:gd name="T84" fmla="*/ 2147483647 w 124"/>
              <a:gd name="T85" fmla="*/ 2147483647 h 188"/>
              <a:gd name="T86" fmla="*/ 2147483647 w 124"/>
              <a:gd name="T87" fmla="*/ 2147483647 h 188"/>
              <a:gd name="T88" fmla="*/ 2147483647 w 124"/>
              <a:gd name="T89" fmla="*/ 2147483647 h 188"/>
              <a:gd name="T90" fmla="*/ 2147483647 w 124"/>
              <a:gd name="T91" fmla="*/ 2147483647 h 188"/>
              <a:gd name="T92" fmla="*/ 2147483647 w 124"/>
              <a:gd name="T93" fmla="*/ 2147483647 h 188"/>
              <a:gd name="T94" fmla="*/ 2147483647 w 124"/>
              <a:gd name="T95" fmla="*/ 2147483647 h 188"/>
              <a:gd name="T96" fmla="*/ 2147483647 w 124"/>
              <a:gd name="T97" fmla="*/ 2147483647 h 188"/>
              <a:gd name="T98" fmla="*/ 2147483647 w 124"/>
              <a:gd name="T99" fmla="*/ 2147483647 h 1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4" h="188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0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avLst/>
            <a:gdLst>
              <a:gd name="T0" fmla="*/ 2147483647 w 140"/>
              <a:gd name="T1" fmla="*/ 2147483647 h 152"/>
              <a:gd name="T2" fmla="*/ 2147483647 w 140"/>
              <a:gd name="T3" fmla="*/ 2147483647 h 152"/>
              <a:gd name="T4" fmla="*/ 2147483647 w 140"/>
              <a:gd name="T5" fmla="*/ 2147483647 h 152"/>
              <a:gd name="T6" fmla="*/ 2147483647 w 140"/>
              <a:gd name="T7" fmla="*/ 2147483647 h 152"/>
              <a:gd name="T8" fmla="*/ 2147483647 w 140"/>
              <a:gd name="T9" fmla="*/ 2147483647 h 152"/>
              <a:gd name="T10" fmla="*/ 2147483647 w 140"/>
              <a:gd name="T11" fmla="*/ 2147483647 h 152"/>
              <a:gd name="T12" fmla="*/ 2147483647 w 140"/>
              <a:gd name="T13" fmla="*/ 2147483647 h 152"/>
              <a:gd name="T14" fmla="*/ 2147483647 w 140"/>
              <a:gd name="T15" fmla="*/ 2147483647 h 152"/>
              <a:gd name="T16" fmla="*/ 2147483647 w 140"/>
              <a:gd name="T17" fmla="*/ 2147483647 h 152"/>
              <a:gd name="T18" fmla="*/ 2147483647 w 140"/>
              <a:gd name="T19" fmla="*/ 2147483647 h 152"/>
              <a:gd name="T20" fmla="*/ 2147483647 w 140"/>
              <a:gd name="T21" fmla="*/ 2147483647 h 152"/>
              <a:gd name="T22" fmla="*/ 2147483647 w 140"/>
              <a:gd name="T23" fmla="*/ 2147483647 h 152"/>
              <a:gd name="T24" fmla="*/ 2147483647 w 140"/>
              <a:gd name="T25" fmla="*/ 2147483647 h 152"/>
              <a:gd name="T26" fmla="*/ 2147483647 w 140"/>
              <a:gd name="T27" fmla="*/ 2147483647 h 152"/>
              <a:gd name="T28" fmla="*/ 2147483647 w 140"/>
              <a:gd name="T29" fmla="*/ 2147483647 h 152"/>
              <a:gd name="T30" fmla="*/ 2147483647 w 140"/>
              <a:gd name="T31" fmla="*/ 2147483647 h 152"/>
              <a:gd name="T32" fmla="*/ 2147483647 w 140"/>
              <a:gd name="T33" fmla="*/ 2147483647 h 152"/>
              <a:gd name="T34" fmla="*/ 2147483647 w 140"/>
              <a:gd name="T35" fmla="*/ 2147483647 h 152"/>
              <a:gd name="T36" fmla="*/ 2147483647 w 140"/>
              <a:gd name="T37" fmla="*/ 2147483647 h 152"/>
              <a:gd name="T38" fmla="*/ 2147483647 w 140"/>
              <a:gd name="T39" fmla="*/ 2147483647 h 152"/>
              <a:gd name="T40" fmla="*/ 2147483647 w 140"/>
              <a:gd name="T41" fmla="*/ 2147483647 h 152"/>
              <a:gd name="T42" fmla="*/ 2147483647 w 140"/>
              <a:gd name="T43" fmla="*/ 2147483647 h 152"/>
              <a:gd name="T44" fmla="*/ 2147483647 w 140"/>
              <a:gd name="T45" fmla="*/ 2147483647 h 152"/>
              <a:gd name="T46" fmla="*/ 2147483647 w 140"/>
              <a:gd name="T47" fmla="*/ 2147483647 h 152"/>
              <a:gd name="T48" fmla="*/ 2147483647 w 140"/>
              <a:gd name="T49" fmla="*/ 2147483647 h 152"/>
              <a:gd name="T50" fmla="*/ 2147483647 w 140"/>
              <a:gd name="T51" fmla="*/ 2147483647 h 152"/>
              <a:gd name="T52" fmla="*/ 2147483647 w 140"/>
              <a:gd name="T53" fmla="*/ 2147483647 h 152"/>
              <a:gd name="T54" fmla="*/ 2147483647 w 140"/>
              <a:gd name="T55" fmla="*/ 2147483647 h 152"/>
              <a:gd name="T56" fmla="*/ 2147483647 w 140"/>
              <a:gd name="T57" fmla="*/ 2147483647 h 152"/>
              <a:gd name="T58" fmla="*/ 2147483647 w 140"/>
              <a:gd name="T59" fmla="*/ 2147483647 h 152"/>
              <a:gd name="T60" fmla="*/ 2147483647 w 140"/>
              <a:gd name="T61" fmla="*/ 2147483647 h 152"/>
              <a:gd name="T62" fmla="*/ 2147483647 w 140"/>
              <a:gd name="T63" fmla="*/ 2147483647 h 152"/>
              <a:gd name="T64" fmla="*/ 2147483647 w 140"/>
              <a:gd name="T65" fmla="*/ 2147483647 h 152"/>
              <a:gd name="T66" fmla="*/ 2147483647 w 140"/>
              <a:gd name="T67" fmla="*/ 2147483647 h 152"/>
              <a:gd name="T68" fmla="*/ 2147483647 w 140"/>
              <a:gd name="T69" fmla="*/ 2147483647 h 152"/>
              <a:gd name="T70" fmla="*/ 2147483647 w 140"/>
              <a:gd name="T71" fmla="*/ 2147483647 h 152"/>
              <a:gd name="T72" fmla="*/ 2147483647 w 140"/>
              <a:gd name="T73" fmla="*/ 2147483647 h 152"/>
              <a:gd name="T74" fmla="*/ 2147483647 w 140"/>
              <a:gd name="T75" fmla="*/ 2147483647 h 152"/>
              <a:gd name="T76" fmla="*/ 2147483647 w 140"/>
              <a:gd name="T77" fmla="*/ 2147483647 h 152"/>
              <a:gd name="T78" fmla="*/ 2147483647 w 140"/>
              <a:gd name="T79" fmla="*/ 2147483647 h 152"/>
              <a:gd name="T80" fmla="*/ 2147483647 w 140"/>
              <a:gd name="T81" fmla="*/ 2147483647 h 152"/>
              <a:gd name="T82" fmla="*/ 2147483647 w 140"/>
              <a:gd name="T83" fmla="*/ 2147483647 h 152"/>
              <a:gd name="T84" fmla="*/ 2147483647 w 140"/>
              <a:gd name="T85" fmla="*/ 2147483647 h 152"/>
              <a:gd name="T86" fmla="*/ 2147483647 w 140"/>
              <a:gd name="T87" fmla="*/ 2147483647 h 152"/>
              <a:gd name="T88" fmla="*/ 2147483647 w 140"/>
              <a:gd name="T89" fmla="*/ 2147483647 h 152"/>
              <a:gd name="T90" fmla="*/ 2147483647 w 140"/>
              <a:gd name="T91" fmla="*/ 0 h 152"/>
              <a:gd name="T92" fmla="*/ 2147483647 w 140"/>
              <a:gd name="T93" fmla="*/ 2147483647 h 152"/>
              <a:gd name="T94" fmla="*/ 2147483647 w 140"/>
              <a:gd name="T95" fmla="*/ 2147483647 h 152"/>
              <a:gd name="T96" fmla="*/ 2147483647 w 140"/>
              <a:gd name="T97" fmla="*/ 2147483647 h 152"/>
              <a:gd name="T98" fmla="*/ 2147483647 w 140"/>
              <a:gd name="T99" fmla="*/ 2147483647 h 152"/>
              <a:gd name="T100" fmla="*/ 2147483647 w 140"/>
              <a:gd name="T101" fmla="*/ 2147483647 h 152"/>
              <a:gd name="T102" fmla="*/ 0 w 140"/>
              <a:gd name="T103" fmla="*/ 2147483647 h 152"/>
              <a:gd name="T104" fmla="*/ 0 w 140"/>
              <a:gd name="T105" fmla="*/ 0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0" h="152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1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2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avLst/>
            <a:gdLst>
              <a:gd name="T0" fmla="*/ 0 w 160"/>
              <a:gd name="T1" fmla="*/ 0 h 160"/>
              <a:gd name="T2" fmla="*/ 2147483647 w 160"/>
              <a:gd name="T3" fmla="*/ 0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0 w 160"/>
              <a:gd name="T15" fmla="*/ 2147483647 h 160"/>
              <a:gd name="T16" fmla="*/ 0 w 160"/>
              <a:gd name="T17" fmla="*/ 0 h 160"/>
              <a:gd name="T18" fmla="*/ 0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3" name="Freeform 194"/>
          <p:cNvSpPr>
            <a:spLocks/>
          </p:cNvSpPr>
          <p:nvPr/>
        </p:nvSpPr>
        <p:spPr bwMode="auto">
          <a:xfrm>
            <a:off x="9282113" y="382588"/>
            <a:ext cx="495300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4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5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6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0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2147483647 h 152"/>
              <a:gd name="T60" fmla="*/ 2147483647 w 138"/>
              <a:gd name="T61" fmla="*/ 2147483647 h 152"/>
              <a:gd name="T62" fmla="*/ 2147483647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0 w 138"/>
              <a:gd name="T77" fmla="*/ 2147483647 h 152"/>
              <a:gd name="T78" fmla="*/ 0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2147483647 w 138"/>
              <a:gd name="T95" fmla="*/ 2147483647 h 152"/>
              <a:gd name="T96" fmla="*/ 2147483647 w 138"/>
              <a:gd name="T97" fmla="*/ 2147483647 h 152"/>
              <a:gd name="T98" fmla="*/ 2147483647 w 138"/>
              <a:gd name="T99" fmla="*/ 2147483647 h 1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8" h="152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7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avLst/>
            <a:gdLst>
              <a:gd name="T0" fmla="*/ 2147483647 w 180"/>
              <a:gd name="T1" fmla="*/ 2147483647 h 132"/>
              <a:gd name="T2" fmla="*/ 2147483647 w 180"/>
              <a:gd name="T3" fmla="*/ 2147483647 h 132"/>
              <a:gd name="T4" fmla="*/ 0 w 180"/>
              <a:gd name="T5" fmla="*/ 2147483647 h 132"/>
              <a:gd name="T6" fmla="*/ 2147483647 w 180"/>
              <a:gd name="T7" fmla="*/ 2147483647 h 132"/>
              <a:gd name="T8" fmla="*/ 2147483647 w 180"/>
              <a:gd name="T9" fmla="*/ 2147483647 h 132"/>
              <a:gd name="T10" fmla="*/ 2147483647 w 180"/>
              <a:gd name="T11" fmla="*/ 2147483647 h 132"/>
              <a:gd name="T12" fmla="*/ 2147483647 w 180"/>
              <a:gd name="T13" fmla="*/ 2147483647 h 132"/>
              <a:gd name="T14" fmla="*/ 2147483647 w 180"/>
              <a:gd name="T15" fmla="*/ 2147483647 h 132"/>
              <a:gd name="T16" fmla="*/ 2147483647 w 180"/>
              <a:gd name="T17" fmla="*/ 2147483647 h 132"/>
              <a:gd name="T18" fmla="*/ 2147483647 w 180"/>
              <a:gd name="T19" fmla="*/ 2147483647 h 132"/>
              <a:gd name="T20" fmla="*/ 2147483647 w 180"/>
              <a:gd name="T21" fmla="*/ 2147483647 h 132"/>
              <a:gd name="T22" fmla="*/ 2147483647 w 180"/>
              <a:gd name="T23" fmla="*/ 2147483647 h 132"/>
              <a:gd name="T24" fmla="*/ 2147483647 w 180"/>
              <a:gd name="T25" fmla="*/ 2147483647 h 132"/>
              <a:gd name="T26" fmla="*/ 2147483647 w 180"/>
              <a:gd name="T27" fmla="*/ 2147483647 h 132"/>
              <a:gd name="T28" fmla="*/ 2147483647 w 180"/>
              <a:gd name="T29" fmla="*/ 2147483647 h 132"/>
              <a:gd name="T30" fmla="*/ 2147483647 w 180"/>
              <a:gd name="T31" fmla="*/ 2147483647 h 132"/>
              <a:gd name="T32" fmla="*/ 2147483647 w 180"/>
              <a:gd name="T33" fmla="*/ 2147483647 h 132"/>
              <a:gd name="T34" fmla="*/ 2147483647 w 180"/>
              <a:gd name="T35" fmla="*/ 2147483647 h 132"/>
              <a:gd name="T36" fmla="*/ 2147483647 w 180"/>
              <a:gd name="T37" fmla="*/ 2147483647 h 132"/>
              <a:gd name="T38" fmla="*/ 2147483647 w 180"/>
              <a:gd name="T39" fmla="*/ 2147483647 h 132"/>
              <a:gd name="T40" fmla="*/ 2147483647 w 180"/>
              <a:gd name="T41" fmla="*/ 2147483647 h 132"/>
              <a:gd name="T42" fmla="*/ 2147483647 w 180"/>
              <a:gd name="T43" fmla="*/ 2147483647 h 132"/>
              <a:gd name="T44" fmla="*/ 2147483647 w 180"/>
              <a:gd name="T45" fmla="*/ 0 h 132"/>
              <a:gd name="T46" fmla="*/ 2147483647 w 180"/>
              <a:gd name="T47" fmla="*/ 2147483647 h 132"/>
              <a:gd name="T48" fmla="*/ 2147483647 w 180"/>
              <a:gd name="T49" fmla="*/ 2147483647 h 132"/>
              <a:gd name="T50" fmla="*/ 2147483647 w 180"/>
              <a:gd name="T51" fmla="*/ 2147483647 h 132"/>
              <a:gd name="T52" fmla="*/ 2147483647 w 180"/>
              <a:gd name="T53" fmla="*/ 2147483647 h 132"/>
              <a:gd name="T54" fmla="*/ 2147483647 w 180"/>
              <a:gd name="T55" fmla="*/ 2147483647 h 132"/>
              <a:gd name="T56" fmla="*/ 2147483647 w 180"/>
              <a:gd name="T57" fmla="*/ 2147483647 h 132"/>
              <a:gd name="T58" fmla="*/ 2147483647 w 180"/>
              <a:gd name="T59" fmla="*/ 2147483647 h 132"/>
              <a:gd name="T60" fmla="*/ 2147483647 w 180"/>
              <a:gd name="T61" fmla="*/ 2147483647 h 132"/>
              <a:gd name="T62" fmla="*/ 2147483647 w 180"/>
              <a:gd name="T63" fmla="*/ 2147483647 h 132"/>
              <a:gd name="T64" fmla="*/ 2147483647 w 180"/>
              <a:gd name="T65" fmla="*/ 2147483647 h 132"/>
              <a:gd name="T66" fmla="*/ 2147483647 w 180"/>
              <a:gd name="T67" fmla="*/ 2147483647 h 132"/>
              <a:gd name="T68" fmla="*/ 2147483647 w 180"/>
              <a:gd name="T69" fmla="*/ 2147483647 h 132"/>
              <a:gd name="T70" fmla="*/ 2147483647 w 180"/>
              <a:gd name="T71" fmla="*/ 2147483647 h 132"/>
              <a:gd name="T72" fmla="*/ 2147483647 w 180"/>
              <a:gd name="T73" fmla="*/ 2147483647 h 132"/>
              <a:gd name="T74" fmla="*/ 2147483647 w 180"/>
              <a:gd name="T75" fmla="*/ 2147483647 h 132"/>
              <a:gd name="T76" fmla="*/ 2147483647 w 180"/>
              <a:gd name="T77" fmla="*/ 2147483647 h 132"/>
              <a:gd name="T78" fmla="*/ 2147483647 w 180"/>
              <a:gd name="T79" fmla="*/ 2147483647 h 132"/>
              <a:gd name="T80" fmla="*/ 2147483647 w 180"/>
              <a:gd name="T81" fmla="*/ 2147483647 h 132"/>
              <a:gd name="T82" fmla="*/ 2147483647 w 180"/>
              <a:gd name="T83" fmla="*/ 2147483647 h 132"/>
              <a:gd name="T84" fmla="*/ 2147483647 w 180"/>
              <a:gd name="T85" fmla="*/ 2147483647 h 132"/>
              <a:gd name="T86" fmla="*/ 2147483647 w 180"/>
              <a:gd name="T87" fmla="*/ 2147483647 h 132"/>
              <a:gd name="T88" fmla="*/ 2147483647 w 180"/>
              <a:gd name="T89" fmla="*/ 2147483647 h 132"/>
              <a:gd name="T90" fmla="*/ 2147483647 w 180"/>
              <a:gd name="T91" fmla="*/ 2147483647 h 132"/>
              <a:gd name="T92" fmla="*/ 2147483647 w 180"/>
              <a:gd name="T93" fmla="*/ 2147483647 h 132"/>
              <a:gd name="T94" fmla="*/ 2147483647 w 180"/>
              <a:gd name="T95" fmla="*/ 2147483647 h 132"/>
              <a:gd name="T96" fmla="*/ 2147483647 w 180"/>
              <a:gd name="T97" fmla="*/ 2147483647 h 132"/>
              <a:gd name="T98" fmla="*/ 2147483647 w 180"/>
              <a:gd name="T99" fmla="*/ 2147483647 h 132"/>
              <a:gd name="T100" fmla="*/ 2147483647 w 180"/>
              <a:gd name="T101" fmla="*/ 2147483647 h 132"/>
              <a:gd name="T102" fmla="*/ 2147483647 w 180"/>
              <a:gd name="T103" fmla="*/ 2147483647 h 132"/>
              <a:gd name="T104" fmla="*/ 2147483647 w 180"/>
              <a:gd name="T105" fmla="*/ 2147483647 h 132"/>
              <a:gd name="T106" fmla="*/ 2147483647 w 180"/>
              <a:gd name="T107" fmla="*/ 2147483647 h 132"/>
              <a:gd name="T108" fmla="*/ 2147483647 w 180"/>
              <a:gd name="T109" fmla="*/ 2147483647 h 132"/>
              <a:gd name="T110" fmla="*/ 2147483647 w 180"/>
              <a:gd name="T111" fmla="*/ 2147483647 h 132"/>
              <a:gd name="T112" fmla="*/ 2147483647 w 180"/>
              <a:gd name="T113" fmla="*/ 2147483647 h 132"/>
              <a:gd name="T114" fmla="*/ 2147483647 w 180"/>
              <a:gd name="T115" fmla="*/ 2147483647 h 132"/>
              <a:gd name="T116" fmla="*/ 2147483647 w 180"/>
              <a:gd name="T117" fmla="*/ 2147483647 h 132"/>
              <a:gd name="T118" fmla="*/ 2147483647 w 180"/>
              <a:gd name="T119" fmla="*/ 2147483647 h 132"/>
              <a:gd name="T120" fmla="*/ 2147483647 w 180"/>
              <a:gd name="T121" fmla="*/ 2147483647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0" h="132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8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avLst/>
            <a:gdLst>
              <a:gd name="T0" fmla="*/ 2147483647 w 152"/>
              <a:gd name="T1" fmla="*/ 2147483647 h 126"/>
              <a:gd name="T2" fmla="*/ 2147483647 w 152"/>
              <a:gd name="T3" fmla="*/ 2147483647 h 126"/>
              <a:gd name="T4" fmla="*/ 2147483647 w 152"/>
              <a:gd name="T5" fmla="*/ 2147483647 h 126"/>
              <a:gd name="T6" fmla="*/ 2147483647 w 152"/>
              <a:gd name="T7" fmla="*/ 2147483647 h 126"/>
              <a:gd name="T8" fmla="*/ 2147483647 w 152"/>
              <a:gd name="T9" fmla="*/ 2147483647 h 126"/>
              <a:gd name="T10" fmla="*/ 2147483647 w 152"/>
              <a:gd name="T11" fmla="*/ 2147483647 h 126"/>
              <a:gd name="T12" fmla="*/ 2147483647 w 152"/>
              <a:gd name="T13" fmla="*/ 2147483647 h 126"/>
              <a:gd name="T14" fmla="*/ 2147483647 w 152"/>
              <a:gd name="T15" fmla="*/ 2147483647 h 126"/>
              <a:gd name="T16" fmla="*/ 2147483647 w 152"/>
              <a:gd name="T17" fmla="*/ 2147483647 h 126"/>
              <a:gd name="T18" fmla="*/ 2147483647 w 152"/>
              <a:gd name="T19" fmla="*/ 2147483647 h 126"/>
              <a:gd name="T20" fmla="*/ 2147483647 w 152"/>
              <a:gd name="T21" fmla="*/ 2147483647 h 126"/>
              <a:gd name="T22" fmla="*/ 2147483647 w 152"/>
              <a:gd name="T23" fmla="*/ 2147483647 h 126"/>
              <a:gd name="T24" fmla="*/ 2147483647 w 152"/>
              <a:gd name="T25" fmla="*/ 2147483647 h 126"/>
              <a:gd name="T26" fmla="*/ 2147483647 w 152"/>
              <a:gd name="T27" fmla="*/ 2147483647 h 126"/>
              <a:gd name="T28" fmla="*/ 2147483647 w 152"/>
              <a:gd name="T29" fmla="*/ 2147483647 h 126"/>
              <a:gd name="T30" fmla="*/ 2147483647 w 152"/>
              <a:gd name="T31" fmla="*/ 2147483647 h 126"/>
              <a:gd name="T32" fmla="*/ 2147483647 w 152"/>
              <a:gd name="T33" fmla="*/ 0 h 126"/>
              <a:gd name="T34" fmla="*/ 2147483647 w 152"/>
              <a:gd name="T35" fmla="*/ 2147483647 h 126"/>
              <a:gd name="T36" fmla="*/ 0 w 152"/>
              <a:gd name="T37" fmla="*/ 2147483647 h 126"/>
              <a:gd name="T38" fmla="*/ 2147483647 w 152"/>
              <a:gd name="T39" fmla="*/ 2147483647 h 126"/>
              <a:gd name="T40" fmla="*/ 2147483647 w 152"/>
              <a:gd name="T41" fmla="*/ 2147483647 h 126"/>
              <a:gd name="T42" fmla="*/ 2147483647 w 152"/>
              <a:gd name="T43" fmla="*/ 2147483647 h 126"/>
              <a:gd name="T44" fmla="*/ 2147483647 w 152"/>
              <a:gd name="T45" fmla="*/ 2147483647 h 126"/>
              <a:gd name="T46" fmla="*/ 2147483647 w 152"/>
              <a:gd name="T47" fmla="*/ 2147483647 h 126"/>
              <a:gd name="T48" fmla="*/ 2147483647 w 152"/>
              <a:gd name="T49" fmla="*/ 2147483647 h 126"/>
              <a:gd name="T50" fmla="*/ 2147483647 w 152"/>
              <a:gd name="T51" fmla="*/ 2147483647 h 126"/>
              <a:gd name="T52" fmla="*/ 2147483647 w 152"/>
              <a:gd name="T53" fmla="*/ 2147483647 h 126"/>
              <a:gd name="T54" fmla="*/ 2147483647 w 152"/>
              <a:gd name="T55" fmla="*/ 2147483647 h 126"/>
              <a:gd name="T56" fmla="*/ 2147483647 w 152"/>
              <a:gd name="T57" fmla="*/ 2147483647 h 126"/>
              <a:gd name="T58" fmla="*/ 2147483647 w 152"/>
              <a:gd name="T59" fmla="*/ 2147483647 h 126"/>
              <a:gd name="T60" fmla="*/ 2147483647 w 152"/>
              <a:gd name="T61" fmla="*/ 2147483647 h 126"/>
              <a:gd name="T62" fmla="*/ 2147483647 w 152"/>
              <a:gd name="T63" fmla="*/ 2147483647 h 126"/>
              <a:gd name="T64" fmla="*/ 2147483647 w 152"/>
              <a:gd name="T65" fmla="*/ 2147483647 h 126"/>
              <a:gd name="T66" fmla="*/ 2147483647 w 152"/>
              <a:gd name="T67" fmla="*/ 2147483647 h 126"/>
              <a:gd name="T68" fmla="*/ 2147483647 w 152"/>
              <a:gd name="T69" fmla="*/ 2147483647 h 126"/>
              <a:gd name="T70" fmla="*/ 2147483647 w 152"/>
              <a:gd name="T71" fmla="*/ 2147483647 h 126"/>
              <a:gd name="T72" fmla="*/ 2147483647 w 152"/>
              <a:gd name="T73" fmla="*/ 2147483647 h 126"/>
              <a:gd name="T74" fmla="*/ 2147483647 w 152"/>
              <a:gd name="T75" fmla="*/ 2147483647 h 126"/>
              <a:gd name="T76" fmla="*/ 2147483647 w 152"/>
              <a:gd name="T77" fmla="*/ 2147483647 h 126"/>
              <a:gd name="T78" fmla="*/ 2147483647 w 152"/>
              <a:gd name="T79" fmla="*/ 2147483647 h 126"/>
              <a:gd name="T80" fmla="*/ 2147483647 w 152"/>
              <a:gd name="T81" fmla="*/ 2147483647 h 126"/>
              <a:gd name="T82" fmla="*/ 2147483647 w 152"/>
              <a:gd name="T83" fmla="*/ 2147483647 h 126"/>
              <a:gd name="T84" fmla="*/ 2147483647 w 152"/>
              <a:gd name="T85" fmla="*/ 2147483647 h 126"/>
              <a:gd name="T86" fmla="*/ 2147483647 w 152"/>
              <a:gd name="T87" fmla="*/ 2147483647 h 126"/>
              <a:gd name="T88" fmla="*/ 2147483647 w 152"/>
              <a:gd name="T89" fmla="*/ 2147483647 h 126"/>
              <a:gd name="T90" fmla="*/ 2147483647 w 152"/>
              <a:gd name="T91" fmla="*/ 2147483647 h 126"/>
              <a:gd name="T92" fmla="*/ 2147483647 w 152"/>
              <a:gd name="T93" fmla="*/ 2147483647 h 126"/>
              <a:gd name="T94" fmla="*/ 2147483647 w 152"/>
              <a:gd name="T95" fmla="*/ 2147483647 h 126"/>
              <a:gd name="T96" fmla="*/ 2147483647 w 152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2" h="126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1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2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Freeform 72"/>
          <p:cNvSpPr>
            <a:spLocks/>
          </p:cNvSpPr>
          <p:nvPr/>
        </p:nvSpPr>
        <p:spPr bwMode="auto">
          <a:xfrm>
            <a:off x="4103688" y="6464300"/>
            <a:ext cx="246062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4" name="Freeform 73"/>
          <p:cNvSpPr>
            <a:spLocks/>
          </p:cNvSpPr>
          <p:nvPr/>
        </p:nvSpPr>
        <p:spPr bwMode="auto">
          <a:xfrm>
            <a:off x="4125913" y="6242050"/>
            <a:ext cx="185737" cy="119063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75"/>
          <p:cNvSpPr>
            <a:spLocks/>
          </p:cNvSpPr>
          <p:nvPr/>
        </p:nvSpPr>
        <p:spPr bwMode="auto">
          <a:xfrm>
            <a:off x="3219450" y="6134100"/>
            <a:ext cx="447675" cy="492125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avLst/>
            <a:gdLst>
              <a:gd name="T0" fmla="*/ 2147483647 w 168"/>
              <a:gd name="T1" fmla="*/ 2147483647 h 158"/>
              <a:gd name="T2" fmla="*/ 2147483647 w 168"/>
              <a:gd name="T3" fmla="*/ 2147483647 h 158"/>
              <a:gd name="T4" fmla="*/ 2147483647 w 168"/>
              <a:gd name="T5" fmla="*/ 2147483647 h 158"/>
              <a:gd name="T6" fmla="*/ 2147483647 w 168"/>
              <a:gd name="T7" fmla="*/ 2147483647 h 158"/>
              <a:gd name="T8" fmla="*/ 2147483647 w 168"/>
              <a:gd name="T9" fmla="*/ 2147483647 h 158"/>
              <a:gd name="T10" fmla="*/ 2147483647 w 168"/>
              <a:gd name="T11" fmla="*/ 2147483647 h 158"/>
              <a:gd name="T12" fmla="*/ 2147483647 w 168"/>
              <a:gd name="T13" fmla="*/ 2147483647 h 158"/>
              <a:gd name="T14" fmla="*/ 2147483647 w 168"/>
              <a:gd name="T15" fmla="*/ 2147483647 h 158"/>
              <a:gd name="T16" fmla="*/ 2147483647 w 168"/>
              <a:gd name="T17" fmla="*/ 2147483647 h 158"/>
              <a:gd name="T18" fmla="*/ 2147483647 w 168"/>
              <a:gd name="T19" fmla="*/ 2147483647 h 158"/>
              <a:gd name="T20" fmla="*/ 2147483647 w 168"/>
              <a:gd name="T21" fmla="*/ 2147483647 h 158"/>
              <a:gd name="T22" fmla="*/ 2147483647 w 168"/>
              <a:gd name="T23" fmla="*/ 2147483647 h 158"/>
              <a:gd name="T24" fmla="*/ 2147483647 w 168"/>
              <a:gd name="T25" fmla="*/ 2147483647 h 158"/>
              <a:gd name="T26" fmla="*/ 2147483647 w 168"/>
              <a:gd name="T27" fmla="*/ 2147483647 h 158"/>
              <a:gd name="T28" fmla="*/ 2147483647 w 168"/>
              <a:gd name="T29" fmla="*/ 2147483647 h 158"/>
              <a:gd name="T30" fmla="*/ 2147483647 w 168"/>
              <a:gd name="T31" fmla="*/ 2147483647 h 158"/>
              <a:gd name="T32" fmla="*/ 2147483647 w 168"/>
              <a:gd name="T33" fmla="*/ 2147483647 h 158"/>
              <a:gd name="T34" fmla="*/ 2147483647 w 168"/>
              <a:gd name="T35" fmla="*/ 2147483647 h 158"/>
              <a:gd name="T36" fmla="*/ 2147483647 w 168"/>
              <a:gd name="T37" fmla="*/ 2147483647 h 158"/>
              <a:gd name="T38" fmla="*/ 2147483647 w 168"/>
              <a:gd name="T39" fmla="*/ 2147483647 h 158"/>
              <a:gd name="T40" fmla="*/ 2147483647 w 168"/>
              <a:gd name="T41" fmla="*/ 2147483647 h 158"/>
              <a:gd name="T42" fmla="*/ 2147483647 w 168"/>
              <a:gd name="T43" fmla="*/ 2147483647 h 158"/>
              <a:gd name="T44" fmla="*/ 2147483647 w 168"/>
              <a:gd name="T45" fmla="*/ 2147483647 h 158"/>
              <a:gd name="T46" fmla="*/ 2147483647 w 168"/>
              <a:gd name="T47" fmla="*/ 2147483647 h 158"/>
              <a:gd name="T48" fmla="*/ 2147483647 w 168"/>
              <a:gd name="T49" fmla="*/ 2147483647 h 158"/>
              <a:gd name="T50" fmla="*/ 2147483647 w 168"/>
              <a:gd name="T51" fmla="*/ 2147483647 h 158"/>
              <a:gd name="T52" fmla="*/ 2147483647 w 168"/>
              <a:gd name="T53" fmla="*/ 2147483647 h 158"/>
              <a:gd name="T54" fmla="*/ 2147483647 w 168"/>
              <a:gd name="T55" fmla="*/ 2147483647 h 158"/>
              <a:gd name="T56" fmla="*/ 2147483647 w 168"/>
              <a:gd name="T57" fmla="*/ 2147483647 h 158"/>
              <a:gd name="T58" fmla="*/ 2147483647 w 168"/>
              <a:gd name="T59" fmla="*/ 2147483647 h 158"/>
              <a:gd name="T60" fmla="*/ 2147483647 w 168"/>
              <a:gd name="T61" fmla="*/ 2147483647 h 158"/>
              <a:gd name="T62" fmla="*/ 2147483647 w 168"/>
              <a:gd name="T63" fmla="*/ 2147483647 h 158"/>
              <a:gd name="T64" fmla="*/ 2147483647 w 168"/>
              <a:gd name="T65" fmla="*/ 2147483647 h 158"/>
              <a:gd name="T66" fmla="*/ 2147483647 w 168"/>
              <a:gd name="T67" fmla="*/ 2147483647 h 158"/>
              <a:gd name="T68" fmla="*/ 2147483647 w 168"/>
              <a:gd name="T69" fmla="*/ 2147483647 h 158"/>
              <a:gd name="T70" fmla="*/ 2147483647 w 168"/>
              <a:gd name="T71" fmla="*/ 2147483647 h 158"/>
              <a:gd name="T72" fmla="*/ 2147483647 w 168"/>
              <a:gd name="T73" fmla="*/ 2147483647 h 158"/>
              <a:gd name="T74" fmla="*/ 2147483647 w 168"/>
              <a:gd name="T75" fmla="*/ 2147483647 h 158"/>
              <a:gd name="T76" fmla="*/ 2147483647 w 168"/>
              <a:gd name="T77" fmla="*/ 2147483647 h 158"/>
              <a:gd name="T78" fmla="*/ 2147483647 w 168"/>
              <a:gd name="T79" fmla="*/ 2147483647 h 158"/>
              <a:gd name="T80" fmla="*/ 2147483647 w 168"/>
              <a:gd name="T81" fmla="*/ 2147483647 h 158"/>
              <a:gd name="T82" fmla="*/ 2147483647 w 168"/>
              <a:gd name="T83" fmla="*/ 2147483647 h 158"/>
              <a:gd name="T84" fmla="*/ 2147483647 w 168"/>
              <a:gd name="T85" fmla="*/ 2147483647 h 158"/>
              <a:gd name="T86" fmla="*/ 2147483647 w 168"/>
              <a:gd name="T87" fmla="*/ 2147483647 h 158"/>
              <a:gd name="T88" fmla="*/ 2147483647 w 168"/>
              <a:gd name="T89" fmla="*/ 2147483647 h 158"/>
              <a:gd name="T90" fmla="*/ 2147483647 w 168"/>
              <a:gd name="T91" fmla="*/ 2147483647 h 158"/>
              <a:gd name="T92" fmla="*/ 2147483647 w 168"/>
              <a:gd name="T93" fmla="*/ 0 h 158"/>
              <a:gd name="T94" fmla="*/ 2147483647 w 168"/>
              <a:gd name="T95" fmla="*/ 2147483647 h 158"/>
              <a:gd name="T96" fmla="*/ 2147483647 w 168"/>
              <a:gd name="T97" fmla="*/ 2147483647 h 158"/>
              <a:gd name="T98" fmla="*/ 2147483647 w 168"/>
              <a:gd name="T99" fmla="*/ 2147483647 h 158"/>
              <a:gd name="T100" fmla="*/ 2147483647 w 168"/>
              <a:gd name="T101" fmla="*/ 2147483647 h 158"/>
              <a:gd name="T102" fmla="*/ 2147483647 w 168"/>
              <a:gd name="T103" fmla="*/ 2147483647 h 158"/>
              <a:gd name="T104" fmla="*/ 2147483647 w 168"/>
              <a:gd name="T105" fmla="*/ 2147483647 h 158"/>
              <a:gd name="T106" fmla="*/ 2147483647 w 168"/>
              <a:gd name="T107" fmla="*/ 2147483647 h 158"/>
              <a:gd name="T108" fmla="*/ 2147483647 w 168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5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avLst/>
            <a:gdLst>
              <a:gd name="T0" fmla="*/ 2147483647 w 164"/>
              <a:gd name="T1" fmla="*/ 2147483647 h 168"/>
              <a:gd name="T2" fmla="*/ 2147483647 w 164"/>
              <a:gd name="T3" fmla="*/ 2147483647 h 168"/>
              <a:gd name="T4" fmla="*/ 2147483647 w 164"/>
              <a:gd name="T5" fmla="*/ 2147483647 h 168"/>
              <a:gd name="T6" fmla="*/ 2147483647 w 164"/>
              <a:gd name="T7" fmla="*/ 2147483647 h 168"/>
              <a:gd name="T8" fmla="*/ 2147483647 w 164"/>
              <a:gd name="T9" fmla="*/ 2147483647 h 168"/>
              <a:gd name="T10" fmla="*/ 2147483647 w 164"/>
              <a:gd name="T11" fmla="*/ 2147483647 h 168"/>
              <a:gd name="T12" fmla="*/ 2147483647 w 164"/>
              <a:gd name="T13" fmla="*/ 2147483647 h 168"/>
              <a:gd name="T14" fmla="*/ 2147483647 w 164"/>
              <a:gd name="T15" fmla="*/ 2147483647 h 168"/>
              <a:gd name="T16" fmla="*/ 2147483647 w 164"/>
              <a:gd name="T17" fmla="*/ 2147483647 h 168"/>
              <a:gd name="T18" fmla="*/ 2147483647 w 164"/>
              <a:gd name="T19" fmla="*/ 2147483647 h 168"/>
              <a:gd name="T20" fmla="*/ 2147483647 w 164"/>
              <a:gd name="T21" fmla="*/ 2147483647 h 168"/>
              <a:gd name="T22" fmla="*/ 2147483647 w 164"/>
              <a:gd name="T23" fmla="*/ 2147483647 h 168"/>
              <a:gd name="T24" fmla="*/ 2147483647 w 164"/>
              <a:gd name="T25" fmla="*/ 2147483647 h 168"/>
              <a:gd name="T26" fmla="*/ 2147483647 w 164"/>
              <a:gd name="T27" fmla="*/ 2147483647 h 168"/>
              <a:gd name="T28" fmla="*/ 2147483647 w 164"/>
              <a:gd name="T29" fmla="*/ 2147483647 h 168"/>
              <a:gd name="T30" fmla="*/ 2147483647 w 164"/>
              <a:gd name="T31" fmla="*/ 2147483647 h 168"/>
              <a:gd name="T32" fmla="*/ 2147483647 w 164"/>
              <a:gd name="T33" fmla="*/ 2147483647 h 168"/>
              <a:gd name="T34" fmla="*/ 2147483647 w 164"/>
              <a:gd name="T35" fmla="*/ 2147483647 h 168"/>
              <a:gd name="T36" fmla="*/ 2147483647 w 164"/>
              <a:gd name="T37" fmla="*/ 2147483647 h 168"/>
              <a:gd name="T38" fmla="*/ 2147483647 w 164"/>
              <a:gd name="T39" fmla="*/ 2147483647 h 168"/>
              <a:gd name="T40" fmla="*/ 0 w 164"/>
              <a:gd name="T41" fmla="*/ 2147483647 h 168"/>
              <a:gd name="T42" fmla="*/ 2147483647 w 164"/>
              <a:gd name="T43" fmla="*/ 2147483647 h 168"/>
              <a:gd name="T44" fmla="*/ 2147483647 w 164"/>
              <a:gd name="T45" fmla="*/ 2147483647 h 168"/>
              <a:gd name="T46" fmla="*/ 2147483647 w 164"/>
              <a:gd name="T47" fmla="*/ 2147483647 h 168"/>
              <a:gd name="T48" fmla="*/ 2147483647 w 164"/>
              <a:gd name="T49" fmla="*/ 2147483647 h 168"/>
              <a:gd name="T50" fmla="*/ 2147483647 w 164"/>
              <a:gd name="T51" fmla="*/ 2147483647 h 168"/>
              <a:gd name="T52" fmla="*/ 2147483647 w 164"/>
              <a:gd name="T53" fmla="*/ 2147483647 h 168"/>
              <a:gd name="T54" fmla="*/ 2147483647 w 164"/>
              <a:gd name="T55" fmla="*/ 2147483647 h 168"/>
              <a:gd name="T56" fmla="*/ 2147483647 w 164"/>
              <a:gd name="T57" fmla="*/ 2147483647 h 168"/>
              <a:gd name="T58" fmla="*/ 2147483647 w 164"/>
              <a:gd name="T59" fmla="*/ 2147483647 h 168"/>
              <a:gd name="T60" fmla="*/ 2147483647 w 164"/>
              <a:gd name="T61" fmla="*/ 2147483647 h 168"/>
              <a:gd name="T62" fmla="*/ 2147483647 w 164"/>
              <a:gd name="T63" fmla="*/ 2147483647 h 168"/>
              <a:gd name="T64" fmla="*/ 2147483647 w 164"/>
              <a:gd name="T65" fmla="*/ 2147483647 h 168"/>
              <a:gd name="T66" fmla="*/ 2147483647 w 164"/>
              <a:gd name="T67" fmla="*/ 2147483647 h 168"/>
              <a:gd name="T68" fmla="*/ 2147483647 w 164"/>
              <a:gd name="T69" fmla="*/ 2147483647 h 168"/>
              <a:gd name="T70" fmla="*/ 2147483647 w 164"/>
              <a:gd name="T71" fmla="*/ 2147483647 h 168"/>
              <a:gd name="T72" fmla="*/ 2147483647 w 164"/>
              <a:gd name="T73" fmla="*/ 2147483647 h 168"/>
              <a:gd name="T74" fmla="*/ 2147483647 w 164"/>
              <a:gd name="T75" fmla="*/ 2147483647 h 168"/>
              <a:gd name="T76" fmla="*/ 2147483647 w 164"/>
              <a:gd name="T77" fmla="*/ 2147483647 h 168"/>
              <a:gd name="T78" fmla="*/ 2147483647 w 164"/>
              <a:gd name="T79" fmla="*/ 2147483647 h 168"/>
              <a:gd name="T80" fmla="*/ 2147483647 w 164"/>
              <a:gd name="T81" fmla="*/ 2147483647 h 168"/>
              <a:gd name="T82" fmla="*/ 2147483647 w 164"/>
              <a:gd name="T83" fmla="*/ 2147483647 h 168"/>
              <a:gd name="T84" fmla="*/ 2147483647 w 164"/>
              <a:gd name="T85" fmla="*/ 2147483647 h 168"/>
              <a:gd name="T86" fmla="*/ 2147483647 w 164"/>
              <a:gd name="T87" fmla="*/ 2147483647 h 168"/>
              <a:gd name="T88" fmla="*/ 2147483647 w 164"/>
              <a:gd name="T89" fmla="*/ 2147483647 h 168"/>
              <a:gd name="T90" fmla="*/ 2147483647 w 164"/>
              <a:gd name="T91" fmla="*/ 2147483647 h 168"/>
              <a:gd name="T92" fmla="*/ 2147483647 w 164"/>
              <a:gd name="T93" fmla="*/ 2147483647 h 168"/>
              <a:gd name="T94" fmla="*/ 2147483647 w 164"/>
              <a:gd name="T95" fmla="*/ 2147483647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4" h="168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avLst/>
            <a:gdLst>
              <a:gd name="T0" fmla="*/ 2147483647 w 200"/>
              <a:gd name="T1" fmla="*/ 2147483647 h 140"/>
              <a:gd name="T2" fmla="*/ 2147483647 w 200"/>
              <a:gd name="T3" fmla="*/ 2147483647 h 140"/>
              <a:gd name="T4" fmla="*/ 2147483647 w 200"/>
              <a:gd name="T5" fmla="*/ 2147483647 h 140"/>
              <a:gd name="T6" fmla="*/ 2147483647 w 200"/>
              <a:gd name="T7" fmla="*/ 2147483647 h 140"/>
              <a:gd name="T8" fmla="*/ 2147483647 w 200"/>
              <a:gd name="T9" fmla="*/ 2147483647 h 140"/>
              <a:gd name="T10" fmla="*/ 2147483647 w 200"/>
              <a:gd name="T11" fmla="*/ 2147483647 h 140"/>
              <a:gd name="T12" fmla="*/ 2147483647 w 200"/>
              <a:gd name="T13" fmla="*/ 2147483647 h 140"/>
              <a:gd name="T14" fmla="*/ 2147483647 w 200"/>
              <a:gd name="T15" fmla="*/ 2147483647 h 140"/>
              <a:gd name="T16" fmla="*/ 2147483647 w 200"/>
              <a:gd name="T17" fmla="*/ 2147483647 h 140"/>
              <a:gd name="T18" fmla="*/ 2147483647 w 200"/>
              <a:gd name="T19" fmla="*/ 2147483647 h 140"/>
              <a:gd name="T20" fmla="*/ 2147483647 w 200"/>
              <a:gd name="T21" fmla="*/ 2147483647 h 140"/>
              <a:gd name="T22" fmla="*/ 2147483647 w 200"/>
              <a:gd name="T23" fmla="*/ 2147483647 h 140"/>
              <a:gd name="T24" fmla="*/ 2147483647 w 200"/>
              <a:gd name="T25" fmla="*/ 2147483647 h 140"/>
              <a:gd name="T26" fmla="*/ 2147483647 w 200"/>
              <a:gd name="T27" fmla="*/ 2147483647 h 140"/>
              <a:gd name="T28" fmla="*/ 2147483647 w 200"/>
              <a:gd name="T29" fmla="*/ 2147483647 h 140"/>
              <a:gd name="T30" fmla="*/ 2147483647 w 200"/>
              <a:gd name="T31" fmla="*/ 2147483647 h 140"/>
              <a:gd name="T32" fmla="*/ 2147483647 w 200"/>
              <a:gd name="T33" fmla="*/ 2147483647 h 140"/>
              <a:gd name="T34" fmla="*/ 2147483647 w 200"/>
              <a:gd name="T35" fmla="*/ 2147483647 h 140"/>
              <a:gd name="T36" fmla="*/ 2147483647 w 200"/>
              <a:gd name="T37" fmla="*/ 2147483647 h 140"/>
              <a:gd name="T38" fmla="*/ 2147483647 w 200"/>
              <a:gd name="T39" fmla="*/ 2147483647 h 140"/>
              <a:gd name="T40" fmla="*/ 2147483647 w 200"/>
              <a:gd name="T41" fmla="*/ 2147483647 h 140"/>
              <a:gd name="T42" fmla="*/ 2147483647 w 200"/>
              <a:gd name="T43" fmla="*/ 2147483647 h 140"/>
              <a:gd name="T44" fmla="*/ 2147483647 w 200"/>
              <a:gd name="T45" fmla="*/ 2147483647 h 140"/>
              <a:gd name="T46" fmla="*/ 2147483647 w 200"/>
              <a:gd name="T47" fmla="*/ 2147483647 h 140"/>
              <a:gd name="T48" fmla="*/ 2147483647 w 200"/>
              <a:gd name="T49" fmla="*/ 2147483647 h 140"/>
              <a:gd name="T50" fmla="*/ 2147483647 w 200"/>
              <a:gd name="T51" fmla="*/ 2147483647 h 140"/>
              <a:gd name="T52" fmla="*/ 2147483647 w 200"/>
              <a:gd name="T53" fmla="*/ 2147483647 h 140"/>
              <a:gd name="T54" fmla="*/ 2147483647 w 200"/>
              <a:gd name="T55" fmla="*/ 2147483647 h 140"/>
              <a:gd name="T56" fmla="*/ 2147483647 w 200"/>
              <a:gd name="T57" fmla="*/ 2147483647 h 140"/>
              <a:gd name="T58" fmla="*/ 2147483647 w 200"/>
              <a:gd name="T59" fmla="*/ 2147483647 h 140"/>
              <a:gd name="T60" fmla="*/ 2147483647 w 200"/>
              <a:gd name="T61" fmla="*/ 2147483647 h 140"/>
              <a:gd name="T62" fmla="*/ 2147483647 w 200"/>
              <a:gd name="T63" fmla="*/ 2147483647 h 140"/>
              <a:gd name="T64" fmla="*/ 2147483647 w 200"/>
              <a:gd name="T65" fmla="*/ 2147483647 h 140"/>
              <a:gd name="T66" fmla="*/ 2147483647 w 200"/>
              <a:gd name="T67" fmla="*/ 2147483647 h 140"/>
              <a:gd name="T68" fmla="*/ 2147483647 w 200"/>
              <a:gd name="T69" fmla="*/ 2147483647 h 140"/>
              <a:gd name="T70" fmla="*/ 2147483647 w 200"/>
              <a:gd name="T71" fmla="*/ 2147483647 h 140"/>
              <a:gd name="T72" fmla="*/ 2147483647 w 200"/>
              <a:gd name="T73" fmla="*/ 2147483647 h 140"/>
              <a:gd name="T74" fmla="*/ 2147483647 w 200"/>
              <a:gd name="T75" fmla="*/ 2147483647 h 140"/>
              <a:gd name="T76" fmla="*/ 2147483647 w 200"/>
              <a:gd name="T77" fmla="*/ 2147483647 h 140"/>
              <a:gd name="T78" fmla="*/ 2147483647 w 200"/>
              <a:gd name="T79" fmla="*/ 2147483647 h 140"/>
              <a:gd name="T80" fmla="*/ 2147483647 w 200"/>
              <a:gd name="T81" fmla="*/ 2147483647 h 140"/>
              <a:gd name="T82" fmla="*/ 2147483647 w 200"/>
              <a:gd name="T83" fmla="*/ 2147483647 h 140"/>
              <a:gd name="T84" fmla="*/ 2147483647 w 200"/>
              <a:gd name="T85" fmla="*/ 2147483647 h 140"/>
              <a:gd name="T86" fmla="*/ 2147483647 w 200"/>
              <a:gd name="T87" fmla="*/ 2147483647 h 140"/>
              <a:gd name="T88" fmla="*/ 2147483647 w 200"/>
              <a:gd name="T89" fmla="*/ 2147483647 h 140"/>
              <a:gd name="T90" fmla="*/ 2147483647 w 200"/>
              <a:gd name="T91" fmla="*/ 2147483647 h 140"/>
              <a:gd name="T92" fmla="*/ 2147483647 w 200"/>
              <a:gd name="T93" fmla="*/ 2147483647 h 140"/>
              <a:gd name="T94" fmla="*/ 2147483647 w 200"/>
              <a:gd name="T95" fmla="*/ 2147483647 h 140"/>
              <a:gd name="T96" fmla="*/ 2147483647 w 200"/>
              <a:gd name="T97" fmla="*/ 2147483647 h 140"/>
              <a:gd name="T98" fmla="*/ 2147483647 w 200"/>
              <a:gd name="T99" fmla="*/ 2147483647 h 140"/>
              <a:gd name="T100" fmla="*/ 2147483647 w 200"/>
              <a:gd name="T101" fmla="*/ 2147483647 h 140"/>
              <a:gd name="T102" fmla="*/ 2147483647 w 200"/>
              <a:gd name="T103" fmla="*/ 2147483647 h 140"/>
              <a:gd name="T104" fmla="*/ 2147483647 w 200"/>
              <a:gd name="T105" fmla="*/ 2147483647 h 140"/>
              <a:gd name="T106" fmla="*/ 2147483647 w 200"/>
              <a:gd name="T107" fmla="*/ 2147483647 h 140"/>
              <a:gd name="T108" fmla="*/ 2147483647 w 200"/>
              <a:gd name="T109" fmla="*/ 2147483647 h 140"/>
              <a:gd name="T110" fmla="*/ 2147483647 w 200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0" h="14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avLst/>
            <a:gdLst>
              <a:gd name="T0" fmla="*/ 2147483647 w 198"/>
              <a:gd name="T1" fmla="*/ 2147483647 h 164"/>
              <a:gd name="T2" fmla="*/ 2147483647 w 198"/>
              <a:gd name="T3" fmla="*/ 2147483647 h 164"/>
              <a:gd name="T4" fmla="*/ 2147483647 w 198"/>
              <a:gd name="T5" fmla="*/ 2147483647 h 164"/>
              <a:gd name="T6" fmla="*/ 0 w 198"/>
              <a:gd name="T7" fmla="*/ 2147483647 h 164"/>
              <a:gd name="T8" fmla="*/ 2147483647 w 198"/>
              <a:gd name="T9" fmla="*/ 2147483647 h 164"/>
              <a:gd name="T10" fmla="*/ 2147483647 w 198"/>
              <a:gd name="T11" fmla="*/ 2147483647 h 164"/>
              <a:gd name="T12" fmla="*/ 2147483647 w 198"/>
              <a:gd name="T13" fmla="*/ 2147483647 h 164"/>
              <a:gd name="T14" fmla="*/ 2147483647 w 198"/>
              <a:gd name="T15" fmla="*/ 2147483647 h 164"/>
              <a:gd name="T16" fmla="*/ 2147483647 w 198"/>
              <a:gd name="T17" fmla="*/ 2147483647 h 164"/>
              <a:gd name="T18" fmla="*/ 2147483647 w 198"/>
              <a:gd name="T19" fmla="*/ 2147483647 h 164"/>
              <a:gd name="T20" fmla="*/ 2147483647 w 198"/>
              <a:gd name="T21" fmla="*/ 2147483647 h 164"/>
              <a:gd name="T22" fmla="*/ 2147483647 w 198"/>
              <a:gd name="T23" fmla="*/ 2147483647 h 164"/>
              <a:gd name="T24" fmla="*/ 2147483647 w 198"/>
              <a:gd name="T25" fmla="*/ 2147483647 h 164"/>
              <a:gd name="T26" fmla="*/ 2147483647 w 198"/>
              <a:gd name="T27" fmla="*/ 2147483647 h 164"/>
              <a:gd name="T28" fmla="*/ 2147483647 w 198"/>
              <a:gd name="T29" fmla="*/ 0 h 164"/>
              <a:gd name="T30" fmla="*/ 2147483647 w 198"/>
              <a:gd name="T31" fmla="*/ 2147483647 h 164"/>
              <a:gd name="T32" fmla="*/ 2147483647 w 198"/>
              <a:gd name="T33" fmla="*/ 2147483647 h 164"/>
              <a:gd name="T34" fmla="*/ 2147483647 w 198"/>
              <a:gd name="T35" fmla="*/ 2147483647 h 164"/>
              <a:gd name="T36" fmla="*/ 2147483647 w 198"/>
              <a:gd name="T37" fmla="*/ 2147483647 h 164"/>
              <a:gd name="T38" fmla="*/ 2147483647 w 198"/>
              <a:gd name="T39" fmla="*/ 2147483647 h 164"/>
              <a:gd name="T40" fmla="*/ 2147483647 w 198"/>
              <a:gd name="T41" fmla="*/ 2147483647 h 164"/>
              <a:gd name="T42" fmla="*/ 2147483647 w 198"/>
              <a:gd name="T43" fmla="*/ 2147483647 h 164"/>
              <a:gd name="T44" fmla="*/ 2147483647 w 198"/>
              <a:gd name="T45" fmla="*/ 2147483647 h 164"/>
              <a:gd name="T46" fmla="*/ 2147483647 w 198"/>
              <a:gd name="T47" fmla="*/ 2147483647 h 164"/>
              <a:gd name="T48" fmla="*/ 2147483647 w 198"/>
              <a:gd name="T49" fmla="*/ 2147483647 h 164"/>
              <a:gd name="T50" fmla="*/ 2147483647 w 198"/>
              <a:gd name="T51" fmla="*/ 2147483647 h 164"/>
              <a:gd name="T52" fmla="*/ 2147483647 w 198"/>
              <a:gd name="T53" fmla="*/ 2147483647 h 164"/>
              <a:gd name="T54" fmla="*/ 2147483647 w 198"/>
              <a:gd name="T55" fmla="*/ 2147483647 h 164"/>
              <a:gd name="T56" fmla="*/ 2147483647 w 198"/>
              <a:gd name="T57" fmla="*/ 2147483647 h 164"/>
              <a:gd name="T58" fmla="*/ 2147483647 w 198"/>
              <a:gd name="T59" fmla="*/ 2147483647 h 164"/>
              <a:gd name="T60" fmla="*/ 2147483647 w 198"/>
              <a:gd name="T61" fmla="*/ 2147483647 h 164"/>
              <a:gd name="T62" fmla="*/ 2147483647 w 198"/>
              <a:gd name="T63" fmla="*/ 2147483647 h 164"/>
              <a:gd name="T64" fmla="*/ 2147483647 w 198"/>
              <a:gd name="T65" fmla="*/ 2147483647 h 164"/>
              <a:gd name="T66" fmla="*/ 2147483647 w 198"/>
              <a:gd name="T67" fmla="*/ 2147483647 h 164"/>
              <a:gd name="T68" fmla="*/ 2147483647 w 198"/>
              <a:gd name="T69" fmla="*/ 2147483647 h 164"/>
              <a:gd name="T70" fmla="*/ 2147483647 w 198"/>
              <a:gd name="T71" fmla="*/ 2147483647 h 164"/>
              <a:gd name="T72" fmla="*/ 2147483647 w 198"/>
              <a:gd name="T73" fmla="*/ 2147483647 h 164"/>
              <a:gd name="T74" fmla="*/ 2147483647 w 198"/>
              <a:gd name="T75" fmla="*/ 2147483647 h 164"/>
              <a:gd name="T76" fmla="*/ 2147483647 w 198"/>
              <a:gd name="T77" fmla="*/ 2147483647 h 164"/>
              <a:gd name="T78" fmla="*/ 2147483647 w 198"/>
              <a:gd name="T79" fmla="*/ 2147483647 h 164"/>
              <a:gd name="T80" fmla="*/ 2147483647 w 198"/>
              <a:gd name="T81" fmla="*/ 2147483647 h 164"/>
              <a:gd name="T82" fmla="*/ 2147483647 w 198"/>
              <a:gd name="T83" fmla="*/ 2147483647 h 164"/>
              <a:gd name="T84" fmla="*/ 2147483647 w 198"/>
              <a:gd name="T85" fmla="*/ 2147483647 h 164"/>
              <a:gd name="T86" fmla="*/ 2147483647 w 198"/>
              <a:gd name="T87" fmla="*/ 2147483647 h 164"/>
              <a:gd name="T88" fmla="*/ 2147483647 w 198"/>
              <a:gd name="T89" fmla="*/ 2147483647 h 164"/>
              <a:gd name="T90" fmla="*/ 2147483647 w 198"/>
              <a:gd name="T91" fmla="*/ 2147483647 h 164"/>
              <a:gd name="T92" fmla="*/ 2147483647 w 198"/>
              <a:gd name="T93" fmla="*/ 2147483647 h 164"/>
              <a:gd name="T94" fmla="*/ 2147483647 w 198"/>
              <a:gd name="T95" fmla="*/ 2147483647 h 164"/>
              <a:gd name="T96" fmla="*/ 2147483647 w 198"/>
              <a:gd name="T97" fmla="*/ 2147483647 h 164"/>
              <a:gd name="T98" fmla="*/ 2147483647 w 198"/>
              <a:gd name="T99" fmla="*/ 2147483647 h 164"/>
              <a:gd name="T100" fmla="*/ 2147483647 w 198"/>
              <a:gd name="T101" fmla="*/ 2147483647 h 164"/>
              <a:gd name="T102" fmla="*/ 2147483647 w 198"/>
              <a:gd name="T103" fmla="*/ 2147483647 h 164"/>
              <a:gd name="T104" fmla="*/ 2147483647 w 198"/>
              <a:gd name="T105" fmla="*/ 2147483647 h 164"/>
              <a:gd name="T106" fmla="*/ 2147483647 w 198"/>
              <a:gd name="T107" fmla="*/ 2147483647 h 164"/>
              <a:gd name="T108" fmla="*/ 2147483647 w 198"/>
              <a:gd name="T109" fmla="*/ 2147483647 h 164"/>
              <a:gd name="T110" fmla="*/ 2147483647 w 198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8" h="164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3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avLst/>
            <a:gdLst>
              <a:gd name="T0" fmla="*/ 2147483647 w 152"/>
              <a:gd name="T1" fmla="*/ 2147483647 h 130"/>
              <a:gd name="T2" fmla="*/ 2147483647 w 152"/>
              <a:gd name="T3" fmla="*/ 2147483647 h 130"/>
              <a:gd name="T4" fmla="*/ 2147483647 w 152"/>
              <a:gd name="T5" fmla="*/ 2147483647 h 130"/>
              <a:gd name="T6" fmla="*/ 2147483647 w 152"/>
              <a:gd name="T7" fmla="*/ 2147483647 h 130"/>
              <a:gd name="T8" fmla="*/ 2147483647 w 152"/>
              <a:gd name="T9" fmla="*/ 2147483647 h 130"/>
              <a:gd name="T10" fmla="*/ 2147483647 w 152"/>
              <a:gd name="T11" fmla="*/ 2147483647 h 130"/>
              <a:gd name="T12" fmla="*/ 2147483647 w 152"/>
              <a:gd name="T13" fmla="*/ 2147483647 h 130"/>
              <a:gd name="T14" fmla="*/ 2147483647 w 152"/>
              <a:gd name="T15" fmla="*/ 2147483647 h 130"/>
              <a:gd name="T16" fmla="*/ 2147483647 w 152"/>
              <a:gd name="T17" fmla="*/ 2147483647 h 130"/>
              <a:gd name="T18" fmla="*/ 2147483647 w 152"/>
              <a:gd name="T19" fmla="*/ 2147483647 h 130"/>
              <a:gd name="T20" fmla="*/ 0 w 152"/>
              <a:gd name="T21" fmla="*/ 2147483647 h 130"/>
              <a:gd name="T22" fmla="*/ 0 w 152"/>
              <a:gd name="T23" fmla="*/ 2147483647 h 130"/>
              <a:gd name="T24" fmla="*/ 2147483647 w 152"/>
              <a:gd name="T25" fmla="*/ 2147483647 h 130"/>
              <a:gd name="T26" fmla="*/ 2147483647 w 152"/>
              <a:gd name="T27" fmla="*/ 2147483647 h 130"/>
              <a:gd name="T28" fmla="*/ 2147483647 w 152"/>
              <a:gd name="T29" fmla="*/ 2147483647 h 130"/>
              <a:gd name="T30" fmla="*/ 2147483647 w 152"/>
              <a:gd name="T31" fmla="*/ 2147483647 h 130"/>
              <a:gd name="T32" fmla="*/ 2147483647 w 152"/>
              <a:gd name="T33" fmla="*/ 2147483647 h 130"/>
              <a:gd name="T34" fmla="*/ 2147483647 w 152"/>
              <a:gd name="T35" fmla="*/ 2147483647 h 130"/>
              <a:gd name="T36" fmla="*/ 2147483647 w 152"/>
              <a:gd name="T37" fmla="*/ 2147483647 h 130"/>
              <a:gd name="T38" fmla="*/ 2147483647 w 152"/>
              <a:gd name="T39" fmla="*/ 2147483647 h 130"/>
              <a:gd name="T40" fmla="*/ 2147483647 w 152"/>
              <a:gd name="T41" fmla="*/ 2147483647 h 130"/>
              <a:gd name="T42" fmla="*/ 2147483647 w 152"/>
              <a:gd name="T43" fmla="*/ 2147483647 h 130"/>
              <a:gd name="T44" fmla="*/ 2147483647 w 152"/>
              <a:gd name="T45" fmla="*/ 2147483647 h 130"/>
              <a:gd name="T46" fmla="*/ 2147483647 w 152"/>
              <a:gd name="T47" fmla="*/ 2147483647 h 130"/>
              <a:gd name="T48" fmla="*/ 2147483647 w 152"/>
              <a:gd name="T49" fmla="*/ 2147483647 h 130"/>
              <a:gd name="T50" fmla="*/ 2147483647 w 152"/>
              <a:gd name="T51" fmla="*/ 2147483647 h 130"/>
              <a:gd name="T52" fmla="*/ 2147483647 w 152"/>
              <a:gd name="T53" fmla="*/ 2147483647 h 130"/>
              <a:gd name="T54" fmla="*/ 2147483647 w 152"/>
              <a:gd name="T55" fmla="*/ 2147483647 h 130"/>
              <a:gd name="T56" fmla="*/ 2147483647 w 152"/>
              <a:gd name="T57" fmla="*/ 2147483647 h 130"/>
              <a:gd name="T58" fmla="*/ 2147483647 w 152"/>
              <a:gd name="T59" fmla="*/ 2147483647 h 130"/>
              <a:gd name="T60" fmla="*/ 2147483647 w 152"/>
              <a:gd name="T61" fmla="*/ 2147483647 h 130"/>
              <a:gd name="T62" fmla="*/ 2147483647 w 152"/>
              <a:gd name="T63" fmla="*/ 2147483647 h 130"/>
              <a:gd name="T64" fmla="*/ 2147483647 w 152"/>
              <a:gd name="T65" fmla="*/ 2147483647 h 130"/>
              <a:gd name="T66" fmla="*/ 2147483647 w 152"/>
              <a:gd name="T67" fmla="*/ 2147483647 h 130"/>
              <a:gd name="T68" fmla="*/ 2147483647 w 152"/>
              <a:gd name="T69" fmla="*/ 2147483647 h 130"/>
              <a:gd name="T70" fmla="*/ 2147483647 w 152"/>
              <a:gd name="T71" fmla="*/ 2147483647 h 130"/>
              <a:gd name="T72" fmla="*/ 2147483647 w 152"/>
              <a:gd name="T73" fmla="*/ 2147483647 h 130"/>
              <a:gd name="T74" fmla="*/ 2147483647 w 152"/>
              <a:gd name="T75" fmla="*/ 2147483647 h 130"/>
              <a:gd name="T76" fmla="*/ 2147483647 w 152"/>
              <a:gd name="T77" fmla="*/ 2147483647 h 130"/>
              <a:gd name="T78" fmla="*/ 2147483647 w 152"/>
              <a:gd name="T79" fmla="*/ 2147483647 h 130"/>
              <a:gd name="T80" fmla="*/ 2147483647 w 152"/>
              <a:gd name="T81" fmla="*/ 2147483647 h 130"/>
              <a:gd name="T82" fmla="*/ 2147483647 w 152"/>
              <a:gd name="T83" fmla="*/ 2147483647 h 130"/>
              <a:gd name="T84" fmla="*/ 2147483647 w 152"/>
              <a:gd name="T85" fmla="*/ 2147483647 h 130"/>
              <a:gd name="T86" fmla="*/ 2147483647 w 152"/>
              <a:gd name="T87" fmla="*/ 2147483647 h 130"/>
              <a:gd name="T88" fmla="*/ 2147483647 w 152"/>
              <a:gd name="T89" fmla="*/ 2147483647 h 130"/>
              <a:gd name="T90" fmla="*/ 2147483647 w 152"/>
              <a:gd name="T91" fmla="*/ 2147483647 h 130"/>
              <a:gd name="T92" fmla="*/ 2147483647 w 152"/>
              <a:gd name="T93" fmla="*/ 2147483647 h 130"/>
              <a:gd name="T94" fmla="*/ 2147483647 w 152"/>
              <a:gd name="T95" fmla="*/ 2147483647 h 130"/>
              <a:gd name="T96" fmla="*/ 2147483647 w 152"/>
              <a:gd name="T97" fmla="*/ 2147483647 h 130"/>
              <a:gd name="T98" fmla="*/ 2147483647 w 152"/>
              <a:gd name="T99" fmla="*/ 2147483647 h 130"/>
              <a:gd name="T100" fmla="*/ 2147483647 w 152"/>
              <a:gd name="T101" fmla="*/ 2147483647 h 130"/>
              <a:gd name="T102" fmla="*/ 2147483647 w 152"/>
              <a:gd name="T103" fmla="*/ 2147483647 h 130"/>
              <a:gd name="T104" fmla="*/ 2147483647 w 152"/>
              <a:gd name="T105" fmla="*/ 2147483647 h 130"/>
              <a:gd name="T106" fmla="*/ 2147483647 w 152"/>
              <a:gd name="T107" fmla="*/ 2147483647 h 130"/>
              <a:gd name="T108" fmla="*/ 2147483647 w 152"/>
              <a:gd name="T109" fmla="*/ 2147483647 h 130"/>
              <a:gd name="T110" fmla="*/ 2147483647 w 152"/>
              <a:gd name="T111" fmla="*/ 2147483647 h 130"/>
              <a:gd name="T112" fmla="*/ 2147483647 w 152"/>
              <a:gd name="T113" fmla="*/ 2147483647 h 130"/>
              <a:gd name="T114" fmla="*/ 2147483647 w 152"/>
              <a:gd name="T115" fmla="*/ 2147483647 h 130"/>
              <a:gd name="T116" fmla="*/ 2147483647 w 152"/>
              <a:gd name="T117" fmla="*/ 2147483647 h 130"/>
              <a:gd name="T118" fmla="*/ 2147483647 w 152"/>
              <a:gd name="T119" fmla="*/ 2147483647 h 1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2" h="130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avLst/>
            <a:gdLst>
              <a:gd name="T0" fmla="*/ 0 w 206"/>
              <a:gd name="T1" fmla="*/ 2147483647 h 182"/>
              <a:gd name="T2" fmla="*/ 2147483647 w 206"/>
              <a:gd name="T3" fmla="*/ 2147483647 h 182"/>
              <a:gd name="T4" fmla="*/ 2147483647 w 206"/>
              <a:gd name="T5" fmla="*/ 2147483647 h 182"/>
              <a:gd name="T6" fmla="*/ 2147483647 w 206"/>
              <a:gd name="T7" fmla="*/ 2147483647 h 182"/>
              <a:gd name="T8" fmla="*/ 2147483647 w 206"/>
              <a:gd name="T9" fmla="*/ 2147483647 h 182"/>
              <a:gd name="T10" fmla="*/ 2147483647 w 206"/>
              <a:gd name="T11" fmla="*/ 2147483647 h 182"/>
              <a:gd name="T12" fmla="*/ 2147483647 w 206"/>
              <a:gd name="T13" fmla="*/ 2147483647 h 182"/>
              <a:gd name="T14" fmla="*/ 2147483647 w 206"/>
              <a:gd name="T15" fmla="*/ 2147483647 h 182"/>
              <a:gd name="T16" fmla="*/ 2147483647 w 206"/>
              <a:gd name="T17" fmla="*/ 2147483647 h 182"/>
              <a:gd name="T18" fmla="*/ 2147483647 w 206"/>
              <a:gd name="T19" fmla="*/ 2147483647 h 182"/>
              <a:gd name="T20" fmla="*/ 2147483647 w 206"/>
              <a:gd name="T21" fmla="*/ 2147483647 h 182"/>
              <a:gd name="T22" fmla="*/ 2147483647 w 206"/>
              <a:gd name="T23" fmla="*/ 2147483647 h 182"/>
              <a:gd name="T24" fmla="*/ 2147483647 w 206"/>
              <a:gd name="T25" fmla="*/ 2147483647 h 182"/>
              <a:gd name="T26" fmla="*/ 2147483647 w 206"/>
              <a:gd name="T27" fmla="*/ 2147483647 h 182"/>
              <a:gd name="T28" fmla="*/ 2147483647 w 206"/>
              <a:gd name="T29" fmla="*/ 2147483647 h 182"/>
              <a:gd name="T30" fmla="*/ 2147483647 w 206"/>
              <a:gd name="T31" fmla="*/ 2147483647 h 182"/>
              <a:gd name="T32" fmla="*/ 2147483647 w 206"/>
              <a:gd name="T33" fmla="*/ 2147483647 h 182"/>
              <a:gd name="T34" fmla="*/ 2147483647 w 206"/>
              <a:gd name="T35" fmla="*/ 2147483647 h 182"/>
              <a:gd name="T36" fmla="*/ 2147483647 w 206"/>
              <a:gd name="T37" fmla="*/ 2147483647 h 182"/>
              <a:gd name="T38" fmla="*/ 2147483647 w 206"/>
              <a:gd name="T39" fmla="*/ 2147483647 h 182"/>
              <a:gd name="T40" fmla="*/ 2147483647 w 206"/>
              <a:gd name="T41" fmla="*/ 2147483647 h 182"/>
              <a:gd name="T42" fmla="*/ 2147483647 w 206"/>
              <a:gd name="T43" fmla="*/ 2147483647 h 182"/>
              <a:gd name="T44" fmla="*/ 2147483647 w 206"/>
              <a:gd name="T45" fmla="*/ 2147483647 h 182"/>
              <a:gd name="T46" fmla="*/ 2147483647 w 206"/>
              <a:gd name="T47" fmla="*/ 2147483647 h 182"/>
              <a:gd name="T48" fmla="*/ 2147483647 w 206"/>
              <a:gd name="T49" fmla="*/ 2147483647 h 182"/>
              <a:gd name="T50" fmla="*/ 2147483647 w 206"/>
              <a:gd name="T51" fmla="*/ 2147483647 h 182"/>
              <a:gd name="T52" fmla="*/ 2147483647 w 206"/>
              <a:gd name="T53" fmla="*/ 2147483647 h 182"/>
              <a:gd name="T54" fmla="*/ 2147483647 w 206"/>
              <a:gd name="T55" fmla="*/ 2147483647 h 182"/>
              <a:gd name="T56" fmla="*/ 2147483647 w 206"/>
              <a:gd name="T57" fmla="*/ 2147483647 h 182"/>
              <a:gd name="T58" fmla="*/ 2147483647 w 206"/>
              <a:gd name="T59" fmla="*/ 2147483647 h 182"/>
              <a:gd name="T60" fmla="*/ 2147483647 w 206"/>
              <a:gd name="T61" fmla="*/ 2147483647 h 182"/>
              <a:gd name="T62" fmla="*/ 2147483647 w 206"/>
              <a:gd name="T63" fmla="*/ 2147483647 h 182"/>
              <a:gd name="T64" fmla="*/ 2147483647 w 206"/>
              <a:gd name="T65" fmla="*/ 2147483647 h 182"/>
              <a:gd name="T66" fmla="*/ 2147483647 w 206"/>
              <a:gd name="T67" fmla="*/ 2147483647 h 182"/>
              <a:gd name="T68" fmla="*/ 2147483647 w 206"/>
              <a:gd name="T69" fmla="*/ 2147483647 h 182"/>
              <a:gd name="T70" fmla="*/ 2147483647 w 206"/>
              <a:gd name="T71" fmla="*/ 2147483647 h 182"/>
              <a:gd name="T72" fmla="*/ 2147483647 w 206"/>
              <a:gd name="T73" fmla="*/ 2147483647 h 182"/>
              <a:gd name="T74" fmla="*/ 2147483647 w 206"/>
              <a:gd name="T75" fmla="*/ 2147483647 h 182"/>
              <a:gd name="T76" fmla="*/ 2147483647 w 206"/>
              <a:gd name="T77" fmla="*/ 2147483647 h 182"/>
              <a:gd name="T78" fmla="*/ 2147483647 w 206"/>
              <a:gd name="T79" fmla="*/ 2147483647 h 182"/>
              <a:gd name="T80" fmla="*/ 2147483647 w 206"/>
              <a:gd name="T81" fmla="*/ 2147483647 h 182"/>
              <a:gd name="T82" fmla="*/ 2147483647 w 206"/>
              <a:gd name="T83" fmla="*/ 2147483647 h 182"/>
              <a:gd name="T84" fmla="*/ 2147483647 w 206"/>
              <a:gd name="T85" fmla="*/ 2147483647 h 182"/>
              <a:gd name="T86" fmla="*/ 2147483647 w 206"/>
              <a:gd name="T87" fmla="*/ 2147483647 h 182"/>
              <a:gd name="T88" fmla="*/ 2147483647 w 206"/>
              <a:gd name="T89" fmla="*/ 2147483647 h 182"/>
              <a:gd name="T90" fmla="*/ 2147483647 w 206"/>
              <a:gd name="T91" fmla="*/ 2147483647 h 182"/>
              <a:gd name="T92" fmla="*/ 2147483647 w 206"/>
              <a:gd name="T93" fmla="*/ 2147483647 h 182"/>
              <a:gd name="T94" fmla="*/ 2147483647 w 206"/>
              <a:gd name="T95" fmla="*/ 2147483647 h 182"/>
              <a:gd name="T96" fmla="*/ 2147483647 w 206"/>
              <a:gd name="T97" fmla="*/ 2147483647 h 182"/>
              <a:gd name="T98" fmla="*/ 2147483647 w 206"/>
              <a:gd name="T99" fmla="*/ 2147483647 h 182"/>
              <a:gd name="T100" fmla="*/ 2147483647 w 206"/>
              <a:gd name="T101" fmla="*/ 2147483647 h 182"/>
              <a:gd name="T102" fmla="*/ 2147483647 w 206"/>
              <a:gd name="T103" fmla="*/ 2147483647 h 182"/>
              <a:gd name="T104" fmla="*/ 2147483647 w 206"/>
              <a:gd name="T105" fmla="*/ 2147483647 h 182"/>
              <a:gd name="T106" fmla="*/ 2147483647 w 206"/>
              <a:gd name="T107" fmla="*/ 2147483647 h 182"/>
              <a:gd name="T108" fmla="*/ 2147483647 w 206"/>
              <a:gd name="T109" fmla="*/ 2147483647 h 182"/>
              <a:gd name="T110" fmla="*/ 2147483647 w 206"/>
              <a:gd name="T111" fmla="*/ 2147483647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6" h="182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2147483647 w 160"/>
              <a:gd name="T67" fmla="*/ 2147483647 h 160"/>
              <a:gd name="T68" fmla="*/ 2147483647 w 160"/>
              <a:gd name="T69" fmla="*/ 2147483647 h 160"/>
              <a:gd name="T70" fmla="*/ 2147483647 w 160"/>
              <a:gd name="T71" fmla="*/ 2147483647 h 160"/>
              <a:gd name="T72" fmla="*/ 2147483647 w 160"/>
              <a:gd name="T73" fmla="*/ 2147483647 h 160"/>
              <a:gd name="T74" fmla="*/ 2147483647 w 160"/>
              <a:gd name="T75" fmla="*/ 2147483647 h 160"/>
              <a:gd name="T76" fmla="*/ 2147483647 w 160"/>
              <a:gd name="T77" fmla="*/ 2147483647 h 160"/>
              <a:gd name="T78" fmla="*/ 2147483647 w 160"/>
              <a:gd name="T79" fmla="*/ 2147483647 h 160"/>
              <a:gd name="T80" fmla="*/ 2147483647 w 160"/>
              <a:gd name="T81" fmla="*/ 2147483647 h 160"/>
              <a:gd name="T82" fmla="*/ 2147483647 w 160"/>
              <a:gd name="T83" fmla="*/ 2147483647 h 160"/>
              <a:gd name="T84" fmla="*/ 2147483647 w 160"/>
              <a:gd name="T85" fmla="*/ 2147483647 h 160"/>
              <a:gd name="T86" fmla="*/ 2147483647 w 160"/>
              <a:gd name="T87" fmla="*/ 2147483647 h 160"/>
              <a:gd name="T88" fmla="*/ 2147483647 w 160"/>
              <a:gd name="T89" fmla="*/ 2147483647 h 160"/>
              <a:gd name="T90" fmla="*/ 2147483647 w 160"/>
              <a:gd name="T91" fmla="*/ 2147483647 h 160"/>
              <a:gd name="T92" fmla="*/ 2147483647 w 160"/>
              <a:gd name="T93" fmla="*/ 2147483647 h 160"/>
              <a:gd name="T94" fmla="*/ 2147483647 w 160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avLst/>
            <a:gdLst>
              <a:gd name="T0" fmla="*/ 2147483647 w 170"/>
              <a:gd name="T1" fmla="*/ 2147483647 h 132"/>
              <a:gd name="T2" fmla="*/ 2147483647 w 170"/>
              <a:gd name="T3" fmla="*/ 2147483647 h 132"/>
              <a:gd name="T4" fmla="*/ 2147483647 w 170"/>
              <a:gd name="T5" fmla="*/ 2147483647 h 132"/>
              <a:gd name="T6" fmla="*/ 2147483647 w 170"/>
              <a:gd name="T7" fmla="*/ 2147483647 h 132"/>
              <a:gd name="T8" fmla="*/ 2147483647 w 170"/>
              <a:gd name="T9" fmla="*/ 2147483647 h 132"/>
              <a:gd name="T10" fmla="*/ 2147483647 w 170"/>
              <a:gd name="T11" fmla="*/ 2147483647 h 132"/>
              <a:gd name="T12" fmla="*/ 2147483647 w 170"/>
              <a:gd name="T13" fmla="*/ 2147483647 h 132"/>
              <a:gd name="T14" fmla="*/ 2147483647 w 170"/>
              <a:gd name="T15" fmla="*/ 2147483647 h 132"/>
              <a:gd name="T16" fmla="*/ 2147483647 w 170"/>
              <a:gd name="T17" fmla="*/ 2147483647 h 132"/>
              <a:gd name="T18" fmla="*/ 2147483647 w 170"/>
              <a:gd name="T19" fmla="*/ 2147483647 h 132"/>
              <a:gd name="T20" fmla="*/ 2147483647 w 170"/>
              <a:gd name="T21" fmla="*/ 2147483647 h 132"/>
              <a:gd name="T22" fmla="*/ 2147483647 w 170"/>
              <a:gd name="T23" fmla="*/ 2147483647 h 132"/>
              <a:gd name="T24" fmla="*/ 2147483647 w 170"/>
              <a:gd name="T25" fmla="*/ 2147483647 h 132"/>
              <a:gd name="T26" fmla="*/ 2147483647 w 170"/>
              <a:gd name="T27" fmla="*/ 2147483647 h 132"/>
              <a:gd name="T28" fmla="*/ 2147483647 w 170"/>
              <a:gd name="T29" fmla="*/ 2147483647 h 132"/>
              <a:gd name="T30" fmla="*/ 2147483647 w 170"/>
              <a:gd name="T31" fmla="*/ 2147483647 h 132"/>
              <a:gd name="T32" fmla="*/ 2147483647 w 170"/>
              <a:gd name="T33" fmla="*/ 2147483647 h 132"/>
              <a:gd name="T34" fmla="*/ 2147483647 w 170"/>
              <a:gd name="T35" fmla="*/ 2147483647 h 132"/>
              <a:gd name="T36" fmla="*/ 2147483647 w 170"/>
              <a:gd name="T37" fmla="*/ 2147483647 h 132"/>
              <a:gd name="T38" fmla="*/ 2147483647 w 170"/>
              <a:gd name="T39" fmla="*/ 2147483647 h 132"/>
              <a:gd name="T40" fmla="*/ 2147483647 w 170"/>
              <a:gd name="T41" fmla="*/ 2147483647 h 132"/>
              <a:gd name="T42" fmla="*/ 0 w 170"/>
              <a:gd name="T43" fmla="*/ 2147483647 h 132"/>
              <a:gd name="T44" fmla="*/ 2147483647 w 170"/>
              <a:gd name="T45" fmla="*/ 2147483647 h 132"/>
              <a:gd name="T46" fmla="*/ 2147483647 w 170"/>
              <a:gd name="T47" fmla="*/ 2147483647 h 132"/>
              <a:gd name="T48" fmla="*/ 2147483647 w 170"/>
              <a:gd name="T49" fmla="*/ 2147483647 h 132"/>
              <a:gd name="T50" fmla="*/ 2147483647 w 170"/>
              <a:gd name="T51" fmla="*/ 2147483647 h 132"/>
              <a:gd name="T52" fmla="*/ 2147483647 w 170"/>
              <a:gd name="T53" fmla="*/ 2147483647 h 132"/>
              <a:gd name="T54" fmla="*/ 2147483647 w 170"/>
              <a:gd name="T55" fmla="*/ 2147483647 h 132"/>
              <a:gd name="T56" fmla="*/ 2147483647 w 170"/>
              <a:gd name="T57" fmla="*/ 2147483647 h 132"/>
              <a:gd name="T58" fmla="*/ 2147483647 w 170"/>
              <a:gd name="T59" fmla="*/ 2147483647 h 132"/>
              <a:gd name="T60" fmla="*/ 2147483647 w 170"/>
              <a:gd name="T61" fmla="*/ 2147483647 h 132"/>
              <a:gd name="T62" fmla="*/ 2147483647 w 170"/>
              <a:gd name="T63" fmla="*/ 2147483647 h 132"/>
              <a:gd name="T64" fmla="*/ 2147483647 w 170"/>
              <a:gd name="T65" fmla="*/ 2147483647 h 132"/>
              <a:gd name="T66" fmla="*/ 2147483647 w 170"/>
              <a:gd name="T67" fmla="*/ 2147483647 h 132"/>
              <a:gd name="T68" fmla="*/ 2147483647 w 170"/>
              <a:gd name="T69" fmla="*/ 2147483647 h 132"/>
              <a:gd name="T70" fmla="*/ 2147483647 w 170"/>
              <a:gd name="T71" fmla="*/ 2147483647 h 132"/>
              <a:gd name="T72" fmla="*/ 2147483647 w 170"/>
              <a:gd name="T73" fmla="*/ 2147483647 h 132"/>
              <a:gd name="T74" fmla="*/ 2147483647 w 170"/>
              <a:gd name="T75" fmla="*/ 2147483647 h 132"/>
              <a:gd name="T76" fmla="*/ 2147483647 w 170"/>
              <a:gd name="T77" fmla="*/ 2147483647 h 132"/>
              <a:gd name="T78" fmla="*/ 2147483647 w 170"/>
              <a:gd name="T79" fmla="*/ 2147483647 h 132"/>
              <a:gd name="T80" fmla="*/ 2147483647 w 170"/>
              <a:gd name="T81" fmla="*/ 2147483647 h 132"/>
              <a:gd name="T82" fmla="*/ 2147483647 w 170"/>
              <a:gd name="T83" fmla="*/ 2147483647 h 132"/>
              <a:gd name="T84" fmla="*/ 2147483647 w 170"/>
              <a:gd name="T85" fmla="*/ 2147483647 h 132"/>
              <a:gd name="T86" fmla="*/ 2147483647 w 170"/>
              <a:gd name="T87" fmla="*/ 2147483647 h 132"/>
              <a:gd name="T88" fmla="*/ 2147483647 w 170"/>
              <a:gd name="T89" fmla="*/ 2147483647 h 132"/>
              <a:gd name="T90" fmla="*/ 2147483647 w 170"/>
              <a:gd name="T91" fmla="*/ 2147483647 h 132"/>
              <a:gd name="T92" fmla="*/ 2147483647 w 170"/>
              <a:gd name="T93" fmla="*/ 2147483647 h 132"/>
              <a:gd name="T94" fmla="*/ 2147483647 w 170"/>
              <a:gd name="T95" fmla="*/ 2147483647 h 132"/>
              <a:gd name="T96" fmla="*/ 2147483647 w 170"/>
              <a:gd name="T97" fmla="*/ 2147483647 h 132"/>
              <a:gd name="T98" fmla="*/ 2147483647 w 170"/>
              <a:gd name="T99" fmla="*/ 2147483647 h 132"/>
              <a:gd name="T100" fmla="*/ 2147483647 w 170"/>
              <a:gd name="T101" fmla="*/ 2147483647 h 132"/>
              <a:gd name="T102" fmla="*/ 2147483647 w 170"/>
              <a:gd name="T103" fmla="*/ 2147483647 h 132"/>
              <a:gd name="T104" fmla="*/ 2147483647 w 170"/>
              <a:gd name="T105" fmla="*/ 2147483647 h 132"/>
              <a:gd name="T106" fmla="*/ 2147483647 w 170"/>
              <a:gd name="T107" fmla="*/ 2147483647 h 132"/>
              <a:gd name="T108" fmla="*/ 2147483647 w 170"/>
              <a:gd name="T109" fmla="*/ 2147483647 h 132"/>
              <a:gd name="T110" fmla="*/ 2147483647 w 170"/>
              <a:gd name="T111" fmla="*/ 2147483647 h 132"/>
              <a:gd name="T112" fmla="*/ 2147483647 w 170"/>
              <a:gd name="T113" fmla="*/ 2147483647 h 132"/>
              <a:gd name="T114" fmla="*/ 2147483647 w 170"/>
              <a:gd name="T115" fmla="*/ 2147483647 h 132"/>
              <a:gd name="T116" fmla="*/ 2147483647 w 170"/>
              <a:gd name="T117" fmla="*/ 2147483647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32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avLst/>
            <a:gdLst>
              <a:gd name="T0" fmla="*/ 2147483647 w 188"/>
              <a:gd name="T1" fmla="*/ 2147483647 h 156"/>
              <a:gd name="T2" fmla="*/ 2147483647 w 188"/>
              <a:gd name="T3" fmla="*/ 2147483647 h 156"/>
              <a:gd name="T4" fmla="*/ 2147483647 w 188"/>
              <a:gd name="T5" fmla="*/ 2147483647 h 156"/>
              <a:gd name="T6" fmla="*/ 2147483647 w 188"/>
              <a:gd name="T7" fmla="*/ 2147483647 h 156"/>
              <a:gd name="T8" fmla="*/ 2147483647 w 188"/>
              <a:gd name="T9" fmla="*/ 2147483647 h 156"/>
              <a:gd name="T10" fmla="*/ 2147483647 w 188"/>
              <a:gd name="T11" fmla="*/ 2147483647 h 156"/>
              <a:gd name="T12" fmla="*/ 2147483647 w 188"/>
              <a:gd name="T13" fmla="*/ 2147483647 h 156"/>
              <a:gd name="T14" fmla="*/ 2147483647 w 188"/>
              <a:gd name="T15" fmla="*/ 2147483647 h 156"/>
              <a:gd name="T16" fmla="*/ 2147483647 w 188"/>
              <a:gd name="T17" fmla="*/ 2147483647 h 156"/>
              <a:gd name="T18" fmla="*/ 2147483647 w 188"/>
              <a:gd name="T19" fmla="*/ 2147483647 h 156"/>
              <a:gd name="T20" fmla="*/ 2147483647 w 188"/>
              <a:gd name="T21" fmla="*/ 2147483647 h 156"/>
              <a:gd name="T22" fmla="*/ 2147483647 w 188"/>
              <a:gd name="T23" fmla="*/ 2147483647 h 156"/>
              <a:gd name="T24" fmla="*/ 2147483647 w 188"/>
              <a:gd name="T25" fmla="*/ 2147483647 h 156"/>
              <a:gd name="T26" fmla="*/ 2147483647 w 188"/>
              <a:gd name="T27" fmla="*/ 2147483647 h 156"/>
              <a:gd name="T28" fmla="*/ 2147483647 w 188"/>
              <a:gd name="T29" fmla="*/ 2147483647 h 156"/>
              <a:gd name="T30" fmla="*/ 2147483647 w 188"/>
              <a:gd name="T31" fmla="*/ 2147483647 h 156"/>
              <a:gd name="T32" fmla="*/ 0 w 188"/>
              <a:gd name="T33" fmla="*/ 2147483647 h 156"/>
              <a:gd name="T34" fmla="*/ 2147483647 w 188"/>
              <a:gd name="T35" fmla="*/ 2147483647 h 156"/>
              <a:gd name="T36" fmla="*/ 2147483647 w 188"/>
              <a:gd name="T37" fmla="*/ 2147483647 h 156"/>
              <a:gd name="T38" fmla="*/ 2147483647 w 188"/>
              <a:gd name="T39" fmla="*/ 0 h 156"/>
              <a:gd name="T40" fmla="*/ 2147483647 w 188"/>
              <a:gd name="T41" fmla="*/ 2147483647 h 156"/>
              <a:gd name="T42" fmla="*/ 2147483647 w 188"/>
              <a:gd name="T43" fmla="*/ 2147483647 h 156"/>
              <a:gd name="T44" fmla="*/ 2147483647 w 188"/>
              <a:gd name="T45" fmla="*/ 2147483647 h 156"/>
              <a:gd name="T46" fmla="*/ 2147483647 w 188"/>
              <a:gd name="T47" fmla="*/ 2147483647 h 156"/>
              <a:gd name="T48" fmla="*/ 2147483647 w 188"/>
              <a:gd name="T49" fmla="*/ 2147483647 h 156"/>
              <a:gd name="T50" fmla="*/ 2147483647 w 188"/>
              <a:gd name="T51" fmla="*/ 2147483647 h 156"/>
              <a:gd name="T52" fmla="*/ 2147483647 w 188"/>
              <a:gd name="T53" fmla="*/ 2147483647 h 156"/>
              <a:gd name="T54" fmla="*/ 2147483647 w 188"/>
              <a:gd name="T55" fmla="*/ 2147483647 h 156"/>
              <a:gd name="T56" fmla="*/ 2147483647 w 188"/>
              <a:gd name="T57" fmla="*/ 2147483647 h 156"/>
              <a:gd name="T58" fmla="*/ 2147483647 w 188"/>
              <a:gd name="T59" fmla="*/ 2147483647 h 156"/>
              <a:gd name="T60" fmla="*/ 2147483647 w 188"/>
              <a:gd name="T61" fmla="*/ 2147483647 h 156"/>
              <a:gd name="T62" fmla="*/ 2147483647 w 188"/>
              <a:gd name="T63" fmla="*/ 2147483647 h 156"/>
              <a:gd name="T64" fmla="*/ 2147483647 w 188"/>
              <a:gd name="T65" fmla="*/ 2147483647 h 156"/>
              <a:gd name="T66" fmla="*/ 2147483647 w 188"/>
              <a:gd name="T67" fmla="*/ 2147483647 h 156"/>
              <a:gd name="T68" fmla="*/ 2147483647 w 188"/>
              <a:gd name="T69" fmla="*/ 2147483647 h 156"/>
              <a:gd name="T70" fmla="*/ 2147483647 w 188"/>
              <a:gd name="T71" fmla="*/ 2147483647 h 156"/>
              <a:gd name="T72" fmla="*/ 2147483647 w 188"/>
              <a:gd name="T73" fmla="*/ 2147483647 h 156"/>
              <a:gd name="T74" fmla="*/ 2147483647 w 188"/>
              <a:gd name="T75" fmla="*/ 2147483647 h 156"/>
              <a:gd name="T76" fmla="*/ 2147483647 w 188"/>
              <a:gd name="T77" fmla="*/ 2147483647 h 156"/>
              <a:gd name="T78" fmla="*/ 2147483647 w 188"/>
              <a:gd name="T79" fmla="*/ 2147483647 h 156"/>
              <a:gd name="T80" fmla="*/ 2147483647 w 188"/>
              <a:gd name="T81" fmla="*/ 2147483647 h 156"/>
              <a:gd name="T82" fmla="*/ 2147483647 w 188"/>
              <a:gd name="T83" fmla="*/ 2147483647 h 156"/>
              <a:gd name="T84" fmla="*/ 2147483647 w 188"/>
              <a:gd name="T85" fmla="*/ 2147483647 h 156"/>
              <a:gd name="T86" fmla="*/ 2147483647 w 188"/>
              <a:gd name="T87" fmla="*/ 2147483647 h 156"/>
              <a:gd name="T88" fmla="*/ 2147483647 w 188"/>
              <a:gd name="T89" fmla="*/ 2147483647 h 156"/>
              <a:gd name="T90" fmla="*/ 2147483647 w 188"/>
              <a:gd name="T91" fmla="*/ 2147483647 h 156"/>
              <a:gd name="T92" fmla="*/ 2147483647 w 188"/>
              <a:gd name="T93" fmla="*/ 2147483647 h 156"/>
              <a:gd name="T94" fmla="*/ 2147483647 w 188"/>
              <a:gd name="T95" fmla="*/ 2147483647 h 156"/>
              <a:gd name="T96" fmla="*/ 2147483647 w 188"/>
              <a:gd name="T97" fmla="*/ 2147483647 h 156"/>
              <a:gd name="T98" fmla="*/ 2147483647 w 188"/>
              <a:gd name="T99" fmla="*/ 2147483647 h 156"/>
              <a:gd name="T100" fmla="*/ 2147483647 w 188"/>
              <a:gd name="T101" fmla="*/ 2147483647 h 156"/>
              <a:gd name="T102" fmla="*/ 2147483647 w 188"/>
              <a:gd name="T103" fmla="*/ 2147483647 h 156"/>
              <a:gd name="T104" fmla="*/ 2147483647 w 188"/>
              <a:gd name="T105" fmla="*/ 2147483647 h 156"/>
              <a:gd name="T106" fmla="*/ 2147483647 w 188"/>
              <a:gd name="T107" fmla="*/ 2147483647 h 156"/>
              <a:gd name="T108" fmla="*/ 2147483647 w 188"/>
              <a:gd name="T109" fmla="*/ 2147483647 h 156"/>
              <a:gd name="T110" fmla="*/ 2147483647 w 188"/>
              <a:gd name="T111" fmla="*/ 2147483647 h 156"/>
              <a:gd name="T112" fmla="*/ 2147483647 w 188"/>
              <a:gd name="T113" fmla="*/ 2147483647 h 156"/>
              <a:gd name="T114" fmla="*/ 2147483647 w 188"/>
              <a:gd name="T115" fmla="*/ 2147483647 h 156"/>
              <a:gd name="T116" fmla="*/ 2147483647 w 188"/>
              <a:gd name="T117" fmla="*/ 2147483647 h 156"/>
              <a:gd name="T118" fmla="*/ 2147483647 w 188"/>
              <a:gd name="T119" fmla="*/ 2147483647 h 156"/>
              <a:gd name="T120" fmla="*/ 2147483647 w 188"/>
              <a:gd name="T121" fmla="*/ 2147483647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8" h="156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avLst/>
            <a:gdLst>
              <a:gd name="T0" fmla="*/ 2147483647 w 184"/>
              <a:gd name="T1" fmla="*/ 2147483647 h 164"/>
              <a:gd name="T2" fmla="*/ 2147483647 w 184"/>
              <a:gd name="T3" fmla="*/ 2147483647 h 164"/>
              <a:gd name="T4" fmla="*/ 2147483647 w 184"/>
              <a:gd name="T5" fmla="*/ 2147483647 h 164"/>
              <a:gd name="T6" fmla="*/ 2147483647 w 184"/>
              <a:gd name="T7" fmla="*/ 2147483647 h 164"/>
              <a:gd name="T8" fmla="*/ 2147483647 w 184"/>
              <a:gd name="T9" fmla="*/ 2147483647 h 164"/>
              <a:gd name="T10" fmla="*/ 2147483647 w 184"/>
              <a:gd name="T11" fmla="*/ 2147483647 h 164"/>
              <a:gd name="T12" fmla="*/ 2147483647 w 184"/>
              <a:gd name="T13" fmla="*/ 2147483647 h 164"/>
              <a:gd name="T14" fmla="*/ 2147483647 w 184"/>
              <a:gd name="T15" fmla="*/ 2147483647 h 164"/>
              <a:gd name="T16" fmla="*/ 0 w 184"/>
              <a:gd name="T17" fmla="*/ 2147483647 h 164"/>
              <a:gd name="T18" fmla="*/ 2147483647 w 184"/>
              <a:gd name="T19" fmla="*/ 2147483647 h 164"/>
              <a:gd name="T20" fmla="*/ 2147483647 w 184"/>
              <a:gd name="T21" fmla="*/ 2147483647 h 164"/>
              <a:gd name="T22" fmla="*/ 2147483647 w 184"/>
              <a:gd name="T23" fmla="*/ 2147483647 h 164"/>
              <a:gd name="T24" fmla="*/ 2147483647 w 184"/>
              <a:gd name="T25" fmla="*/ 2147483647 h 164"/>
              <a:gd name="T26" fmla="*/ 2147483647 w 184"/>
              <a:gd name="T27" fmla="*/ 2147483647 h 164"/>
              <a:gd name="T28" fmla="*/ 2147483647 w 184"/>
              <a:gd name="T29" fmla="*/ 2147483647 h 164"/>
              <a:gd name="T30" fmla="*/ 2147483647 w 184"/>
              <a:gd name="T31" fmla="*/ 2147483647 h 164"/>
              <a:gd name="T32" fmla="*/ 2147483647 w 184"/>
              <a:gd name="T33" fmla="*/ 2147483647 h 164"/>
              <a:gd name="T34" fmla="*/ 2147483647 w 184"/>
              <a:gd name="T35" fmla="*/ 2147483647 h 164"/>
              <a:gd name="T36" fmla="*/ 2147483647 w 184"/>
              <a:gd name="T37" fmla="*/ 0 h 164"/>
              <a:gd name="T38" fmla="*/ 2147483647 w 184"/>
              <a:gd name="T39" fmla="*/ 2147483647 h 164"/>
              <a:gd name="T40" fmla="*/ 2147483647 w 184"/>
              <a:gd name="T41" fmla="*/ 2147483647 h 164"/>
              <a:gd name="T42" fmla="*/ 2147483647 w 184"/>
              <a:gd name="T43" fmla="*/ 2147483647 h 164"/>
              <a:gd name="T44" fmla="*/ 2147483647 w 184"/>
              <a:gd name="T45" fmla="*/ 2147483647 h 164"/>
              <a:gd name="T46" fmla="*/ 2147483647 w 184"/>
              <a:gd name="T47" fmla="*/ 2147483647 h 164"/>
              <a:gd name="T48" fmla="*/ 2147483647 w 184"/>
              <a:gd name="T49" fmla="*/ 2147483647 h 164"/>
              <a:gd name="T50" fmla="*/ 2147483647 w 184"/>
              <a:gd name="T51" fmla="*/ 2147483647 h 164"/>
              <a:gd name="T52" fmla="*/ 2147483647 w 184"/>
              <a:gd name="T53" fmla="*/ 2147483647 h 164"/>
              <a:gd name="T54" fmla="*/ 2147483647 w 184"/>
              <a:gd name="T55" fmla="*/ 2147483647 h 164"/>
              <a:gd name="T56" fmla="*/ 2147483647 w 184"/>
              <a:gd name="T57" fmla="*/ 2147483647 h 164"/>
              <a:gd name="T58" fmla="*/ 2147483647 w 184"/>
              <a:gd name="T59" fmla="*/ 2147483647 h 164"/>
              <a:gd name="T60" fmla="*/ 2147483647 w 184"/>
              <a:gd name="T61" fmla="*/ 2147483647 h 164"/>
              <a:gd name="T62" fmla="*/ 2147483647 w 184"/>
              <a:gd name="T63" fmla="*/ 2147483647 h 164"/>
              <a:gd name="T64" fmla="*/ 2147483647 w 184"/>
              <a:gd name="T65" fmla="*/ 2147483647 h 164"/>
              <a:gd name="T66" fmla="*/ 2147483647 w 184"/>
              <a:gd name="T67" fmla="*/ 2147483647 h 164"/>
              <a:gd name="T68" fmla="*/ 2147483647 w 184"/>
              <a:gd name="T69" fmla="*/ 2147483647 h 164"/>
              <a:gd name="T70" fmla="*/ 2147483647 w 184"/>
              <a:gd name="T71" fmla="*/ 2147483647 h 164"/>
              <a:gd name="T72" fmla="*/ 2147483647 w 184"/>
              <a:gd name="T73" fmla="*/ 2147483647 h 164"/>
              <a:gd name="T74" fmla="*/ 2147483647 w 184"/>
              <a:gd name="T75" fmla="*/ 2147483647 h 164"/>
              <a:gd name="T76" fmla="*/ 2147483647 w 184"/>
              <a:gd name="T77" fmla="*/ 2147483647 h 164"/>
              <a:gd name="T78" fmla="*/ 2147483647 w 184"/>
              <a:gd name="T79" fmla="*/ 2147483647 h 164"/>
              <a:gd name="T80" fmla="*/ 2147483647 w 184"/>
              <a:gd name="T81" fmla="*/ 2147483647 h 164"/>
              <a:gd name="T82" fmla="*/ 2147483647 w 184"/>
              <a:gd name="T83" fmla="*/ 2147483647 h 164"/>
              <a:gd name="T84" fmla="*/ 2147483647 w 184"/>
              <a:gd name="T85" fmla="*/ 2147483647 h 164"/>
              <a:gd name="T86" fmla="*/ 2147483647 w 184"/>
              <a:gd name="T87" fmla="*/ 2147483647 h 164"/>
              <a:gd name="T88" fmla="*/ 2147483647 w 184"/>
              <a:gd name="T89" fmla="*/ 2147483647 h 164"/>
              <a:gd name="T90" fmla="*/ 2147483647 w 184"/>
              <a:gd name="T91" fmla="*/ 2147483647 h 164"/>
              <a:gd name="T92" fmla="*/ 2147483647 w 184"/>
              <a:gd name="T93" fmla="*/ 2147483647 h 164"/>
              <a:gd name="T94" fmla="*/ 2147483647 w 184"/>
              <a:gd name="T95" fmla="*/ 2147483647 h 164"/>
              <a:gd name="T96" fmla="*/ 2147483647 w 184"/>
              <a:gd name="T97" fmla="*/ 2147483647 h 164"/>
              <a:gd name="T98" fmla="*/ 2147483647 w 184"/>
              <a:gd name="T99" fmla="*/ 2147483647 h 164"/>
              <a:gd name="T100" fmla="*/ 2147483647 w 184"/>
              <a:gd name="T101" fmla="*/ 2147483647 h 164"/>
              <a:gd name="T102" fmla="*/ 2147483647 w 184"/>
              <a:gd name="T103" fmla="*/ 2147483647 h 164"/>
              <a:gd name="T104" fmla="*/ 2147483647 w 184"/>
              <a:gd name="T105" fmla="*/ 2147483647 h 164"/>
              <a:gd name="T106" fmla="*/ 2147483647 w 184"/>
              <a:gd name="T107" fmla="*/ 2147483647 h 164"/>
              <a:gd name="T108" fmla="*/ 2147483647 w 184"/>
              <a:gd name="T109" fmla="*/ 2147483647 h 164"/>
              <a:gd name="T110" fmla="*/ 2147483647 w 184"/>
              <a:gd name="T111" fmla="*/ 2147483647 h 164"/>
              <a:gd name="T112" fmla="*/ 2147483647 w 184"/>
              <a:gd name="T113" fmla="*/ 2147483647 h 164"/>
              <a:gd name="T114" fmla="*/ 2147483647 w 184"/>
              <a:gd name="T115" fmla="*/ 2147483647 h 164"/>
              <a:gd name="T116" fmla="*/ 2147483647 w 184"/>
              <a:gd name="T117" fmla="*/ 2147483647 h 164"/>
              <a:gd name="T118" fmla="*/ 2147483647 w 184"/>
              <a:gd name="T119" fmla="*/ 2147483647 h 1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4" h="16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avLst/>
            <a:gdLst>
              <a:gd name="T0" fmla="*/ 2147483647 w 184"/>
              <a:gd name="T1" fmla="*/ 2147483647 h 96"/>
              <a:gd name="T2" fmla="*/ 2147483647 w 184"/>
              <a:gd name="T3" fmla="*/ 2147483647 h 96"/>
              <a:gd name="T4" fmla="*/ 2147483647 w 184"/>
              <a:gd name="T5" fmla="*/ 2147483647 h 96"/>
              <a:gd name="T6" fmla="*/ 2147483647 w 184"/>
              <a:gd name="T7" fmla="*/ 2147483647 h 96"/>
              <a:gd name="T8" fmla="*/ 2147483647 w 184"/>
              <a:gd name="T9" fmla="*/ 2147483647 h 96"/>
              <a:gd name="T10" fmla="*/ 2147483647 w 184"/>
              <a:gd name="T11" fmla="*/ 2147483647 h 96"/>
              <a:gd name="T12" fmla="*/ 2147483647 w 184"/>
              <a:gd name="T13" fmla="*/ 2147483647 h 96"/>
              <a:gd name="T14" fmla="*/ 2147483647 w 184"/>
              <a:gd name="T15" fmla="*/ 2147483647 h 96"/>
              <a:gd name="T16" fmla="*/ 2147483647 w 184"/>
              <a:gd name="T17" fmla="*/ 2147483647 h 96"/>
              <a:gd name="T18" fmla="*/ 2147483647 w 184"/>
              <a:gd name="T19" fmla="*/ 2147483647 h 96"/>
              <a:gd name="T20" fmla="*/ 2147483647 w 184"/>
              <a:gd name="T21" fmla="*/ 2147483647 h 96"/>
              <a:gd name="T22" fmla="*/ 2147483647 w 184"/>
              <a:gd name="T23" fmla="*/ 2147483647 h 96"/>
              <a:gd name="T24" fmla="*/ 2147483647 w 184"/>
              <a:gd name="T25" fmla="*/ 2147483647 h 96"/>
              <a:gd name="T26" fmla="*/ 2147483647 w 184"/>
              <a:gd name="T27" fmla="*/ 2147483647 h 96"/>
              <a:gd name="T28" fmla="*/ 2147483647 w 184"/>
              <a:gd name="T29" fmla="*/ 2147483647 h 96"/>
              <a:gd name="T30" fmla="*/ 0 w 184"/>
              <a:gd name="T31" fmla="*/ 2147483647 h 96"/>
              <a:gd name="T32" fmla="*/ 2147483647 w 184"/>
              <a:gd name="T33" fmla="*/ 2147483647 h 96"/>
              <a:gd name="T34" fmla="*/ 2147483647 w 184"/>
              <a:gd name="T35" fmla="*/ 2147483647 h 96"/>
              <a:gd name="T36" fmla="*/ 2147483647 w 184"/>
              <a:gd name="T37" fmla="*/ 2147483647 h 96"/>
              <a:gd name="T38" fmla="*/ 2147483647 w 184"/>
              <a:gd name="T39" fmla="*/ 2147483647 h 96"/>
              <a:gd name="T40" fmla="*/ 2147483647 w 184"/>
              <a:gd name="T41" fmla="*/ 0 h 96"/>
              <a:gd name="T42" fmla="*/ 2147483647 w 184"/>
              <a:gd name="T43" fmla="*/ 2147483647 h 96"/>
              <a:gd name="T44" fmla="*/ 2147483647 w 184"/>
              <a:gd name="T45" fmla="*/ 2147483647 h 96"/>
              <a:gd name="T46" fmla="*/ 2147483647 w 184"/>
              <a:gd name="T47" fmla="*/ 2147483647 h 96"/>
              <a:gd name="T48" fmla="*/ 2147483647 w 184"/>
              <a:gd name="T49" fmla="*/ 2147483647 h 96"/>
              <a:gd name="T50" fmla="*/ 2147483647 w 184"/>
              <a:gd name="T51" fmla="*/ 2147483647 h 96"/>
              <a:gd name="T52" fmla="*/ 2147483647 w 184"/>
              <a:gd name="T53" fmla="*/ 2147483647 h 96"/>
              <a:gd name="T54" fmla="*/ 2147483647 w 184"/>
              <a:gd name="T55" fmla="*/ 2147483647 h 96"/>
              <a:gd name="T56" fmla="*/ 2147483647 w 184"/>
              <a:gd name="T57" fmla="*/ 2147483647 h 96"/>
              <a:gd name="T58" fmla="*/ 2147483647 w 184"/>
              <a:gd name="T59" fmla="*/ 2147483647 h 96"/>
              <a:gd name="T60" fmla="*/ 2147483647 w 184"/>
              <a:gd name="T61" fmla="*/ 2147483647 h 96"/>
              <a:gd name="T62" fmla="*/ 2147483647 w 184"/>
              <a:gd name="T63" fmla="*/ 2147483647 h 96"/>
              <a:gd name="T64" fmla="*/ 2147483647 w 184"/>
              <a:gd name="T65" fmla="*/ 2147483647 h 96"/>
              <a:gd name="T66" fmla="*/ 2147483647 w 184"/>
              <a:gd name="T67" fmla="*/ 2147483647 h 96"/>
              <a:gd name="T68" fmla="*/ 2147483647 w 184"/>
              <a:gd name="T69" fmla="*/ 2147483647 h 96"/>
              <a:gd name="T70" fmla="*/ 2147483647 w 184"/>
              <a:gd name="T71" fmla="*/ 2147483647 h 96"/>
              <a:gd name="T72" fmla="*/ 2147483647 w 184"/>
              <a:gd name="T73" fmla="*/ 2147483647 h 96"/>
              <a:gd name="T74" fmla="*/ 2147483647 w 184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96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avLst/>
            <a:gdLst>
              <a:gd name="T0" fmla="*/ 2147483647 w 160"/>
              <a:gd name="T1" fmla="*/ 0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0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0 h 158"/>
              <a:gd name="T36" fmla="*/ 2147483647 w 160"/>
              <a:gd name="T37" fmla="*/ 0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2147483647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2147483647 w 160"/>
              <a:gd name="T91" fmla="*/ 2147483647 h 158"/>
              <a:gd name="T92" fmla="*/ 2147483647 w 160"/>
              <a:gd name="T93" fmla="*/ 2147483647 h 158"/>
              <a:gd name="T94" fmla="*/ 2147483647 w 160"/>
              <a:gd name="T95" fmla="*/ 2147483647 h 158"/>
              <a:gd name="T96" fmla="*/ 2147483647 w 160"/>
              <a:gd name="T97" fmla="*/ 2147483647 h 158"/>
              <a:gd name="T98" fmla="*/ 2147483647 w 160"/>
              <a:gd name="T99" fmla="*/ 2147483647 h 158"/>
              <a:gd name="T100" fmla="*/ 2147483647 w 160"/>
              <a:gd name="T101" fmla="*/ 2147483647 h 158"/>
              <a:gd name="T102" fmla="*/ 2147483647 w 160"/>
              <a:gd name="T103" fmla="*/ 21474836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avLst/>
            <a:gdLst>
              <a:gd name="T0" fmla="*/ 2147483647 w 182"/>
              <a:gd name="T1" fmla="*/ 0 h 130"/>
              <a:gd name="T2" fmla="*/ 2147483647 w 182"/>
              <a:gd name="T3" fmla="*/ 2147483647 h 130"/>
              <a:gd name="T4" fmla="*/ 2147483647 w 182"/>
              <a:gd name="T5" fmla="*/ 2147483647 h 130"/>
              <a:gd name="T6" fmla="*/ 0 w 182"/>
              <a:gd name="T7" fmla="*/ 2147483647 h 130"/>
              <a:gd name="T8" fmla="*/ 2147483647 w 182"/>
              <a:gd name="T9" fmla="*/ 2147483647 h 130"/>
              <a:gd name="T10" fmla="*/ 2147483647 w 182"/>
              <a:gd name="T11" fmla="*/ 2147483647 h 130"/>
              <a:gd name="T12" fmla="*/ 2147483647 w 182"/>
              <a:gd name="T13" fmla="*/ 2147483647 h 130"/>
              <a:gd name="T14" fmla="*/ 2147483647 w 182"/>
              <a:gd name="T15" fmla="*/ 2147483647 h 130"/>
              <a:gd name="T16" fmla="*/ 2147483647 w 182"/>
              <a:gd name="T17" fmla="*/ 2147483647 h 130"/>
              <a:gd name="T18" fmla="*/ 2147483647 w 182"/>
              <a:gd name="T19" fmla="*/ 2147483647 h 130"/>
              <a:gd name="T20" fmla="*/ 2147483647 w 182"/>
              <a:gd name="T21" fmla="*/ 2147483647 h 130"/>
              <a:gd name="T22" fmla="*/ 2147483647 w 182"/>
              <a:gd name="T23" fmla="*/ 2147483647 h 130"/>
              <a:gd name="T24" fmla="*/ 2147483647 w 182"/>
              <a:gd name="T25" fmla="*/ 2147483647 h 130"/>
              <a:gd name="T26" fmla="*/ 2147483647 w 182"/>
              <a:gd name="T27" fmla="*/ 2147483647 h 130"/>
              <a:gd name="T28" fmla="*/ 2147483647 w 182"/>
              <a:gd name="T29" fmla="*/ 2147483647 h 130"/>
              <a:gd name="T30" fmla="*/ 2147483647 w 182"/>
              <a:gd name="T31" fmla="*/ 2147483647 h 130"/>
              <a:gd name="T32" fmla="*/ 2147483647 w 182"/>
              <a:gd name="T33" fmla="*/ 2147483647 h 130"/>
              <a:gd name="T34" fmla="*/ 2147483647 w 182"/>
              <a:gd name="T35" fmla="*/ 2147483647 h 130"/>
              <a:gd name="T36" fmla="*/ 2147483647 w 182"/>
              <a:gd name="T37" fmla="*/ 2147483647 h 130"/>
              <a:gd name="T38" fmla="*/ 2147483647 w 182"/>
              <a:gd name="T39" fmla="*/ 2147483647 h 130"/>
              <a:gd name="T40" fmla="*/ 2147483647 w 182"/>
              <a:gd name="T41" fmla="*/ 2147483647 h 130"/>
              <a:gd name="T42" fmla="*/ 2147483647 w 182"/>
              <a:gd name="T43" fmla="*/ 2147483647 h 130"/>
              <a:gd name="T44" fmla="*/ 2147483647 w 182"/>
              <a:gd name="T45" fmla="*/ 2147483647 h 130"/>
              <a:gd name="T46" fmla="*/ 2147483647 w 182"/>
              <a:gd name="T47" fmla="*/ 2147483647 h 130"/>
              <a:gd name="T48" fmla="*/ 2147483647 w 182"/>
              <a:gd name="T49" fmla="*/ 2147483647 h 130"/>
              <a:gd name="T50" fmla="*/ 2147483647 w 182"/>
              <a:gd name="T51" fmla="*/ 2147483647 h 130"/>
              <a:gd name="T52" fmla="*/ 2147483647 w 182"/>
              <a:gd name="T53" fmla="*/ 2147483647 h 130"/>
              <a:gd name="T54" fmla="*/ 2147483647 w 182"/>
              <a:gd name="T55" fmla="*/ 2147483647 h 130"/>
              <a:gd name="T56" fmla="*/ 2147483647 w 182"/>
              <a:gd name="T57" fmla="*/ 2147483647 h 130"/>
              <a:gd name="T58" fmla="*/ 2147483647 w 182"/>
              <a:gd name="T59" fmla="*/ 2147483647 h 130"/>
              <a:gd name="T60" fmla="*/ 2147483647 w 182"/>
              <a:gd name="T61" fmla="*/ 2147483647 h 130"/>
              <a:gd name="T62" fmla="*/ 2147483647 w 182"/>
              <a:gd name="T63" fmla="*/ 2147483647 h 130"/>
              <a:gd name="T64" fmla="*/ 2147483647 w 182"/>
              <a:gd name="T65" fmla="*/ 2147483647 h 130"/>
              <a:gd name="T66" fmla="*/ 2147483647 w 182"/>
              <a:gd name="T67" fmla="*/ 2147483647 h 130"/>
              <a:gd name="T68" fmla="*/ 2147483647 w 182"/>
              <a:gd name="T69" fmla="*/ 2147483647 h 130"/>
              <a:gd name="T70" fmla="*/ 2147483647 w 182"/>
              <a:gd name="T71" fmla="*/ 2147483647 h 130"/>
              <a:gd name="T72" fmla="*/ 2147483647 w 182"/>
              <a:gd name="T73" fmla="*/ 2147483647 h 130"/>
              <a:gd name="T74" fmla="*/ 2147483647 w 182"/>
              <a:gd name="T75" fmla="*/ 2147483647 h 130"/>
              <a:gd name="T76" fmla="*/ 2147483647 w 182"/>
              <a:gd name="T77" fmla="*/ 2147483647 h 130"/>
              <a:gd name="T78" fmla="*/ 2147483647 w 182"/>
              <a:gd name="T79" fmla="*/ 2147483647 h 130"/>
              <a:gd name="T80" fmla="*/ 2147483647 w 182"/>
              <a:gd name="T81" fmla="*/ 2147483647 h 130"/>
              <a:gd name="T82" fmla="*/ 2147483647 w 182"/>
              <a:gd name="T83" fmla="*/ 2147483647 h 130"/>
              <a:gd name="T84" fmla="*/ 2147483647 w 182"/>
              <a:gd name="T85" fmla="*/ 2147483647 h 130"/>
              <a:gd name="T86" fmla="*/ 2147483647 w 182"/>
              <a:gd name="T87" fmla="*/ 2147483647 h 130"/>
              <a:gd name="T88" fmla="*/ 2147483647 w 182"/>
              <a:gd name="T89" fmla="*/ 2147483647 h 130"/>
              <a:gd name="T90" fmla="*/ 2147483647 w 182"/>
              <a:gd name="T91" fmla="*/ 2147483647 h 130"/>
              <a:gd name="T92" fmla="*/ 2147483647 w 182"/>
              <a:gd name="T93" fmla="*/ 2147483647 h 130"/>
              <a:gd name="T94" fmla="*/ 2147483647 w 182"/>
              <a:gd name="T95" fmla="*/ 2147483647 h 130"/>
              <a:gd name="T96" fmla="*/ 2147483647 w 182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30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avLst/>
            <a:gdLst>
              <a:gd name="T0" fmla="*/ 2147483647 w 184"/>
              <a:gd name="T1" fmla="*/ 0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2147483647 w 184"/>
              <a:gd name="T35" fmla="*/ 2147483647 h 126"/>
              <a:gd name="T36" fmla="*/ 2147483647 w 184"/>
              <a:gd name="T37" fmla="*/ 2147483647 h 126"/>
              <a:gd name="T38" fmla="*/ 2147483647 w 184"/>
              <a:gd name="T39" fmla="*/ 2147483647 h 126"/>
              <a:gd name="T40" fmla="*/ 2147483647 w 184"/>
              <a:gd name="T41" fmla="*/ 2147483647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2147483647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2147483647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2147483647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2147483647 w 184"/>
              <a:gd name="T101" fmla="*/ 2147483647 h 126"/>
              <a:gd name="T102" fmla="*/ 2147483647 w 184"/>
              <a:gd name="T103" fmla="*/ 2147483647 h 126"/>
              <a:gd name="T104" fmla="*/ 2147483647 w 184"/>
              <a:gd name="T105" fmla="*/ 2147483647 h 126"/>
              <a:gd name="T106" fmla="*/ 2147483647 w 184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4" h="126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avLst/>
            <a:gdLst>
              <a:gd name="T0" fmla="*/ 2147483647 w 184"/>
              <a:gd name="T1" fmla="*/ 0 h 138"/>
              <a:gd name="T2" fmla="*/ 2147483647 w 184"/>
              <a:gd name="T3" fmla="*/ 2147483647 h 138"/>
              <a:gd name="T4" fmla="*/ 2147483647 w 184"/>
              <a:gd name="T5" fmla="*/ 2147483647 h 138"/>
              <a:gd name="T6" fmla="*/ 2147483647 w 184"/>
              <a:gd name="T7" fmla="*/ 2147483647 h 138"/>
              <a:gd name="T8" fmla="*/ 2147483647 w 184"/>
              <a:gd name="T9" fmla="*/ 2147483647 h 138"/>
              <a:gd name="T10" fmla="*/ 2147483647 w 184"/>
              <a:gd name="T11" fmla="*/ 2147483647 h 138"/>
              <a:gd name="T12" fmla="*/ 2147483647 w 184"/>
              <a:gd name="T13" fmla="*/ 2147483647 h 138"/>
              <a:gd name="T14" fmla="*/ 2147483647 w 184"/>
              <a:gd name="T15" fmla="*/ 2147483647 h 138"/>
              <a:gd name="T16" fmla="*/ 2147483647 w 184"/>
              <a:gd name="T17" fmla="*/ 2147483647 h 138"/>
              <a:gd name="T18" fmla="*/ 2147483647 w 184"/>
              <a:gd name="T19" fmla="*/ 2147483647 h 138"/>
              <a:gd name="T20" fmla="*/ 2147483647 w 184"/>
              <a:gd name="T21" fmla="*/ 2147483647 h 138"/>
              <a:gd name="T22" fmla="*/ 2147483647 w 184"/>
              <a:gd name="T23" fmla="*/ 2147483647 h 138"/>
              <a:gd name="T24" fmla="*/ 2147483647 w 184"/>
              <a:gd name="T25" fmla="*/ 2147483647 h 138"/>
              <a:gd name="T26" fmla="*/ 2147483647 w 184"/>
              <a:gd name="T27" fmla="*/ 2147483647 h 138"/>
              <a:gd name="T28" fmla="*/ 2147483647 w 184"/>
              <a:gd name="T29" fmla="*/ 2147483647 h 138"/>
              <a:gd name="T30" fmla="*/ 2147483647 w 184"/>
              <a:gd name="T31" fmla="*/ 2147483647 h 138"/>
              <a:gd name="T32" fmla="*/ 2147483647 w 184"/>
              <a:gd name="T33" fmla="*/ 2147483647 h 138"/>
              <a:gd name="T34" fmla="*/ 2147483647 w 184"/>
              <a:gd name="T35" fmla="*/ 2147483647 h 138"/>
              <a:gd name="T36" fmla="*/ 2147483647 w 184"/>
              <a:gd name="T37" fmla="*/ 2147483647 h 138"/>
              <a:gd name="T38" fmla="*/ 2147483647 w 184"/>
              <a:gd name="T39" fmla="*/ 2147483647 h 138"/>
              <a:gd name="T40" fmla="*/ 2147483647 w 184"/>
              <a:gd name="T41" fmla="*/ 2147483647 h 138"/>
              <a:gd name="T42" fmla="*/ 2147483647 w 184"/>
              <a:gd name="T43" fmla="*/ 2147483647 h 138"/>
              <a:gd name="T44" fmla="*/ 2147483647 w 184"/>
              <a:gd name="T45" fmla="*/ 0 h 138"/>
              <a:gd name="T46" fmla="*/ 2147483647 w 184"/>
              <a:gd name="T47" fmla="*/ 0 h 138"/>
              <a:gd name="T48" fmla="*/ 2147483647 w 184"/>
              <a:gd name="T49" fmla="*/ 2147483647 h 138"/>
              <a:gd name="T50" fmla="*/ 2147483647 w 184"/>
              <a:gd name="T51" fmla="*/ 2147483647 h 138"/>
              <a:gd name="T52" fmla="*/ 2147483647 w 184"/>
              <a:gd name="T53" fmla="*/ 2147483647 h 138"/>
              <a:gd name="T54" fmla="*/ 2147483647 w 184"/>
              <a:gd name="T55" fmla="*/ 2147483647 h 138"/>
              <a:gd name="T56" fmla="*/ 2147483647 w 184"/>
              <a:gd name="T57" fmla="*/ 2147483647 h 138"/>
              <a:gd name="T58" fmla="*/ 2147483647 w 184"/>
              <a:gd name="T59" fmla="*/ 2147483647 h 138"/>
              <a:gd name="T60" fmla="*/ 2147483647 w 184"/>
              <a:gd name="T61" fmla="*/ 2147483647 h 138"/>
              <a:gd name="T62" fmla="*/ 2147483647 w 184"/>
              <a:gd name="T63" fmla="*/ 2147483647 h 138"/>
              <a:gd name="T64" fmla="*/ 2147483647 w 184"/>
              <a:gd name="T65" fmla="*/ 2147483647 h 138"/>
              <a:gd name="T66" fmla="*/ 2147483647 w 184"/>
              <a:gd name="T67" fmla="*/ 2147483647 h 138"/>
              <a:gd name="T68" fmla="*/ 2147483647 w 184"/>
              <a:gd name="T69" fmla="*/ 2147483647 h 138"/>
              <a:gd name="T70" fmla="*/ 2147483647 w 184"/>
              <a:gd name="T71" fmla="*/ 2147483647 h 138"/>
              <a:gd name="T72" fmla="*/ 2147483647 w 184"/>
              <a:gd name="T73" fmla="*/ 2147483647 h 138"/>
              <a:gd name="T74" fmla="*/ 2147483647 w 184"/>
              <a:gd name="T75" fmla="*/ 2147483647 h 138"/>
              <a:gd name="T76" fmla="*/ 2147483647 w 184"/>
              <a:gd name="T77" fmla="*/ 2147483647 h 138"/>
              <a:gd name="T78" fmla="*/ 0 w 184"/>
              <a:gd name="T79" fmla="*/ 2147483647 h 138"/>
              <a:gd name="T80" fmla="*/ 2147483647 w 184"/>
              <a:gd name="T81" fmla="*/ 2147483647 h 138"/>
              <a:gd name="T82" fmla="*/ 2147483647 w 184"/>
              <a:gd name="T83" fmla="*/ 2147483647 h 138"/>
              <a:gd name="T84" fmla="*/ 2147483647 w 184"/>
              <a:gd name="T85" fmla="*/ 0 h 138"/>
              <a:gd name="T86" fmla="*/ 2147483647 w 184"/>
              <a:gd name="T87" fmla="*/ 2147483647 h 138"/>
              <a:gd name="T88" fmla="*/ 2147483647 w 184"/>
              <a:gd name="T89" fmla="*/ 2147483647 h 138"/>
              <a:gd name="T90" fmla="*/ 2147483647 w 184"/>
              <a:gd name="T91" fmla="*/ 2147483647 h 138"/>
              <a:gd name="T92" fmla="*/ 2147483647 w 184"/>
              <a:gd name="T93" fmla="*/ 2147483647 h 138"/>
              <a:gd name="T94" fmla="*/ 2147483647 w 184"/>
              <a:gd name="T95" fmla="*/ 2147483647 h 1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38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avLst/>
            <a:gdLst>
              <a:gd name="T0" fmla="*/ 2147483647 w 146"/>
              <a:gd name="T1" fmla="*/ 2147483647 h 184"/>
              <a:gd name="T2" fmla="*/ 2147483647 w 146"/>
              <a:gd name="T3" fmla="*/ 2147483647 h 184"/>
              <a:gd name="T4" fmla="*/ 2147483647 w 146"/>
              <a:gd name="T5" fmla="*/ 2147483647 h 184"/>
              <a:gd name="T6" fmla="*/ 2147483647 w 146"/>
              <a:gd name="T7" fmla="*/ 2147483647 h 184"/>
              <a:gd name="T8" fmla="*/ 2147483647 w 146"/>
              <a:gd name="T9" fmla="*/ 2147483647 h 184"/>
              <a:gd name="T10" fmla="*/ 2147483647 w 146"/>
              <a:gd name="T11" fmla="*/ 2147483647 h 184"/>
              <a:gd name="T12" fmla="*/ 2147483647 w 146"/>
              <a:gd name="T13" fmla="*/ 2147483647 h 184"/>
              <a:gd name="T14" fmla="*/ 2147483647 w 146"/>
              <a:gd name="T15" fmla="*/ 2147483647 h 184"/>
              <a:gd name="T16" fmla="*/ 2147483647 w 146"/>
              <a:gd name="T17" fmla="*/ 2147483647 h 184"/>
              <a:gd name="T18" fmla="*/ 2147483647 w 146"/>
              <a:gd name="T19" fmla="*/ 2147483647 h 184"/>
              <a:gd name="T20" fmla="*/ 2147483647 w 146"/>
              <a:gd name="T21" fmla="*/ 2147483647 h 184"/>
              <a:gd name="T22" fmla="*/ 2147483647 w 146"/>
              <a:gd name="T23" fmla="*/ 2147483647 h 184"/>
              <a:gd name="T24" fmla="*/ 2147483647 w 146"/>
              <a:gd name="T25" fmla="*/ 2147483647 h 184"/>
              <a:gd name="T26" fmla="*/ 2147483647 w 146"/>
              <a:gd name="T27" fmla="*/ 2147483647 h 184"/>
              <a:gd name="T28" fmla="*/ 2147483647 w 146"/>
              <a:gd name="T29" fmla="*/ 2147483647 h 184"/>
              <a:gd name="T30" fmla="*/ 2147483647 w 146"/>
              <a:gd name="T31" fmla="*/ 2147483647 h 184"/>
              <a:gd name="T32" fmla="*/ 2147483647 w 146"/>
              <a:gd name="T33" fmla="*/ 2147483647 h 184"/>
              <a:gd name="T34" fmla="*/ 2147483647 w 146"/>
              <a:gd name="T35" fmla="*/ 2147483647 h 184"/>
              <a:gd name="T36" fmla="*/ 2147483647 w 146"/>
              <a:gd name="T37" fmla="*/ 2147483647 h 184"/>
              <a:gd name="T38" fmla="*/ 2147483647 w 146"/>
              <a:gd name="T39" fmla="*/ 2147483647 h 184"/>
              <a:gd name="T40" fmla="*/ 2147483647 w 146"/>
              <a:gd name="T41" fmla="*/ 2147483647 h 184"/>
              <a:gd name="T42" fmla="*/ 2147483647 w 146"/>
              <a:gd name="T43" fmla="*/ 2147483647 h 184"/>
              <a:gd name="T44" fmla="*/ 2147483647 w 146"/>
              <a:gd name="T45" fmla="*/ 2147483647 h 184"/>
              <a:gd name="T46" fmla="*/ 2147483647 w 146"/>
              <a:gd name="T47" fmla="*/ 2147483647 h 184"/>
              <a:gd name="T48" fmla="*/ 2147483647 w 146"/>
              <a:gd name="T49" fmla="*/ 2147483647 h 184"/>
              <a:gd name="T50" fmla="*/ 2147483647 w 146"/>
              <a:gd name="T51" fmla="*/ 2147483647 h 184"/>
              <a:gd name="T52" fmla="*/ 2147483647 w 146"/>
              <a:gd name="T53" fmla="*/ 2147483647 h 184"/>
              <a:gd name="T54" fmla="*/ 2147483647 w 146"/>
              <a:gd name="T55" fmla="*/ 2147483647 h 184"/>
              <a:gd name="T56" fmla="*/ 2147483647 w 146"/>
              <a:gd name="T57" fmla="*/ 2147483647 h 184"/>
              <a:gd name="T58" fmla="*/ 2147483647 w 146"/>
              <a:gd name="T59" fmla="*/ 2147483647 h 184"/>
              <a:gd name="T60" fmla="*/ 2147483647 w 146"/>
              <a:gd name="T61" fmla="*/ 2147483647 h 184"/>
              <a:gd name="T62" fmla="*/ 0 w 146"/>
              <a:gd name="T63" fmla="*/ 2147483647 h 184"/>
              <a:gd name="T64" fmla="*/ 2147483647 w 146"/>
              <a:gd name="T65" fmla="*/ 2147483647 h 184"/>
              <a:gd name="T66" fmla="*/ 2147483647 w 146"/>
              <a:gd name="T67" fmla="*/ 2147483647 h 184"/>
              <a:gd name="T68" fmla="*/ 2147483647 w 146"/>
              <a:gd name="T69" fmla="*/ 2147483647 h 184"/>
              <a:gd name="T70" fmla="*/ 2147483647 w 146"/>
              <a:gd name="T71" fmla="*/ 2147483647 h 184"/>
              <a:gd name="T72" fmla="*/ 2147483647 w 146"/>
              <a:gd name="T73" fmla="*/ 2147483647 h 184"/>
              <a:gd name="T74" fmla="*/ 2147483647 w 146"/>
              <a:gd name="T75" fmla="*/ 2147483647 h 184"/>
              <a:gd name="T76" fmla="*/ 2147483647 w 146"/>
              <a:gd name="T77" fmla="*/ 2147483647 h 184"/>
              <a:gd name="T78" fmla="*/ 2147483647 w 146"/>
              <a:gd name="T79" fmla="*/ 2147483647 h 184"/>
              <a:gd name="T80" fmla="*/ 2147483647 w 146"/>
              <a:gd name="T81" fmla="*/ 2147483647 h 184"/>
              <a:gd name="T82" fmla="*/ 2147483647 w 146"/>
              <a:gd name="T83" fmla="*/ 2147483647 h 184"/>
              <a:gd name="T84" fmla="*/ 2147483647 w 146"/>
              <a:gd name="T85" fmla="*/ 2147483647 h 184"/>
              <a:gd name="T86" fmla="*/ 2147483647 w 146"/>
              <a:gd name="T87" fmla="*/ 2147483647 h 184"/>
              <a:gd name="T88" fmla="*/ 2147483647 w 146"/>
              <a:gd name="T89" fmla="*/ 2147483647 h 184"/>
              <a:gd name="T90" fmla="*/ 2147483647 w 146"/>
              <a:gd name="T91" fmla="*/ 2147483647 h 184"/>
              <a:gd name="T92" fmla="*/ 2147483647 w 146"/>
              <a:gd name="T93" fmla="*/ 2147483647 h 184"/>
              <a:gd name="T94" fmla="*/ 2147483647 w 146"/>
              <a:gd name="T95" fmla="*/ 2147483647 h 184"/>
              <a:gd name="T96" fmla="*/ 2147483647 w 146"/>
              <a:gd name="T97" fmla="*/ 2147483647 h 184"/>
              <a:gd name="T98" fmla="*/ 2147483647 w 146"/>
              <a:gd name="T99" fmla="*/ 2147483647 h 184"/>
              <a:gd name="T100" fmla="*/ 2147483647 w 146"/>
              <a:gd name="T101" fmla="*/ 2147483647 h 184"/>
              <a:gd name="T102" fmla="*/ 2147483647 w 146"/>
              <a:gd name="T103" fmla="*/ 2147483647 h 184"/>
              <a:gd name="T104" fmla="*/ 2147483647 w 146"/>
              <a:gd name="T105" fmla="*/ 2147483647 h 184"/>
              <a:gd name="T106" fmla="*/ 2147483647 w 146"/>
              <a:gd name="T107" fmla="*/ 2147483647 h 184"/>
              <a:gd name="T108" fmla="*/ 2147483647 w 146"/>
              <a:gd name="T109" fmla="*/ 2147483647 h 18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6" h="184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7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2147483647 w 166"/>
              <a:gd name="T65" fmla="*/ 2147483647 h 170"/>
              <a:gd name="T66" fmla="*/ 2147483647 w 166"/>
              <a:gd name="T67" fmla="*/ 2147483647 h 170"/>
              <a:gd name="T68" fmla="*/ 2147483647 w 166"/>
              <a:gd name="T69" fmla="*/ 2147483647 h 170"/>
              <a:gd name="T70" fmla="*/ 2147483647 w 166"/>
              <a:gd name="T71" fmla="*/ 2147483647 h 170"/>
              <a:gd name="T72" fmla="*/ 2147483647 w 166"/>
              <a:gd name="T73" fmla="*/ 2147483647 h 170"/>
              <a:gd name="T74" fmla="*/ 2147483647 w 166"/>
              <a:gd name="T75" fmla="*/ 2147483647 h 170"/>
              <a:gd name="T76" fmla="*/ 2147483647 w 166"/>
              <a:gd name="T77" fmla="*/ 2147483647 h 170"/>
              <a:gd name="T78" fmla="*/ 2147483647 w 166"/>
              <a:gd name="T79" fmla="*/ 2147483647 h 170"/>
              <a:gd name="T80" fmla="*/ 2147483647 w 166"/>
              <a:gd name="T81" fmla="*/ 2147483647 h 170"/>
              <a:gd name="T82" fmla="*/ 2147483647 w 166"/>
              <a:gd name="T83" fmla="*/ 2147483647 h 170"/>
              <a:gd name="T84" fmla="*/ 2147483647 w 166"/>
              <a:gd name="T85" fmla="*/ 2147483647 h 170"/>
              <a:gd name="T86" fmla="*/ 2147483647 w 166"/>
              <a:gd name="T87" fmla="*/ 2147483647 h 170"/>
              <a:gd name="T88" fmla="*/ 2147483647 w 166"/>
              <a:gd name="T89" fmla="*/ 2147483647 h 170"/>
              <a:gd name="T90" fmla="*/ 2147483647 w 166"/>
              <a:gd name="T91" fmla="*/ 2147483647 h 170"/>
              <a:gd name="T92" fmla="*/ 2147483647 w 166"/>
              <a:gd name="T93" fmla="*/ 2147483647 h 170"/>
              <a:gd name="T94" fmla="*/ 2147483647 w 166"/>
              <a:gd name="T95" fmla="*/ 2147483647 h 170"/>
              <a:gd name="T96" fmla="*/ 2147483647 w 166"/>
              <a:gd name="T97" fmla="*/ 2147483647 h 170"/>
              <a:gd name="T98" fmla="*/ 2147483647 w 166"/>
              <a:gd name="T99" fmla="*/ 2147483647 h 170"/>
              <a:gd name="T100" fmla="*/ 2147483647 w 166"/>
              <a:gd name="T101" fmla="*/ 2147483647 h 170"/>
              <a:gd name="T102" fmla="*/ 2147483647 w 166"/>
              <a:gd name="T103" fmla="*/ 2147483647 h 170"/>
              <a:gd name="T104" fmla="*/ 2147483647 w 166"/>
              <a:gd name="T105" fmla="*/ 2147483647 h 170"/>
              <a:gd name="T106" fmla="*/ 2147483647 w 166"/>
              <a:gd name="T107" fmla="*/ 2147483647 h 170"/>
              <a:gd name="T108" fmla="*/ 2147483647 w 166"/>
              <a:gd name="T109" fmla="*/ 2147483647 h 170"/>
              <a:gd name="T110" fmla="*/ 2147483647 w 166"/>
              <a:gd name="T111" fmla="*/ 2147483647 h 170"/>
              <a:gd name="T112" fmla="*/ 2147483647 w 166"/>
              <a:gd name="T113" fmla="*/ 2147483647 h 170"/>
              <a:gd name="T114" fmla="*/ 2147483647 w 166"/>
              <a:gd name="T115" fmla="*/ 2147483647 h 170"/>
              <a:gd name="T116" fmla="*/ 2147483647 w 16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6" h="170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8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9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0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2147483647 w 162"/>
              <a:gd name="T121" fmla="*/ 2147483647 h 162"/>
              <a:gd name="T122" fmla="*/ 2147483647 w 162"/>
              <a:gd name="T123" fmla="*/ 2147483647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2" h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0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avLst/>
            <a:gdLst>
              <a:gd name="T0" fmla="*/ 2147483647 w 182"/>
              <a:gd name="T1" fmla="*/ 2147483647 h 176"/>
              <a:gd name="T2" fmla="*/ 2147483647 w 182"/>
              <a:gd name="T3" fmla="*/ 2147483647 h 176"/>
              <a:gd name="T4" fmla="*/ 2147483647 w 182"/>
              <a:gd name="T5" fmla="*/ 2147483647 h 176"/>
              <a:gd name="T6" fmla="*/ 2147483647 w 182"/>
              <a:gd name="T7" fmla="*/ 2147483647 h 176"/>
              <a:gd name="T8" fmla="*/ 2147483647 w 182"/>
              <a:gd name="T9" fmla="*/ 2147483647 h 176"/>
              <a:gd name="T10" fmla="*/ 2147483647 w 182"/>
              <a:gd name="T11" fmla="*/ 2147483647 h 176"/>
              <a:gd name="T12" fmla="*/ 2147483647 w 182"/>
              <a:gd name="T13" fmla="*/ 2147483647 h 176"/>
              <a:gd name="T14" fmla="*/ 2147483647 w 182"/>
              <a:gd name="T15" fmla="*/ 2147483647 h 176"/>
              <a:gd name="T16" fmla="*/ 2147483647 w 182"/>
              <a:gd name="T17" fmla="*/ 2147483647 h 176"/>
              <a:gd name="T18" fmla="*/ 2147483647 w 182"/>
              <a:gd name="T19" fmla="*/ 2147483647 h 176"/>
              <a:gd name="T20" fmla="*/ 2147483647 w 182"/>
              <a:gd name="T21" fmla="*/ 2147483647 h 176"/>
              <a:gd name="T22" fmla="*/ 2147483647 w 182"/>
              <a:gd name="T23" fmla="*/ 2147483647 h 176"/>
              <a:gd name="T24" fmla="*/ 2147483647 w 182"/>
              <a:gd name="T25" fmla="*/ 2147483647 h 176"/>
              <a:gd name="T26" fmla="*/ 2147483647 w 182"/>
              <a:gd name="T27" fmla="*/ 2147483647 h 176"/>
              <a:gd name="T28" fmla="*/ 2147483647 w 182"/>
              <a:gd name="T29" fmla="*/ 2147483647 h 176"/>
              <a:gd name="T30" fmla="*/ 0 w 182"/>
              <a:gd name="T31" fmla="*/ 2147483647 h 176"/>
              <a:gd name="T32" fmla="*/ 2147483647 w 182"/>
              <a:gd name="T33" fmla="*/ 2147483647 h 176"/>
              <a:gd name="T34" fmla="*/ 2147483647 w 182"/>
              <a:gd name="T35" fmla="*/ 2147483647 h 176"/>
              <a:gd name="T36" fmla="*/ 2147483647 w 182"/>
              <a:gd name="T37" fmla="*/ 2147483647 h 176"/>
              <a:gd name="T38" fmla="*/ 2147483647 w 182"/>
              <a:gd name="T39" fmla="*/ 2147483647 h 176"/>
              <a:gd name="T40" fmla="*/ 2147483647 w 182"/>
              <a:gd name="T41" fmla="*/ 2147483647 h 176"/>
              <a:gd name="T42" fmla="*/ 2147483647 w 182"/>
              <a:gd name="T43" fmla="*/ 2147483647 h 176"/>
              <a:gd name="T44" fmla="*/ 2147483647 w 182"/>
              <a:gd name="T45" fmla="*/ 2147483647 h 176"/>
              <a:gd name="T46" fmla="*/ 2147483647 w 182"/>
              <a:gd name="T47" fmla="*/ 2147483647 h 176"/>
              <a:gd name="T48" fmla="*/ 2147483647 w 182"/>
              <a:gd name="T49" fmla="*/ 2147483647 h 176"/>
              <a:gd name="T50" fmla="*/ 2147483647 w 182"/>
              <a:gd name="T51" fmla="*/ 2147483647 h 176"/>
              <a:gd name="T52" fmla="*/ 2147483647 w 182"/>
              <a:gd name="T53" fmla="*/ 2147483647 h 176"/>
              <a:gd name="T54" fmla="*/ 2147483647 w 182"/>
              <a:gd name="T55" fmla="*/ 0 h 176"/>
              <a:gd name="T56" fmla="*/ 2147483647 w 182"/>
              <a:gd name="T57" fmla="*/ 0 h 176"/>
              <a:gd name="T58" fmla="*/ 2147483647 w 182"/>
              <a:gd name="T59" fmla="*/ 2147483647 h 176"/>
              <a:gd name="T60" fmla="*/ 2147483647 w 182"/>
              <a:gd name="T61" fmla="*/ 2147483647 h 176"/>
              <a:gd name="T62" fmla="*/ 2147483647 w 182"/>
              <a:gd name="T63" fmla="*/ 2147483647 h 176"/>
              <a:gd name="T64" fmla="*/ 2147483647 w 182"/>
              <a:gd name="T65" fmla="*/ 2147483647 h 176"/>
              <a:gd name="T66" fmla="*/ 2147483647 w 182"/>
              <a:gd name="T67" fmla="*/ 2147483647 h 176"/>
              <a:gd name="T68" fmla="*/ 2147483647 w 182"/>
              <a:gd name="T69" fmla="*/ 2147483647 h 176"/>
              <a:gd name="T70" fmla="*/ 2147483647 w 182"/>
              <a:gd name="T71" fmla="*/ 2147483647 h 176"/>
              <a:gd name="T72" fmla="*/ 2147483647 w 182"/>
              <a:gd name="T73" fmla="*/ 2147483647 h 176"/>
              <a:gd name="T74" fmla="*/ 2147483647 w 182"/>
              <a:gd name="T75" fmla="*/ 2147483647 h 176"/>
              <a:gd name="T76" fmla="*/ 2147483647 w 182"/>
              <a:gd name="T77" fmla="*/ 2147483647 h 176"/>
              <a:gd name="T78" fmla="*/ 2147483647 w 182"/>
              <a:gd name="T79" fmla="*/ 2147483647 h 176"/>
              <a:gd name="T80" fmla="*/ 2147483647 w 182"/>
              <a:gd name="T81" fmla="*/ 2147483647 h 176"/>
              <a:gd name="T82" fmla="*/ 2147483647 w 182"/>
              <a:gd name="T83" fmla="*/ 2147483647 h 176"/>
              <a:gd name="T84" fmla="*/ 2147483647 w 182"/>
              <a:gd name="T85" fmla="*/ 2147483647 h 176"/>
              <a:gd name="T86" fmla="*/ 2147483647 w 182"/>
              <a:gd name="T87" fmla="*/ 2147483647 h 176"/>
              <a:gd name="T88" fmla="*/ 2147483647 w 182"/>
              <a:gd name="T89" fmla="*/ 2147483647 h 176"/>
              <a:gd name="T90" fmla="*/ 2147483647 w 182"/>
              <a:gd name="T91" fmla="*/ 2147483647 h 176"/>
              <a:gd name="T92" fmla="*/ 2147483647 w 182"/>
              <a:gd name="T93" fmla="*/ 2147483647 h 176"/>
              <a:gd name="T94" fmla="*/ 2147483647 w 182"/>
              <a:gd name="T95" fmla="*/ 0 h 176"/>
              <a:gd name="T96" fmla="*/ 2147483647 w 182"/>
              <a:gd name="T97" fmla="*/ 0 h 1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76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1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2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avLst/>
            <a:gdLst>
              <a:gd name="T0" fmla="*/ 2147483647 w 150"/>
              <a:gd name="T1" fmla="*/ 2147483647 h 138"/>
              <a:gd name="T2" fmla="*/ 2147483647 w 150"/>
              <a:gd name="T3" fmla="*/ 2147483647 h 138"/>
              <a:gd name="T4" fmla="*/ 2147483647 w 150"/>
              <a:gd name="T5" fmla="*/ 2147483647 h 138"/>
              <a:gd name="T6" fmla="*/ 2147483647 w 150"/>
              <a:gd name="T7" fmla="*/ 2147483647 h 138"/>
              <a:gd name="T8" fmla="*/ 2147483647 w 150"/>
              <a:gd name="T9" fmla="*/ 2147483647 h 138"/>
              <a:gd name="T10" fmla="*/ 2147483647 w 150"/>
              <a:gd name="T11" fmla="*/ 2147483647 h 138"/>
              <a:gd name="T12" fmla="*/ 2147483647 w 150"/>
              <a:gd name="T13" fmla="*/ 2147483647 h 138"/>
              <a:gd name="T14" fmla="*/ 2147483647 w 150"/>
              <a:gd name="T15" fmla="*/ 2147483647 h 138"/>
              <a:gd name="T16" fmla="*/ 2147483647 w 150"/>
              <a:gd name="T17" fmla="*/ 0 h 138"/>
              <a:gd name="T18" fmla="*/ 2147483647 w 150"/>
              <a:gd name="T19" fmla="*/ 2147483647 h 138"/>
              <a:gd name="T20" fmla="*/ 2147483647 w 150"/>
              <a:gd name="T21" fmla="*/ 2147483647 h 138"/>
              <a:gd name="T22" fmla="*/ 0 w 150"/>
              <a:gd name="T23" fmla="*/ 2147483647 h 138"/>
              <a:gd name="T24" fmla="*/ 2147483647 w 150"/>
              <a:gd name="T25" fmla="*/ 2147483647 h 138"/>
              <a:gd name="T26" fmla="*/ 2147483647 w 150"/>
              <a:gd name="T27" fmla="*/ 2147483647 h 138"/>
              <a:gd name="T28" fmla="*/ 2147483647 w 150"/>
              <a:gd name="T29" fmla="*/ 2147483647 h 138"/>
              <a:gd name="T30" fmla="*/ 2147483647 w 150"/>
              <a:gd name="T31" fmla="*/ 2147483647 h 138"/>
              <a:gd name="T32" fmla="*/ 2147483647 w 150"/>
              <a:gd name="T33" fmla="*/ 2147483647 h 138"/>
              <a:gd name="T34" fmla="*/ 2147483647 w 150"/>
              <a:gd name="T35" fmla="*/ 2147483647 h 138"/>
              <a:gd name="T36" fmla="*/ 2147483647 w 150"/>
              <a:gd name="T37" fmla="*/ 2147483647 h 138"/>
              <a:gd name="T38" fmla="*/ 2147483647 w 150"/>
              <a:gd name="T39" fmla="*/ 2147483647 h 138"/>
              <a:gd name="T40" fmla="*/ 2147483647 w 150"/>
              <a:gd name="T41" fmla="*/ 2147483647 h 138"/>
              <a:gd name="T42" fmla="*/ 2147483647 w 150"/>
              <a:gd name="T43" fmla="*/ 2147483647 h 138"/>
              <a:gd name="T44" fmla="*/ 2147483647 w 150"/>
              <a:gd name="T45" fmla="*/ 2147483647 h 138"/>
              <a:gd name="T46" fmla="*/ 2147483647 w 150"/>
              <a:gd name="T47" fmla="*/ 0 h 138"/>
              <a:gd name="T48" fmla="*/ 2147483647 w 150"/>
              <a:gd name="T49" fmla="*/ 2147483647 h 138"/>
              <a:gd name="T50" fmla="*/ 2147483647 w 150"/>
              <a:gd name="T51" fmla="*/ 2147483647 h 138"/>
              <a:gd name="T52" fmla="*/ 2147483647 w 150"/>
              <a:gd name="T53" fmla="*/ 2147483647 h 138"/>
              <a:gd name="T54" fmla="*/ 2147483647 w 150"/>
              <a:gd name="T55" fmla="*/ 2147483647 h 138"/>
              <a:gd name="T56" fmla="*/ 2147483647 w 150"/>
              <a:gd name="T57" fmla="*/ 2147483647 h 138"/>
              <a:gd name="T58" fmla="*/ 2147483647 w 150"/>
              <a:gd name="T59" fmla="*/ 2147483647 h 138"/>
              <a:gd name="T60" fmla="*/ 2147483647 w 150"/>
              <a:gd name="T61" fmla="*/ 2147483647 h 138"/>
              <a:gd name="T62" fmla="*/ 2147483647 w 150"/>
              <a:gd name="T63" fmla="*/ 2147483647 h 138"/>
              <a:gd name="T64" fmla="*/ 2147483647 w 150"/>
              <a:gd name="T65" fmla="*/ 2147483647 h 138"/>
              <a:gd name="T66" fmla="*/ 2147483647 w 150"/>
              <a:gd name="T67" fmla="*/ 2147483647 h 138"/>
              <a:gd name="T68" fmla="*/ 2147483647 w 150"/>
              <a:gd name="T69" fmla="*/ 2147483647 h 138"/>
              <a:gd name="T70" fmla="*/ 2147483647 w 150"/>
              <a:gd name="T71" fmla="*/ 2147483647 h 138"/>
              <a:gd name="T72" fmla="*/ 2147483647 w 150"/>
              <a:gd name="T73" fmla="*/ 2147483647 h 138"/>
              <a:gd name="T74" fmla="*/ 2147483647 w 150"/>
              <a:gd name="T75" fmla="*/ 2147483647 h 138"/>
              <a:gd name="T76" fmla="*/ 2147483647 w 150"/>
              <a:gd name="T77" fmla="*/ 2147483647 h 138"/>
              <a:gd name="T78" fmla="*/ 2147483647 w 150"/>
              <a:gd name="T79" fmla="*/ 2147483647 h 138"/>
              <a:gd name="T80" fmla="*/ 2147483647 w 150"/>
              <a:gd name="T81" fmla="*/ 2147483647 h 138"/>
              <a:gd name="T82" fmla="*/ 2147483647 w 150"/>
              <a:gd name="T83" fmla="*/ 2147483647 h 138"/>
              <a:gd name="T84" fmla="*/ 2147483647 w 150"/>
              <a:gd name="T85" fmla="*/ 2147483647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38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3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avLst/>
            <a:gdLst>
              <a:gd name="T0" fmla="*/ 2147483647 w 158"/>
              <a:gd name="T1" fmla="*/ 2147483647 h 150"/>
              <a:gd name="T2" fmla="*/ 2147483647 w 158"/>
              <a:gd name="T3" fmla="*/ 2147483647 h 150"/>
              <a:gd name="T4" fmla="*/ 2147483647 w 158"/>
              <a:gd name="T5" fmla="*/ 2147483647 h 150"/>
              <a:gd name="T6" fmla="*/ 2147483647 w 158"/>
              <a:gd name="T7" fmla="*/ 2147483647 h 150"/>
              <a:gd name="T8" fmla="*/ 2147483647 w 158"/>
              <a:gd name="T9" fmla="*/ 2147483647 h 150"/>
              <a:gd name="T10" fmla="*/ 2147483647 w 158"/>
              <a:gd name="T11" fmla="*/ 2147483647 h 150"/>
              <a:gd name="T12" fmla="*/ 2147483647 w 158"/>
              <a:gd name="T13" fmla="*/ 2147483647 h 150"/>
              <a:gd name="T14" fmla="*/ 2147483647 w 158"/>
              <a:gd name="T15" fmla="*/ 2147483647 h 150"/>
              <a:gd name="T16" fmla="*/ 2147483647 w 158"/>
              <a:gd name="T17" fmla="*/ 2147483647 h 150"/>
              <a:gd name="T18" fmla="*/ 2147483647 w 158"/>
              <a:gd name="T19" fmla="*/ 2147483647 h 150"/>
              <a:gd name="T20" fmla="*/ 2147483647 w 158"/>
              <a:gd name="T21" fmla="*/ 2147483647 h 150"/>
              <a:gd name="T22" fmla="*/ 2147483647 w 158"/>
              <a:gd name="T23" fmla="*/ 2147483647 h 150"/>
              <a:gd name="T24" fmla="*/ 2147483647 w 158"/>
              <a:gd name="T25" fmla="*/ 2147483647 h 150"/>
              <a:gd name="T26" fmla="*/ 2147483647 w 158"/>
              <a:gd name="T27" fmla="*/ 2147483647 h 150"/>
              <a:gd name="T28" fmla="*/ 2147483647 w 158"/>
              <a:gd name="T29" fmla="*/ 2147483647 h 150"/>
              <a:gd name="T30" fmla="*/ 2147483647 w 158"/>
              <a:gd name="T31" fmla="*/ 2147483647 h 150"/>
              <a:gd name="T32" fmla="*/ 2147483647 w 158"/>
              <a:gd name="T33" fmla="*/ 2147483647 h 150"/>
              <a:gd name="T34" fmla="*/ 2147483647 w 158"/>
              <a:gd name="T35" fmla="*/ 2147483647 h 150"/>
              <a:gd name="T36" fmla="*/ 2147483647 w 158"/>
              <a:gd name="T37" fmla="*/ 2147483647 h 150"/>
              <a:gd name="T38" fmla="*/ 2147483647 w 158"/>
              <a:gd name="T39" fmla="*/ 2147483647 h 150"/>
              <a:gd name="T40" fmla="*/ 0 w 158"/>
              <a:gd name="T41" fmla="*/ 2147483647 h 150"/>
              <a:gd name="T42" fmla="*/ 2147483647 w 158"/>
              <a:gd name="T43" fmla="*/ 2147483647 h 150"/>
              <a:gd name="T44" fmla="*/ 2147483647 w 158"/>
              <a:gd name="T45" fmla="*/ 2147483647 h 150"/>
              <a:gd name="T46" fmla="*/ 2147483647 w 158"/>
              <a:gd name="T47" fmla="*/ 0 h 150"/>
              <a:gd name="T48" fmla="*/ 2147483647 w 158"/>
              <a:gd name="T49" fmla="*/ 2147483647 h 150"/>
              <a:gd name="T50" fmla="*/ 2147483647 w 158"/>
              <a:gd name="T51" fmla="*/ 2147483647 h 150"/>
              <a:gd name="T52" fmla="*/ 2147483647 w 158"/>
              <a:gd name="T53" fmla="*/ 2147483647 h 150"/>
              <a:gd name="T54" fmla="*/ 2147483647 w 158"/>
              <a:gd name="T55" fmla="*/ 2147483647 h 150"/>
              <a:gd name="T56" fmla="*/ 2147483647 w 158"/>
              <a:gd name="T57" fmla="*/ 2147483647 h 150"/>
              <a:gd name="T58" fmla="*/ 2147483647 w 158"/>
              <a:gd name="T59" fmla="*/ 2147483647 h 150"/>
              <a:gd name="T60" fmla="*/ 2147483647 w 158"/>
              <a:gd name="T61" fmla="*/ 2147483647 h 150"/>
              <a:gd name="T62" fmla="*/ 2147483647 w 158"/>
              <a:gd name="T63" fmla="*/ 2147483647 h 150"/>
              <a:gd name="T64" fmla="*/ 2147483647 w 158"/>
              <a:gd name="T65" fmla="*/ 2147483647 h 150"/>
              <a:gd name="T66" fmla="*/ 2147483647 w 158"/>
              <a:gd name="T67" fmla="*/ 2147483647 h 150"/>
              <a:gd name="T68" fmla="*/ 2147483647 w 158"/>
              <a:gd name="T69" fmla="*/ 2147483647 h 150"/>
              <a:gd name="T70" fmla="*/ 2147483647 w 158"/>
              <a:gd name="T71" fmla="*/ 2147483647 h 150"/>
              <a:gd name="T72" fmla="*/ 2147483647 w 158"/>
              <a:gd name="T73" fmla="*/ 2147483647 h 150"/>
              <a:gd name="T74" fmla="*/ 2147483647 w 158"/>
              <a:gd name="T75" fmla="*/ 2147483647 h 150"/>
              <a:gd name="T76" fmla="*/ 2147483647 w 158"/>
              <a:gd name="T77" fmla="*/ 2147483647 h 150"/>
              <a:gd name="T78" fmla="*/ 2147483647 w 158"/>
              <a:gd name="T79" fmla="*/ 2147483647 h 150"/>
              <a:gd name="T80" fmla="*/ 2147483647 w 158"/>
              <a:gd name="T81" fmla="*/ 2147483647 h 150"/>
              <a:gd name="T82" fmla="*/ 2147483647 w 158"/>
              <a:gd name="T83" fmla="*/ 2147483647 h 150"/>
              <a:gd name="T84" fmla="*/ 2147483647 w 158"/>
              <a:gd name="T85" fmla="*/ 2147483647 h 150"/>
              <a:gd name="T86" fmla="*/ 2147483647 w 158"/>
              <a:gd name="T87" fmla="*/ 2147483647 h 150"/>
              <a:gd name="T88" fmla="*/ 2147483647 w 158"/>
              <a:gd name="T89" fmla="*/ 2147483647 h 150"/>
              <a:gd name="T90" fmla="*/ 2147483647 w 158"/>
              <a:gd name="T91" fmla="*/ 2147483647 h 150"/>
              <a:gd name="T92" fmla="*/ 2147483647 w 158"/>
              <a:gd name="T93" fmla="*/ 2147483647 h 150"/>
              <a:gd name="T94" fmla="*/ 2147483647 w 158"/>
              <a:gd name="T95" fmla="*/ 2147483647 h 150"/>
              <a:gd name="T96" fmla="*/ 2147483647 w 158"/>
              <a:gd name="T97" fmla="*/ 2147483647 h 150"/>
              <a:gd name="T98" fmla="*/ 2147483647 w 158"/>
              <a:gd name="T99" fmla="*/ 2147483647 h 150"/>
              <a:gd name="T100" fmla="*/ 2147483647 w 158"/>
              <a:gd name="T101" fmla="*/ 2147483647 h 150"/>
              <a:gd name="T102" fmla="*/ 2147483647 w 158"/>
              <a:gd name="T103" fmla="*/ 2147483647 h 150"/>
              <a:gd name="T104" fmla="*/ 2147483647 w 158"/>
              <a:gd name="T105" fmla="*/ 2147483647 h 1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8" h="150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4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avLst/>
            <a:gdLst>
              <a:gd name="T0" fmla="*/ 2147483647 w 170"/>
              <a:gd name="T1" fmla="*/ 2147483647 h 144"/>
              <a:gd name="T2" fmla="*/ 2147483647 w 170"/>
              <a:gd name="T3" fmla="*/ 2147483647 h 144"/>
              <a:gd name="T4" fmla="*/ 2147483647 w 170"/>
              <a:gd name="T5" fmla="*/ 2147483647 h 144"/>
              <a:gd name="T6" fmla="*/ 2147483647 w 170"/>
              <a:gd name="T7" fmla="*/ 2147483647 h 144"/>
              <a:gd name="T8" fmla="*/ 2147483647 w 170"/>
              <a:gd name="T9" fmla="*/ 2147483647 h 144"/>
              <a:gd name="T10" fmla="*/ 2147483647 w 170"/>
              <a:gd name="T11" fmla="*/ 2147483647 h 144"/>
              <a:gd name="T12" fmla="*/ 2147483647 w 170"/>
              <a:gd name="T13" fmla="*/ 2147483647 h 144"/>
              <a:gd name="T14" fmla="*/ 2147483647 w 170"/>
              <a:gd name="T15" fmla="*/ 2147483647 h 144"/>
              <a:gd name="T16" fmla="*/ 2147483647 w 170"/>
              <a:gd name="T17" fmla="*/ 2147483647 h 144"/>
              <a:gd name="T18" fmla="*/ 2147483647 w 170"/>
              <a:gd name="T19" fmla="*/ 2147483647 h 144"/>
              <a:gd name="T20" fmla="*/ 2147483647 w 170"/>
              <a:gd name="T21" fmla="*/ 2147483647 h 144"/>
              <a:gd name="T22" fmla="*/ 2147483647 w 170"/>
              <a:gd name="T23" fmla="*/ 2147483647 h 144"/>
              <a:gd name="T24" fmla="*/ 2147483647 w 170"/>
              <a:gd name="T25" fmla="*/ 2147483647 h 144"/>
              <a:gd name="T26" fmla="*/ 2147483647 w 170"/>
              <a:gd name="T27" fmla="*/ 2147483647 h 144"/>
              <a:gd name="T28" fmla="*/ 2147483647 w 170"/>
              <a:gd name="T29" fmla="*/ 2147483647 h 144"/>
              <a:gd name="T30" fmla="*/ 2147483647 w 170"/>
              <a:gd name="T31" fmla="*/ 2147483647 h 144"/>
              <a:gd name="T32" fmla="*/ 2147483647 w 170"/>
              <a:gd name="T33" fmla="*/ 2147483647 h 144"/>
              <a:gd name="T34" fmla="*/ 2147483647 w 170"/>
              <a:gd name="T35" fmla="*/ 2147483647 h 144"/>
              <a:gd name="T36" fmla="*/ 2147483647 w 170"/>
              <a:gd name="T37" fmla="*/ 2147483647 h 144"/>
              <a:gd name="T38" fmla="*/ 2147483647 w 170"/>
              <a:gd name="T39" fmla="*/ 2147483647 h 144"/>
              <a:gd name="T40" fmla="*/ 2147483647 w 170"/>
              <a:gd name="T41" fmla="*/ 2147483647 h 144"/>
              <a:gd name="T42" fmla="*/ 2147483647 w 170"/>
              <a:gd name="T43" fmla="*/ 0 h 144"/>
              <a:gd name="T44" fmla="*/ 2147483647 w 170"/>
              <a:gd name="T45" fmla="*/ 2147483647 h 144"/>
              <a:gd name="T46" fmla="*/ 2147483647 w 170"/>
              <a:gd name="T47" fmla="*/ 2147483647 h 144"/>
              <a:gd name="T48" fmla="*/ 0 w 170"/>
              <a:gd name="T49" fmla="*/ 2147483647 h 144"/>
              <a:gd name="T50" fmla="*/ 2147483647 w 170"/>
              <a:gd name="T51" fmla="*/ 2147483647 h 144"/>
              <a:gd name="T52" fmla="*/ 2147483647 w 170"/>
              <a:gd name="T53" fmla="*/ 2147483647 h 144"/>
              <a:gd name="T54" fmla="*/ 2147483647 w 170"/>
              <a:gd name="T55" fmla="*/ 2147483647 h 144"/>
              <a:gd name="T56" fmla="*/ 2147483647 w 170"/>
              <a:gd name="T57" fmla="*/ 2147483647 h 144"/>
              <a:gd name="T58" fmla="*/ 2147483647 w 170"/>
              <a:gd name="T59" fmla="*/ 2147483647 h 144"/>
              <a:gd name="T60" fmla="*/ 2147483647 w 170"/>
              <a:gd name="T61" fmla="*/ 2147483647 h 144"/>
              <a:gd name="T62" fmla="*/ 2147483647 w 170"/>
              <a:gd name="T63" fmla="*/ 2147483647 h 144"/>
              <a:gd name="T64" fmla="*/ 2147483647 w 170"/>
              <a:gd name="T65" fmla="*/ 2147483647 h 144"/>
              <a:gd name="T66" fmla="*/ 2147483647 w 170"/>
              <a:gd name="T67" fmla="*/ 2147483647 h 144"/>
              <a:gd name="T68" fmla="*/ 2147483647 w 170"/>
              <a:gd name="T69" fmla="*/ 2147483647 h 144"/>
              <a:gd name="T70" fmla="*/ 2147483647 w 170"/>
              <a:gd name="T71" fmla="*/ 2147483647 h 144"/>
              <a:gd name="T72" fmla="*/ 2147483647 w 170"/>
              <a:gd name="T73" fmla="*/ 2147483647 h 144"/>
              <a:gd name="T74" fmla="*/ 2147483647 w 170"/>
              <a:gd name="T75" fmla="*/ 0 h 144"/>
              <a:gd name="T76" fmla="*/ 2147483647 w 170"/>
              <a:gd name="T77" fmla="*/ 2147483647 h 144"/>
              <a:gd name="T78" fmla="*/ 2147483647 w 170"/>
              <a:gd name="T79" fmla="*/ 2147483647 h 144"/>
              <a:gd name="T80" fmla="*/ 2147483647 w 170"/>
              <a:gd name="T81" fmla="*/ 2147483647 h 144"/>
              <a:gd name="T82" fmla="*/ 2147483647 w 170"/>
              <a:gd name="T83" fmla="*/ 2147483647 h 144"/>
              <a:gd name="T84" fmla="*/ 2147483647 w 170"/>
              <a:gd name="T85" fmla="*/ 2147483647 h 144"/>
              <a:gd name="T86" fmla="*/ 2147483647 w 170"/>
              <a:gd name="T87" fmla="*/ 2147483647 h 144"/>
              <a:gd name="T88" fmla="*/ 2147483647 w 170"/>
              <a:gd name="T89" fmla="*/ 2147483647 h 144"/>
              <a:gd name="T90" fmla="*/ 2147483647 w 170"/>
              <a:gd name="T91" fmla="*/ 2147483647 h 144"/>
              <a:gd name="T92" fmla="*/ 2147483647 w 170"/>
              <a:gd name="T93" fmla="*/ 2147483647 h 144"/>
              <a:gd name="T94" fmla="*/ 2147483647 w 170"/>
              <a:gd name="T95" fmla="*/ 2147483647 h 144"/>
              <a:gd name="T96" fmla="*/ 2147483647 w 170"/>
              <a:gd name="T97" fmla="*/ 2147483647 h 144"/>
              <a:gd name="T98" fmla="*/ 2147483647 w 170"/>
              <a:gd name="T99" fmla="*/ 2147483647 h 144"/>
              <a:gd name="T100" fmla="*/ 2147483647 w 170"/>
              <a:gd name="T101" fmla="*/ 2147483647 h 144"/>
              <a:gd name="T102" fmla="*/ 2147483647 w 170"/>
              <a:gd name="T103" fmla="*/ 2147483647 h 144"/>
              <a:gd name="T104" fmla="*/ 2147483647 w 170"/>
              <a:gd name="T105" fmla="*/ 2147483647 h 144"/>
              <a:gd name="T106" fmla="*/ 2147483647 w 170"/>
              <a:gd name="T107" fmla="*/ 2147483647 h 144"/>
              <a:gd name="T108" fmla="*/ 2147483647 w 170"/>
              <a:gd name="T109" fmla="*/ 2147483647 h 144"/>
              <a:gd name="T110" fmla="*/ 2147483647 w 170"/>
              <a:gd name="T111" fmla="*/ 2147483647 h 144"/>
              <a:gd name="T112" fmla="*/ 2147483647 w 170"/>
              <a:gd name="T113" fmla="*/ 2147483647 h 144"/>
              <a:gd name="T114" fmla="*/ 2147483647 w 170"/>
              <a:gd name="T115" fmla="*/ 2147483647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" h="144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5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avLst/>
            <a:gdLst>
              <a:gd name="T0" fmla="*/ 2147483647 w 184"/>
              <a:gd name="T1" fmla="*/ 2147483647 h 140"/>
              <a:gd name="T2" fmla="*/ 2147483647 w 184"/>
              <a:gd name="T3" fmla="*/ 2147483647 h 140"/>
              <a:gd name="T4" fmla="*/ 2147483647 w 184"/>
              <a:gd name="T5" fmla="*/ 2147483647 h 140"/>
              <a:gd name="T6" fmla="*/ 2147483647 w 184"/>
              <a:gd name="T7" fmla="*/ 2147483647 h 140"/>
              <a:gd name="T8" fmla="*/ 2147483647 w 184"/>
              <a:gd name="T9" fmla="*/ 2147483647 h 140"/>
              <a:gd name="T10" fmla="*/ 2147483647 w 184"/>
              <a:gd name="T11" fmla="*/ 2147483647 h 140"/>
              <a:gd name="T12" fmla="*/ 2147483647 w 184"/>
              <a:gd name="T13" fmla="*/ 2147483647 h 140"/>
              <a:gd name="T14" fmla="*/ 2147483647 w 184"/>
              <a:gd name="T15" fmla="*/ 2147483647 h 140"/>
              <a:gd name="T16" fmla="*/ 2147483647 w 184"/>
              <a:gd name="T17" fmla="*/ 2147483647 h 140"/>
              <a:gd name="T18" fmla="*/ 2147483647 w 184"/>
              <a:gd name="T19" fmla="*/ 2147483647 h 140"/>
              <a:gd name="T20" fmla="*/ 2147483647 w 184"/>
              <a:gd name="T21" fmla="*/ 2147483647 h 140"/>
              <a:gd name="T22" fmla="*/ 2147483647 w 184"/>
              <a:gd name="T23" fmla="*/ 2147483647 h 140"/>
              <a:gd name="T24" fmla="*/ 2147483647 w 184"/>
              <a:gd name="T25" fmla="*/ 2147483647 h 140"/>
              <a:gd name="T26" fmla="*/ 2147483647 w 184"/>
              <a:gd name="T27" fmla="*/ 2147483647 h 140"/>
              <a:gd name="T28" fmla="*/ 2147483647 w 184"/>
              <a:gd name="T29" fmla="*/ 2147483647 h 140"/>
              <a:gd name="T30" fmla="*/ 2147483647 w 184"/>
              <a:gd name="T31" fmla="*/ 2147483647 h 140"/>
              <a:gd name="T32" fmla="*/ 2147483647 w 184"/>
              <a:gd name="T33" fmla="*/ 2147483647 h 140"/>
              <a:gd name="T34" fmla="*/ 2147483647 w 184"/>
              <a:gd name="T35" fmla="*/ 2147483647 h 140"/>
              <a:gd name="T36" fmla="*/ 2147483647 w 184"/>
              <a:gd name="T37" fmla="*/ 2147483647 h 140"/>
              <a:gd name="T38" fmla="*/ 2147483647 w 184"/>
              <a:gd name="T39" fmla="*/ 2147483647 h 140"/>
              <a:gd name="T40" fmla="*/ 2147483647 w 184"/>
              <a:gd name="T41" fmla="*/ 2147483647 h 140"/>
              <a:gd name="T42" fmla="*/ 2147483647 w 184"/>
              <a:gd name="T43" fmla="*/ 2147483647 h 140"/>
              <a:gd name="T44" fmla="*/ 2147483647 w 184"/>
              <a:gd name="T45" fmla="*/ 2147483647 h 140"/>
              <a:gd name="T46" fmla="*/ 2147483647 w 184"/>
              <a:gd name="T47" fmla="*/ 2147483647 h 140"/>
              <a:gd name="T48" fmla="*/ 2147483647 w 184"/>
              <a:gd name="T49" fmla="*/ 2147483647 h 140"/>
              <a:gd name="T50" fmla="*/ 2147483647 w 184"/>
              <a:gd name="T51" fmla="*/ 2147483647 h 140"/>
              <a:gd name="T52" fmla="*/ 2147483647 w 184"/>
              <a:gd name="T53" fmla="*/ 2147483647 h 140"/>
              <a:gd name="T54" fmla="*/ 2147483647 w 184"/>
              <a:gd name="T55" fmla="*/ 2147483647 h 140"/>
              <a:gd name="T56" fmla="*/ 2147483647 w 184"/>
              <a:gd name="T57" fmla="*/ 2147483647 h 140"/>
              <a:gd name="T58" fmla="*/ 2147483647 w 184"/>
              <a:gd name="T59" fmla="*/ 2147483647 h 140"/>
              <a:gd name="T60" fmla="*/ 2147483647 w 184"/>
              <a:gd name="T61" fmla="*/ 2147483647 h 140"/>
              <a:gd name="T62" fmla="*/ 2147483647 w 184"/>
              <a:gd name="T63" fmla="*/ 2147483647 h 140"/>
              <a:gd name="T64" fmla="*/ 0 w 184"/>
              <a:gd name="T65" fmla="*/ 2147483647 h 140"/>
              <a:gd name="T66" fmla="*/ 2147483647 w 184"/>
              <a:gd name="T67" fmla="*/ 2147483647 h 140"/>
              <a:gd name="T68" fmla="*/ 2147483647 w 184"/>
              <a:gd name="T69" fmla="*/ 2147483647 h 140"/>
              <a:gd name="T70" fmla="*/ 2147483647 w 184"/>
              <a:gd name="T71" fmla="*/ 2147483647 h 140"/>
              <a:gd name="T72" fmla="*/ 2147483647 w 184"/>
              <a:gd name="T73" fmla="*/ 0 h 140"/>
              <a:gd name="T74" fmla="*/ 2147483647 w 184"/>
              <a:gd name="T75" fmla="*/ 2147483647 h 140"/>
              <a:gd name="T76" fmla="*/ 2147483647 w 184"/>
              <a:gd name="T77" fmla="*/ 2147483647 h 140"/>
              <a:gd name="T78" fmla="*/ 2147483647 w 184"/>
              <a:gd name="T79" fmla="*/ 2147483647 h 140"/>
              <a:gd name="T80" fmla="*/ 2147483647 w 184"/>
              <a:gd name="T81" fmla="*/ 2147483647 h 140"/>
              <a:gd name="T82" fmla="*/ 2147483647 w 184"/>
              <a:gd name="T83" fmla="*/ 2147483647 h 140"/>
              <a:gd name="T84" fmla="*/ 2147483647 w 184"/>
              <a:gd name="T85" fmla="*/ 2147483647 h 140"/>
              <a:gd name="T86" fmla="*/ 2147483647 w 184"/>
              <a:gd name="T87" fmla="*/ 2147483647 h 140"/>
              <a:gd name="T88" fmla="*/ 2147483647 w 184"/>
              <a:gd name="T89" fmla="*/ 2147483647 h 140"/>
              <a:gd name="T90" fmla="*/ 2147483647 w 184"/>
              <a:gd name="T91" fmla="*/ 2147483647 h 140"/>
              <a:gd name="T92" fmla="*/ 2147483647 w 184"/>
              <a:gd name="T93" fmla="*/ 2147483647 h 140"/>
              <a:gd name="T94" fmla="*/ 2147483647 w 184"/>
              <a:gd name="T95" fmla="*/ 2147483647 h 14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40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6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avLst/>
            <a:gdLst>
              <a:gd name="T0" fmla="*/ 2147483647 w 190"/>
              <a:gd name="T1" fmla="*/ 0 h 112"/>
              <a:gd name="T2" fmla="*/ 2147483647 w 190"/>
              <a:gd name="T3" fmla="*/ 0 h 112"/>
              <a:gd name="T4" fmla="*/ 2147483647 w 190"/>
              <a:gd name="T5" fmla="*/ 2147483647 h 112"/>
              <a:gd name="T6" fmla="*/ 2147483647 w 190"/>
              <a:gd name="T7" fmla="*/ 2147483647 h 112"/>
              <a:gd name="T8" fmla="*/ 2147483647 w 190"/>
              <a:gd name="T9" fmla="*/ 2147483647 h 112"/>
              <a:gd name="T10" fmla="*/ 2147483647 w 190"/>
              <a:gd name="T11" fmla="*/ 2147483647 h 112"/>
              <a:gd name="T12" fmla="*/ 2147483647 w 190"/>
              <a:gd name="T13" fmla="*/ 2147483647 h 112"/>
              <a:gd name="T14" fmla="*/ 0 w 190"/>
              <a:gd name="T15" fmla="*/ 2147483647 h 112"/>
              <a:gd name="T16" fmla="*/ 0 w 190"/>
              <a:gd name="T17" fmla="*/ 2147483647 h 112"/>
              <a:gd name="T18" fmla="*/ 2147483647 w 190"/>
              <a:gd name="T19" fmla="*/ 2147483647 h 112"/>
              <a:gd name="T20" fmla="*/ 2147483647 w 190"/>
              <a:gd name="T21" fmla="*/ 2147483647 h 112"/>
              <a:gd name="T22" fmla="*/ 2147483647 w 190"/>
              <a:gd name="T23" fmla="*/ 2147483647 h 112"/>
              <a:gd name="T24" fmla="*/ 0 w 190"/>
              <a:gd name="T25" fmla="*/ 2147483647 h 112"/>
              <a:gd name="T26" fmla="*/ 2147483647 w 190"/>
              <a:gd name="T27" fmla="*/ 0 h 112"/>
              <a:gd name="T28" fmla="*/ 2147483647 w 190"/>
              <a:gd name="T29" fmla="*/ 0 h 112"/>
              <a:gd name="T30" fmla="*/ 2147483647 w 190"/>
              <a:gd name="T31" fmla="*/ 2147483647 h 112"/>
              <a:gd name="T32" fmla="*/ 2147483647 w 190"/>
              <a:gd name="T33" fmla="*/ 2147483647 h 112"/>
              <a:gd name="T34" fmla="*/ 2147483647 w 190"/>
              <a:gd name="T35" fmla="*/ 2147483647 h 112"/>
              <a:gd name="T36" fmla="*/ 2147483647 w 190"/>
              <a:gd name="T37" fmla="*/ 2147483647 h 112"/>
              <a:gd name="T38" fmla="*/ 2147483647 w 190"/>
              <a:gd name="T39" fmla="*/ 2147483647 h 112"/>
              <a:gd name="T40" fmla="*/ 2147483647 w 190"/>
              <a:gd name="T41" fmla="*/ 2147483647 h 112"/>
              <a:gd name="T42" fmla="*/ 2147483647 w 190"/>
              <a:gd name="T43" fmla="*/ 2147483647 h 112"/>
              <a:gd name="T44" fmla="*/ 2147483647 w 190"/>
              <a:gd name="T45" fmla="*/ 2147483647 h 112"/>
              <a:gd name="T46" fmla="*/ 2147483647 w 190"/>
              <a:gd name="T47" fmla="*/ 2147483647 h 112"/>
              <a:gd name="T48" fmla="*/ 2147483647 w 190"/>
              <a:gd name="T49" fmla="*/ 2147483647 h 112"/>
              <a:gd name="T50" fmla="*/ 2147483647 w 190"/>
              <a:gd name="T51" fmla="*/ 2147483647 h 112"/>
              <a:gd name="T52" fmla="*/ 2147483647 w 190"/>
              <a:gd name="T53" fmla="*/ 2147483647 h 112"/>
              <a:gd name="T54" fmla="*/ 2147483647 w 190"/>
              <a:gd name="T55" fmla="*/ 2147483647 h 112"/>
              <a:gd name="T56" fmla="*/ 2147483647 w 190"/>
              <a:gd name="T57" fmla="*/ 2147483647 h 112"/>
              <a:gd name="T58" fmla="*/ 2147483647 w 190"/>
              <a:gd name="T59" fmla="*/ 2147483647 h 112"/>
              <a:gd name="T60" fmla="*/ 2147483647 w 190"/>
              <a:gd name="T61" fmla="*/ 2147483647 h 112"/>
              <a:gd name="T62" fmla="*/ 2147483647 w 190"/>
              <a:gd name="T63" fmla="*/ 2147483647 h 112"/>
              <a:gd name="T64" fmla="*/ 2147483647 w 190"/>
              <a:gd name="T65" fmla="*/ 2147483647 h 112"/>
              <a:gd name="T66" fmla="*/ 2147483647 w 190"/>
              <a:gd name="T67" fmla="*/ 2147483647 h 112"/>
              <a:gd name="T68" fmla="*/ 2147483647 w 190"/>
              <a:gd name="T69" fmla="*/ 2147483647 h 112"/>
              <a:gd name="T70" fmla="*/ 2147483647 w 190"/>
              <a:gd name="T71" fmla="*/ 2147483647 h 112"/>
              <a:gd name="T72" fmla="*/ 2147483647 w 190"/>
              <a:gd name="T73" fmla="*/ 2147483647 h 112"/>
              <a:gd name="T74" fmla="*/ 2147483647 w 190"/>
              <a:gd name="T75" fmla="*/ 2147483647 h 112"/>
              <a:gd name="T76" fmla="*/ 2147483647 w 190"/>
              <a:gd name="T77" fmla="*/ 2147483647 h 112"/>
              <a:gd name="T78" fmla="*/ 2147483647 w 190"/>
              <a:gd name="T79" fmla="*/ 2147483647 h 1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0" h="112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7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avLst/>
            <a:gdLst>
              <a:gd name="T0" fmla="*/ 2147483647 w 182"/>
              <a:gd name="T1" fmla="*/ 2147483647 h 128"/>
              <a:gd name="T2" fmla="*/ 2147483647 w 182"/>
              <a:gd name="T3" fmla="*/ 2147483647 h 128"/>
              <a:gd name="T4" fmla="*/ 2147483647 w 182"/>
              <a:gd name="T5" fmla="*/ 2147483647 h 128"/>
              <a:gd name="T6" fmla="*/ 2147483647 w 182"/>
              <a:gd name="T7" fmla="*/ 2147483647 h 128"/>
              <a:gd name="T8" fmla="*/ 2147483647 w 182"/>
              <a:gd name="T9" fmla="*/ 2147483647 h 128"/>
              <a:gd name="T10" fmla="*/ 2147483647 w 182"/>
              <a:gd name="T11" fmla="*/ 2147483647 h 128"/>
              <a:gd name="T12" fmla="*/ 2147483647 w 182"/>
              <a:gd name="T13" fmla="*/ 2147483647 h 128"/>
              <a:gd name="T14" fmla="*/ 2147483647 w 182"/>
              <a:gd name="T15" fmla="*/ 2147483647 h 128"/>
              <a:gd name="T16" fmla="*/ 2147483647 w 182"/>
              <a:gd name="T17" fmla="*/ 2147483647 h 128"/>
              <a:gd name="T18" fmla="*/ 2147483647 w 182"/>
              <a:gd name="T19" fmla="*/ 2147483647 h 128"/>
              <a:gd name="T20" fmla="*/ 2147483647 w 182"/>
              <a:gd name="T21" fmla="*/ 2147483647 h 128"/>
              <a:gd name="T22" fmla="*/ 2147483647 w 182"/>
              <a:gd name="T23" fmla="*/ 2147483647 h 128"/>
              <a:gd name="T24" fmla="*/ 2147483647 w 182"/>
              <a:gd name="T25" fmla="*/ 2147483647 h 128"/>
              <a:gd name="T26" fmla="*/ 2147483647 w 182"/>
              <a:gd name="T27" fmla="*/ 2147483647 h 128"/>
              <a:gd name="T28" fmla="*/ 2147483647 w 182"/>
              <a:gd name="T29" fmla="*/ 2147483647 h 128"/>
              <a:gd name="T30" fmla="*/ 2147483647 w 182"/>
              <a:gd name="T31" fmla="*/ 2147483647 h 128"/>
              <a:gd name="T32" fmla="*/ 2147483647 w 182"/>
              <a:gd name="T33" fmla="*/ 2147483647 h 128"/>
              <a:gd name="T34" fmla="*/ 2147483647 w 182"/>
              <a:gd name="T35" fmla="*/ 2147483647 h 128"/>
              <a:gd name="T36" fmla="*/ 2147483647 w 182"/>
              <a:gd name="T37" fmla="*/ 2147483647 h 128"/>
              <a:gd name="T38" fmla="*/ 0 w 182"/>
              <a:gd name="T39" fmla="*/ 2147483647 h 128"/>
              <a:gd name="T40" fmla="*/ 2147483647 w 182"/>
              <a:gd name="T41" fmla="*/ 2147483647 h 128"/>
              <a:gd name="T42" fmla="*/ 2147483647 w 182"/>
              <a:gd name="T43" fmla="*/ 0 h 128"/>
              <a:gd name="T44" fmla="*/ 2147483647 w 182"/>
              <a:gd name="T45" fmla="*/ 2147483647 h 128"/>
              <a:gd name="T46" fmla="*/ 2147483647 w 182"/>
              <a:gd name="T47" fmla="*/ 0 h 128"/>
              <a:gd name="T48" fmla="*/ 2147483647 w 182"/>
              <a:gd name="T49" fmla="*/ 2147483647 h 128"/>
              <a:gd name="T50" fmla="*/ 2147483647 w 182"/>
              <a:gd name="T51" fmla="*/ 2147483647 h 128"/>
              <a:gd name="T52" fmla="*/ 2147483647 w 182"/>
              <a:gd name="T53" fmla="*/ 2147483647 h 128"/>
              <a:gd name="T54" fmla="*/ 2147483647 w 182"/>
              <a:gd name="T55" fmla="*/ 2147483647 h 128"/>
              <a:gd name="T56" fmla="*/ 2147483647 w 182"/>
              <a:gd name="T57" fmla="*/ 2147483647 h 128"/>
              <a:gd name="T58" fmla="*/ 2147483647 w 182"/>
              <a:gd name="T59" fmla="*/ 2147483647 h 128"/>
              <a:gd name="T60" fmla="*/ 2147483647 w 182"/>
              <a:gd name="T61" fmla="*/ 2147483647 h 128"/>
              <a:gd name="T62" fmla="*/ 2147483647 w 182"/>
              <a:gd name="T63" fmla="*/ 2147483647 h 128"/>
              <a:gd name="T64" fmla="*/ 2147483647 w 182"/>
              <a:gd name="T65" fmla="*/ 2147483647 h 128"/>
              <a:gd name="T66" fmla="*/ 2147483647 w 182"/>
              <a:gd name="T67" fmla="*/ 2147483647 h 128"/>
              <a:gd name="T68" fmla="*/ 2147483647 w 182"/>
              <a:gd name="T69" fmla="*/ 2147483647 h 128"/>
              <a:gd name="T70" fmla="*/ 2147483647 w 182"/>
              <a:gd name="T71" fmla="*/ 2147483647 h 128"/>
              <a:gd name="T72" fmla="*/ 2147483647 w 182"/>
              <a:gd name="T73" fmla="*/ 2147483647 h 128"/>
              <a:gd name="T74" fmla="*/ 2147483647 w 182"/>
              <a:gd name="T75" fmla="*/ 2147483647 h 128"/>
              <a:gd name="T76" fmla="*/ 2147483647 w 182"/>
              <a:gd name="T77" fmla="*/ 2147483647 h 128"/>
              <a:gd name="T78" fmla="*/ 2147483647 w 182"/>
              <a:gd name="T79" fmla="*/ 2147483647 h 128"/>
              <a:gd name="T80" fmla="*/ 2147483647 w 182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2" h="128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8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2147483647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0 h 152"/>
              <a:gd name="T60" fmla="*/ 0 w 138"/>
              <a:gd name="T61" fmla="*/ 2147483647 h 152"/>
              <a:gd name="T62" fmla="*/ 0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2147483647 w 138"/>
              <a:gd name="T77" fmla="*/ 2147483647 h 152"/>
              <a:gd name="T78" fmla="*/ 2147483647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52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9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avLst/>
            <a:gdLst>
              <a:gd name="T0" fmla="*/ 2147483647 w 186"/>
              <a:gd name="T1" fmla="*/ 2147483647 h 130"/>
              <a:gd name="T2" fmla="*/ 2147483647 w 186"/>
              <a:gd name="T3" fmla="*/ 2147483647 h 130"/>
              <a:gd name="T4" fmla="*/ 2147483647 w 186"/>
              <a:gd name="T5" fmla="*/ 2147483647 h 130"/>
              <a:gd name="T6" fmla="*/ 2147483647 w 186"/>
              <a:gd name="T7" fmla="*/ 2147483647 h 130"/>
              <a:gd name="T8" fmla="*/ 2147483647 w 186"/>
              <a:gd name="T9" fmla="*/ 2147483647 h 130"/>
              <a:gd name="T10" fmla="*/ 2147483647 w 186"/>
              <a:gd name="T11" fmla="*/ 0 h 130"/>
              <a:gd name="T12" fmla="*/ 2147483647 w 186"/>
              <a:gd name="T13" fmla="*/ 2147483647 h 130"/>
              <a:gd name="T14" fmla="*/ 2147483647 w 186"/>
              <a:gd name="T15" fmla="*/ 2147483647 h 130"/>
              <a:gd name="T16" fmla="*/ 2147483647 w 186"/>
              <a:gd name="T17" fmla="*/ 2147483647 h 130"/>
              <a:gd name="T18" fmla="*/ 2147483647 w 186"/>
              <a:gd name="T19" fmla="*/ 2147483647 h 130"/>
              <a:gd name="T20" fmla="*/ 2147483647 w 186"/>
              <a:gd name="T21" fmla="*/ 2147483647 h 130"/>
              <a:gd name="T22" fmla="*/ 2147483647 w 186"/>
              <a:gd name="T23" fmla="*/ 2147483647 h 130"/>
              <a:gd name="T24" fmla="*/ 2147483647 w 186"/>
              <a:gd name="T25" fmla="*/ 2147483647 h 130"/>
              <a:gd name="T26" fmla="*/ 2147483647 w 186"/>
              <a:gd name="T27" fmla="*/ 2147483647 h 130"/>
              <a:gd name="T28" fmla="*/ 2147483647 w 186"/>
              <a:gd name="T29" fmla="*/ 2147483647 h 130"/>
              <a:gd name="T30" fmla="*/ 2147483647 w 186"/>
              <a:gd name="T31" fmla="*/ 2147483647 h 130"/>
              <a:gd name="T32" fmla="*/ 2147483647 w 186"/>
              <a:gd name="T33" fmla="*/ 2147483647 h 130"/>
              <a:gd name="T34" fmla="*/ 2147483647 w 186"/>
              <a:gd name="T35" fmla="*/ 2147483647 h 130"/>
              <a:gd name="T36" fmla="*/ 2147483647 w 186"/>
              <a:gd name="T37" fmla="*/ 2147483647 h 130"/>
              <a:gd name="T38" fmla="*/ 2147483647 w 186"/>
              <a:gd name="T39" fmla="*/ 2147483647 h 130"/>
              <a:gd name="T40" fmla="*/ 0 w 186"/>
              <a:gd name="T41" fmla="*/ 2147483647 h 130"/>
              <a:gd name="T42" fmla="*/ 2147483647 w 186"/>
              <a:gd name="T43" fmla="*/ 2147483647 h 130"/>
              <a:gd name="T44" fmla="*/ 2147483647 w 186"/>
              <a:gd name="T45" fmla="*/ 2147483647 h 130"/>
              <a:gd name="T46" fmla="*/ 2147483647 w 186"/>
              <a:gd name="T47" fmla="*/ 2147483647 h 130"/>
              <a:gd name="T48" fmla="*/ 2147483647 w 186"/>
              <a:gd name="T49" fmla="*/ 2147483647 h 130"/>
              <a:gd name="T50" fmla="*/ 2147483647 w 186"/>
              <a:gd name="T51" fmla="*/ 2147483647 h 130"/>
              <a:gd name="T52" fmla="*/ 2147483647 w 186"/>
              <a:gd name="T53" fmla="*/ 2147483647 h 130"/>
              <a:gd name="T54" fmla="*/ 2147483647 w 186"/>
              <a:gd name="T55" fmla="*/ 2147483647 h 130"/>
              <a:gd name="T56" fmla="*/ 2147483647 w 186"/>
              <a:gd name="T57" fmla="*/ 2147483647 h 130"/>
              <a:gd name="T58" fmla="*/ 2147483647 w 186"/>
              <a:gd name="T59" fmla="*/ 2147483647 h 130"/>
              <a:gd name="T60" fmla="*/ 2147483647 w 186"/>
              <a:gd name="T61" fmla="*/ 2147483647 h 130"/>
              <a:gd name="T62" fmla="*/ 2147483647 w 186"/>
              <a:gd name="T63" fmla="*/ 2147483647 h 130"/>
              <a:gd name="T64" fmla="*/ 2147483647 w 186"/>
              <a:gd name="T65" fmla="*/ 2147483647 h 130"/>
              <a:gd name="T66" fmla="*/ 2147483647 w 186"/>
              <a:gd name="T67" fmla="*/ 2147483647 h 130"/>
              <a:gd name="T68" fmla="*/ 2147483647 w 186"/>
              <a:gd name="T69" fmla="*/ 2147483647 h 130"/>
              <a:gd name="T70" fmla="*/ 2147483647 w 186"/>
              <a:gd name="T71" fmla="*/ 2147483647 h 130"/>
              <a:gd name="T72" fmla="*/ 2147483647 w 186"/>
              <a:gd name="T73" fmla="*/ 2147483647 h 1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6" h="130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0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0 w 162"/>
              <a:gd name="T27" fmla="*/ 2147483647 h 138"/>
              <a:gd name="T28" fmla="*/ 0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0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0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38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1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avLst/>
            <a:gdLst>
              <a:gd name="T0" fmla="*/ 2147483647 w 170"/>
              <a:gd name="T1" fmla="*/ 2147483647 h 138"/>
              <a:gd name="T2" fmla="*/ 2147483647 w 170"/>
              <a:gd name="T3" fmla="*/ 2147483647 h 138"/>
              <a:gd name="T4" fmla="*/ 2147483647 w 170"/>
              <a:gd name="T5" fmla="*/ 2147483647 h 138"/>
              <a:gd name="T6" fmla="*/ 2147483647 w 170"/>
              <a:gd name="T7" fmla="*/ 2147483647 h 138"/>
              <a:gd name="T8" fmla="*/ 2147483647 w 170"/>
              <a:gd name="T9" fmla="*/ 2147483647 h 138"/>
              <a:gd name="T10" fmla="*/ 2147483647 w 170"/>
              <a:gd name="T11" fmla="*/ 2147483647 h 138"/>
              <a:gd name="T12" fmla="*/ 2147483647 w 170"/>
              <a:gd name="T13" fmla="*/ 0 h 138"/>
              <a:gd name="T14" fmla="*/ 2147483647 w 170"/>
              <a:gd name="T15" fmla="*/ 2147483647 h 138"/>
              <a:gd name="T16" fmla="*/ 2147483647 w 170"/>
              <a:gd name="T17" fmla="*/ 2147483647 h 138"/>
              <a:gd name="T18" fmla="*/ 2147483647 w 170"/>
              <a:gd name="T19" fmla="*/ 2147483647 h 138"/>
              <a:gd name="T20" fmla="*/ 2147483647 w 170"/>
              <a:gd name="T21" fmla="*/ 2147483647 h 138"/>
              <a:gd name="T22" fmla="*/ 2147483647 w 170"/>
              <a:gd name="T23" fmla="*/ 2147483647 h 138"/>
              <a:gd name="T24" fmla="*/ 2147483647 w 170"/>
              <a:gd name="T25" fmla="*/ 2147483647 h 138"/>
              <a:gd name="T26" fmla="*/ 2147483647 w 170"/>
              <a:gd name="T27" fmla="*/ 2147483647 h 138"/>
              <a:gd name="T28" fmla="*/ 2147483647 w 170"/>
              <a:gd name="T29" fmla="*/ 2147483647 h 138"/>
              <a:gd name="T30" fmla="*/ 2147483647 w 170"/>
              <a:gd name="T31" fmla="*/ 2147483647 h 138"/>
              <a:gd name="T32" fmla="*/ 2147483647 w 170"/>
              <a:gd name="T33" fmla="*/ 2147483647 h 138"/>
              <a:gd name="T34" fmla="*/ 2147483647 w 170"/>
              <a:gd name="T35" fmla="*/ 2147483647 h 138"/>
              <a:gd name="T36" fmla="*/ 2147483647 w 170"/>
              <a:gd name="T37" fmla="*/ 2147483647 h 138"/>
              <a:gd name="T38" fmla="*/ 2147483647 w 170"/>
              <a:gd name="T39" fmla="*/ 2147483647 h 138"/>
              <a:gd name="T40" fmla="*/ 2147483647 w 170"/>
              <a:gd name="T41" fmla="*/ 2147483647 h 138"/>
              <a:gd name="T42" fmla="*/ 2147483647 w 170"/>
              <a:gd name="T43" fmla="*/ 2147483647 h 138"/>
              <a:gd name="T44" fmla="*/ 2147483647 w 170"/>
              <a:gd name="T45" fmla="*/ 2147483647 h 138"/>
              <a:gd name="T46" fmla="*/ 2147483647 w 170"/>
              <a:gd name="T47" fmla="*/ 2147483647 h 138"/>
              <a:gd name="T48" fmla="*/ 2147483647 w 170"/>
              <a:gd name="T49" fmla="*/ 2147483647 h 138"/>
              <a:gd name="T50" fmla="*/ 2147483647 w 170"/>
              <a:gd name="T51" fmla="*/ 2147483647 h 138"/>
              <a:gd name="T52" fmla="*/ 2147483647 w 170"/>
              <a:gd name="T53" fmla="*/ 2147483647 h 138"/>
              <a:gd name="T54" fmla="*/ 2147483647 w 170"/>
              <a:gd name="T55" fmla="*/ 2147483647 h 138"/>
              <a:gd name="T56" fmla="*/ 2147483647 w 170"/>
              <a:gd name="T57" fmla="*/ 2147483647 h 138"/>
              <a:gd name="T58" fmla="*/ 2147483647 w 170"/>
              <a:gd name="T59" fmla="*/ 2147483647 h 138"/>
              <a:gd name="T60" fmla="*/ 2147483647 w 170"/>
              <a:gd name="T61" fmla="*/ 2147483647 h 138"/>
              <a:gd name="T62" fmla="*/ 2147483647 w 170"/>
              <a:gd name="T63" fmla="*/ 2147483647 h 138"/>
              <a:gd name="T64" fmla="*/ 2147483647 w 170"/>
              <a:gd name="T65" fmla="*/ 2147483647 h 138"/>
              <a:gd name="T66" fmla="*/ 2147483647 w 170"/>
              <a:gd name="T67" fmla="*/ 2147483647 h 138"/>
              <a:gd name="T68" fmla="*/ 2147483647 w 170"/>
              <a:gd name="T69" fmla="*/ 2147483647 h 138"/>
              <a:gd name="T70" fmla="*/ 2147483647 w 170"/>
              <a:gd name="T71" fmla="*/ 2147483647 h 138"/>
              <a:gd name="T72" fmla="*/ 2147483647 w 170"/>
              <a:gd name="T73" fmla="*/ 2147483647 h 138"/>
              <a:gd name="T74" fmla="*/ 2147483647 w 170"/>
              <a:gd name="T75" fmla="*/ 2147483647 h 138"/>
              <a:gd name="T76" fmla="*/ 2147483647 w 170"/>
              <a:gd name="T77" fmla="*/ 2147483647 h 138"/>
              <a:gd name="T78" fmla="*/ 2147483647 w 170"/>
              <a:gd name="T79" fmla="*/ 2147483647 h 138"/>
              <a:gd name="T80" fmla="*/ 2147483647 w 170"/>
              <a:gd name="T81" fmla="*/ 2147483647 h 138"/>
              <a:gd name="T82" fmla="*/ 2147483647 w 170"/>
              <a:gd name="T83" fmla="*/ 2147483647 h 138"/>
              <a:gd name="T84" fmla="*/ 2147483647 w 170"/>
              <a:gd name="T85" fmla="*/ 2147483647 h 138"/>
              <a:gd name="T86" fmla="*/ 2147483647 w 170"/>
              <a:gd name="T87" fmla="*/ 2147483647 h 138"/>
              <a:gd name="T88" fmla="*/ 2147483647 w 170"/>
              <a:gd name="T89" fmla="*/ 2147483647 h 138"/>
              <a:gd name="T90" fmla="*/ 2147483647 w 170"/>
              <a:gd name="T91" fmla="*/ 2147483647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0" h="138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2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3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4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avLst/>
            <a:gdLst>
              <a:gd name="T0" fmla="*/ 2147483647 w 158"/>
              <a:gd name="T1" fmla="*/ 0 h 136"/>
              <a:gd name="T2" fmla="*/ 2147483647 w 158"/>
              <a:gd name="T3" fmla="*/ 2147483647 h 136"/>
              <a:gd name="T4" fmla="*/ 2147483647 w 158"/>
              <a:gd name="T5" fmla="*/ 2147483647 h 136"/>
              <a:gd name="T6" fmla="*/ 2147483647 w 158"/>
              <a:gd name="T7" fmla="*/ 2147483647 h 136"/>
              <a:gd name="T8" fmla="*/ 2147483647 w 158"/>
              <a:gd name="T9" fmla="*/ 2147483647 h 136"/>
              <a:gd name="T10" fmla="*/ 2147483647 w 158"/>
              <a:gd name="T11" fmla="*/ 0 h 136"/>
              <a:gd name="T12" fmla="*/ 2147483647 w 158"/>
              <a:gd name="T13" fmla="*/ 2147483647 h 136"/>
              <a:gd name="T14" fmla="*/ 2147483647 w 158"/>
              <a:gd name="T15" fmla="*/ 2147483647 h 136"/>
              <a:gd name="T16" fmla="*/ 2147483647 w 158"/>
              <a:gd name="T17" fmla="*/ 2147483647 h 136"/>
              <a:gd name="T18" fmla="*/ 2147483647 w 158"/>
              <a:gd name="T19" fmla="*/ 2147483647 h 136"/>
              <a:gd name="T20" fmla="*/ 2147483647 w 158"/>
              <a:gd name="T21" fmla="*/ 2147483647 h 136"/>
              <a:gd name="T22" fmla="*/ 2147483647 w 158"/>
              <a:gd name="T23" fmla="*/ 2147483647 h 136"/>
              <a:gd name="T24" fmla="*/ 2147483647 w 158"/>
              <a:gd name="T25" fmla="*/ 2147483647 h 136"/>
              <a:gd name="T26" fmla="*/ 2147483647 w 158"/>
              <a:gd name="T27" fmla="*/ 2147483647 h 136"/>
              <a:gd name="T28" fmla="*/ 2147483647 w 158"/>
              <a:gd name="T29" fmla="*/ 2147483647 h 136"/>
              <a:gd name="T30" fmla="*/ 2147483647 w 158"/>
              <a:gd name="T31" fmla="*/ 2147483647 h 136"/>
              <a:gd name="T32" fmla="*/ 2147483647 w 158"/>
              <a:gd name="T33" fmla="*/ 2147483647 h 136"/>
              <a:gd name="T34" fmla="*/ 2147483647 w 158"/>
              <a:gd name="T35" fmla="*/ 2147483647 h 136"/>
              <a:gd name="T36" fmla="*/ 2147483647 w 158"/>
              <a:gd name="T37" fmla="*/ 2147483647 h 136"/>
              <a:gd name="T38" fmla="*/ 2147483647 w 158"/>
              <a:gd name="T39" fmla="*/ 2147483647 h 136"/>
              <a:gd name="T40" fmla="*/ 2147483647 w 158"/>
              <a:gd name="T41" fmla="*/ 2147483647 h 136"/>
              <a:gd name="T42" fmla="*/ 2147483647 w 158"/>
              <a:gd name="T43" fmla="*/ 2147483647 h 136"/>
              <a:gd name="T44" fmla="*/ 2147483647 w 158"/>
              <a:gd name="T45" fmla="*/ 2147483647 h 136"/>
              <a:gd name="T46" fmla="*/ 2147483647 w 158"/>
              <a:gd name="T47" fmla="*/ 2147483647 h 136"/>
              <a:gd name="T48" fmla="*/ 2147483647 w 158"/>
              <a:gd name="T49" fmla="*/ 2147483647 h 136"/>
              <a:gd name="T50" fmla="*/ 2147483647 w 158"/>
              <a:gd name="T51" fmla="*/ 2147483647 h 136"/>
              <a:gd name="T52" fmla="*/ 2147483647 w 158"/>
              <a:gd name="T53" fmla="*/ 2147483647 h 136"/>
              <a:gd name="T54" fmla="*/ 2147483647 w 158"/>
              <a:gd name="T55" fmla="*/ 2147483647 h 136"/>
              <a:gd name="T56" fmla="*/ 2147483647 w 158"/>
              <a:gd name="T57" fmla="*/ 2147483647 h 136"/>
              <a:gd name="T58" fmla="*/ 2147483647 w 158"/>
              <a:gd name="T59" fmla="*/ 2147483647 h 136"/>
              <a:gd name="T60" fmla="*/ 2147483647 w 158"/>
              <a:gd name="T61" fmla="*/ 2147483647 h 136"/>
              <a:gd name="T62" fmla="*/ 2147483647 w 158"/>
              <a:gd name="T63" fmla="*/ 2147483647 h 136"/>
              <a:gd name="T64" fmla="*/ 2147483647 w 158"/>
              <a:gd name="T65" fmla="*/ 2147483647 h 136"/>
              <a:gd name="T66" fmla="*/ 2147483647 w 158"/>
              <a:gd name="T67" fmla="*/ 2147483647 h 136"/>
              <a:gd name="T68" fmla="*/ 2147483647 w 158"/>
              <a:gd name="T69" fmla="*/ 2147483647 h 136"/>
              <a:gd name="T70" fmla="*/ 2147483647 w 158"/>
              <a:gd name="T71" fmla="*/ 2147483647 h 136"/>
              <a:gd name="T72" fmla="*/ 2147483647 w 158"/>
              <a:gd name="T73" fmla="*/ 2147483647 h 136"/>
              <a:gd name="T74" fmla="*/ 2147483647 w 158"/>
              <a:gd name="T75" fmla="*/ 2147483647 h 136"/>
              <a:gd name="T76" fmla="*/ 2147483647 w 158"/>
              <a:gd name="T77" fmla="*/ 2147483647 h 136"/>
              <a:gd name="T78" fmla="*/ 2147483647 w 158"/>
              <a:gd name="T79" fmla="*/ 2147483647 h 136"/>
              <a:gd name="T80" fmla="*/ 2147483647 w 158"/>
              <a:gd name="T81" fmla="*/ 2147483647 h 136"/>
              <a:gd name="T82" fmla="*/ 2147483647 w 158"/>
              <a:gd name="T83" fmla="*/ 2147483647 h 136"/>
              <a:gd name="T84" fmla="*/ 2147483647 w 158"/>
              <a:gd name="T85" fmla="*/ 2147483647 h 136"/>
              <a:gd name="T86" fmla="*/ 2147483647 w 158"/>
              <a:gd name="T87" fmla="*/ 2147483647 h 1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36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5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avLst/>
            <a:gdLst>
              <a:gd name="T0" fmla="*/ 2147483647 w 132"/>
              <a:gd name="T1" fmla="*/ 2147483647 h 166"/>
              <a:gd name="T2" fmla="*/ 2147483647 w 132"/>
              <a:gd name="T3" fmla="*/ 2147483647 h 166"/>
              <a:gd name="T4" fmla="*/ 2147483647 w 132"/>
              <a:gd name="T5" fmla="*/ 2147483647 h 166"/>
              <a:gd name="T6" fmla="*/ 2147483647 w 132"/>
              <a:gd name="T7" fmla="*/ 2147483647 h 166"/>
              <a:gd name="T8" fmla="*/ 2147483647 w 132"/>
              <a:gd name="T9" fmla="*/ 2147483647 h 166"/>
              <a:gd name="T10" fmla="*/ 2147483647 w 132"/>
              <a:gd name="T11" fmla="*/ 2147483647 h 166"/>
              <a:gd name="T12" fmla="*/ 2147483647 w 132"/>
              <a:gd name="T13" fmla="*/ 2147483647 h 166"/>
              <a:gd name="T14" fmla="*/ 2147483647 w 132"/>
              <a:gd name="T15" fmla="*/ 2147483647 h 166"/>
              <a:gd name="T16" fmla="*/ 2147483647 w 132"/>
              <a:gd name="T17" fmla="*/ 2147483647 h 166"/>
              <a:gd name="T18" fmla="*/ 0 w 132"/>
              <a:gd name="T19" fmla="*/ 2147483647 h 166"/>
              <a:gd name="T20" fmla="*/ 2147483647 w 132"/>
              <a:gd name="T21" fmla="*/ 2147483647 h 166"/>
              <a:gd name="T22" fmla="*/ 2147483647 w 132"/>
              <a:gd name="T23" fmla="*/ 2147483647 h 166"/>
              <a:gd name="T24" fmla="*/ 2147483647 w 132"/>
              <a:gd name="T25" fmla="*/ 2147483647 h 166"/>
              <a:gd name="T26" fmla="*/ 2147483647 w 132"/>
              <a:gd name="T27" fmla="*/ 2147483647 h 166"/>
              <a:gd name="T28" fmla="*/ 2147483647 w 132"/>
              <a:gd name="T29" fmla="*/ 2147483647 h 166"/>
              <a:gd name="T30" fmla="*/ 2147483647 w 132"/>
              <a:gd name="T31" fmla="*/ 2147483647 h 166"/>
              <a:gd name="T32" fmla="*/ 2147483647 w 132"/>
              <a:gd name="T33" fmla="*/ 2147483647 h 166"/>
              <a:gd name="T34" fmla="*/ 2147483647 w 132"/>
              <a:gd name="T35" fmla="*/ 2147483647 h 166"/>
              <a:gd name="T36" fmla="*/ 2147483647 w 132"/>
              <a:gd name="T37" fmla="*/ 2147483647 h 166"/>
              <a:gd name="T38" fmla="*/ 2147483647 w 132"/>
              <a:gd name="T39" fmla="*/ 2147483647 h 166"/>
              <a:gd name="T40" fmla="*/ 2147483647 w 132"/>
              <a:gd name="T41" fmla="*/ 2147483647 h 166"/>
              <a:gd name="T42" fmla="*/ 2147483647 w 132"/>
              <a:gd name="T43" fmla="*/ 2147483647 h 166"/>
              <a:gd name="T44" fmla="*/ 2147483647 w 132"/>
              <a:gd name="T45" fmla="*/ 2147483647 h 166"/>
              <a:gd name="T46" fmla="*/ 2147483647 w 132"/>
              <a:gd name="T47" fmla="*/ 2147483647 h 166"/>
              <a:gd name="T48" fmla="*/ 2147483647 w 132"/>
              <a:gd name="T49" fmla="*/ 2147483647 h 166"/>
              <a:gd name="T50" fmla="*/ 2147483647 w 132"/>
              <a:gd name="T51" fmla="*/ 2147483647 h 166"/>
              <a:gd name="T52" fmla="*/ 2147483647 w 132"/>
              <a:gd name="T53" fmla="*/ 2147483647 h 166"/>
              <a:gd name="T54" fmla="*/ 2147483647 w 132"/>
              <a:gd name="T55" fmla="*/ 2147483647 h 166"/>
              <a:gd name="T56" fmla="*/ 2147483647 w 132"/>
              <a:gd name="T57" fmla="*/ 2147483647 h 166"/>
              <a:gd name="T58" fmla="*/ 2147483647 w 132"/>
              <a:gd name="T59" fmla="*/ 2147483647 h 166"/>
              <a:gd name="T60" fmla="*/ 2147483647 w 132"/>
              <a:gd name="T61" fmla="*/ 2147483647 h 166"/>
              <a:gd name="T62" fmla="*/ 2147483647 w 132"/>
              <a:gd name="T63" fmla="*/ 2147483647 h 166"/>
              <a:gd name="T64" fmla="*/ 2147483647 w 132"/>
              <a:gd name="T65" fmla="*/ 2147483647 h 166"/>
              <a:gd name="T66" fmla="*/ 2147483647 w 132"/>
              <a:gd name="T67" fmla="*/ 2147483647 h 166"/>
              <a:gd name="T68" fmla="*/ 2147483647 w 132"/>
              <a:gd name="T69" fmla="*/ 2147483647 h 166"/>
              <a:gd name="T70" fmla="*/ 2147483647 w 132"/>
              <a:gd name="T71" fmla="*/ 2147483647 h 166"/>
              <a:gd name="T72" fmla="*/ 2147483647 w 132"/>
              <a:gd name="T73" fmla="*/ 2147483647 h 166"/>
              <a:gd name="T74" fmla="*/ 2147483647 w 132"/>
              <a:gd name="T75" fmla="*/ 2147483647 h 166"/>
              <a:gd name="T76" fmla="*/ 2147483647 w 132"/>
              <a:gd name="T77" fmla="*/ 2147483647 h 166"/>
              <a:gd name="T78" fmla="*/ 2147483647 w 132"/>
              <a:gd name="T79" fmla="*/ 2147483647 h 166"/>
              <a:gd name="T80" fmla="*/ 2147483647 w 132"/>
              <a:gd name="T81" fmla="*/ 2147483647 h 166"/>
              <a:gd name="T82" fmla="*/ 2147483647 w 132"/>
              <a:gd name="T83" fmla="*/ 2147483647 h 166"/>
              <a:gd name="T84" fmla="*/ 2147483647 w 132"/>
              <a:gd name="T85" fmla="*/ 2147483647 h 166"/>
              <a:gd name="T86" fmla="*/ 2147483647 w 132"/>
              <a:gd name="T87" fmla="*/ 2147483647 h 166"/>
              <a:gd name="T88" fmla="*/ 2147483647 w 132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6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6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avLst/>
            <a:gdLst>
              <a:gd name="T0" fmla="*/ 2147483647 w 170"/>
              <a:gd name="T1" fmla="*/ 2147483647 h 140"/>
              <a:gd name="T2" fmla="*/ 2147483647 w 170"/>
              <a:gd name="T3" fmla="*/ 2147483647 h 140"/>
              <a:gd name="T4" fmla="*/ 2147483647 w 170"/>
              <a:gd name="T5" fmla="*/ 2147483647 h 140"/>
              <a:gd name="T6" fmla="*/ 2147483647 w 170"/>
              <a:gd name="T7" fmla="*/ 2147483647 h 140"/>
              <a:gd name="T8" fmla="*/ 2147483647 w 170"/>
              <a:gd name="T9" fmla="*/ 2147483647 h 140"/>
              <a:gd name="T10" fmla="*/ 2147483647 w 170"/>
              <a:gd name="T11" fmla="*/ 2147483647 h 140"/>
              <a:gd name="T12" fmla="*/ 2147483647 w 170"/>
              <a:gd name="T13" fmla="*/ 2147483647 h 140"/>
              <a:gd name="T14" fmla="*/ 2147483647 w 170"/>
              <a:gd name="T15" fmla="*/ 2147483647 h 140"/>
              <a:gd name="T16" fmla="*/ 2147483647 w 170"/>
              <a:gd name="T17" fmla="*/ 2147483647 h 140"/>
              <a:gd name="T18" fmla="*/ 2147483647 w 170"/>
              <a:gd name="T19" fmla="*/ 2147483647 h 140"/>
              <a:gd name="T20" fmla="*/ 2147483647 w 170"/>
              <a:gd name="T21" fmla="*/ 2147483647 h 140"/>
              <a:gd name="T22" fmla="*/ 2147483647 w 170"/>
              <a:gd name="T23" fmla="*/ 2147483647 h 140"/>
              <a:gd name="T24" fmla="*/ 2147483647 w 170"/>
              <a:gd name="T25" fmla="*/ 2147483647 h 140"/>
              <a:gd name="T26" fmla="*/ 2147483647 w 170"/>
              <a:gd name="T27" fmla="*/ 2147483647 h 140"/>
              <a:gd name="T28" fmla="*/ 2147483647 w 170"/>
              <a:gd name="T29" fmla="*/ 2147483647 h 140"/>
              <a:gd name="T30" fmla="*/ 2147483647 w 170"/>
              <a:gd name="T31" fmla="*/ 2147483647 h 140"/>
              <a:gd name="T32" fmla="*/ 2147483647 w 170"/>
              <a:gd name="T33" fmla="*/ 2147483647 h 140"/>
              <a:gd name="T34" fmla="*/ 2147483647 w 170"/>
              <a:gd name="T35" fmla="*/ 2147483647 h 140"/>
              <a:gd name="T36" fmla="*/ 2147483647 w 170"/>
              <a:gd name="T37" fmla="*/ 2147483647 h 140"/>
              <a:gd name="T38" fmla="*/ 2147483647 w 170"/>
              <a:gd name="T39" fmla="*/ 0 h 140"/>
              <a:gd name="T40" fmla="*/ 2147483647 w 170"/>
              <a:gd name="T41" fmla="*/ 2147483647 h 140"/>
              <a:gd name="T42" fmla="*/ 2147483647 w 170"/>
              <a:gd name="T43" fmla="*/ 2147483647 h 140"/>
              <a:gd name="T44" fmla="*/ 2147483647 w 170"/>
              <a:gd name="T45" fmla="*/ 2147483647 h 140"/>
              <a:gd name="T46" fmla="*/ 2147483647 w 170"/>
              <a:gd name="T47" fmla="*/ 2147483647 h 140"/>
              <a:gd name="T48" fmla="*/ 2147483647 w 170"/>
              <a:gd name="T49" fmla="*/ 2147483647 h 140"/>
              <a:gd name="T50" fmla="*/ 2147483647 w 170"/>
              <a:gd name="T51" fmla="*/ 2147483647 h 140"/>
              <a:gd name="T52" fmla="*/ 2147483647 w 170"/>
              <a:gd name="T53" fmla="*/ 2147483647 h 140"/>
              <a:gd name="T54" fmla="*/ 2147483647 w 170"/>
              <a:gd name="T55" fmla="*/ 2147483647 h 140"/>
              <a:gd name="T56" fmla="*/ 2147483647 w 170"/>
              <a:gd name="T57" fmla="*/ 2147483647 h 140"/>
              <a:gd name="T58" fmla="*/ 2147483647 w 170"/>
              <a:gd name="T59" fmla="*/ 2147483647 h 140"/>
              <a:gd name="T60" fmla="*/ 2147483647 w 170"/>
              <a:gd name="T61" fmla="*/ 2147483647 h 140"/>
              <a:gd name="T62" fmla="*/ 2147483647 w 170"/>
              <a:gd name="T63" fmla="*/ 2147483647 h 140"/>
              <a:gd name="T64" fmla="*/ 2147483647 w 170"/>
              <a:gd name="T65" fmla="*/ 2147483647 h 140"/>
              <a:gd name="T66" fmla="*/ 2147483647 w 170"/>
              <a:gd name="T67" fmla="*/ 2147483647 h 140"/>
              <a:gd name="T68" fmla="*/ 0 w 170"/>
              <a:gd name="T69" fmla="*/ 2147483647 h 140"/>
              <a:gd name="T70" fmla="*/ 0 w 170"/>
              <a:gd name="T71" fmla="*/ 2147483647 h 140"/>
              <a:gd name="T72" fmla="*/ 2147483647 w 170"/>
              <a:gd name="T73" fmla="*/ 2147483647 h 140"/>
              <a:gd name="T74" fmla="*/ 2147483647 w 170"/>
              <a:gd name="T75" fmla="*/ 2147483647 h 140"/>
              <a:gd name="T76" fmla="*/ 2147483647 w 170"/>
              <a:gd name="T77" fmla="*/ 2147483647 h 140"/>
              <a:gd name="T78" fmla="*/ 2147483647 w 170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0" h="14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7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avLst/>
            <a:gdLst>
              <a:gd name="T0" fmla="*/ 2147483647 w 150"/>
              <a:gd name="T1" fmla="*/ 2147483647 h 150"/>
              <a:gd name="T2" fmla="*/ 2147483647 w 150"/>
              <a:gd name="T3" fmla="*/ 2147483647 h 150"/>
              <a:gd name="T4" fmla="*/ 2147483647 w 150"/>
              <a:gd name="T5" fmla="*/ 2147483647 h 150"/>
              <a:gd name="T6" fmla="*/ 2147483647 w 150"/>
              <a:gd name="T7" fmla="*/ 2147483647 h 150"/>
              <a:gd name="T8" fmla="*/ 2147483647 w 150"/>
              <a:gd name="T9" fmla="*/ 2147483647 h 150"/>
              <a:gd name="T10" fmla="*/ 2147483647 w 150"/>
              <a:gd name="T11" fmla="*/ 2147483647 h 150"/>
              <a:gd name="T12" fmla="*/ 2147483647 w 150"/>
              <a:gd name="T13" fmla="*/ 2147483647 h 150"/>
              <a:gd name="T14" fmla="*/ 2147483647 w 150"/>
              <a:gd name="T15" fmla="*/ 2147483647 h 150"/>
              <a:gd name="T16" fmla="*/ 2147483647 w 150"/>
              <a:gd name="T17" fmla="*/ 2147483647 h 150"/>
              <a:gd name="T18" fmla="*/ 2147483647 w 150"/>
              <a:gd name="T19" fmla="*/ 2147483647 h 150"/>
              <a:gd name="T20" fmla="*/ 2147483647 w 150"/>
              <a:gd name="T21" fmla="*/ 2147483647 h 150"/>
              <a:gd name="T22" fmla="*/ 2147483647 w 150"/>
              <a:gd name="T23" fmla="*/ 2147483647 h 150"/>
              <a:gd name="T24" fmla="*/ 2147483647 w 150"/>
              <a:gd name="T25" fmla="*/ 2147483647 h 150"/>
              <a:gd name="T26" fmla="*/ 2147483647 w 150"/>
              <a:gd name="T27" fmla="*/ 2147483647 h 150"/>
              <a:gd name="T28" fmla="*/ 2147483647 w 150"/>
              <a:gd name="T29" fmla="*/ 2147483647 h 150"/>
              <a:gd name="T30" fmla="*/ 2147483647 w 150"/>
              <a:gd name="T31" fmla="*/ 2147483647 h 150"/>
              <a:gd name="T32" fmla="*/ 2147483647 w 150"/>
              <a:gd name="T33" fmla="*/ 2147483647 h 150"/>
              <a:gd name="T34" fmla="*/ 2147483647 w 150"/>
              <a:gd name="T35" fmla="*/ 2147483647 h 150"/>
              <a:gd name="T36" fmla="*/ 2147483647 w 150"/>
              <a:gd name="T37" fmla="*/ 2147483647 h 150"/>
              <a:gd name="T38" fmla="*/ 2147483647 w 150"/>
              <a:gd name="T39" fmla="*/ 2147483647 h 150"/>
              <a:gd name="T40" fmla="*/ 2147483647 w 150"/>
              <a:gd name="T41" fmla="*/ 2147483647 h 150"/>
              <a:gd name="T42" fmla="*/ 2147483647 w 150"/>
              <a:gd name="T43" fmla="*/ 2147483647 h 150"/>
              <a:gd name="T44" fmla="*/ 2147483647 w 150"/>
              <a:gd name="T45" fmla="*/ 2147483647 h 150"/>
              <a:gd name="T46" fmla="*/ 2147483647 w 150"/>
              <a:gd name="T47" fmla="*/ 2147483647 h 150"/>
              <a:gd name="T48" fmla="*/ 2147483647 w 150"/>
              <a:gd name="T49" fmla="*/ 2147483647 h 150"/>
              <a:gd name="T50" fmla="*/ 2147483647 w 150"/>
              <a:gd name="T51" fmla="*/ 2147483647 h 150"/>
              <a:gd name="T52" fmla="*/ 2147483647 w 150"/>
              <a:gd name="T53" fmla="*/ 2147483647 h 150"/>
              <a:gd name="T54" fmla="*/ 2147483647 w 150"/>
              <a:gd name="T55" fmla="*/ 2147483647 h 150"/>
              <a:gd name="T56" fmla="*/ 2147483647 w 150"/>
              <a:gd name="T57" fmla="*/ 2147483647 h 150"/>
              <a:gd name="T58" fmla="*/ 2147483647 w 150"/>
              <a:gd name="T59" fmla="*/ 2147483647 h 150"/>
              <a:gd name="T60" fmla="*/ 2147483647 w 150"/>
              <a:gd name="T61" fmla="*/ 2147483647 h 150"/>
              <a:gd name="T62" fmla="*/ 2147483647 w 150"/>
              <a:gd name="T63" fmla="*/ 2147483647 h 150"/>
              <a:gd name="T64" fmla="*/ 2147483647 w 150"/>
              <a:gd name="T65" fmla="*/ 2147483647 h 150"/>
              <a:gd name="T66" fmla="*/ 0 w 150"/>
              <a:gd name="T67" fmla="*/ 2147483647 h 150"/>
              <a:gd name="T68" fmla="*/ 2147483647 w 150"/>
              <a:gd name="T69" fmla="*/ 2147483647 h 150"/>
              <a:gd name="T70" fmla="*/ 2147483647 w 150"/>
              <a:gd name="T71" fmla="*/ 2147483647 h 150"/>
              <a:gd name="T72" fmla="*/ 2147483647 w 150"/>
              <a:gd name="T73" fmla="*/ 2147483647 h 150"/>
              <a:gd name="T74" fmla="*/ 2147483647 w 150"/>
              <a:gd name="T75" fmla="*/ 2147483647 h 150"/>
              <a:gd name="T76" fmla="*/ 2147483647 w 150"/>
              <a:gd name="T77" fmla="*/ 2147483647 h 150"/>
              <a:gd name="T78" fmla="*/ 2147483647 w 150"/>
              <a:gd name="T79" fmla="*/ 2147483647 h 150"/>
              <a:gd name="T80" fmla="*/ 2147483647 w 150"/>
              <a:gd name="T81" fmla="*/ 2147483647 h 150"/>
              <a:gd name="T82" fmla="*/ 2147483647 w 150"/>
              <a:gd name="T83" fmla="*/ 2147483647 h 150"/>
              <a:gd name="T84" fmla="*/ 2147483647 w 150"/>
              <a:gd name="T85" fmla="*/ 2147483647 h 150"/>
              <a:gd name="T86" fmla="*/ 2147483647 w 150"/>
              <a:gd name="T87" fmla="*/ 2147483647 h 150"/>
              <a:gd name="T88" fmla="*/ 2147483647 w 150"/>
              <a:gd name="T89" fmla="*/ 2147483647 h 150"/>
              <a:gd name="T90" fmla="*/ 2147483647 w 150"/>
              <a:gd name="T91" fmla="*/ 2147483647 h 150"/>
              <a:gd name="T92" fmla="*/ 2147483647 w 150"/>
              <a:gd name="T93" fmla="*/ 2147483647 h 150"/>
              <a:gd name="T94" fmla="*/ 2147483647 w 150"/>
              <a:gd name="T95" fmla="*/ 2147483647 h 150"/>
              <a:gd name="T96" fmla="*/ 2147483647 w 150"/>
              <a:gd name="T97" fmla="*/ 2147483647 h 150"/>
              <a:gd name="T98" fmla="*/ 2147483647 w 150"/>
              <a:gd name="T99" fmla="*/ 2147483647 h 150"/>
              <a:gd name="T100" fmla="*/ 2147483647 w 150"/>
              <a:gd name="T101" fmla="*/ 2147483647 h 150"/>
              <a:gd name="T102" fmla="*/ 2147483647 w 150"/>
              <a:gd name="T103" fmla="*/ 2147483647 h 150"/>
              <a:gd name="T104" fmla="*/ 2147483647 w 150"/>
              <a:gd name="T105" fmla="*/ 2147483647 h 150"/>
              <a:gd name="T106" fmla="*/ 2147483647 w 150"/>
              <a:gd name="T107" fmla="*/ 2147483647 h 150"/>
              <a:gd name="T108" fmla="*/ 2147483647 w 150"/>
              <a:gd name="T109" fmla="*/ 2147483647 h 150"/>
              <a:gd name="T110" fmla="*/ 2147483647 w 150"/>
              <a:gd name="T111" fmla="*/ 2147483647 h 150"/>
              <a:gd name="T112" fmla="*/ 2147483647 w 150"/>
              <a:gd name="T113" fmla="*/ 2147483647 h 150"/>
              <a:gd name="T114" fmla="*/ 2147483647 w 150"/>
              <a:gd name="T115" fmla="*/ 2147483647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0" h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8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avLst/>
            <a:gdLst>
              <a:gd name="T0" fmla="*/ 2147483647 w 158"/>
              <a:gd name="T1" fmla="*/ 2147483647 h 162"/>
              <a:gd name="T2" fmla="*/ 2147483647 w 158"/>
              <a:gd name="T3" fmla="*/ 2147483647 h 162"/>
              <a:gd name="T4" fmla="*/ 2147483647 w 158"/>
              <a:gd name="T5" fmla="*/ 2147483647 h 162"/>
              <a:gd name="T6" fmla="*/ 2147483647 w 158"/>
              <a:gd name="T7" fmla="*/ 2147483647 h 162"/>
              <a:gd name="T8" fmla="*/ 2147483647 w 158"/>
              <a:gd name="T9" fmla="*/ 2147483647 h 162"/>
              <a:gd name="T10" fmla="*/ 2147483647 w 158"/>
              <a:gd name="T11" fmla="*/ 2147483647 h 162"/>
              <a:gd name="T12" fmla="*/ 2147483647 w 158"/>
              <a:gd name="T13" fmla="*/ 2147483647 h 162"/>
              <a:gd name="T14" fmla="*/ 2147483647 w 158"/>
              <a:gd name="T15" fmla="*/ 2147483647 h 162"/>
              <a:gd name="T16" fmla="*/ 2147483647 w 158"/>
              <a:gd name="T17" fmla="*/ 2147483647 h 162"/>
              <a:gd name="T18" fmla="*/ 2147483647 w 158"/>
              <a:gd name="T19" fmla="*/ 2147483647 h 162"/>
              <a:gd name="T20" fmla="*/ 2147483647 w 158"/>
              <a:gd name="T21" fmla="*/ 2147483647 h 162"/>
              <a:gd name="T22" fmla="*/ 2147483647 w 158"/>
              <a:gd name="T23" fmla="*/ 2147483647 h 162"/>
              <a:gd name="T24" fmla="*/ 2147483647 w 158"/>
              <a:gd name="T25" fmla="*/ 2147483647 h 162"/>
              <a:gd name="T26" fmla="*/ 2147483647 w 158"/>
              <a:gd name="T27" fmla="*/ 2147483647 h 162"/>
              <a:gd name="T28" fmla="*/ 2147483647 w 158"/>
              <a:gd name="T29" fmla="*/ 2147483647 h 162"/>
              <a:gd name="T30" fmla="*/ 2147483647 w 158"/>
              <a:gd name="T31" fmla="*/ 2147483647 h 162"/>
              <a:gd name="T32" fmla="*/ 2147483647 w 158"/>
              <a:gd name="T33" fmla="*/ 2147483647 h 162"/>
              <a:gd name="T34" fmla="*/ 2147483647 w 158"/>
              <a:gd name="T35" fmla="*/ 2147483647 h 162"/>
              <a:gd name="T36" fmla="*/ 2147483647 w 158"/>
              <a:gd name="T37" fmla="*/ 2147483647 h 162"/>
              <a:gd name="T38" fmla="*/ 2147483647 w 158"/>
              <a:gd name="T39" fmla="*/ 2147483647 h 162"/>
              <a:gd name="T40" fmla="*/ 2147483647 w 158"/>
              <a:gd name="T41" fmla="*/ 2147483647 h 162"/>
              <a:gd name="T42" fmla="*/ 2147483647 w 158"/>
              <a:gd name="T43" fmla="*/ 2147483647 h 162"/>
              <a:gd name="T44" fmla="*/ 2147483647 w 158"/>
              <a:gd name="T45" fmla="*/ 2147483647 h 162"/>
              <a:gd name="T46" fmla="*/ 2147483647 w 158"/>
              <a:gd name="T47" fmla="*/ 2147483647 h 162"/>
              <a:gd name="T48" fmla="*/ 2147483647 w 158"/>
              <a:gd name="T49" fmla="*/ 2147483647 h 162"/>
              <a:gd name="T50" fmla="*/ 2147483647 w 158"/>
              <a:gd name="T51" fmla="*/ 2147483647 h 162"/>
              <a:gd name="T52" fmla="*/ 2147483647 w 158"/>
              <a:gd name="T53" fmla="*/ 2147483647 h 162"/>
              <a:gd name="T54" fmla="*/ 2147483647 w 158"/>
              <a:gd name="T55" fmla="*/ 2147483647 h 162"/>
              <a:gd name="T56" fmla="*/ 2147483647 w 158"/>
              <a:gd name="T57" fmla="*/ 2147483647 h 162"/>
              <a:gd name="T58" fmla="*/ 2147483647 w 158"/>
              <a:gd name="T59" fmla="*/ 2147483647 h 162"/>
              <a:gd name="T60" fmla="*/ 2147483647 w 158"/>
              <a:gd name="T61" fmla="*/ 0 h 162"/>
              <a:gd name="T62" fmla="*/ 2147483647 w 158"/>
              <a:gd name="T63" fmla="*/ 2147483647 h 162"/>
              <a:gd name="T64" fmla="*/ 2147483647 w 158"/>
              <a:gd name="T65" fmla="*/ 2147483647 h 162"/>
              <a:gd name="T66" fmla="*/ 2147483647 w 158"/>
              <a:gd name="T67" fmla="*/ 2147483647 h 162"/>
              <a:gd name="T68" fmla="*/ 2147483647 w 158"/>
              <a:gd name="T69" fmla="*/ 2147483647 h 162"/>
              <a:gd name="T70" fmla="*/ 2147483647 w 158"/>
              <a:gd name="T71" fmla="*/ 2147483647 h 162"/>
              <a:gd name="T72" fmla="*/ 2147483647 w 158"/>
              <a:gd name="T73" fmla="*/ 2147483647 h 162"/>
              <a:gd name="T74" fmla="*/ 2147483647 w 158"/>
              <a:gd name="T75" fmla="*/ 2147483647 h 162"/>
              <a:gd name="T76" fmla="*/ 2147483647 w 158"/>
              <a:gd name="T77" fmla="*/ 2147483647 h 162"/>
              <a:gd name="T78" fmla="*/ 2147483647 w 158"/>
              <a:gd name="T79" fmla="*/ 2147483647 h 162"/>
              <a:gd name="T80" fmla="*/ 2147483647 w 158"/>
              <a:gd name="T81" fmla="*/ 2147483647 h 162"/>
              <a:gd name="T82" fmla="*/ 2147483647 w 158"/>
              <a:gd name="T83" fmla="*/ 2147483647 h 162"/>
              <a:gd name="T84" fmla="*/ 2147483647 w 158"/>
              <a:gd name="T85" fmla="*/ 2147483647 h 162"/>
              <a:gd name="T86" fmla="*/ 2147483647 w 158"/>
              <a:gd name="T87" fmla="*/ 2147483647 h 162"/>
              <a:gd name="T88" fmla="*/ 2147483647 w 158"/>
              <a:gd name="T89" fmla="*/ 2147483647 h 162"/>
              <a:gd name="T90" fmla="*/ 2147483647 w 158"/>
              <a:gd name="T91" fmla="*/ 2147483647 h 162"/>
              <a:gd name="T92" fmla="*/ 2147483647 w 158"/>
              <a:gd name="T93" fmla="*/ 2147483647 h 162"/>
              <a:gd name="T94" fmla="*/ 2147483647 w 158"/>
              <a:gd name="T95" fmla="*/ 2147483647 h 162"/>
              <a:gd name="T96" fmla="*/ 2147483647 w 158"/>
              <a:gd name="T97" fmla="*/ 2147483647 h 162"/>
              <a:gd name="T98" fmla="*/ 2147483647 w 158"/>
              <a:gd name="T99" fmla="*/ 2147483647 h 162"/>
              <a:gd name="T100" fmla="*/ 2147483647 w 158"/>
              <a:gd name="T101" fmla="*/ 2147483647 h 162"/>
              <a:gd name="T102" fmla="*/ 2147483647 w 158"/>
              <a:gd name="T103" fmla="*/ 2147483647 h 162"/>
              <a:gd name="T104" fmla="*/ 2147483647 w 158"/>
              <a:gd name="T105" fmla="*/ 2147483647 h 162"/>
              <a:gd name="T106" fmla="*/ 2147483647 w 158"/>
              <a:gd name="T107" fmla="*/ 2147483647 h 162"/>
              <a:gd name="T108" fmla="*/ 2147483647 w 158"/>
              <a:gd name="T109" fmla="*/ 2147483647 h 162"/>
              <a:gd name="T110" fmla="*/ 2147483647 w 158"/>
              <a:gd name="T111" fmla="*/ 2147483647 h 162"/>
              <a:gd name="T112" fmla="*/ 2147483647 w 158"/>
              <a:gd name="T113" fmla="*/ 2147483647 h 162"/>
              <a:gd name="T114" fmla="*/ 2147483647 w 158"/>
              <a:gd name="T115" fmla="*/ 2147483647 h 162"/>
              <a:gd name="T116" fmla="*/ 2147483647 w 158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8" h="162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9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avLst/>
            <a:gdLst>
              <a:gd name="T0" fmla="*/ 2147483647 w 168"/>
              <a:gd name="T1" fmla="*/ 2147483647 h 116"/>
              <a:gd name="T2" fmla="*/ 2147483647 w 168"/>
              <a:gd name="T3" fmla="*/ 2147483647 h 116"/>
              <a:gd name="T4" fmla="*/ 2147483647 w 168"/>
              <a:gd name="T5" fmla="*/ 2147483647 h 116"/>
              <a:gd name="T6" fmla="*/ 2147483647 w 168"/>
              <a:gd name="T7" fmla="*/ 2147483647 h 116"/>
              <a:gd name="T8" fmla="*/ 2147483647 w 168"/>
              <a:gd name="T9" fmla="*/ 2147483647 h 116"/>
              <a:gd name="T10" fmla="*/ 2147483647 w 168"/>
              <a:gd name="T11" fmla="*/ 2147483647 h 116"/>
              <a:gd name="T12" fmla="*/ 2147483647 w 168"/>
              <a:gd name="T13" fmla="*/ 2147483647 h 116"/>
              <a:gd name="T14" fmla="*/ 2147483647 w 168"/>
              <a:gd name="T15" fmla="*/ 2147483647 h 116"/>
              <a:gd name="T16" fmla="*/ 2147483647 w 168"/>
              <a:gd name="T17" fmla="*/ 2147483647 h 116"/>
              <a:gd name="T18" fmla="*/ 2147483647 w 168"/>
              <a:gd name="T19" fmla="*/ 2147483647 h 116"/>
              <a:gd name="T20" fmla="*/ 2147483647 w 168"/>
              <a:gd name="T21" fmla="*/ 2147483647 h 116"/>
              <a:gd name="T22" fmla="*/ 2147483647 w 168"/>
              <a:gd name="T23" fmla="*/ 2147483647 h 116"/>
              <a:gd name="T24" fmla="*/ 2147483647 w 168"/>
              <a:gd name="T25" fmla="*/ 2147483647 h 116"/>
              <a:gd name="T26" fmla="*/ 2147483647 w 168"/>
              <a:gd name="T27" fmla="*/ 2147483647 h 116"/>
              <a:gd name="T28" fmla="*/ 2147483647 w 168"/>
              <a:gd name="T29" fmla="*/ 2147483647 h 116"/>
              <a:gd name="T30" fmla="*/ 2147483647 w 168"/>
              <a:gd name="T31" fmla="*/ 2147483647 h 116"/>
              <a:gd name="T32" fmla="*/ 2147483647 w 168"/>
              <a:gd name="T33" fmla="*/ 2147483647 h 116"/>
              <a:gd name="T34" fmla="*/ 2147483647 w 168"/>
              <a:gd name="T35" fmla="*/ 2147483647 h 116"/>
              <a:gd name="T36" fmla="*/ 2147483647 w 168"/>
              <a:gd name="T37" fmla="*/ 2147483647 h 116"/>
              <a:gd name="T38" fmla="*/ 2147483647 w 168"/>
              <a:gd name="T39" fmla="*/ 2147483647 h 116"/>
              <a:gd name="T40" fmla="*/ 2147483647 w 168"/>
              <a:gd name="T41" fmla="*/ 2147483647 h 116"/>
              <a:gd name="T42" fmla="*/ 2147483647 w 168"/>
              <a:gd name="T43" fmla="*/ 2147483647 h 116"/>
              <a:gd name="T44" fmla="*/ 2147483647 w 168"/>
              <a:gd name="T45" fmla="*/ 2147483647 h 116"/>
              <a:gd name="T46" fmla="*/ 2147483647 w 168"/>
              <a:gd name="T47" fmla="*/ 2147483647 h 116"/>
              <a:gd name="T48" fmla="*/ 2147483647 w 168"/>
              <a:gd name="T49" fmla="*/ 2147483647 h 116"/>
              <a:gd name="T50" fmla="*/ 2147483647 w 168"/>
              <a:gd name="T51" fmla="*/ 2147483647 h 116"/>
              <a:gd name="T52" fmla="*/ 2147483647 w 168"/>
              <a:gd name="T53" fmla="*/ 2147483647 h 116"/>
              <a:gd name="T54" fmla="*/ 2147483647 w 168"/>
              <a:gd name="T55" fmla="*/ 2147483647 h 116"/>
              <a:gd name="T56" fmla="*/ 2147483647 w 168"/>
              <a:gd name="T57" fmla="*/ 2147483647 h 116"/>
              <a:gd name="T58" fmla="*/ 2147483647 w 168"/>
              <a:gd name="T59" fmla="*/ 2147483647 h 116"/>
              <a:gd name="T60" fmla="*/ 2147483647 w 168"/>
              <a:gd name="T61" fmla="*/ 2147483647 h 116"/>
              <a:gd name="T62" fmla="*/ 2147483647 w 168"/>
              <a:gd name="T63" fmla="*/ 2147483647 h 116"/>
              <a:gd name="T64" fmla="*/ 2147483647 w 168"/>
              <a:gd name="T65" fmla="*/ 2147483647 h 116"/>
              <a:gd name="T66" fmla="*/ 2147483647 w 168"/>
              <a:gd name="T67" fmla="*/ 2147483647 h 116"/>
              <a:gd name="T68" fmla="*/ 2147483647 w 168"/>
              <a:gd name="T69" fmla="*/ 2147483647 h 116"/>
              <a:gd name="T70" fmla="*/ 2147483647 w 168"/>
              <a:gd name="T71" fmla="*/ 2147483647 h 116"/>
              <a:gd name="T72" fmla="*/ 2147483647 w 168"/>
              <a:gd name="T73" fmla="*/ 2147483647 h 116"/>
              <a:gd name="T74" fmla="*/ 2147483647 w 168"/>
              <a:gd name="T75" fmla="*/ 2147483647 h 116"/>
              <a:gd name="T76" fmla="*/ 2147483647 w 168"/>
              <a:gd name="T77" fmla="*/ 2147483647 h 116"/>
              <a:gd name="T78" fmla="*/ 2147483647 w 168"/>
              <a:gd name="T79" fmla="*/ 2147483647 h 116"/>
              <a:gd name="T80" fmla="*/ 2147483647 w 168"/>
              <a:gd name="T81" fmla="*/ 2147483647 h 116"/>
              <a:gd name="T82" fmla="*/ 2147483647 w 168"/>
              <a:gd name="T83" fmla="*/ 2147483647 h 116"/>
              <a:gd name="T84" fmla="*/ 2147483647 w 168"/>
              <a:gd name="T85" fmla="*/ 2147483647 h 116"/>
              <a:gd name="T86" fmla="*/ 2147483647 w 168"/>
              <a:gd name="T87" fmla="*/ 2147483647 h 116"/>
              <a:gd name="T88" fmla="*/ 2147483647 w 168"/>
              <a:gd name="T89" fmla="*/ 2147483647 h 116"/>
              <a:gd name="T90" fmla="*/ 2147483647 w 168"/>
              <a:gd name="T91" fmla="*/ 2147483647 h 116"/>
              <a:gd name="T92" fmla="*/ 2147483647 w 168"/>
              <a:gd name="T93" fmla="*/ 2147483647 h 116"/>
              <a:gd name="T94" fmla="*/ 2147483647 w 168"/>
              <a:gd name="T95" fmla="*/ 2147483647 h 116"/>
              <a:gd name="T96" fmla="*/ 2147483647 w 168"/>
              <a:gd name="T97" fmla="*/ 2147483647 h 116"/>
              <a:gd name="T98" fmla="*/ 2147483647 w 168"/>
              <a:gd name="T99" fmla="*/ 2147483647 h 116"/>
              <a:gd name="T100" fmla="*/ 2147483647 w 168"/>
              <a:gd name="T101" fmla="*/ 2147483647 h 116"/>
              <a:gd name="T102" fmla="*/ 2147483647 w 168"/>
              <a:gd name="T103" fmla="*/ 2147483647 h 116"/>
              <a:gd name="T104" fmla="*/ 2147483647 w 168"/>
              <a:gd name="T105" fmla="*/ 2147483647 h 116"/>
              <a:gd name="T106" fmla="*/ 2147483647 w 168"/>
              <a:gd name="T107" fmla="*/ 2147483647 h 116"/>
              <a:gd name="T108" fmla="*/ 2147483647 w 168"/>
              <a:gd name="T109" fmla="*/ 2147483647 h 116"/>
              <a:gd name="T110" fmla="*/ 2147483647 w 168"/>
              <a:gd name="T111" fmla="*/ 2147483647 h 116"/>
              <a:gd name="T112" fmla="*/ 2147483647 w 168"/>
              <a:gd name="T113" fmla="*/ 2147483647 h 116"/>
              <a:gd name="T114" fmla="*/ 2147483647 w 168"/>
              <a:gd name="T115" fmla="*/ 2147483647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16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0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avLst/>
            <a:gdLst>
              <a:gd name="T0" fmla="*/ 2147483647 w 112"/>
              <a:gd name="T1" fmla="*/ 0 h 184"/>
              <a:gd name="T2" fmla="*/ 2147483647 w 112"/>
              <a:gd name="T3" fmla="*/ 2147483647 h 184"/>
              <a:gd name="T4" fmla="*/ 2147483647 w 112"/>
              <a:gd name="T5" fmla="*/ 2147483647 h 184"/>
              <a:gd name="T6" fmla="*/ 2147483647 w 112"/>
              <a:gd name="T7" fmla="*/ 2147483647 h 184"/>
              <a:gd name="T8" fmla="*/ 2147483647 w 112"/>
              <a:gd name="T9" fmla="*/ 2147483647 h 184"/>
              <a:gd name="T10" fmla="*/ 2147483647 w 112"/>
              <a:gd name="T11" fmla="*/ 2147483647 h 184"/>
              <a:gd name="T12" fmla="*/ 2147483647 w 112"/>
              <a:gd name="T13" fmla="*/ 2147483647 h 184"/>
              <a:gd name="T14" fmla="*/ 2147483647 w 112"/>
              <a:gd name="T15" fmla="*/ 2147483647 h 184"/>
              <a:gd name="T16" fmla="*/ 2147483647 w 112"/>
              <a:gd name="T17" fmla="*/ 2147483647 h 184"/>
              <a:gd name="T18" fmla="*/ 2147483647 w 112"/>
              <a:gd name="T19" fmla="*/ 2147483647 h 184"/>
              <a:gd name="T20" fmla="*/ 2147483647 w 112"/>
              <a:gd name="T21" fmla="*/ 2147483647 h 184"/>
              <a:gd name="T22" fmla="*/ 2147483647 w 112"/>
              <a:gd name="T23" fmla="*/ 2147483647 h 184"/>
              <a:gd name="T24" fmla="*/ 2147483647 w 112"/>
              <a:gd name="T25" fmla="*/ 2147483647 h 184"/>
              <a:gd name="T26" fmla="*/ 2147483647 w 112"/>
              <a:gd name="T27" fmla="*/ 2147483647 h 184"/>
              <a:gd name="T28" fmla="*/ 2147483647 w 112"/>
              <a:gd name="T29" fmla="*/ 2147483647 h 184"/>
              <a:gd name="T30" fmla="*/ 2147483647 w 112"/>
              <a:gd name="T31" fmla="*/ 2147483647 h 184"/>
              <a:gd name="T32" fmla="*/ 2147483647 w 112"/>
              <a:gd name="T33" fmla="*/ 2147483647 h 184"/>
              <a:gd name="T34" fmla="*/ 2147483647 w 112"/>
              <a:gd name="T35" fmla="*/ 2147483647 h 184"/>
              <a:gd name="T36" fmla="*/ 2147483647 w 112"/>
              <a:gd name="T37" fmla="*/ 2147483647 h 184"/>
              <a:gd name="T38" fmla="*/ 2147483647 w 112"/>
              <a:gd name="T39" fmla="*/ 2147483647 h 184"/>
              <a:gd name="T40" fmla="*/ 2147483647 w 112"/>
              <a:gd name="T41" fmla="*/ 2147483647 h 184"/>
              <a:gd name="T42" fmla="*/ 2147483647 w 112"/>
              <a:gd name="T43" fmla="*/ 2147483647 h 184"/>
              <a:gd name="T44" fmla="*/ 2147483647 w 112"/>
              <a:gd name="T45" fmla="*/ 2147483647 h 184"/>
              <a:gd name="T46" fmla="*/ 2147483647 w 112"/>
              <a:gd name="T47" fmla="*/ 2147483647 h 184"/>
              <a:gd name="T48" fmla="*/ 2147483647 w 112"/>
              <a:gd name="T49" fmla="*/ 2147483647 h 184"/>
              <a:gd name="T50" fmla="*/ 2147483647 w 112"/>
              <a:gd name="T51" fmla="*/ 2147483647 h 184"/>
              <a:gd name="T52" fmla="*/ 2147483647 w 112"/>
              <a:gd name="T53" fmla="*/ 2147483647 h 184"/>
              <a:gd name="T54" fmla="*/ 2147483647 w 112"/>
              <a:gd name="T55" fmla="*/ 2147483647 h 184"/>
              <a:gd name="T56" fmla="*/ 2147483647 w 112"/>
              <a:gd name="T57" fmla="*/ 2147483647 h 184"/>
              <a:gd name="T58" fmla="*/ 2147483647 w 112"/>
              <a:gd name="T59" fmla="*/ 2147483647 h 184"/>
              <a:gd name="T60" fmla="*/ 2147483647 w 112"/>
              <a:gd name="T61" fmla="*/ 2147483647 h 184"/>
              <a:gd name="T62" fmla="*/ 2147483647 w 112"/>
              <a:gd name="T63" fmla="*/ 2147483647 h 184"/>
              <a:gd name="T64" fmla="*/ 2147483647 w 112"/>
              <a:gd name="T65" fmla="*/ 2147483647 h 184"/>
              <a:gd name="T66" fmla="*/ 0 w 112"/>
              <a:gd name="T67" fmla="*/ 2147483647 h 184"/>
              <a:gd name="T68" fmla="*/ 2147483647 w 112"/>
              <a:gd name="T69" fmla="*/ 2147483647 h 184"/>
              <a:gd name="T70" fmla="*/ 2147483647 w 112"/>
              <a:gd name="T71" fmla="*/ 2147483647 h 184"/>
              <a:gd name="T72" fmla="*/ 2147483647 w 112"/>
              <a:gd name="T73" fmla="*/ 2147483647 h 184"/>
              <a:gd name="T74" fmla="*/ 2147483647 w 112"/>
              <a:gd name="T75" fmla="*/ 2147483647 h 184"/>
              <a:gd name="T76" fmla="*/ 2147483647 w 112"/>
              <a:gd name="T77" fmla="*/ 0 h 184"/>
              <a:gd name="T78" fmla="*/ 2147483647 w 112"/>
              <a:gd name="T79" fmla="*/ 2147483647 h 184"/>
              <a:gd name="T80" fmla="*/ 2147483647 w 112"/>
              <a:gd name="T81" fmla="*/ 2147483647 h 184"/>
              <a:gd name="T82" fmla="*/ 2147483647 w 112"/>
              <a:gd name="T83" fmla="*/ 2147483647 h 184"/>
              <a:gd name="T84" fmla="*/ 2147483647 w 112"/>
              <a:gd name="T85" fmla="*/ 2147483647 h 184"/>
              <a:gd name="T86" fmla="*/ 2147483647 w 112"/>
              <a:gd name="T87" fmla="*/ 2147483647 h 184"/>
              <a:gd name="T88" fmla="*/ 2147483647 w 112"/>
              <a:gd name="T89" fmla="*/ 2147483647 h 184"/>
              <a:gd name="T90" fmla="*/ 2147483647 w 112"/>
              <a:gd name="T91" fmla="*/ 2147483647 h 184"/>
              <a:gd name="T92" fmla="*/ 2147483647 w 112"/>
              <a:gd name="T93" fmla="*/ 2147483647 h 184"/>
              <a:gd name="T94" fmla="*/ 2147483647 w 112"/>
              <a:gd name="T95" fmla="*/ 2147483647 h 184"/>
              <a:gd name="T96" fmla="*/ 2147483647 w 112"/>
              <a:gd name="T97" fmla="*/ 2147483647 h 184"/>
              <a:gd name="T98" fmla="*/ 2147483647 w 112"/>
              <a:gd name="T99" fmla="*/ 2147483647 h 184"/>
              <a:gd name="T100" fmla="*/ 2147483647 w 112"/>
              <a:gd name="T101" fmla="*/ 2147483647 h 184"/>
              <a:gd name="T102" fmla="*/ 2147483647 w 112"/>
              <a:gd name="T103" fmla="*/ 2147483647 h 184"/>
              <a:gd name="T104" fmla="*/ 2147483647 w 112"/>
              <a:gd name="T105" fmla="*/ 2147483647 h 184"/>
              <a:gd name="T106" fmla="*/ 2147483647 w 112"/>
              <a:gd name="T107" fmla="*/ 2147483647 h 184"/>
              <a:gd name="T108" fmla="*/ 2147483647 w 112"/>
              <a:gd name="T109" fmla="*/ 2147483647 h 184"/>
              <a:gd name="T110" fmla="*/ 2147483647 w 112"/>
              <a:gd name="T111" fmla="*/ 2147483647 h 184"/>
              <a:gd name="T112" fmla="*/ 2147483647 w 112"/>
              <a:gd name="T113" fmla="*/ 2147483647 h 184"/>
              <a:gd name="T114" fmla="*/ 2147483647 w 112"/>
              <a:gd name="T115" fmla="*/ 2147483647 h 1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84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1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avLst/>
            <a:gdLst>
              <a:gd name="T0" fmla="*/ 2147483647 w 86"/>
              <a:gd name="T1" fmla="*/ 2147483647 h 180"/>
              <a:gd name="T2" fmla="*/ 2147483647 w 86"/>
              <a:gd name="T3" fmla="*/ 2147483647 h 180"/>
              <a:gd name="T4" fmla="*/ 2147483647 w 86"/>
              <a:gd name="T5" fmla="*/ 2147483647 h 180"/>
              <a:gd name="T6" fmla="*/ 2147483647 w 86"/>
              <a:gd name="T7" fmla="*/ 2147483647 h 180"/>
              <a:gd name="T8" fmla="*/ 2147483647 w 86"/>
              <a:gd name="T9" fmla="*/ 2147483647 h 180"/>
              <a:gd name="T10" fmla="*/ 2147483647 w 86"/>
              <a:gd name="T11" fmla="*/ 2147483647 h 180"/>
              <a:gd name="T12" fmla="*/ 2147483647 w 86"/>
              <a:gd name="T13" fmla="*/ 2147483647 h 180"/>
              <a:gd name="T14" fmla="*/ 2147483647 w 86"/>
              <a:gd name="T15" fmla="*/ 0 h 180"/>
              <a:gd name="T16" fmla="*/ 2147483647 w 86"/>
              <a:gd name="T17" fmla="*/ 0 h 180"/>
              <a:gd name="T18" fmla="*/ 2147483647 w 86"/>
              <a:gd name="T19" fmla="*/ 0 h 180"/>
              <a:gd name="T20" fmla="*/ 2147483647 w 86"/>
              <a:gd name="T21" fmla="*/ 2147483647 h 180"/>
              <a:gd name="T22" fmla="*/ 2147483647 w 86"/>
              <a:gd name="T23" fmla="*/ 2147483647 h 180"/>
              <a:gd name="T24" fmla="*/ 2147483647 w 86"/>
              <a:gd name="T25" fmla="*/ 2147483647 h 180"/>
              <a:gd name="T26" fmla="*/ 2147483647 w 86"/>
              <a:gd name="T27" fmla="*/ 2147483647 h 180"/>
              <a:gd name="T28" fmla="*/ 2147483647 w 86"/>
              <a:gd name="T29" fmla="*/ 2147483647 h 180"/>
              <a:gd name="T30" fmla="*/ 2147483647 w 86"/>
              <a:gd name="T31" fmla="*/ 2147483647 h 180"/>
              <a:gd name="T32" fmla="*/ 2147483647 w 86"/>
              <a:gd name="T33" fmla="*/ 2147483647 h 180"/>
              <a:gd name="T34" fmla="*/ 2147483647 w 86"/>
              <a:gd name="T35" fmla="*/ 2147483647 h 180"/>
              <a:gd name="T36" fmla="*/ 2147483647 w 86"/>
              <a:gd name="T37" fmla="*/ 2147483647 h 180"/>
              <a:gd name="T38" fmla="*/ 2147483647 w 86"/>
              <a:gd name="T39" fmla="*/ 2147483647 h 180"/>
              <a:gd name="T40" fmla="*/ 2147483647 w 86"/>
              <a:gd name="T41" fmla="*/ 2147483647 h 180"/>
              <a:gd name="T42" fmla="*/ 2147483647 w 86"/>
              <a:gd name="T43" fmla="*/ 2147483647 h 180"/>
              <a:gd name="T44" fmla="*/ 2147483647 w 86"/>
              <a:gd name="T45" fmla="*/ 2147483647 h 180"/>
              <a:gd name="T46" fmla="*/ 2147483647 w 86"/>
              <a:gd name="T47" fmla="*/ 2147483647 h 180"/>
              <a:gd name="T48" fmla="*/ 2147483647 w 86"/>
              <a:gd name="T49" fmla="*/ 2147483647 h 180"/>
              <a:gd name="T50" fmla="*/ 2147483647 w 86"/>
              <a:gd name="T51" fmla="*/ 2147483647 h 180"/>
              <a:gd name="T52" fmla="*/ 0 w 86"/>
              <a:gd name="T53" fmla="*/ 2147483647 h 180"/>
              <a:gd name="T54" fmla="*/ 2147483647 w 86"/>
              <a:gd name="T55" fmla="*/ 2147483647 h 180"/>
              <a:gd name="T56" fmla="*/ 2147483647 w 86"/>
              <a:gd name="T57" fmla="*/ 2147483647 h 180"/>
              <a:gd name="T58" fmla="*/ 2147483647 w 86"/>
              <a:gd name="T59" fmla="*/ 2147483647 h 180"/>
              <a:gd name="T60" fmla="*/ 2147483647 w 86"/>
              <a:gd name="T61" fmla="*/ 2147483647 h 180"/>
              <a:gd name="T62" fmla="*/ 2147483647 w 86"/>
              <a:gd name="T63" fmla="*/ 2147483647 h 180"/>
              <a:gd name="T64" fmla="*/ 2147483647 w 86"/>
              <a:gd name="T65" fmla="*/ 2147483647 h 180"/>
              <a:gd name="T66" fmla="*/ 2147483647 w 86"/>
              <a:gd name="T67" fmla="*/ 2147483647 h 180"/>
              <a:gd name="T68" fmla="*/ 2147483647 w 86"/>
              <a:gd name="T69" fmla="*/ 2147483647 h 180"/>
              <a:gd name="T70" fmla="*/ 2147483647 w 86"/>
              <a:gd name="T71" fmla="*/ 2147483647 h 180"/>
              <a:gd name="T72" fmla="*/ 2147483647 w 86"/>
              <a:gd name="T73" fmla="*/ 2147483647 h 180"/>
              <a:gd name="T74" fmla="*/ 2147483647 w 86"/>
              <a:gd name="T75" fmla="*/ 2147483647 h 180"/>
              <a:gd name="T76" fmla="*/ 2147483647 w 86"/>
              <a:gd name="T77" fmla="*/ 2147483647 h 180"/>
              <a:gd name="T78" fmla="*/ 2147483647 w 86"/>
              <a:gd name="T79" fmla="*/ 2147483647 h 180"/>
              <a:gd name="T80" fmla="*/ 2147483647 w 86"/>
              <a:gd name="T81" fmla="*/ 2147483647 h 180"/>
              <a:gd name="T82" fmla="*/ 2147483647 w 86"/>
              <a:gd name="T83" fmla="*/ 2147483647 h 180"/>
              <a:gd name="T84" fmla="*/ 2147483647 w 86"/>
              <a:gd name="T85" fmla="*/ 2147483647 h 180"/>
              <a:gd name="T86" fmla="*/ 2147483647 w 86"/>
              <a:gd name="T87" fmla="*/ 2147483647 h 180"/>
              <a:gd name="T88" fmla="*/ 2147483647 w 86"/>
              <a:gd name="T89" fmla="*/ 2147483647 h 180"/>
              <a:gd name="T90" fmla="*/ 2147483647 w 86"/>
              <a:gd name="T91" fmla="*/ 2147483647 h 180"/>
              <a:gd name="T92" fmla="*/ 2147483647 w 86"/>
              <a:gd name="T93" fmla="*/ 2147483647 h 180"/>
              <a:gd name="T94" fmla="*/ 2147483647 w 86"/>
              <a:gd name="T95" fmla="*/ 2147483647 h 180"/>
              <a:gd name="T96" fmla="*/ 2147483647 w 86"/>
              <a:gd name="T97" fmla="*/ 2147483647 h 180"/>
              <a:gd name="T98" fmla="*/ 2147483647 w 86"/>
              <a:gd name="T99" fmla="*/ 2147483647 h 180"/>
              <a:gd name="T100" fmla="*/ 2147483647 w 86"/>
              <a:gd name="T101" fmla="*/ 2147483647 h 180"/>
              <a:gd name="T102" fmla="*/ 2147483647 w 86"/>
              <a:gd name="T103" fmla="*/ 2147483647 h 180"/>
              <a:gd name="T104" fmla="*/ 2147483647 w 86"/>
              <a:gd name="T105" fmla="*/ 2147483647 h 180"/>
              <a:gd name="T106" fmla="*/ 2147483647 w 86"/>
              <a:gd name="T107" fmla="*/ 2147483647 h 180"/>
              <a:gd name="T108" fmla="*/ 2147483647 w 86"/>
              <a:gd name="T109" fmla="*/ 2147483647 h 180"/>
              <a:gd name="T110" fmla="*/ 2147483647 w 86"/>
              <a:gd name="T111" fmla="*/ 2147483647 h 180"/>
              <a:gd name="T112" fmla="*/ 2147483647 w 86"/>
              <a:gd name="T113" fmla="*/ 2147483647 h 1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6" h="180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2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avLst/>
            <a:gdLst>
              <a:gd name="T0" fmla="*/ 2147483647 w 106"/>
              <a:gd name="T1" fmla="*/ 2147483647 h 164"/>
              <a:gd name="T2" fmla="*/ 2147483647 w 106"/>
              <a:gd name="T3" fmla="*/ 2147483647 h 164"/>
              <a:gd name="T4" fmla="*/ 0 w 106"/>
              <a:gd name="T5" fmla="*/ 2147483647 h 164"/>
              <a:gd name="T6" fmla="*/ 0 w 106"/>
              <a:gd name="T7" fmla="*/ 2147483647 h 164"/>
              <a:gd name="T8" fmla="*/ 2147483647 w 106"/>
              <a:gd name="T9" fmla="*/ 2147483647 h 164"/>
              <a:gd name="T10" fmla="*/ 2147483647 w 106"/>
              <a:gd name="T11" fmla="*/ 2147483647 h 164"/>
              <a:gd name="T12" fmla="*/ 2147483647 w 106"/>
              <a:gd name="T13" fmla="*/ 0 h 164"/>
              <a:gd name="T14" fmla="*/ 2147483647 w 106"/>
              <a:gd name="T15" fmla="*/ 2147483647 h 164"/>
              <a:gd name="T16" fmla="*/ 2147483647 w 106"/>
              <a:gd name="T17" fmla="*/ 2147483647 h 164"/>
              <a:gd name="T18" fmla="*/ 2147483647 w 106"/>
              <a:gd name="T19" fmla="*/ 0 h 164"/>
              <a:gd name="T20" fmla="*/ 2147483647 w 106"/>
              <a:gd name="T21" fmla="*/ 2147483647 h 164"/>
              <a:gd name="T22" fmla="*/ 2147483647 w 106"/>
              <a:gd name="T23" fmla="*/ 2147483647 h 164"/>
              <a:gd name="T24" fmla="*/ 2147483647 w 106"/>
              <a:gd name="T25" fmla="*/ 0 h 164"/>
              <a:gd name="T26" fmla="*/ 2147483647 w 106"/>
              <a:gd name="T27" fmla="*/ 2147483647 h 164"/>
              <a:gd name="T28" fmla="*/ 2147483647 w 106"/>
              <a:gd name="T29" fmla="*/ 2147483647 h 164"/>
              <a:gd name="T30" fmla="*/ 2147483647 w 106"/>
              <a:gd name="T31" fmla="*/ 0 h 164"/>
              <a:gd name="T32" fmla="*/ 2147483647 w 106"/>
              <a:gd name="T33" fmla="*/ 2147483647 h 164"/>
              <a:gd name="T34" fmla="*/ 2147483647 w 106"/>
              <a:gd name="T35" fmla="*/ 2147483647 h 164"/>
              <a:gd name="T36" fmla="*/ 2147483647 w 106"/>
              <a:gd name="T37" fmla="*/ 2147483647 h 164"/>
              <a:gd name="T38" fmla="*/ 2147483647 w 106"/>
              <a:gd name="T39" fmla="*/ 2147483647 h 164"/>
              <a:gd name="T40" fmla="*/ 2147483647 w 106"/>
              <a:gd name="T41" fmla="*/ 2147483647 h 164"/>
              <a:gd name="T42" fmla="*/ 2147483647 w 106"/>
              <a:gd name="T43" fmla="*/ 2147483647 h 164"/>
              <a:gd name="T44" fmla="*/ 2147483647 w 106"/>
              <a:gd name="T45" fmla="*/ 2147483647 h 164"/>
              <a:gd name="T46" fmla="*/ 2147483647 w 106"/>
              <a:gd name="T47" fmla="*/ 2147483647 h 164"/>
              <a:gd name="T48" fmla="*/ 2147483647 w 106"/>
              <a:gd name="T49" fmla="*/ 2147483647 h 164"/>
              <a:gd name="T50" fmla="*/ 2147483647 w 106"/>
              <a:gd name="T51" fmla="*/ 2147483647 h 164"/>
              <a:gd name="T52" fmla="*/ 2147483647 w 106"/>
              <a:gd name="T53" fmla="*/ 2147483647 h 164"/>
              <a:gd name="T54" fmla="*/ 2147483647 w 106"/>
              <a:gd name="T55" fmla="*/ 2147483647 h 164"/>
              <a:gd name="T56" fmla="*/ 2147483647 w 106"/>
              <a:gd name="T57" fmla="*/ 2147483647 h 164"/>
              <a:gd name="T58" fmla="*/ 2147483647 w 106"/>
              <a:gd name="T59" fmla="*/ 2147483647 h 164"/>
              <a:gd name="T60" fmla="*/ 2147483647 w 106"/>
              <a:gd name="T61" fmla="*/ 2147483647 h 164"/>
              <a:gd name="T62" fmla="*/ 2147483647 w 106"/>
              <a:gd name="T63" fmla="*/ 2147483647 h 164"/>
              <a:gd name="T64" fmla="*/ 2147483647 w 106"/>
              <a:gd name="T65" fmla="*/ 2147483647 h 164"/>
              <a:gd name="T66" fmla="*/ 2147483647 w 106"/>
              <a:gd name="T67" fmla="*/ 2147483647 h 164"/>
              <a:gd name="T68" fmla="*/ 2147483647 w 106"/>
              <a:gd name="T69" fmla="*/ 2147483647 h 164"/>
              <a:gd name="T70" fmla="*/ 2147483647 w 106"/>
              <a:gd name="T71" fmla="*/ 2147483647 h 164"/>
              <a:gd name="T72" fmla="*/ 2147483647 w 106"/>
              <a:gd name="T73" fmla="*/ 2147483647 h 164"/>
              <a:gd name="T74" fmla="*/ 2147483647 w 106"/>
              <a:gd name="T75" fmla="*/ 2147483647 h 164"/>
              <a:gd name="T76" fmla="*/ 2147483647 w 106"/>
              <a:gd name="T77" fmla="*/ 2147483647 h 164"/>
              <a:gd name="T78" fmla="*/ 2147483647 w 106"/>
              <a:gd name="T79" fmla="*/ 2147483647 h 164"/>
              <a:gd name="T80" fmla="*/ 2147483647 w 106"/>
              <a:gd name="T81" fmla="*/ 2147483647 h 164"/>
              <a:gd name="T82" fmla="*/ 2147483647 w 106"/>
              <a:gd name="T83" fmla="*/ 2147483647 h 164"/>
              <a:gd name="T84" fmla="*/ 2147483647 w 106"/>
              <a:gd name="T85" fmla="*/ 2147483647 h 164"/>
              <a:gd name="T86" fmla="*/ 2147483647 w 106"/>
              <a:gd name="T87" fmla="*/ 2147483647 h 164"/>
              <a:gd name="T88" fmla="*/ 2147483647 w 106"/>
              <a:gd name="T89" fmla="*/ 2147483647 h 164"/>
              <a:gd name="T90" fmla="*/ 2147483647 w 106"/>
              <a:gd name="T91" fmla="*/ 2147483647 h 164"/>
              <a:gd name="T92" fmla="*/ 2147483647 w 106"/>
              <a:gd name="T93" fmla="*/ 2147483647 h 164"/>
              <a:gd name="T94" fmla="*/ 2147483647 w 106"/>
              <a:gd name="T95" fmla="*/ 2147483647 h 164"/>
              <a:gd name="T96" fmla="*/ 2147483647 w 106"/>
              <a:gd name="T97" fmla="*/ 2147483647 h 164"/>
              <a:gd name="T98" fmla="*/ 2147483647 w 106"/>
              <a:gd name="T99" fmla="*/ 2147483647 h 164"/>
              <a:gd name="T100" fmla="*/ 2147483647 w 106"/>
              <a:gd name="T101" fmla="*/ 2147483647 h 164"/>
              <a:gd name="T102" fmla="*/ 2147483647 w 106"/>
              <a:gd name="T103" fmla="*/ 2147483647 h 164"/>
              <a:gd name="T104" fmla="*/ 2147483647 w 106"/>
              <a:gd name="T105" fmla="*/ 2147483647 h 1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4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3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0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0 h 152"/>
              <a:gd name="T68" fmla="*/ 2147483647 w 156"/>
              <a:gd name="T69" fmla="*/ 0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2147483647 w 156"/>
              <a:gd name="T107" fmla="*/ 2147483647 h 152"/>
              <a:gd name="T108" fmla="*/ 0 w 156"/>
              <a:gd name="T109" fmla="*/ 2147483647 h 152"/>
              <a:gd name="T110" fmla="*/ 2147483647 w 156"/>
              <a:gd name="T111" fmla="*/ 2147483647 h 152"/>
              <a:gd name="T112" fmla="*/ 2147483647 w 156"/>
              <a:gd name="T113" fmla="*/ 2147483647 h 152"/>
              <a:gd name="T114" fmla="*/ 2147483647 w 156"/>
              <a:gd name="T115" fmla="*/ 2147483647 h 152"/>
              <a:gd name="T116" fmla="*/ 2147483647 w 156"/>
              <a:gd name="T117" fmla="*/ 2147483647 h 152"/>
              <a:gd name="T118" fmla="*/ 2147483647 w 156"/>
              <a:gd name="T119" fmla="*/ 2147483647 h 152"/>
              <a:gd name="T120" fmla="*/ 2147483647 w 156"/>
              <a:gd name="T121" fmla="*/ 2147483647 h 152"/>
              <a:gd name="T122" fmla="*/ 2147483647 w 156"/>
              <a:gd name="T123" fmla="*/ 2147483647 h 152"/>
              <a:gd name="T124" fmla="*/ 2147483647 w 156"/>
              <a:gd name="T125" fmla="*/ 2147483647 h 1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52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4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0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0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0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8" h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5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avLst/>
            <a:gdLst>
              <a:gd name="T0" fmla="*/ 2147483647 w 92"/>
              <a:gd name="T1" fmla="*/ 2147483647 h 174"/>
              <a:gd name="T2" fmla="*/ 2147483647 w 92"/>
              <a:gd name="T3" fmla="*/ 2147483647 h 174"/>
              <a:gd name="T4" fmla="*/ 2147483647 w 92"/>
              <a:gd name="T5" fmla="*/ 2147483647 h 174"/>
              <a:gd name="T6" fmla="*/ 2147483647 w 92"/>
              <a:gd name="T7" fmla="*/ 2147483647 h 174"/>
              <a:gd name="T8" fmla="*/ 2147483647 w 92"/>
              <a:gd name="T9" fmla="*/ 2147483647 h 174"/>
              <a:gd name="T10" fmla="*/ 2147483647 w 92"/>
              <a:gd name="T11" fmla="*/ 2147483647 h 174"/>
              <a:gd name="T12" fmla="*/ 2147483647 w 92"/>
              <a:gd name="T13" fmla="*/ 2147483647 h 174"/>
              <a:gd name="T14" fmla="*/ 2147483647 w 92"/>
              <a:gd name="T15" fmla="*/ 0 h 174"/>
              <a:gd name="T16" fmla="*/ 2147483647 w 92"/>
              <a:gd name="T17" fmla="*/ 0 h 174"/>
              <a:gd name="T18" fmla="*/ 2147483647 w 92"/>
              <a:gd name="T19" fmla="*/ 2147483647 h 174"/>
              <a:gd name="T20" fmla="*/ 2147483647 w 92"/>
              <a:gd name="T21" fmla="*/ 2147483647 h 174"/>
              <a:gd name="T22" fmla="*/ 2147483647 w 92"/>
              <a:gd name="T23" fmla="*/ 2147483647 h 174"/>
              <a:gd name="T24" fmla="*/ 2147483647 w 92"/>
              <a:gd name="T25" fmla="*/ 2147483647 h 174"/>
              <a:gd name="T26" fmla="*/ 2147483647 w 92"/>
              <a:gd name="T27" fmla="*/ 2147483647 h 174"/>
              <a:gd name="T28" fmla="*/ 0 w 92"/>
              <a:gd name="T29" fmla="*/ 2147483647 h 174"/>
              <a:gd name="T30" fmla="*/ 2147483647 w 92"/>
              <a:gd name="T31" fmla="*/ 0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" h="174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6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avLst/>
            <a:gdLst>
              <a:gd name="T0" fmla="*/ 2147483647 w 194"/>
              <a:gd name="T1" fmla="*/ 2147483647 h 156"/>
              <a:gd name="T2" fmla="*/ 2147483647 w 194"/>
              <a:gd name="T3" fmla="*/ 2147483647 h 156"/>
              <a:gd name="T4" fmla="*/ 2147483647 w 194"/>
              <a:gd name="T5" fmla="*/ 0 h 156"/>
              <a:gd name="T6" fmla="*/ 2147483647 w 194"/>
              <a:gd name="T7" fmla="*/ 2147483647 h 156"/>
              <a:gd name="T8" fmla="*/ 2147483647 w 194"/>
              <a:gd name="T9" fmla="*/ 2147483647 h 156"/>
              <a:gd name="T10" fmla="*/ 2147483647 w 194"/>
              <a:gd name="T11" fmla="*/ 2147483647 h 156"/>
              <a:gd name="T12" fmla="*/ 2147483647 w 194"/>
              <a:gd name="T13" fmla="*/ 2147483647 h 156"/>
              <a:gd name="T14" fmla="*/ 2147483647 w 194"/>
              <a:gd name="T15" fmla="*/ 2147483647 h 156"/>
              <a:gd name="T16" fmla="*/ 2147483647 w 194"/>
              <a:gd name="T17" fmla="*/ 2147483647 h 156"/>
              <a:gd name="T18" fmla="*/ 2147483647 w 194"/>
              <a:gd name="T19" fmla="*/ 2147483647 h 156"/>
              <a:gd name="T20" fmla="*/ 2147483647 w 194"/>
              <a:gd name="T21" fmla="*/ 2147483647 h 156"/>
              <a:gd name="T22" fmla="*/ 2147483647 w 194"/>
              <a:gd name="T23" fmla="*/ 2147483647 h 156"/>
              <a:gd name="T24" fmla="*/ 2147483647 w 194"/>
              <a:gd name="T25" fmla="*/ 2147483647 h 156"/>
              <a:gd name="T26" fmla="*/ 2147483647 w 194"/>
              <a:gd name="T27" fmla="*/ 2147483647 h 156"/>
              <a:gd name="T28" fmla="*/ 2147483647 w 194"/>
              <a:gd name="T29" fmla="*/ 2147483647 h 156"/>
              <a:gd name="T30" fmla="*/ 2147483647 w 194"/>
              <a:gd name="T31" fmla="*/ 2147483647 h 156"/>
              <a:gd name="T32" fmla="*/ 2147483647 w 194"/>
              <a:gd name="T33" fmla="*/ 2147483647 h 156"/>
              <a:gd name="T34" fmla="*/ 2147483647 w 194"/>
              <a:gd name="T35" fmla="*/ 2147483647 h 156"/>
              <a:gd name="T36" fmla="*/ 2147483647 w 194"/>
              <a:gd name="T37" fmla="*/ 2147483647 h 156"/>
              <a:gd name="T38" fmla="*/ 2147483647 w 194"/>
              <a:gd name="T39" fmla="*/ 2147483647 h 156"/>
              <a:gd name="T40" fmla="*/ 2147483647 w 194"/>
              <a:gd name="T41" fmla="*/ 2147483647 h 156"/>
              <a:gd name="T42" fmla="*/ 2147483647 w 194"/>
              <a:gd name="T43" fmla="*/ 2147483647 h 156"/>
              <a:gd name="T44" fmla="*/ 2147483647 w 194"/>
              <a:gd name="T45" fmla="*/ 2147483647 h 156"/>
              <a:gd name="T46" fmla="*/ 2147483647 w 194"/>
              <a:gd name="T47" fmla="*/ 2147483647 h 156"/>
              <a:gd name="T48" fmla="*/ 2147483647 w 194"/>
              <a:gd name="T49" fmla="*/ 2147483647 h 156"/>
              <a:gd name="T50" fmla="*/ 2147483647 w 194"/>
              <a:gd name="T51" fmla="*/ 2147483647 h 156"/>
              <a:gd name="T52" fmla="*/ 2147483647 w 194"/>
              <a:gd name="T53" fmla="*/ 2147483647 h 156"/>
              <a:gd name="T54" fmla="*/ 2147483647 w 194"/>
              <a:gd name="T55" fmla="*/ 2147483647 h 156"/>
              <a:gd name="T56" fmla="*/ 2147483647 w 194"/>
              <a:gd name="T57" fmla="*/ 2147483647 h 156"/>
              <a:gd name="T58" fmla="*/ 2147483647 w 194"/>
              <a:gd name="T59" fmla="*/ 2147483647 h 156"/>
              <a:gd name="T60" fmla="*/ 2147483647 w 194"/>
              <a:gd name="T61" fmla="*/ 2147483647 h 156"/>
              <a:gd name="T62" fmla="*/ 2147483647 w 194"/>
              <a:gd name="T63" fmla="*/ 2147483647 h 156"/>
              <a:gd name="T64" fmla="*/ 2147483647 w 194"/>
              <a:gd name="T65" fmla="*/ 2147483647 h 156"/>
              <a:gd name="T66" fmla="*/ 2147483647 w 194"/>
              <a:gd name="T67" fmla="*/ 2147483647 h 156"/>
              <a:gd name="T68" fmla="*/ 2147483647 w 194"/>
              <a:gd name="T69" fmla="*/ 2147483647 h 156"/>
              <a:gd name="T70" fmla="*/ 2147483647 w 194"/>
              <a:gd name="T71" fmla="*/ 2147483647 h 156"/>
              <a:gd name="T72" fmla="*/ 2147483647 w 194"/>
              <a:gd name="T73" fmla="*/ 2147483647 h 156"/>
              <a:gd name="T74" fmla="*/ 2147483647 w 194"/>
              <a:gd name="T75" fmla="*/ 2147483647 h 156"/>
              <a:gd name="T76" fmla="*/ 2147483647 w 194"/>
              <a:gd name="T77" fmla="*/ 2147483647 h 156"/>
              <a:gd name="T78" fmla="*/ 2147483647 w 194"/>
              <a:gd name="T79" fmla="*/ 2147483647 h 156"/>
              <a:gd name="T80" fmla="*/ 2147483647 w 194"/>
              <a:gd name="T81" fmla="*/ 2147483647 h 156"/>
              <a:gd name="T82" fmla="*/ 2147483647 w 194"/>
              <a:gd name="T83" fmla="*/ 2147483647 h 156"/>
              <a:gd name="T84" fmla="*/ 2147483647 w 194"/>
              <a:gd name="T85" fmla="*/ 2147483647 h 156"/>
              <a:gd name="T86" fmla="*/ 2147483647 w 194"/>
              <a:gd name="T87" fmla="*/ 2147483647 h 156"/>
              <a:gd name="T88" fmla="*/ 2147483647 w 194"/>
              <a:gd name="T89" fmla="*/ 2147483647 h 156"/>
              <a:gd name="T90" fmla="*/ 2147483647 w 194"/>
              <a:gd name="T91" fmla="*/ 2147483647 h 156"/>
              <a:gd name="T92" fmla="*/ 2147483647 w 194"/>
              <a:gd name="T93" fmla="*/ 2147483647 h 156"/>
              <a:gd name="T94" fmla="*/ 2147483647 w 194"/>
              <a:gd name="T95" fmla="*/ 2147483647 h 1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4" h="156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7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avLst/>
            <a:gdLst>
              <a:gd name="T0" fmla="*/ 2147483647 w 118"/>
              <a:gd name="T1" fmla="*/ 0 h 178"/>
              <a:gd name="T2" fmla="*/ 2147483647 w 118"/>
              <a:gd name="T3" fmla="*/ 2147483647 h 178"/>
              <a:gd name="T4" fmla="*/ 2147483647 w 118"/>
              <a:gd name="T5" fmla="*/ 2147483647 h 178"/>
              <a:gd name="T6" fmla="*/ 2147483647 w 118"/>
              <a:gd name="T7" fmla="*/ 2147483647 h 178"/>
              <a:gd name="T8" fmla="*/ 2147483647 w 118"/>
              <a:gd name="T9" fmla="*/ 2147483647 h 178"/>
              <a:gd name="T10" fmla="*/ 2147483647 w 118"/>
              <a:gd name="T11" fmla="*/ 2147483647 h 178"/>
              <a:gd name="T12" fmla="*/ 2147483647 w 118"/>
              <a:gd name="T13" fmla="*/ 2147483647 h 178"/>
              <a:gd name="T14" fmla="*/ 2147483647 w 118"/>
              <a:gd name="T15" fmla="*/ 2147483647 h 178"/>
              <a:gd name="T16" fmla="*/ 2147483647 w 118"/>
              <a:gd name="T17" fmla="*/ 2147483647 h 178"/>
              <a:gd name="T18" fmla="*/ 2147483647 w 118"/>
              <a:gd name="T19" fmla="*/ 2147483647 h 178"/>
              <a:gd name="T20" fmla="*/ 2147483647 w 118"/>
              <a:gd name="T21" fmla="*/ 2147483647 h 178"/>
              <a:gd name="T22" fmla="*/ 2147483647 w 118"/>
              <a:gd name="T23" fmla="*/ 2147483647 h 178"/>
              <a:gd name="T24" fmla="*/ 2147483647 w 118"/>
              <a:gd name="T25" fmla="*/ 2147483647 h 178"/>
              <a:gd name="T26" fmla="*/ 2147483647 w 118"/>
              <a:gd name="T27" fmla="*/ 2147483647 h 178"/>
              <a:gd name="T28" fmla="*/ 2147483647 w 118"/>
              <a:gd name="T29" fmla="*/ 2147483647 h 178"/>
              <a:gd name="T30" fmla="*/ 2147483647 w 118"/>
              <a:gd name="T31" fmla="*/ 2147483647 h 178"/>
              <a:gd name="T32" fmla="*/ 2147483647 w 118"/>
              <a:gd name="T33" fmla="*/ 2147483647 h 178"/>
              <a:gd name="T34" fmla="*/ 0 w 118"/>
              <a:gd name="T35" fmla="*/ 2147483647 h 178"/>
              <a:gd name="T36" fmla="*/ 2147483647 w 118"/>
              <a:gd name="T37" fmla="*/ 2147483647 h 178"/>
              <a:gd name="T38" fmla="*/ 2147483647 w 118"/>
              <a:gd name="T39" fmla="*/ 2147483647 h 178"/>
              <a:gd name="T40" fmla="*/ 2147483647 w 118"/>
              <a:gd name="T41" fmla="*/ 2147483647 h 178"/>
              <a:gd name="T42" fmla="*/ 2147483647 w 118"/>
              <a:gd name="T43" fmla="*/ 2147483647 h 178"/>
              <a:gd name="T44" fmla="*/ 2147483647 w 118"/>
              <a:gd name="T45" fmla="*/ 2147483647 h 178"/>
              <a:gd name="T46" fmla="*/ 2147483647 w 118"/>
              <a:gd name="T47" fmla="*/ 0 h 178"/>
              <a:gd name="T48" fmla="*/ 2147483647 w 118"/>
              <a:gd name="T49" fmla="*/ 2147483647 h 178"/>
              <a:gd name="T50" fmla="*/ 2147483647 w 118"/>
              <a:gd name="T51" fmla="*/ 2147483647 h 178"/>
              <a:gd name="T52" fmla="*/ 2147483647 w 118"/>
              <a:gd name="T53" fmla="*/ 2147483647 h 178"/>
              <a:gd name="T54" fmla="*/ 2147483647 w 118"/>
              <a:gd name="T55" fmla="*/ 2147483647 h 178"/>
              <a:gd name="T56" fmla="*/ 2147483647 w 118"/>
              <a:gd name="T57" fmla="*/ 2147483647 h 178"/>
              <a:gd name="T58" fmla="*/ 2147483647 w 118"/>
              <a:gd name="T59" fmla="*/ 2147483647 h 178"/>
              <a:gd name="T60" fmla="*/ 2147483647 w 118"/>
              <a:gd name="T61" fmla="*/ 2147483647 h 178"/>
              <a:gd name="T62" fmla="*/ 2147483647 w 118"/>
              <a:gd name="T63" fmla="*/ 2147483647 h 178"/>
              <a:gd name="T64" fmla="*/ 2147483647 w 118"/>
              <a:gd name="T65" fmla="*/ 2147483647 h 178"/>
              <a:gd name="T66" fmla="*/ 2147483647 w 118"/>
              <a:gd name="T67" fmla="*/ 2147483647 h 178"/>
              <a:gd name="T68" fmla="*/ 2147483647 w 118"/>
              <a:gd name="T69" fmla="*/ 2147483647 h 178"/>
              <a:gd name="T70" fmla="*/ 2147483647 w 118"/>
              <a:gd name="T71" fmla="*/ 2147483647 h 178"/>
              <a:gd name="T72" fmla="*/ 2147483647 w 118"/>
              <a:gd name="T73" fmla="*/ 2147483647 h 178"/>
              <a:gd name="T74" fmla="*/ 2147483647 w 118"/>
              <a:gd name="T75" fmla="*/ 2147483647 h 178"/>
              <a:gd name="T76" fmla="*/ 2147483647 w 118"/>
              <a:gd name="T77" fmla="*/ 2147483647 h 178"/>
              <a:gd name="T78" fmla="*/ 2147483647 w 118"/>
              <a:gd name="T79" fmla="*/ 2147483647 h 178"/>
              <a:gd name="T80" fmla="*/ 2147483647 w 118"/>
              <a:gd name="T81" fmla="*/ 2147483647 h 178"/>
              <a:gd name="T82" fmla="*/ 2147483647 w 118"/>
              <a:gd name="T83" fmla="*/ 2147483647 h 178"/>
              <a:gd name="T84" fmla="*/ 2147483647 w 118"/>
              <a:gd name="T85" fmla="*/ 2147483647 h 178"/>
              <a:gd name="T86" fmla="*/ 2147483647 w 118"/>
              <a:gd name="T87" fmla="*/ 2147483647 h 178"/>
              <a:gd name="T88" fmla="*/ 2147483647 w 118"/>
              <a:gd name="T89" fmla="*/ 2147483647 h 178"/>
              <a:gd name="T90" fmla="*/ 2147483647 w 118"/>
              <a:gd name="T91" fmla="*/ 2147483647 h 178"/>
              <a:gd name="T92" fmla="*/ 2147483647 w 118"/>
              <a:gd name="T93" fmla="*/ 2147483647 h 178"/>
              <a:gd name="T94" fmla="*/ 2147483647 w 118"/>
              <a:gd name="T95" fmla="*/ 2147483647 h 178"/>
              <a:gd name="T96" fmla="*/ 2147483647 w 118"/>
              <a:gd name="T97" fmla="*/ 2147483647 h 178"/>
              <a:gd name="T98" fmla="*/ 2147483647 w 118"/>
              <a:gd name="T99" fmla="*/ 2147483647 h 178"/>
              <a:gd name="T100" fmla="*/ 2147483647 w 118"/>
              <a:gd name="T101" fmla="*/ 2147483647 h 178"/>
              <a:gd name="T102" fmla="*/ 2147483647 w 118"/>
              <a:gd name="T103" fmla="*/ 2147483647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8" h="17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8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avLst/>
            <a:gdLst>
              <a:gd name="T0" fmla="*/ 2147483647 w 184"/>
              <a:gd name="T1" fmla="*/ 2147483647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0 w 184"/>
              <a:gd name="T35" fmla="*/ 2147483647 h 126"/>
              <a:gd name="T36" fmla="*/ 0 w 184"/>
              <a:gd name="T37" fmla="*/ 0 h 126"/>
              <a:gd name="T38" fmla="*/ 2147483647 w 184"/>
              <a:gd name="T39" fmla="*/ 2147483647 h 126"/>
              <a:gd name="T40" fmla="*/ 2147483647 w 184"/>
              <a:gd name="T41" fmla="*/ 0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0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0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0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26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9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avLst/>
            <a:gdLst>
              <a:gd name="T0" fmla="*/ 2147483647 w 158"/>
              <a:gd name="T1" fmla="*/ 0 h 172"/>
              <a:gd name="T2" fmla="*/ 2147483647 w 158"/>
              <a:gd name="T3" fmla="*/ 2147483647 h 172"/>
              <a:gd name="T4" fmla="*/ 2147483647 w 158"/>
              <a:gd name="T5" fmla="*/ 2147483647 h 172"/>
              <a:gd name="T6" fmla="*/ 2147483647 w 158"/>
              <a:gd name="T7" fmla="*/ 2147483647 h 172"/>
              <a:gd name="T8" fmla="*/ 2147483647 w 158"/>
              <a:gd name="T9" fmla="*/ 2147483647 h 172"/>
              <a:gd name="T10" fmla="*/ 2147483647 w 158"/>
              <a:gd name="T11" fmla="*/ 2147483647 h 172"/>
              <a:gd name="T12" fmla="*/ 2147483647 w 158"/>
              <a:gd name="T13" fmla="*/ 2147483647 h 172"/>
              <a:gd name="T14" fmla="*/ 2147483647 w 158"/>
              <a:gd name="T15" fmla="*/ 2147483647 h 172"/>
              <a:gd name="T16" fmla="*/ 2147483647 w 158"/>
              <a:gd name="T17" fmla="*/ 2147483647 h 172"/>
              <a:gd name="T18" fmla="*/ 2147483647 w 158"/>
              <a:gd name="T19" fmla="*/ 2147483647 h 172"/>
              <a:gd name="T20" fmla="*/ 2147483647 w 158"/>
              <a:gd name="T21" fmla="*/ 2147483647 h 172"/>
              <a:gd name="T22" fmla="*/ 2147483647 w 158"/>
              <a:gd name="T23" fmla="*/ 2147483647 h 172"/>
              <a:gd name="T24" fmla="*/ 2147483647 w 158"/>
              <a:gd name="T25" fmla="*/ 2147483647 h 172"/>
              <a:gd name="T26" fmla="*/ 2147483647 w 158"/>
              <a:gd name="T27" fmla="*/ 2147483647 h 172"/>
              <a:gd name="T28" fmla="*/ 2147483647 w 158"/>
              <a:gd name="T29" fmla="*/ 2147483647 h 172"/>
              <a:gd name="T30" fmla="*/ 2147483647 w 158"/>
              <a:gd name="T31" fmla="*/ 2147483647 h 172"/>
              <a:gd name="T32" fmla="*/ 2147483647 w 158"/>
              <a:gd name="T33" fmla="*/ 2147483647 h 172"/>
              <a:gd name="T34" fmla="*/ 2147483647 w 158"/>
              <a:gd name="T35" fmla="*/ 2147483647 h 172"/>
              <a:gd name="T36" fmla="*/ 2147483647 w 158"/>
              <a:gd name="T37" fmla="*/ 2147483647 h 172"/>
              <a:gd name="T38" fmla="*/ 2147483647 w 158"/>
              <a:gd name="T39" fmla="*/ 2147483647 h 172"/>
              <a:gd name="T40" fmla="*/ 2147483647 w 158"/>
              <a:gd name="T41" fmla="*/ 2147483647 h 172"/>
              <a:gd name="T42" fmla="*/ 2147483647 w 158"/>
              <a:gd name="T43" fmla="*/ 2147483647 h 172"/>
              <a:gd name="T44" fmla="*/ 2147483647 w 158"/>
              <a:gd name="T45" fmla="*/ 2147483647 h 172"/>
              <a:gd name="T46" fmla="*/ 2147483647 w 158"/>
              <a:gd name="T47" fmla="*/ 2147483647 h 172"/>
              <a:gd name="T48" fmla="*/ 2147483647 w 158"/>
              <a:gd name="T49" fmla="*/ 2147483647 h 172"/>
              <a:gd name="T50" fmla="*/ 2147483647 w 158"/>
              <a:gd name="T51" fmla="*/ 2147483647 h 172"/>
              <a:gd name="T52" fmla="*/ 2147483647 w 158"/>
              <a:gd name="T53" fmla="*/ 2147483647 h 172"/>
              <a:gd name="T54" fmla="*/ 2147483647 w 158"/>
              <a:gd name="T55" fmla="*/ 2147483647 h 172"/>
              <a:gd name="T56" fmla="*/ 2147483647 w 158"/>
              <a:gd name="T57" fmla="*/ 2147483647 h 172"/>
              <a:gd name="T58" fmla="*/ 2147483647 w 158"/>
              <a:gd name="T59" fmla="*/ 2147483647 h 172"/>
              <a:gd name="T60" fmla="*/ 2147483647 w 158"/>
              <a:gd name="T61" fmla="*/ 0 h 172"/>
              <a:gd name="T62" fmla="*/ 2147483647 w 158"/>
              <a:gd name="T63" fmla="*/ 2147483647 h 172"/>
              <a:gd name="T64" fmla="*/ 2147483647 w 158"/>
              <a:gd name="T65" fmla="*/ 2147483647 h 172"/>
              <a:gd name="T66" fmla="*/ 2147483647 w 158"/>
              <a:gd name="T67" fmla="*/ 2147483647 h 172"/>
              <a:gd name="T68" fmla="*/ 2147483647 w 158"/>
              <a:gd name="T69" fmla="*/ 2147483647 h 172"/>
              <a:gd name="T70" fmla="*/ 2147483647 w 158"/>
              <a:gd name="T71" fmla="*/ 2147483647 h 172"/>
              <a:gd name="T72" fmla="*/ 2147483647 w 158"/>
              <a:gd name="T73" fmla="*/ 2147483647 h 172"/>
              <a:gd name="T74" fmla="*/ 2147483647 w 158"/>
              <a:gd name="T75" fmla="*/ 2147483647 h 172"/>
              <a:gd name="T76" fmla="*/ 2147483647 w 158"/>
              <a:gd name="T77" fmla="*/ 2147483647 h 172"/>
              <a:gd name="T78" fmla="*/ 2147483647 w 158"/>
              <a:gd name="T79" fmla="*/ 2147483647 h 172"/>
              <a:gd name="T80" fmla="*/ 2147483647 w 158"/>
              <a:gd name="T81" fmla="*/ 2147483647 h 172"/>
              <a:gd name="T82" fmla="*/ 2147483647 w 158"/>
              <a:gd name="T83" fmla="*/ 2147483647 h 172"/>
              <a:gd name="T84" fmla="*/ 2147483647 w 158"/>
              <a:gd name="T85" fmla="*/ 2147483647 h 172"/>
              <a:gd name="T86" fmla="*/ 0 w 158"/>
              <a:gd name="T87" fmla="*/ 2147483647 h 172"/>
              <a:gd name="T88" fmla="*/ 2147483647 w 158"/>
              <a:gd name="T89" fmla="*/ 2147483647 h 172"/>
              <a:gd name="T90" fmla="*/ 2147483647 w 158"/>
              <a:gd name="T91" fmla="*/ 2147483647 h 172"/>
              <a:gd name="T92" fmla="*/ 2147483647 w 158"/>
              <a:gd name="T93" fmla="*/ 2147483647 h 1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8" h="172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0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avLst/>
            <a:gdLst>
              <a:gd name="T0" fmla="*/ 2147483647 w 184"/>
              <a:gd name="T1" fmla="*/ 2147483647 h 106"/>
              <a:gd name="T2" fmla="*/ 2147483647 w 184"/>
              <a:gd name="T3" fmla="*/ 2147483647 h 106"/>
              <a:gd name="T4" fmla="*/ 2147483647 w 184"/>
              <a:gd name="T5" fmla="*/ 2147483647 h 106"/>
              <a:gd name="T6" fmla="*/ 2147483647 w 184"/>
              <a:gd name="T7" fmla="*/ 2147483647 h 106"/>
              <a:gd name="T8" fmla="*/ 2147483647 w 184"/>
              <a:gd name="T9" fmla="*/ 2147483647 h 106"/>
              <a:gd name="T10" fmla="*/ 2147483647 w 184"/>
              <a:gd name="T11" fmla="*/ 2147483647 h 106"/>
              <a:gd name="T12" fmla="*/ 2147483647 w 184"/>
              <a:gd name="T13" fmla="*/ 2147483647 h 106"/>
              <a:gd name="T14" fmla="*/ 2147483647 w 184"/>
              <a:gd name="T15" fmla="*/ 2147483647 h 106"/>
              <a:gd name="T16" fmla="*/ 2147483647 w 184"/>
              <a:gd name="T17" fmla="*/ 2147483647 h 106"/>
              <a:gd name="T18" fmla="*/ 2147483647 w 184"/>
              <a:gd name="T19" fmla="*/ 2147483647 h 106"/>
              <a:gd name="T20" fmla="*/ 2147483647 w 184"/>
              <a:gd name="T21" fmla="*/ 2147483647 h 106"/>
              <a:gd name="T22" fmla="*/ 2147483647 w 184"/>
              <a:gd name="T23" fmla="*/ 2147483647 h 106"/>
              <a:gd name="T24" fmla="*/ 2147483647 w 184"/>
              <a:gd name="T25" fmla="*/ 2147483647 h 106"/>
              <a:gd name="T26" fmla="*/ 2147483647 w 184"/>
              <a:gd name="T27" fmla="*/ 2147483647 h 106"/>
              <a:gd name="T28" fmla="*/ 2147483647 w 184"/>
              <a:gd name="T29" fmla="*/ 2147483647 h 106"/>
              <a:gd name="T30" fmla="*/ 2147483647 w 184"/>
              <a:gd name="T31" fmla="*/ 2147483647 h 106"/>
              <a:gd name="T32" fmla="*/ 2147483647 w 184"/>
              <a:gd name="T33" fmla="*/ 2147483647 h 106"/>
              <a:gd name="T34" fmla="*/ 2147483647 w 184"/>
              <a:gd name="T35" fmla="*/ 2147483647 h 106"/>
              <a:gd name="T36" fmla="*/ 2147483647 w 184"/>
              <a:gd name="T37" fmla="*/ 2147483647 h 106"/>
              <a:gd name="T38" fmla="*/ 2147483647 w 184"/>
              <a:gd name="T39" fmla="*/ 2147483647 h 106"/>
              <a:gd name="T40" fmla="*/ 2147483647 w 184"/>
              <a:gd name="T41" fmla="*/ 2147483647 h 106"/>
              <a:gd name="T42" fmla="*/ 2147483647 w 184"/>
              <a:gd name="T43" fmla="*/ 2147483647 h 106"/>
              <a:gd name="T44" fmla="*/ 2147483647 w 184"/>
              <a:gd name="T45" fmla="*/ 2147483647 h 106"/>
              <a:gd name="T46" fmla="*/ 2147483647 w 184"/>
              <a:gd name="T47" fmla="*/ 2147483647 h 106"/>
              <a:gd name="T48" fmla="*/ 2147483647 w 184"/>
              <a:gd name="T49" fmla="*/ 2147483647 h 106"/>
              <a:gd name="T50" fmla="*/ 2147483647 w 184"/>
              <a:gd name="T51" fmla="*/ 2147483647 h 106"/>
              <a:gd name="T52" fmla="*/ 2147483647 w 184"/>
              <a:gd name="T53" fmla="*/ 2147483647 h 106"/>
              <a:gd name="T54" fmla="*/ 2147483647 w 184"/>
              <a:gd name="T55" fmla="*/ 2147483647 h 106"/>
              <a:gd name="T56" fmla="*/ 2147483647 w 184"/>
              <a:gd name="T57" fmla="*/ 2147483647 h 106"/>
              <a:gd name="T58" fmla="*/ 2147483647 w 184"/>
              <a:gd name="T59" fmla="*/ 2147483647 h 106"/>
              <a:gd name="T60" fmla="*/ 2147483647 w 184"/>
              <a:gd name="T61" fmla="*/ 2147483647 h 106"/>
              <a:gd name="T62" fmla="*/ 2147483647 w 184"/>
              <a:gd name="T63" fmla="*/ 2147483647 h 106"/>
              <a:gd name="T64" fmla="*/ 2147483647 w 184"/>
              <a:gd name="T65" fmla="*/ 2147483647 h 106"/>
              <a:gd name="T66" fmla="*/ 2147483647 w 184"/>
              <a:gd name="T67" fmla="*/ 2147483647 h 106"/>
              <a:gd name="T68" fmla="*/ 2147483647 w 184"/>
              <a:gd name="T69" fmla="*/ 2147483647 h 106"/>
              <a:gd name="T70" fmla="*/ 2147483647 w 184"/>
              <a:gd name="T71" fmla="*/ 2147483647 h 106"/>
              <a:gd name="T72" fmla="*/ 2147483647 w 184"/>
              <a:gd name="T73" fmla="*/ 2147483647 h 106"/>
              <a:gd name="T74" fmla="*/ 2147483647 w 184"/>
              <a:gd name="T75" fmla="*/ 2147483647 h 106"/>
              <a:gd name="T76" fmla="*/ 2147483647 w 184"/>
              <a:gd name="T77" fmla="*/ 2147483647 h 106"/>
              <a:gd name="T78" fmla="*/ 2147483647 w 184"/>
              <a:gd name="T79" fmla="*/ 2147483647 h 106"/>
              <a:gd name="T80" fmla="*/ 2147483647 w 184"/>
              <a:gd name="T81" fmla="*/ 2147483647 h 106"/>
              <a:gd name="T82" fmla="*/ 2147483647 w 184"/>
              <a:gd name="T83" fmla="*/ 2147483647 h 106"/>
              <a:gd name="T84" fmla="*/ 2147483647 w 184"/>
              <a:gd name="T85" fmla="*/ 2147483647 h 106"/>
              <a:gd name="T86" fmla="*/ 2147483647 w 184"/>
              <a:gd name="T87" fmla="*/ 2147483647 h 106"/>
              <a:gd name="T88" fmla="*/ 2147483647 w 184"/>
              <a:gd name="T89" fmla="*/ 2147483647 h 106"/>
              <a:gd name="T90" fmla="*/ 2147483647 w 184"/>
              <a:gd name="T91" fmla="*/ 2147483647 h 106"/>
              <a:gd name="T92" fmla="*/ 2147483647 w 184"/>
              <a:gd name="T93" fmla="*/ 2147483647 h 106"/>
              <a:gd name="T94" fmla="*/ 2147483647 w 184"/>
              <a:gd name="T95" fmla="*/ 2147483647 h 106"/>
              <a:gd name="T96" fmla="*/ 2147483647 w 184"/>
              <a:gd name="T97" fmla="*/ 0 h 106"/>
              <a:gd name="T98" fmla="*/ 2147483647 w 184"/>
              <a:gd name="T99" fmla="*/ 2147483647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06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1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avLst/>
            <a:gdLst>
              <a:gd name="T0" fmla="*/ 2147483647 w 114"/>
              <a:gd name="T1" fmla="*/ 2147483647 h 158"/>
              <a:gd name="T2" fmla="*/ 2147483647 w 114"/>
              <a:gd name="T3" fmla="*/ 2147483647 h 158"/>
              <a:gd name="T4" fmla="*/ 2147483647 w 114"/>
              <a:gd name="T5" fmla="*/ 2147483647 h 158"/>
              <a:gd name="T6" fmla="*/ 2147483647 w 114"/>
              <a:gd name="T7" fmla="*/ 2147483647 h 158"/>
              <a:gd name="T8" fmla="*/ 2147483647 w 114"/>
              <a:gd name="T9" fmla="*/ 2147483647 h 158"/>
              <a:gd name="T10" fmla="*/ 2147483647 w 114"/>
              <a:gd name="T11" fmla="*/ 0 h 158"/>
              <a:gd name="T12" fmla="*/ 2147483647 w 114"/>
              <a:gd name="T13" fmla="*/ 0 h 158"/>
              <a:gd name="T14" fmla="*/ 2147483647 w 114"/>
              <a:gd name="T15" fmla="*/ 2147483647 h 158"/>
              <a:gd name="T16" fmla="*/ 2147483647 w 114"/>
              <a:gd name="T17" fmla="*/ 2147483647 h 158"/>
              <a:gd name="T18" fmla="*/ 2147483647 w 114"/>
              <a:gd name="T19" fmla="*/ 2147483647 h 158"/>
              <a:gd name="T20" fmla="*/ 2147483647 w 114"/>
              <a:gd name="T21" fmla="*/ 2147483647 h 158"/>
              <a:gd name="T22" fmla="*/ 2147483647 w 114"/>
              <a:gd name="T23" fmla="*/ 2147483647 h 158"/>
              <a:gd name="T24" fmla="*/ 2147483647 w 114"/>
              <a:gd name="T25" fmla="*/ 2147483647 h 158"/>
              <a:gd name="T26" fmla="*/ 2147483647 w 114"/>
              <a:gd name="T27" fmla="*/ 2147483647 h 158"/>
              <a:gd name="T28" fmla="*/ 2147483647 w 114"/>
              <a:gd name="T29" fmla="*/ 2147483647 h 158"/>
              <a:gd name="T30" fmla="*/ 2147483647 w 114"/>
              <a:gd name="T31" fmla="*/ 2147483647 h 158"/>
              <a:gd name="T32" fmla="*/ 2147483647 w 114"/>
              <a:gd name="T33" fmla="*/ 2147483647 h 158"/>
              <a:gd name="T34" fmla="*/ 2147483647 w 114"/>
              <a:gd name="T35" fmla="*/ 2147483647 h 158"/>
              <a:gd name="T36" fmla="*/ 2147483647 w 114"/>
              <a:gd name="T37" fmla="*/ 2147483647 h 158"/>
              <a:gd name="T38" fmla="*/ 2147483647 w 114"/>
              <a:gd name="T39" fmla="*/ 2147483647 h 158"/>
              <a:gd name="T40" fmla="*/ 2147483647 w 114"/>
              <a:gd name="T41" fmla="*/ 2147483647 h 158"/>
              <a:gd name="T42" fmla="*/ 2147483647 w 114"/>
              <a:gd name="T43" fmla="*/ 2147483647 h 158"/>
              <a:gd name="T44" fmla="*/ 2147483647 w 114"/>
              <a:gd name="T45" fmla="*/ 2147483647 h 158"/>
              <a:gd name="T46" fmla="*/ 2147483647 w 114"/>
              <a:gd name="T47" fmla="*/ 2147483647 h 158"/>
              <a:gd name="T48" fmla="*/ 2147483647 w 114"/>
              <a:gd name="T49" fmla="*/ 2147483647 h 158"/>
              <a:gd name="T50" fmla="*/ 0 w 114"/>
              <a:gd name="T51" fmla="*/ 2147483647 h 158"/>
              <a:gd name="T52" fmla="*/ 2147483647 w 114"/>
              <a:gd name="T53" fmla="*/ 2147483647 h 158"/>
              <a:gd name="T54" fmla="*/ 2147483647 w 114"/>
              <a:gd name="T55" fmla="*/ 2147483647 h 158"/>
              <a:gd name="T56" fmla="*/ 2147483647 w 114"/>
              <a:gd name="T57" fmla="*/ 2147483647 h 158"/>
              <a:gd name="T58" fmla="*/ 2147483647 w 114"/>
              <a:gd name="T59" fmla="*/ 2147483647 h 158"/>
              <a:gd name="T60" fmla="*/ 2147483647 w 114"/>
              <a:gd name="T61" fmla="*/ 2147483647 h 158"/>
              <a:gd name="T62" fmla="*/ 2147483647 w 114"/>
              <a:gd name="T63" fmla="*/ 2147483647 h 158"/>
              <a:gd name="T64" fmla="*/ 2147483647 w 114"/>
              <a:gd name="T65" fmla="*/ 2147483647 h 158"/>
              <a:gd name="T66" fmla="*/ 2147483647 w 114"/>
              <a:gd name="T67" fmla="*/ 2147483647 h 158"/>
              <a:gd name="T68" fmla="*/ 2147483647 w 114"/>
              <a:gd name="T69" fmla="*/ 2147483647 h 158"/>
              <a:gd name="T70" fmla="*/ 2147483647 w 114"/>
              <a:gd name="T71" fmla="*/ 2147483647 h 158"/>
              <a:gd name="T72" fmla="*/ 2147483647 w 114"/>
              <a:gd name="T73" fmla="*/ 2147483647 h 158"/>
              <a:gd name="T74" fmla="*/ 2147483647 w 114"/>
              <a:gd name="T75" fmla="*/ 2147483647 h 158"/>
              <a:gd name="T76" fmla="*/ 2147483647 w 114"/>
              <a:gd name="T77" fmla="*/ 2147483647 h 158"/>
              <a:gd name="T78" fmla="*/ 2147483647 w 114"/>
              <a:gd name="T79" fmla="*/ 2147483647 h 158"/>
              <a:gd name="T80" fmla="*/ 2147483647 w 114"/>
              <a:gd name="T81" fmla="*/ 2147483647 h 158"/>
              <a:gd name="T82" fmla="*/ 2147483647 w 114"/>
              <a:gd name="T83" fmla="*/ 2147483647 h 158"/>
              <a:gd name="T84" fmla="*/ 2147483647 w 114"/>
              <a:gd name="T85" fmla="*/ 2147483647 h 158"/>
              <a:gd name="T86" fmla="*/ 2147483647 w 114"/>
              <a:gd name="T87" fmla="*/ 2147483647 h 158"/>
              <a:gd name="T88" fmla="*/ 2147483647 w 114"/>
              <a:gd name="T89" fmla="*/ 2147483647 h 158"/>
              <a:gd name="T90" fmla="*/ 2147483647 w 114"/>
              <a:gd name="T91" fmla="*/ 2147483647 h 158"/>
              <a:gd name="T92" fmla="*/ 2147483647 w 114"/>
              <a:gd name="T93" fmla="*/ 2147483647 h 158"/>
              <a:gd name="T94" fmla="*/ 2147483647 w 114"/>
              <a:gd name="T95" fmla="*/ 2147483647 h 158"/>
              <a:gd name="T96" fmla="*/ 2147483647 w 114"/>
              <a:gd name="T97" fmla="*/ 2147483647 h 158"/>
              <a:gd name="T98" fmla="*/ 2147483647 w 114"/>
              <a:gd name="T99" fmla="*/ 2147483647 h 158"/>
              <a:gd name="T100" fmla="*/ 2147483647 w 114"/>
              <a:gd name="T101" fmla="*/ 2147483647 h 158"/>
              <a:gd name="T102" fmla="*/ 2147483647 w 114"/>
              <a:gd name="T103" fmla="*/ 2147483647 h 158"/>
              <a:gd name="T104" fmla="*/ 2147483647 w 114"/>
              <a:gd name="T105" fmla="*/ 2147483647 h 158"/>
              <a:gd name="T106" fmla="*/ 2147483647 w 114"/>
              <a:gd name="T107" fmla="*/ 2147483647 h 158"/>
              <a:gd name="T108" fmla="*/ 2147483647 w 114"/>
              <a:gd name="T109" fmla="*/ 2147483647 h 158"/>
              <a:gd name="T110" fmla="*/ 2147483647 w 114"/>
              <a:gd name="T111" fmla="*/ 2147483647 h 158"/>
              <a:gd name="T112" fmla="*/ 2147483647 w 114"/>
              <a:gd name="T113" fmla="*/ 2147483647 h 158"/>
              <a:gd name="T114" fmla="*/ 2147483647 w 114"/>
              <a:gd name="T115" fmla="*/ 2147483647 h 158"/>
              <a:gd name="T116" fmla="*/ 2147483647 w 114"/>
              <a:gd name="T117" fmla="*/ 2147483647 h 158"/>
              <a:gd name="T118" fmla="*/ 2147483647 w 114"/>
              <a:gd name="T119" fmla="*/ 2147483647 h 1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58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2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avLst/>
            <a:gdLst>
              <a:gd name="T0" fmla="*/ 2147483647 w 130"/>
              <a:gd name="T1" fmla="*/ 2147483647 h 146"/>
              <a:gd name="T2" fmla="*/ 2147483647 w 130"/>
              <a:gd name="T3" fmla="*/ 2147483647 h 146"/>
              <a:gd name="T4" fmla="*/ 2147483647 w 130"/>
              <a:gd name="T5" fmla="*/ 2147483647 h 146"/>
              <a:gd name="T6" fmla="*/ 2147483647 w 130"/>
              <a:gd name="T7" fmla="*/ 2147483647 h 146"/>
              <a:gd name="T8" fmla="*/ 2147483647 w 130"/>
              <a:gd name="T9" fmla="*/ 2147483647 h 146"/>
              <a:gd name="T10" fmla="*/ 2147483647 w 130"/>
              <a:gd name="T11" fmla="*/ 2147483647 h 146"/>
              <a:gd name="T12" fmla="*/ 2147483647 w 130"/>
              <a:gd name="T13" fmla="*/ 2147483647 h 146"/>
              <a:gd name="T14" fmla="*/ 2147483647 w 130"/>
              <a:gd name="T15" fmla="*/ 2147483647 h 146"/>
              <a:gd name="T16" fmla="*/ 0 w 130"/>
              <a:gd name="T17" fmla="*/ 2147483647 h 146"/>
              <a:gd name="T18" fmla="*/ 2147483647 w 130"/>
              <a:gd name="T19" fmla="*/ 2147483647 h 146"/>
              <a:gd name="T20" fmla="*/ 2147483647 w 130"/>
              <a:gd name="T21" fmla="*/ 2147483647 h 146"/>
              <a:gd name="T22" fmla="*/ 2147483647 w 130"/>
              <a:gd name="T23" fmla="*/ 2147483647 h 146"/>
              <a:gd name="T24" fmla="*/ 2147483647 w 130"/>
              <a:gd name="T25" fmla="*/ 2147483647 h 146"/>
              <a:gd name="T26" fmla="*/ 2147483647 w 130"/>
              <a:gd name="T27" fmla="*/ 2147483647 h 146"/>
              <a:gd name="T28" fmla="*/ 2147483647 w 130"/>
              <a:gd name="T29" fmla="*/ 0 h 146"/>
              <a:gd name="T30" fmla="*/ 2147483647 w 130"/>
              <a:gd name="T31" fmla="*/ 2147483647 h 146"/>
              <a:gd name="T32" fmla="*/ 2147483647 w 130"/>
              <a:gd name="T33" fmla="*/ 2147483647 h 146"/>
              <a:gd name="T34" fmla="*/ 2147483647 w 130"/>
              <a:gd name="T35" fmla="*/ 2147483647 h 146"/>
              <a:gd name="T36" fmla="*/ 2147483647 w 130"/>
              <a:gd name="T37" fmla="*/ 2147483647 h 146"/>
              <a:gd name="T38" fmla="*/ 2147483647 w 130"/>
              <a:gd name="T39" fmla="*/ 2147483647 h 146"/>
              <a:gd name="T40" fmla="*/ 2147483647 w 130"/>
              <a:gd name="T41" fmla="*/ 2147483647 h 146"/>
              <a:gd name="T42" fmla="*/ 2147483647 w 130"/>
              <a:gd name="T43" fmla="*/ 2147483647 h 146"/>
              <a:gd name="T44" fmla="*/ 2147483647 w 130"/>
              <a:gd name="T45" fmla="*/ 2147483647 h 146"/>
              <a:gd name="T46" fmla="*/ 2147483647 w 130"/>
              <a:gd name="T47" fmla="*/ 2147483647 h 1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0" h="146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3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avLst/>
            <a:gdLst>
              <a:gd name="T0" fmla="*/ 2147483647 w 152"/>
              <a:gd name="T1" fmla="*/ 2147483647 h 160"/>
              <a:gd name="T2" fmla="*/ 2147483647 w 152"/>
              <a:gd name="T3" fmla="*/ 2147483647 h 160"/>
              <a:gd name="T4" fmla="*/ 2147483647 w 152"/>
              <a:gd name="T5" fmla="*/ 2147483647 h 160"/>
              <a:gd name="T6" fmla="*/ 2147483647 w 152"/>
              <a:gd name="T7" fmla="*/ 2147483647 h 160"/>
              <a:gd name="T8" fmla="*/ 2147483647 w 152"/>
              <a:gd name="T9" fmla="*/ 2147483647 h 160"/>
              <a:gd name="T10" fmla="*/ 2147483647 w 152"/>
              <a:gd name="T11" fmla="*/ 2147483647 h 160"/>
              <a:gd name="T12" fmla="*/ 2147483647 w 152"/>
              <a:gd name="T13" fmla="*/ 2147483647 h 160"/>
              <a:gd name="T14" fmla="*/ 2147483647 w 152"/>
              <a:gd name="T15" fmla="*/ 2147483647 h 160"/>
              <a:gd name="T16" fmla="*/ 2147483647 w 152"/>
              <a:gd name="T17" fmla="*/ 2147483647 h 160"/>
              <a:gd name="T18" fmla="*/ 2147483647 w 152"/>
              <a:gd name="T19" fmla="*/ 2147483647 h 160"/>
              <a:gd name="T20" fmla="*/ 2147483647 w 152"/>
              <a:gd name="T21" fmla="*/ 2147483647 h 160"/>
              <a:gd name="T22" fmla="*/ 2147483647 w 152"/>
              <a:gd name="T23" fmla="*/ 2147483647 h 160"/>
              <a:gd name="T24" fmla="*/ 2147483647 w 152"/>
              <a:gd name="T25" fmla="*/ 2147483647 h 160"/>
              <a:gd name="T26" fmla="*/ 2147483647 w 152"/>
              <a:gd name="T27" fmla="*/ 2147483647 h 160"/>
              <a:gd name="T28" fmla="*/ 2147483647 w 152"/>
              <a:gd name="T29" fmla="*/ 2147483647 h 160"/>
              <a:gd name="T30" fmla="*/ 2147483647 w 152"/>
              <a:gd name="T31" fmla="*/ 2147483647 h 160"/>
              <a:gd name="T32" fmla="*/ 2147483647 w 152"/>
              <a:gd name="T33" fmla="*/ 2147483647 h 160"/>
              <a:gd name="T34" fmla="*/ 2147483647 w 152"/>
              <a:gd name="T35" fmla="*/ 2147483647 h 160"/>
              <a:gd name="T36" fmla="*/ 2147483647 w 152"/>
              <a:gd name="T37" fmla="*/ 2147483647 h 160"/>
              <a:gd name="T38" fmla="*/ 2147483647 w 152"/>
              <a:gd name="T39" fmla="*/ 2147483647 h 160"/>
              <a:gd name="T40" fmla="*/ 2147483647 w 152"/>
              <a:gd name="T41" fmla="*/ 2147483647 h 160"/>
              <a:gd name="T42" fmla="*/ 2147483647 w 152"/>
              <a:gd name="T43" fmla="*/ 2147483647 h 160"/>
              <a:gd name="T44" fmla="*/ 2147483647 w 152"/>
              <a:gd name="T45" fmla="*/ 2147483647 h 160"/>
              <a:gd name="T46" fmla="*/ 2147483647 w 152"/>
              <a:gd name="T47" fmla="*/ 2147483647 h 160"/>
              <a:gd name="T48" fmla="*/ 2147483647 w 152"/>
              <a:gd name="T49" fmla="*/ 2147483647 h 160"/>
              <a:gd name="T50" fmla="*/ 2147483647 w 152"/>
              <a:gd name="T51" fmla="*/ 2147483647 h 160"/>
              <a:gd name="T52" fmla="*/ 2147483647 w 152"/>
              <a:gd name="T53" fmla="*/ 2147483647 h 160"/>
              <a:gd name="T54" fmla="*/ 2147483647 w 152"/>
              <a:gd name="T55" fmla="*/ 2147483647 h 160"/>
              <a:gd name="T56" fmla="*/ 2147483647 w 152"/>
              <a:gd name="T57" fmla="*/ 2147483647 h 160"/>
              <a:gd name="T58" fmla="*/ 2147483647 w 152"/>
              <a:gd name="T59" fmla="*/ 2147483647 h 160"/>
              <a:gd name="T60" fmla="*/ 2147483647 w 152"/>
              <a:gd name="T61" fmla="*/ 2147483647 h 160"/>
              <a:gd name="T62" fmla="*/ 2147483647 w 152"/>
              <a:gd name="T63" fmla="*/ 2147483647 h 160"/>
              <a:gd name="T64" fmla="*/ 2147483647 w 152"/>
              <a:gd name="T65" fmla="*/ 2147483647 h 160"/>
              <a:gd name="T66" fmla="*/ 2147483647 w 152"/>
              <a:gd name="T67" fmla="*/ 2147483647 h 160"/>
              <a:gd name="T68" fmla="*/ 2147483647 w 152"/>
              <a:gd name="T69" fmla="*/ 2147483647 h 160"/>
              <a:gd name="T70" fmla="*/ 2147483647 w 152"/>
              <a:gd name="T71" fmla="*/ 2147483647 h 160"/>
              <a:gd name="T72" fmla="*/ 2147483647 w 152"/>
              <a:gd name="T73" fmla="*/ 2147483647 h 160"/>
              <a:gd name="T74" fmla="*/ 2147483647 w 152"/>
              <a:gd name="T75" fmla="*/ 2147483647 h 160"/>
              <a:gd name="T76" fmla="*/ 2147483647 w 152"/>
              <a:gd name="T77" fmla="*/ 2147483647 h 160"/>
              <a:gd name="T78" fmla="*/ 2147483647 w 152"/>
              <a:gd name="T79" fmla="*/ 2147483647 h 160"/>
              <a:gd name="T80" fmla="*/ 2147483647 w 152"/>
              <a:gd name="T81" fmla="*/ 2147483647 h 160"/>
              <a:gd name="T82" fmla="*/ 2147483647 w 152"/>
              <a:gd name="T83" fmla="*/ 2147483647 h 160"/>
              <a:gd name="T84" fmla="*/ 2147483647 w 152"/>
              <a:gd name="T85" fmla="*/ 2147483647 h 160"/>
              <a:gd name="T86" fmla="*/ 2147483647 w 152"/>
              <a:gd name="T87" fmla="*/ 2147483647 h 160"/>
              <a:gd name="T88" fmla="*/ 2147483647 w 152"/>
              <a:gd name="T89" fmla="*/ 2147483647 h 160"/>
              <a:gd name="T90" fmla="*/ 2147483647 w 152"/>
              <a:gd name="T91" fmla="*/ 2147483647 h 160"/>
              <a:gd name="T92" fmla="*/ 2147483647 w 152"/>
              <a:gd name="T93" fmla="*/ 2147483647 h 160"/>
              <a:gd name="T94" fmla="*/ 2147483647 w 152"/>
              <a:gd name="T95" fmla="*/ 2147483647 h 160"/>
              <a:gd name="T96" fmla="*/ 2147483647 w 152"/>
              <a:gd name="T97" fmla="*/ 2147483647 h 160"/>
              <a:gd name="T98" fmla="*/ 2147483647 w 152"/>
              <a:gd name="T99" fmla="*/ 2147483647 h 160"/>
              <a:gd name="T100" fmla="*/ 2147483647 w 152"/>
              <a:gd name="T101" fmla="*/ 2147483647 h 160"/>
              <a:gd name="T102" fmla="*/ 2147483647 w 152"/>
              <a:gd name="T103" fmla="*/ 2147483647 h 160"/>
              <a:gd name="T104" fmla="*/ 2147483647 w 152"/>
              <a:gd name="T105" fmla="*/ 2147483647 h 160"/>
              <a:gd name="T106" fmla="*/ 2147483647 w 152"/>
              <a:gd name="T107" fmla="*/ 2147483647 h 160"/>
              <a:gd name="T108" fmla="*/ 2147483647 w 152"/>
              <a:gd name="T109" fmla="*/ 2147483647 h 160"/>
              <a:gd name="T110" fmla="*/ 2147483647 w 152"/>
              <a:gd name="T111" fmla="*/ 2147483647 h 160"/>
              <a:gd name="T112" fmla="*/ 2147483647 w 152"/>
              <a:gd name="T113" fmla="*/ 2147483647 h 160"/>
              <a:gd name="T114" fmla="*/ 2147483647 w 152"/>
              <a:gd name="T115" fmla="*/ 2147483647 h 160"/>
              <a:gd name="T116" fmla="*/ 0 w 152"/>
              <a:gd name="T117" fmla="*/ 2147483647 h 160"/>
              <a:gd name="T118" fmla="*/ 0 w 152"/>
              <a:gd name="T119" fmla="*/ 2147483647 h 160"/>
              <a:gd name="T120" fmla="*/ 2147483647 w 152"/>
              <a:gd name="T121" fmla="*/ 2147483647 h 160"/>
              <a:gd name="T122" fmla="*/ 2147483647 w 152"/>
              <a:gd name="T123" fmla="*/ 214748364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2" h="160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4" name="Freeform 190"/>
          <p:cNvSpPr>
            <a:spLocks/>
          </p:cNvSpPr>
          <p:nvPr/>
        </p:nvSpPr>
        <p:spPr bwMode="auto">
          <a:xfrm>
            <a:off x="11660188" y="2741613"/>
            <a:ext cx="322262" cy="485775"/>
          </a:xfrm>
          <a:custGeom>
            <a:avLst/>
            <a:gdLst>
              <a:gd name="T0" fmla="*/ 2147483647 w 118"/>
              <a:gd name="T1" fmla="*/ 2147483647 h 162"/>
              <a:gd name="T2" fmla="*/ 2147483647 w 118"/>
              <a:gd name="T3" fmla="*/ 2147483647 h 162"/>
              <a:gd name="T4" fmla="*/ 2147483647 w 118"/>
              <a:gd name="T5" fmla="*/ 2147483647 h 162"/>
              <a:gd name="T6" fmla="*/ 2147483647 w 118"/>
              <a:gd name="T7" fmla="*/ 2147483647 h 162"/>
              <a:gd name="T8" fmla="*/ 2147483647 w 118"/>
              <a:gd name="T9" fmla="*/ 2147483647 h 162"/>
              <a:gd name="T10" fmla="*/ 2147483647 w 118"/>
              <a:gd name="T11" fmla="*/ 2147483647 h 162"/>
              <a:gd name="T12" fmla="*/ 2147483647 w 118"/>
              <a:gd name="T13" fmla="*/ 2147483647 h 162"/>
              <a:gd name="T14" fmla="*/ 2147483647 w 118"/>
              <a:gd name="T15" fmla="*/ 2147483647 h 162"/>
              <a:gd name="T16" fmla="*/ 2147483647 w 118"/>
              <a:gd name="T17" fmla="*/ 2147483647 h 162"/>
              <a:gd name="T18" fmla="*/ 2147483647 w 118"/>
              <a:gd name="T19" fmla="*/ 2147483647 h 162"/>
              <a:gd name="T20" fmla="*/ 2147483647 w 118"/>
              <a:gd name="T21" fmla="*/ 2147483647 h 162"/>
              <a:gd name="T22" fmla="*/ 2147483647 w 118"/>
              <a:gd name="T23" fmla="*/ 2147483647 h 162"/>
              <a:gd name="T24" fmla="*/ 2147483647 w 118"/>
              <a:gd name="T25" fmla="*/ 2147483647 h 162"/>
              <a:gd name="T26" fmla="*/ 2147483647 w 118"/>
              <a:gd name="T27" fmla="*/ 2147483647 h 162"/>
              <a:gd name="T28" fmla="*/ 2147483647 w 118"/>
              <a:gd name="T29" fmla="*/ 2147483647 h 162"/>
              <a:gd name="T30" fmla="*/ 2147483647 w 118"/>
              <a:gd name="T31" fmla="*/ 2147483647 h 162"/>
              <a:gd name="T32" fmla="*/ 2147483647 w 118"/>
              <a:gd name="T33" fmla="*/ 2147483647 h 162"/>
              <a:gd name="T34" fmla="*/ 2147483647 w 118"/>
              <a:gd name="T35" fmla="*/ 2147483647 h 162"/>
              <a:gd name="T36" fmla="*/ 2147483647 w 118"/>
              <a:gd name="T37" fmla="*/ 2147483647 h 162"/>
              <a:gd name="T38" fmla="*/ 2147483647 w 118"/>
              <a:gd name="T39" fmla="*/ 2147483647 h 162"/>
              <a:gd name="T40" fmla="*/ 2147483647 w 118"/>
              <a:gd name="T41" fmla="*/ 2147483647 h 162"/>
              <a:gd name="T42" fmla="*/ 2147483647 w 118"/>
              <a:gd name="T43" fmla="*/ 2147483647 h 162"/>
              <a:gd name="T44" fmla="*/ 2147483647 w 118"/>
              <a:gd name="T45" fmla="*/ 2147483647 h 162"/>
              <a:gd name="T46" fmla="*/ 2147483647 w 118"/>
              <a:gd name="T47" fmla="*/ 2147483647 h 162"/>
              <a:gd name="T48" fmla="*/ 2147483647 w 118"/>
              <a:gd name="T49" fmla="*/ 2147483647 h 162"/>
              <a:gd name="T50" fmla="*/ 2147483647 w 118"/>
              <a:gd name="T51" fmla="*/ 2147483647 h 162"/>
              <a:gd name="T52" fmla="*/ 2147483647 w 118"/>
              <a:gd name="T53" fmla="*/ 2147483647 h 162"/>
              <a:gd name="T54" fmla="*/ 2147483647 w 118"/>
              <a:gd name="T55" fmla="*/ 2147483647 h 162"/>
              <a:gd name="T56" fmla="*/ 2147483647 w 118"/>
              <a:gd name="T57" fmla="*/ 2147483647 h 162"/>
              <a:gd name="T58" fmla="*/ 2147483647 w 118"/>
              <a:gd name="T59" fmla="*/ 2147483647 h 162"/>
              <a:gd name="T60" fmla="*/ 2147483647 w 118"/>
              <a:gd name="T61" fmla="*/ 2147483647 h 162"/>
              <a:gd name="T62" fmla="*/ 2147483647 w 118"/>
              <a:gd name="T63" fmla="*/ 2147483647 h 162"/>
              <a:gd name="T64" fmla="*/ 2147483647 w 118"/>
              <a:gd name="T65" fmla="*/ 2147483647 h 162"/>
              <a:gd name="T66" fmla="*/ 2147483647 w 118"/>
              <a:gd name="T67" fmla="*/ 2147483647 h 162"/>
              <a:gd name="T68" fmla="*/ 2147483647 w 118"/>
              <a:gd name="T69" fmla="*/ 2147483647 h 162"/>
              <a:gd name="T70" fmla="*/ 2147483647 w 118"/>
              <a:gd name="T71" fmla="*/ 2147483647 h 162"/>
              <a:gd name="T72" fmla="*/ 2147483647 w 118"/>
              <a:gd name="T73" fmla="*/ 2147483647 h 162"/>
              <a:gd name="T74" fmla="*/ 2147483647 w 118"/>
              <a:gd name="T75" fmla="*/ 2147483647 h 162"/>
              <a:gd name="T76" fmla="*/ 2147483647 w 118"/>
              <a:gd name="T77" fmla="*/ 2147483647 h 162"/>
              <a:gd name="T78" fmla="*/ 2147483647 w 118"/>
              <a:gd name="T79" fmla="*/ 2147483647 h 162"/>
              <a:gd name="T80" fmla="*/ 2147483647 w 118"/>
              <a:gd name="T81" fmla="*/ 2147483647 h 162"/>
              <a:gd name="T82" fmla="*/ 2147483647 w 118"/>
              <a:gd name="T83" fmla="*/ 2147483647 h 162"/>
              <a:gd name="T84" fmla="*/ 2147483647 w 118"/>
              <a:gd name="T85" fmla="*/ 2147483647 h 162"/>
              <a:gd name="T86" fmla="*/ 2147483647 w 118"/>
              <a:gd name="T87" fmla="*/ 2147483647 h 162"/>
              <a:gd name="T88" fmla="*/ 2147483647 w 118"/>
              <a:gd name="T89" fmla="*/ 2147483647 h 162"/>
              <a:gd name="T90" fmla="*/ 2147483647 w 118"/>
              <a:gd name="T91" fmla="*/ 2147483647 h 162"/>
              <a:gd name="T92" fmla="*/ 2147483647 w 118"/>
              <a:gd name="T93" fmla="*/ 2147483647 h 1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8" h="162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5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6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avLst/>
            <a:gdLst>
              <a:gd name="T0" fmla="*/ 2147483647 w 186"/>
              <a:gd name="T1" fmla="*/ 2147483647 h 138"/>
              <a:gd name="T2" fmla="*/ 2147483647 w 186"/>
              <a:gd name="T3" fmla="*/ 2147483647 h 138"/>
              <a:gd name="T4" fmla="*/ 2147483647 w 186"/>
              <a:gd name="T5" fmla="*/ 2147483647 h 138"/>
              <a:gd name="T6" fmla="*/ 2147483647 w 186"/>
              <a:gd name="T7" fmla="*/ 2147483647 h 138"/>
              <a:gd name="T8" fmla="*/ 2147483647 w 186"/>
              <a:gd name="T9" fmla="*/ 2147483647 h 138"/>
              <a:gd name="T10" fmla="*/ 2147483647 w 186"/>
              <a:gd name="T11" fmla="*/ 2147483647 h 138"/>
              <a:gd name="T12" fmla="*/ 2147483647 w 186"/>
              <a:gd name="T13" fmla="*/ 0 h 138"/>
              <a:gd name="T14" fmla="*/ 2147483647 w 186"/>
              <a:gd name="T15" fmla="*/ 2147483647 h 138"/>
              <a:gd name="T16" fmla="*/ 2147483647 w 186"/>
              <a:gd name="T17" fmla="*/ 2147483647 h 138"/>
              <a:gd name="T18" fmla="*/ 2147483647 w 186"/>
              <a:gd name="T19" fmla="*/ 2147483647 h 138"/>
              <a:gd name="T20" fmla="*/ 2147483647 w 186"/>
              <a:gd name="T21" fmla="*/ 2147483647 h 138"/>
              <a:gd name="T22" fmla="*/ 2147483647 w 186"/>
              <a:gd name="T23" fmla="*/ 2147483647 h 138"/>
              <a:gd name="T24" fmla="*/ 0 w 186"/>
              <a:gd name="T25" fmla="*/ 2147483647 h 138"/>
              <a:gd name="T26" fmla="*/ 2147483647 w 186"/>
              <a:gd name="T27" fmla="*/ 2147483647 h 138"/>
              <a:gd name="T28" fmla="*/ 2147483647 w 186"/>
              <a:gd name="T29" fmla="*/ 2147483647 h 138"/>
              <a:gd name="T30" fmla="*/ 2147483647 w 186"/>
              <a:gd name="T31" fmla="*/ 2147483647 h 138"/>
              <a:gd name="T32" fmla="*/ 2147483647 w 186"/>
              <a:gd name="T33" fmla="*/ 2147483647 h 138"/>
              <a:gd name="T34" fmla="*/ 2147483647 w 186"/>
              <a:gd name="T35" fmla="*/ 2147483647 h 138"/>
              <a:gd name="T36" fmla="*/ 2147483647 w 186"/>
              <a:gd name="T37" fmla="*/ 2147483647 h 138"/>
              <a:gd name="T38" fmla="*/ 2147483647 w 186"/>
              <a:gd name="T39" fmla="*/ 2147483647 h 138"/>
              <a:gd name="T40" fmla="*/ 2147483647 w 186"/>
              <a:gd name="T41" fmla="*/ 2147483647 h 138"/>
              <a:gd name="T42" fmla="*/ 2147483647 w 186"/>
              <a:gd name="T43" fmla="*/ 2147483647 h 138"/>
              <a:gd name="T44" fmla="*/ 2147483647 w 186"/>
              <a:gd name="T45" fmla="*/ 2147483647 h 138"/>
              <a:gd name="T46" fmla="*/ 2147483647 w 186"/>
              <a:gd name="T47" fmla="*/ 2147483647 h 138"/>
              <a:gd name="T48" fmla="*/ 2147483647 w 186"/>
              <a:gd name="T49" fmla="*/ 2147483647 h 138"/>
              <a:gd name="T50" fmla="*/ 2147483647 w 186"/>
              <a:gd name="T51" fmla="*/ 2147483647 h 138"/>
              <a:gd name="T52" fmla="*/ 2147483647 w 186"/>
              <a:gd name="T53" fmla="*/ 2147483647 h 138"/>
              <a:gd name="T54" fmla="*/ 2147483647 w 186"/>
              <a:gd name="T55" fmla="*/ 2147483647 h 138"/>
              <a:gd name="T56" fmla="*/ 2147483647 w 186"/>
              <a:gd name="T57" fmla="*/ 2147483647 h 138"/>
              <a:gd name="T58" fmla="*/ 2147483647 w 186"/>
              <a:gd name="T59" fmla="*/ 2147483647 h 138"/>
              <a:gd name="T60" fmla="*/ 2147483647 w 186"/>
              <a:gd name="T61" fmla="*/ 2147483647 h 138"/>
              <a:gd name="T62" fmla="*/ 2147483647 w 186"/>
              <a:gd name="T63" fmla="*/ 2147483647 h 138"/>
              <a:gd name="T64" fmla="*/ 2147483647 w 186"/>
              <a:gd name="T65" fmla="*/ 2147483647 h 138"/>
              <a:gd name="T66" fmla="*/ 2147483647 w 186"/>
              <a:gd name="T67" fmla="*/ 2147483647 h 138"/>
              <a:gd name="T68" fmla="*/ 2147483647 w 186"/>
              <a:gd name="T69" fmla="*/ 2147483647 h 138"/>
              <a:gd name="T70" fmla="*/ 2147483647 w 186"/>
              <a:gd name="T71" fmla="*/ 2147483647 h 138"/>
              <a:gd name="T72" fmla="*/ 2147483647 w 186"/>
              <a:gd name="T73" fmla="*/ 2147483647 h 138"/>
              <a:gd name="T74" fmla="*/ 2147483647 w 186"/>
              <a:gd name="T75" fmla="*/ 2147483647 h 138"/>
              <a:gd name="T76" fmla="*/ 2147483647 w 186"/>
              <a:gd name="T77" fmla="*/ 2147483647 h 138"/>
              <a:gd name="T78" fmla="*/ 2147483647 w 186"/>
              <a:gd name="T79" fmla="*/ 2147483647 h 138"/>
              <a:gd name="T80" fmla="*/ 2147483647 w 186"/>
              <a:gd name="T81" fmla="*/ 2147483647 h 138"/>
              <a:gd name="T82" fmla="*/ 2147483647 w 186"/>
              <a:gd name="T83" fmla="*/ 2147483647 h 138"/>
              <a:gd name="T84" fmla="*/ 2147483647 w 186"/>
              <a:gd name="T85" fmla="*/ 2147483647 h 138"/>
              <a:gd name="T86" fmla="*/ 2147483647 w 186"/>
              <a:gd name="T87" fmla="*/ 2147483647 h 138"/>
              <a:gd name="T88" fmla="*/ 2147483647 w 186"/>
              <a:gd name="T89" fmla="*/ 2147483647 h 138"/>
              <a:gd name="T90" fmla="*/ 2147483647 w 186"/>
              <a:gd name="T91" fmla="*/ 2147483647 h 138"/>
              <a:gd name="T92" fmla="*/ 2147483647 w 186"/>
              <a:gd name="T93" fmla="*/ 2147483647 h 138"/>
              <a:gd name="T94" fmla="*/ 2147483647 w 186"/>
              <a:gd name="T95" fmla="*/ 2147483647 h 138"/>
              <a:gd name="T96" fmla="*/ 2147483647 w 186"/>
              <a:gd name="T97" fmla="*/ 2147483647 h 138"/>
              <a:gd name="T98" fmla="*/ 2147483647 w 186"/>
              <a:gd name="T99" fmla="*/ 2147483647 h 138"/>
              <a:gd name="T100" fmla="*/ 2147483647 w 186"/>
              <a:gd name="T101" fmla="*/ 2147483647 h 1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6" h="138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7" name="Freeform 194"/>
          <p:cNvSpPr>
            <a:spLocks/>
          </p:cNvSpPr>
          <p:nvPr/>
        </p:nvSpPr>
        <p:spPr bwMode="auto">
          <a:xfrm>
            <a:off x="9294813" y="6242050"/>
            <a:ext cx="492125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8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avLst/>
            <a:gdLst>
              <a:gd name="T0" fmla="*/ 2147483647 w 160"/>
              <a:gd name="T1" fmla="*/ 2147483647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0 h 134"/>
              <a:gd name="T16" fmla="*/ 2147483647 w 160"/>
              <a:gd name="T17" fmla="*/ 2147483647 h 134"/>
              <a:gd name="T18" fmla="*/ 2147483647 w 160"/>
              <a:gd name="T19" fmla="*/ 2147483647 h 134"/>
              <a:gd name="T20" fmla="*/ 2147483647 w 160"/>
              <a:gd name="T21" fmla="*/ 2147483647 h 134"/>
              <a:gd name="T22" fmla="*/ 2147483647 w 160"/>
              <a:gd name="T23" fmla="*/ 0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2147483647 w 160"/>
              <a:gd name="T99" fmla="*/ 2147483647 h 134"/>
              <a:gd name="T100" fmla="*/ 0 w 160"/>
              <a:gd name="T101" fmla="*/ 2147483647 h 134"/>
              <a:gd name="T102" fmla="*/ 2147483647 w 160"/>
              <a:gd name="T103" fmla="*/ 2147483647 h 134"/>
              <a:gd name="T104" fmla="*/ 2147483647 w 160"/>
              <a:gd name="T105" fmla="*/ 2147483647 h 134"/>
              <a:gd name="T106" fmla="*/ 2147483647 w 160"/>
              <a:gd name="T107" fmla="*/ 2147483647 h 134"/>
              <a:gd name="T108" fmla="*/ 0 w 160"/>
              <a:gd name="T109" fmla="*/ 2147483647 h 1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4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9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0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1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avLst/>
            <a:gdLst>
              <a:gd name="T0" fmla="*/ 2147483647 w 190"/>
              <a:gd name="T1" fmla="*/ 2147483647 h 188"/>
              <a:gd name="T2" fmla="*/ 2147483647 w 190"/>
              <a:gd name="T3" fmla="*/ 2147483647 h 188"/>
              <a:gd name="T4" fmla="*/ 2147483647 w 190"/>
              <a:gd name="T5" fmla="*/ 2147483647 h 188"/>
              <a:gd name="T6" fmla="*/ 2147483647 w 190"/>
              <a:gd name="T7" fmla="*/ 2147483647 h 188"/>
              <a:gd name="T8" fmla="*/ 2147483647 w 190"/>
              <a:gd name="T9" fmla="*/ 2147483647 h 188"/>
              <a:gd name="T10" fmla="*/ 2147483647 w 190"/>
              <a:gd name="T11" fmla="*/ 2147483647 h 188"/>
              <a:gd name="T12" fmla="*/ 2147483647 w 190"/>
              <a:gd name="T13" fmla="*/ 2147483647 h 188"/>
              <a:gd name="T14" fmla="*/ 2147483647 w 190"/>
              <a:gd name="T15" fmla="*/ 2147483647 h 188"/>
              <a:gd name="T16" fmla="*/ 2147483647 w 190"/>
              <a:gd name="T17" fmla="*/ 2147483647 h 188"/>
              <a:gd name="T18" fmla="*/ 2147483647 w 190"/>
              <a:gd name="T19" fmla="*/ 2147483647 h 188"/>
              <a:gd name="T20" fmla="*/ 2147483647 w 190"/>
              <a:gd name="T21" fmla="*/ 2147483647 h 188"/>
              <a:gd name="T22" fmla="*/ 2147483647 w 190"/>
              <a:gd name="T23" fmla="*/ 2147483647 h 188"/>
              <a:gd name="T24" fmla="*/ 2147483647 w 190"/>
              <a:gd name="T25" fmla="*/ 2147483647 h 188"/>
              <a:gd name="T26" fmla="*/ 2147483647 w 190"/>
              <a:gd name="T27" fmla="*/ 2147483647 h 188"/>
              <a:gd name="T28" fmla="*/ 2147483647 w 190"/>
              <a:gd name="T29" fmla="*/ 2147483647 h 188"/>
              <a:gd name="T30" fmla="*/ 2147483647 w 190"/>
              <a:gd name="T31" fmla="*/ 2147483647 h 188"/>
              <a:gd name="T32" fmla="*/ 2147483647 w 190"/>
              <a:gd name="T33" fmla="*/ 2147483647 h 188"/>
              <a:gd name="T34" fmla="*/ 2147483647 w 190"/>
              <a:gd name="T35" fmla="*/ 0 h 188"/>
              <a:gd name="T36" fmla="*/ 2147483647 w 190"/>
              <a:gd name="T37" fmla="*/ 0 h 188"/>
              <a:gd name="T38" fmla="*/ 2147483647 w 190"/>
              <a:gd name="T39" fmla="*/ 2147483647 h 188"/>
              <a:gd name="T40" fmla="*/ 2147483647 w 190"/>
              <a:gd name="T41" fmla="*/ 2147483647 h 188"/>
              <a:gd name="T42" fmla="*/ 2147483647 w 190"/>
              <a:gd name="T43" fmla="*/ 2147483647 h 188"/>
              <a:gd name="T44" fmla="*/ 2147483647 w 190"/>
              <a:gd name="T45" fmla="*/ 0 h 188"/>
              <a:gd name="T46" fmla="*/ 2147483647 w 190"/>
              <a:gd name="T47" fmla="*/ 2147483647 h 188"/>
              <a:gd name="T48" fmla="*/ 2147483647 w 190"/>
              <a:gd name="T49" fmla="*/ 2147483647 h 188"/>
              <a:gd name="T50" fmla="*/ 0 w 190"/>
              <a:gd name="T51" fmla="*/ 2147483647 h 188"/>
              <a:gd name="T52" fmla="*/ 2147483647 w 190"/>
              <a:gd name="T53" fmla="*/ 2147483647 h 188"/>
              <a:gd name="T54" fmla="*/ 2147483647 w 190"/>
              <a:gd name="T55" fmla="*/ 2147483647 h 188"/>
              <a:gd name="T56" fmla="*/ 2147483647 w 190"/>
              <a:gd name="T57" fmla="*/ 2147483647 h 188"/>
              <a:gd name="T58" fmla="*/ 2147483647 w 190"/>
              <a:gd name="T59" fmla="*/ 2147483647 h 188"/>
              <a:gd name="T60" fmla="*/ 2147483647 w 190"/>
              <a:gd name="T61" fmla="*/ 2147483647 h 188"/>
              <a:gd name="T62" fmla="*/ 2147483647 w 190"/>
              <a:gd name="T63" fmla="*/ 2147483647 h 188"/>
              <a:gd name="T64" fmla="*/ 2147483647 w 190"/>
              <a:gd name="T65" fmla="*/ 2147483647 h 188"/>
              <a:gd name="T66" fmla="*/ 2147483647 w 190"/>
              <a:gd name="T67" fmla="*/ 2147483647 h 188"/>
              <a:gd name="T68" fmla="*/ 2147483647 w 190"/>
              <a:gd name="T69" fmla="*/ 2147483647 h 188"/>
              <a:gd name="T70" fmla="*/ 2147483647 w 190"/>
              <a:gd name="T71" fmla="*/ 2147483647 h 188"/>
              <a:gd name="T72" fmla="*/ 2147483647 w 190"/>
              <a:gd name="T73" fmla="*/ 2147483647 h 188"/>
              <a:gd name="T74" fmla="*/ 2147483647 w 190"/>
              <a:gd name="T75" fmla="*/ 2147483647 h 188"/>
              <a:gd name="T76" fmla="*/ 2147483647 w 190"/>
              <a:gd name="T77" fmla="*/ 2147483647 h 188"/>
              <a:gd name="T78" fmla="*/ 2147483647 w 190"/>
              <a:gd name="T79" fmla="*/ 2147483647 h 188"/>
              <a:gd name="T80" fmla="*/ 2147483647 w 190"/>
              <a:gd name="T81" fmla="*/ 2147483647 h 188"/>
              <a:gd name="T82" fmla="*/ 2147483647 w 190"/>
              <a:gd name="T83" fmla="*/ 2147483647 h 188"/>
              <a:gd name="T84" fmla="*/ 2147483647 w 190"/>
              <a:gd name="T85" fmla="*/ 2147483647 h 188"/>
              <a:gd name="T86" fmla="*/ 2147483647 w 190"/>
              <a:gd name="T87" fmla="*/ 2147483647 h 188"/>
              <a:gd name="T88" fmla="*/ 2147483647 w 190"/>
              <a:gd name="T89" fmla="*/ 2147483647 h 188"/>
              <a:gd name="T90" fmla="*/ 2147483647 w 190"/>
              <a:gd name="T91" fmla="*/ 2147483647 h 188"/>
              <a:gd name="T92" fmla="*/ 2147483647 w 190"/>
              <a:gd name="T93" fmla="*/ 2147483647 h 188"/>
              <a:gd name="T94" fmla="*/ 2147483647 w 190"/>
              <a:gd name="T95" fmla="*/ 2147483647 h 188"/>
              <a:gd name="T96" fmla="*/ 2147483647 w 190"/>
              <a:gd name="T97" fmla="*/ 2147483647 h 188"/>
              <a:gd name="T98" fmla="*/ 2147483647 w 190"/>
              <a:gd name="T99" fmla="*/ 2147483647 h 188"/>
              <a:gd name="T100" fmla="*/ 2147483647 w 190"/>
              <a:gd name="T101" fmla="*/ 2147483647 h 188"/>
              <a:gd name="T102" fmla="*/ 2147483647 w 190"/>
              <a:gd name="T103" fmla="*/ 2147483647 h 188"/>
              <a:gd name="T104" fmla="*/ 2147483647 w 190"/>
              <a:gd name="T105" fmla="*/ 2147483647 h 188"/>
              <a:gd name="T106" fmla="*/ 2147483647 w 190"/>
              <a:gd name="T107" fmla="*/ 2147483647 h 188"/>
              <a:gd name="T108" fmla="*/ 2147483647 w 190"/>
              <a:gd name="T109" fmla="*/ 2147483647 h 188"/>
              <a:gd name="T110" fmla="*/ 2147483647 w 190"/>
              <a:gd name="T111" fmla="*/ 2147483647 h 188"/>
              <a:gd name="T112" fmla="*/ 2147483647 w 190"/>
              <a:gd name="T113" fmla="*/ 2147483647 h 188"/>
              <a:gd name="T114" fmla="*/ 2147483647 w 190"/>
              <a:gd name="T115" fmla="*/ 2147483647 h 188"/>
              <a:gd name="T116" fmla="*/ 2147483647 w 190"/>
              <a:gd name="T117" fmla="*/ 2147483647 h 188"/>
              <a:gd name="T118" fmla="*/ 2147483647 w 190"/>
              <a:gd name="T119" fmla="*/ 2147483647 h 1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0" h="188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2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2147483647 w 156"/>
              <a:gd name="T43" fmla="*/ 2147483647 h 156"/>
              <a:gd name="T44" fmla="*/ 2147483647 w 156"/>
              <a:gd name="T45" fmla="*/ 2147483647 h 156"/>
              <a:gd name="T46" fmla="*/ 2147483647 w 156"/>
              <a:gd name="T47" fmla="*/ 2147483647 h 156"/>
              <a:gd name="T48" fmla="*/ 2147483647 w 156"/>
              <a:gd name="T49" fmla="*/ 2147483647 h 156"/>
              <a:gd name="T50" fmla="*/ 2147483647 w 156"/>
              <a:gd name="T51" fmla="*/ 2147483647 h 156"/>
              <a:gd name="T52" fmla="*/ 2147483647 w 156"/>
              <a:gd name="T53" fmla="*/ 2147483647 h 156"/>
              <a:gd name="T54" fmla="*/ 2147483647 w 156"/>
              <a:gd name="T55" fmla="*/ 2147483647 h 156"/>
              <a:gd name="T56" fmla="*/ 2147483647 w 156"/>
              <a:gd name="T57" fmla="*/ 2147483647 h 156"/>
              <a:gd name="T58" fmla="*/ 2147483647 w 156"/>
              <a:gd name="T59" fmla="*/ 2147483647 h 156"/>
              <a:gd name="T60" fmla="*/ 2147483647 w 156"/>
              <a:gd name="T61" fmla="*/ 2147483647 h 156"/>
              <a:gd name="T62" fmla="*/ 2147483647 w 156"/>
              <a:gd name="T63" fmla="*/ 2147483647 h 156"/>
              <a:gd name="T64" fmla="*/ 2147483647 w 156"/>
              <a:gd name="T65" fmla="*/ 2147483647 h 156"/>
              <a:gd name="T66" fmla="*/ 2147483647 w 156"/>
              <a:gd name="T67" fmla="*/ 2147483647 h 156"/>
              <a:gd name="T68" fmla="*/ 2147483647 w 156"/>
              <a:gd name="T69" fmla="*/ 2147483647 h 156"/>
              <a:gd name="T70" fmla="*/ 2147483647 w 156"/>
              <a:gd name="T71" fmla="*/ 2147483647 h 156"/>
              <a:gd name="T72" fmla="*/ 2147483647 w 156"/>
              <a:gd name="T73" fmla="*/ 2147483647 h 156"/>
              <a:gd name="T74" fmla="*/ 2147483647 w 156"/>
              <a:gd name="T75" fmla="*/ 2147483647 h 156"/>
              <a:gd name="T76" fmla="*/ 2147483647 w 156"/>
              <a:gd name="T77" fmla="*/ 2147483647 h 156"/>
              <a:gd name="T78" fmla="*/ 2147483647 w 156"/>
              <a:gd name="T79" fmla="*/ 2147483647 h 156"/>
              <a:gd name="T80" fmla="*/ 2147483647 w 156"/>
              <a:gd name="T81" fmla="*/ 2147483647 h 156"/>
              <a:gd name="T82" fmla="*/ 2147483647 w 156"/>
              <a:gd name="T83" fmla="*/ 2147483647 h 156"/>
              <a:gd name="T84" fmla="*/ 2147483647 w 156"/>
              <a:gd name="T85" fmla="*/ 2147483647 h 156"/>
              <a:gd name="T86" fmla="*/ 2147483647 w 156"/>
              <a:gd name="T87" fmla="*/ 2147483647 h 156"/>
              <a:gd name="T88" fmla="*/ 2147483647 w 156"/>
              <a:gd name="T89" fmla="*/ 2147483647 h 156"/>
              <a:gd name="T90" fmla="*/ 2147483647 w 156"/>
              <a:gd name="T91" fmla="*/ 2147483647 h 156"/>
              <a:gd name="T92" fmla="*/ 2147483647 w 156"/>
              <a:gd name="T93" fmla="*/ 2147483647 h 156"/>
              <a:gd name="T94" fmla="*/ 2147483647 w 156"/>
              <a:gd name="T95" fmla="*/ 2147483647 h 156"/>
              <a:gd name="T96" fmla="*/ 2147483647 w 156"/>
              <a:gd name="T97" fmla="*/ 2147483647 h 156"/>
              <a:gd name="T98" fmla="*/ 2147483647 w 156"/>
              <a:gd name="T99" fmla="*/ 2147483647 h 156"/>
              <a:gd name="T100" fmla="*/ 2147483647 w 156"/>
              <a:gd name="T101" fmla="*/ 2147483647 h 156"/>
              <a:gd name="T102" fmla="*/ 2147483647 w 156"/>
              <a:gd name="T103" fmla="*/ 2147483647 h 156"/>
              <a:gd name="T104" fmla="*/ 2147483647 w 156"/>
              <a:gd name="T105" fmla="*/ 2147483647 h 156"/>
              <a:gd name="T106" fmla="*/ 2147483647 w 156"/>
              <a:gd name="T107" fmla="*/ 2147483647 h 156"/>
              <a:gd name="T108" fmla="*/ 2147483647 w 156"/>
              <a:gd name="T109" fmla="*/ 2147483647 h 156"/>
              <a:gd name="T110" fmla="*/ 2147483647 w 156"/>
              <a:gd name="T111" fmla="*/ 2147483647 h 156"/>
              <a:gd name="T112" fmla="*/ 2147483647 w 156"/>
              <a:gd name="T113" fmla="*/ 2147483647 h 156"/>
              <a:gd name="T114" fmla="*/ 2147483647 w 156"/>
              <a:gd name="T115" fmla="*/ 2147483647 h 156"/>
              <a:gd name="T116" fmla="*/ 2147483647 w 156"/>
              <a:gd name="T117" fmla="*/ 2147483647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6" h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3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avLst/>
            <a:gdLst>
              <a:gd name="T0" fmla="*/ 2147483647 w 194"/>
              <a:gd name="T1" fmla="*/ 2147483647 h 192"/>
              <a:gd name="T2" fmla="*/ 2147483647 w 194"/>
              <a:gd name="T3" fmla="*/ 2147483647 h 192"/>
              <a:gd name="T4" fmla="*/ 2147483647 w 194"/>
              <a:gd name="T5" fmla="*/ 2147483647 h 192"/>
              <a:gd name="T6" fmla="*/ 2147483647 w 194"/>
              <a:gd name="T7" fmla="*/ 2147483647 h 192"/>
              <a:gd name="T8" fmla="*/ 2147483647 w 194"/>
              <a:gd name="T9" fmla="*/ 0 h 192"/>
              <a:gd name="T10" fmla="*/ 2147483647 w 194"/>
              <a:gd name="T11" fmla="*/ 2147483647 h 192"/>
              <a:gd name="T12" fmla="*/ 2147483647 w 194"/>
              <a:gd name="T13" fmla="*/ 0 h 192"/>
              <a:gd name="T14" fmla="*/ 2147483647 w 194"/>
              <a:gd name="T15" fmla="*/ 2147483647 h 192"/>
              <a:gd name="T16" fmla="*/ 2147483647 w 194"/>
              <a:gd name="T17" fmla="*/ 2147483647 h 192"/>
              <a:gd name="T18" fmla="*/ 2147483647 w 194"/>
              <a:gd name="T19" fmla="*/ 2147483647 h 192"/>
              <a:gd name="T20" fmla="*/ 2147483647 w 194"/>
              <a:gd name="T21" fmla="*/ 2147483647 h 192"/>
              <a:gd name="T22" fmla="*/ 2147483647 w 194"/>
              <a:gd name="T23" fmla="*/ 2147483647 h 192"/>
              <a:gd name="T24" fmla="*/ 2147483647 w 194"/>
              <a:gd name="T25" fmla="*/ 2147483647 h 192"/>
              <a:gd name="T26" fmla="*/ 2147483647 w 194"/>
              <a:gd name="T27" fmla="*/ 2147483647 h 192"/>
              <a:gd name="T28" fmla="*/ 2147483647 w 194"/>
              <a:gd name="T29" fmla="*/ 2147483647 h 192"/>
              <a:gd name="T30" fmla="*/ 2147483647 w 194"/>
              <a:gd name="T31" fmla="*/ 2147483647 h 192"/>
              <a:gd name="T32" fmla="*/ 2147483647 w 194"/>
              <a:gd name="T33" fmla="*/ 2147483647 h 192"/>
              <a:gd name="T34" fmla="*/ 2147483647 w 194"/>
              <a:gd name="T35" fmla="*/ 2147483647 h 192"/>
              <a:gd name="T36" fmla="*/ 2147483647 w 194"/>
              <a:gd name="T37" fmla="*/ 2147483647 h 192"/>
              <a:gd name="T38" fmla="*/ 2147483647 w 194"/>
              <a:gd name="T39" fmla="*/ 2147483647 h 192"/>
              <a:gd name="T40" fmla="*/ 2147483647 w 194"/>
              <a:gd name="T41" fmla="*/ 2147483647 h 192"/>
              <a:gd name="T42" fmla="*/ 2147483647 w 194"/>
              <a:gd name="T43" fmla="*/ 2147483647 h 192"/>
              <a:gd name="T44" fmla="*/ 2147483647 w 194"/>
              <a:gd name="T45" fmla="*/ 2147483647 h 192"/>
              <a:gd name="T46" fmla="*/ 2147483647 w 194"/>
              <a:gd name="T47" fmla="*/ 2147483647 h 192"/>
              <a:gd name="T48" fmla="*/ 2147483647 w 194"/>
              <a:gd name="T49" fmla="*/ 2147483647 h 192"/>
              <a:gd name="T50" fmla="*/ 2147483647 w 194"/>
              <a:gd name="T51" fmla="*/ 2147483647 h 192"/>
              <a:gd name="T52" fmla="*/ 2147483647 w 194"/>
              <a:gd name="T53" fmla="*/ 2147483647 h 192"/>
              <a:gd name="T54" fmla="*/ 2147483647 w 194"/>
              <a:gd name="T55" fmla="*/ 2147483647 h 192"/>
              <a:gd name="T56" fmla="*/ 2147483647 w 194"/>
              <a:gd name="T57" fmla="*/ 2147483647 h 192"/>
              <a:gd name="T58" fmla="*/ 2147483647 w 194"/>
              <a:gd name="T59" fmla="*/ 2147483647 h 192"/>
              <a:gd name="T60" fmla="*/ 2147483647 w 194"/>
              <a:gd name="T61" fmla="*/ 2147483647 h 192"/>
              <a:gd name="T62" fmla="*/ 2147483647 w 194"/>
              <a:gd name="T63" fmla="*/ 2147483647 h 192"/>
              <a:gd name="T64" fmla="*/ 2147483647 w 194"/>
              <a:gd name="T65" fmla="*/ 2147483647 h 192"/>
              <a:gd name="T66" fmla="*/ 2147483647 w 194"/>
              <a:gd name="T67" fmla="*/ 2147483647 h 192"/>
              <a:gd name="T68" fmla="*/ 2147483647 w 194"/>
              <a:gd name="T69" fmla="*/ 2147483647 h 192"/>
              <a:gd name="T70" fmla="*/ 2147483647 w 194"/>
              <a:gd name="T71" fmla="*/ 2147483647 h 192"/>
              <a:gd name="T72" fmla="*/ 2147483647 w 194"/>
              <a:gd name="T73" fmla="*/ 2147483647 h 192"/>
              <a:gd name="T74" fmla="*/ 2147483647 w 194"/>
              <a:gd name="T75" fmla="*/ 2147483647 h 192"/>
              <a:gd name="T76" fmla="*/ 2147483647 w 194"/>
              <a:gd name="T77" fmla="*/ 2147483647 h 192"/>
              <a:gd name="T78" fmla="*/ 2147483647 w 194"/>
              <a:gd name="T79" fmla="*/ 2147483647 h 192"/>
              <a:gd name="T80" fmla="*/ 2147483647 w 194"/>
              <a:gd name="T81" fmla="*/ 2147483647 h 192"/>
              <a:gd name="T82" fmla="*/ 2147483647 w 194"/>
              <a:gd name="T83" fmla="*/ 2147483647 h 192"/>
              <a:gd name="T84" fmla="*/ 2147483647 w 194"/>
              <a:gd name="T85" fmla="*/ 2147483647 h 192"/>
              <a:gd name="T86" fmla="*/ 2147483647 w 194"/>
              <a:gd name="T87" fmla="*/ 2147483647 h 192"/>
              <a:gd name="T88" fmla="*/ 2147483647 w 194"/>
              <a:gd name="T89" fmla="*/ 2147483647 h 192"/>
              <a:gd name="T90" fmla="*/ 2147483647 w 194"/>
              <a:gd name="T91" fmla="*/ 2147483647 h 192"/>
              <a:gd name="T92" fmla="*/ 2147483647 w 194"/>
              <a:gd name="T93" fmla="*/ 2147483647 h 192"/>
              <a:gd name="T94" fmla="*/ 2147483647 w 194"/>
              <a:gd name="T95" fmla="*/ 2147483647 h 192"/>
              <a:gd name="T96" fmla="*/ 2147483647 w 194"/>
              <a:gd name="T97" fmla="*/ 2147483647 h 192"/>
              <a:gd name="T98" fmla="*/ 2147483647 w 194"/>
              <a:gd name="T99" fmla="*/ 2147483647 h 192"/>
              <a:gd name="T100" fmla="*/ 2147483647 w 194"/>
              <a:gd name="T101" fmla="*/ 2147483647 h 192"/>
              <a:gd name="T102" fmla="*/ 2147483647 w 194"/>
              <a:gd name="T103" fmla="*/ 2147483647 h 192"/>
              <a:gd name="T104" fmla="*/ 2147483647 w 194"/>
              <a:gd name="T105" fmla="*/ 2147483647 h 192"/>
              <a:gd name="T106" fmla="*/ 2147483647 w 194"/>
              <a:gd name="T107" fmla="*/ 2147483647 h 192"/>
              <a:gd name="T108" fmla="*/ 2147483647 w 194"/>
              <a:gd name="T109" fmla="*/ 2147483647 h 192"/>
              <a:gd name="T110" fmla="*/ 2147483647 w 194"/>
              <a:gd name="T111" fmla="*/ 2147483647 h 192"/>
              <a:gd name="T112" fmla="*/ 2147483647 w 194"/>
              <a:gd name="T113" fmla="*/ 2147483647 h 192"/>
              <a:gd name="T114" fmla="*/ 2147483647 w 194"/>
              <a:gd name="T115" fmla="*/ 2147483647 h 192"/>
              <a:gd name="T116" fmla="*/ 2147483647 w 194"/>
              <a:gd name="T117" fmla="*/ 2147483647 h 192"/>
              <a:gd name="T118" fmla="*/ 2147483647 w 194"/>
              <a:gd name="T119" fmla="*/ 2147483647 h 1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4" h="192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4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avLst/>
            <a:gdLst>
              <a:gd name="T0" fmla="*/ 2147483647 w 168"/>
              <a:gd name="T1" fmla="*/ 2147483647 h 130"/>
              <a:gd name="T2" fmla="*/ 2147483647 w 168"/>
              <a:gd name="T3" fmla="*/ 2147483647 h 130"/>
              <a:gd name="T4" fmla="*/ 2147483647 w 168"/>
              <a:gd name="T5" fmla="*/ 2147483647 h 130"/>
              <a:gd name="T6" fmla="*/ 2147483647 w 168"/>
              <a:gd name="T7" fmla="*/ 2147483647 h 130"/>
              <a:gd name="T8" fmla="*/ 2147483647 w 168"/>
              <a:gd name="T9" fmla="*/ 2147483647 h 130"/>
              <a:gd name="T10" fmla="*/ 2147483647 w 168"/>
              <a:gd name="T11" fmla="*/ 2147483647 h 130"/>
              <a:gd name="T12" fmla="*/ 2147483647 w 168"/>
              <a:gd name="T13" fmla="*/ 2147483647 h 130"/>
              <a:gd name="T14" fmla="*/ 2147483647 w 168"/>
              <a:gd name="T15" fmla="*/ 2147483647 h 130"/>
              <a:gd name="T16" fmla="*/ 2147483647 w 168"/>
              <a:gd name="T17" fmla="*/ 2147483647 h 130"/>
              <a:gd name="T18" fmla="*/ 2147483647 w 168"/>
              <a:gd name="T19" fmla="*/ 2147483647 h 130"/>
              <a:gd name="T20" fmla="*/ 2147483647 w 168"/>
              <a:gd name="T21" fmla="*/ 2147483647 h 130"/>
              <a:gd name="T22" fmla="*/ 2147483647 w 168"/>
              <a:gd name="T23" fmla="*/ 2147483647 h 130"/>
              <a:gd name="T24" fmla="*/ 2147483647 w 168"/>
              <a:gd name="T25" fmla="*/ 2147483647 h 130"/>
              <a:gd name="T26" fmla="*/ 2147483647 w 168"/>
              <a:gd name="T27" fmla="*/ 2147483647 h 130"/>
              <a:gd name="T28" fmla="*/ 2147483647 w 168"/>
              <a:gd name="T29" fmla="*/ 2147483647 h 130"/>
              <a:gd name="T30" fmla="*/ 2147483647 w 168"/>
              <a:gd name="T31" fmla="*/ 2147483647 h 130"/>
              <a:gd name="T32" fmla="*/ 2147483647 w 168"/>
              <a:gd name="T33" fmla="*/ 2147483647 h 130"/>
              <a:gd name="T34" fmla="*/ 2147483647 w 168"/>
              <a:gd name="T35" fmla="*/ 2147483647 h 130"/>
              <a:gd name="T36" fmla="*/ 2147483647 w 168"/>
              <a:gd name="T37" fmla="*/ 2147483647 h 130"/>
              <a:gd name="T38" fmla="*/ 2147483647 w 168"/>
              <a:gd name="T39" fmla="*/ 2147483647 h 130"/>
              <a:gd name="T40" fmla="*/ 2147483647 w 168"/>
              <a:gd name="T41" fmla="*/ 2147483647 h 130"/>
              <a:gd name="T42" fmla="*/ 2147483647 w 168"/>
              <a:gd name="T43" fmla="*/ 2147483647 h 130"/>
              <a:gd name="T44" fmla="*/ 2147483647 w 168"/>
              <a:gd name="T45" fmla="*/ 2147483647 h 130"/>
              <a:gd name="T46" fmla="*/ 2147483647 w 168"/>
              <a:gd name="T47" fmla="*/ 2147483647 h 130"/>
              <a:gd name="T48" fmla="*/ 2147483647 w 168"/>
              <a:gd name="T49" fmla="*/ 2147483647 h 130"/>
              <a:gd name="T50" fmla="*/ 2147483647 w 168"/>
              <a:gd name="T51" fmla="*/ 0 h 130"/>
              <a:gd name="T52" fmla="*/ 0 w 168"/>
              <a:gd name="T53" fmla="*/ 2147483647 h 130"/>
              <a:gd name="T54" fmla="*/ 0 w 168"/>
              <a:gd name="T55" fmla="*/ 2147483647 h 130"/>
              <a:gd name="T56" fmla="*/ 2147483647 w 168"/>
              <a:gd name="T57" fmla="*/ 2147483647 h 130"/>
              <a:gd name="T58" fmla="*/ 2147483647 w 168"/>
              <a:gd name="T59" fmla="*/ 2147483647 h 130"/>
              <a:gd name="T60" fmla="*/ 2147483647 w 168"/>
              <a:gd name="T61" fmla="*/ 2147483647 h 130"/>
              <a:gd name="T62" fmla="*/ 2147483647 w 168"/>
              <a:gd name="T63" fmla="*/ 2147483647 h 130"/>
              <a:gd name="T64" fmla="*/ 2147483647 w 168"/>
              <a:gd name="T65" fmla="*/ 2147483647 h 130"/>
              <a:gd name="T66" fmla="*/ 2147483647 w 168"/>
              <a:gd name="T67" fmla="*/ 2147483647 h 130"/>
              <a:gd name="T68" fmla="*/ 2147483647 w 168"/>
              <a:gd name="T69" fmla="*/ 2147483647 h 130"/>
              <a:gd name="T70" fmla="*/ 2147483647 w 168"/>
              <a:gd name="T71" fmla="*/ 2147483647 h 130"/>
              <a:gd name="T72" fmla="*/ 2147483647 w 168"/>
              <a:gd name="T73" fmla="*/ 2147483647 h 130"/>
              <a:gd name="T74" fmla="*/ 2147483647 w 168"/>
              <a:gd name="T75" fmla="*/ 2147483647 h 130"/>
              <a:gd name="T76" fmla="*/ 2147483647 w 168"/>
              <a:gd name="T77" fmla="*/ 2147483647 h 130"/>
              <a:gd name="T78" fmla="*/ 2147483647 w 168"/>
              <a:gd name="T79" fmla="*/ 2147483647 h 130"/>
              <a:gd name="T80" fmla="*/ 2147483647 w 168"/>
              <a:gd name="T81" fmla="*/ 2147483647 h 130"/>
              <a:gd name="T82" fmla="*/ 2147483647 w 168"/>
              <a:gd name="T83" fmla="*/ 2147483647 h 130"/>
              <a:gd name="T84" fmla="*/ 2147483647 w 168"/>
              <a:gd name="T85" fmla="*/ 2147483647 h 130"/>
              <a:gd name="T86" fmla="*/ 2147483647 w 168"/>
              <a:gd name="T87" fmla="*/ 2147483647 h 130"/>
              <a:gd name="T88" fmla="*/ 2147483647 w 168"/>
              <a:gd name="T89" fmla="*/ 2147483647 h 130"/>
              <a:gd name="T90" fmla="*/ 2147483647 w 168"/>
              <a:gd name="T91" fmla="*/ 2147483647 h 130"/>
              <a:gd name="T92" fmla="*/ 2147483647 w 168"/>
              <a:gd name="T93" fmla="*/ 2147483647 h 130"/>
              <a:gd name="T94" fmla="*/ 2147483647 w 168"/>
              <a:gd name="T95" fmla="*/ 2147483647 h 130"/>
              <a:gd name="T96" fmla="*/ 2147483647 w 168"/>
              <a:gd name="T97" fmla="*/ 2147483647 h 130"/>
              <a:gd name="T98" fmla="*/ 2147483647 w 168"/>
              <a:gd name="T99" fmla="*/ 2147483647 h 130"/>
              <a:gd name="T100" fmla="*/ 2147483647 w 168"/>
              <a:gd name="T101" fmla="*/ 2147483647 h 130"/>
              <a:gd name="T102" fmla="*/ 2147483647 w 168"/>
              <a:gd name="T103" fmla="*/ 2147483647 h 130"/>
              <a:gd name="T104" fmla="*/ 2147483647 w 168"/>
              <a:gd name="T105" fmla="*/ 2147483647 h 130"/>
              <a:gd name="T106" fmla="*/ 2147483647 w 168"/>
              <a:gd name="T107" fmla="*/ 2147483647 h 130"/>
              <a:gd name="T108" fmla="*/ 2147483647 w 168"/>
              <a:gd name="T109" fmla="*/ 2147483647 h 130"/>
              <a:gd name="T110" fmla="*/ 2147483647 w 168"/>
              <a:gd name="T111" fmla="*/ 2147483647 h 130"/>
              <a:gd name="T112" fmla="*/ 2147483647 w 168"/>
              <a:gd name="T113" fmla="*/ 2147483647 h 130"/>
              <a:gd name="T114" fmla="*/ 2147483647 w 168"/>
              <a:gd name="T115" fmla="*/ 2147483647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30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5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avLst/>
            <a:gdLst>
              <a:gd name="T0" fmla="*/ 0 w 108"/>
              <a:gd name="T1" fmla="*/ 0 h 158"/>
              <a:gd name="T2" fmla="*/ 2147483647 w 108"/>
              <a:gd name="T3" fmla="*/ 0 h 158"/>
              <a:gd name="T4" fmla="*/ 2147483647 w 108"/>
              <a:gd name="T5" fmla="*/ 2147483647 h 158"/>
              <a:gd name="T6" fmla="*/ 2147483647 w 108"/>
              <a:gd name="T7" fmla="*/ 2147483647 h 158"/>
              <a:gd name="T8" fmla="*/ 2147483647 w 108"/>
              <a:gd name="T9" fmla="*/ 2147483647 h 158"/>
              <a:gd name="T10" fmla="*/ 2147483647 w 108"/>
              <a:gd name="T11" fmla="*/ 2147483647 h 158"/>
              <a:gd name="T12" fmla="*/ 2147483647 w 108"/>
              <a:gd name="T13" fmla="*/ 2147483647 h 158"/>
              <a:gd name="T14" fmla="*/ 2147483647 w 108"/>
              <a:gd name="T15" fmla="*/ 2147483647 h 158"/>
              <a:gd name="T16" fmla="*/ 2147483647 w 108"/>
              <a:gd name="T17" fmla="*/ 2147483647 h 158"/>
              <a:gd name="T18" fmla="*/ 2147483647 w 108"/>
              <a:gd name="T19" fmla="*/ 2147483647 h 158"/>
              <a:gd name="T20" fmla="*/ 2147483647 w 108"/>
              <a:gd name="T21" fmla="*/ 2147483647 h 158"/>
              <a:gd name="T22" fmla="*/ 2147483647 w 108"/>
              <a:gd name="T23" fmla="*/ 2147483647 h 158"/>
              <a:gd name="T24" fmla="*/ 2147483647 w 108"/>
              <a:gd name="T25" fmla="*/ 2147483647 h 158"/>
              <a:gd name="T26" fmla="*/ 2147483647 w 108"/>
              <a:gd name="T27" fmla="*/ 2147483647 h 158"/>
              <a:gd name="T28" fmla="*/ 2147483647 w 108"/>
              <a:gd name="T29" fmla="*/ 2147483647 h 158"/>
              <a:gd name="T30" fmla="*/ 2147483647 w 108"/>
              <a:gd name="T31" fmla="*/ 2147483647 h 158"/>
              <a:gd name="T32" fmla="*/ 2147483647 w 108"/>
              <a:gd name="T33" fmla="*/ 2147483647 h 158"/>
              <a:gd name="T34" fmla="*/ 2147483647 w 108"/>
              <a:gd name="T35" fmla="*/ 2147483647 h 158"/>
              <a:gd name="T36" fmla="*/ 2147483647 w 108"/>
              <a:gd name="T37" fmla="*/ 2147483647 h 158"/>
              <a:gd name="T38" fmla="*/ 2147483647 w 108"/>
              <a:gd name="T39" fmla="*/ 2147483647 h 158"/>
              <a:gd name="T40" fmla="*/ 0 w 108"/>
              <a:gd name="T41" fmla="*/ 0 h 158"/>
              <a:gd name="T42" fmla="*/ 0 w 108"/>
              <a:gd name="T43" fmla="*/ 0 h 158"/>
              <a:gd name="T44" fmla="*/ 2147483647 w 108"/>
              <a:gd name="T45" fmla="*/ 2147483647 h 158"/>
              <a:gd name="T46" fmla="*/ 2147483647 w 108"/>
              <a:gd name="T47" fmla="*/ 2147483647 h 158"/>
              <a:gd name="T48" fmla="*/ 2147483647 w 108"/>
              <a:gd name="T49" fmla="*/ 2147483647 h 158"/>
              <a:gd name="T50" fmla="*/ 2147483647 w 108"/>
              <a:gd name="T51" fmla="*/ 2147483647 h 158"/>
              <a:gd name="T52" fmla="*/ 2147483647 w 108"/>
              <a:gd name="T53" fmla="*/ 2147483647 h 158"/>
              <a:gd name="T54" fmla="*/ 2147483647 w 108"/>
              <a:gd name="T55" fmla="*/ 2147483647 h 158"/>
              <a:gd name="T56" fmla="*/ 2147483647 w 108"/>
              <a:gd name="T57" fmla="*/ 2147483647 h 158"/>
              <a:gd name="T58" fmla="*/ 2147483647 w 108"/>
              <a:gd name="T59" fmla="*/ 2147483647 h 158"/>
              <a:gd name="T60" fmla="*/ 2147483647 w 108"/>
              <a:gd name="T61" fmla="*/ 2147483647 h 158"/>
              <a:gd name="T62" fmla="*/ 2147483647 w 108"/>
              <a:gd name="T63" fmla="*/ 2147483647 h 158"/>
              <a:gd name="T64" fmla="*/ 2147483647 w 10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8" h="15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6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avLst/>
            <a:gdLst>
              <a:gd name="T0" fmla="*/ 2147483647 w 120"/>
              <a:gd name="T1" fmla="*/ 2147483647 h 148"/>
              <a:gd name="T2" fmla="*/ 2147483647 w 120"/>
              <a:gd name="T3" fmla="*/ 2147483647 h 148"/>
              <a:gd name="T4" fmla="*/ 2147483647 w 120"/>
              <a:gd name="T5" fmla="*/ 2147483647 h 148"/>
              <a:gd name="T6" fmla="*/ 2147483647 w 120"/>
              <a:gd name="T7" fmla="*/ 2147483647 h 148"/>
              <a:gd name="T8" fmla="*/ 2147483647 w 120"/>
              <a:gd name="T9" fmla="*/ 2147483647 h 148"/>
              <a:gd name="T10" fmla="*/ 2147483647 w 120"/>
              <a:gd name="T11" fmla="*/ 2147483647 h 148"/>
              <a:gd name="T12" fmla="*/ 0 w 120"/>
              <a:gd name="T13" fmla="*/ 2147483647 h 148"/>
              <a:gd name="T14" fmla="*/ 2147483647 w 120"/>
              <a:gd name="T15" fmla="*/ 2147483647 h 148"/>
              <a:gd name="T16" fmla="*/ 2147483647 w 120"/>
              <a:gd name="T17" fmla="*/ 2147483647 h 148"/>
              <a:gd name="T18" fmla="*/ 2147483647 w 120"/>
              <a:gd name="T19" fmla="*/ 2147483647 h 148"/>
              <a:gd name="T20" fmla="*/ 2147483647 w 120"/>
              <a:gd name="T21" fmla="*/ 2147483647 h 148"/>
              <a:gd name="T22" fmla="*/ 2147483647 w 120"/>
              <a:gd name="T23" fmla="*/ 2147483647 h 148"/>
              <a:gd name="T24" fmla="*/ 2147483647 w 120"/>
              <a:gd name="T25" fmla="*/ 2147483647 h 148"/>
              <a:gd name="T26" fmla="*/ 2147483647 w 120"/>
              <a:gd name="T27" fmla="*/ 2147483647 h 148"/>
              <a:gd name="T28" fmla="*/ 2147483647 w 120"/>
              <a:gd name="T29" fmla="*/ 2147483647 h 148"/>
              <a:gd name="T30" fmla="*/ 2147483647 w 120"/>
              <a:gd name="T31" fmla="*/ 2147483647 h 148"/>
              <a:gd name="T32" fmla="*/ 2147483647 w 120"/>
              <a:gd name="T33" fmla="*/ 2147483647 h 148"/>
              <a:gd name="T34" fmla="*/ 2147483647 w 120"/>
              <a:gd name="T35" fmla="*/ 2147483647 h 148"/>
              <a:gd name="T36" fmla="*/ 2147483647 w 120"/>
              <a:gd name="T37" fmla="*/ 2147483647 h 148"/>
              <a:gd name="T38" fmla="*/ 2147483647 w 120"/>
              <a:gd name="T39" fmla="*/ 2147483647 h 148"/>
              <a:gd name="T40" fmla="*/ 2147483647 w 120"/>
              <a:gd name="T41" fmla="*/ 2147483647 h 148"/>
              <a:gd name="T42" fmla="*/ 2147483647 w 120"/>
              <a:gd name="T43" fmla="*/ 2147483647 h 148"/>
              <a:gd name="T44" fmla="*/ 2147483647 w 120"/>
              <a:gd name="T45" fmla="*/ 2147483647 h 148"/>
              <a:gd name="T46" fmla="*/ 2147483647 w 120"/>
              <a:gd name="T47" fmla="*/ 2147483647 h 148"/>
              <a:gd name="T48" fmla="*/ 2147483647 w 120"/>
              <a:gd name="T49" fmla="*/ 2147483647 h 148"/>
              <a:gd name="T50" fmla="*/ 2147483647 w 120"/>
              <a:gd name="T51" fmla="*/ 2147483647 h 148"/>
              <a:gd name="T52" fmla="*/ 2147483647 w 120"/>
              <a:gd name="T53" fmla="*/ 2147483647 h 148"/>
              <a:gd name="T54" fmla="*/ 2147483647 w 120"/>
              <a:gd name="T55" fmla="*/ 2147483647 h 148"/>
              <a:gd name="T56" fmla="*/ 2147483647 w 120"/>
              <a:gd name="T57" fmla="*/ 2147483647 h 148"/>
              <a:gd name="T58" fmla="*/ 2147483647 w 120"/>
              <a:gd name="T59" fmla="*/ 2147483647 h 148"/>
              <a:gd name="T60" fmla="*/ 2147483647 w 120"/>
              <a:gd name="T61" fmla="*/ 2147483647 h 148"/>
              <a:gd name="T62" fmla="*/ 2147483647 w 120"/>
              <a:gd name="T63" fmla="*/ 2147483647 h 148"/>
              <a:gd name="T64" fmla="*/ 2147483647 w 120"/>
              <a:gd name="T65" fmla="*/ 2147483647 h 148"/>
              <a:gd name="T66" fmla="*/ 2147483647 w 120"/>
              <a:gd name="T67" fmla="*/ 2147483647 h 148"/>
              <a:gd name="T68" fmla="*/ 2147483647 w 120"/>
              <a:gd name="T69" fmla="*/ 2147483647 h 148"/>
              <a:gd name="T70" fmla="*/ 2147483647 w 120"/>
              <a:gd name="T71" fmla="*/ 2147483647 h 148"/>
              <a:gd name="T72" fmla="*/ 2147483647 w 120"/>
              <a:gd name="T73" fmla="*/ 2147483647 h 148"/>
              <a:gd name="T74" fmla="*/ 2147483647 w 120"/>
              <a:gd name="T75" fmla="*/ 2147483647 h 148"/>
              <a:gd name="T76" fmla="*/ 2147483647 w 120"/>
              <a:gd name="T77" fmla="*/ 2147483647 h 148"/>
              <a:gd name="T78" fmla="*/ 2147483647 w 120"/>
              <a:gd name="T79" fmla="*/ 0 h 148"/>
              <a:gd name="T80" fmla="*/ 2147483647 w 120"/>
              <a:gd name="T81" fmla="*/ 2147483647 h 148"/>
              <a:gd name="T82" fmla="*/ 2147483647 w 120"/>
              <a:gd name="T83" fmla="*/ 2147483647 h 148"/>
              <a:gd name="T84" fmla="*/ 2147483647 w 120"/>
              <a:gd name="T85" fmla="*/ 2147483647 h 148"/>
              <a:gd name="T86" fmla="*/ 2147483647 w 120"/>
              <a:gd name="T87" fmla="*/ 2147483647 h 148"/>
              <a:gd name="T88" fmla="*/ 2147483647 w 120"/>
              <a:gd name="T89" fmla="*/ 2147483647 h 148"/>
              <a:gd name="T90" fmla="*/ 2147483647 w 120"/>
              <a:gd name="T91" fmla="*/ 2147483647 h 148"/>
              <a:gd name="T92" fmla="*/ 2147483647 w 120"/>
              <a:gd name="T93" fmla="*/ 2147483647 h 148"/>
              <a:gd name="T94" fmla="*/ 2147483647 w 120"/>
              <a:gd name="T95" fmla="*/ 2147483647 h 148"/>
              <a:gd name="T96" fmla="*/ 2147483647 w 120"/>
              <a:gd name="T97" fmla="*/ 2147483647 h 148"/>
              <a:gd name="T98" fmla="*/ 2147483647 w 120"/>
              <a:gd name="T99" fmla="*/ 2147483647 h 148"/>
              <a:gd name="T100" fmla="*/ 2147483647 w 120"/>
              <a:gd name="T101" fmla="*/ 2147483647 h 1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0" h="148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7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avLst/>
            <a:gdLst>
              <a:gd name="T0" fmla="*/ 2147483647 w 112"/>
              <a:gd name="T1" fmla="*/ 2147483647 h 154"/>
              <a:gd name="T2" fmla="*/ 2147483647 w 112"/>
              <a:gd name="T3" fmla="*/ 2147483647 h 154"/>
              <a:gd name="T4" fmla="*/ 2147483647 w 112"/>
              <a:gd name="T5" fmla="*/ 2147483647 h 154"/>
              <a:gd name="T6" fmla="*/ 2147483647 w 112"/>
              <a:gd name="T7" fmla="*/ 2147483647 h 154"/>
              <a:gd name="T8" fmla="*/ 2147483647 w 112"/>
              <a:gd name="T9" fmla="*/ 2147483647 h 154"/>
              <a:gd name="T10" fmla="*/ 2147483647 w 112"/>
              <a:gd name="T11" fmla="*/ 2147483647 h 154"/>
              <a:gd name="T12" fmla="*/ 2147483647 w 112"/>
              <a:gd name="T13" fmla="*/ 2147483647 h 154"/>
              <a:gd name="T14" fmla="*/ 2147483647 w 112"/>
              <a:gd name="T15" fmla="*/ 2147483647 h 154"/>
              <a:gd name="T16" fmla="*/ 2147483647 w 112"/>
              <a:gd name="T17" fmla="*/ 2147483647 h 154"/>
              <a:gd name="T18" fmla="*/ 2147483647 w 112"/>
              <a:gd name="T19" fmla="*/ 2147483647 h 154"/>
              <a:gd name="T20" fmla="*/ 2147483647 w 112"/>
              <a:gd name="T21" fmla="*/ 2147483647 h 154"/>
              <a:gd name="T22" fmla="*/ 2147483647 w 112"/>
              <a:gd name="T23" fmla="*/ 2147483647 h 154"/>
              <a:gd name="T24" fmla="*/ 2147483647 w 112"/>
              <a:gd name="T25" fmla="*/ 2147483647 h 154"/>
              <a:gd name="T26" fmla="*/ 2147483647 w 112"/>
              <a:gd name="T27" fmla="*/ 2147483647 h 154"/>
              <a:gd name="T28" fmla="*/ 2147483647 w 112"/>
              <a:gd name="T29" fmla="*/ 2147483647 h 154"/>
              <a:gd name="T30" fmla="*/ 2147483647 w 112"/>
              <a:gd name="T31" fmla="*/ 2147483647 h 154"/>
              <a:gd name="T32" fmla="*/ 2147483647 w 112"/>
              <a:gd name="T33" fmla="*/ 2147483647 h 154"/>
              <a:gd name="T34" fmla="*/ 2147483647 w 112"/>
              <a:gd name="T35" fmla="*/ 2147483647 h 154"/>
              <a:gd name="T36" fmla="*/ 2147483647 w 112"/>
              <a:gd name="T37" fmla="*/ 2147483647 h 154"/>
              <a:gd name="T38" fmla="*/ 2147483647 w 112"/>
              <a:gd name="T39" fmla="*/ 2147483647 h 154"/>
              <a:gd name="T40" fmla="*/ 2147483647 w 112"/>
              <a:gd name="T41" fmla="*/ 2147483647 h 154"/>
              <a:gd name="T42" fmla="*/ 2147483647 w 112"/>
              <a:gd name="T43" fmla="*/ 2147483647 h 154"/>
              <a:gd name="T44" fmla="*/ 2147483647 w 112"/>
              <a:gd name="T45" fmla="*/ 2147483647 h 154"/>
              <a:gd name="T46" fmla="*/ 2147483647 w 112"/>
              <a:gd name="T47" fmla="*/ 2147483647 h 154"/>
              <a:gd name="T48" fmla="*/ 2147483647 w 112"/>
              <a:gd name="T49" fmla="*/ 2147483647 h 154"/>
              <a:gd name="T50" fmla="*/ 2147483647 w 112"/>
              <a:gd name="T51" fmla="*/ 2147483647 h 154"/>
              <a:gd name="T52" fmla="*/ 2147483647 w 112"/>
              <a:gd name="T53" fmla="*/ 2147483647 h 154"/>
              <a:gd name="T54" fmla="*/ 2147483647 w 112"/>
              <a:gd name="T55" fmla="*/ 2147483647 h 154"/>
              <a:gd name="T56" fmla="*/ 2147483647 w 112"/>
              <a:gd name="T57" fmla="*/ 2147483647 h 154"/>
              <a:gd name="T58" fmla="*/ 2147483647 w 112"/>
              <a:gd name="T59" fmla="*/ 2147483647 h 154"/>
              <a:gd name="T60" fmla="*/ 2147483647 w 112"/>
              <a:gd name="T61" fmla="*/ 2147483647 h 154"/>
              <a:gd name="T62" fmla="*/ 2147483647 w 112"/>
              <a:gd name="T63" fmla="*/ 2147483647 h 154"/>
              <a:gd name="T64" fmla="*/ 2147483647 w 112"/>
              <a:gd name="T65" fmla="*/ 2147483647 h 154"/>
              <a:gd name="T66" fmla="*/ 2147483647 w 112"/>
              <a:gd name="T67" fmla="*/ 2147483647 h 154"/>
              <a:gd name="T68" fmla="*/ 2147483647 w 112"/>
              <a:gd name="T69" fmla="*/ 2147483647 h 154"/>
              <a:gd name="T70" fmla="*/ 2147483647 w 112"/>
              <a:gd name="T71" fmla="*/ 2147483647 h 154"/>
              <a:gd name="T72" fmla="*/ 2147483647 w 112"/>
              <a:gd name="T73" fmla="*/ 2147483647 h 154"/>
              <a:gd name="T74" fmla="*/ 2147483647 w 112"/>
              <a:gd name="T75" fmla="*/ 2147483647 h 154"/>
              <a:gd name="T76" fmla="*/ 2147483647 w 112"/>
              <a:gd name="T77" fmla="*/ 2147483647 h 154"/>
              <a:gd name="T78" fmla="*/ 2147483647 w 112"/>
              <a:gd name="T79" fmla="*/ 2147483647 h 154"/>
              <a:gd name="T80" fmla="*/ 2147483647 w 112"/>
              <a:gd name="T81" fmla="*/ 2147483647 h 154"/>
              <a:gd name="T82" fmla="*/ 2147483647 w 112"/>
              <a:gd name="T83" fmla="*/ 2147483647 h 154"/>
              <a:gd name="T84" fmla="*/ 2147483647 w 112"/>
              <a:gd name="T85" fmla="*/ 2147483647 h 154"/>
              <a:gd name="T86" fmla="*/ 2147483647 w 112"/>
              <a:gd name="T87" fmla="*/ 2147483647 h 154"/>
              <a:gd name="T88" fmla="*/ 0 w 112"/>
              <a:gd name="T89" fmla="*/ 2147483647 h 154"/>
              <a:gd name="T90" fmla="*/ 2147483647 w 112"/>
              <a:gd name="T91" fmla="*/ 2147483647 h 154"/>
              <a:gd name="T92" fmla="*/ 2147483647 w 112"/>
              <a:gd name="T93" fmla="*/ 0 h 154"/>
              <a:gd name="T94" fmla="*/ 2147483647 w 112"/>
              <a:gd name="T95" fmla="*/ 2147483647 h 154"/>
              <a:gd name="T96" fmla="*/ 2147483647 w 112"/>
              <a:gd name="T97" fmla="*/ 2147483647 h 154"/>
              <a:gd name="T98" fmla="*/ 2147483647 w 112"/>
              <a:gd name="T99" fmla="*/ 2147483647 h 154"/>
              <a:gd name="T100" fmla="*/ 2147483647 w 112"/>
              <a:gd name="T101" fmla="*/ 2147483647 h 154"/>
              <a:gd name="T102" fmla="*/ 2147483647 w 112"/>
              <a:gd name="T103" fmla="*/ 2147483647 h 154"/>
              <a:gd name="T104" fmla="*/ 2147483647 w 112"/>
              <a:gd name="T105" fmla="*/ 2147483647 h 154"/>
              <a:gd name="T106" fmla="*/ 2147483647 w 112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" h="154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8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avLst/>
            <a:gdLst>
              <a:gd name="T0" fmla="*/ 2147483647 w 138"/>
              <a:gd name="T1" fmla="*/ 2147483647 h 130"/>
              <a:gd name="T2" fmla="*/ 2147483647 w 138"/>
              <a:gd name="T3" fmla="*/ 2147483647 h 130"/>
              <a:gd name="T4" fmla="*/ 2147483647 w 138"/>
              <a:gd name="T5" fmla="*/ 2147483647 h 130"/>
              <a:gd name="T6" fmla="*/ 2147483647 w 138"/>
              <a:gd name="T7" fmla="*/ 2147483647 h 130"/>
              <a:gd name="T8" fmla="*/ 2147483647 w 138"/>
              <a:gd name="T9" fmla="*/ 2147483647 h 130"/>
              <a:gd name="T10" fmla="*/ 2147483647 w 138"/>
              <a:gd name="T11" fmla="*/ 2147483647 h 130"/>
              <a:gd name="T12" fmla="*/ 2147483647 w 138"/>
              <a:gd name="T13" fmla="*/ 2147483647 h 130"/>
              <a:gd name="T14" fmla="*/ 2147483647 w 138"/>
              <a:gd name="T15" fmla="*/ 2147483647 h 130"/>
              <a:gd name="T16" fmla="*/ 2147483647 w 138"/>
              <a:gd name="T17" fmla="*/ 2147483647 h 130"/>
              <a:gd name="T18" fmla="*/ 2147483647 w 138"/>
              <a:gd name="T19" fmla="*/ 2147483647 h 130"/>
              <a:gd name="T20" fmla="*/ 2147483647 w 138"/>
              <a:gd name="T21" fmla="*/ 2147483647 h 130"/>
              <a:gd name="T22" fmla="*/ 2147483647 w 138"/>
              <a:gd name="T23" fmla="*/ 2147483647 h 130"/>
              <a:gd name="T24" fmla="*/ 2147483647 w 138"/>
              <a:gd name="T25" fmla="*/ 2147483647 h 130"/>
              <a:gd name="T26" fmla="*/ 2147483647 w 138"/>
              <a:gd name="T27" fmla="*/ 2147483647 h 130"/>
              <a:gd name="T28" fmla="*/ 2147483647 w 138"/>
              <a:gd name="T29" fmla="*/ 2147483647 h 130"/>
              <a:gd name="T30" fmla="*/ 2147483647 w 138"/>
              <a:gd name="T31" fmla="*/ 2147483647 h 130"/>
              <a:gd name="T32" fmla="*/ 0 w 138"/>
              <a:gd name="T33" fmla="*/ 2147483647 h 130"/>
              <a:gd name="T34" fmla="*/ 0 w 138"/>
              <a:gd name="T35" fmla="*/ 2147483647 h 130"/>
              <a:gd name="T36" fmla="*/ 2147483647 w 138"/>
              <a:gd name="T37" fmla="*/ 2147483647 h 130"/>
              <a:gd name="T38" fmla="*/ 2147483647 w 138"/>
              <a:gd name="T39" fmla="*/ 2147483647 h 130"/>
              <a:gd name="T40" fmla="*/ 2147483647 w 138"/>
              <a:gd name="T41" fmla="*/ 2147483647 h 130"/>
              <a:gd name="T42" fmla="*/ 2147483647 w 138"/>
              <a:gd name="T43" fmla="*/ 0 h 130"/>
              <a:gd name="T44" fmla="*/ 2147483647 w 138"/>
              <a:gd name="T45" fmla="*/ 0 h 130"/>
              <a:gd name="T46" fmla="*/ 2147483647 w 138"/>
              <a:gd name="T47" fmla="*/ 2147483647 h 130"/>
              <a:gd name="T48" fmla="*/ 2147483647 w 138"/>
              <a:gd name="T49" fmla="*/ 2147483647 h 130"/>
              <a:gd name="T50" fmla="*/ 2147483647 w 138"/>
              <a:gd name="T51" fmla="*/ 2147483647 h 130"/>
              <a:gd name="T52" fmla="*/ 2147483647 w 138"/>
              <a:gd name="T53" fmla="*/ 2147483647 h 130"/>
              <a:gd name="T54" fmla="*/ 2147483647 w 138"/>
              <a:gd name="T55" fmla="*/ 2147483647 h 130"/>
              <a:gd name="T56" fmla="*/ 2147483647 w 138"/>
              <a:gd name="T57" fmla="*/ 2147483647 h 130"/>
              <a:gd name="T58" fmla="*/ 2147483647 w 138"/>
              <a:gd name="T59" fmla="*/ 2147483647 h 130"/>
              <a:gd name="T60" fmla="*/ 2147483647 w 138"/>
              <a:gd name="T61" fmla="*/ 2147483647 h 130"/>
              <a:gd name="T62" fmla="*/ 2147483647 w 138"/>
              <a:gd name="T63" fmla="*/ 2147483647 h 130"/>
              <a:gd name="T64" fmla="*/ 2147483647 w 138"/>
              <a:gd name="T65" fmla="*/ 2147483647 h 130"/>
              <a:gd name="T66" fmla="*/ 2147483647 w 138"/>
              <a:gd name="T67" fmla="*/ 2147483647 h 130"/>
              <a:gd name="T68" fmla="*/ 2147483647 w 138"/>
              <a:gd name="T69" fmla="*/ 2147483647 h 130"/>
              <a:gd name="T70" fmla="*/ 2147483647 w 138"/>
              <a:gd name="T71" fmla="*/ 2147483647 h 130"/>
              <a:gd name="T72" fmla="*/ 2147483647 w 138"/>
              <a:gd name="T73" fmla="*/ 2147483647 h 130"/>
              <a:gd name="T74" fmla="*/ 2147483647 w 138"/>
              <a:gd name="T75" fmla="*/ 2147483647 h 130"/>
              <a:gd name="T76" fmla="*/ 2147483647 w 138"/>
              <a:gd name="T77" fmla="*/ 2147483647 h 130"/>
              <a:gd name="T78" fmla="*/ 2147483647 w 138"/>
              <a:gd name="T79" fmla="*/ 2147483647 h 130"/>
              <a:gd name="T80" fmla="*/ 2147483647 w 138"/>
              <a:gd name="T81" fmla="*/ 2147483647 h 130"/>
              <a:gd name="T82" fmla="*/ 2147483647 w 138"/>
              <a:gd name="T83" fmla="*/ 2147483647 h 130"/>
              <a:gd name="T84" fmla="*/ 2147483647 w 138"/>
              <a:gd name="T85" fmla="*/ 2147483647 h 130"/>
              <a:gd name="T86" fmla="*/ 2147483647 w 138"/>
              <a:gd name="T87" fmla="*/ 2147483647 h 130"/>
              <a:gd name="T88" fmla="*/ 2147483647 w 138"/>
              <a:gd name="T89" fmla="*/ 2147483647 h 130"/>
              <a:gd name="T90" fmla="*/ 2147483647 w 138"/>
              <a:gd name="T91" fmla="*/ 2147483647 h 130"/>
              <a:gd name="T92" fmla="*/ 2147483647 w 138"/>
              <a:gd name="T93" fmla="*/ 2147483647 h 130"/>
              <a:gd name="T94" fmla="*/ 2147483647 w 138"/>
              <a:gd name="T95" fmla="*/ 214748364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8" h="130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9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avLst/>
            <a:gdLst>
              <a:gd name="T0" fmla="*/ 2147483647 w 132"/>
              <a:gd name="T1" fmla="*/ 0 h 120"/>
              <a:gd name="T2" fmla="*/ 2147483647 w 132"/>
              <a:gd name="T3" fmla="*/ 2147483647 h 120"/>
              <a:gd name="T4" fmla="*/ 2147483647 w 132"/>
              <a:gd name="T5" fmla="*/ 2147483647 h 120"/>
              <a:gd name="T6" fmla="*/ 2147483647 w 132"/>
              <a:gd name="T7" fmla="*/ 2147483647 h 120"/>
              <a:gd name="T8" fmla="*/ 2147483647 w 132"/>
              <a:gd name="T9" fmla="*/ 2147483647 h 120"/>
              <a:gd name="T10" fmla="*/ 2147483647 w 132"/>
              <a:gd name="T11" fmla="*/ 2147483647 h 120"/>
              <a:gd name="T12" fmla="*/ 2147483647 w 132"/>
              <a:gd name="T13" fmla="*/ 2147483647 h 120"/>
              <a:gd name="T14" fmla="*/ 2147483647 w 132"/>
              <a:gd name="T15" fmla="*/ 2147483647 h 120"/>
              <a:gd name="T16" fmla="*/ 2147483647 w 132"/>
              <a:gd name="T17" fmla="*/ 2147483647 h 120"/>
              <a:gd name="T18" fmla="*/ 2147483647 w 132"/>
              <a:gd name="T19" fmla="*/ 2147483647 h 120"/>
              <a:gd name="T20" fmla="*/ 2147483647 w 132"/>
              <a:gd name="T21" fmla="*/ 2147483647 h 120"/>
              <a:gd name="T22" fmla="*/ 2147483647 w 132"/>
              <a:gd name="T23" fmla="*/ 2147483647 h 120"/>
              <a:gd name="T24" fmla="*/ 2147483647 w 132"/>
              <a:gd name="T25" fmla="*/ 2147483647 h 120"/>
              <a:gd name="T26" fmla="*/ 2147483647 w 132"/>
              <a:gd name="T27" fmla="*/ 2147483647 h 120"/>
              <a:gd name="T28" fmla="*/ 2147483647 w 132"/>
              <a:gd name="T29" fmla="*/ 2147483647 h 120"/>
              <a:gd name="T30" fmla="*/ 2147483647 w 132"/>
              <a:gd name="T31" fmla="*/ 2147483647 h 120"/>
              <a:gd name="T32" fmla="*/ 2147483647 w 132"/>
              <a:gd name="T33" fmla="*/ 2147483647 h 120"/>
              <a:gd name="T34" fmla="*/ 2147483647 w 132"/>
              <a:gd name="T35" fmla="*/ 2147483647 h 120"/>
              <a:gd name="T36" fmla="*/ 2147483647 w 132"/>
              <a:gd name="T37" fmla="*/ 2147483647 h 120"/>
              <a:gd name="T38" fmla="*/ 2147483647 w 132"/>
              <a:gd name="T39" fmla="*/ 2147483647 h 120"/>
              <a:gd name="T40" fmla="*/ 2147483647 w 132"/>
              <a:gd name="T41" fmla="*/ 2147483647 h 120"/>
              <a:gd name="T42" fmla="*/ 2147483647 w 132"/>
              <a:gd name="T43" fmla="*/ 2147483647 h 120"/>
              <a:gd name="T44" fmla="*/ 2147483647 w 132"/>
              <a:gd name="T45" fmla="*/ 2147483647 h 120"/>
              <a:gd name="T46" fmla="*/ 2147483647 w 132"/>
              <a:gd name="T47" fmla="*/ 2147483647 h 120"/>
              <a:gd name="T48" fmla="*/ 2147483647 w 132"/>
              <a:gd name="T49" fmla="*/ 2147483647 h 120"/>
              <a:gd name="T50" fmla="*/ 0 w 132"/>
              <a:gd name="T51" fmla="*/ 2147483647 h 120"/>
              <a:gd name="T52" fmla="*/ 2147483647 w 132"/>
              <a:gd name="T53" fmla="*/ 2147483647 h 120"/>
              <a:gd name="T54" fmla="*/ 0 w 132"/>
              <a:gd name="T55" fmla="*/ 2147483647 h 120"/>
              <a:gd name="T56" fmla="*/ 2147483647 w 132"/>
              <a:gd name="T57" fmla="*/ 2147483647 h 120"/>
              <a:gd name="T58" fmla="*/ 0 w 132"/>
              <a:gd name="T59" fmla="*/ 2147483647 h 120"/>
              <a:gd name="T60" fmla="*/ 2147483647 w 132"/>
              <a:gd name="T61" fmla="*/ 2147483647 h 120"/>
              <a:gd name="T62" fmla="*/ 0 w 132"/>
              <a:gd name="T63" fmla="*/ 2147483647 h 120"/>
              <a:gd name="T64" fmla="*/ 2147483647 w 132"/>
              <a:gd name="T65" fmla="*/ 2147483647 h 120"/>
              <a:gd name="T66" fmla="*/ 0 w 132"/>
              <a:gd name="T67" fmla="*/ 2147483647 h 120"/>
              <a:gd name="T68" fmla="*/ 2147483647 w 132"/>
              <a:gd name="T69" fmla="*/ 2147483647 h 120"/>
              <a:gd name="T70" fmla="*/ 2147483647 w 132"/>
              <a:gd name="T71" fmla="*/ 0 h 120"/>
              <a:gd name="T72" fmla="*/ 2147483647 w 132"/>
              <a:gd name="T73" fmla="*/ 2147483647 h 120"/>
              <a:gd name="T74" fmla="*/ 2147483647 w 132"/>
              <a:gd name="T75" fmla="*/ 2147483647 h 120"/>
              <a:gd name="T76" fmla="*/ 2147483647 w 132"/>
              <a:gd name="T77" fmla="*/ 2147483647 h 120"/>
              <a:gd name="T78" fmla="*/ 2147483647 w 132"/>
              <a:gd name="T79" fmla="*/ 2147483647 h 120"/>
              <a:gd name="T80" fmla="*/ 2147483647 w 132"/>
              <a:gd name="T81" fmla="*/ 2147483647 h 120"/>
              <a:gd name="T82" fmla="*/ 2147483647 w 132"/>
              <a:gd name="T83" fmla="*/ 2147483647 h 120"/>
              <a:gd name="T84" fmla="*/ 2147483647 w 132"/>
              <a:gd name="T85" fmla="*/ 2147483647 h 120"/>
              <a:gd name="T86" fmla="*/ 2147483647 w 132"/>
              <a:gd name="T87" fmla="*/ 2147483647 h 120"/>
              <a:gd name="T88" fmla="*/ 2147483647 w 132"/>
              <a:gd name="T89" fmla="*/ 2147483647 h 120"/>
              <a:gd name="T90" fmla="*/ 2147483647 w 132"/>
              <a:gd name="T91" fmla="*/ 2147483647 h 120"/>
              <a:gd name="T92" fmla="*/ 2147483647 w 132"/>
              <a:gd name="T93" fmla="*/ 2147483647 h 120"/>
              <a:gd name="T94" fmla="*/ 2147483647 w 132"/>
              <a:gd name="T95" fmla="*/ 2147483647 h 120"/>
              <a:gd name="T96" fmla="*/ 2147483647 w 132"/>
              <a:gd name="T97" fmla="*/ 2147483647 h 120"/>
              <a:gd name="T98" fmla="*/ 2147483647 w 132"/>
              <a:gd name="T99" fmla="*/ 2147483647 h 120"/>
              <a:gd name="T100" fmla="*/ 2147483647 w 132"/>
              <a:gd name="T101" fmla="*/ 2147483647 h 120"/>
              <a:gd name="T102" fmla="*/ 2147483647 w 132"/>
              <a:gd name="T103" fmla="*/ 2147483647 h 120"/>
              <a:gd name="T104" fmla="*/ 2147483647 w 132"/>
              <a:gd name="T105" fmla="*/ 2147483647 h 120"/>
              <a:gd name="T106" fmla="*/ 2147483647 w 132"/>
              <a:gd name="T107" fmla="*/ 2147483647 h 120"/>
              <a:gd name="T108" fmla="*/ 2147483647 w 132"/>
              <a:gd name="T109" fmla="*/ 2147483647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2" h="120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0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avLst/>
            <a:gdLst>
              <a:gd name="T0" fmla="*/ 2147483647 w 106"/>
              <a:gd name="T1" fmla="*/ 0 h 126"/>
              <a:gd name="T2" fmla="*/ 0 w 106"/>
              <a:gd name="T3" fmla="*/ 2147483647 h 126"/>
              <a:gd name="T4" fmla="*/ 0 w 106"/>
              <a:gd name="T5" fmla="*/ 0 h 126"/>
              <a:gd name="T6" fmla="*/ 2147483647 w 106"/>
              <a:gd name="T7" fmla="*/ 2147483647 h 126"/>
              <a:gd name="T8" fmla="*/ 2147483647 w 106"/>
              <a:gd name="T9" fmla="*/ 2147483647 h 126"/>
              <a:gd name="T10" fmla="*/ 2147483647 w 106"/>
              <a:gd name="T11" fmla="*/ 2147483647 h 126"/>
              <a:gd name="T12" fmla="*/ 2147483647 w 106"/>
              <a:gd name="T13" fmla="*/ 2147483647 h 126"/>
              <a:gd name="T14" fmla="*/ 2147483647 w 106"/>
              <a:gd name="T15" fmla="*/ 2147483647 h 126"/>
              <a:gd name="T16" fmla="*/ 2147483647 w 106"/>
              <a:gd name="T17" fmla="*/ 2147483647 h 126"/>
              <a:gd name="T18" fmla="*/ 2147483647 w 106"/>
              <a:gd name="T19" fmla="*/ 2147483647 h 126"/>
              <a:gd name="T20" fmla="*/ 2147483647 w 106"/>
              <a:gd name="T21" fmla="*/ 2147483647 h 126"/>
              <a:gd name="T22" fmla="*/ 2147483647 w 106"/>
              <a:gd name="T23" fmla="*/ 2147483647 h 126"/>
              <a:gd name="T24" fmla="*/ 2147483647 w 106"/>
              <a:gd name="T25" fmla="*/ 2147483647 h 126"/>
              <a:gd name="T26" fmla="*/ 2147483647 w 106"/>
              <a:gd name="T27" fmla="*/ 2147483647 h 126"/>
              <a:gd name="T28" fmla="*/ 2147483647 w 106"/>
              <a:gd name="T29" fmla="*/ 2147483647 h 126"/>
              <a:gd name="T30" fmla="*/ 2147483647 w 106"/>
              <a:gd name="T31" fmla="*/ 2147483647 h 126"/>
              <a:gd name="T32" fmla="*/ 2147483647 w 106"/>
              <a:gd name="T33" fmla="*/ 2147483647 h 126"/>
              <a:gd name="T34" fmla="*/ 2147483647 w 106"/>
              <a:gd name="T35" fmla="*/ 2147483647 h 126"/>
              <a:gd name="T36" fmla="*/ 2147483647 w 106"/>
              <a:gd name="T37" fmla="*/ 2147483647 h 126"/>
              <a:gd name="T38" fmla="*/ 2147483647 w 106"/>
              <a:gd name="T39" fmla="*/ 2147483647 h 126"/>
              <a:gd name="T40" fmla="*/ 2147483647 w 106"/>
              <a:gd name="T41" fmla="*/ 2147483647 h 126"/>
              <a:gd name="T42" fmla="*/ 2147483647 w 106"/>
              <a:gd name="T43" fmla="*/ 2147483647 h 126"/>
              <a:gd name="T44" fmla="*/ 2147483647 w 106"/>
              <a:gd name="T45" fmla="*/ 2147483647 h 126"/>
              <a:gd name="T46" fmla="*/ 2147483647 w 106"/>
              <a:gd name="T47" fmla="*/ 2147483647 h 126"/>
              <a:gd name="T48" fmla="*/ 2147483647 w 106"/>
              <a:gd name="T49" fmla="*/ 2147483647 h 126"/>
              <a:gd name="T50" fmla="*/ 2147483647 w 106"/>
              <a:gd name="T51" fmla="*/ 2147483647 h 126"/>
              <a:gd name="T52" fmla="*/ 2147483647 w 106"/>
              <a:gd name="T53" fmla="*/ 2147483647 h 126"/>
              <a:gd name="T54" fmla="*/ 2147483647 w 106"/>
              <a:gd name="T55" fmla="*/ 2147483647 h 126"/>
              <a:gd name="T56" fmla="*/ 2147483647 w 106"/>
              <a:gd name="T57" fmla="*/ 2147483647 h 126"/>
              <a:gd name="T58" fmla="*/ 2147483647 w 106"/>
              <a:gd name="T59" fmla="*/ 2147483647 h 126"/>
              <a:gd name="T60" fmla="*/ 2147483647 w 106"/>
              <a:gd name="T61" fmla="*/ 2147483647 h 126"/>
              <a:gd name="T62" fmla="*/ 2147483647 w 106"/>
              <a:gd name="T63" fmla="*/ 2147483647 h 126"/>
              <a:gd name="T64" fmla="*/ 2147483647 w 106"/>
              <a:gd name="T65" fmla="*/ 2147483647 h 126"/>
              <a:gd name="T66" fmla="*/ 2147483647 w 106"/>
              <a:gd name="T67" fmla="*/ 2147483647 h 126"/>
              <a:gd name="T68" fmla="*/ 2147483647 w 106"/>
              <a:gd name="T69" fmla="*/ 2147483647 h 126"/>
              <a:gd name="T70" fmla="*/ 2147483647 w 106"/>
              <a:gd name="T71" fmla="*/ 2147483647 h 126"/>
              <a:gd name="T72" fmla="*/ 2147483647 w 106"/>
              <a:gd name="T73" fmla="*/ 2147483647 h 126"/>
              <a:gd name="T74" fmla="*/ 2147483647 w 106"/>
              <a:gd name="T75" fmla="*/ 2147483647 h 126"/>
              <a:gd name="T76" fmla="*/ 2147483647 w 106"/>
              <a:gd name="T77" fmla="*/ 2147483647 h 126"/>
              <a:gd name="T78" fmla="*/ 2147483647 w 106"/>
              <a:gd name="T79" fmla="*/ 2147483647 h 126"/>
              <a:gd name="T80" fmla="*/ 2147483647 w 106"/>
              <a:gd name="T81" fmla="*/ 2147483647 h 126"/>
              <a:gd name="T82" fmla="*/ 2147483647 w 106"/>
              <a:gd name="T83" fmla="*/ 2147483647 h 126"/>
              <a:gd name="T84" fmla="*/ 2147483647 w 106"/>
              <a:gd name="T85" fmla="*/ 2147483647 h 1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6" h="126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1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avLst/>
            <a:gdLst>
              <a:gd name="T0" fmla="*/ 2147483647 w 170"/>
              <a:gd name="T1" fmla="*/ 2147483647 h 124"/>
              <a:gd name="T2" fmla="*/ 0 w 170"/>
              <a:gd name="T3" fmla="*/ 2147483647 h 124"/>
              <a:gd name="T4" fmla="*/ 2147483647 w 170"/>
              <a:gd name="T5" fmla="*/ 2147483647 h 124"/>
              <a:gd name="T6" fmla="*/ 2147483647 w 170"/>
              <a:gd name="T7" fmla="*/ 2147483647 h 124"/>
              <a:gd name="T8" fmla="*/ 2147483647 w 170"/>
              <a:gd name="T9" fmla="*/ 2147483647 h 124"/>
              <a:gd name="T10" fmla="*/ 2147483647 w 170"/>
              <a:gd name="T11" fmla="*/ 0 h 124"/>
              <a:gd name="T12" fmla="*/ 2147483647 w 170"/>
              <a:gd name="T13" fmla="*/ 2147483647 h 124"/>
              <a:gd name="T14" fmla="*/ 2147483647 w 170"/>
              <a:gd name="T15" fmla="*/ 2147483647 h 124"/>
              <a:gd name="T16" fmla="*/ 2147483647 w 170"/>
              <a:gd name="T17" fmla="*/ 2147483647 h 124"/>
              <a:gd name="T18" fmla="*/ 2147483647 w 170"/>
              <a:gd name="T19" fmla="*/ 2147483647 h 124"/>
              <a:gd name="T20" fmla="*/ 2147483647 w 170"/>
              <a:gd name="T21" fmla="*/ 2147483647 h 124"/>
              <a:gd name="T22" fmla="*/ 2147483647 w 170"/>
              <a:gd name="T23" fmla="*/ 2147483647 h 124"/>
              <a:gd name="T24" fmla="*/ 2147483647 w 170"/>
              <a:gd name="T25" fmla="*/ 2147483647 h 124"/>
              <a:gd name="T26" fmla="*/ 2147483647 w 170"/>
              <a:gd name="T27" fmla="*/ 2147483647 h 124"/>
              <a:gd name="T28" fmla="*/ 2147483647 w 170"/>
              <a:gd name="T29" fmla="*/ 2147483647 h 124"/>
              <a:gd name="T30" fmla="*/ 2147483647 w 170"/>
              <a:gd name="T31" fmla="*/ 2147483647 h 124"/>
              <a:gd name="T32" fmla="*/ 2147483647 w 170"/>
              <a:gd name="T33" fmla="*/ 2147483647 h 124"/>
              <a:gd name="T34" fmla="*/ 2147483647 w 170"/>
              <a:gd name="T35" fmla="*/ 2147483647 h 124"/>
              <a:gd name="T36" fmla="*/ 2147483647 w 170"/>
              <a:gd name="T37" fmla="*/ 2147483647 h 124"/>
              <a:gd name="T38" fmla="*/ 2147483647 w 170"/>
              <a:gd name="T39" fmla="*/ 2147483647 h 124"/>
              <a:gd name="T40" fmla="*/ 2147483647 w 170"/>
              <a:gd name="T41" fmla="*/ 2147483647 h 124"/>
              <a:gd name="T42" fmla="*/ 2147483647 w 170"/>
              <a:gd name="T43" fmla="*/ 2147483647 h 124"/>
              <a:gd name="T44" fmla="*/ 2147483647 w 170"/>
              <a:gd name="T45" fmla="*/ 2147483647 h 124"/>
              <a:gd name="T46" fmla="*/ 2147483647 w 170"/>
              <a:gd name="T47" fmla="*/ 2147483647 h 124"/>
              <a:gd name="T48" fmla="*/ 2147483647 w 170"/>
              <a:gd name="T49" fmla="*/ 2147483647 h 124"/>
              <a:gd name="T50" fmla="*/ 2147483647 w 170"/>
              <a:gd name="T51" fmla="*/ 2147483647 h 124"/>
              <a:gd name="T52" fmla="*/ 2147483647 w 170"/>
              <a:gd name="T53" fmla="*/ 2147483647 h 124"/>
              <a:gd name="T54" fmla="*/ 2147483647 w 170"/>
              <a:gd name="T55" fmla="*/ 2147483647 h 124"/>
              <a:gd name="T56" fmla="*/ 2147483647 w 170"/>
              <a:gd name="T57" fmla="*/ 2147483647 h 124"/>
              <a:gd name="T58" fmla="*/ 2147483647 w 170"/>
              <a:gd name="T59" fmla="*/ 2147483647 h 124"/>
              <a:gd name="T60" fmla="*/ 2147483647 w 170"/>
              <a:gd name="T61" fmla="*/ 2147483647 h 124"/>
              <a:gd name="T62" fmla="*/ 2147483647 w 170"/>
              <a:gd name="T63" fmla="*/ 2147483647 h 124"/>
              <a:gd name="T64" fmla="*/ 2147483647 w 170"/>
              <a:gd name="T65" fmla="*/ 2147483647 h 124"/>
              <a:gd name="T66" fmla="*/ 2147483647 w 170"/>
              <a:gd name="T67" fmla="*/ 2147483647 h 124"/>
              <a:gd name="T68" fmla="*/ 2147483647 w 170"/>
              <a:gd name="T69" fmla="*/ 2147483647 h 124"/>
              <a:gd name="T70" fmla="*/ 2147483647 w 170"/>
              <a:gd name="T71" fmla="*/ 2147483647 h 124"/>
              <a:gd name="T72" fmla="*/ 2147483647 w 170"/>
              <a:gd name="T73" fmla="*/ 2147483647 h 124"/>
              <a:gd name="T74" fmla="*/ 2147483647 w 170"/>
              <a:gd name="T75" fmla="*/ 2147483647 h 124"/>
              <a:gd name="T76" fmla="*/ 2147483647 w 170"/>
              <a:gd name="T77" fmla="*/ 2147483647 h 124"/>
              <a:gd name="T78" fmla="*/ 2147483647 w 170"/>
              <a:gd name="T79" fmla="*/ 2147483647 h 124"/>
              <a:gd name="T80" fmla="*/ 2147483647 w 170"/>
              <a:gd name="T81" fmla="*/ 2147483647 h 124"/>
              <a:gd name="T82" fmla="*/ 2147483647 w 170"/>
              <a:gd name="T83" fmla="*/ 2147483647 h 124"/>
              <a:gd name="T84" fmla="*/ 2147483647 w 170"/>
              <a:gd name="T85" fmla="*/ 2147483647 h 124"/>
              <a:gd name="T86" fmla="*/ 2147483647 w 170"/>
              <a:gd name="T87" fmla="*/ 2147483647 h 124"/>
              <a:gd name="T88" fmla="*/ 2147483647 w 170"/>
              <a:gd name="T89" fmla="*/ 2147483647 h 124"/>
              <a:gd name="T90" fmla="*/ 2147483647 w 170"/>
              <a:gd name="T91" fmla="*/ 2147483647 h 124"/>
              <a:gd name="T92" fmla="*/ 2147483647 w 170"/>
              <a:gd name="T93" fmla="*/ 2147483647 h 124"/>
              <a:gd name="T94" fmla="*/ 2147483647 w 170"/>
              <a:gd name="T95" fmla="*/ 2147483647 h 124"/>
              <a:gd name="T96" fmla="*/ 2147483647 w 170"/>
              <a:gd name="T97" fmla="*/ 2147483647 h 124"/>
              <a:gd name="T98" fmla="*/ 2147483647 w 170"/>
              <a:gd name="T99" fmla="*/ 2147483647 h 124"/>
              <a:gd name="T100" fmla="*/ 2147483647 w 170"/>
              <a:gd name="T101" fmla="*/ 2147483647 h 124"/>
              <a:gd name="T102" fmla="*/ 2147483647 w 170"/>
              <a:gd name="T103" fmla="*/ 2147483647 h 124"/>
              <a:gd name="T104" fmla="*/ 2147483647 w 170"/>
              <a:gd name="T105" fmla="*/ 2147483647 h 124"/>
              <a:gd name="T106" fmla="*/ 2147483647 w 170"/>
              <a:gd name="T107" fmla="*/ 2147483647 h 12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0" h="124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2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avLst/>
            <a:gdLst>
              <a:gd name="T0" fmla="*/ 2147483647 w 156"/>
              <a:gd name="T1" fmla="*/ 2147483647 h 140"/>
              <a:gd name="T2" fmla="*/ 2147483647 w 156"/>
              <a:gd name="T3" fmla="*/ 2147483647 h 140"/>
              <a:gd name="T4" fmla="*/ 2147483647 w 156"/>
              <a:gd name="T5" fmla="*/ 2147483647 h 140"/>
              <a:gd name="T6" fmla="*/ 2147483647 w 156"/>
              <a:gd name="T7" fmla="*/ 2147483647 h 140"/>
              <a:gd name="T8" fmla="*/ 2147483647 w 156"/>
              <a:gd name="T9" fmla="*/ 2147483647 h 140"/>
              <a:gd name="T10" fmla="*/ 2147483647 w 156"/>
              <a:gd name="T11" fmla="*/ 2147483647 h 140"/>
              <a:gd name="T12" fmla="*/ 2147483647 w 156"/>
              <a:gd name="T13" fmla="*/ 2147483647 h 140"/>
              <a:gd name="T14" fmla="*/ 2147483647 w 156"/>
              <a:gd name="T15" fmla="*/ 2147483647 h 140"/>
              <a:gd name="T16" fmla="*/ 2147483647 w 156"/>
              <a:gd name="T17" fmla="*/ 2147483647 h 140"/>
              <a:gd name="T18" fmla="*/ 2147483647 w 156"/>
              <a:gd name="T19" fmla="*/ 2147483647 h 140"/>
              <a:gd name="T20" fmla="*/ 2147483647 w 156"/>
              <a:gd name="T21" fmla="*/ 2147483647 h 140"/>
              <a:gd name="T22" fmla="*/ 2147483647 w 156"/>
              <a:gd name="T23" fmla="*/ 2147483647 h 140"/>
              <a:gd name="T24" fmla="*/ 2147483647 w 156"/>
              <a:gd name="T25" fmla="*/ 2147483647 h 140"/>
              <a:gd name="T26" fmla="*/ 2147483647 w 156"/>
              <a:gd name="T27" fmla="*/ 2147483647 h 140"/>
              <a:gd name="T28" fmla="*/ 2147483647 w 156"/>
              <a:gd name="T29" fmla="*/ 2147483647 h 140"/>
              <a:gd name="T30" fmla="*/ 2147483647 w 156"/>
              <a:gd name="T31" fmla="*/ 2147483647 h 140"/>
              <a:gd name="T32" fmla="*/ 2147483647 w 156"/>
              <a:gd name="T33" fmla="*/ 2147483647 h 140"/>
              <a:gd name="T34" fmla="*/ 2147483647 w 156"/>
              <a:gd name="T35" fmla="*/ 2147483647 h 140"/>
              <a:gd name="T36" fmla="*/ 2147483647 w 156"/>
              <a:gd name="T37" fmla="*/ 2147483647 h 140"/>
              <a:gd name="T38" fmla="*/ 2147483647 w 156"/>
              <a:gd name="T39" fmla="*/ 2147483647 h 140"/>
              <a:gd name="T40" fmla="*/ 2147483647 w 156"/>
              <a:gd name="T41" fmla="*/ 2147483647 h 140"/>
              <a:gd name="T42" fmla="*/ 2147483647 w 156"/>
              <a:gd name="T43" fmla="*/ 2147483647 h 140"/>
              <a:gd name="T44" fmla="*/ 0 w 156"/>
              <a:gd name="T45" fmla="*/ 2147483647 h 140"/>
              <a:gd name="T46" fmla="*/ 2147483647 w 156"/>
              <a:gd name="T47" fmla="*/ 2147483647 h 140"/>
              <a:gd name="T48" fmla="*/ 2147483647 w 156"/>
              <a:gd name="T49" fmla="*/ 2147483647 h 140"/>
              <a:gd name="T50" fmla="*/ 2147483647 w 156"/>
              <a:gd name="T51" fmla="*/ 2147483647 h 140"/>
              <a:gd name="T52" fmla="*/ 2147483647 w 156"/>
              <a:gd name="T53" fmla="*/ 2147483647 h 140"/>
              <a:gd name="T54" fmla="*/ 2147483647 w 156"/>
              <a:gd name="T55" fmla="*/ 2147483647 h 140"/>
              <a:gd name="T56" fmla="*/ 2147483647 w 156"/>
              <a:gd name="T57" fmla="*/ 2147483647 h 140"/>
              <a:gd name="T58" fmla="*/ 2147483647 w 156"/>
              <a:gd name="T59" fmla="*/ 2147483647 h 140"/>
              <a:gd name="T60" fmla="*/ 2147483647 w 156"/>
              <a:gd name="T61" fmla="*/ 2147483647 h 140"/>
              <a:gd name="T62" fmla="*/ 2147483647 w 156"/>
              <a:gd name="T63" fmla="*/ 2147483647 h 140"/>
              <a:gd name="T64" fmla="*/ 2147483647 w 156"/>
              <a:gd name="T65" fmla="*/ 2147483647 h 140"/>
              <a:gd name="T66" fmla="*/ 2147483647 w 156"/>
              <a:gd name="T67" fmla="*/ 2147483647 h 140"/>
              <a:gd name="T68" fmla="*/ 2147483647 w 156"/>
              <a:gd name="T69" fmla="*/ 2147483647 h 140"/>
              <a:gd name="T70" fmla="*/ 2147483647 w 156"/>
              <a:gd name="T71" fmla="*/ 2147483647 h 140"/>
              <a:gd name="T72" fmla="*/ 2147483647 w 156"/>
              <a:gd name="T73" fmla="*/ 2147483647 h 140"/>
              <a:gd name="T74" fmla="*/ 2147483647 w 156"/>
              <a:gd name="T75" fmla="*/ 2147483647 h 140"/>
              <a:gd name="T76" fmla="*/ 2147483647 w 156"/>
              <a:gd name="T77" fmla="*/ 2147483647 h 140"/>
              <a:gd name="T78" fmla="*/ 2147483647 w 156"/>
              <a:gd name="T79" fmla="*/ 2147483647 h 140"/>
              <a:gd name="T80" fmla="*/ 2147483647 w 156"/>
              <a:gd name="T81" fmla="*/ 2147483647 h 140"/>
              <a:gd name="T82" fmla="*/ 2147483647 w 156"/>
              <a:gd name="T83" fmla="*/ 2147483647 h 140"/>
              <a:gd name="T84" fmla="*/ 2147483647 w 156"/>
              <a:gd name="T85" fmla="*/ 2147483647 h 140"/>
              <a:gd name="T86" fmla="*/ 2147483647 w 156"/>
              <a:gd name="T87" fmla="*/ 2147483647 h 140"/>
              <a:gd name="T88" fmla="*/ 2147483647 w 156"/>
              <a:gd name="T89" fmla="*/ 2147483647 h 140"/>
              <a:gd name="T90" fmla="*/ 2147483647 w 156"/>
              <a:gd name="T91" fmla="*/ 2147483647 h 140"/>
              <a:gd name="T92" fmla="*/ 2147483647 w 156"/>
              <a:gd name="T93" fmla="*/ 2147483647 h 140"/>
              <a:gd name="T94" fmla="*/ 2147483647 w 156"/>
              <a:gd name="T95" fmla="*/ 2147483647 h 140"/>
              <a:gd name="T96" fmla="*/ 2147483647 w 156"/>
              <a:gd name="T97" fmla="*/ 2147483647 h 140"/>
              <a:gd name="T98" fmla="*/ 2147483647 w 156"/>
              <a:gd name="T99" fmla="*/ 2147483647 h 140"/>
              <a:gd name="T100" fmla="*/ 2147483647 w 156"/>
              <a:gd name="T101" fmla="*/ 2147483647 h 140"/>
              <a:gd name="T102" fmla="*/ 2147483647 w 156"/>
              <a:gd name="T103" fmla="*/ 2147483647 h 140"/>
              <a:gd name="T104" fmla="*/ 2147483647 w 156"/>
              <a:gd name="T105" fmla="*/ 2147483647 h 140"/>
              <a:gd name="T106" fmla="*/ 2147483647 w 156"/>
              <a:gd name="T107" fmla="*/ 214748364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6" h="140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3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avLst/>
            <a:gdLst>
              <a:gd name="T0" fmla="*/ 2147483647 w 148"/>
              <a:gd name="T1" fmla="*/ 2147483647 h 150"/>
              <a:gd name="T2" fmla="*/ 2147483647 w 148"/>
              <a:gd name="T3" fmla="*/ 2147483647 h 150"/>
              <a:gd name="T4" fmla="*/ 2147483647 w 148"/>
              <a:gd name="T5" fmla="*/ 2147483647 h 150"/>
              <a:gd name="T6" fmla="*/ 2147483647 w 148"/>
              <a:gd name="T7" fmla="*/ 2147483647 h 150"/>
              <a:gd name="T8" fmla="*/ 2147483647 w 148"/>
              <a:gd name="T9" fmla="*/ 2147483647 h 150"/>
              <a:gd name="T10" fmla="*/ 2147483647 w 148"/>
              <a:gd name="T11" fmla="*/ 2147483647 h 150"/>
              <a:gd name="T12" fmla="*/ 2147483647 w 148"/>
              <a:gd name="T13" fmla="*/ 2147483647 h 150"/>
              <a:gd name="T14" fmla="*/ 2147483647 w 148"/>
              <a:gd name="T15" fmla="*/ 2147483647 h 150"/>
              <a:gd name="T16" fmla="*/ 2147483647 w 148"/>
              <a:gd name="T17" fmla="*/ 2147483647 h 150"/>
              <a:gd name="T18" fmla="*/ 2147483647 w 148"/>
              <a:gd name="T19" fmla="*/ 2147483647 h 150"/>
              <a:gd name="T20" fmla="*/ 2147483647 w 148"/>
              <a:gd name="T21" fmla="*/ 2147483647 h 150"/>
              <a:gd name="T22" fmla="*/ 2147483647 w 148"/>
              <a:gd name="T23" fmla="*/ 2147483647 h 150"/>
              <a:gd name="T24" fmla="*/ 2147483647 w 148"/>
              <a:gd name="T25" fmla="*/ 2147483647 h 150"/>
              <a:gd name="T26" fmla="*/ 0 w 148"/>
              <a:gd name="T27" fmla="*/ 2147483647 h 150"/>
              <a:gd name="T28" fmla="*/ 2147483647 w 148"/>
              <a:gd name="T29" fmla="*/ 2147483647 h 150"/>
              <a:gd name="T30" fmla="*/ 2147483647 w 148"/>
              <a:gd name="T31" fmla="*/ 2147483647 h 150"/>
              <a:gd name="T32" fmla="*/ 2147483647 w 148"/>
              <a:gd name="T33" fmla="*/ 2147483647 h 150"/>
              <a:gd name="T34" fmla="*/ 2147483647 w 148"/>
              <a:gd name="T35" fmla="*/ 2147483647 h 150"/>
              <a:gd name="T36" fmla="*/ 2147483647 w 148"/>
              <a:gd name="T37" fmla="*/ 2147483647 h 150"/>
              <a:gd name="T38" fmla="*/ 2147483647 w 148"/>
              <a:gd name="T39" fmla="*/ 2147483647 h 150"/>
              <a:gd name="T40" fmla="*/ 2147483647 w 148"/>
              <a:gd name="T41" fmla="*/ 2147483647 h 150"/>
              <a:gd name="T42" fmla="*/ 2147483647 w 148"/>
              <a:gd name="T43" fmla="*/ 2147483647 h 150"/>
              <a:gd name="T44" fmla="*/ 2147483647 w 148"/>
              <a:gd name="T45" fmla="*/ 2147483647 h 150"/>
              <a:gd name="T46" fmla="*/ 2147483647 w 148"/>
              <a:gd name="T47" fmla="*/ 2147483647 h 150"/>
              <a:gd name="T48" fmla="*/ 2147483647 w 148"/>
              <a:gd name="T49" fmla="*/ 2147483647 h 150"/>
              <a:gd name="T50" fmla="*/ 2147483647 w 148"/>
              <a:gd name="T51" fmla="*/ 2147483647 h 150"/>
              <a:gd name="T52" fmla="*/ 2147483647 w 148"/>
              <a:gd name="T53" fmla="*/ 2147483647 h 150"/>
              <a:gd name="T54" fmla="*/ 2147483647 w 148"/>
              <a:gd name="T55" fmla="*/ 2147483647 h 150"/>
              <a:gd name="T56" fmla="*/ 2147483647 w 148"/>
              <a:gd name="T57" fmla="*/ 2147483647 h 150"/>
              <a:gd name="T58" fmla="*/ 2147483647 w 148"/>
              <a:gd name="T59" fmla="*/ 2147483647 h 150"/>
              <a:gd name="T60" fmla="*/ 2147483647 w 148"/>
              <a:gd name="T61" fmla="*/ 2147483647 h 150"/>
              <a:gd name="T62" fmla="*/ 2147483647 w 148"/>
              <a:gd name="T63" fmla="*/ 2147483647 h 150"/>
              <a:gd name="T64" fmla="*/ 2147483647 w 148"/>
              <a:gd name="T65" fmla="*/ 2147483647 h 150"/>
              <a:gd name="T66" fmla="*/ 2147483647 w 148"/>
              <a:gd name="T67" fmla="*/ 2147483647 h 150"/>
              <a:gd name="T68" fmla="*/ 2147483647 w 148"/>
              <a:gd name="T69" fmla="*/ 2147483647 h 150"/>
              <a:gd name="T70" fmla="*/ 2147483647 w 148"/>
              <a:gd name="T71" fmla="*/ 2147483647 h 150"/>
              <a:gd name="T72" fmla="*/ 2147483647 w 148"/>
              <a:gd name="T73" fmla="*/ 2147483647 h 150"/>
              <a:gd name="T74" fmla="*/ 2147483647 w 148"/>
              <a:gd name="T75" fmla="*/ 2147483647 h 150"/>
              <a:gd name="T76" fmla="*/ 2147483647 w 148"/>
              <a:gd name="T77" fmla="*/ 2147483647 h 150"/>
              <a:gd name="T78" fmla="*/ 2147483647 w 148"/>
              <a:gd name="T79" fmla="*/ 2147483647 h 150"/>
              <a:gd name="T80" fmla="*/ 2147483647 w 148"/>
              <a:gd name="T81" fmla="*/ 2147483647 h 150"/>
              <a:gd name="T82" fmla="*/ 2147483647 w 148"/>
              <a:gd name="T83" fmla="*/ 2147483647 h 150"/>
              <a:gd name="T84" fmla="*/ 2147483647 w 148"/>
              <a:gd name="T85" fmla="*/ 2147483647 h 150"/>
              <a:gd name="T86" fmla="*/ 2147483647 w 148"/>
              <a:gd name="T87" fmla="*/ 2147483647 h 150"/>
              <a:gd name="T88" fmla="*/ 2147483647 w 148"/>
              <a:gd name="T89" fmla="*/ 2147483647 h 150"/>
              <a:gd name="T90" fmla="*/ 2147483647 w 148"/>
              <a:gd name="T91" fmla="*/ 2147483647 h 150"/>
              <a:gd name="T92" fmla="*/ 2147483647 w 148"/>
              <a:gd name="T93" fmla="*/ 2147483647 h 150"/>
              <a:gd name="T94" fmla="*/ 2147483647 w 148"/>
              <a:gd name="T95" fmla="*/ 2147483647 h 150"/>
              <a:gd name="T96" fmla="*/ 2147483647 w 148"/>
              <a:gd name="T97" fmla="*/ 2147483647 h 150"/>
              <a:gd name="T98" fmla="*/ 2147483647 w 148"/>
              <a:gd name="T99" fmla="*/ 2147483647 h 150"/>
              <a:gd name="T100" fmla="*/ 2147483647 w 148"/>
              <a:gd name="T101" fmla="*/ 2147483647 h 150"/>
              <a:gd name="T102" fmla="*/ 2147483647 w 148"/>
              <a:gd name="T103" fmla="*/ 2147483647 h 150"/>
              <a:gd name="T104" fmla="*/ 2147483647 w 148"/>
              <a:gd name="T105" fmla="*/ 2147483647 h 150"/>
              <a:gd name="T106" fmla="*/ 2147483647 w 148"/>
              <a:gd name="T107" fmla="*/ 2147483647 h 150"/>
              <a:gd name="T108" fmla="*/ 2147483647 w 148"/>
              <a:gd name="T109" fmla="*/ 2147483647 h 150"/>
              <a:gd name="T110" fmla="*/ 2147483647 w 148"/>
              <a:gd name="T111" fmla="*/ 2147483647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" h="150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4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avLst/>
            <a:gdLst>
              <a:gd name="T0" fmla="*/ 2147483647 w 140"/>
              <a:gd name="T1" fmla="*/ 2147483647 h 148"/>
              <a:gd name="T2" fmla="*/ 2147483647 w 140"/>
              <a:gd name="T3" fmla="*/ 2147483647 h 148"/>
              <a:gd name="T4" fmla="*/ 2147483647 w 140"/>
              <a:gd name="T5" fmla="*/ 2147483647 h 148"/>
              <a:gd name="T6" fmla="*/ 2147483647 w 140"/>
              <a:gd name="T7" fmla="*/ 2147483647 h 148"/>
              <a:gd name="T8" fmla="*/ 2147483647 w 140"/>
              <a:gd name="T9" fmla="*/ 2147483647 h 148"/>
              <a:gd name="T10" fmla="*/ 2147483647 w 140"/>
              <a:gd name="T11" fmla="*/ 2147483647 h 148"/>
              <a:gd name="T12" fmla="*/ 2147483647 w 140"/>
              <a:gd name="T13" fmla="*/ 2147483647 h 148"/>
              <a:gd name="T14" fmla="*/ 2147483647 w 140"/>
              <a:gd name="T15" fmla="*/ 2147483647 h 148"/>
              <a:gd name="T16" fmla="*/ 2147483647 w 140"/>
              <a:gd name="T17" fmla="*/ 2147483647 h 148"/>
              <a:gd name="T18" fmla="*/ 2147483647 w 140"/>
              <a:gd name="T19" fmla="*/ 2147483647 h 148"/>
              <a:gd name="T20" fmla="*/ 2147483647 w 140"/>
              <a:gd name="T21" fmla="*/ 2147483647 h 148"/>
              <a:gd name="T22" fmla="*/ 2147483647 w 140"/>
              <a:gd name="T23" fmla="*/ 2147483647 h 148"/>
              <a:gd name="T24" fmla="*/ 2147483647 w 140"/>
              <a:gd name="T25" fmla="*/ 2147483647 h 148"/>
              <a:gd name="T26" fmla="*/ 2147483647 w 140"/>
              <a:gd name="T27" fmla="*/ 2147483647 h 148"/>
              <a:gd name="T28" fmla="*/ 2147483647 w 140"/>
              <a:gd name="T29" fmla="*/ 2147483647 h 148"/>
              <a:gd name="T30" fmla="*/ 2147483647 w 140"/>
              <a:gd name="T31" fmla="*/ 2147483647 h 148"/>
              <a:gd name="T32" fmla="*/ 2147483647 w 140"/>
              <a:gd name="T33" fmla="*/ 2147483647 h 148"/>
              <a:gd name="T34" fmla="*/ 2147483647 w 140"/>
              <a:gd name="T35" fmla="*/ 2147483647 h 148"/>
              <a:gd name="T36" fmla="*/ 2147483647 w 140"/>
              <a:gd name="T37" fmla="*/ 2147483647 h 148"/>
              <a:gd name="T38" fmla="*/ 2147483647 w 140"/>
              <a:gd name="T39" fmla="*/ 2147483647 h 148"/>
              <a:gd name="T40" fmla="*/ 2147483647 w 140"/>
              <a:gd name="T41" fmla="*/ 2147483647 h 148"/>
              <a:gd name="T42" fmla="*/ 2147483647 w 140"/>
              <a:gd name="T43" fmla="*/ 2147483647 h 148"/>
              <a:gd name="T44" fmla="*/ 2147483647 w 140"/>
              <a:gd name="T45" fmla="*/ 2147483647 h 148"/>
              <a:gd name="T46" fmla="*/ 2147483647 w 140"/>
              <a:gd name="T47" fmla="*/ 2147483647 h 148"/>
              <a:gd name="T48" fmla="*/ 2147483647 w 140"/>
              <a:gd name="T49" fmla="*/ 2147483647 h 148"/>
              <a:gd name="T50" fmla="*/ 2147483647 w 140"/>
              <a:gd name="T51" fmla="*/ 2147483647 h 148"/>
              <a:gd name="T52" fmla="*/ 2147483647 w 140"/>
              <a:gd name="T53" fmla="*/ 2147483647 h 148"/>
              <a:gd name="T54" fmla="*/ 2147483647 w 140"/>
              <a:gd name="T55" fmla="*/ 0 h 148"/>
              <a:gd name="T56" fmla="*/ 2147483647 w 140"/>
              <a:gd name="T57" fmla="*/ 2147483647 h 148"/>
              <a:gd name="T58" fmla="*/ 2147483647 w 140"/>
              <a:gd name="T59" fmla="*/ 2147483647 h 148"/>
              <a:gd name="T60" fmla="*/ 2147483647 w 140"/>
              <a:gd name="T61" fmla="*/ 2147483647 h 148"/>
              <a:gd name="T62" fmla="*/ 2147483647 w 140"/>
              <a:gd name="T63" fmla="*/ 2147483647 h 148"/>
              <a:gd name="T64" fmla="*/ 2147483647 w 140"/>
              <a:gd name="T65" fmla="*/ 2147483647 h 148"/>
              <a:gd name="T66" fmla="*/ 2147483647 w 140"/>
              <a:gd name="T67" fmla="*/ 0 h 148"/>
              <a:gd name="T68" fmla="*/ 2147483647 w 140"/>
              <a:gd name="T69" fmla="*/ 2147483647 h 148"/>
              <a:gd name="T70" fmla="*/ 0 w 140"/>
              <a:gd name="T71" fmla="*/ 2147483647 h 148"/>
              <a:gd name="T72" fmla="*/ 2147483647 w 140"/>
              <a:gd name="T73" fmla="*/ 2147483647 h 148"/>
              <a:gd name="T74" fmla="*/ 2147483647 w 140"/>
              <a:gd name="T75" fmla="*/ 2147483647 h 148"/>
              <a:gd name="T76" fmla="*/ 2147483647 w 140"/>
              <a:gd name="T77" fmla="*/ 2147483647 h 148"/>
              <a:gd name="T78" fmla="*/ 2147483647 w 140"/>
              <a:gd name="T79" fmla="*/ 2147483647 h 148"/>
              <a:gd name="T80" fmla="*/ 2147483647 w 140"/>
              <a:gd name="T81" fmla="*/ 2147483647 h 148"/>
              <a:gd name="T82" fmla="*/ 2147483647 w 140"/>
              <a:gd name="T83" fmla="*/ 2147483647 h 148"/>
              <a:gd name="T84" fmla="*/ 2147483647 w 140"/>
              <a:gd name="T85" fmla="*/ 2147483647 h 148"/>
              <a:gd name="T86" fmla="*/ 2147483647 w 140"/>
              <a:gd name="T87" fmla="*/ 2147483647 h 148"/>
              <a:gd name="T88" fmla="*/ 2147483647 w 140"/>
              <a:gd name="T89" fmla="*/ 2147483647 h 148"/>
              <a:gd name="T90" fmla="*/ 2147483647 w 140"/>
              <a:gd name="T91" fmla="*/ 2147483647 h 148"/>
              <a:gd name="T92" fmla="*/ 2147483647 w 140"/>
              <a:gd name="T93" fmla="*/ 2147483647 h 148"/>
              <a:gd name="T94" fmla="*/ 2147483647 w 140"/>
              <a:gd name="T95" fmla="*/ 2147483647 h 148"/>
              <a:gd name="T96" fmla="*/ 2147483647 w 140"/>
              <a:gd name="T97" fmla="*/ 2147483647 h 148"/>
              <a:gd name="T98" fmla="*/ 2147483647 w 140"/>
              <a:gd name="T99" fmla="*/ 2147483647 h 148"/>
              <a:gd name="T100" fmla="*/ 2147483647 w 140"/>
              <a:gd name="T101" fmla="*/ 2147483647 h 148"/>
              <a:gd name="T102" fmla="*/ 2147483647 w 140"/>
              <a:gd name="T103" fmla="*/ 2147483647 h 148"/>
              <a:gd name="T104" fmla="*/ 2147483647 w 140"/>
              <a:gd name="T105" fmla="*/ 2147483647 h 148"/>
              <a:gd name="T106" fmla="*/ 2147483647 w 140"/>
              <a:gd name="T107" fmla="*/ 2147483647 h 148"/>
              <a:gd name="T108" fmla="*/ 2147483647 w 140"/>
              <a:gd name="T109" fmla="*/ 2147483647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0" h="148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5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avLst/>
            <a:gdLst>
              <a:gd name="T0" fmla="*/ 2147483647 w 120"/>
              <a:gd name="T1" fmla="*/ 2147483647 h 134"/>
              <a:gd name="T2" fmla="*/ 2147483647 w 120"/>
              <a:gd name="T3" fmla="*/ 2147483647 h 134"/>
              <a:gd name="T4" fmla="*/ 2147483647 w 120"/>
              <a:gd name="T5" fmla="*/ 2147483647 h 134"/>
              <a:gd name="T6" fmla="*/ 2147483647 w 120"/>
              <a:gd name="T7" fmla="*/ 2147483647 h 134"/>
              <a:gd name="T8" fmla="*/ 2147483647 w 120"/>
              <a:gd name="T9" fmla="*/ 2147483647 h 134"/>
              <a:gd name="T10" fmla="*/ 2147483647 w 120"/>
              <a:gd name="T11" fmla="*/ 2147483647 h 134"/>
              <a:gd name="T12" fmla="*/ 2147483647 w 120"/>
              <a:gd name="T13" fmla="*/ 2147483647 h 134"/>
              <a:gd name="T14" fmla="*/ 2147483647 w 120"/>
              <a:gd name="T15" fmla="*/ 2147483647 h 134"/>
              <a:gd name="T16" fmla="*/ 2147483647 w 120"/>
              <a:gd name="T17" fmla="*/ 0 h 134"/>
              <a:gd name="T18" fmla="*/ 2147483647 w 120"/>
              <a:gd name="T19" fmla="*/ 2147483647 h 134"/>
              <a:gd name="T20" fmla="*/ 2147483647 w 120"/>
              <a:gd name="T21" fmla="*/ 2147483647 h 134"/>
              <a:gd name="T22" fmla="*/ 2147483647 w 120"/>
              <a:gd name="T23" fmla="*/ 2147483647 h 134"/>
              <a:gd name="T24" fmla="*/ 2147483647 w 120"/>
              <a:gd name="T25" fmla="*/ 2147483647 h 134"/>
              <a:gd name="T26" fmla="*/ 2147483647 w 120"/>
              <a:gd name="T27" fmla="*/ 2147483647 h 134"/>
              <a:gd name="T28" fmla="*/ 2147483647 w 120"/>
              <a:gd name="T29" fmla="*/ 2147483647 h 134"/>
              <a:gd name="T30" fmla="*/ 2147483647 w 120"/>
              <a:gd name="T31" fmla="*/ 2147483647 h 134"/>
              <a:gd name="T32" fmla="*/ 2147483647 w 120"/>
              <a:gd name="T33" fmla="*/ 2147483647 h 134"/>
              <a:gd name="T34" fmla="*/ 2147483647 w 120"/>
              <a:gd name="T35" fmla="*/ 2147483647 h 134"/>
              <a:gd name="T36" fmla="*/ 2147483647 w 120"/>
              <a:gd name="T37" fmla="*/ 2147483647 h 134"/>
              <a:gd name="T38" fmla="*/ 2147483647 w 120"/>
              <a:gd name="T39" fmla="*/ 2147483647 h 134"/>
              <a:gd name="T40" fmla="*/ 2147483647 w 120"/>
              <a:gd name="T41" fmla="*/ 2147483647 h 134"/>
              <a:gd name="T42" fmla="*/ 2147483647 w 120"/>
              <a:gd name="T43" fmla="*/ 2147483647 h 134"/>
              <a:gd name="T44" fmla="*/ 2147483647 w 120"/>
              <a:gd name="T45" fmla="*/ 2147483647 h 134"/>
              <a:gd name="T46" fmla="*/ 2147483647 w 120"/>
              <a:gd name="T47" fmla="*/ 2147483647 h 134"/>
              <a:gd name="T48" fmla="*/ 2147483647 w 120"/>
              <a:gd name="T49" fmla="*/ 2147483647 h 134"/>
              <a:gd name="T50" fmla="*/ 0 w 120"/>
              <a:gd name="T51" fmla="*/ 2147483647 h 134"/>
              <a:gd name="T52" fmla="*/ 2147483647 w 120"/>
              <a:gd name="T53" fmla="*/ 2147483647 h 134"/>
              <a:gd name="T54" fmla="*/ 2147483647 w 120"/>
              <a:gd name="T55" fmla="*/ 2147483647 h 134"/>
              <a:gd name="T56" fmla="*/ 2147483647 w 120"/>
              <a:gd name="T57" fmla="*/ 2147483647 h 134"/>
              <a:gd name="T58" fmla="*/ 2147483647 w 120"/>
              <a:gd name="T59" fmla="*/ 2147483647 h 134"/>
              <a:gd name="T60" fmla="*/ 2147483647 w 120"/>
              <a:gd name="T61" fmla="*/ 2147483647 h 134"/>
              <a:gd name="T62" fmla="*/ 2147483647 w 120"/>
              <a:gd name="T63" fmla="*/ 2147483647 h 134"/>
              <a:gd name="T64" fmla="*/ 2147483647 w 120"/>
              <a:gd name="T65" fmla="*/ 2147483647 h 134"/>
              <a:gd name="T66" fmla="*/ 2147483647 w 120"/>
              <a:gd name="T67" fmla="*/ 2147483647 h 134"/>
              <a:gd name="T68" fmla="*/ 2147483647 w 120"/>
              <a:gd name="T69" fmla="*/ 2147483647 h 134"/>
              <a:gd name="T70" fmla="*/ 2147483647 w 120"/>
              <a:gd name="T71" fmla="*/ 2147483647 h 134"/>
              <a:gd name="T72" fmla="*/ 2147483647 w 120"/>
              <a:gd name="T73" fmla="*/ 2147483647 h 134"/>
              <a:gd name="T74" fmla="*/ 2147483647 w 120"/>
              <a:gd name="T75" fmla="*/ 2147483647 h 134"/>
              <a:gd name="T76" fmla="*/ 2147483647 w 120"/>
              <a:gd name="T77" fmla="*/ 2147483647 h 134"/>
              <a:gd name="T78" fmla="*/ 2147483647 w 120"/>
              <a:gd name="T79" fmla="*/ 2147483647 h 134"/>
              <a:gd name="T80" fmla="*/ 2147483647 w 120"/>
              <a:gd name="T81" fmla="*/ 2147483647 h 134"/>
              <a:gd name="T82" fmla="*/ 2147483647 w 120"/>
              <a:gd name="T83" fmla="*/ 2147483647 h 134"/>
              <a:gd name="T84" fmla="*/ 2147483647 w 120"/>
              <a:gd name="T85" fmla="*/ 2147483647 h 134"/>
              <a:gd name="T86" fmla="*/ 2147483647 w 120"/>
              <a:gd name="T87" fmla="*/ 2147483647 h 134"/>
              <a:gd name="T88" fmla="*/ 2147483647 w 120"/>
              <a:gd name="T89" fmla="*/ 2147483647 h 134"/>
              <a:gd name="T90" fmla="*/ 2147483647 w 120"/>
              <a:gd name="T91" fmla="*/ 2147483647 h 134"/>
              <a:gd name="T92" fmla="*/ 2147483647 w 120"/>
              <a:gd name="T93" fmla="*/ 2147483647 h 1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0" h="134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6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avLst/>
            <a:gdLst>
              <a:gd name="T0" fmla="*/ 2147483647 w 176"/>
              <a:gd name="T1" fmla="*/ 2147483647 h 134"/>
              <a:gd name="T2" fmla="*/ 2147483647 w 176"/>
              <a:gd name="T3" fmla="*/ 2147483647 h 134"/>
              <a:gd name="T4" fmla="*/ 2147483647 w 176"/>
              <a:gd name="T5" fmla="*/ 2147483647 h 134"/>
              <a:gd name="T6" fmla="*/ 2147483647 w 176"/>
              <a:gd name="T7" fmla="*/ 2147483647 h 134"/>
              <a:gd name="T8" fmla="*/ 2147483647 w 176"/>
              <a:gd name="T9" fmla="*/ 2147483647 h 134"/>
              <a:gd name="T10" fmla="*/ 2147483647 w 176"/>
              <a:gd name="T11" fmla="*/ 2147483647 h 134"/>
              <a:gd name="T12" fmla="*/ 2147483647 w 176"/>
              <a:gd name="T13" fmla="*/ 2147483647 h 134"/>
              <a:gd name="T14" fmla="*/ 2147483647 w 176"/>
              <a:gd name="T15" fmla="*/ 2147483647 h 134"/>
              <a:gd name="T16" fmla="*/ 2147483647 w 176"/>
              <a:gd name="T17" fmla="*/ 2147483647 h 134"/>
              <a:gd name="T18" fmla="*/ 2147483647 w 176"/>
              <a:gd name="T19" fmla="*/ 2147483647 h 134"/>
              <a:gd name="T20" fmla="*/ 2147483647 w 176"/>
              <a:gd name="T21" fmla="*/ 2147483647 h 134"/>
              <a:gd name="T22" fmla="*/ 2147483647 w 176"/>
              <a:gd name="T23" fmla="*/ 2147483647 h 134"/>
              <a:gd name="T24" fmla="*/ 2147483647 w 176"/>
              <a:gd name="T25" fmla="*/ 2147483647 h 134"/>
              <a:gd name="T26" fmla="*/ 2147483647 w 176"/>
              <a:gd name="T27" fmla="*/ 2147483647 h 134"/>
              <a:gd name="T28" fmla="*/ 2147483647 w 176"/>
              <a:gd name="T29" fmla="*/ 2147483647 h 134"/>
              <a:gd name="T30" fmla="*/ 2147483647 w 176"/>
              <a:gd name="T31" fmla="*/ 2147483647 h 134"/>
              <a:gd name="T32" fmla="*/ 2147483647 w 176"/>
              <a:gd name="T33" fmla="*/ 2147483647 h 134"/>
              <a:gd name="T34" fmla="*/ 2147483647 w 176"/>
              <a:gd name="T35" fmla="*/ 2147483647 h 134"/>
              <a:gd name="T36" fmla="*/ 2147483647 w 176"/>
              <a:gd name="T37" fmla="*/ 2147483647 h 134"/>
              <a:gd name="T38" fmla="*/ 2147483647 w 176"/>
              <a:gd name="T39" fmla="*/ 2147483647 h 134"/>
              <a:gd name="T40" fmla="*/ 2147483647 w 176"/>
              <a:gd name="T41" fmla="*/ 2147483647 h 134"/>
              <a:gd name="T42" fmla="*/ 2147483647 w 176"/>
              <a:gd name="T43" fmla="*/ 2147483647 h 134"/>
              <a:gd name="T44" fmla="*/ 2147483647 w 176"/>
              <a:gd name="T45" fmla="*/ 2147483647 h 134"/>
              <a:gd name="T46" fmla="*/ 2147483647 w 176"/>
              <a:gd name="T47" fmla="*/ 2147483647 h 134"/>
              <a:gd name="T48" fmla="*/ 2147483647 w 176"/>
              <a:gd name="T49" fmla="*/ 2147483647 h 134"/>
              <a:gd name="T50" fmla="*/ 2147483647 w 176"/>
              <a:gd name="T51" fmla="*/ 2147483647 h 134"/>
              <a:gd name="T52" fmla="*/ 2147483647 w 176"/>
              <a:gd name="T53" fmla="*/ 2147483647 h 134"/>
              <a:gd name="T54" fmla="*/ 2147483647 w 176"/>
              <a:gd name="T55" fmla="*/ 2147483647 h 134"/>
              <a:gd name="T56" fmla="*/ 2147483647 w 176"/>
              <a:gd name="T57" fmla="*/ 2147483647 h 134"/>
              <a:gd name="T58" fmla="*/ 2147483647 w 176"/>
              <a:gd name="T59" fmla="*/ 2147483647 h 134"/>
              <a:gd name="T60" fmla="*/ 2147483647 w 176"/>
              <a:gd name="T61" fmla="*/ 2147483647 h 134"/>
              <a:gd name="T62" fmla="*/ 2147483647 w 176"/>
              <a:gd name="T63" fmla="*/ 2147483647 h 134"/>
              <a:gd name="T64" fmla="*/ 2147483647 w 176"/>
              <a:gd name="T65" fmla="*/ 2147483647 h 134"/>
              <a:gd name="T66" fmla="*/ 2147483647 w 176"/>
              <a:gd name="T67" fmla="*/ 2147483647 h 134"/>
              <a:gd name="T68" fmla="*/ 2147483647 w 176"/>
              <a:gd name="T69" fmla="*/ 2147483647 h 134"/>
              <a:gd name="T70" fmla="*/ 2147483647 w 176"/>
              <a:gd name="T71" fmla="*/ 2147483647 h 134"/>
              <a:gd name="T72" fmla="*/ 2147483647 w 176"/>
              <a:gd name="T73" fmla="*/ 2147483647 h 134"/>
              <a:gd name="T74" fmla="*/ 2147483647 w 176"/>
              <a:gd name="T75" fmla="*/ 2147483647 h 134"/>
              <a:gd name="T76" fmla="*/ 2147483647 w 176"/>
              <a:gd name="T77" fmla="*/ 2147483647 h 134"/>
              <a:gd name="T78" fmla="*/ 2147483647 w 176"/>
              <a:gd name="T79" fmla="*/ 2147483647 h 134"/>
              <a:gd name="T80" fmla="*/ 2147483647 w 176"/>
              <a:gd name="T81" fmla="*/ 2147483647 h 134"/>
              <a:gd name="T82" fmla="*/ 2147483647 w 176"/>
              <a:gd name="T83" fmla="*/ 2147483647 h 134"/>
              <a:gd name="T84" fmla="*/ 2147483647 w 176"/>
              <a:gd name="T85" fmla="*/ 2147483647 h 134"/>
              <a:gd name="T86" fmla="*/ 2147483647 w 176"/>
              <a:gd name="T87" fmla="*/ 2147483647 h 134"/>
              <a:gd name="T88" fmla="*/ 2147483647 w 176"/>
              <a:gd name="T89" fmla="*/ 2147483647 h 134"/>
              <a:gd name="T90" fmla="*/ 2147483647 w 176"/>
              <a:gd name="T91" fmla="*/ 2147483647 h 134"/>
              <a:gd name="T92" fmla="*/ 2147483647 w 176"/>
              <a:gd name="T93" fmla="*/ 2147483647 h 134"/>
              <a:gd name="T94" fmla="*/ 2147483647 w 176"/>
              <a:gd name="T95" fmla="*/ 2147483647 h 134"/>
              <a:gd name="T96" fmla="*/ 2147483647 w 176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34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7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avLst/>
            <a:gdLst>
              <a:gd name="T0" fmla="*/ 2147483647 w 172"/>
              <a:gd name="T1" fmla="*/ 0 h 114"/>
              <a:gd name="T2" fmla="*/ 2147483647 w 172"/>
              <a:gd name="T3" fmla="*/ 2147483647 h 114"/>
              <a:gd name="T4" fmla="*/ 2147483647 w 172"/>
              <a:gd name="T5" fmla="*/ 2147483647 h 114"/>
              <a:gd name="T6" fmla="*/ 2147483647 w 172"/>
              <a:gd name="T7" fmla="*/ 2147483647 h 114"/>
              <a:gd name="T8" fmla="*/ 2147483647 w 172"/>
              <a:gd name="T9" fmla="*/ 2147483647 h 114"/>
              <a:gd name="T10" fmla="*/ 2147483647 w 172"/>
              <a:gd name="T11" fmla="*/ 2147483647 h 114"/>
              <a:gd name="T12" fmla="*/ 2147483647 w 172"/>
              <a:gd name="T13" fmla="*/ 2147483647 h 114"/>
              <a:gd name="T14" fmla="*/ 2147483647 w 172"/>
              <a:gd name="T15" fmla="*/ 2147483647 h 114"/>
              <a:gd name="T16" fmla="*/ 2147483647 w 172"/>
              <a:gd name="T17" fmla="*/ 2147483647 h 114"/>
              <a:gd name="T18" fmla="*/ 2147483647 w 172"/>
              <a:gd name="T19" fmla="*/ 2147483647 h 114"/>
              <a:gd name="T20" fmla="*/ 2147483647 w 172"/>
              <a:gd name="T21" fmla="*/ 2147483647 h 114"/>
              <a:gd name="T22" fmla="*/ 2147483647 w 172"/>
              <a:gd name="T23" fmla="*/ 2147483647 h 114"/>
              <a:gd name="T24" fmla="*/ 2147483647 w 172"/>
              <a:gd name="T25" fmla="*/ 2147483647 h 114"/>
              <a:gd name="T26" fmla="*/ 2147483647 w 172"/>
              <a:gd name="T27" fmla="*/ 2147483647 h 114"/>
              <a:gd name="T28" fmla="*/ 2147483647 w 172"/>
              <a:gd name="T29" fmla="*/ 2147483647 h 114"/>
              <a:gd name="T30" fmla="*/ 2147483647 w 172"/>
              <a:gd name="T31" fmla="*/ 2147483647 h 114"/>
              <a:gd name="T32" fmla="*/ 2147483647 w 172"/>
              <a:gd name="T33" fmla="*/ 2147483647 h 114"/>
              <a:gd name="T34" fmla="*/ 2147483647 w 172"/>
              <a:gd name="T35" fmla="*/ 2147483647 h 114"/>
              <a:gd name="T36" fmla="*/ 2147483647 w 172"/>
              <a:gd name="T37" fmla="*/ 2147483647 h 114"/>
              <a:gd name="T38" fmla="*/ 2147483647 w 172"/>
              <a:gd name="T39" fmla="*/ 2147483647 h 114"/>
              <a:gd name="T40" fmla="*/ 2147483647 w 172"/>
              <a:gd name="T41" fmla="*/ 2147483647 h 114"/>
              <a:gd name="T42" fmla="*/ 2147483647 w 172"/>
              <a:gd name="T43" fmla="*/ 2147483647 h 114"/>
              <a:gd name="T44" fmla="*/ 2147483647 w 172"/>
              <a:gd name="T45" fmla="*/ 2147483647 h 114"/>
              <a:gd name="T46" fmla="*/ 2147483647 w 172"/>
              <a:gd name="T47" fmla="*/ 2147483647 h 114"/>
              <a:gd name="T48" fmla="*/ 2147483647 w 172"/>
              <a:gd name="T49" fmla="*/ 2147483647 h 114"/>
              <a:gd name="T50" fmla="*/ 2147483647 w 172"/>
              <a:gd name="T51" fmla="*/ 2147483647 h 114"/>
              <a:gd name="T52" fmla="*/ 2147483647 w 172"/>
              <a:gd name="T53" fmla="*/ 2147483647 h 114"/>
              <a:gd name="T54" fmla="*/ 2147483647 w 172"/>
              <a:gd name="T55" fmla="*/ 2147483647 h 114"/>
              <a:gd name="T56" fmla="*/ 2147483647 w 172"/>
              <a:gd name="T57" fmla="*/ 2147483647 h 114"/>
              <a:gd name="T58" fmla="*/ 2147483647 w 172"/>
              <a:gd name="T59" fmla="*/ 2147483647 h 114"/>
              <a:gd name="T60" fmla="*/ 2147483647 w 172"/>
              <a:gd name="T61" fmla="*/ 2147483647 h 114"/>
              <a:gd name="T62" fmla="*/ 2147483647 w 172"/>
              <a:gd name="T63" fmla="*/ 2147483647 h 114"/>
              <a:gd name="T64" fmla="*/ 2147483647 w 172"/>
              <a:gd name="T65" fmla="*/ 2147483647 h 114"/>
              <a:gd name="T66" fmla="*/ 2147483647 w 172"/>
              <a:gd name="T67" fmla="*/ 2147483647 h 114"/>
              <a:gd name="T68" fmla="*/ 2147483647 w 172"/>
              <a:gd name="T69" fmla="*/ 2147483647 h 114"/>
              <a:gd name="T70" fmla="*/ 2147483647 w 172"/>
              <a:gd name="T71" fmla="*/ 2147483647 h 114"/>
              <a:gd name="T72" fmla="*/ 2147483647 w 172"/>
              <a:gd name="T73" fmla="*/ 2147483647 h 114"/>
              <a:gd name="T74" fmla="*/ 2147483647 w 172"/>
              <a:gd name="T75" fmla="*/ 2147483647 h 114"/>
              <a:gd name="T76" fmla="*/ 2147483647 w 172"/>
              <a:gd name="T77" fmla="*/ 2147483647 h 114"/>
              <a:gd name="T78" fmla="*/ 2147483647 w 172"/>
              <a:gd name="T79" fmla="*/ 2147483647 h 114"/>
              <a:gd name="T80" fmla="*/ 2147483647 w 172"/>
              <a:gd name="T81" fmla="*/ 2147483647 h 114"/>
              <a:gd name="T82" fmla="*/ 2147483647 w 172"/>
              <a:gd name="T83" fmla="*/ 2147483647 h 114"/>
              <a:gd name="T84" fmla="*/ 2147483647 w 172"/>
              <a:gd name="T85" fmla="*/ 2147483647 h 114"/>
              <a:gd name="T86" fmla="*/ 2147483647 w 172"/>
              <a:gd name="T87" fmla="*/ 2147483647 h 114"/>
              <a:gd name="T88" fmla="*/ 2147483647 w 172"/>
              <a:gd name="T89" fmla="*/ 2147483647 h 114"/>
              <a:gd name="T90" fmla="*/ 2147483647 w 172"/>
              <a:gd name="T91" fmla="*/ 2147483647 h 114"/>
              <a:gd name="T92" fmla="*/ 2147483647 w 172"/>
              <a:gd name="T93" fmla="*/ 2147483647 h 114"/>
              <a:gd name="T94" fmla="*/ 2147483647 w 172"/>
              <a:gd name="T95" fmla="*/ 2147483647 h 114"/>
              <a:gd name="T96" fmla="*/ 2147483647 w 172"/>
              <a:gd name="T97" fmla="*/ 2147483647 h 114"/>
              <a:gd name="T98" fmla="*/ 2147483647 w 172"/>
              <a:gd name="T99" fmla="*/ 2147483647 h 114"/>
              <a:gd name="T100" fmla="*/ 2147483647 w 172"/>
              <a:gd name="T101" fmla="*/ 2147483647 h 114"/>
              <a:gd name="T102" fmla="*/ 2147483647 w 172"/>
              <a:gd name="T103" fmla="*/ 2147483647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14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8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2147483647 w 126"/>
              <a:gd name="T5" fmla="*/ 2147483647 h 156"/>
              <a:gd name="T6" fmla="*/ 2147483647 w 126"/>
              <a:gd name="T7" fmla="*/ 2147483647 h 156"/>
              <a:gd name="T8" fmla="*/ 0 w 126"/>
              <a:gd name="T9" fmla="*/ 2147483647 h 156"/>
              <a:gd name="T10" fmla="*/ 0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0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9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avLst/>
            <a:gdLst>
              <a:gd name="T0" fmla="*/ 2147483647 w 170"/>
              <a:gd name="T1" fmla="*/ 2147483647 h 168"/>
              <a:gd name="T2" fmla="*/ 2147483647 w 170"/>
              <a:gd name="T3" fmla="*/ 2147483647 h 168"/>
              <a:gd name="T4" fmla="*/ 2147483647 w 170"/>
              <a:gd name="T5" fmla="*/ 2147483647 h 168"/>
              <a:gd name="T6" fmla="*/ 2147483647 w 170"/>
              <a:gd name="T7" fmla="*/ 2147483647 h 168"/>
              <a:gd name="T8" fmla="*/ 2147483647 w 170"/>
              <a:gd name="T9" fmla="*/ 2147483647 h 168"/>
              <a:gd name="T10" fmla="*/ 2147483647 w 170"/>
              <a:gd name="T11" fmla="*/ 2147483647 h 168"/>
              <a:gd name="T12" fmla="*/ 2147483647 w 170"/>
              <a:gd name="T13" fmla="*/ 2147483647 h 168"/>
              <a:gd name="T14" fmla="*/ 2147483647 w 170"/>
              <a:gd name="T15" fmla="*/ 2147483647 h 168"/>
              <a:gd name="T16" fmla="*/ 2147483647 w 170"/>
              <a:gd name="T17" fmla="*/ 2147483647 h 168"/>
              <a:gd name="T18" fmla="*/ 2147483647 w 170"/>
              <a:gd name="T19" fmla="*/ 2147483647 h 168"/>
              <a:gd name="T20" fmla="*/ 2147483647 w 170"/>
              <a:gd name="T21" fmla="*/ 2147483647 h 168"/>
              <a:gd name="T22" fmla="*/ 2147483647 w 170"/>
              <a:gd name="T23" fmla="*/ 2147483647 h 168"/>
              <a:gd name="T24" fmla="*/ 2147483647 w 170"/>
              <a:gd name="T25" fmla="*/ 2147483647 h 168"/>
              <a:gd name="T26" fmla="*/ 2147483647 w 170"/>
              <a:gd name="T27" fmla="*/ 2147483647 h 168"/>
              <a:gd name="T28" fmla="*/ 2147483647 w 170"/>
              <a:gd name="T29" fmla="*/ 2147483647 h 168"/>
              <a:gd name="T30" fmla="*/ 2147483647 w 170"/>
              <a:gd name="T31" fmla="*/ 2147483647 h 168"/>
              <a:gd name="T32" fmla="*/ 2147483647 w 170"/>
              <a:gd name="T33" fmla="*/ 2147483647 h 168"/>
              <a:gd name="T34" fmla="*/ 2147483647 w 170"/>
              <a:gd name="T35" fmla="*/ 2147483647 h 168"/>
              <a:gd name="T36" fmla="*/ 2147483647 w 170"/>
              <a:gd name="T37" fmla="*/ 2147483647 h 168"/>
              <a:gd name="T38" fmla="*/ 2147483647 w 170"/>
              <a:gd name="T39" fmla="*/ 2147483647 h 168"/>
              <a:gd name="T40" fmla="*/ 2147483647 w 170"/>
              <a:gd name="T41" fmla="*/ 2147483647 h 168"/>
              <a:gd name="T42" fmla="*/ 2147483647 w 170"/>
              <a:gd name="T43" fmla="*/ 2147483647 h 168"/>
              <a:gd name="T44" fmla="*/ 2147483647 w 170"/>
              <a:gd name="T45" fmla="*/ 2147483647 h 168"/>
              <a:gd name="T46" fmla="*/ 2147483647 w 170"/>
              <a:gd name="T47" fmla="*/ 2147483647 h 168"/>
              <a:gd name="T48" fmla="*/ 2147483647 w 170"/>
              <a:gd name="T49" fmla="*/ 2147483647 h 168"/>
              <a:gd name="T50" fmla="*/ 2147483647 w 170"/>
              <a:gd name="T51" fmla="*/ 2147483647 h 168"/>
              <a:gd name="T52" fmla="*/ 2147483647 w 170"/>
              <a:gd name="T53" fmla="*/ 2147483647 h 168"/>
              <a:gd name="T54" fmla="*/ 2147483647 w 170"/>
              <a:gd name="T55" fmla="*/ 2147483647 h 168"/>
              <a:gd name="T56" fmla="*/ 2147483647 w 170"/>
              <a:gd name="T57" fmla="*/ 2147483647 h 168"/>
              <a:gd name="T58" fmla="*/ 2147483647 w 170"/>
              <a:gd name="T59" fmla="*/ 2147483647 h 168"/>
              <a:gd name="T60" fmla="*/ 2147483647 w 170"/>
              <a:gd name="T61" fmla="*/ 2147483647 h 168"/>
              <a:gd name="T62" fmla="*/ 2147483647 w 170"/>
              <a:gd name="T63" fmla="*/ 2147483647 h 168"/>
              <a:gd name="T64" fmla="*/ 2147483647 w 170"/>
              <a:gd name="T65" fmla="*/ 2147483647 h 168"/>
              <a:gd name="T66" fmla="*/ 2147483647 w 170"/>
              <a:gd name="T67" fmla="*/ 2147483647 h 168"/>
              <a:gd name="T68" fmla="*/ 2147483647 w 170"/>
              <a:gd name="T69" fmla="*/ 2147483647 h 168"/>
              <a:gd name="T70" fmla="*/ 2147483647 w 170"/>
              <a:gd name="T71" fmla="*/ 2147483647 h 168"/>
              <a:gd name="T72" fmla="*/ 2147483647 w 170"/>
              <a:gd name="T73" fmla="*/ 2147483647 h 168"/>
              <a:gd name="T74" fmla="*/ 2147483647 w 170"/>
              <a:gd name="T75" fmla="*/ 2147483647 h 168"/>
              <a:gd name="T76" fmla="*/ 2147483647 w 170"/>
              <a:gd name="T77" fmla="*/ 2147483647 h 168"/>
              <a:gd name="T78" fmla="*/ 2147483647 w 170"/>
              <a:gd name="T79" fmla="*/ 2147483647 h 168"/>
              <a:gd name="T80" fmla="*/ 2147483647 w 170"/>
              <a:gd name="T81" fmla="*/ 2147483647 h 168"/>
              <a:gd name="T82" fmla="*/ 2147483647 w 170"/>
              <a:gd name="T83" fmla="*/ 2147483647 h 168"/>
              <a:gd name="T84" fmla="*/ 2147483647 w 170"/>
              <a:gd name="T85" fmla="*/ 2147483647 h 168"/>
              <a:gd name="T86" fmla="*/ 2147483647 w 170"/>
              <a:gd name="T87" fmla="*/ 2147483647 h 168"/>
              <a:gd name="T88" fmla="*/ 2147483647 w 170"/>
              <a:gd name="T89" fmla="*/ 2147483647 h 168"/>
              <a:gd name="T90" fmla="*/ 2147483647 w 170"/>
              <a:gd name="T91" fmla="*/ 2147483647 h 168"/>
              <a:gd name="T92" fmla="*/ 2147483647 w 170"/>
              <a:gd name="T93" fmla="*/ 2147483647 h 168"/>
              <a:gd name="T94" fmla="*/ 2147483647 w 170"/>
              <a:gd name="T95" fmla="*/ 2147483647 h 168"/>
              <a:gd name="T96" fmla="*/ 2147483647 w 170"/>
              <a:gd name="T97" fmla="*/ 2147483647 h 168"/>
              <a:gd name="T98" fmla="*/ 2147483647 w 170"/>
              <a:gd name="T99" fmla="*/ 2147483647 h 168"/>
              <a:gd name="T100" fmla="*/ 2147483647 w 170"/>
              <a:gd name="T101" fmla="*/ 2147483647 h 168"/>
              <a:gd name="T102" fmla="*/ 2147483647 w 170"/>
              <a:gd name="T103" fmla="*/ 2147483647 h 168"/>
              <a:gd name="T104" fmla="*/ 2147483647 w 170"/>
              <a:gd name="T105" fmla="*/ 2147483647 h 168"/>
              <a:gd name="T106" fmla="*/ 2147483647 w 170"/>
              <a:gd name="T107" fmla="*/ 2147483647 h 168"/>
              <a:gd name="T108" fmla="*/ 2147483647 w 170"/>
              <a:gd name="T109" fmla="*/ 2147483647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0" h="168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0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avLst/>
            <a:gdLst>
              <a:gd name="T0" fmla="*/ 2147483647 w 124"/>
              <a:gd name="T1" fmla="*/ 2147483647 h 142"/>
              <a:gd name="T2" fmla="*/ 0 w 124"/>
              <a:gd name="T3" fmla="*/ 2147483647 h 142"/>
              <a:gd name="T4" fmla="*/ 2147483647 w 124"/>
              <a:gd name="T5" fmla="*/ 2147483647 h 142"/>
              <a:gd name="T6" fmla="*/ 2147483647 w 124"/>
              <a:gd name="T7" fmla="*/ 2147483647 h 142"/>
              <a:gd name="T8" fmla="*/ 2147483647 w 124"/>
              <a:gd name="T9" fmla="*/ 2147483647 h 142"/>
              <a:gd name="T10" fmla="*/ 2147483647 w 124"/>
              <a:gd name="T11" fmla="*/ 2147483647 h 142"/>
              <a:gd name="T12" fmla="*/ 2147483647 w 124"/>
              <a:gd name="T13" fmla="*/ 2147483647 h 142"/>
              <a:gd name="T14" fmla="*/ 2147483647 w 124"/>
              <a:gd name="T15" fmla="*/ 2147483647 h 142"/>
              <a:gd name="T16" fmla="*/ 2147483647 w 124"/>
              <a:gd name="T17" fmla="*/ 2147483647 h 142"/>
              <a:gd name="T18" fmla="*/ 2147483647 w 124"/>
              <a:gd name="T19" fmla="*/ 2147483647 h 142"/>
              <a:gd name="T20" fmla="*/ 2147483647 w 124"/>
              <a:gd name="T21" fmla="*/ 2147483647 h 142"/>
              <a:gd name="T22" fmla="*/ 2147483647 w 124"/>
              <a:gd name="T23" fmla="*/ 2147483647 h 142"/>
              <a:gd name="T24" fmla="*/ 2147483647 w 124"/>
              <a:gd name="T25" fmla="*/ 2147483647 h 142"/>
              <a:gd name="T26" fmla="*/ 2147483647 w 124"/>
              <a:gd name="T27" fmla="*/ 2147483647 h 142"/>
              <a:gd name="T28" fmla="*/ 2147483647 w 124"/>
              <a:gd name="T29" fmla="*/ 2147483647 h 142"/>
              <a:gd name="T30" fmla="*/ 2147483647 w 124"/>
              <a:gd name="T31" fmla="*/ 0 h 142"/>
              <a:gd name="T32" fmla="*/ 2147483647 w 124"/>
              <a:gd name="T33" fmla="*/ 2147483647 h 142"/>
              <a:gd name="T34" fmla="*/ 2147483647 w 124"/>
              <a:gd name="T35" fmla="*/ 2147483647 h 142"/>
              <a:gd name="T36" fmla="*/ 2147483647 w 124"/>
              <a:gd name="T37" fmla="*/ 2147483647 h 142"/>
              <a:gd name="T38" fmla="*/ 2147483647 w 124"/>
              <a:gd name="T39" fmla="*/ 2147483647 h 142"/>
              <a:gd name="T40" fmla="*/ 2147483647 w 124"/>
              <a:gd name="T41" fmla="*/ 2147483647 h 142"/>
              <a:gd name="T42" fmla="*/ 2147483647 w 124"/>
              <a:gd name="T43" fmla="*/ 2147483647 h 142"/>
              <a:gd name="T44" fmla="*/ 2147483647 w 124"/>
              <a:gd name="T45" fmla="*/ 2147483647 h 142"/>
              <a:gd name="T46" fmla="*/ 2147483647 w 124"/>
              <a:gd name="T47" fmla="*/ 2147483647 h 142"/>
              <a:gd name="T48" fmla="*/ 2147483647 w 124"/>
              <a:gd name="T49" fmla="*/ 2147483647 h 142"/>
              <a:gd name="T50" fmla="*/ 2147483647 w 124"/>
              <a:gd name="T51" fmla="*/ 2147483647 h 142"/>
              <a:gd name="T52" fmla="*/ 2147483647 w 124"/>
              <a:gd name="T53" fmla="*/ 2147483647 h 142"/>
              <a:gd name="T54" fmla="*/ 2147483647 w 124"/>
              <a:gd name="T55" fmla="*/ 2147483647 h 142"/>
              <a:gd name="T56" fmla="*/ 2147483647 w 124"/>
              <a:gd name="T57" fmla="*/ 2147483647 h 142"/>
              <a:gd name="T58" fmla="*/ 2147483647 w 124"/>
              <a:gd name="T59" fmla="*/ 2147483647 h 142"/>
              <a:gd name="T60" fmla="*/ 2147483647 w 124"/>
              <a:gd name="T61" fmla="*/ 2147483647 h 142"/>
              <a:gd name="T62" fmla="*/ 2147483647 w 124"/>
              <a:gd name="T63" fmla="*/ 2147483647 h 142"/>
              <a:gd name="T64" fmla="*/ 2147483647 w 124"/>
              <a:gd name="T65" fmla="*/ 2147483647 h 142"/>
              <a:gd name="T66" fmla="*/ 2147483647 w 124"/>
              <a:gd name="T67" fmla="*/ 2147483647 h 142"/>
              <a:gd name="T68" fmla="*/ 2147483647 w 124"/>
              <a:gd name="T69" fmla="*/ 2147483647 h 142"/>
              <a:gd name="T70" fmla="*/ 2147483647 w 124"/>
              <a:gd name="T71" fmla="*/ 2147483647 h 142"/>
              <a:gd name="T72" fmla="*/ 2147483647 w 124"/>
              <a:gd name="T73" fmla="*/ 2147483647 h 142"/>
              <a:gd name="T74" fmla="*/ 2147483647 w 124"/>
              <a:gd name="T75" fmla="*/ 2147483647 h 142"/>
              <a:gd name="T76" fmla="*/ 2147483647 w 124"/>
              <a:gd name="T77" fmla="*/ 2147483647 h 142"/>
              <a:gd name="T78" fmla="*/ 2147483647 w 124"/>
              <a:gd name="T79" fmla="*/ 2147483647 h 142"/>
              <a:gd name="T80" fmla="*/ 2147483647 w 124"/>
              <a:gd name="T81" fmla="*/ 2147483647 h 142"/>
              <a:gd name="T82" fmla="*/ 2147483647 w 124"/>
              <a:gd name="T83" fmla="*/ 2147483647 h 142"/>
              <a:gd name="T84" fmla="*/ 2147483647 w 124"/>
              <a:gd name="T85" fmla="*/ 0 h 142"/>
              <a:gd name="T86" fmla="*/ 2147483647 w 124"/>
              <a:gd name="T87" fmla="*/ 2147483647 h 142"/>
              <a:gd name="T88" fmla="*/ 2147483647 w 124"/>
              <a:gd name="T89" fmla="*/ 2147483647 h 142"/>
              <a:gd name="T90" fmla="*/ 2147483647 w 124"/>
              <a:gd name="T91" fmla="*/ 2147483647 h 142"/>
              <a:gd name="T92" fmla="*/ 2147483647 w 124"/>
              <a:gd name="T93" fmla="*/ 2147483647 h 142"/>
              <a:gd name="T94" fmla="*/ 2147483647 w 124"/>
              <a:gd name="T95" fmla="*/ 2147483647 h 142"/>
              <a:gd name="T96" fmla="*/ 2147483647 w 124"/>
              <a:gd name="T97" fmla="*/ 2147483647 h 142"/>
              <a:gd name="T98" fmla="*/ 2147483647 w 124"/>
              <a:gd name="T99" fmla="*/ 2147483647 h 142"/>
              <a:gd name="T100" fmla="*/ 2147483647 w 124"/>
              <a:gd name="T101" fmla="*/ 2147483647 h 142"/>
              <a:gd name="T102" fmla="*/ 2147483647 w 124"/>
              <a:gd name="T103" fmla="*/ 2147483647 h 142"/>
              <a:gd name="T104" fmla="*/ 2147483647 w 124"/>
              <a:gd name="T105" fmla="*/ 2147483647 h 142"/>
              <a:gd name="T106" fmla="*/ 2147483647 w 124"/>
              <a:gd name="T107" fmla="*/ 2147483647 h 14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42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1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avLst/>
            <a:gdLst>
              <a:gd name="T0" fmla="*/ 2147483647 w 128"/>
              <a:gd name="T1" fmla="*/ 2147483647 h 140"/>
              <a:gd name="T2" fmla="*/ 2147483647 w 128"/>
              <a:gd name="T3" fmla="*/ 2147483647 h 140"/>
              <a:gd name="T4" fmla="*/ 2147483647 w 128"/>
              <a:gd name="T5" fmla="*/ 2147483647 h 140"/>
              <a:gd name="T6" fmla="*/ 2147483647 w 128"/>
              <a:gd name="T7" fmla="*/ 2147483647 h 140"/>
              <a:gd name="T8" fmla="*/ 2147483647 w 128"/>
              <a:gd name="T9" fmla="*/ 2147483647 h 140"/>
              <a:gd name="T10" fmla="*/ 2147483647 w 128"/>
              <a:gd name="T11" fmla="*/ 2147483647 h 140"/>
              <a:gd name="T12" fmla="*/ 2147483647 w 128"/>
              <a:gd name="T13" fmla="*/ 2147483647 h 140"/>
              <a:gd name="T14" fmla="*/ 2147483647 w 128"/>
              <a:gd name="T15" fmla="*/ 2147483647 h 140"/>
              <a:gd name="T16" fmla="*/ 2147483647 w 128"/>
              <a:gd name="T17" fmla="*/ 2147483647 h 140"/>
              <a:gd name="T18" fmla="*/ 2147483647 w 128"/>
              <a:gd name="T19" fmla="*/ 2147483647 h 140"/>
              <a:gd name="T20" fmla="*/ 2147483647 w 128"/>
              <a:gd name="T21" fmla="*/ 2147483647 h 140"/>
              <a:gd name="T22" fmla="*/ 2147483647 w 128"/>
              <a:gd name="T23" fmla="*/ 2147483647 h 140"/>
              <a:gd name="T24" fmla="*/ 2147483647 w 128"/>
              <a:gd name="T25" fmla="*/ 2147483647 h 140"/>
              <a:gd name="T26" fmla="*/ 2147483647 w 128"/>
              <a:gd name="T27" fmla="*/ 2147483647 h 140"/>
              <a:gd name="T28" fmla="*/ 2147483647 w 128"/>
              <a:gd name="T29" fmla="*/ 2147483647 h 140"/>
              <a:gd name="T30" fmla="*/ 2147483647 w 128"/>
              <a:gd name="T31" fmla="*/ 2147483647 h 140"/>
              <a:gd name="T32" fmla="*/ 2147483647 w 128"/>
              <a:gd name="T33" fmla="*/ 2147483647 h 140"/>
              <a:gd name="T34" fmla="*/ 2147483647 w 128"/>
              <a:gd name="T35" fmla="*/ 2147483647 h 140"/>
              <a:gd name="T36" fmla="*/ 2147483647 w 128"/>
              <a:gd name="T37" fmla="*/ 2147483647 h 140"/>
              <a:gd name="T38" fmla="*/ 2147483647 w 128"/>
              <a:gd name="T39" fmla="*/ 2147483647 h 140"/>
              <a:gd name="T40" fmla="*/ 2147483647 w 128"/>
              <a:gd name="T41" fmla="*/ 2147483647 h 140"/>
              <a:gd name="T42" fmla="*/ 2147483647 w 128"/>
              <a:gd name="T43" fmla="*/ 2147483647 h 140"/>
              <a:gd name="T44" fmla="*/ 2147483647 w 128"/>
              <a:gd name="T45" fmla="*/ 2147483647 h 140"/>
              <a:gd name="T46" fmla="*/ 2147483647 w 128"/>
              <a:gd name="T47" fmla="*/ 2147483647 h 140"/>
              <a:gd name="T48" fmla="*/ 2147483647 w 128"/>
              <a:gd name="T49" fmla="*/ 2147483647 h 140"/>
              <a:gd name="T50" fmla="*/ 2147483647 w 128"/>
              <a:gd name="T51" fmla="*/ 2147483647 h 140"/>
              <a:gd name="T52" fmla="*/ 2147483647 w 128"/>
              <a:gd name="T53" fmla="*/ 2147483647 h 140"/>
              <a:gd name="T54" fmla="*/ 2147483647 w 128"/>
              <a:gd name="T55" fmla="*/ 2147483647 h 140"/>
              <a:gd name="T56" fmla="*/ 0 w 128"/>
              <a:gd name="T57" fmla="*/ 2147483647 h 140"/>
              <a:gd name="T58" fmla="*/ 2147483647 w 128"/>
              <a:gd name="T59" fmla="*/ 2147483647 h 140"/>
              <a:gd name="T60" fmla="*/ 2147483647 w 128"/>
              <a:gd name="T61" fmla="*/ 2147483647 h 140"/>
              <a:gd name="T62" fmla="*/ 2147483647 w 128"/>
              <a:gd name="T63" fmla="*/ 2147483647 h 140"/>
              <a:gd name="T64" fmla="*/ 2147483647 w 128"/>
              <a:gd name="T65" fmla="*/ 2147483647 h 140"/>
              <a:gd name="T66" fmla="*/ 2147483647 w 128"/>
              <a:gd name="T67" fmla="*/ 2147483647 h 140"/>
              <a:gd name="T68" fmla="*/ 2147483647 w 128"/>
              <a:gd name="T69" fmla="*/ 2147483647 h 140"/>
              <a:gd name="T70" fmla="*/ 2147483647 w 128"/>
              <a:gd name="T71" fmla="*/ 2147483647 h 140"/>
              <a:gd name="T72" fmla="*/ 2147483647 w 128"/>
              <a:gd name="T73" fmla="*/ 2147483647 h 140"/>
              <a:gd name="T74" fmla="*/ 2147483647 w 128"/>
              <a:gd name="T75" fmla="*/ 2147483647 h 140"/>
              <a:gd name="T76" fmla="*/ 2147483647 w 128"/>
              <a:gd name="T77" fmla="*/ 2147483647 h 140"/>
              <a:gd name="T78" fmla="*/ 2147483647 w 128"/>
              <a:gd name="T79" fmla="*/ 2147483647 h 140"/>
              <a:gd name="T80" fmla="*/ 2147483647 w 128"/>
              <a:gd name="T81" fmla="*/ 2147483647 h 140"/>
              <a:gd name="T82" fmla="*/ 2147483647 w 128"/>
              <a:gd name="T83" fmla="*/ 2147483647 h 140"/>
              <a:gd name="T84" fmla="*/ 2147483647 w 128"/>
              <a:gd name="T85" fmla="*/ 2147483647 h 140"/>
              <a:gd name="T86" fmla="*/ 2147483647 w 128"/>
              <a:gd name="T87" fmla="*/ 2147483647 h 140"/>
              <a:gd name="T88" fmla="*/ 2147483647 w 128"/>
              <a:gd name="T89" fmla="*/ 0 h 140"/>
              <a:gd name="T90" fmla="*/ 2147483647 w 128"/>
              <a:gd name="T91" fmla="*/ 0 h 140"/>
              <a:gd name="T92" fmla="*/ 2147483647 w 128"/>
              <a:gd name="T93" fmla="*/ 2147483647 h 140"/>
              <a:gd name="T94" fmla="*/ 2147483647 w 128"/>
              <a:gd name="T95" fmla="*/ 2147483647 h 140"/>
              <a:gd name="T96" fmla="*/ 2147483647 w 128"/>
              <a:gd name="T97" fmla="*/ 2147483647 h 140"/>
              <a:gd name="T98" fmla="*/ 2147483647 w 128"/>
              <a:gd name="T99" fmla="*/ 2147483647 h 140"/>
              <a:gd name="T100" fmla="*/ 2147483647 w 128"/>
              <a:gd name="T101" fmla="*/ 2147483647 h 140"/>
              <a:gd name="T102" fmla="*/ 2147483647 w 128"/>
              <a:gd name="T103" fmla="*/ 2147483647 h 140"/>
              <a:gd name="T104" fmla="*/ 2147483647 w 128"/>
              <a:gd name="T105" fmla="*/ 2147483647 h 140"/>
              <a:gd name="T106" fmla="*/ 2147483647 w 128"/>
              <a:gd name="T107" fmla="*/ 2147483647 h 140"/>
              <a:gd name="T108" fmla="*/ 2147483647 w 128"/>
              <a:gd name="T109" fmla="*/ 2147483647 h 140"/>
              <a:gd name="T110" fmla="*/ 2147483647 w 128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8" h="140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2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avLst/>
            <a:gdLst>
              <a:gd name="T0" fmla="*/ 2147483647 w 114"/>
              <a:gd name="T1" fmla="*/ 2147483647 h 128"/>
              <a:gd name="T2" fmla="*/ 2147483647 w 114"/>
              <a:gd name="T3" fmla="*/ 2147483647 h 128"/>
              <a:gd name="T4" fmla="*/ 2147483647 w 114"/>
              <a:gd name="T5" fmla="*/ 2147483647 h 128"/>
              <a:gd name="T6" fmla="*/ 2147483647 w 114"/>
              <a:gd name="T7" fmla="*/ 2147483647 h 128"/>
              <a:gd name="T8" fmla="*/ 2147483647 w 114"/>
              <a:gd name="T9" fmla="*/ 2147483647 h 128"/>
              <a:gd name="T10" fmla="*/ 2147483647 w 114"/>
              <a:gd name="T11" fmla="*/ 2147483647 h 128"/>
              <a:gd name="T12" fmla="*/ 2147483647 w 114"/>
              <a:gd name="T13" fmla="*/ 2147483647 h 128"/>
              <a:gd name="T14" fmla="*/ 2147483647 w 114"/>
              <a:gd name="T15" fmla="*/ 2147483647 h 128"/>
              <a:gd name="T16" fmla="*/ 0 w 114"/>
              <a:gd name="T17" fmla="*/ 2147483647 h 128"/>
              <a:gd name="T18" fmla="*/ 2147483647 w 114"/>
              <a:gd name="T19" fmla="*/ 2147483647 h 128"/>
              <a:gd name="T20" fmla="*/ 2147483647 w 114"/>
              <a:gd name="T21" fmla="*/ 2147483647 h 128"/>
              <a:gd name="T22" fmla="*/ 2147483647 w 114"/>
              <a:gd name="T23" fmla="*/ 0 h 128"/>
              <a:gd name="T24" fmla="*/ 2147483647 w 114"/>
              <a:gd name="T25" fmla="*/ 2147483647 h 128"/>
              <a:gd name="T26" fmla="*/ 2147483647 w 114"/>
              <a:gd name="T27" fmla="*/ 2147483647 h 128"/>
              <a:gd name="T28" fmla="*/ 2147483647 w 114"/>
              <a:gd name="T29" fmla="*/ 2147483647 h 128"/>
              <a:gd name="T30" fmla="*/ 2147483647 w 114"/>
              <a:gd name="T31" fmla="*/ 2147483647 h 128"/>
              <a:gd name="T32" fmla="*/ 2147483647 w 114"/>
              <a:gd name="T33" fmla="*/ 2147483647 h 128"/>
              <a:gd name="T34" fmla="*/ 2147483647 w 114"/>
              <a:gd name="T35" fmla="*/ 2147483647 h 128"/>
              <a:gd name="T36" fmla="*/ 2147483647 w 114"/>
              <a:gd name="T37" fmla="*/ 2147483647 h 128"/>
              <a:gd name="T38" fmla="*/ 2147483647 w 114"/>
              <a:gd name="T39" fmla="*/ 2147483647 h 128"/>
              <a:gd name="T40" fmla="*/ 2147483647 w 114"/>
              <a:gd name="T41" fmla="*/ 2147483647 h 128"/>
              <a:gd name="T42" fmla="*/ 2147483647 w 114"/>
              <a:gd name="T43" fmla="*/ 2147483647 h 128"/>
              <a:gd name="T44" fmla="*/ 2147483647 w 114"/>
              <a:gd name="T45" fmla="*/ 2147483647 h 128"/>
              <a:gd name="T46" fmla="*/ 2147483647 w 114"/>
              <a:gd name="T47" fmla="*/ 2147483647 h 128"/>
              <a:gd name="T48" fmla="*/ 2147483647 w 114"/>
              <a:gd name="T49" fmla="*/ 2147483647 h 128"/>
              <a:gd name="T50" fmla="*/ 2147483647 w 114"/>
              <a:gd name="T51" fmla="*/ 2147483647 h 128"/>
              <a:gd name="T52" fmla="*/ 2147483647 w 114"/>
              <a:gd name="T53" fmla="*/ 2147483647 h 128"/>
              <a:gd name="T54" fmla="*/ 2147483647 w 114"/>
              <a:gd name="T55" fmla="*/ 2147483647 h 128"/>
              <a:gd name="T56" fmla="*/ 2147483647 w 114"/>
              <a:gd name="T57" fmla="*/ 2147483647 h 128"/>
              <a:gd name="T58" fmla="*/ 2147483647 w 114"/>
              <a:gd name="T59" fmla="*/ 2147483647 h 128"/>
              <a:gd name="T60" fmla="*/ 2147483647 w 114"/>
              <a:gd name="T61" fmla="*/ 2147483647 h 128"/>
              <a:gd name="T62" fmla="*/ 2147483647 w 114"/>
              <a:gd name="T63" fmla="*/ 2147483647 h 128"/>
              <a:gd name="T64" fmla="*/ 2147483647 w 114"/>
              <a:gd name="T65" fmla="*/ 2147483647 h 128"/>
              <a:gd name="T66" fmla="*/ 2147483647 w 114"/>
              <a:gd name="T67" fmla="*/ 2147483647 h 128"/>
              <a:gd name="T68" fmla="*/ 2147483647 w 114"/>
              <a:gd name="T69" fmla="*/ 2147483647 h 128"/>
              <a:gd name="T70" fmla="*/ 2147483647 w 114"/>
              <a:gd name="T71" fmla="*/ 2147483647 h 128"/>
              <a:gd name="T72" fmla="*/ 2147483647 w 114"/>
              <a:gd name="T73" fmla="*/ 2147483647 h 128"/>
              <a:gd name="T74" fmla="*/ 2147483647 w 114"/>
              <a:gd name="T75" fmla="*/ 2147483647 h 128"/>
              <a:gd name="T76" fmla="*/ 2147483647 w 114"/>
              <a:gd name="T77" fmla="*/ 2147483647 h 128"/>
              <a:gd name="T78" fmla="*/ 2147483647 w 114"/>
              <a:gd name="T79" fmla="*/ 2147483647 h 128"/>
              <a:gd name="T80" fmla="*/ 2147483647 w 114"/>
              <a:gd name="T81" fmla="*/ 2147483647 h 128"/>
              <a:gd name="T82" fmla="*/ 2147483647 w 114"/>
              <a:gd name="T83" fmla="*/ 2147483647 h 128"/>
              <a:gd name="T84" fmla="*/ 2147483647 w 114"/>
              <a:gd name="T85" fmla="*/ 2147483647 h 128"/>
              <a:gd name="T86" fmla="*/ 2147483647 w 114"/>
              <a:gd name="T87" fmla="*/ 2147483647 h 128"/>
              <a:gd name="T88" fmla="*/ 2147483647 w 114"/>
              <a:gd name="T89" fmla="*/ 2147483647 h 128"/>
              <a:gd name="T90" fmla="*/ 2147483647 w 114"/>
              <a:gd name="T91" fmla="*/ 2147483647 h 128"/>
              <a:gd name="T92" fmla="*/ 2147483647 w 114"/>
              <a:gd name="T93" fmla="*/ 2147483647 h 128"/>
              <a:gd name="T94" fmla="*/ 2147483647 w 114"/>
              <a:gd name="T95" fmla="*/ 2147483647 h 128"/>
              <a:gd name="T96" fmla="*/ 2147483647 w 114"/>
              <a:gd name="T97" fmla="*/ 2147483647 h 128"/>
              <a:gd name="T98" fmla="*/ 2147483647 w 114"/>
              <a:gd name="T99" fmla="*/ 2147483647 h 128"/>
              <a:gd name="T100" fmla="*/ 2147483647 w 114"/>
              <a:gd name="T101" fmla="*/ 2147483647 h 128"/>
              <a:gd name="T102" fmla="*/ 2147483647 w 114"/>
              <a:gd name="T103" fmla="*/ 2147483647 h 128"/>
              <a:gd name="T104" fmla="*/ 2147483647 w 114"/>
              <a:gd name="T105" fmla="*/ 2147483647 h 128"/>
              <a:gd name="T106" fmla="*/ 2147483647 w 114"/>
              <a:gd name="T107" fmla="*/ 2147483647 h 128"/>
              <a:gd name="T108" fmla="*/ 2147483647 w 114"/>
              <a:gd name="T109" fmla="*/ 2147483647 h 128"/>
              <a:gd name="T110" fmla="*/ 2147483647 w 114"/>
              <a:gd name="T111" fmla="*/ 2147483647 h 128"/>
              <a:gd name="T112" fmla="*/ 2147483647 w 114"/>
              <a:gd name="T113" fmla="*/ 2147483647 h 128"/>
              <a:gd name="T114" fmla="*/ 2147483647 w 114"/>
              <a:gd name="T115" fmla="*/ 2147483647 h 128"/>
              <a:gd name="T116" fmla="*/ 2147483647 w 114"/>
              <a:gd name="T117" fmla="*/ 2147483647 h 128"/>
              <a:gd name="T118" fmla="*/ 2147483647 w 114"/>
              <a:gd name="T119" fmla="*/ 2147483647 h 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28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3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avLst/>
            <a:gdLst>
              <a:gd name="T0" fmla="*/ 2147483647 w 136"/>
              <a:gd name="T1" fmla="*/ 2147483647 h 136"/>
              <a:gd name="T2" fmla="*/ 2147483647 w 136"/>
              <a:gd name="T3" fmla="*/ 2147483647 h 136"/>
              <a:gd name="T4" fmla="*/ 2147483647 w 136"/>
              <a:gd name="T5" fmla="*/ 2147483647 h 136"/>
              <a:gd name="T6" fmla="*/ 2147483647 w 136"/>
              <a:gd name="T7" fmla="*/ 2147483647 h 136"/>
              <a:gd name="T8" fmla="*/ 0 w 136"/>
              <a:gd name="T9" fmla="*/ 2147483647 h 136"/>
              <a:gd name="T10" fmla="*/ 0 w 136"/>
              <a:gd name="T11" fmla="*/ 2147483647 h 136"/>
              <a:gd name="T12" fmla="*/ 2147483647 w 136"/>
              <a:gd name="T13" fmla="*/ 2147483647 h 136"/>
              <a:gd name="T14" fmla="*/ 2147483647 w 136"/>
              <a:gd name="T15" fmla="*/ 2147483647 h 136"/>
              <a:gd name="T16" fmla="*/ 2147483647 w 136"/>
              <a:gd name="T17" fmla="*/ 2147483647 h 136"/>
              <a:gd name="T18" fmla="*/ 2147483647 w 136"/>
              <a:gd name="T19" fmla="*/ 2147483647 h 136"/>
              <a:gd name="T20" fmla="*/ 2147483647 w 136"/>
              <a:gd name="T21" fmla="*/ 0 h 136"/>
              <a:gd name="T22" fmla="*/ 2147483647 w 136"/>
              <a:gd name="T23" fmla="*/ 2147483647 h 136"/>
              <a:gd name="T24" fmla="*/ 2147483647 w 136"/>
              <a:gd name="T25" fmla="*/ 2147483647 h 136"/>
              <a:gd name="T26" fmla="*/ 2147483647 w 136"/>
              <a:gd name="T27" fmla="*/ 2147483647 h 136"/>
              <a:gd name="T28" fmla="*/ 2147483647 w 136"/>
              <a:gd name="T29" fmla="*/ 2147483647 h 136"/>
              <a:gd name="T30" fmla="*/ 2147483647 w 136"/>
              <a:gd name="T31" fmla="*/ 2147483647 h 136"/>
              <a:gd name="T32" fmla="*/ 2147483647 w 136"/>
              <a:gd name="T33" fmla="*/ 2147483647 h 136"/>
              <a:gd name="T34" fmla="*/ 2147483647 w 136"/>
              <a:gd name="T35" fmla="*/ 2147483647 h 136"/>
              <a:gd name="T36" fmla="*/ 2147483647 w 136"/>
              <a:gd name="T37" fmla="*/ 2147483647 h 136"/>
              <a:gd name="T38" fmla="*/ 2147483647 w 136"/>
              <a:gd name="T39" fmla="*/ 2147483647 h 136"/>
              <a:gd name="T40" fmla="*/ 2147483647 w 136"/>
              <a:gd name="T41" fmla="*/ 2147483647 h 136"/>
              <a:gd name="T42" fmla="*/ 2147483647 w 136"/>
              <a:gd name="T43" fmla="*/ 2147483647 h 136"/>
              <a:gd name="T44" fmla="*/ 2147483647 w 136"/>
              <a:gd name="T45" fmla="*/ 2147483647 h 136"/>
              <a:gd name="T46" fmla="*/ 2147483647 w 136"/>
              <a:gd name="T47" fmla="*/ 2147483647 h 136"/>
              <a:gd name="T48" fmla="*/ 2147483647 w 136"/>
              <a:gd name="T49" fmla="*/ 2147483647 h 136"/>
              <a:gd name="T50" fmla="*/ 2147483647 w 136"/>
              <a:gd name="T51" fmla="*/ 2147483647 h 136"/>
              <a:gd name="T52" fmla="*/ 2147483647 w 136"/>
              <a:gd name="T53" fmla="*/ 2147483647 h 136"/>
              <a:gd name="T54" fmla="*/ 2147483647 w 136"/>
              <a:gd name="T55" fmla="*/ 2147483647 h 136"/>
              <a:gd name="T56" fmla="*/ 2147483647 w 136"/>
              <a:gd name="T57" fmla="*/ 2147483647 h 136"/>
              <a:gd name="T58" fmla="*/ 2147483647 w 136"/>
              <a:gd name="T59" fmla="*/ 2147483647 h 136"/>
              <a:gd name="T60" fmla="*/ 2147483647 w 136"/>
              <a:gd name="T61" fmla="*/ 2147483647 h 136"/>
              <a:gd name="T62" fmla="*/ 2147483647 w 136"/>
              <a:gd name="T63" fmla="*/ 2147483647 h 136"/>
              <a:gd name="T64" fmla="*/ 2147483647 w 136"/>
              <a:gd name="T65" fmla="*/ 2147483647 h 136"/>
              <a:gd name="T66" fmla="*/ 2147483647 w 136"/>
              <a:gd name="T67" fmla="*/ 2147483647 h 136"/>
              <a:gd name="T68" fmla="*/ 2147483647 w 136"/>
              <a:gd name="T69" fmla="*/ 2147483647 h 136"/>
              <a:gd name="T70" fmla="*/ 2147483647 w 136"/>
              <a:gd name="T71" fmla="*/ 2147483647 h 136"/>
              <a:gd name="T72" fmla="*/ 2147483647 w 136"/>
              <a:gd name="T73" fmla="*/ 2147483647 h 136"/>
              <a:gd name="T74" fmla="*/ 2147483647 w 136"/>
              <a:gd name="T75" fmla="*/ 2147483647 h 136"/>
              <a:gd name="T76" fmla="*/ 2147483647 w 136"/>
              <a:gd name="T77" fmla="*/ 2147483647 h 136"/>
              <a:gd name="T78" fmla="*/ 2147483647 w 136"/>
              <a:gd name="T79" fmla="*/ 2147483647 h 136"/>
              <a:gd name="T80" fmla="*/ 2147483647 w 136"/>
              <a:gd name="T81" fmla="*/ 2147483647 h 136"/>
              <a:gd name="T82" fmla="*/ 2147483647 w 136"/>
              <a:gd name="T83" fmla="*/ 2147483647 h 136"/>
              <a:gd name="T84" fmla="*/ 2147483647 w 136"/>
              <a:gd name="T85" fmla="*/ 2147483647 h 136"/>
              <a:gd name="T86" fmla="*/ 2147483647 w 136"/>
              <a:gd name="T87" fmla="*/ 2147483647 h 136"/>
              <a:gd name="T88" fmla="*/ 2147483647 w 136"/>
              <a:gd name="T89" fmla="*/ 2147483647 h 136"/>
              <a:gd name="T90" fmla="*/ 2147483647 w 136"/>
              <a:gd name="T91" fmla="*/ 2147483647 h 136"/>
              <a:gd name="T92" fmla="*/ 2147483647 w 136"/>
              <a:gd name="T93" fmla="*/ 2147483647 h 136"/>
              <a:gd name="T94" fmla="*/ 2147483647 w 136"/>
              <a:gd name="T95" fmla="*/ 2147483647 h 136"/>
              <a:gd name="T96" fmla="*/ 2147483647 w 136"/>
              <a:gd name="T97" fmla="*/ 2147483647 h 136"/>
              <a:gd name="T98" fmla="*/ 2147483647 w 136"/>
              <a:gd name="T99" fmla="*/ 2147483647 h 136"/>
              <a:gd name="T100" fmla="*/ 2147483647 w 136"/>
              <a:gd name="T101" fmla="*/ 2147483647 h 136"/>
              <a:gd name="T102" fmla="*/ 2147483647 w 136"/>
              <a:gd name="T103" fmla="*/ 2147483647 h 136"/>
              <a:gd name="T104" fmla="*/ 2147483647 w 136"/>
              <a:gd name="T105" fmla="*/ 2147483647 h 136"/>
              <a:gd name="T106" fmla="*/ 2147483647 w 136"/>
              <a:gd name="T107" fmla="*/ 2147483647 h 136"/>
              <a:gd name="T108" fmla="*/ 2147483647 w 136"/>
              <a:gd name="T109" fmla="*/ 2147483647 h 136"/>
              <a:gd name="T110" fmla="*/ 2147483647 w 136"/>
              <a:gd name="T111" fmla="*/ 2147483647 h 136"/>
              <a:gd name="T112" fmla="*/ 2147483647 w 136"/>
              <a:gd name="T113" fmla="*/ 2147483647 h 136"/>
              <a:gd name="T114" fmla="*/ 2147483647 w 136"/>
              <a:gd name="T115" fmla="*/ 2147483647 h 136"/>
              <a:gd name="T116" fmla="*/ 2147483647 w 136"/>
              <a:gd name="T117" fmla="*/ 2147483647 h 1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6" h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4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avLst/>
            <a:gdLst>
              <a:gd name="T0" fmla="*/ 2147483647 w 150"/>
              <a:gd name="T1" fmla="*/ 2147483647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0 h 126"/>
              <a:gd name="T34" fmla="*/ 2147483647 w 150"/>
              <a:gd name="T35" fmla="*/ 2147483647 h 126"/>
              <a:gd name="T36" fmla="*/ 0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2147483647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0" h="126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5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avLst/>
            <a:gdLst>
              <a:gd name="T0" fmla="*/ 2147483647 w 152"/>
              <a:gd name="T1" fmla="*/ 2147483647 h 132"/>
              <a:gd name="T2" fmla="*/ 0 w 152"/>
              <a:gd name="T3" fmla="*/ 2147483647 h 132"/>
              <a:gd name="T4" fmla="*/ 2147483647 w 152"/>
              <a:gd name="T5" fmla="*/ 2147483647 h 132"/>
              <a:gd name="T6" fmla="*/ 2147483647 w 152"/>
              <a:gd name="T7" fmla="*/ 2147483647 h 132"/>
              <a:gd name="T8" fmla="*/ 2147483647 w 152"/>
              <a:gd name="T9" fmla="*/ 2147483647 h 132"/>
              <a:gd name="T10" fmla="*/ 2147483647 w 152"/>
              <a:gd name="T11" fmla="*/ 2147483647 h 132"/>
              <a:gd name="T12" fmla="*/ 2147483647 w 152"/>
              <a:gd name="T13" fmla="*/ 2147483647 h 132"/>
              <a:gd name="T14" fmla="*/ 2147483647 w 152"/>
              <a:gd name="T15" fmla="*/ 2147483647 h 132"/>
              <a:gd name="T16" fmla="*/ 2147483647 w 152"/>
              <a:gd name="T17" fmla="*/ 2147483647 h 132"/>
              <a:gd name="T18" fmla="*/ 2147483647 w 152"/>
              <a:gd name="T19" fmla="*/ 2147483647 h 132"/>
              <a:gd name="T20" fmla="*/ 2147483647 w 152"/>
              <a:gd name="T21" fmla="*/ 2147483647 h 132"/>
              <a:gd name="T22" fmla="*/ 2147483647 w 152"/>
              <a:gd name="T23" fmla="*/ 2147483647 h 132"/>
              <a:gd name="T24" fmla="*/ 2147483647 w 152"/>
              <a:gd name="T25" fmla="*/ 2147483647 h 132"/>
              <a:gd name="T26" fmla="*/ 2147483647 w 152"/>
              <a:gd name="T27" fmla="*/ 2147483647 h 132"/>
              <a:gd name="T28" fmla="*/ 2147483647 w 152"/>
              <a:gd name="T29" fmla="*/ 2147483647 h 132"/>
              <a:gd name="T30" fmla="*/ 2147483647 w 152"/>
              <a:gd name="T31" fmla="*/ 2147483647 h 132"/>
              <a:gd name="T32" fmla="*/ 2147483647 w 152"/>
              <a:gd name="T33" fmla="*/ 2147483647 h 132"/>
              <a:gd name="T34" fmla="*/ 2147483647 w 152"/>
              <a:gd name="T35" fmla="*/ 2147483647 h 132"/>
              <a:gd name="T36" fmla="*/ 2147483647 w 152"/>
              <a:gd name="T37" fmla="*/ 2147483647 h 132"/>
              <a:gd name="T38" fmla="*/ 2147483647 w 152"/>
              <a:gd name="T39" fmla="*/ 2147483647 h 132"/>
              <a:gd name="T40" fmla="*/ 2147483647 w 152"/>
              <a:gd name="T41" fmla="*/ 2147483647 h 132"/>
              <a:gd name="T42" fmla="*/ 2147483647 w 152"/>
              <a:gd name="T43" fmla="*/ 2147483647 h 132"/>
              <a:gd name="T44" fmla="*/ 2147483647 w 152"/>
              <a:gd name="T45" fmla="*/ 2147483647 h 132"/>
              <a:gd name="T46" fmla="*/ 2147483647 w 152"/>
              <a:gd name="T47" fmla="*/ 2147483647 h 132"/>
              <a:gd name="T48" fmla="*/ 2147483647 w 152"/>
              <a:gd name="T49" fmla="*/ 2147483647 h 132"/>
              <a:gd name="T50" fmla="*/ 2147483647 w 152"/>
              <a:gd name="T51" fmla="*/ 2147483647 h 132"/>
              <a:gd name="T52" fmla="*/ 2147483647 w 152"/>
              <a:gd name="T53" fmla="*/ 2147483647 h 132"/>
              <a:gd name="T54" fmla="*/ 2147483647 w 152"/>
              <a:gd name="T55" fmla="*/ 2147483647 h 132"/>
              <a:gd name="T56" fmla="*/ 2147483647 w 152"/>
              <a:gd name="T57" fmla="*/ 2147483647 h 132"/>
              <a:gd name="T58" fmla="*/ 2147483647 w 152"/>
              <a:gd name="T59" fmla="*/ 2147483647 h 132"/>
              <a:gd name="T60" fmla="*/ 2147483647 w 152"/>
              <a:gd name="T61" fmla="*/ 2147483647 h 132"/>
              <a:gd name="T62" fmla="*/ 2147483647 w 152"/>
              <a:gd name="T63" fmla="*/ 2147483647 h 132"/>
              <a:gd name="T64" fmla="*/ 2147483647 w 152"/>
              <a:gd name="T65" fmla="*/ 2147483647 h 132"/>
              <a:gd name="T66" fmla="*/ 2147483647 w 152"/>
              <a:gd name="T67" fmla="*/ 2147483647 h 132"/>
              <a:gd name="T68" fmla="*/ 2147483647 w 152"/>
              <a:gd name="T69" fmla="*/ 2147483647 h 132"/>
              <a:gd name="T70" fmla="*/ 2147483647 w 152"/>
              <a:gd name="T71" fmla="*/ 2147483647 h 132"/>
              <a:gd name="T72" fmla="*/ 2147483647 w 152"/>
              <a:gd name="T73" fmla="*/ 2147483647 h 132"/>
              <a:gd name="T74" fmla="*/ 2147483647 w 152"/>
              <a:gd name="T75" fmla="*/ 2147483647 h 132"/>
              <a:gd name="T76" fmla="*/ 2147483647 w 152"/>
              <a:gd name="T77" fmla="*/ 2147483647 h 132"/>
              <a:gd name="T78" fmla="*/ 2147483647 w 152"/>
              <a:gd name="T79" fmla="*/ 2147483647 h 132"/>
              <a:gd name="T80" fmla="*/ 2147483647 w 152"/>
              <a:gd name="T81" fmla="*/ 2147483647 h 132"/>
              <a:gd name="T82" fmla="*/ 2147483647 w 152"/>
              <a:gd name="T83" fmla="*/ 2147483647 h 132"/>
              <a:gd name="T84" fmla="*/ 2147483647 w 152"/>
              <a:gd name="T85" fmla="*/ 2147483647 h 132"/>
              <a:gd name="T86" fmla="*/ 2147483647 w 152"/>
              <a:gd name="T87" fmla="*/ 2147483647 h 132"/>
              <a:gd name="T88" fmla="*/ 2147483647 w 152"/>
              <a:gd name="T89" fmla="*/ 2147483647 h 132"/>
              <a:gd name="T90" fmla="*/ 2147483647 w 152"/>
              <a:gd name="T91" fmla="*/ 2147483647 h 132"/>
              <a:gd name="T92" fmla="*/ 2147483647 w 152"/>
              <a:gd name="T93" fmla="*/ 2147483647 h 132"/>
              <a:gd name="T94" fmla="*/ 2147483647 w 152"/>
              <a:gd name="T95" fmla="*/ 2147483647 h 132"/>
              <a:gd name="T96" fmla="*/ 2147483647 w 152"/>
              <a:gd name="T97" fmla="*/ 2147483647 h 132"/>
              <a:gd name="T98" fmla="*/ 2147483647 w 152"/>
              <a:gd name="T99" fmla="*/ 2147483647 h 132"/>
              <a:gd name="T100" fmla="*/ 2147483647 w 152"/>
              <a:gd name="T101" fmla="*/ 2147483647 h 132"/>
              <a:gd name="T102" fmla="*/ 2147483647 w 152"/>
              <a:gd name="T103" fmla="*/ 2147483647 h 132"/>
              <a:gd name="T104" fmla="*/ 2147483647 w 152"/>
              <a:gd name="T105" fmla="*/ 2147483647 h 132"/>
              <a:gd name="T106" fmla="*/ 2147483647 w 152"/>
              <a:gd name="T107" fmla="*/ 2147483647 h 132"/>
              <a:gd name="T108" fmla="*/ 2147483647 w 152"/>
              <a:gd name="T109" fmla="*/ 2147483647 h 1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3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6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avLst/>
            <a:gdLst>
              <a:gd name="T0" fmla="*/ 2147483647 w 134"/>
              <a:gd name="T1" fmla="*/ 2147483647 h 132"/>
              <a:gd name="T2" fmla="*/ 2147483647 w 134"/>
              <a:gd name="T3" fmla="*/ 2147483647 h 132"/>
              <a:gd name="T4" fmla="*/ 2147483647 w 134"/>
              <a:gd name="T5" fmla="*/ 2147483647 h 132"/>
              <a:gd name="T6" fmla="*/ 2147483647 w 134"/>
              <a:gd name="T7" fmla="*/ 2147483647 h 132"/>
              <a:gd name="T8" fmla="*/ 2147483647 w 134"/>
              <a:gd name="T9" fmla="*/ 2147483647 h 132"/>
              <a:gd name="T10" fmla="*/ 2147483647 w 134"/>
              <a:gd name="T11" fmla="*/ 2147483647 h 132"/>
              <a:gd name="T12" fmla="*/ 2147483647 w 134"/>
              <a:gd name="T13" fmla="*/ 2147483647 h 132"/>
              <a:gd name="T14" fmla="*/ 2147483647 w 134"/>
              <a:gd name="T15" fmla="*/ 2147483647 h 132"/>
              <a:gd name="T16" fmla="*/ 2147483647 w 134"/>
              <a:gd name="T17" fmla="*/ 2147483647 h 132"/>
              <a:gd name="T18" fmla="*/ 0 w 134"/>
              <a:gd name="T19" fmla="*/ 2147483647 h 132"/>
              <a:gd name="T20" fmla="*/ 2147483647 w 134"/>
              <a:gd name="T21" fmla="*/ 2147483647 h 132"/>
              <a:gd name="T22" fmla="*/ 2147483647 w 134"/>
              <a:gd name="T23" fmla="*/ 2147483647 h 132"/>
              <a:gd name="T24" fmla="*/ 2147483647 w 134"/>
              <a:gd name="T25" fmla="*/ 2147483647 h 132"/>
              <a:gd name="T26" fmla="*/ 2147483647 w 134"/>
              <a:gd name="T27" fmla="*/ 2147483647 h 132"/>
              <a:gd name="T28" fmla="*/ 2147483647 w 134"/>
              <a:gd name="T29" fmla="*/ 2147483647 h 132"/>
              <a:gd name="T30" fmla="*/ 2147483647 w 134"/>
              <a:gd name="T31" fmla="*/ 2147483647 h 132"/>
              <a:gd name="T32" fmla="*/ 2147483647 w 134"/>
              <a:gd name="T33" fmla="*/ 2147483647 h 132"/>
              <a:gd name="T34" fmla="*/ 2147483647 w 134"/>
              <a:gd name="T35" fmla="*/ 2147483647 h 132"/>
              <a:gd name="T36" fmla="*/ 2147483647 w 134"/>
              <a:gd name="T37" fmla="*/ 2147483647 h 132"/>
              <a:gd name="T38" fmla="*/ 2147483647 w 134"/>
              <a:gd name="T39" fmla="*/ 2147483647 h 132"/>
              <a:gd name="T40" fmla="*/ 2147483647 w 134"/>
              <a:gd name="T41" fmla="*/ 2147483647 h 132"/>
              <a:gd name="T42" fmla="*/ 2147483647 w 134"/>
              <a:gd name="T43" fmla="*/ 0 h 132"/>
              <a:gd name="T44" fmla="*/ 2147483647 w 134"/>
              <a:gd name="T45" fmla="*/ 2147483647 h 132"/>
              <a:gd name="T46" fmla="*/ 2147483647 w 134"/>
              <a:gd name="T47" fmla="*/ 2147483647 h 132"/>
              <a:gd name="T48" fmla="*/ 2147483647 w 134"/>
              <a:gd name="T49" fmla="*/ 2147483647 h 132"/>
              <a:gd name="T50" fmla="*/ 2147483647 w 134"/>
              <a:gd name="T51" fmla="*/ 2147483647 h 132"/>
              <a:gd name="T52" fmla="*/ 2147483647 w 134"/>
              <a:gd name="T53" fmla="*/ 2147483647 h 132"/>
              <a:gd name="T54" fmla="*/ 2147483647 w 134"/>
              <a:gd name="T55" fmla="*/ 2147483647 h 132"/>
              <a:gd name="T56" fmla="*/ 2147483647 w 134"/>
              <a:gd name="T57" fmla="*/ 2147483647 h 132"/>
              <a:gd name="T58" fmla="*/ 2147483647 w 134"/>
              <a:gd name="T59" fmla="*/ 2147483647 h 132"/>
              <a:gd name="T60" fmla="*/ 2147483647 w 134"/>
              <a:gd name="T61" fmla="*/ 2147483647 h 132"/>
              <a:gd name="T62" fmla="*/ 2147483647 w 134"/>
              <a:gd name="T63" fmla="*/ 2147483647 h 132"/>
              <a:gd name="T64" fmla="*/ 2147483647 w 134"/>
              <a:gd name="T65" fmla="*/ 2147483647 h 132"/>
              <a:gd name="T66" fmla="*/ 2147483647 w 134"/>
              <a:gd name="T67" fmla="*/ 2147483647 h 132"/>
              <a:gd name="T68" fmla="*/ 2147483647 w 134"/>
              <a:gd name="T69" fmla="*/ 2147483647 h 132"/>
              <a:gd name="T70" fmla="*/ 2147483647 w 134"/>
              <a:gd name="T71" fmla="*/ 2147483647 h 132"/>
              <a:gd name="T72" fmla="*/ 2147483647 w 134"/>
              <a:gd name="T73" fmla="*/ 2147483647 h 132"/>
              <a:gd name="T74" fmla="*/ 2147483647 w 134"/>
              <a:gd name="T75" fmla="*/ 2147483647 h 132"/>
              <a:gd name="T76" fmla="*/ 2147483647 w 134"/>
              <a:gd name="T77" fmla="*/ 2147483647 h 132"/>
              <a:gd name="T78" fmla="*/ 2147483647 w 134"/>
              <a:gd name="T79" fmla="*/ 2147483647 h 132"/>
              <a:gd name="T80" fmla="*/ 2147483647 w 134"/>
              <a:gd name="T81" fmla="*/ 2147483647 h 132"/>
              <a:gd name="T82" fmla="*/ 2147483647 w 134"/>
              <a:gd name="T83" fmla="*/ 2147483647 h 132"/>
              <a:gd name="T84" fmla="*/ 2147483647 w 134"/>
              <a:gd name="T85" fmla="*/ 2147483647 h 132"/>
              <a:gd name="T86" fmla="*/ 2147483647 w 134"/>
              <a:gd name="T87" fmla="*/ 2147483647 h 132"/>
              <a:gd name="T88" fmla="*/ 2147483647 w 134"/>
              <a:gd name="T89" fmla="*/ 2147483647 h 132"/>
              <a:gd name="T90" fmla="*/ 2147483647 w 134"/>
              <a:gd name="T91" fmla="*/ 2147483647 h 132"/>
              <a:gd name="T92" fmla="*/ 2147483647 w 134"/>
              <a:gd name="T93" fmla="*/ 2147483647 h 132"/>
              <a:gd name="T94" fmla="*/ 2147483647 w 134"/>
              <a:gd name="T95" fmla="*/ 2147483647 h 132"/>
              <a:gd name="T96" fmla="*/ 2147483647 w 134"/>
              <a:gd name="T97" fmla="*/ 2147483647 h 132"/>
              <a:gd name="T98" fmla="*/ 2147483647 w 134"/>
              <a:gd name="T99" fmla="*/ 2147483647 h 132"/>
              <a:gd name="T100" fmla="*/ 2147483647 w 134"/>
              <a:gd name="T101" fmla="*/ 2147483647 h 132"/>
              <a:gd name="T102" fmla="*/ 2147483647 w 134"/>
              <a:gd name="T103" fmla="*/ 2147483647 h 132"/>
              <a:gd name="T104" fmla="*/ 2147483647 w 134"/>
              <a:gd name="T105" fmla="*/ 2147483647 h 132"/>
              <a:gd name="T106" fmla="*/ 2147483647 w 134"/>
              <a:gd name="T107" fmla="*/ 2147483647 h 132"/>
              <a:gd name="T108" fmla="*/ 2147483647 w 134"/>
              <a:gd name="T109" fmla="*/ 2147483647 h 132"/>
              <a:gd name="T110" fmla="*/ 2147483647 w 134"/>
              <a:gd name="T111" fmla="*/ 2147483647 h 132"/>
              <a:gd name="T112" fmla="*/ 2147483647 w 134"/>
              <a:gd name="T113" fmla="*/ 2147483647 h 132"/>
              <a:gd name="T114" fmla="*/ 2147483647 w 134"/>
              <a:gd name="T115" fmla="*/ 2147483647 h 132"/>
              <a:gd name="T116" fmla="*/ 2147483647 w 134"/>
              <a:gd name="T117" fmla="*/ 2147483647 h 132"/>
              <a:gd name="T118" fmla="*/ 2147483647 w 134"/>
              <a:gd name="T119" fmla="*/ 2147483647 h 132"/>
              <a:gd name="T120" fmla="*/ 2147483647 w 134"/>
              <a:gd name="T121" fmla="*/ 2147483647 h 132"/>
              <a:gd name="T122" fmla="*/ 2147483647 w 134"/>
              <a:gd name="T123" fmla="*/ 2147483647 h 132"/>
              <a:gd name="T124" fmla="*/ 2147483647 w 134"/>
              <a:gd name="T125" fmla="*/ 2147483647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4" h="132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7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avLst/>
            <a:gdLst>
              <a:gd name="T0" fmla="*/ 2147483647 w 118"/>
              <a:gd name="T1" fmla="*/ 2147483647 h 134"/>
              <a:gd name="T2" fmla="*/ 2147483647 w 118"/>
              <a:gd name="T3" fmla="*/ 2147483647 h 134"/>
              <a:gd name="T4" fmla="*/ 2147483647 w 118"/>
              <a:gd name="T5" fmla="*/ 2147483647 h 134"/>
              <a:gd name="T6" fmla="*/ 2147483647 w 118"/>
              <a:gd name="T7" fmla="*/ 2147483647 h 134"/>
              <a:gd name="T8" fmla="*/ 2147483647 w 118"/>
              <a:gd name="T9" fmla="*/ 2147483647 h 134"/>
              <a:gd name="T10" fmla="*/ 2147483647 w 118"/>
              <a:gd name="T11" fmla="*/ 2147483647 h 134"/>
              <a:gd name="T12" fmla="*/ 2147483647 w 118"/>
              <a:gd name="T13" fmla="*/ 2147483647 h 134"/>
              <a:gd name="T14" fmla="*/ 2147483647 w 118"/>
              <a:gd name="T15" fmla="*/ 2147483647 h 134"/>
              <a:gd name="T16" fmla="*/ 2147483647 w 118"/>
              <a:gd name="T17" fmla="*/ 2147483647 h 134"/>
              <a:gd name="T18" fmla="*/ 2147483647 w 118"/>
              <a:gd name="T19" fmla="*/ 2147483647 h 134"/>
              <a:gd name="T20" fmla="*/ 2147483647 w 118"/>
              <a:gd name="T21" fmla="*/ 2147483647 h 134"/>
              <a:gd name="T22" fmla="*/ 2147483647 w 118"/>
              <a:gd name="T23" fmla="*/ 2147483647 h 134"/>
              <a:gd name="T24" fmla="*/ 2147483647 w 118"/>
              <a:gd name="T25" fmla="*/ 2147483647 h 134"/>
              <a:gd name="T26" fmla="*/ 2147483647 w 118"/>
              <a:gd name="T27" fmla="*/ 2147483647 h 134"/>
              <a:gd name="T28" fmla="*/ 2147483647 w 118"/>
              <a:gd name="T29" fmla="*/ 2147483647 h 134"/>
              <a:gd name="T30" fmla="*/ 2147483647 w 118"/>
              <a:gd name="T31" fmla="*/ 2147483647 h 134"/>
              <a:gd name="T32" fmla="*/ 2147483647 w 118"/>
              <a:gd name="T33" fmla="*/ 2147483647 h 134"/>
              <a:gd name="T34" fmla="*/ 2147483647 w 118"/>
              <a:gd name="T35" fmla="*/ 2147483647 h 134"/>
              <a:gd name="T36" fmla="*/ 2147483647 w 118"/>
              <a:gd name="T37" fmla="*/ 2147483647 h 134"/>
              <a:gd name="T38" fmla="*/ 2147483647 w 118"/>
              <a:gd name="T39" fmla="*/ 0 h 134"/>
              <a:gd name="T40" fmla="*/ 2147483647 w 118"/>
              <a:gd name="T41" fmla="*/ 2147483647 h 134"/>
              <a:gd name="T42" fmla="*/ 2147483647 w 118"/>
              <a:gd name="T43" fmla="*/ 2147483647 h 134"/>
              <a:gd name="T44" fmla="*/ 2147483647 w 118"/>
              <a:gd name="T45" fmla="*/ 2147483647 h 134"/>
              <a:gd name="T46" fmla="*/ 2147483647 w 118"/>
              <a:gd name="T47" fmla="*/ 2147483647 h 134"/>
              <a:gd name="T48" fmla="*/ 2147483647 w 118"/>
              <a:gd name="T49" fmla="*/ 2147483647 h 134"/>
              <a:gd name="T50" fmla="*/ 2147483647 w 118"/>
              <a:gd name="T51" fmla="*/ 2147483647 h 134"/>
              <a:gd name="T52" fmla="*/ 2147483647 w 118"/>
              <a:gd name="T53" fmla="*/ 0 h 134"/>
              <a:gd name="T54" fmla="*/ 2147483647 w 118"/>
              <a:gd name="T55" fmla="*/ 2147483647 h 134"/>
              <a:gd name="T56" fmla="*/ 2147483647 w 118"/>
              <a:gd name="T57" fmla="*/ 2147483647 h 134"/>
              <a:gd name="T58" fmla="*/ 2147483647 w 118"/>
              <a:gd name="T59" fmla="*/ 2147483647 h 134"/>
              <a:gd name="T60" fmla="*/ 2147483647 w 118"/>
              <a:gd name="T61" fmla="*/ 2147483647 h 134"/>
              <a:gd name="T62" fmla="*/ 2147483647 w 118"/>
              <a:gd name="T63" fmla="*/ 2147483647 h 134"/>
              <a:gd name="T64" fmla="*/ 2147483647 w 118"/>
              <a:gd name="T65" fmla="*/ 2147483647 h 134"/>
              <a:gd name="T66" fmla="*/ 2147483647 w 118"/>
              <a:gd name="T67" fmla="*/ 2147483647 h 134"/>
              <a:gd name="T68" fmla="*/ 2147483647 w 118"/>
              <a:gd name="T69" fmla="*/ 2147483647 h 134"/>
              <a:gd name="T70" fmla="*/ 2147483647 w 118"/>
              <a:gd name="T71" fmla="*/ 2147483647 h 134"/>
              <a:gd name="T72" fmla="*/ 2147483647 w 118"/>
              <a:gd name="T73" fmla="*/ 2147483647 h 134"/>
              <a:gd name="T74" fmla="*/ 2147483647 w 118"/>
              <a:gd name="T75" fmla="*/ 2147483647 h 134"/>
              <a:gd name="T76" fmla="*/ 2147483647 w 118"/>
              <a:gd name="T77" fmla="*/ 2147483647 h 134"/>
              <a:gd name="T78" fmla="*/ 2147483647 w 118"/>
              <a:gd name="T79" fmla="*/ 2147483647 h 134"/>
              <a:gd name="T80" fmla="*/ 2147483647 w 118"/>
              <a:gd name="T81" fmla="*/ 2147483647 h 134"/>
              <a:gd name="T82" fmla="*/ 2147483647 w 118"/>
              <a:gd name="T83" fmla="*/ 2147483647 h 134"/>
              <a:gd name="T84" fmla="*/ 2147483647 w 118"/>
              <a:gd name="T85" fmla="*/ 2147483647 h 134"/>
              <a:gd name="T86" fmla="*/ 2147483647 w 118"/>
              <a:gd name="T87" fmla="*/ 2147483647 h 134"/>
              <a:gd name="T88" fmla="*/ 2147483647 w 118"/>
              <a:gd name="T89" fmla="*/ 2147483647 h 134"/>
              <a:gd name="T90" fmla="*/ 2147483647 w 118"/>
              <a:gd name="T91" fmla="*/ 2147483647 h 134"/>
              <a:gd name="T92" fmla="*/ 2147483647 w 118"/>
              <a:gd name="T93" fmla="*/ 2147483647 h 134"/>
              <a:gd name="T94" fmla="*/ 2147483647 w 118"/>
              <a:gd name="T95" fmla="*/ 2147483647 h 134"/>
              <a:gd name="T96" fmla="*/ 2147483647 w 118"/>
              <a:gd name="T97" fmla="*/ 2147483647 h 134"/>
              <a:gd name="T98" fmla="*/ 2147483647 w 118"/>
              <a:gd name="T99" fmla="*/ 2147483647 h 134"/>
              <a:gd name="T100" fmla="*/ 2147483647 w 118"/>
              <a:gd name="T101" fmla="*/ 2147483647 h 134"/>
              <a:gd name="T102" fmla="*/ 2147483647 w 118"/>
              <a:gd name="T103" fmla="*/ 2147483647 h 134"/>
              <a:gd name="T104" fmla="*/ 2147483647 w 118"/>
              <a:gd name="T105" fmla="*/ 2147483647 h 134"/>
              <a:gd name="T106" fmla="*/ 2147483647 w 118"/>
              <a:gd name="T107" fmla="*/ 2147483647 h 134"/>
              <a:gd name="T108" fmla="*/ 2147483647 w 118"/>
              <a:gd name="T109" fmla="*/ 2147483647 h 134"/>
              <a:gd name="T110" fmla="*/ 2147483647 w 118"/>
              <a:gd name="T111" fmla="*/ 2147483647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8" h="134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8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avLst/>
            <a:gdLst>
              <a:gd name="T0" fmla="*/ 2147483647 w 162"/>
              <a:gd name="T1" fmla="*/ 0 h 136"/>
              <a:gd name="T2" fmla="*/ 2147483647 w 162"/>
              <a:gd name="T3" fmla="*/ 2147483647 h 136"/>
              <a:gd name="T4" fmla="*/ 2147483647 w 162"/>
              <a:gd name="T5" fmla="*/ 2147483647 h 136"/>
              <a:gd name="T6" fmla="*/ 2147483647 w 162"/>
              <a:gd name="T7" fmla="*/ 2147483647 h 136"/>
              <a:gd name="T8" fmla="*/ 2147483647 w 162"/>
              <a:gd name="T9" fmla="*/ 2147483647 h 136"/>
              <a:gd name="T10" fmla="*/ 2147483647 w 162"/>
              <a:gd name="T11" fmla="*/ 2147483647 h 136"/>
              <a:gd name="T12" fmla="*/ 2147483647 w 162"/>
              <a:gd name="T13" fmla="*/ 2147483647 h 136"/>
              <a:gd name="T14" fmla="*/ 2147483647 w 162"/>
              <a:gd name="T15" fmla="*/ 2147483647 h 136"/>
              <a:gd name="T16" fmla="*/ 2147483647 w 162"/>
              <a:gd name="T17" fmla="*/ 2147483647 h 136"/>
              <a:gd name="T18" fmla="*/ 2147483647 w 162"/>
              <a:gd name="T19" fmla="*/ 2147483647 h 136"/>
              <a:gd name="T20" fmla="*/ 2147483647 w 162"/>
              <a:gd name="T21" fmla="*/ 2147483647 h 136"/>
              <a:gd name="T22" fmla="*/ 2147483647 w 162"/>
              <a:gd name="T23" fmla="*/ 2147483647 h 136"/>
              <a:gd name="T24" fmla="*/ 2147483647 w 162"/>
              <a:gd name="T25" fmla="*/ 2147483647 h 136"/>
              <a:gd name="T26" fmla="*/ 2147483647 w 162"/>
              <a:gd name="T27" fmla="*/ 2147483647 h 136"/>
              <a:gd name="T28" fmla="*/ 2147483647 w 162"/>
              <a:gd name="T29" fmla="*/ 2147483647 h 136"/>
              <a:gd name="T30" fmla="*/ 2147483647 w 162"/>
              <a:gd name="T31" fmla="*/ 0 h 136"/>
              <a:gd name="T32" fmla="*/ 2147483647 w 162"/>
              <a:gd name="T33" fmla="*/ 0 h 136"/>
              <a:gd name="T34" fmla="*/ 2147483647 w 162"/>
              <a:gd name="T35" fmla="*/ 0 h 136"/>
              <a:gd name="T36" fmla="*/ 2147483647 w 162"/>
              <a:gd name="T37" fmla="*/ 2147483647 h 136"/>
              <a:gd name="T38" fmla="*/ 2147483647 w 162"/>
              <a:gd name="T39" fmla="*/ 2147483647 h 136"/>
              <a:gd name="T40" fmla="*/ 2147483647 w 162"/>
              <a:gd name="T41" fmla="*/ 2147483647 h 136"/>
              <a:gd name="T42" fmla="*/ 0 w 162"/>
              <a:gd name="T43" fmla="*/ 2147483647 h 136"/>
              <a:gd name="T44" fmla="*/ 2147483647 w 162"/>
              <a:gd name="T45" fmla="*/ 2147483647 h 136"/>
              <a:gd name="T46" fmla="*/ 2147483647 w 162"/>
              <a:gd name="T47" fmla="*/ 2147483647 h 136"/>
              <a:gd name="T48" fmla="*/ 2147483647 w 162"/>
              <a:gd name="T49" fmla="*/ 2147483647 h 136"/>
              <a:gd name="T50" fmla="*/ 2147483647 w 162"/>
              <a:gd name="T51" fmla="*/ 2147483647 h 136"/>
              <a:gd name="T52" fmla="*/ 2147483647 w 162"/>
              <a:gd name="T53" fmla="*/ 2147483647 h 136"/>
              <a:gd name="T54" fmla="*/ 2147483647 w 162"/>
              <a:gd name="T55" fmla="*/ 2147483647 h 136"/>
              <a:gd name="T56" fmla="*/ 2147483647 w 162"/>
              <a:gd name="T57" fmla="*/ 2147483647 h 136"/>
              <a:gd name="T58" fmla="*/ 2147483647 w 162"/>
              <a:gd name="T59" fmla="*/ 2147483647 h 136"/>
              <a:gd name="T60" fmla="*/ 2147483647 w 162"/>
              <a:gd name="T61" fmla="*/ 2147483647 h 136"/>
              <a:gd name="T62" fmla="*/ 2147483647 w 162"/>
              <a:gd name="T63" fmla="*/ 2147483647 h 136"/>
              <a:gd name="T64" fmla="*/ 2147483647 w 162"/>
              <a:gd name="T65" fmla="*/ 2147483647 h 136"/>
              <a:gd name="T66" fmla="*/ 2147483647 w 162"/>
              <a:gd name="T67" fmla="*/ 2147483647 h 136"/>
              <a:gd name="T68" fmla="*/ 2147483647 w 162"/>
              <a:gd name="T69" fmla="*/ 2147483647 h 136"/>
              <a:gd name="T70" fmla="*/ 2147483647 w 162"/>
              <a:gd name="T71" fmla="*/ 2147483647 h 136"/>
              <a:gd name="T72" fmla="*/ 2147483647 w 162"/>
              <a:gd name="T73" fmla="*/ 2147483647 h 136"/>
              <a:gd name="T74" fmla="*/ 2147483647 w 162"/>
              <a:gd name="T75" fmla="*/ 2147483647 h 136"/>
              <a:gd name="T76" fmla="*/ 2147483647 w 162"/>
              <a:gd name="T77" fmla="*/ 2147483647 h 136"/>
              <a:gd name="T78" fmla="*/ 2147483647 w 162"/>
              <a:gd name="T79" fmla="*/ 2147483647 h 136"/>
              <a:gd name="T80" fmla="*/ 2147483647 w 162"/>
              <a:gd name="T81" fmla="*/ 2147483647 h 136"/>
              <a:gd name="T82" fmla="*/ 2147483647 w 162"/>
              <a:gd name="T83" fmla="*/ 2147483647 h 136"/>
              <a:gd name="T84" fmla="*/ 2147483647 w 162"/>
              <a:gd name="T85" fmla="*/ 2147483647 h 136"/>
              <a:gd name="T86" fmla="*/ 2147483647 w 162"/>
              <a:gd name="T87" fmla="*/ 2147483647 h 136"/>
              <a:gd name="T88" fmla="*/ 2147483647 w 162"/>
              <a:gd name="T89" fmla="*/ 2147483647 h 136"/>
              <a:gd name="T90" fmla="*/ 2147483647 w 162"/>
              <a:gd name="T91" fmla="*/ 2147483647 h 136"/>
              <a:gd name="T92" fmla="*/ 2147483647 w 162"/>
              <a:gd name="T93" fmla="*/ 2147483647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6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9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avLst/>
            <a:gdLst>
              <a:gd name="T0" fmla="*/ 2147483647 w 150"/>
              <a:gd name="T1" fmla="*/ 2147483647 h 152"/>
              <a:gd name="T2" fmla="*/ 2147483647 w 150"/>
              <a:gd name="T3" fmla="*/ 2147483647 h 152"/>
              <a:gd name="T4" fmla="*/ 2147483647 w 150"/>
              <a:gd name="T5" fmla="*/ 2147483647 h 152"/>
              <a:gd name="T6" fmla="*/ 2147483647 w 150"/>
              <a:gd name="T7" fmla="*/ 2147483647 h 152"/>
              <a:gd name="T8" fmla="*/ 2147483647 w 150"/>
              <a:gd name="T9" fmla="*/ 2147483647 h 152"/>
              <a:gd name="T10" fmla="*/ 2147483647 w 150"/>
              <a:gd name="T11" fmla="*/ 2147483647 h 152"/>
              <a:gd name="T12" fmla="*/ 2147483647 w 150"/>
              <a:gd name="T13" fmla="*/ 2147483647 h 152"/>
              <a:gd name="T14" fmla="*/ 2147483647 w 150"/>
              <a:gd name="T15" fmla="*/ 2147483647 h 152"/>
              <a:gd name="T16" fmla="*/ 2147483647 w 150"/>
              <a:gd name="T17" fmla="*/ 2147483647 h 152"/>
              <a:gd name="T18" fmla="*/ 2147483647 w 150"/>
              <a:gd name="T19" fmla="*/ 2147483647 h 152"/>
              <a:gd name="T20" fmla="*/ 2147483647 w 150"/>
              <a:gd name="T21" fmla="*/ 2147483647 h 152"/>
              <a:gd name="T22" fmla="*/ 0 w 150"/>
              <a:gd name="T23" fmla="*/ 2147483647 h 152"/>
              <a:gd name="T24" fmla="*/ 2147483647 w 150"/>
              <a:gd name="T25" fmla="*/ 2147483647 h 152"/>
              <a:gd name="T26" fmla="*/ 2147483647 w 150"/>
              <a:gd name="T27" fmla="*/ 2147483647 h 152"/>
              <a:gd name="T28" fmla="*/ 2147483647 w 150"/>
              <a:gd name="T29" fmla="*/ 2147483647 h 152"/>
              <a:gd name="T30" fmla="*/ 2147483647 w 150"/>
              <a:gd name="T31" fmla="*/ 2147483647 h 152"/>
              <a:gd name="T32" fmla="*/ 2147483647 w 150"/>
              <a:gd name="T33" fmla="*/ 2147483647 h 152"/>
              <a:gd name="T34" fmla="*/ 2147483647 w 150"/>
              <a:gd name="T35" fmla="*/ 2147483647 h 152"/>
              <a:gd name="T36" fmla="*/ 2147483647 w 150"/>
              <a:gd name="T37" fmla="*/ 2147483647 h 152"/>
              <a:gd name="T38" fmla="*/ 2147483647 w 150"/>
              <a:gd name="T39" fmla="*/ 2147483647 h 152"/>
              <a:gd name="T40" fmla="*/ 2147483647 w 150"/>
              <a:gd name="T41" fmla="*/ 2147483647 h 152"/>
              <a:gd name="T42" fmla="*/ 2147483647 w 150"/>
              <a:gd name="T43" fmla="*/ 2147483647 h 152"/>
              <a:gd name="T44" fmla="*/ 2147483647 w 150"/>
              <a:gd name="T45" fmla="*/ 2147483647 h 152"/>
              <a:gd name="T46" fmla="*/ 2147483647 w 150"/>
              <a:gd name="T47" fmla="*/ 2147483647 h 152"/>
              <a:gd name="T48" fmla="*/ 2147483647 w 150"/>
              <a:gd name="T49" fmla="*/ 2147483647 h 152"/>
              <a:gd name="T50" fmla="*/ 2147483647 w 150"/>
              <a:gd name="T51" fmla="*/ 2147483647 h 152"/>
              <a:gd name="T52" fmla="*/ 2147483647 w 150"/>
              <a:gd name="T53" fmla="*/ 2147483647 h 152"/>
              <a:gd name="T54" fmla="*/ 2147483647 w 150"/>
              <a:gd name="T55" fmla="*/ 2147483647 h 152"/>
              <a:gd name="T56" fmla="*/ 2147483647 w 150"/>
              <a:gd name="T57" fmla="*/ 2147483647 h 152"/>
              <a:gd name="T58" fmla="*/ 2147483647 w 150"/>
              <a:gd name="T59" fmla="*/ 2147483647 h 152"/>
              <a:gd name="T60" fmla="*/ 2147483647 w 150"/>
              <a:gd name="T61" fmla="*/ 2147483647 h 152"/>
              <a:gd name="T62" fmla="*/ 2147483647 w 150"/>
              <a:gd name="T63" fmla="*/ 2147483647 h 152"/>
              <a:gd name="T64" fmla="*/ 2147483647 w 150"/>
              <a:gd name="T65" fmla="*/ 2147483647 h 152"/>
              <a:gd name="T66" fmla="*/ 2147483647 w 150"/>
              <a:gd name="T67" fmla="*/ 2147483647 h 152"/>
              <a:gd name="T68" fmla="*/ 2147483647 w 150"/>
              <a:gd name="T69" fmla="*/ 2147483647 h 152"/>
              <a:gd name="T70" fmla="*/ 2147483647 w 150"/>
              <a:gd name="T71" fmla="*/ 2147483647 h 152"/>
              <a:gd name="T72" fmla="*/ 2147483647 w 150"/>
              <a:gd name="T73" fmla="*/ 2147483647 h 152"/>
              <a:gd name="T74" fmla="*/ 2147483647 w 150"/>
              <a:gd name="T75" fmla="*/ 2147483647 h 152"/>
              <a:gd name="T76" fmla="*/ 2147483647 w 150"/>
              <a:gd name="T77" fmla="*/ 2147483647 h 152"/>
              <a:gd name="T78" fmla="*/ 2147483647 w 150"/>
              <a:gd name="T79" fmla="*/ 2147483647 h 152"/>
              <a:gd name="T80" fmla="*/ 2147483647 w 150"/>
              <a:gd name="T81" fmla="*/ 2147483647 h 152"/>
              <a:gd name="T82" fmla="*/ 2147483647 w 150"/>
              <a:gd name="T83" fmla="*/ 2147483647 h 152"/>
              <a:gd name="T84" fmla="*/ 2147483647 w 150"/>
              <a:gd name="T85" fmla="*/ 2147483647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52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0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avLst/>
            <a:gdLst>
              <a:gd name="T0" fmla="*/ 2147483647 w 192"/>
              <a:gd name="T1" fmla="*/ 0 h 100"/>
              <a:gd name="T2" fmla="*/ 2147483647 w 192"/>
              <a:gd name="T3" fmla="*/ 0 h 100"/>
              <a:gd name="T4" fmla="*/ 2147483647 w 192"/>
              <a:gd name="T5" fmla="*/ 2147483647 h 100"/>
              <a:gd name="T6" fmla="*/ 2147483647 w 192"/>
              <a:gd name="T7" fmla="*/ 2147483647 h 100"/>
              <a:gd name="T8" fmla="*/ 2147483647 w 192"/>
              <a:gd name="T9" fmla="*/ 2147483647 h 100"/>
              <a:gd name="T10" fmla="*/ 2147483647 w 192"/>
              <a:gd name="T11" fmla="*/ 2147483647 h 100"/>
              <a:gd name="T12" fmla="*/ 2147483647 w 192"/>
              <a:gd name="T13" fmla="*/ 2147483647 h 100"/>
              <a:gd name="T14" fmla="*/ 2147483647 w 192"/>
              <a:gd name="T15" fmla="*/ 2147483647 h 100"/>
              <a:gd name="T16" fmla="*/ 2147483647 w 192"/>
              <a:gd name="T17" fmla="*/ 2147483647 h 100"/>
              <a:gd name="T18" fmla="*/ 2147483647 w 192"/>
              <a:gd name="T19" fmla="*/ 2147483647 h 100"/>
              <a:gd name="T20" fmla="*/ 2147483647 w 192"/>
              <a:gd name="T21" fmla="*/ 2147483647 h 100"/>
              <a:gd name="T22" fmla="*/ 2147483647 w 192"/>
              <a:gd name="T23" fmla="*/ 2147483647 h 100"/>
              <a:gd name="T24" fmla="*/ 2147483647 w 192"/>
              <a:gd name="T25" fmla="*/ 2147483647 h 100"/>
              <a:gd name="T26" fmla="*/ 2147483647 w 192"/>
              <a:gd name="T27" fmla="*/ 2147483647 h 100"/>
              <a:gd name="T28" fmla="*/ 2147483647 w 192"/>
              <a:gd name="T29" fmla="*/ 2147483647 h 100"/>
              <a:gd name="T30" fmla="*/ 2147483647 w 192"/>
              <a:gd name="T31" fmla="*/ 2147483647 h 100"/>
              <a:gd name="T32" fmla="*/ 2147483647 w 192"/>
              <a:gd name="T33" fmla="*/ 2147483647 h 100"/>
              <a:gd name="T34" fmla="*/ 2147483647 w 192"/>
              <a:gd name="T35" fmla="*/ 2147483647 h 100"/>
              <a:gd name="T36" fmla="*/ 2147483647 w 192"/>
              <a:gd name="T37" fmla="*/ 2147483647 h 100"/>
              <a:gd name="T38" fmla="*/ 2147483647 w 192"/>
              <a:gd name="T39" fmla="*/ 2147483647 h 100"/>
              <a:gd name="T40" fmla="*/ 2147483647 w 192"/>
              <a:gd name="T41" fmla="*/ 2147483647 h 100"/>
              <a:gd name="T42" fmla="*/ 2147483647 w 192"/>
              <a:gd name="T43" fmla="*/ 2147483647 h 100"/>
              <a:gd name="T44" fmla="*/ 2147483647 w 192"/>
              <a:gd name="T45" fmla="*/ 2147483647 h 100"/>
              <a:gd name="T46" fmla="*/ 2147483647 w 192"/>
              <a:gd name="T47" fmla="*/ 2147483647 h 100"/>
              <a:gd name="T48" fmla="*/ 2147483647 w 192"/>
              <a:gd name="T49" fmla="*/ 2147483647 h 100"/>
              <a:gd name="T50" fmla="*/ 2147483647 w 192"/>
              <a:gd name="T51" fmla="*/ 2147483647 h 100"/>
              <a:gd name="T52" fmla="*/ 2147483647 w 192"/>
              <a:gd name="T53" fmla="*/ 2147483647 h 100"/>
              <a:gd name="T54" fmla="*/ 2147483647 w 192"/>
              <a:gd name="T55" fmla="*/ 2147483647 h 100"/>
              <a:gd name="T56" fmla="*/ 2147483647 w 192"/>
              <a:gd name="T57" fmla="*/ 2147483647 h 100"/>
              <a:gd name="T58" fmla="*/ 0 w 192"/>
              <a:gd name="T59" fmla="*/ 2147483647 h 100"/>
              <a:gd name="T60" fmla="*/ 0 w 192"/>
              <a:gd name="T61" fmla="*/ 2147483647 h 100"/>
              <a:gd name="T62" fmla="*/ 0 w 192"/>
              <a:gd name="T63" fmla="*/ 2147483647 h 100"/>
              <a:gd name="T64" fmla="*/ 0 w 192"/>
              <a:gd name="T65" fmla="*/ 2147483647 h 100"/>
              <a:gd name="T66" fmla="*/ 2147483647 w 192"/>
              <a:gd name="T67" fmla="*/ 2147483647 h 100"/>
              <a:gd name="T68" fmla="*/ 2147483647 w 192"/>
              <a:gd name="T69" fmla="*/ 2147483647 h 100"/>
              <a:gd name="T70" fmla="*/ 2147483647 w 192"/>
              <a:gd name="T71" fmla="*/ 2147483647 h 100"/>
              <a:gd name="T72" fmla="*/ 2147483647 w 192"/>
              <a:gd name="T73" fmla="*/ 2147483647 h 100"/>
              <a:gd name="T74" fmla="*/ 2147483647 w 192"/>
              <a:gd name="T75" fmla="*/ 2147483647 h 100"/>
              <a:gd name="T76" fmla="*/ 2147483647 w 192"/>
              <a:gd name="T77" fmla="*/ 2147483647 h 100"/>
              <a:gd name="T78" fmla="*/ 2147483647 w 192"/>
              <a:gd name="T79" fmla="*/ 0 h 100"/>
              <a:gd name="T80" fmla="*/ 2147483647 w 192"/>
              <a:gd name="T81" fmla="*/ 0 h 100"/>
              <a:gd name="T82" fmla="*/ 2147483647 w 192"/>
              <a:gd name="T83" fmla="*/ 2147483647 h 100"/>
              <a:gd name="T84" fmla="*/ 2147483647 w 192"/>
              <a:gd name="T85" fmla="*/ 2147483647 h 100"/>
              <a:gd name="T86" fmla="*/ 2147483647 w 192"/>
              <a:gd name="T87" fmla="*/ 2147483647 h 100"/>
              <a:gd name="T88" fmla="*/ 2147483647 w 192"/>
              <a:gd name="T89" fmla="*/ 2147483647 h 100"/>
              <a:gd name="T90" fmla="*/ 2147483647 w 192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2" h="100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1" name="Freeform 232"/>
          <p:cNvSpPr>
            <a:spLocks/>
          </p:cNvSpPr>
          <p:nvPr/>
        </p:nvSpPr>
        <p:spPr bwMode="auto">
          <a:xfrm>
            <a:off x="4033838" y="3702050"/>
            <a:ext cx="354012" cy="377825"/>
          </a:xfrm>
          <a:custGeom>
            <a:avLst/>
            <a:gdLst>
              <a:gd name="T0" fmla="*/ 2147483647 w 130"/>
              <a:gd name="T1" fmla="*/ 0 h 126"/>
              <a:gd name="T2" fmla="*/ 2147483647 w 130"/>
              <a:gd name="T3" fmla="*/ 2147483647 h 126"/>
              <a:gd name="T4" fmla="*/ 2147483647 w 130"/>
              <a:gd name="T5" fmla="*/ 2147483647 h 126"/>
              <a:gd name="T6" fmla="*/ 2147483647 w 130"/>
              <a:gd name="T7" fmla="*/ 2147483647 h 126"/>
              <a:gd name="T8" fmla="*/ 2147483647 w 130"/>
              <a:gd name="T9" fmla="*/ 2147483647 h 126"/>
              <a:gd name="T10" fmla="*/ 2147483647 w 130"/>
              <a:gd name="T11" fmla="*/ 2147483647 h 126"/>
              <a:gd name="T12" fmla="*/ 2147483647 w 130"/>
              <a:gd name="T13" fmla="*/ 2147483647 h 126"/>
              <a:gd name="T14" fmla="*/ 2147483647 w 130"/>
              <a:gd name="T15" fmla="*/ 2147483647 h 126"/>
              <a:gd name="T16" fmla="*/ 2147483647 w 130"/>
              <a:gd name="T17" fmla="*/ 2147483647 h 126"/>
              <a:gd name="T18" fmla="*/ 2147483647 w 130"/>
              <a:gd name="T19" fmla="*/ 2147483647 h 126"/>
              <a:gd name="T20" fmla="*/ 2147483647 w 130"/>
              <a:gd name="T21" fmla="*/ 2147483647 h 126"/>
              <a:gd name="T22" fmla="*/ 2147483647 w 130"/>
              <a:gd name="T23" fmla="*/ 2147483647 h 126"/>
              <a:gd name="T24" fmla="*/ 2147483647 w 130"/>
              <a:gd name="T25" fmla="*/ 2147483647 h 126"/>
              <a:gd name="T26" fmla="*/ 2147483647 w 130"/>
              <a:gd name="T27" fmla="*/ 2147483647 h 126"/>
              <a:gd name="T28" fmla="*/ 0 w 130"/>
              <a:gd name="T29" fmla="*/ 2147483647 h 126"/>
              <a:gd name="T30" fmla="*/ 2147483647 w 130"/>
              <a:gd name="T31" fmla="*/ 2147483647 h 126"/>
              <a:gd name="T32" fmla="*/ 2147483647 w 130"/>
              <a:gd name="T33" fmla="*/ 2147483647 h 126"/>
              <a:gd name="T34" fmla="*/ 2147483647 w 130"/>
              <a:gd name="T35" fmla="*/ 2147483647 h 126"/>
              <a:gd name="T36" fmla="*/ 2147483647 w 130"/>
              <a:gd name="T37" fmla="*/ 2147483647 h 126"/>
              <a:gd name="T38" fmla="*/ 2147483647 w 130"/>
              <a:gd name="T39" fmla="*/ 2147483647 h 126"/>
              <a:gd name="T40" fmla="*/ 2147483647 w 130"/>
              <a:gd name="T41" fmla="*/ 2147483647 h 126"/>
              <a:gd name="T42" fmla="*/ 2147483647 w 130"/>
              <a:gd name="T43" fmla="*/ 2147483647 h 126"/>
              <a:gd name="T44" fmla="*/ 2147483647 w 130"/>
              <a:gd name="T45" fmla="*/ 2147483647 h 126"/>
              <a:gd name="T46" fmla="*/ 2147483647 w 130"/>
              <a:gd name="T47" fmla="*/ 2147483647 h 126"/>
              <a:gd name="T48" fmla="*/ 2147483647 w 130"/>
              <a:gd name="T49" fmla="*/ 2147483647 h 126"/>
              <a:gd name="T50" fmla="*/ 2147483647 w 130"/>
              <a:gd name="T51" fmla="*/ 2147483647 h 126"/>
              <a:gd name="T52" fmla="*/ 2147483647 w 130"/>
              <a:gd name="T53" fmla="*/ 2147483647 h 126"/>
              <a:gd name="T54" fmla="*/ 2147483647 w 130"/>
              <a:gd name="T55" fmla="*/ 2147483647 h 126"/>
              <a:gd name="T56" fmla="*/ 2147483647 w 130"/>
              <a:gd name="T57" fmla="*/ 2147483647 h 126"/>
              <a:gd name="T58" fmla="*/ 2147483647 w 130"/>
              <a:gd name="T59" fmla="*/ 2147483647 h 126"/>
              <a:gd name="T60" fmla="*/ 2147483647 w 130"/>
              <a:gd name="T61" fmla="*/ 2147483647 h 126"/>
              <a:gd name="T62" fmla="*/ 2147483647 w 130"/>
              <a:gd name="T63" fmla="*/ 2147483647 h 126"/>
              <a:gd name="T64" fmla="*/ 2147483647 w 130"/>
              <a:gd name="T65" fmla="*/ 2147483647 h 126"/>
              <a:gd name="T66" fmla="*/ 2147483647 w 130"/>
              <a:gd name="T67" fmla="*/ 2147483647 h 126"/>
              <a:gd name="T68" fmla="*/ 2147483647 w 130"/>
              <a:gd name="T69" fmla="*/ 2147483647 h 126"/>
              <a:gd name="T70" fmla="*/ 2147483647 w 130"/>
              <a:gd name="T71" fmla="*/ 2147483647 h 126"/>
              <a:gd name="T72" fmla="*/ 2147483647 w 130"/>
              <a:gd name="T73" fmla="*/ 2147483647 h 126"/>
              <a:gd name="T74" fmla="*/ 2147483647 w 130"/>
              <a:gd name="T75" fmla="*/ 0 h 126"/>
              <a:gd name="T76" fmla="*/ 2147483647 w 130"/>
              <a:gd name="T77" fmla="*/ 0 h 1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26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2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avLst/>
            <a:gdLst>
              <a:gd name="T0" fmla="*/ 2147483647 w 190"/>
              <a:gd name="T1" fmla="*/ 2147483647 h 158"/>
              <a:gd name="T2" fmla="*/ 2147483647 w 190"/>
              <a:gd name="T3" fmla="*/ 2147483647 h 158"/>
              <a:gd name="T4" fmla="*/ 2147483647 w 190"/>
              <a:gd name="T5" fmla="*/ 2147483647 h 158"/>
              <a:gd name="T6" fmla="*/ 0 w 190"/>
              <a:gd name="T7" fmla="*/ 2147483647 h 158"/>
              <a:gd name="T8" fmla="*/ 2147483647 w 190"/>
              <a:gd name="T9" fmla="*/ 0 h 158"/>
              <a:gd name="T10" fmla="*/ 2147483647 w 190"/>
              <a:gd name="T11" fmla="*/ 2147483647 h 158"/>
              <a:gd name="T12" fmla="*/ 2147483647 w 190"/>
              <a:gd name="T13" fmla="*/ 2147483647 h 158"/>
              <a:gd name="T14" fmla="*/ 2147483647 w 190"/>
              <a:gd name="T15" fmla="*/ 2147483647 h 158"/>
              <a:gd name="T16" fmla="*/ 2147483647 w 190"/>
              <a:gd name="T17" fmla="*/ 2147483647 h 158"/>
              <a:gd name="T18" fmla="*/ 2147483647 w 190"/>
              <a:gd name="T19" fmla="*/ 2147483647 h 158"/>
              <a:gd name="T20" fmla="*/ 2147483647 w 190"/>
              <a:gd name="T21" fmla="*/ 2147483647 h 158"/>
              <a:gd name="T22" fmla="*/ 2147483647 w 190"/>
              <a:gd name="T23" fmla="*/ 2147483647 h 158"/>
              <a:gd name="T24" fmla="*/ 2147483647 w 190"/>
              <a:gd name="T25" fmla="*/ 2147483647 h 158"/>
              <a:gd name="T26" fmla="*/ 2147483647 w 190"/>
              <a:gd name="T27" fmla="*/ 2147483647 h 158"/>
              <a:gd name="T28" fmla="*/ 2147483647 w 190"/>
              <a:gd name="T29" fmla="*/ 2147483647 h 158"/>
              <a:gd name="T30" fmla="*/ 2147483647 w 190"/>
              <a:gd name="T31" fmla="*/ 2147483647 h 158"/>
              <a:gd name="T32" fmla="*/ 2147483647 w 190"/>
              <a:gd name="T33" fmla="*/ 2147483647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0" h="158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3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avLst/>
            <a:gdLst>
              <a:gd name="T0" fmla="*/ 2147483647 w 144"/>
              <a:gd name="T1" fmla="*/ 2147483647 h 150"/>
              <a:gd name="T2" fmla="*/ 2147483647 w 144"/>
              <a:gd name="T3" fmla="*/ 2147483647 h 150"/>
              <a:gd name="T4" fmla="*/ 0 w 144"/>
              <a:gd name="T5" fmla="*/ 2147483647 h 150"/>
              <a:gd name="T6" fmla="*/ 2147483647 w 144"/>
              <a:gd name="T7" fmla="*/ 0 h 150"/>
              <a:gd name="T8" fmla="*/ 2147483647 w 144"/>
              <a:gd name="T9" fmla="*/ 2147483647 h 150"/>
              <a:gd name="T10" fmla="*/ 2147483647 w 144"/>
              <a:gd name="T11" fmla="*/ 2147483647 h 150"/>
              <a:gd name="T12" fmla="*/ 2147483647 w 144"/>
              <a:gd name="T13" fmla="*/ 2147483647 h 150"/>
              <a:gd name="T14" fmla="*/ 2147483647 w 144"/>
              <a:gd name="T15" fmla="*/ 2147483647 h 150"/>
              <a:gd name="T16" fmla="*/ 2147483647 w 144"/>
              <a:gd name="T17" fmla="*/ 2147483647 h 150"/>
              <a:gd name="T18" fmla="*/ 2147483647 w 144"/>
              <a:gd name="T19" fmla="*/ 2147483647 h 150"/>
              <a:gd name="T20" fmla="*/ 2147483647 w 144"/>
              <a:gd name="T21" fmla="*/ 2147483647 h 150"/>
              <a:gd name="T22" fmla="*/ 2147483647 w 144"/>
              <a:gd name="T23" fmla="*/ 2147483647 h 150"/>
              <a:gd name="T24" fmla="*/ 2147483647 w 144"/>
              <a:gd name="T25" fmla="*/ 2147483647 h 150"/>
              <a:gd name="T26" fmla="*/ 2147483647 w 144"/>
              <a:gd name="T27" fmla="*/ 2147483647 h 150"/>
              <a:gd name="T28" fmla="*/ 2147483647 w 144"/>
              <a:gd name="T29" fmla="*/ 2147483647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150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4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avLst/>
            <a:gdLst>
              <a:gd name="T0" fmla="*/ 2147483647 w 154"/>
              <a:gd name="T1" fmla="*/ 2147483647 h 158"/>
              <a:gd name="T2" fmla="*/ 2147483647 w 154"/>
              <a:gd name="T3" fmla="*/ 2147483647 h 158"/>
              <a:gd name="T4" fmla="*/ 2147483647 w 154"/>
              <a:gd name="T5" fmla="*/ 2147483647 h 158"/>
              <a:gd name="T6" fmla="*/ 2147483647 w 154"/>
              <a:gd name="T7" fmla="*/ 2147483647 h 158"/>
              <a:gd name="T8" fmla="*/ 2147483647 w 154"/>
              <a:gd name="T9" fmla="*/ 2147483647 h 158"/>
              <a:gd name="T10" fmla="*/ 2147483647 w 154"/>
              <a:gd name="T11" fmla="*/ 2147483647 h 158"/>
              <a:gd name="T12" fmla="*/ 0 w 154"/>
              <a:gd name="T13" fmla="*/ 2147483647 h 158"/>
              <a:gd name="T14" fmla="*/ 2147483647 w 154"/>
              <a:gd name="T15" fmla="*/ 2147483647 h 158"/>
              <a:gd name="T16" fmla="*/ 2147483647 w 154"/>
              <a:gd name="T17" fmla="*/ 2147483647 h 158"/>
              <a:gd name="T18" fmla="*/ 2147483647 w 154"/>
              <a:gd name="T19" fmla="*/ 2147483647 h 158"/>
              <a:gd name="T20" fmla="*/ 2147483647 w 154"/>
              <a:gd name="T21" fmla="*/ 2147483647 h 158"/>
              <a:gd name="T22" fmla="*/ 2147483647 w 154"/>
              <a:gd name="T23" fmla="*/ 2147483647 h 158"/>
              <a:gd name="T24" fmla="*/ 2147483647 w 154"/>
              <a:gd name="T25" fmla="*/ 2147483647 h 158"/>
              <a:gd name="T26" fmla="*/ 2147483647 w 154"/>
              <a:gd name="T27" fmla="*/ 2147483647 h 158"/>
              <a:gd name="T28" fmla="*/ 2147483647 w 154"/>
              <a:gd name="T29" fmla="*/ 0 h 158"/>
              <a:gd name="T30" fmla="*/ 2147483647 w 154"/>
              <a:gd name="T31" fmla="*/ 2147483647 h 158"/>
              <a:gd name="T32" fmla="*/ 2147483647 w 154"/>
              <a:gd name="T33" fmla="*/ 2147483647 h 158"/>
              <a:gd name="T34" fmla="*/ 2147483647 w 154"/>
              <a:gd name="T35" fmla="*/ 2147483647 h 158"/>
              <a:gd name="T36" fmla="*/ 2147483647 w 154"/>
              <a:gd name="T37" fmla="*/ 2147483647 h 158"/>
              <a:gd name="T38" fmla="*/ 2147483647 w 154"/>
              <a:gd name="T39" fmla="*/ 2147483647 h 158"/>
              <a:gd name="T40" fmla="*/ 2147483647 w 154"/>
              <a:gd name="T41" fmla="*/ 2147483647 h 158"/>
              <a:gd name="T42" fmla="*/ 2147483647 w 154"/>
              <a:gd name="T43" fmla="*/ 2147483647 h 158"/>
              <a:gd name="T44" fmla="*/ 2147483647 w 154"/>
              <a:gd name="T45" fmla="*/ 2147483647 h 158"/>
              <a:gd name="T46" fmla="*/ 2147483647 w 154"/>
              <a:gd name="T47" fmla="*/ 2147483647 h 158"/>
              <a:gd name="T48" fmla="*/ 0 w 154"/>
              <a:gd name="T49" fmla="*/ 2147483647 h 158"/>
              <a:gd name="T50" fmla="*/ 0 w 154"/>
              <a:gd name="T51" fmla="*/ 2147483647 h 158"/>
              <a:gd name="T52" fmla="*/ 0 w 154"/>
              <a:gd name="T53" fmla="*/ 2147483647 h 158"/>
              <a:gd name="T54" fmla="*/ 2147483647 w 154"/>
              <a:gd name="T55" fmla="*/ 2147483647 h 158"/>
              <a:gd name="T56" fmla="*/ 2147483647 w 154"/>
              <a:gd name="T57" fmla="*/ 2147483647 h 158"/>
              <a:gd name="T58" fmla="*/ 2147483647 w 154"/>
              <a:gd name="T59" fmla="*/ 2147483647 h 158"/>
              <a:gd name="T60" fmla="*/ 2147483647 w 154"/>
              <a:gd name="T61" fmla="*/ 2147483647 h 158"/>
              <a:gd name="T62" fmla="*/ 2147483647 w 154"/>
              <a:gd name="T63" fmla="*/ 2147483647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4" h="158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5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avLst/>
            <a:gdLst>
              <a:gd name="T0" fmla="*/ 2147483647 w 186"/>
              <a:gd name="T1" fmla="*/ 2147483647 h 132"/>
              <a:gd name="T2" fmla="*/ 2147483647 w 186"/>
              <a:gd name="T3" fmla="*/ 2147483647 h 132"/>
              <a:gd name="T4" fmla="*/ 2147483647 w 186"/>
              <a:gd name="T5" fmla="*/ 2147483647 h 132"/>
              <a:gd name="T6" fmla="*/ 2147483647 w 186"/>
              <a:gd name="T7" fmla="*/ 2147483647 h 132"/>
              <a:gd name="T8" fmla="*/ 2147483647 w 186"/>
              <a:gd name="T9" fmla="*/ 2147483647 h 132"/>
              <a:gd name="T10" fmla="*/ 2147483647 w 186"/>
              <a:gd name="T11" fmla="*/ 2147483647 h 132"/>
              <a:gd name="T12" fmla="*/ 2147483647 w 186"/>
              <a:gd name="T13" fmla="*/ 2147483647 h 132"/>
              <a:gd name="T14" fmla="*/ 2147483647 w 186"/>
              <a:gd name="T15" fmla="*/ 2147483647 h 132"/>
              <a:gd name="T16" fmla="*/ 2147483647 w 186"/>
              <a:gd name="T17" fmla="*/ 2147483647 h 132"/>
              <a:gd name="T18" fmla="*/ 2147483647 w 186"/>
              <a:gd name="T19" fmla="*/ 2147483647 h 132"/>
              <a:gd name="T20" fmla="*/ 2147483647 w 186"/>
              <a:gd name="T21" fmla="*/ 2147483647 h 132"/>
              <a:gd name="T22" fmla="*/ 2147483647 w 186"/>
              <a:gd name="T23" fmla="*/ 2147483647 h 132"/>
              <a:gd name="T24" fmla="*/ 2147483647 w 186"/>
              <a:gd name="T25" fmla="*/ 2147483647 h 132"/>
              <a:gd name="T26" fmla="*/ 2147483647 w 186"/>
              <a:gd name="T27" fmla="*/ 2147483647 h 132"/>
              <a:gd name="T28" fmla="*/ 2147483647 w 186"/>
              <a:gd name="T29" fmla="*/ 2147483647 h 132"/>
              <a:gd name="T30" fmla="*/ 2147483647 w 186"/>
              <a:gd name="T31" fmla="*/ 2147483647 h 132"/>
              <a:gd name="T32" fmla="*/ 2147483647 w 186"/>
              <a:gd name="T33" fmla="*/ 2147483647 h 132"/>
              <a:gd name="T34" fmla="*/ 2147483647 w 186"/>
              <a:gd name="T35" fmla="*/ 2147483647 h 132"/>
              <a:gd name="T36" fmla="*/ 2147483647 w 186"/>
              <a:gd name="T37" fmla="*/ 2147483647 h 132"/>
              <a:gd name="T38" fmla="*/ 2147483647 w 186"/>
              <a:gd name="T39" fmla="*/ 2147483647 h 132"/>
              <a:gd name="T40" fmla="*/ 2147483647 w 186"/>
              <a:gd name="T41" fmla="*/ 2147483647 h 132"/>
              <a:gd name="T42" fmla="*/ 2147483647 w 186"/>
              <a:gd name="T43" fmla="*/ 2147483647 h 132"/>
              <a:gd name="T44" fmla="*/ 2147483647 w 186"/>
              <a:gd name="T45" fmla="*/ 2147483647 h 132"/>
              <a:gd name="T46" fmla="*/ 2147483647 w 186"/>
              <a:gd name="T47" fmla="*/ 2147483647 h 132"/>
              <a:gd name="T48" fmla="*/ 2147483647 w 186"/>
              <a:gd name="T49" fmla="*/ 2147483647 h 132"/>
              <a:gd name="T50" fmla="*/ 2147483647 w 186"/>
              <a:gd name="T51" fmla="*/ 2147483647 h 132"/>
              <a:gd name="T52" fmla="*/ 2147483647 w 186"/>
              <a:gd name="T53" fmla="*/ 2147483647 h 132"/>
              <a:gd name="T54" fmla="*/ 2147483647 w 186"/>
              <a:gd name="T55" fmla="*/ 2147483647 h 132"/>
              <a:gd name="T56" fmla="*/ 0 w 186"/>
              <a:gd name="T57" fmla="*/ 2147483647 h 132"/>
              <a:gd name="T58" fmla="*/ 2147483647 w 186"/>
              <a:gd name="T59" fmla="*/ 2147483647 h 132"/>
              <a:gd name="T60" fmla="*/ 2147483647 w 186"/>
              <a:gd name="T61" fmla="*/ 2147483647 h 132"/>
              <a:gd name="T62" fmla="*/ 2147483647 w 186"/>
              <a:gd name="T63" fmla="*/ 2147483647 h 132"/>
              <a:gd name="T64" fmla="*/ 2147483647 w 186"/>
              <a:gd name="T65" fmla="*/ 2147483647 h 132"/>
              <a:gd name="T66" fmla="*/ 2147483647 w 186"/>
              <a:gd name="T67" fmla="*/ 2147483647 h 132"/>
              <a:gd name="T68" fmla="*/ 2147483647 w 186"/>
              <a:gd name="T69" fmla="*/ 2147483647 h 132"/>
              <a:gd name="T70" fmla="*/ 2147483647 w 186"/>
              <a:gd name="T71" fmla="*/ 2147483647 h 132"/>
              <a:gd name="T72" fmla="*/ 2147483647 w 186"/>
              <a:gd name="T73" fmla="*/ 2147483647 h 132"/>
              <a:gd name="T74" fmla="*/ 2147483647 w 186"/>
              <a:gd name="T75" fmla="*/ 2147483647 h 132"/>
              <a:gd name="T76" fmla="*/ 2147483647 w 186"/>
              <a:gd name="T77" fmla="*/ 2147483647 h 132"/>
              <a:gd name="T78" fmla="*/ 2147483647 w 186"/>
              <a:gd name="T79" fmla="*/ 2147483647 h 132"/>
              <a:gd name="T80" fmla="*/ 2147483647 w 186"/>
              <a:gd name="T81" fmla="*/ 2147483647 h 132"/>
              <a:gd name="T82" fmla="*/ 2147483647 w 186"/>
              <a:gd name="T83" fmla="*/ 0 h 132"/>
              <a:gd name="T84" fmla="*/ 2147483647 w 186"/>
              <a:gd name="T85" fmla="*/ 2147483647 h 132"/>
              <a:gd name="T86" fmla="*/ 2147483647 w 186"/>
              <a:gd name="T87" fmla="*/ 2147483647 h 132"/>
              <a:gd name="T88" fmla="*/ 2147483647 w 186"/>
              <a:gd name="T89" fmla="*/ 2147483647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32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6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avLst/>
            <a:gdLst>
              <a:gd name="T0" fmla="*/ 2147483647 w 162"/>
              <a:gd name="T1" fmla="*/ 2147483647 h 106"/>
              <a:gd name="T2" fmla="*/ 2147483647 w 162"/>
              <a:gd name="T3" fmla="*/ 2147483647 h 106"/>
              <a:gd name="T4" fmla="*/ 2147483647 w 162"/>
              <a:gd name="T5" fmla="*/ 2147483647 h 106"/>
              <a:gd name="T6" fmla="*/ 2147483647 w 162"/>
              <a:gd name="T7" fmla="*/ 2147483647 h 106"/>
              <a:gd name="T8" fmla="*/ 2147483647 w 162"/>
              <a:gd name="T9" fmla="*/ 2147483647 h 106"/>
              <a:gd name="T10" fmla="*/ 2147483647 w 162"/>
              <a:gd name="T11" fmla="*/ 2147483647 h 106"/>
              <a:gd name="T12" fmla="*/ 2147483647 w 162"/>
              <a:gd name="T13" fmla="*/ 2147483647 h 106"/>
              <a:gd name="T14" fmla="*/ 2147483647 w 162"/>
              <a:gd name="T15" fmla="*/ 2147483647 h 106"/>
              <a:gd name="T16" fmla="*/ 2147483647 w 162"/>
              <a:gd name="T17" fmla="*/ 2147483647 h 106"/>
              <a:gd name="T18" fmla="*/ 2147483647 w 162"/>
              <a:gd name="T19" fmla="*/ 2147483647 h 106"/>
              <a:gd name="T20" fmla="*/ 2147483647 w 162"/>
              <a:gd name="T21" fmla="*/ 2147483647 h 106"/>
              <a:gd name="T22" fmla="*/ 2147483647 w 162"/>
              <a:gd name="T23" fmla="*/ 2147483647 h 106"/>
              <a:gd name="T24" fmla="*/ 2147483647 w 162"/>
              <a:gd name="T25" fmla="*/ 2147483647 h 106"/>
              <a:gd name="T26" fmla="*/ 2147483647 w 162"/>
              <a:gd name="T27" fmla="*/ 2147483647 h 106"/>
              <a:gd name="T28" fmla="*/ 2147483647 w 162"/>
              <a:gd name="T29" fmla="*/ 2147483647 h 106"/>
              <a:gd name="T30" fmla="*/ 2147483647 w 162"/>
              <a:gd name="T31" fmla="*/ 2147483647 h 106"/>
              <a:gd name="T32" fmla="*/ 0 w 162"/>
              <a:gd name="T33" fmla="*/ 2147483647 h 106"/>
              <a:gd name="T34" fmla="*/ 2147483647 w 162"/>
              <a:gd name="T35" fmla="*/ 2147483647 h 106"/>
              <a:gd name="T36" fmla="*/ 2147483647 w 162"/>
              <a:gd name="T37" fmla="*/ 2147483647 h 106"/>
              <a:gd name="T38" fmla="*/ 2147483647 w 162"/>
              <a:gd name="T39" fmla="*/ 2147483647 h 106"/>
              <a:gd name="T40" fmla="*/ 2147483647 w 162"/>
              <a:gd name="T41" fmla="*/ 2147483647 h 106"/>
              <a:gd name="T42" fmla="*/ 2147483647 w 162"/>
              <a:gd name="T43" fmla="*/ 2147483647 h 106"/>
              <a:gd name="T44" fmla="*/ 2147483647 w 162"/>
              <a:gd name="T45" fmla="*/ 2147483647 h 106"/>
              <a:gd name="T46" fmla="*/ 2147483647 w 162"/>
              <a:gd name="T47" fmla="*/ 2147483647 h 106"/>
              <a:gd name="T48" fmla="*/ 2147483647 w 162"/>
              <a:gd name="T49" fmla="*/ 2147483647 h 106"/>
              <a:gd name="T50" fmla="*/ 2147483647 w 162"/>
              <a:gd name="T51" fmla="*/ 2147483647 h 106"/>
              <a:gd name="T52" fmla="*/ 2147483647 w 162"/>
              <a:gd name="T53" fmla="*/ 2147483647 h 106"/>
              <a:gd name="T54" fmla="*/ 2147483647 w 162"/>
              <a:gd name="T55" fmla="*/ 2147483647 h 106"/>
              <a:gd name="T56" fmla="*/ 2147483647 w 162"/>
              <a:gd name="T57" fmla="*/ 2147483647 h 106"/>
              <a:gd name="T58" fmla="*/ 2147483647 w 162"/>
              <a:gd name="T59" fmla="*/ 2147483647 h 106"/>
              <a:gd name="T60" fmla="*/ 2147483647 w 162"/>
              <a:gd name="T61" fmla="*/ 2147483647 h 106"/>
              <a:gd name="T62" fmla="*/ 2147483647 w 162"/>
              <a:gd name="T63" fmla="*/ 2147483647 h 106"/>
              <a:gd name="T64" fmla="*/ 2147483647 w 162"/>
              <a:gd name="T65" fmla="*/ 2147483647 h 106"/>
              <a:gd name="T66" fmla="*/ 2147483647 w 162"/>
              <a:gd name="T67" fmla="*/ 2147483647 h 106"/>
              <a:gd name="T68" fmla="*/ 2147483647 w 162"/>
              <a:gd name="T69" fmla="*/ 2147483647 h 106"/>
              <a:gd name="T70" fmla="*/ 2147483647 w 162"/>
              <a:gd name="T71" fmla="*/ 2147483647 h 106"/>
              <a:gd name="T72" fmla="*/ 2147483647 w 162"/>
              <a:gd name="T73" fmla="*/ 2147483647 h 106"/>
              <a:gd name="T74" fmla="*/ 2147483647 w 162"/>
              <a:gd name="T75" fmla="*/ 2147483647 h 106"/>
              <a:gd name="T76" fmla="*/ 2147483647 w 162"/>
              <a:gd name="T77" fmla="*/ 0 h 106"/>
              <a:gd name="T78" fmla="*/ 2147483647 w 162"/>
              <a:gd name="T79" fmla="*/ 0 h 106"/>
              <a:gd name="T80" fmla="*/ 2147483647 w 162"/>
              <a:gd name="T81" fmla="*/ 2147483647 h 106"/>
              <a:gd name="T82" fmla="*/ 2147483647 w 162"/>
              <a:gd name="T83" fmla="*/ 2147483647 h 106"/>
              <a:gd name="T84" fmla="*/ 2147483647 w 162"/>
              <a:gd name="T85" fmla="*/ 2147483647 h 106"/>
              <a:gd name="T86" fmla="*/ 2147483647 w 162"/>
              <a:gd name="T87" fmla="*/ 2147483647 h 106"/>
              <a:gd name="T88" fmla="*/ 2147483647 w 162"/>
              <a:gd name="T89" fmla="*/ 2147483647 h 106"/>
              <a:gd name="T90" fmla="*/ 2147483647 w 162"/>
              <a:gd name="T91" fmla="*/ 2147483647 h 106"/>
              <a:gd name="T92" fmla="*/ 2147483647 w 162"/>
              <a:gd name="T93" fmla="*/ 2147483647 h 106"/>
              <a:gd name="T94" fmla="*/ 2147483647 w 162"/>
              <a:gd name="T95" fmla="*/ 2147483647 h 106"/>
              <a:gd name="T96" fmla="*/ 2147483647 w 162"/>
              <a:gd name="T97" fmla="*/ 2147483647 h 106"/>
              <a:gd name="T98" fmla="*/ 2147483647 w 162"/>
              <a:gd name="T99" fmla="*/ 2147483647 h 106"/>
              <a:gd name="T100" fmla="*/ 2147483647 w 162"/>
              <a:gd name="T101" fmla="*/ 2147483647 h 106"/>
              <a:gd name="T102" fmla="*/ 2147483647 w 162"/>
              <a:gd name="T103" fmla="*/ 2147483647 h 106"/>
              <a:gd name="T104" fmla="*/ 2147483647 w 162"/>
              <a:gd name="T105" fmla="*/ 2147483647 h 106"/>
              <a:gd name="T106" fmla="*/ 2147483647 w 162"/>
              <a:gd name="T107" fmla="*/ 2147483647 h 106"/>
              <a:gd name="T108" fmla="*/ 2147483647 w 162"/>
              <a:gd name="T109" fmla="*/ 2147483647 h 106"/>
              <a:gd name="T110" fmla="*/ 2147483647 w 162"/>
              <a:gd name="T111" fmla="*/ 2147483647 h 106"/>
              <a:gd name="T112" fmla="*/ 2147483647 w 162"/>
              <a:gd name="T113" fmla="*/ 2147483647 h 106"/>
              <a:gd name="T114" fmla="*/ 2147483647 w 162"/>
              <a:gd name="T115" fmla="*/ 0 h 106"/>
              <a:gd name="T116" fmla="*/ 2147483647 w 162"/>
              <a:gd name="T117" fmla="*/ 0 h 106"/>
              <a:gd name="T118" fmla="*/ 2147483647 w 162"/>
              <a:gd name="T119" fmla="*/ 0 h 1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06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7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avLst/>
            <a:gdLst>
              <a:gd name="T0" fmla="*/ 2147483647 w 144"/>
              <a:gd name="T1" fmla="*/ 2147483647 h 136"/>
              <a:gd name="T2" fmla="*/ 2147483647 w 144"/>
              <a:gd name="T3" fmla="*/ 2147483647 h 136"/>
              <a:gd name="T4" fmla="*/ 2147483647 w 144"/>
              <a:gd name="T5" fmla="*/ 2147483647 h 136"/>
              <a:gd name="T6" fmla="*/ 2147483647 w 144"/>
              <a:gd name="T7" fmla="*/ 2147483647 h 136"/>
              <a:gd name="T8" fmla="*/ 2147483647 w 144"/>
              <a:gd name="T9" fmla="*/ 2147483647 h 136"/>
              <a:gd name="T10" fmla="*/ 2147483647 w 144"/>
              <a:gd name="T11" fmla="*/ 2147483647 h 136"/>
              <a:gd name="T12" fmla="*/ 2147483647 w 144"/>
              <a:gd name="T13" fmla="*/ 2147483647 h 136"/>
              <a:gd name="T14" fmla="*/ 2147483647 w 144"/>
              <a:gd name="T15" fmla="*/ 2147483647 h 136"/>
              <a:gd name="T16" fmla="*/ 2147483647 w 144"/>
              <a:gd name="T17" fmla="*/ 2147483647 h 136"/>
              <a:gd name="T18" fmla="*/ 2147483647 w 144"/>
              <a:gd name="T19" fmla="*/ 2147483647 h 136"/>
              <a:gd name="T20" fmla="*/ 2147483647 w 144"/>
              <a:gd name="T21" fmla="*/ 2147483647 h 136"/>
              <a:gd name="T22" fmla="*/ 2147483647 w 144"/>
              <a:gd name="T23" fmla="*/ 2147483647 h 136"/>
              <a:gd name="T24" fmla="*/ 2147483647 w 144"/>
              <a:gd name="T25" fmla="*/ 2147483647 h 136"/>
              <a:gd name="T26" fmla="*/ 0 w 144"/>
              <a:gd name="T27" fmla="*/ 2147483647 h 136"/>
              <a:gd name="T28" fmla="*/ 2147483647 w 144"/>
              <a:gd name="T29" fmla="*/ 0 h 136"/>
              <a:gd name="T30" fmla="*/ 2147483647 w 144"/>
              <a:gd name="T31" fmla="*/ 0 h 136"/>
              <a:gd name="T32" fmla="*/ 2147483647 w 144"/>
              <a:gd name="T33" fmla="*/ 2147483647 h 136"/>
              <a:gd name="T34" fmla="*/ 2147483647 w 144"/>
              <a:gd name="T35" fmla="*/ 2147483647 h 136"/>
              <a:gd name="T36" fmla="*/ 2147483647 w 144"/>
              <a:gd name="T37" fmla="*/ 2147483647 h 136"/>
              <a:gd name="T38" fmla="*/ 2147483647 w 144"/>
              <a:gd name="T39" fmla="*/ 2147483647 h 136"/>
              <a:gd name="T40" fmla="*/ 2147483647 w 144"/>
              <a:gd name="T41" fmla="*/ 2147483647 h 136"/>
              <a:gd name="T42" fmla="*/ 2147483647 w 144"/>
              <a:gd name="T43" fmla="*/ 2147483647 h 136"/>
              <a:gd name="T44" fmla="*/ 2147483647 w 144"/>
              <a:gd name="T45" fmla="*/ 2147483647 h 136"/>
              <a:gd name="T46" fmla="*/ 2147483647 w 144"/>
              <a:gd name="T47" fmla="*/ 2147483647 h 136"/>
              <a:gd name="T48" fmla="*/ 2147483647 w 144"/>
              <a:gd name="T49" fmla="*/ 0 h 136"/>
              <a:gd name="T50" fmla="*/ 2147483647 w 144"/>
              <a:gd name="T51" fmla="*/ 2147483647 h 136"/>
              <a:gd name="T52" fmla="*/ 2147483647 w 144"/>
              <a:gd name="T53" fmla="*/ 2147483647 h 136"/>
              <a:gd name="T54" fmla="*/ 2147483647 w 144"/>
              <a:gd name="T55" fmla="*/ 2147483647 h 136"/>
              <a:gd name="T56" fmla="*/ 2147483647 w 144"/>
              <a:gd name="T57" fmla="*/ 2147483647 h 136"/>
              <a:gd name="T58" fmla="*/ 2147483647 w 144"/>
              <a:gd name="T59" fmla="*/ 2147483647 h 136"/>
              <a:gd name="T60" fmla="*/ 2147483647 w 144"/>
              <a:gd name="T61" fmla="*/ 2147483647 h 136"/>
              <a:gd name="T62" fmla="*/ 2147483647 w 144"/>
              <a:gd name="T63" fmla="*/ 2147483647 h 136"/>
              <a:gd name="T64" fmla="*/ 2147483647 w 144"/>
              <a:gd name="T65" fmla="*/ 2147483647 h 136"/>
              <a:gd name="T66" fmla="*/ 2147483647 w 144"/>
              <a:gd name="T67" fmla="*/ 2147483647 h 136"/>
              <a:gd name="T68" fmla="*/ 2147483647 w 144"/>
              <a:gd name="T69" fmla="*/ 2147483647 h 136"/>
              <a:gd name="T70" fmla="*/ 2147483647 w 144"/>
              <a:gd name="T71" fmla="*/ 2147483647 h 136"/>
              <a:gd name="T72" fmla="*/ 2147483647 w 144"/>
              <a:gd name="T73" fmla="*/ 2147483647 h 136"/>
              <a:gd name="T74" fmla="*/ 2147483647 w 144"/>
              <a:gd name="T75" fmla="*/ 2147483647 h 136"/>
              <a:gd name="T76" fmla="*/ 2147483647 w 144"/>
              <a:gd name="T77" fmla="*/ 2147483647 h 136"/>
              <a:gd name="T78" fmla="*/ 2147483647 w 144"/>
              <a:gd name="T79" fmla="*/ 2147483647 h 136"/>
              <a:gd name="T80" fmla="*/ 2147483647 w 144"/>
              <a:gd name="T81" fmla="*/ 2147483647 h 136"/>
              <a:gd name="T82" fmla="*/ 2147483647 w 144"/>
              <a:gd name="T83" fmla="*/ 2147483647 h 136"/>
              <a:gd name="T84" fmla="*/ 2147483647 w 144"/>
              <a:gd name="T85" fmla="*/ 2147483647 h 136"/>
              <a:gd name="T86" fmla="*/ 2147483647 w 144"/>
              <a:gd name="T87" fmla="*/ 2147483647 h 136"/>
              <a:gd name="T88" fmla="*/ 2147483647 w 144"/>
              <a:gd name="T89" fmla="*/ 2147483647 h 136"/>
              <a:gd name="T90" fmla="*/ 2147483647 w 144"/>
              <a:gd name="T91" fmla="*/ 2147483647 h 136"/>
              <a:gd name="T92" fmla="*/ 2147483647 w 144"/>
              <a:gd name="T93" fmla="*/ 2147483647 h 136"/>
              <a:gd name="T94" fmla="*/ 2147483647 w 144"/>
              <a:gd name="T95" fmla="*/ 2147483647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36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8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avLst/>
            <a:gdLst>
              <a:gd name="T0" fmla="*/ 2147483647 w 184"/>
              <a:gd name="T1" fmla="*/ 2147483647 h 100"/>
              <a:gd name="T2" fmla="*/ 2147483647 w 184"/>
              <a:gd name="T3" fmla="*/ 2147483647 h 100"/>
              <a:gd name="T4" fmla="*/ 2147483647 w 184"/>
              <a:gd name="T5" fmla="*/ 2147483647 h 100"/>
              <a:gd name="T6" fmla="*/ 2147483647 w 184"/>
              <a:gd name="T7" fmla="*/ 2147483647 h 100"/>
              <a:gd name="T8" fmla="*/ 0 w 184"/>
              <a:gd name="T9" fmla="*/ 2147483647 h 100"/>
              <a:gd name="T10" fmla="*/ 2147483647 w 184"/>
              <a:gd name="T11" fmla="*/ 2147483647 h 100"/>
              <a:gd name="T12" fmla="*/ 2147483647 w 184"/>
              <a:gd name="T13" fmla="*/ 2147483647 h 100"/>
              <a:gd name="T14" fmla="*/ 2147483647 w 184"/>
              <a:gd name="T15" fmla="*/ 2147483647 h 100"/>
              <a:gd name="T16" fmla="*/ 2147483647 w 184"/>
              <a:gd name="T17" fmla="*/ 2147483647 h 100"/>
              <a:gd name="T18" fmla="*/ 2147483647 w 184"/>
              <a:gd name="T19" fmla="*/ 2147483647 h 100"/>
              <a:gd name="T20" fmla="*/ 2147483647 w 184"/>
              <a:gd name="T21" fmla="*/ 2147483647 h 100"/>
              <a:gd name="T22" fmla="*/ 2147483647 w 184"/>
              <a:gd name="T23" fmla="*/ 2147483647 h 100"/>
              <a:gd name="T24" fmla="*/ 2147483647 w 184"/>
              <a:gd name="T25" fmla="*/ 2147483647 h 100"/>
              <a:gd name="T26" fmla="*/ 2147483647 w 184"/>
              <a:gd name="T27" fmla="*/ 2147483647 h 100"/>
              <a:gd name="T28" fmla="*/ 2147483647 w 184"/>
              <a:gd name="T29" fmla="*/ 2147483647 h 100"/>
              <a:gd name="T30" fmla="*/ 2147483647 w 184"/>
              <a:gd name="T31" fmla="*/ 2147483647 h 100"/>
              <a:gd name="T32" fmla="*/ 2147483647 w 184"/>
              <a:gd name="T33" fmla="*/ 2147483647 h 100"/>
              <a:gd name="T34" fmla="*/ 2147483647 w 184"/>
              <a:gd name="T35" fmla="*/ 2147483647 h 100"/>
              <a:gd name="T36" fmla="*/ 2147483647 w 184"/>
              <a:gd name="T37" fmla="*/ 2147483647 h 100"/>
              <a:gd name="T38" fmla="*/ 0 w 184"/>
              <a:gd name="T39" fmla="*/ 2147483647 h 100"/>
              <a:gd name="T40" fmla="*/ 2147483647 w 184"/>
              <a:gd name="T41" fmla="*/ 2147483647 h 100"/>
              <a:gd name="T42" fmla="*/ 2147483647 w 184"/>
              <a:gd name="T43" fmla="*/ 2147483647 h 100"/>
              <a:gd name="T44" fmla="*/ 2147483647 w 184"/>
              <a:gd name="T45" fmla="*/ 2147483647 h 100"/>
              <a:gd name="T46" fmla="*/ 2147483647 w 184"/>
              <a:gd name="T47" fmla="*/ 2147483647 h 100"/>
              <a:gd name="T48" fmla="*/ 2147483647 w 184"/>
              <a:gd name="T49" fmla="*/ 2147483647 h 100"/>
              <a:gd name="T50" fmla="*/ 2147483647 w 184"/>
              <a:gd name="T51" fmla="*/ 2147483647 h 100"/>
              <a:gd name="T52" fmla="*/ 2147483647 w 184"/>
              <a:gd name="T53" fmla="*/ 2147483647 h 100"/>
              <a:gd name="T54" fmla="*/ 2147483647 w 184"/>
              <a:gd name="T55" fmla="*/ 2147483647 h 100"/>
              <a:gd name="T56" fmla="*/ 2147483647 w 184"/>
              <a:gd name="T57" fmla="*/ 2147483647 h 100"/>
              <a:gd name="T58" fmla="*/ 2147483647 w 184"/>
              <a:gd name="T59" fmla="*/ 2147483647 h 100"/>
              <a:gd name="T60" fmla="*/ 2147483647 w 184"/>
              <a:gd name="T61" fmla="*/ 2147483647 h 100"/>
              <a:gd name="T62" fmla="*/ 2147483647 w 184"/>
              <a:gd name="T63" fmla="*/ 2147483647 h 100"/>
              <a:gd name="T64" fmla="*/ 2147483647 w 184"/>
              <a:gd name="T65" fmla="*/ 2147483647 h 100"/>
              <a:gd name="T66" fmla="*/ 2147483647 w 184"/>
              <a:gd name="T67" fmla="*/ 2147483647 h 100"/>
              <a:gd name="T68" fmla="*/ 2147483647 w 184"/>
              <a:gd name="T69" fmla="*/ 2147483647 h 100"/>
              <a:gd name="T70" fmla="*/ 2147483647 w 184"/>
              <a:gd name="T71" fmla="*/ 2147483647 h 100"/>
              <a:gd name="T72" fmla="*/ 2147483647 w 184"/>
              <a:gd name="T73" fmla="*/ 2147483647 h 100"/>
              <a:gd name="T74" fmla="*/ 2147483647 w 184"/>
              <a:gd name="T75" fmla="*/ 2147483647 h 100"/>
              <a:gd name="T76" fmla="*/ 2147483647 w 184"/>
              <a:gd name="T77" fmla="*/ 2147483647 h 100"/>
              <a:gd name="T78" fmla="*/ 2147483647 w 184"/>
              <a:gd name="T79" fmla="*/ 2147483647 h 100"/>
              <a:gd name="T80" fmla="*/ 2147483647 w 184"/>
              <a:gd name="T81" fmla="*/ 2147483647 h 100"/>
              <a:gd name="T82" fmla="*/ 2147483647 w 184"/>
              <a:gd name="T83" fmla="*/ 2147483647 h 100"/>
              <a:gd name="T84" fmla="*/ 2147483647 w 184"/>
              <a:gd name="T85" fmla="*/ 2147483647 h 100"/>
              <a:gd name="T86" fmla="*/ 2147483647 w 184"/>
              <a:gd name="T87" fmla="*/ 2147483647 h 100"/>
              <a:gd name="T88" fmla="*/ 2147483647 w 184"/>
              <a:gd name="T89" fmla="*/ 2147483647 h 100"/>
              <a:gd name="T90" fmla="*/ 2147483647 w 184"/>
              <a:gd name="T91" fmla="*/ 2147483647 h 100"/>
              <a:gd name="T92" fmla="*/ 2147483647 w 184"/>
              <a:gd name="T93" fmla="*/ 2147483647 h 100"/>
              <a:gd name="T94" fmla="*/ 2147483647 w 184"/>
              <a:gd name="T95" fmla="*/ 2147483647 h 100"/>
              <a:gd name="T96" fmla="*/ 2147483647 w 184"/>
              <a:gd name="T97" fmla="*/ 2147483647 h 100"/>
              <a:gd name="T98" fmla="*/ 2147483647 w 184"/>
              <a:gd name="T99" fmla="*/ 2147483647 h 100"/>
              <a:gd name="T100" fmla="*/ 2147483647 w 184"/>
              <a:gd name="T101" fmla="*/ 2147483647 h 100"/>
              <a:gd name="T102" fmla="*/ 2147483647 w 184"/>
              <a:gd name="T103" fmla="*/ 2147483647 h 100"/>
              <a:gd name="T104" fmla="*/ 2147483647 w 184"/>
              <a:gd name="T105" fmla="*/ 2147483647 h 100"/>
              <a:gd name="T106" fmla="*/ 2147483647 w 184"/>
              <a:gd name="T107" fmla="*/ 0 h 100"/>
              <a:gd name="T108" fmla="*/ 2147483647 w 184"/>
              <a:gd name="T109" fmla="*/ 2147483647 h 100"/>
              <a:gd name="T110" fmla="*/ 2147483647 w 184"/>
              <a:gd name="T111" fmla="*/ 2147483647 h 100"/>
              <a:gd name="T112" fmla="*/ 2147483647 w 184"/>
              <a:gd name="T113" fmla="*/ 2147483647 h 100"/>
              <a:gd name="T114" fmla="*/ 2147483647 w 184"/>
              <a:gd name="T115" fmla="*/ 2147483647 h 100"/>
              <a:gd name="T116" fmla="*/ 2147483647 w 184"/>
              <a:gd name="T117" fmla="*/ 2147483647 h 100"/>
              <a:gd name="T118" fmla="*/ 2147483647 w 184"/>
              <a:gd name="T119" fmla="*/ 2147483647 h 100"/>
              <a:gd name="T120" fmla="*/ 2147483647 w 184"/>
              <a:gd name="T121" fmla="*/ 2147483647 h 100"/>
              <a:gd name="T122" fmla="*/ 2147483647 w 184"/>
              <a:gd name="T123" fmla="*/ 2147483647 h 100"/>
              <a:gd name="T124" fmla="*/ 2147483647 w 184"/>
              <a:gd name="T125" fmla="*/ 2147483647 h 1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4" h="100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9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avLst/>
            <a:gdLst>
              <a:gd name="T0" fmla="*/ 2147483647 w 134"/>
              <a:gd name="T1" fmla="*/ 2147483647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0 w 134"/>
              <a:gd name="T33" fmla="*/ 2147483647 h 136"/>
              <a:gd name="T34" fmla="*/ 0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0 h 136"/>
              <a:gd name="T40" fmla="*/ 2147483647 w 134"/>
              <a:gd name="T41" fmla="*/ 0 h 136"/>
              <a:gd name="T42" fmla="*/ 2147483647 w 134"/>
              <a:gd name="T43" fmla="*/ 0 h 136"/>
              <a:gd name="T44" fmla="*/ 2147483647 w 134"/>
              <a:gd name="T45" fmla="*/ 0 h 136"/>
              <a:gd name="T46" fmla="*/ 2147483647 w 134"/>
              <a:gd name="T47" fmla="*/ 0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" h="136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0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avLst/>
            <a:gdLst>
              <a:gd name="T0" fmla="*/ 2147483647 w 174"/>
              <a:gd name="T1" fmla="*/ 2147483647 h 130"/>
              <a:gd name="T2" fmla="*/ 2147483647 w 174"/>
              <a:gd name="T3" fmla="*/ 2147483647 h 130"/>
              <a:gd name="T4" fmla="*/ 2147483647 w 174"/>
              <a:gd name="T5" fmla="*/ 2147483647 h 130"/>
              <a:gd name="T6" fmla="*/ 2147483647 w 174"/>
              <a:gd name="T7" fmla="*/ 0 h 130"/>
              <a:gd name="T8" fmla="*/ 2147483647 w 174"/>
              <a:gd name="T9" fmla="*/ 0 h 130"/>
              <a:gd name="T10" fmla="*/ 2147483647 w 174"/>
              <a:gd name="T11" fmla="*/ 2147483647 h 130"/>
              <a:gd name="T12" fmla="*/ 2147483647 w 174"/>
              <a:gd name="T13" fmla="*/ 2147483647 h 130"/>
              <a:gd name="T14" fmla="*/ 2147483647 w 174"/>
              <a:gd name="T15" fmla="*/ 2147483647 h 130"/>
              <a:gd name="T16" fmla="*/ 2147483647 w 174"/>
              <a:gd name="T17" fmla="*/ 2147483647 h 130"/>
              <a:gd name="T18" fmla="*/ 2147483647 w 174"/>
              <a:gd name="T19" fmla="*/ 2147483647 h 130"/>
              <a:gd name="T20" fmla="*/ 2147483647 w 174"/>
              <a:gd name="T21" fmla="*/ 2147483647 h 130"/>
              <a:gd name="T22" fmla="*/ 2147483647 w 174"/>
              <a:gd name="T23" fmla="*/ 2147483647 h 130"/>
              <a:gd name="T24" fmla="*/ 2147483647 w 174"/>
              <a:gd name="T25" fmla="*/ 2147483647 h 130"/>
              <a:gd name="T26" fmla="*/ 2147483647 w 174"/>
              <a:gd name="T27" fmla="*/ 2147483647 h 130"/>
              <a:gd name="T28" fmla="*/ 2147483647 w 174"/>
              <a:gd name="T29" fmla="*/ 2147483647 h 130"/>
              <a:gd name="T30" fmla="*/ 2147483647 w 174"/>
              <a:gd name="T31" fmla="*/ 2147483647 h 130"/>
              <a:gd name="T32" fmla="*/ 2147483647 w 174"/>
              <a:gd name="T33" fmla="*/ 2147483647 h 130"/>
              <a:gd name="T34" fmla="*/ 2147483647 w 174"/>
              <a:gd name="T35" fmla="*/ 2147483647 h 130"/>
              <a:gd name="T36" fmla="*/ 2147483647 w 174"/>
              <a:gd name="T37" fmla="*/ 2147483647 h 130"/>
              <a:gd name="T38" fmla="*/ 2147483647 w 174"/>
              <a:gd name="T39" fmla="*/ 2147483647 h 130"/>
              <a:gd name="T40" fmla="*/ 2147483647 w 174"/>
              <a:gd name="T41" fmla="*/ 2147483647 h 130"/>
              <a:gd name="T42" fmla="*/ 2147483647 w 174"/>
              <a:gd name="T43" fmla="*/ 2147483647 h 130"/>
              <a:gd name="T44" fmla="*/ 2147483647 w 174"/>
              <a:gd name="T45" fmla="*/ 2147483647 h 130"/>
              <a:gd name="T46" fmla="*/ 2147483647 w 174"/>
              <a:gd name="T47" fmla="*/ 2147483647 h 130"/>
              <a:gd name="T48" fmla="*/ 2147483647 w 174"/>
              <a:gd name="T49" fmla="*/ 2147483647 h 130"/>
              <a:gd name="T50" fmla="*/ 2147483647 w 174"/>
              <a:gd name="T51" fmla="*/ 2147483647 h 130"/>
              <a:gd name="T52" fmla="*/ 2147483647 w 174"/>
              <a:gd name="T53" fmla="*/ 0 h 130"/>
              <a:gd name="T54" fmla="*/ 2147483647 w 174"/>
              <a:gd name="T55" fmla="*/ 0 h 130"/>
              <a:gd name="T56" fmla="*/ 2147483647 w 174"/>
              <a:gd name="T57" fmla="*/ 2147483647 h 130"/>
              <a:gd name="T58" fmla="*/ 2147483647 w 174"/>
              <a:gd name="T59" fmla="*/ 2147483647 h 130"/>
              <a:gd name="T60" fmla="*/ 2147483647 w 174"/>
              <a:gd name="T61" fmla="*/ 2147483647 h 130"/>
              <a:gd name="T62" fmla="*/ 2147483647 w 174"/>
              <a:gd name="T63" fmla="*/ 2147483647 h 130"/>
              <a:gd name="T64" fmla="*/ 2147483647 w 174"/>
              <a:gd name="T65" fmla="*/ 2147483647 h 130"/>
              <a:gd name="T66" fmla="*/ 2147483647 w 174"/>
              <a:gd name="T67" fmla="*/ 2147483647 h 130"/>
              <a:gd name="T68" fmla="*/ 2147483647 w 174"/>
              <a:gd name="T69" fmla="*/ 2147483647 h 130"/>
              <a:gd name="T70" fmla="*/ 2147483647 w 174"/>
              <a:gd name="T71" fmla="*/ 2147483647 h 130"/>
              <a:gd name="T72" fmla="*/ 2147483647 w 174"/>
              <a:gd name="T73" fmla="*/ 2147483647 h 130"/>
              <a:gd name="T74" fmla="*/ 2147483647 w 174"/>
              <a:gd name="T75" fmla="*/ 2147483647 h 130"/>
              <a:gd name="T76" fmla="*/ 2147483647 w 174"/>
              <a:gd name="T77" fmla="*/ 2147483647 h 130"/>
              <a:gd name="T78" fmla="*/ 2147483647 w 174"/>
              <a:gd name="T79" fmla="*/ 2147483647 h 130"/>
              <a:gd name="T80" fmla="*/ 2147483647 w 174"/>
              <a:gd name="T81" fmla="*/ 2147483647 h 130"/>
              <a:gd name="T82" fmla="*/ 2147483647 w 174"/>
              <a:gd name="T83" fmla="*/ 2147483647 h 130"/>
              <a:gd name="T84" fmla="*/ 2147483647 w 174"/>
              <a:gd name="T85" fmla="*/ 2147483647 h 130"/>
              <a:gd name="T86" fmla="*/ 2147483647 w 174"/>
              <a:gd name="T87" fmla="*/ 2147483647 h 130"/>
              <a:gd name="T88" fmla="*/ 2147483647 w 174"/>
              <a:gd name="T89" fmla="*/ 2147483647 h 130"/>
              <a:gd name="T90" fmla="*/ 2147483647 w 174"/>
              <a:gd name="T91" fmla="*/ 2147483647 h 130"/>
              <a:gd name="T92" fmla="*/ 2147483647 w 174"/>
              <a:gd name="T93" fmla="*/ 2147483647 h 130"/>
              <a:gd name="T94" fmla="*/ 2147483647 w 174"/>
              <a:gd name="T95" fmla="*/ 2147483647 h 130"/>
              <a:gd name="T96" fmla="*/ 2147483647 w 174"/>
              <a:gd name="T97" fmla="*/ 2147483647 h 130"/>
              <a:gd name="T98" fmla="*/ 2147483647 w 174"/>
              <a:gd name="T99" fmla="*/ 2147483647 h 130"/>
              <a:gd name="T100" fmla="*/ 2147483647 w 174"/>
              <a:gd name="T101" fmla="*/ 2147483647 h 130"/>
              <a:gd name="T102" fmla="*/ 2147483647 w 174"/>
              <a:gd name="T103" fmla="*/ 2147483647 h 130"/>
              <a:gd name="T104" fmla="*/ 2147483647 w 174"/>
              <a:gd name="T105" fmla="*/ 2147483647 h 130"/>
              <a:gd name="T106" fmla="*/ 2147483647 w 174"/>
              <a:gd name="T107" fmla="*/ 2147483647 h 130"/>
              <a:gd name="T108" fmla="*/ 2147483647 w 174"/>
              <a:gd name="T109" fmla="*/ 2147483647 h 130"/>
              <a:gd name="T110" fmla="*/ 2147483647 w 174"/>
              <a:gd name="T111" fmla="*/ 2147483647 h 130"/>
              <a:gd name="T112" fmla="*/ 2147483647 w 174"/>
              <a:gd name="T113" fmla="*/ 2147483647 h 130"/>
              <a:gd name="T114" fmla="*/ 2147483647 w 174"/>
              <a:gd name="T115" fmla="*/ 2147483647 h 130"/>
              <a:gd name="T116" fmla="*/ 2147483647 w 174"/>
              <a:gd name="T117" fmla="*/ 2147483647 h 130"/>
              <a:gd name="T118" fmla="*/ 2147483647 w 174"/>
              <a:gd name="T119" fmla="*/ 2147483647 h 130"/>
              <a:gd name="T120" fmla="*/ 2147483647 w 174"/>
              <a:gd name="T121" fmla="*/ 2147483647 h 130"/>
              <a:gd name="T122" fmla="*/ 2147483647 w 174"/>
              <a:gd name="T123" fmla="*/ 2147483647 h 130"/>
              <a:gd name="T124" fmla="*/ 0 w 174"/>
              <a:gd name="T125" fmla="*/ 2147483647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" h="130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1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avLst/>
            <a:gdLst>
              <a:gd name="T0" fmla="*/ 0 w 174"/>
              <a:gd name="T1" fmla="*/ 2147483647 h 128"/>
              <a:gd name="T2" fmla="*/ 2147483647 w 174"/>
              <a:gd name="T3" fmla="*/ 2147483647 h 128"/>
              <a:gd name="T4" fmla="*/ 2147483647 w 174"/>
              <a:gd name="T5" fmla="*/ 2147483647 h 128"/>
              <a:gd name="T6" fmla="*/ 2147483647 w 174"/>
              <a:gd name="T7" fmla="*/ 2147483647 h 128"/>
              <a:gd name="T8" fmla="*/ 2147483647 w 174"/>
              <a:gd name="T9" fmla="*/ 2147483647 h 128"/>
              <a:gd name="T10" fmla="*/ 2147483647 w 174"/>
              <a:gd name="T11" fmla="*/ 2147483647 h 128"/>
              <a:gd name="T12" fmla="*/ 2147483647 w 174"/>
              <a:gd name="T13" fmla="*/ 2147483647 h 128"/>
              <a:gd name="T14" fmla="*/ 0 w 174"/>
              <a:gd name="T15" fmla="*/ 2147483647 h 128"/>
              <a:gd name="T16" fmla="*/ 0 w 174"/>
              <a:gd name="T17" fmla="*/ 2147483647 h 128"/>
              <a:gd name="T18" fmla="*/ 2147483647 w 174"/>
              <a:gd name="T19" fmla="*/ 2147483647 h 128"/>
              <a:gd name="T20" fmla="*/ 2147483647 w 174"/>
              <a:gd name="T21" fmla="*/ 2147483647 h 128"/>
              <a:gd name="T22" fmla="*/ 2147483647 w 174"/>
              <a:gd name="T23" fmla="*/ 2147483647 h 128"/>
              <a:gd name="T24" fmla="*/ 2147483647 w 174"/>
              <a:gd name="T25" fmla="*/ 2147483647 h 128"/>
              <a:gd name="T26" fmla="*/ 2147483647 w 174"/>
              <a:gd name="T27" fmla="*/ 2147483647 h 128"/>
              <a:gd name="T28" fmla="*/ 2147483647 w 174"/>
              <a:gd name="T29" fmla="*/ 2147483647 h 128"/>
              <a:gd name="T30" fmla="*/ 2147483647 w 174"/>
              <a:gd name="T31" fmla="*/ 2147483647 h 128"/>
              <a:gd name="T32" fmla="*/ 2147483647 w 174"/>
              <a:gd name="T33" fmla="*/ 2147483647 h 128"/>
              <a:gd name="T34" fmla="*/ 2147483647 w 174"/>
              <a:gd name="T35" fmla="*/ 2147483647 h 128"/>
              <a:gd name="T36" fmla="*/ 2147483647 w 174"/>
              <a:gd name="T37" fmla="*/ 2147483647 h 128"/>
              <a:gd name="T38" fmla="*/ 2147483647 w 174"/>
              <a:gd name="T39" fmla="*/ 2147483647 h 128"/>
              <a:gd name="T40" fmla="*/ 2147483647 w 174"/>
              <a:gd name="T41" fmla="*/ 2147483647 h 128"/>
              <a:gd name="T42" fmla="*/ 2147483647 w 174"/>
              <a:gd name="T43" fmla="*/ 2147483647 h 128"/>
              <a:gd name="T44" fmla="*/ 2147483647 w 174"/>
              <a:gd name="T45" fmla="*/ 2147483647 h 128"/>
              <a:gd name="T46" fmla="*/ 2147483647 w 174"/>
              <a:gd name="T47" fmla="*/ 2147483647 h 128"/>
              <a:gd name="T48" fmla="*/ 2147483647 w 174"/>
              <a:gd name="T49" fmla="*/ 2147483647 h 128"/>
              <a:gd name="T50" fmla="*/ 2147483647 w 174"/>
              <a:gd name="T51" fmla="*/ 2147483647 h 128"/>
              <a:gd name="T52" fmla="*/ 2147483647 w 174"/>
              <a:gd name="T53" fmla="*/ 2147483647 h 128"/>
              <a:gd name="T54" fmla="*/ 2147483647 w 174"/>
              <a:gd name="T55" fmla="*/ 2147483647 h 128"/>
              <a:gd name="T56" fmla="*/ 2147483647 w 174"/>
              <a:gd name="T57" fmla="*/ 2147483647 h 128"/>
              <a:gd name="T58" fmla="*/ 2147483647 w 174"/>
              <a:gd name="T59" fmla="*/ 2147483647 h 128"/>
              <a:gd name="T60" fmla="*/ 2147483647 w 174"/>
              <a:gd name="T61" fmla="*/ 2147483647 h 128"/>
              <a:gd name="T62" fmla="*/ 2147483647 w 174"/>
              <a:gd name="T63" fmla="*/ 2147483647 h 128"/>
              <a:gd name="T64" fmla="*/ 2147483647 w 174"/>
              <a:gd name="T65" fmla="*/ 2147483647 h 128"/>
              <a:gd name="T66" fmla="*/ 2147483647 w 174"/>
              <a:gd name="T67" fmla="*/ 2147483647 h 128"/>
              <a:gd name="T68" fmla="*/ 2147483647 w 174"/>
              <a:gd name="T69" fmla="*/ 2147483647 h 128"/>
              <a:gd name="T70" fmla="*/ 2147483647 w 174"/>
              <a:gd name="T71" fmla="*/ 2147483647 h 128"/>
              <a:gd name="T72" fmla="*/ 2147483647 w 174"/>
              <a:gd name="T73" fmla="*/ 2147483647 h 128"/>
              <a:gd name="T74" fmla="*/ 2147483647 w 174"/>
              <a:gd name="T75" fmla="*/ 0 h 128"/>
              <a:gd name="T76" fmla="*/ 2147483647 w 174"/>
              <a:gd name="T77" fmla="*/ 2147483647 h 128"/>
              <a:gd name="T78" fmla="*/ 2147483647 w 174"/>
              <a:gd name="T79" fmla="*/ 2147483647 h 128"/>
              <a:gd name="T80" fmla="*/ 2147483647 w 174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28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2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avLst/>
            <a:gdLst>
              <a:gd name="T0" fmla="*/ 2147483647 w 138"/>
              <a:gd name="T1" fmla="*/ 2147483647 h 138"/>
              <a:gd name="T2" fmla="*/ 2147483647 w 138"/>
              <a:gd name="T3" fmla="*/ 2147483647 h 138"/>
              <a:gd name="T4" fmla="*/ 2147483647 w 138"/>
              <a:gd name="T5" fmla="*/ 2147483647 h 138"/>
              <a:gd name="T6" fmla="*/ 2147483647 w 138"/>
              <a:gd name="T7" fmla="*/ 2147483647 h 138"/>
              <a:gd name="T8" fmla="*/ 2147483647 w 138"/>
              <a:gd name="T9" fmla="*/ 2147483647 h 138"/>
              <a:gd name="T10" fmla="*/ 2147483647 w 138"/>
              <a:gd name="T11" fmla="*/ 2147483647 h 138"/>
              <a:gd name="T12" fmla="*/ 2147483647 w 138"/>
              <a:gd name="T13" fmla="*/ 2147483647 h 138"/>
              <a:gd name="T14" fmla="*/ 2147483647 w 138"/>
              <a:gd name="T15" fmla="*/ 2147483647 h 138"/>
              <a:gd name="T16" fmla="*/ 2147483647 w 138"/>
              <a:gd name="T17" fmla="*/ 2147483647 h 138"/>
              <a:gd name="T18" fmla="*/ 2147483647 w 138"/>
              <a:gd name="T19" fmla="*/ 2147483647 h 138"/>
              <a:gd name="T20" fmla="*/ 2147483647 w 138"/>
              <a:gd name="T21" fmla="*/ 2147483647 h 138"/>
              <a:gd name="T22" fmla="*/ 2147483647 w 138"/>
              <a:gd name="T23" fmla="*/ 2147483647 h 138"/>
              <a:gd name="T24" fmla="*/ 0 w 138"/>
              <a:gd name="T25" fmla="*/ 2147483647 h 138"/>
              <a:gd name="T26" fmla="*/ 2147483647 w 138"/>
              <a:gd name="T27" fmla="*/ 2147483647 h 138"/>
              <a:gd name="T28" fmla="*/ 2147483647 w 138"/>
              <a:gd name="T29" fmla="*/ 2147483647 h 138"/>
              <a:gd name="T30" fmla="*/ 2147483647 w 138"/>
              <a:gd name="T31" fmla="*/ 2147483647 h 138"/>
              <a:gd name="T32" fmla="*/ 2147483647 w 138"/>
              <a:gd name="T33" fmla="*/ 2147483647 h 138"/>
              <a:gd name="T34" fmla="*/ 2147483647 w 138"/>
              <a:gd name="T35" fmla="*/ 2147483647 h 138"/>
              <a:gd name="T36" fmla="*/ 2147483647 w 138"/>
              <a:gd name="T37" fmla="*/ 2147483647 h 138"/>
              <a:gd name="T38" fmla="*/ 2147483647 w 138"/>
              <a:gd name="T39" fmla="*/ 2147483647 h 138"/>
              <a:gd name="T40" fmla="*/ 2147483647 w 138"/>
              <a:gd name="T41" fmla="*/ 2147483647 h 138"/>
              <a:gd name="T42" fmla="*/ 2147483647 w 138"/>
              <a:gd name="T43" fmla="*/ 2147483647 h 138"/>
              <a:gd name="T44" fmla="*/ 2147483647 w 138"/>
              <a:gd name="T45" fmla="*/ 2147483647 h 138"/>
              <a:gd name="T46" fmla="*/ 2147483647 w 138"/>
              <a:gd name="T47" fmla="*/ 2147483647 h 138"/>
              <a:gd name="T48" fmla="*/ 2147483647 w 138"/>
              <a:gd name="T49" fmla="*/ 2147483647 h 138"/>
              <a:gd name="T50" fmla="*/ 2147483647 w 138"/>
              <a:gd name="T51" fmla="*/ 2147483647 h 138"/>
              <a:gd name="T52" fmla="*/ 2147483647 w 138"/>
              <a:gd name="T53" fmla="*/ 2147483647 h 138"/>
              <a:gd name="T54" fmla="*/ 2147483647 w 138"/>
              <a:gd name="T55" fmla="*/ 2147483647 h 138"/>
              <a:gd name="T56" fmla="*/ 2147483647 w 138"/>
              <a:gd name="T57" fmla="*/ 2147483647 h 138"/>
              <a:gd name="T58" fmla="*/ 2147483647 w 138"/>
              <a:gd name="T59" fmla="*/ 2147483647 h 138"/>
              <a:gd name="T60" fmla="*/ 2147483647 w 138"/>
              <a:gd name="T61" fmla="*/ 0 h 138"/>
              <a:gd name="T62" fmla="*/ 2147483647 w 138"/>
              <a:gd name="T63" fmla="*/ 2147483647 h 138"/>
              <a:gd name="T64" fmla="*/ 2147483647 w 138"/>
              <a:gd name="T65" fmla="*/ 2147483647 h 138"/>
              <a:gd name="T66" fmla="*/ 2147483647 w 138"/>
              <a:gd name="T67" fmla="*/ 2147483647 h 138"/>
              <a:gd name="T68" fmla="*/ 2147483647 w 138"/>
              <a:gd name="T69" fmla="*/ 2147483647 h 138"/>
              <a:gd name="T70" fmla="*/ 2147483647 w 138"/>
              <a:gd name="T71" fmla="*/ 2147483647 h 138"/>
              <a:gd name="T72" fmla="*/ 2147483647 w 138"/>
              <a:gd name="T73" fmla="*/ 2147483647 h 1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3" name="Freeform 244"/>
          <p:cNvSpPr>
            <a:spLocks/>
          </p:cNvSpPr>
          <p:nvPr/>
        </p:nvSpPr>
        <p:spPr bwMode="auto">
          <a:xfrm>
            <a:off x="1733550" y="1119188"/>
            <a:ext cx="333375" cy="493712"/>
          </a:xfrm>
          <a:custGeom>
            <a:avLst/>
            <a:gdLst>
              <a:gd name="T0" fmla="*/ 2147483647 w 122"/>
              <a:gd name="T1" fmla="*/ 2147483647 h 164"/>
              <a:gd name="T2" fmla="*/ 2147483647 w 122"/>
              <a:gd name="T3" fmla="*/ 2147483647 h 164"/>
              <a:gd name="T4" fmla="*/ 0 w 122"/>
              <a:gd name="T5" fmla="*/ 2147483647 h 164"/>
              <a:gd name="T6" fmla="*/ 2147483647 w 122"/>
              <a:gd name="T7" fmla="*/ 2147483647 h 164"/>
              <a:gd name="T8" fmla="*/ 2147483647 w 122"/>
              <a:gd name="T9" fmla="*/ 2147483647 h 164"/>
              <a:gd name="T10" fmla="*/ 2147483647 w 122"/>
              <a:gd name="T11" fmla="*/ 2147483647 h 164"/>
              <a:gd name="T12" fmla="*/ 2147483647 w 122"/>
              <a:gd name="T13" fmla="*/ 2147483647 h 164"/>
              <a:gd name="T14" fmla="*/ 2147483647 w 122"/>
              <a:gd name="T15" fmla="*/ 2147483647 h 164"/>
              <a:gd name="T16" fmla="*/ 2147483647 w 122"/>
              <a:gd name="T17" fmla="*/ 2147483647 h 164"/>
              <a:gd name="T18" fmla="*/ 2147483647 w 122"/>
              <a:gd name="T19" fmla="*/ 2147483647 h 164"/>
              <a:gd name="T20" fmla="*/ 2147483647 w 122"/>
              <a:gd name="T21" fmla="*/ 2147483647 h 164"/>
              <a:gd name="T22" fmla="*/ 2147483647 w 122"/>
              <a:gd name="T23" fmla="*/ 2147483647 h 164"/>
              <a:gd name="T24" fmla="*/ 2147483647 w 122"/>
              <a:gd name="T25" fmla="*/ 2147483647 h 164"/>
              <a:gd name="T26" fmla="*/ 2147483647 w 122"/>
              <a:gd name="T27" fmla="*/ 2147483647 h 164"/>
              <a:gd name="T28" fmla="*/ 2147483647 w 122"/>
              <a:gd name="T29" fmla="*/ 2147483647 h 164"/>
              <a:gd name="T30" fmla="*/ 2147483647 w 122"/>
              <a:gd name="T31" fmla="*/ 2147483647 h 164"/>
              <a:gd name="T32" fmla="*/ 2147483647 w 122"/>
              <a:gd name="T33" fmla="*/ 2147483647 h 164"/>
              <a:gd name="T34" fmla="*/ 2147483647 w 122"/>
              <a:gd name="T35" fmla="*/ 2147483647 h 164"/>
              <a:gd name="T36" fmla="*/ 2147483647 w 122"/>
              <a:gd name="T37" fmla="*/ 2147483647 h 164"/>
              <a:gd name="T38" fmla="*/ 2147483647 w 122"/>
              <a:gd name="T39" fmla="*/ 2147483647 h 164"/>
              <a:gd name="T40" fmla="*/ 2147483647 w 122"/>
              <a:gd name="T41" fmla="*/ 2147483647 h 164"/>
              <a:gd name="T42" fmla="*/ 2147483647 w 122"/>
              <a:gd name="T43" fmla="*/ 2147483647 h 164"/>
              <a:gd name="T44" fmla="*/ 2147483647 w 122"/>
              <a:gd name="T45" fmla="*/ 2147483647 h 164"/>
              <a:gd name="T46" fmla="*/ 2147483647 w 122"/>
              <a:gd name="T47" fmla="*/ 2147483647 h 164"/>
              <a:gd name="T48" fmla="*/ 2147483647 w 122"/>
              <a:gd name="T49" fmla="*/ 2147483647 h 164"/>
              <a:gd name="T50" fmla="*/ 2147483647 w 122"/>
              <a:gd name="T51" fmla="*/ 2147483647 h 164"/>
              <a:gd name="T52" fmla="*/ 2147483647 w 122"/>
              <a:gd name="T53" fmla="*/ 2147483647 h 164"/>
              <a:gd name="T54" fmla="*/ 2147483647 w 122"/>
              <a:gd name="T55" fmla="*/ 2147483647 h 164"/>
              <a:gd name="T56" fmla="*/ 2147483647 w 122"/>
              <a:gd name="T57" fmla="*/ 2147483647 h 164"/>
              <a:gd name="T58" fmla="*/ 2147483647 w 122"/>
              <a:gd name="T59" fmla="*/ 2147483647 h 164"/>
              <a:gd name="T60" fmla="*/ 2147483647 w 122"/>
              <a:gd name="T61" fmla="*/ 2147483647 h 164"/>
              <a:gd name="T62" fmla="*/ 2147483647 w 122"/>
              <a:gd name="T63" fmla="*/ 2147483647 h 164"/>
              <a:gd name="T64" fmla="*/ 2147483647 w 122"/>
              <a:gd name="T65" fmla="*/ 2147483647 h 164"/>
              <a:gd name="T66" fmla="*/ 2147483647 w 122"/>
              <a:gd name="T67" fmla="*/ 2147483647 h 164"/>
              <a:gd name="T68" fmla="*/ 2147483647 w 122"/>
              <a:gd name="T69" fmla="*/ 2147483647 h 164"/>
              <a:gd name="T70" fmla="*/ 2147483647 w 122"/>
              <a:gd name="T71" fmla="*/ 2147483647 h 164"/>
              <a:gd name="T72" fmla="*/ 2147483647 w 122"/>
              <a:gd name="T73" fmla="*/ 2147483647 h 164"/>
              <a:gd name="T74" fmla="*/ 2147483647 w 122"/>
              <a:gd name="T75" fmla="*/ 2147483647 h 164"/>
              <a:gd name="T76" fmla="*/ 2147483647 w 122"/>
              <a:gd name="T77" fmla="*/ 0 h 164"/>
              <a:gd name="T78" fmla="*/ 2147483647 w 122"/>
              <a:gd name="T79" fmla="*/ 0 h 164"/>
              <a:gd name="T80" fmla="*/ 2147483647 w 122"/>
              <a:gd name="T81" fmla="*/ 2147483647 h 164"/>
              <a:gd name="T82" fmla="*/ 2147483647 w 122"/>
              <a:gd name="T83" fmla="*/ 2147483647 h 164"/>
              <a:gd name="T84" fmla="*/ 2147483647 w 122"/>
              <a:gd name="T85" fmla="*/ 2147483647 h 164"/>
              <a:gd name="T86" fmla="*/ 2147483647 w 122"/>
              <a:gd name="T87" fmla="*/ 2147483647 h 164"/>
              <a:gd name="T88" fmla="*/ 2147483647 w 122"/>
              <a:gd name="T89" fmla="*/ 2147483647 h 164"/>
              <a:gd name="T90" fmla="*/ 2147483647 w 122"/>
              <a:gd name="T91" fmla="*/ 2147483647 h 164"/>
              <a:gd name="T92" fmla="*/ 2147483647 w 122"/>
              <a:gd name="T93" fmla="*/ 2147483647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2" h="164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4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avLst/>
            <a:gdLst>
              <a:gd name="T0" fmla="*/ 2147483647 w 180"/>
              <a:gd name="T1" fmla="*/ 2147483647 h 158"/>
              <a:gd name="T2" fmla="*/ 2147483647 w 180"/>
              <a:gd name="T3" fmla="*/ 2147483647 h 158"/>
              <a:gd name="T4" fmla="*/ 2147483647 w 180"/>
              <a:gd name="T5" fmla="*/ 2147483647 h 158"/>
              <a:gd name="T6" fmla="*/ 2147483647 w 180"/>
              <a:gd name="T7" fmla="*/ 2147483647 h 158"/>
              <a:gd name="T8" fmla="*/ 2147483647 w 180"/>
              <a:gd name="T9" fmla="*/ 2147483647 h 158"/>
              <a:gd name="T10" fmla="*/ 2147483647 w 180"/>
              <a:gd name="T11" fmla="*/ 2147483647 h 158"/>
              <a:gd name="T12" fmla="*/ 2147483647 w 180"/>
              <a:gd name="T13" fmla="*/ 2147483647 h 158"/>
              <a:gd name="T14" fmla="*/ 2147483647 w 180"/>
              <a:gd name="T15" fmla="*/ 2147483647 h 158"/>
              <a:gd name="T16" fmla="*/ 2147483647 w 180"/>
              <a:gd name="T17" fmla="*/ 2147483647 h 158"/>
              <a:gd name="T18" fmla="*/ 2147483647 w 180"/>
              <a:gd name="T19" fmla="*/ 2147483647 h 158"/>
              <a:gd name="T20" fmla="*/ 2147483647 w 180"/>
              <a:gd name="T21" fmla="*/ 2147483647 h 158"/>
              <a:gd name="T22" fmla="*/ 2147483647 w 180"/>
              <a:gd name="T23" fmla="*/ 2147483647 h 158"/>
              <a:gd name="T24" fmla="*/ 2147483647 w 180"/>
              <a:gd name="T25" fmla="*/ 2147483647 h 158"/>
              <a:gd name="T26" fmla="*/ 2147483647 w 180"/>
              <a:gd name="T27" fmla="*/ 0 h 158"/>
              <a:gd name="T28" fmla="*/ 2147483647 w 180"/>
              <a:gd name="T29" fmla="*/ 2147483647 h 158"/>
              <a:gd name="T30" fmla="*/ 2147483647 w 180"/>
              <a:gd name="T31" fmla="*/ 2147483647 h 158"/>
              <a:gd name="T32" fmla="*/ 2147483647 w 180"/>
              <a:gd name="T33" fmla="*/ 2147483647 h 158"/>
              <a:gd name="T34" fmla="*/ 2147483647 w 180"/>
              <a:gd name="T35" fmla="*/ 2147483647 h 158"/>
              <a:gd name="T36" fmla="*/ 2147483647 w 180"/>
              <a:gd name="T37" fmla="*/ 2147483647 h 158"/>
              <a:gd name="T38" fmla="*/ 2147483647 w 180"/>
              <a:gd name="T39" fmla="*/ 2147483647 h 158"/>
              <a:gd name="T40" fmla="*/ 2147483647 w 180"/>
              <a:gd name="T41" fmla="*/ 2147483647 h 158"/>
              <a:gd name="T42" fmla="*/ 2147483647 w 180"/>
              <a:gd name="T43" fmla="*/ 2147483647 h 158"/>
              <a:gd name="T44" fmla="*/ 2147483647 w 180"/>
              <a:gd name="T45" fmla="*/ 2147483647 h 158"/>
              <a:gd name="T46" fmla="*/ 2147483647 w 180"/>
              <a:gd name="T47" fmla="*/ 2147483647 h 158"/>
              <a:gd name="T48" fmla="*/ 2147483647 w 180"/>
              <a:gd name="T49" fmla="*/ 2147483647 h 158"/>
              <a:gd name="T50" fmla="*/ 2147483647 w 180"/>
              <a:gd name="T51" fmla="*/ 2147483647 h 158"/>
              <a:gd name="T52" fmla="*/ 2147483647 w 180"/>
              <a:gd name="T53" fmla="*/ 2147483647 h 158"/>
              <a:gd name="T54" fmla="*/ 2147483647 w 180"/>
              <a:gd name="T55" fmla="*/ 2147483647 h 158"/>
              <a:gd name="T56" fmla="*/ 2147483647 w 180"/>
              <a:gd name="T57" fmla="*/ 2147483647 h 158"/>
              <a:gd name="T58" fmla="*/ 2147483647 w 180"/>
              <a:gd name="T59" fmla="*/ 2147483647 h 158"/>
              <a:gd name="T60" fmla="*/ 2147483647 w 180"/>
              <a:gd name="T61" fmla="*/ 2147483647 h 158"/>
              <a:gd name="T62" fmla="*/ 2147483647 w 180"/>
              <a:gd name="T63" fmla="*/ 2147483647 h 158"/>
              <a:gd name="T64" fmla="*/ 2147483647 w 180"/>
              <a:gd name="T65" fmla="*/ 2147483647 h 158"/>
              <a:gd name="T66" fmla="*/ 2147483647 w 180"/>
              <a:gd name="T67" fmla="*/ 2147483647 h 158"/>
              <a:gd name="T68" fmla="*/ 2147483647 w 180"/>
              <a:gd name="T69" fmla="*/ 2147483647 h 158"/>
              <a:gd name="T70" fmla="*/ 2147483647 w 180"/>
              <a:gd name="T71" fmla="*/ 2147483647 h 158"/>
              <a:gd name="T72" fmla="*/ 2147483647 w 180"/>
              <a:gd name="T73" fmla="*/ 2147483647 h 158"/>
              <a:gd name="T74" fmla="*/ 2147483647 w 180"/>
              <a:gd name="T75" fmla="*/ 2147483647 h 158"/>
              <a:gd name="T76" fmla="*/ 2147483647 w 180"/>
              <a:gd name="T77" fmla="*/ 2147483647 h 158"/>
              <a:gd name="T78" fmla="*/ 2147483647 w 180"/>
              <a:gd name="T79" fmla="*/ 2147483647 h 158"/>
              <a:gd name="T80" fmla="*/ 2147483647 w 180"/>
              <a:gd name="T81" fmla="*/ 2147483647 h 158"/>
              <a:gd name="T82" fmla="*/ 2147483647 w 180"/>
              <a:gd name="T83" fmla="*/ 2147483647 h 158"/>
              <a:gd name="T84" fmla="*/ 2147483647 w 180"/>
              <a:gd name="T85" fmla="*/ 2147483647 h 158"/>
              <a:gd name="T86" fmla="*/ 2147483647 w 180"/>
              <a:gd name="T87" fmla="*/ 2147483647 h 158"/>
              <a:gd name="T88" fmla="*/ 2147483647 w 180"/>
              <a:gd name="T89" fmla="*/ 2147483647 h 158"/>
              <a:gd name="T90" fmla="*/ 2147483647 w 180"/>
              <a:gd name="T91" fmla="*/ 2147483647 h 158"/>
              <a:gd name="T92" fmla="*/ 2147483647 w 180"/>
              <a:gd name="T93" fmla="*/ 2147483647 h 158"/>
              <a:gd name="T94" fmla="*/ 2147483647 w 180"/>
              <a:gd name="T95" fmla="*/ 2147483647 h 158"/>
              <a:gd name="T96" fmla="*/ 0 w 180"/>
              <a:gd name="T97" fmla="*/ 2147483647 h 158"/>
              <a:gd name="T98" fmla="*/ 2147483647 w 180"/>
              <a:gd name="T99" fmla="*/ 2147483647 h 158"/>
              <a:gd name="T100" fmla="*/ 2147483647 w 180"/>
              <a:gd name="T101" fmla="*/ 2147483647 h 158"/>
              <a:gd name="T102" fmla="*/ 2147483647 w 180"/>
              <a:gd name="T103" fmla="*/ 2147483647 h 158"/>
              <a:gd name="T104" fmla="*/ 2147483647 w 180"/>
              <a:gd name="T105" fmla="*/ 2147483647 h 158"/>
              <a:gd name="T106" fmla="*/ 2147483647 w 180"/>
              <a:gd name="T107" fmla="*/ 2147483647 h 158"/>
              <a:gd name="T108" fmla="*/ 2147483647 w 180"/>
              <a:gd name="T109" fmla="*/ 2147483647 h 158"/>
              <a:gd name="T110" fmla="*/ 2147483647 w 180"/>
              <a:gd name="T111" fmla="*/ 2147483647 h 158"/>
              <a:gd name="T112" fmla="*/ 2147483647 w 180"/>
              <a:gd name="T113" fmla="*/ 2147483647 h 158"/>
              <a:gd name="T114" fmla="*/ 2147483647 w 180"/>
              <a:gd name="T115" fmla="*/ 2147483647 h 158"/>
              <a:gd name="T116" fmla="*/ 2147483647 w 180"/>
              <a:gd name="T117" fmla="*/ 2147483647 h 1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0" h="158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5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avLst/>
            <a:gdLst>
              <a:gd name="T0" fmla="*/ 2147483647 w 150"/>
              <a:gd name="T1" fmla="*/ 0 h 146"/>
              <a:gd name="T2" fmla="*/ 2147483647 w 150"/>
              <a:gd name="T3" fmla="*/ 0 h 146"/>
              <a:gd name="T4" fmla="*/ 2147483647 w 150"/>
              <a:gd name="T5" fmla="*/ 0 h 146"/>
              <a:gd name="T6" fmla="*/ 2147483647 w 150"/>
              <a:gd name="T7" fmla="*/ 0 h 146"/>
              <a:gd name="T8" fmla="*/ 2147483647 w 150"/>
              <a:gd name="T9" fmla="*/ 2147483647 h 146"/>
              <a:gd name="T10" fmla="*/ 2147483647 w 150"/>
              <a:gd name="T11" fmla="*/ 2147483647 h 146"/>
              <a:gd name="T12" fmla="*/ 2147483647 w 150"/>
              <a:gd name="T13" fmla="*/ 2147483647 h 146"/>
              <a:gd name="T14" fmla="*/ 2147483647 w 150"/>
              <a:gd name="T15" fmla="*/ 0 h 146"/>
              <a:gd name="T16" fmla="*/ 2147483647 w 150"/>
              <a:gd name="T17" fmla="*/ 0 h 146"/>
              <a:gd name="T18" fmla="*/ 2147483647 w 150"/>
              <a:gd name="T19" fmla="*/ 2147483647 h 146"/>
              <a:gd name="T20" fmla="*/ 0 w 150"/>
              <a:gd name="T21" fmla="*/ 2147483647 h 146"/>
              <a:gd name="T22" fmla="*/ 2147483647 w 150"/>
              <a:gd name="T23" fmla="*/ 2147483647 h 146"/>
              <a:gd name="T24" fmla="*/ 2147483647 w 150"/>
              <a:gd name="T25" fmla="*/ 2147483647 h 146"/>
              <a:gd name="T26" fmla="*/ 2147483647 w 150"/>
              <a:gd name="T27" fmla="*/ 2147483647 h 146"/>
              <a:gd name="T28" fmla="*/ 2147483647 w 150"/>
              <a:gd name="T29" fmla="*/ 2147483647 h 146"/>
              <a:gd name="T30" fmla="*/ 2147483647 w 150"/>
              <a:gd name="T31" fmla="*/ 2147483647 h 146"/>
              <a:gd name="T32" fmla="*/ 2147483647 w 150"/>
              <a:gd name="T33" fmla="*/ 2147483647 h 146"/>
              <a:gd name="T34" fmla="*/ 2147483647 w 150"/>
              <a:gd name="T35" fmla="*/ 2147483647 h 146"/>
              <a:gd name="T36" fmla="*/ 2147483647 w 150"/>
              <a:gd name="T37" fmla="*/ 2147483647 h 146"/>
              <a:gd name="T38" fmla="*/ 2147483647 w 150"/>
              <a:gd name="T39" fmla="*/ 2147483647 h 146"/>
              <a:gd name="T40" fmla="*/ 2147483647 w 150"/>
              <a:gd name="T41" fmla="*/ 2147483647 h 146"/>
              <a:gd name="T42" fmla="*/ 2147483647 w 150"/>
              <a:gd name="T43" fmla="*/ 2147483647 h 146"/>
              <a:gd name="T44" fmla="*/ 2147483647 w 150"/>
              <a:gd name="T45" fmla="*/ 2147483647 h 146"/>
              <a:gd name="T46" fmla="*/ 2147483647 w 150"/>
              <a:gd name="T47" fmla="*/ 2147483647 h 146"/>
              <a:gd name="T48" fmla="*/ 2147483647 w 150"/>
              <a:gd name="T49" fmla="*/ 2147483647 h 146"/>
              <a:gd name="T50" fmla="*/ 2147483647 w 150"/>
              <a:gd name="T51" fmla="*/ 2147483647 h 146"/>
              <a:gd name="T52" fmla="*/ 2147483647 w 150"/>
              <a:gd name="T53" fmla="*/ 2147483647 h 146"/>
              <a:gd name="T54" fmla="*/ 2147483647 w 150"/>
              <a:gd name="T55" fmla="*/ 2147483647 h 146"/>
              <a:gd name="T56" fmla="*/ 2147483647 w 150"/>
              <a:gd name="T57" fmla="*/ 2147483647 h 146"/>
              <a:gd name="T58" fmla="*/ 2147483647 w 150"/>
              <a:gd name="T59" fmla="*/ 2147483647 h 146"/>
              <a:gd name="T60" fmla="*/ 2147483647 w 150"/>
              <a:gd name="T61" fmla="*/ 2147483647 h 146"/>
              <a:gd name="T62" fmla="*/ 2147483647 w 150"/>
              <a:gd name="T63" fmla="*/ 2147483647 h 146"/>
              <a:gd name="T64" fmla="*/ 2147483647 w 150"/>
              <a:gd name="T65" fmla="*/ 2147483647 h 146"/>
              <a:gd name="T66" fmla="*/ 2147483647 w 150"/>
              <a:gd name="T67" fmla="*/ 2147483647 h 146"/>
              <a:gd name="T68" fmla="*/ 2147483647 w 150"/>
              <a:gd name="T69" fmla="*/ 2147483647 h 146"/>
              <a:gd name="T70" fmla="*/ 2147483647 w 150"/>
              <a:gd name="T71" fmla="*/ 2147483647 h 146"/>
              <a:gd name="T72" fmla="*/ 2147483647 w 150"/>
              <a:gd name="T73" fmla="*/ 2147483647 h 146"/>
              <a:gd name="T74" fmla="*/ 2147483647 w 150"/>
              <a:gd name="T75" fmla="*/ 2147483647 h 146"/>
              <a:gd name="T76" fmla="*/ 2147483647 w 150"/>
              <a:gd name="T77" fmla="*/ 2147483647 h 146"/>
              <a:gd name="T78" fmla="*/ 2147483647 w 150"/>
              <a:gd name="T79" fmla="*/ 2147483647 h 146"/>
              <a:gd name="T80" fmla="*/ 2147483647 w 150"/>
              <a:gd name="T81" fmla="*/ 2147483647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0" h="146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6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avLst/>
            <a:gdLst>
              <a:gd name="T0" fmla="*/ 2147483647 w 140"/>
              <a:gd name="T1" fmla="*/ 2147483647 h 158"/>
              <a:gd name="T2" fmla="*/ 2147483647 w 140"/>
              <a:gd name="T3" fmla="*/ 2147483647 h 158"/>
              <a:gd name="T4" fmla="*/ 2147483647 w 140"/>
              <a:gd name="T5" fmla="*/ 2147483647 h 158"/>
              <a:gd name="T6" fmla="*/ 2147483647 w 140"/>
              <a:gd name="T7" fmla="*/ 2147483647 h 158"/>
              <a:gd name="T8" fmla="*/ 2147483647 w 140"/>
              <a:gd name="T9" fmla="*/ 2147483647 h 158"/>
              <a:gd name="T10" fmla="*/ 2147483647 w 140"/>
              <a:gd name="T11" fmla="*/ 2147483647 h 158"/>
              <a:gd name="T12" fmla="*/ 2147483647 w 140"/>
              <a:gd name="T13" fmla="*/ 2147483647 h 158"/>
              <a:gd name="T14" fmla="*/ 2147483647 w 140"/>
              <a:gd name="T15" fmla="*/ 2147483647 h 158"/>
              <a:gd name="T16" fmla="*/ 2147483647 w 140"/>
              <a:gd name="T17" fmla="*/ 2147483647 h 158"/>
              <a:gd name="T18" fmla="*/ 2147483647 w 140"/>
              <a:gd name="T19" fmla="*/ 2147483647 h 158"/>
              <a:gd name="T20" fmla="*/ 2147483647 w 140"/>
              <a:gd name="T21" fmla="*/ 2147483647 h 158"/>
              <a:gd name="T22" fmla="*/ 2147483647 w 140"/>
              <a:gd name="T23" fmla="*/ 2147483647 h 158"/>
              <a:gd name="T24" fmla="*/ 2147483647 w 140"/>
              <a:gd name="T25" fmla="*/ 2147483647 h 158"/>
              <a:gd name="T26" fmla="*/ 2147483647 w 140"/>
              <a:gd name="T27" fmla="*/ 2147483647 h 158"/>
              <a:gd name="T28" fmla="*/ 2147483647 w 140"/>
              <a:gd name="T29" fmla="*/ 2147483647 h 158"/>
              <a:gd name="T30" fmla="*/ 2147483647 w 140"/>
              <a:gd name="T31" fmla="*/ 2147483647 h 158"/>
              <a:gd name="T32" fmla="*/ 2147483647 w 140"/>
              <a:gd name="T33" fmla="*/ 0 h 158"/>
              <a:gd name="T34" fmla="*/ 2147483647 w 140"/>
              <a:gd name="T35" fmla="*/ 2147483647 h 158"/>
              <a:gd name="T36" fmla="*/ 2147483647 w 140"/>
              <a:gd name="T37" fmla="*/ 2147483647 h 158"/>
              <a:gd name="T38" fmla="*/ 2147483647 w 140"/>
              <a:gd name="T39" fmla="*/ 2147483647 h 158"/>
              <a:gd name="T40" fmla="*/ 2147483647 w 140"/>
              <a:gd name="T41" fmla="*/ 2147483647 h 158"/>
              <a:gd name="T42" fmla="*/ 2147483647 w 140"/>
              <a:gd name="T43" fmla="*/ 2147483647 h 158"/>
              <a:gd name="T44" fmla="*/ 2147483647 w 140"/>
              <a:gd name="T45" fmla="*/ 2147483647 h 158"/>
              <a:gd name="T46" fmla="*/ 2147483647 w 140"/>
              <a:gd name="T47" fmla="*/ 2147483647 h 158"/>
              <a:gd name="T48" fmla="*/ 2147483647 w 140"/>
              <a:gd name="T49" fmla="*/ 2147483647 h 158"/>
              <a:gd name="T50" fmla="*/ 2147483647 w 140"/>
              <a:gd name="T51" fmla="*/ 2147483647 h 158"/>
              <a:gd name="T52" fmla="*/ 2147483647 w 140"/>
              <a:gd name="T53" fmla="*/ 2147483647 h 158"/>
              <a:gd name="T54" fmla="*/ 2147483647 w 140"/>
              <a:gd name="T55" fmla="*/ 2147483647 h 158"/>
              <a:gd name="T56" fmla="*/ 2147483647 w 140"/>
              <a:gd name="T57" fmla="*/ 2147483647 h 158"/>
              <a:gd name="T58" fmla="*/ 2147483647 w 140"/>
              <a:gd name="T59" fmla="*/ 2147483647 h 158"/>
              <a:gd name="T60" fmla="*/ 2147483647 w 140"/>
              <a:gd name="T61" fmla="*/ 2147483647 h 158"/>
              <a:gd name="T62" fmla="*/ 2147483647 w 140"/>
              <a:gd name="T63" fmla="*/ 2147483647 h 158"/>
              <a:gd name="T64" fmla="*/ 2147483647 w 140"/>
              <a:gd name="T65" fmla="*/ 2147483647 h 158"/>
              <a:gd name="T66" fmla="*/ 2147483647 w 140"/>
              <a:gd name="T67" fmla="*/ 2147483647 h 158"/>
              <a:gd name="T68" fmla="*/ 2147483647 w 140"/>
              <a:gd name="T69" fmla="*/ 2147483647 h 158"/>
              <a:gd name="T70" fmla="*/ 2147483647 w 140"/>
              <a:gd name="T71" fmla="*/ 2147483647 h 158"/>
              <a:gd name="T72" fmla="*/ 2147483647 w 140"/>
              <a:gd name="T73" fmla="*/ 2147483647 h 158"/>
              <a:gd name="T74" fmla="*/ 2147483647 w 140"/>
              <a:gd name="T75" fmla="*/ 2147483647 h 158"/>
              <a:gd name="T76" fmla="*/ 2147483647 w 140"/>
              <a:gd name="T77" fmla="*/ 2147483647 h 158"/>
              <a:gd name="T78" fmla="*/ 2147483647 w 140"/>
              <a:gd name="T79" fmla="*/ 2147483647 h 158"/>
              <a:gd name="T80" fmla="*/ 2147483647 w 140"/>
              <a:gd name="T81" fmla="*/ 2147483647 h 158"/>
              <a:gd name="T82" fmla="*/ 0 w 140"/>
              <a:gd name="T83" fmla="*/ 2147483647 h 158"/>
              <a:gd name="T84" fmla="*/ 2147483647 w 140"/>
              <a:gd name="T85" fmla="*/ 2147483647 h 158"/>
              <a:gd name="T86" fmla="*/ 2147483647 w 140"/>
              <a:gd name="T87" fmla="*/ 2147483647 h 158"/>
              <a:gd name="T88" fmla="*/ 2147483647 w 14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0" h="158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7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avLst/>
            <a:gdLst>
              <a:gd name="T0" fmla="*/ 2147483647 w 160"/>
              <a:gd name="T1" fmla="*/ 0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2147483647 h 134"/>
              <a:gd name="T16" fmla="*/ 0 w 160"/>
              <a:gd name="T17" fmla="*/ 2147483647 h 134"/>
              <a:gd name="T18" fmla="*/ 0 w 160"/>
              <a:gd name="T19" fmla="*/ 0 h 134"/>
              <a:gd name="T20" fmla="*/ 2147483647 w 160"/>
              <a:gd name="T21" fmla="*/ 0 h 134"/>
              <a:gd name="T22" fmla="*/ 2147483647 w 160"/>
              <a:gd name="T23" fmla="*/ 2147483647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4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8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avLst/>
            <a:gdLst>
              <a:gd name="T0" fmla="*/ 0 w 138"/>
              <a:gd name="T1" fmla="*/ 2147483647 h 146"/>
              <a:gd name="T2" fmla="*/ 2147483647 w 138"/>
              <a:gd name="T3" fmla="*/ 2147483647 h 146"/>
              <a:gd name="T4" fmla="*/ 2147483647 w 138"/>
              <a:gd name="T5" fmla="*/ 2147483647 h 146"/>
              <a:gd name="T6" fmla="*/ 2147483647 w 138"/>
              <a:gd name="T7" fmla="*/ 2147483647 h 146"/>
              <a:gd name="T8" fmla="*/ 2147483647 w 138"/>
              <a:gd name="T9" fmla="*/ 2147483647 h 146"/>
              <a:gd name="T10" fmla="*/ 2147483647 w 138"/>
              <a:gd name="T11" fmla="*/ 2147483647 h 146"/>
              <a:gd name="T12" fmla="*/ 2147483647 w 138"/>
              <a:gd name="T13" fmla="*/ 0 h 146"/>
              <a:gd name="T14" fmla="*/ 2147483647 w 138"/>
              <a:gd name="T15" fmla="*/ 2147483647 h 146"/>
              <a:gd name="T16" fmla="*/ 2147483647 w 138"/>
              <a:gd name="T17" fmla="*/ 2147483647 h 146"/>
              <a:gd name="T18" fmla="*/ 2147483647 w 138"/>
              <a:gd name="T19" fmla="*/ 2147483647 h 146"/>
              <a:gd name="T20" fmla="*/ 2147483647 w 138"/>
              <a:gd name="T21" fmla="*/ 2147483647 h 146"/>
              <a:gd name="T22" fmla="*/ 2147483647 w 138"/>
              <a:gd name="T23" fmla="*/ 2147483647 h 146"/>
              <a:gd name="T24" fmla="*/ 2147483647 w 138"/>
              <a:gd name="T25" fmla="*/ 0 h 146"/>
              <a:gd name="T26" fmla="*/ 2147483647 w 138"/>
              <a:gd name="T27" fmla="*/ 2147483647 h 146"/>
              <a:gd name="T28" fmla="*/ 2147483647 w 138"/>
              <a:gd name="T29" fmla="*/ 2147483647 h 146"/>
              <a:gd name="T30" fmla="*/ 2147483647 w 138"/>
              <a:gd name="T31" fmla="*/ 2147483647 h 146"/>
              <a:gd name="T32" fmla="*/ 2147483647 w 138"/>
              <a:gd name="T33" fmla="*/ 2147483647 h 146"/>
              <a:gd name="T34" fmla="*/ 2147483647 w 138"/>
              <a:gd name="T35" fmla="*/ 2147483647 h 146"/>
              <a:gd name="T36" fmla="*/ 2147483647 w 138"/>
              <a:gd name="T37" fmla="*/ 2147483647 h 146"/>
              <a:gd name="T38" fmla="*/ 2147483647 w 138"/>
              <a:gd name="T39" fmla="*/ 2147483647 h 146"/>
              <a:gd name="T40" fmla="*/ 0 w 138"/>
              <a:gd name="T41" fmla="*/ 2147483647 h 146"/>
              <a:gd name="T42" fmla="*/ 0 w 138"/>
              <a:gd name="T43" fmla="*/ 2147483647 h 146"/>
              <a:gd name="T44" fmla="*/ 0 w 138"/>
              <a:gd name="T45" fmla="*/ 2147483647 h 146"/>
              <a:gd name="T46" fmla="*/ 2147483647 w 138"/>
              <a:gd name="T47" fmla="*/ 2147483647 h 146"/>
              <a:gd name="T48" fmla="*/ 2147483647 w 138"/>
              <a:gd name="T49" fmla="*/ 2147483647 h 146"/>
              <a:gd name="T50" fmla="*/ 2147483647 w 138"/>
              <a:gd name="T51" fmla="*/ 2147483647 h 146"/>
              <a:gd name="T52" fmla="*/ 2147483647 w 138"/>
              <a:gd name="T53" fmla="*/ 2147483647 h 146"/>
              <a:gd name="T54" fmla="*/ 2147483647 w 138"/>
              <a:gd name="T55" fmla="*/ 2147483647 h 146"/>
              <a:gd name="T56" fmla="*/ 2147483647 w 138"/>
              <a:gd name="T57" fmla="*/ 2147483647 h 146"/>
              <a:gd name="T58" fmla="*/ 2147483647 w 138"/>
              <a:gd name="T59" fmla="*/ 2147483647 h 146"/>
              <a:gd name="T60" fmla="*/ 2147483647 w 138"/>
              <a:gd name="T61" fmla="*/ 2147483647 h 146"/>
              <a:gd name="T62" fmla="*/ 2147483647 w 138"/>
              <a:gd name="T63" fmla="*/ 2147483647 h 146"/>
              <a:gd name="T64" fmla="*/ 2147483647 w 138"/>
              <a:gd name="T65" fmla="*/ 2147483647 h 146"/>
              <a:gd name="T66" fmla="*/ 2147483647 w 138"/>
              <a:gd name="T67" fmla="*/ 2147483647 h 146"/>
              <a:gd name="T68" fmla="*/ 2147483647 w 138"/>
              <a:gd name="T69" fmla="*/ 2147483647 h 146"/>
              <a:gd name="T70" fmla="*/ 2147483647 w 138"/>
              <a:gd name="T71" fmla="*/ 2147483647 h 146"/>
              <a:gd name="T72" fmla="*/ 2147483647 w 138"/>
              <a:gd name="T73" fmla="*/ 2147483647 h 146"/>
              <a:gd name="T74" fmla="*/ 2147483647 w 138"/>
              <a:gd name="T75" fmla="*/ 2147483647 h 146"/>
              <a:gd name="T76" fmla="*/ 2147483647 w 138"/>
              <a:gd name="T77" fmla="*/ 2147483647 h 146"/>
              <a:gd name="T78" fmla="*/ 2147483647 w 138"/>
              <a:gd name="T79" fmla="*/ 2147483647 h 146"/>
              <a:gd name="T80" fmla="*/ 2147483647 w 138"/>
              <a:gd name="T81" fmla="*/ 2147483647 h 146"/>
              <a:gd name="T82" fmla="*/ 2147483647 w 138"/>
              <a:gd name="T83" fmla="*/ 2147483647 h 146"/>
              <a:gd name="T84" fmla="*/ 2147483647 w 138"/>
              <a:gd name="T85" fmla="*/ 2147483647 h 146"/>
              <a:gd name="T86" fmla="*/ 2147483647 w 138"/>
              <a:gd name="T87" fmla="*/ 2147483647 h 146"/>
              <a:gd name="T88" fmla="*/ 2147483647 w 138"/>
              <a:gd name="T89" fmla="*/ 2147483647 h 146"/>
              <a:gd name="T90" fmla="*/ 2147483647 w 138"/>
              <a:gd name="T91" fmla="*/ 2147483647 h 146"/>
              <a:gd name="T92" fmla="*/ 2147483647 w 138"/>
              <a:gd name="T93" fmla="*/ 2147483647 h 146"/>
              <a:gd name="T94" fmla="*/ 2147483647 w 138"/>
              <a:gd name="T95" fmla="*/ 2147483647 h 146"/>
              <a:gd name="T96" fmla="*/ 2147483647 w 138"/>
              <a:gd name="T97" fmla="*/ 2147483647 h 1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8" h="146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9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avLst/>
            <a:gdLst>
              <a:gd name="T0" fmla="*/ 2147483647 w 154"/>
              <a:gd name="T1" fmla="*/ 2147483647 h 166"/>
              <a:gd name="T2" fmla="*/ 2147483647 w 154"/>
              <a:gd name="T3" fmla="*/ 2147483647 h 166"/>
              <a:gd name="T4" fmla="*/ 2147483647 w 154"/>
              <a:gd name="T5" fmla="*/ 2147483647 h 166"/>
              <a:gd name="T6" fmla="*/ 2147483647 w 154"/>
              <a:gd name="T7" fmla="*/ 2147483647 h 166"/>
              <a:gd name="T8" fmla="*/ 2147483647 w 154"/>
              <a:gd name="T9" fmla="*/ 2147483647 h 166"/>
              <a:gd name="T10" fmla="*/ 2147483647 w 154"/>
              <a:gd name="T11" fmla="*/ 2147483647 h 166"/>
              <a:gd name="T12" fmla="*/ 2147483647 w 154"/>
              <a:gd name="T13" fmla="*/ 2147483647 h 166"/>
              <a:gd name="T14" fmla="*/ 2147483647 w 154"/>
              <a:gd name="T15" fmla="*/ 2147483647 h 166"/>
              <a:gd name="T16" fmla="*/ 2147483647 w 154"/>
              <a:gd name="T17" fmla="*/ 2147483647 h 166"/>
              <a:gd name="T18" fmla="*/ 2147483647 w 154"/>
              <a:gd name="T19" fmla="*/ 2147483647 h 166"/>
              <a:gd name="T20" fmla="*/ 2147483647 w 154"/>
              <a:gd name="T21" fmla="*/ 2147483647 h 166"/>
              <a:gd name="T22" fmla="*/ 2147483647 w 154"/>
              <a:gd name="T23" fmla="*/ 2147483647 h 166"/>
              <a:gd name="T24" fmla="*/ 2147483647 w 154"/>
              <a:gd name="T25" fmla="*/ 2147483647 h 166"/>
              <a:gd name="T26" fmla="*/ 2147483647 w 154"/>
              <a:gd name="T27" fmla="*/ 2147483647 h 166"/>
              <a:gd name="T28" fmla="*/ 2147483647 w 154"/>
              <a:gd name="T29" fmla="*/ 2147483647 h 166"/>
              <a:gd name="T30" fmla="*/ 2147483647 w 154"/>
              <a:gd name="T31" fmla="*/ 2147483647 h 166"/>
              <a:gd name="T32" fmla="*/ 2147483647 w 154"/>
              <a:gd name="T33" fmla="*/ 2147483647 h 166"/>
              <a:gd name="T34" fmla="*/ 2147483647 w 154"/>
              <a:gd name="T35" fmla="*/ 2147483647 h 166"/>
              <a:gd name="T36" fmla="*/ 2147483647 w 154"/>
              <a:gd name="T37" fmla="*/ 2147483647 h 166"/>
              <a:gd name="T38" fmla="*/ 2147483647 w 154"/>
              <a:gd name="T39" fmla="*/ 2147483647 h 166"/>
              <a:gd name="T40" fmla="*/ 2147483647 w 154"/>
              <a:gd name="T41" fmla="*/ 2147483647 h 166"/>
              <a:gd name="T42" fmla="*/ 0 w 154"/>
              <a:gd name="T43" fmla="*/ 2147483647 h 166"/>
              <a:gd name="T44" fmla="*/ 2147483647 w 154"/>
              <a:gd name="T45" fmla="*/ 2147483647 h 166"/>
              <a:gd name="T46" fmla="*/ 2147483647 w 154"/>
              <a:gd name="T47" fmla="*/ 2147483647 h 166"/>
              <a:gd name="T48" fmla="*/ 2147483647 w 154"/>
              <a:gd name="T49" fmla="*/ 2147483647 h 166"/>
              <a:gd name="T50" fmla="*/ 2147483647 w 154"/>
              <a:gd name="T51" fmla="*/ 2147483647 h 166"/>
              <a:gd name="T52" fmla="*/ 2147483647 w 154"/>
              <a:gd name="T53" fmla="*/ 0 h 166"/>
              <a:gd name="T54" fmla="*/ 2147483647 w 154"/>
              <a:gd name="T55" fmla="*/ 2147483647 h 166"/>
              <a:gd name="T56" fmla="*/ 2147483647 w 154"/>
              <a:gd name="T57" fmla="*/ 2147483647 h 166"/>
              <a:gd name="T58" fmla="*/ 2147483647 w 154"/>
              <a:gd name="T59" fmla="*/ 2147483647 h 166"/>
              <a:gd name="T60" fmla="*/ 2147483647 w 154"/>
              <a:gd name="T61" fmla="*/ 2147483647 h 166"/>
              <a:gd name="T62" fmla="*/ 0 w 154"/>
              <a:gd name="T63" fmla="*/ 2147483647 h 166"/>
              <a:gd name="T64" fmla="*/ 2147483647 w 154"/>
              <a:gd name="T65" fmla="*/ 2147483647 h 166"/>
              <a:gd name="T66" fmla="*/ 2147483647 w 154"/>
              <a:gd name="T67" fmla="*/ 2147483647 h 166"/>
              <a:gd name="T68" fmla="*/ 2147483647 w 154"/>
              <a:gd name="T69" fmla="*/ 2147483647 h 166"/>
              <a:gd name="T70" fmla="*/ 2147483647 w 154"/>
              <a:gd name="T71" fmla="*/ 2147483647 h 166"/>
              <a:gd name="T72" fmla="*/ 2147483647 w 154"/>
              <a:gd name="T73" fmla="*/ 2147483647 h 166"/>
              <a:gd name="T74" fmla="*/ 2147483647 w 154"/>
              <a:gd name="T75" fmla="*/ 2147483647 h 166"/>
              <a:gd name="T76" fmla="*/ 2147483647 w 154"/>
              <a:gd name="T77" fmla="*/ 2147483647 h 166"/>
              <a:gd name="T78" fmla="*/ 2147483647 w 154"/>
              <a:gd name="T79" fmla="*/ 2147483647 h 166"/>
              <a:gd name="T80" fmla="*/ 2147483647 w 154"/>
              <a:gd name="T81" fmla="*/ 2147483647 h 166"/>
              <a:gd name="T82" fmla="*/ 2147483647 w 154"/>
              <a:gd name="T83" fmla="*/ 2147483647 h 166"/>
              <a:gd name="T84" fmla="*/ 2147483647 w 154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4" h="166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0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0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1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avLst/>
            <a:gdLst>
              <a:gd name="T0" fmla="*/ 2147483647 w 136"/>
              <a:gd name="T1" fmla="*/ 2147483647 h 154"/>
              <a:gd name="T2" fmla="*/ 2147483647 w 136"/>
              <a:gd name="T3" fmla="*/ 2147483647 h 154"/>
              <a:gd name="T4" fmla="*/ 2147483647 w 136"/>
              <a:gd name="T5" fmla="*/ 2147483647 h 154"/>
              <a:gd name="T6" fmla="*/ 2147483647 w 136"/>
              <a:gd name="T7" fmla="*/ 2147483647 h 154"/>
              <a:gd name="T8" fmla="*/ 2147483647 w 136"/>
              <a:gd name="T9" fmla="*/ 2147483647 h 154"/>
              <a:gd name="T10" fmla="*/ 2147483647 w 136"/>
              <a:gd name="T11" fmla="*/ 2147483647 h 154"/>
              <a:gd name="T12" fmla="*/ 2147483647 w 136"/>
              <a:gd name="T13" fmla="*/ 2147483647 h 154"/>
              <a:gd name="T14" fmla="*/ 2147483647 w 136"/>
              <a:gd name="T15" fmla="*/ 2147483647 h 154"/>
              <a:gd name="T16" fmla="*/ 2147483647 w 136"/>
              <a:gd name="T17" fmla="*/ 2147483647 h 154"/>
              <a:gd name="T18" fmla="*/ 2147483647 w 136"/>
              <a:gd name="T19" fmla="*/ 2147483647 h 154"/>
              <a:gd name="T20" fmla="*/ 2147483647 w 136"/>
              <a:gd name="T21" fmla="*/ 2147483647 h 154"/>
              <a:gd name="T22" fmla="*/ 2147483647 w 136"/>
              <a:gd name="T23" fmla="*/ 2147483647 h 154"/>
              <a:gd name="T24" fmla="*/ 2147483647 w 136"/>
              <a:gd name="T25" fmla="*/ 2147483647 h 154"/>
              <a:gd name="T26" fmla="*/ 2147483647 w 136"/>
              <a:gd name="T27" fmla="*/ 2147483647 h 154"/>
              <a:gd name="T28" fmla="*/ 2147483647 w 136"/>
              <a:gd name="T29" fmla="*/ 2147483647 h 154"/>
              <a:gd name="T30" fmla="*/ 2147483647 w 136"/>
              <a:gd name="T31" fmla="*/ 2147483647 h 154"/>
              <a:gd name="T32" fmla="*/ 2147483647 w 136"/>
              <a:gd name="T33" fmla="*/ 2147483647 h 154"/>
              <a:gd name="T34" fmla="*/ 2147483647 w 136"/>
              <a:gd name="T35" fmla="*/ 2147483647 h 154"/>
              <a:gd name="T36" fmla="*/ 2147483647 w 136"/>
              <a:gd name="T37" fmla="*/ 2147483647 h 154"/>
              <a:gd name="T38" fmla="*/ 2147483647 w 136"/>
              <a:gd name="T39" fmla="*/ 2147483647 h 154"/>
              <a:gd name="T40" fmla="*/ 2147483647 w 136"/>
              <a:gd name="T41" fmla="*/ 2147483647 h 154"/>
              <a:gd name="T42" fmla="*/ 2147483647 w 136"/>
              <a:gd name="T43" fmla="*/ 2147483647 h 154"/>
              <a:gd name="T44" fmla="*/ 2147483647 w 136"/>
              <a:gd name="T45" fmla="*/ 2147483647 h 154"/>
              <a:gd name="T46" fmla="*/ 2147483647 w 136"/>
              <a:gd name="T47" fmla="*/ 2147483647 h 154"/>
              <a:gd name="T48" fmla="*/ 2147483647 w 136"/>
              <a:gd name="T49" fmla="*/ 2147483647 h 154"/>
              <a:gd name="T50" fmla="*/ 2147483647 w 136"/>
              <a:gd name="T51" fmla="*/ 2147483647 h 154"/>
              <a:gd name="T52" fmla="*/ 2147483647 w 136"/>
              <a:gd name="T53" fmla="*/ 2147483647 h 154"/>
              <a:gd name="T54" fmla="*/ 2147483647 w 136"/>
              <a:gd name="T55" fmla="*/ 0 h 154"/>
              <a:gd name="T56" fmla="*/ 2147483647 w 136"/>
              <a:gd name="T57" fmla="*/ 2147483647 h 154"/>
              <a:gd name="T58" fmla="*/ 2147483647 w 136"/>
              <a:gd name="T59" fmla="*/ 2147483647 h 154"/>
              <a:gd name="T60" fmla="*/ 2147483647 w 136"/>
              <a:gd name="T61" fmla="*/ 2147483647 h 154"/>
              <a:gd name="T62" fmla="*/ 2147483647 w 136"/>
              <a:gd name="T63" fmla="*/ 2147483647 h 154"/>
              <a:gd name="T64" fmla="*/ 2147483647 w 136"/>
              <a:gd name="T65" fmla="*/ 2147483647 h 154"/>
              <a:gd name="T66" fmla="*/ 0 w 136"/>
              <a:gd name="T67" fmla="*/ 2147483647 h 154"/>
              <a:gd name="T68" fmla="*/ 2147483647 w 136"/>
              <a:gd name="T69" fmla="*/ 2147483647 h 154"/>
              <a:gd name="T70" fmla="*/ 2147483647 w 136"/>
              <a:gd name="T71" fmla="*/ 2147483647 h 154"/>
              <a:gd name="T72" fmla="*/ 2147483647 w 136"/>
              <a:gd name="T73" fmla="*/ 2147483647 h 154"/>
              <a:gd name="T74" fmla="*/ 2147483647 w 136"/>
              <a:gd name="T75" fmla="*/ 2147483647 h 154"/>
              <a:gd name="T76" fmla="*/ 2147483647 w 136"/>
              <a:gd name="T77" fmla="*/ 2147483647 h 154"/>
              <a:gd name="T78" fmla="*/ 2147483647 w 136"/>
              <a:gd name="T79" fmla="*/ 2147483647 h 154"/>
              <a:gd name="T80" fmla="*/ 2147483647 w 136"/>
              <a:gd name="T81" fmla="*/ 2147483647 h 154"/>
              <a:gd name="T82" fmla="*/ 2147483647 w 136"/>
              <a:gd name="T83" fmla="*/ 2147483647 h 154"/>
              <a:gd name="T84" fmla="*/ 2147483647 w 136"/>
              <a:gd name="T85" fmla="*/ 2147483647 h 154"/>
              <a:gd name="T86" fmla="*/ 2147483647 w 136"/>
              <a:gd name="T87" fmla="*/ 2147483647 h 154"/>
              <a:gd name="T88" fmla="*/ 2147483647 w 136"/>
              <a:gd name="T89" fmla="*/ 2147483647 h 154"/>
              <a:gd name="T90" fmla="*/ 2147483647 w 136"/>
              <a:gd name="T91" fmla="*/ 2147483647 h 154"/>
              <a:gd name="T92" fmla="*/ 2147483647 w 136"/>
              <a:gd name="T93" fmla="*/ 2147483647 h 154"/>
              <a:gd name="T94" fmla="*/ 2147483647 w 136"/>
              <a:gd name="T95" fmla="*/ 2147483647 h 154"/>
              <a:gd name="T96" fmla="*/ 2147483647 w 136"/>
              <a:gd name="T97" fmla="*/ 2147483647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54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2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0 h 158"/>
              <a:gd name="T6" fmla="*/ 2147483647 w 148"/>
              <a:gd name="T7" fmla="*/ 0 h 158"/>
              <a:gd name="T8" fmla="*/ 2147483647 w 148"/>
              <a:gd name="T9" fmla="*/ 2147483647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2147483647 w 148"/>
              <a:gd name="T39" fmla="*/ 2147483647 h 158"/>
              <a:gd name="T40" fmla="*/ 0 w 148"/>
              <a:gd name="T41" fmla="*/ 2147483647 h 158"/>
              <a:gd name="T42" fmla="*/ 0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2147483647 w 148"/>
              <a:gd name="T67" fmla="*/ 2147483647 h 158"/>
              <a:gd name="T68" fmla="*/ 2147483647 w 148"/>
              <a:gd name="T69" fmla="*/ 2147483647 h 158"/>
              <a:gd name="T70" fmla="*/ 2147483647 w 148"/>
              <a:gd name="T71" fmla="*/ 2147483647 h 158"/>
              <a:gd name="T72" fmla="*/ 2147483647 w 148"/>
              <a:gd name="T73" fmla="*/ 2147483647 h 158"/>
              <a:gd name="T74" fmla="*/ 2147483647 w 148"/>
              <a:gd name="T75" fmla="*/ 2147483647 h 158"/>
              <a:gd name="T76" fmla="*/ 2147483647 w 148"/>
              <a:gd name="T77" fmla="*/ 2147483647 h 158"/>
              <a:gd name="T78" fmla="*/ 2147483647 w 148"/>
              <a:gd name="T79" fmla="*/ 2147483647 h 158"/>
              <a:gd name="T80" fmla="*/ 2147483647 w 148"/>
              <a:gd name="T81" fmla="*/ 2147483647 h 158"/>
              <a:gd name="T82" fmla="*/ 2147483647 w 148"/>
              <a:gd name="T83" fmla="*/ 2147483647 h 158"/>
              <a:gd name="T84" fmla="*/ 2147483647 w 148"/>
              <a:gd name="T85" fmla="*/ 2147483647 h 158"/>
              <a:gd name="T86" fmla="*/ 2147483647 w 148"/>
              <a:gd name="T87" fmla="*/ 2147483647 h 158"/>
              <a:gd name="T88" fmla="*/ 2147483647 w 148"/>
              <a:gd name="T89" fmla="*/ 2147483647 h 158"/>
              <a:gd name="T90" fmla="*/ 2147483647 w 148"/>
              <a:gd name="T91" fmla="*/ 2147483647 h 158"/>
              <a:gd name="T92" fmla="*/ 2147483647 w 148"/>
              <a:gd name="T93" fmla="*/ 2147483647 h 158"/>
              <a:gd name="T94" fmla="*/ 2147483647 w 148"/>
              <a:gd name="T95" fmla="*/ 2147483647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8" h="15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3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avLst/>
            <a:gdLst>
              <a:gd name="T0" fmla="*/ 2147483647 w 90"/>
              <a:gd name="T1" fmla="*/ 2147483647 h 168"/>
              <a:gd name="T2" fmla="*/ 2147483647 w 90"/>
              <a:gd name="T3" fmla="*/ 2147483647 h 168"/>
              <a:gd name="T4" fmla="*/ 2147483647 w 90"/>
              <a:gd name="T5" fmla="*/ 2147483647 h 168"/>
              <a:gd name="T6" fmla="*/ 2147483647 w 90"/>
              <a:gd name="T7" fmla="*/ 2147483647 h 168"/>
              <a:gd name="T8" fmla="*/ 2147483647 w 90"/>
              <a:gd name="T9" fmla="*/ 2147483647 h 168"/>
              <a:gd name="T10" fmla="*/ 2147483647 w 90"/>
              <a:gd name="T11" fmla="*/ 2147483647 h 168"/>
              <a:gd name="T12" fmla="*/ 2147483647 w 90"/>
              <a:gd name="T13" fmla="*/ 2147483647 h 168"/>
              <a:gd name="T14" fmla="*/ 2147483647 w 90"/>
              <a:gd name="T15" fmla="*/ 2147483647 h 168"/>
              <a:gd name="T16" fmla="*/ 2147483647 w 90"/>
              <a:gd name="T17" fmla="*/ 2147483647 h 168"/>
              <a:gd name="T18" fmla="*/ 2147483647 w 90"/>
              <a:gd name="T19" fmla="*/ 2147483647 h 168"/>
              <a:gd name="T20" fmla="*/ 2147483647 w 90"/>
              <a:gd name="T21" fmla="*/ 2147483647 h 168"/>
              <a:gd name="T22" fmla="*/ 2147483647 w 90"/>
              <a:gd name="T23" fmla="*/ 2147483647 h 168"/>
              <a:gd name="T24" fmla="*/ 2147483647 w 90"/>
              <a:gd name="T25" fmla="*/ 2147483647 h 168"/>
              <a:gd name="T26" fmla="*/ 2147483647 w 90"/>
              <a:gd name="T27" fmla="*/ 2147483647 h 168"/>
              <a:gd name="T28" fmla="*/ 0 w 90"/>
              <a:gd name="T29" fmla="*/ 2147483647 h 168"/>
              <a:gd name="T30" fmla="*/ 0 w 90"/>
              <a:gd name="T31" fmla="*/ 2147483647 h 168"/>
              <a:gd name="T32" fmla="*/ 2147483647 w 90"/>
              <a:gd name="T33" fmla="*/ 2147483647 h 168"/>
              <a:gd name="T34" fmla="*/ 2147483647 w 90"/>
              <a:gd name="T35" fmla="*/ 2147483647 h 168"/>
              <a:gd name="T36" fmla="*/ 2147483647 w 90"/>
              <a:gd name="T37" fmla="*/ 2147483647 h 168"/>
              <a:gd name="T38" fmla="*/ 2147483647 w 90"/>
              <a:gd name="T39" fmla="*/ 2147483647 h 168"/>
              <a:gd name="T40" fmla="*/ 2147483647 w 90"/>
              <a:gd name="T41" fmla="*/ 0 h 168"/>
              <a:gd name="T42" fmla="*/ 2147483647 w 90"/>
              <a:gd name="T43" fmla="*/ 0 h 168"/>
              <a:gd name="T44" fmla="*/ 2147483647 w 90"/>
              <a:gd name="T45" fmla="*/ 2147483647 h 168"/>
              <a:gd name="T46" fmla="*/ 2147483647 w 90"/>
              <a:gd name="T47" fmla="*/ 2147483647 h 168"/>
              <a:gd name="T48" fmla="*/ 2147483647 w 90"/>
              <a:gd name="T49" fmla="*/ 2147483647 h 168"/>
              <a:gd name="T50" fmla="*/ 2147483647 w 90"/>
              <a:gd name="T51" fmla="*/ 2147483647 h 168"/>
              <a:gd name="T52" fmla="*/ 2147483647 w 90"/>
              <a:gd name="T53" fmla="*/ 2147483647 h 168"/>
              <a:gd name="T54" fmla="*/ 2147483647 w 90"/>
              <a:gd name="T55" fmla="*/ 2147483647 h 168"/>
              <a:gd name="T56" fmla="*/ 2147483647 w 90"/>
              <a:gd name="T57" fmla="*/ 2147483647 h 168"/>
              <a:gd name="T58" fmla="*/ 2147483647 w 90"/>
              <a:gd name="T59" fmla="*/ 2147483647 h 168"/>
              <a:gd name="T60" fmla="*/ 2147483647 w 90"/>
              <a:gd name="T61" fmla="*/ 2147483647 h 168"/>
              <a:gd name="T62" fmla="*/ 2147483647 w 90"/>
              <a:gd name="T63" fmla="*/ 2147483647 h 168"/>
              <a:gd name="T64" fmla="*/ 2147483647 w 90"/>
              <a:gd name="T65" fmla="*/ 2147483647 h 168"/>
              <a:gd name="T66" fmla="*/ 2147483647 w 90"/>
              <a:gd name="T67" fmla="*/ 2147483647 h 168"/>
              <a:gd name="T68" fmla="*/ 2147483647 w 90"/>
              <a:gd name="T69" fmla="*/ 2147483647 h 168"/>
              <a:gd name="T70" fmla="*/ 2147483647 w 90"/>
              <a:gd name="T71" fmla="*/ 2147483647 h 168"/>
              <a:gd name="T72" fmla="*/ 2147483647 w 90"/>
              <a:gd name="T73" fmla="*/ 2147483647 h 168"/>
              <a:gd name="T74" fmla="*/ 2147483647 w 90"/>
              <a:gd name="T75" fmla="*/ 2147483647 h 168"/>
              <a:gd name="T76" fmla="*/ 2147483647 w 90"/>
              <a:gd name="T77" fmla="*/ 2147483647 h 168"/>
              <a:gd name="T78" fmla="*/ 2147483647 w 90"/>
              <a:gd name="T79" fmla="*/ 2147483647 h 168"/>
              <a:gd name="T80" fmla="*/ 2147483647 w 90"/>
              <a:gd name="T81" fmla="*/ 2147483647 h 168"/>
              <a:gd name="T82" fmla="*/ 2147483647 w 90"/>
              <a:gd name="T83" fmla="*/ 2147483647 h 168"/>
              <a:gd name="T84" fmla="*/ 2147483647 w 90"/>
              <a:gd name="T85" fmla="*/ 2147483647 h 168"/>
              <a:gd name="T86" fmla="*/ 2147483647 w 90"/>
              <a:gd name="T87" fmla="*/ 2147483647 h 168"/>
              <a:gd name="T88" fmla="*/ 2147483647 w 90"/>
              <a:gd name="T89" fmla="*/ 2147483647 h 168"/>
              <a:gd name="T90" fmla="*/ 2147483647 w 90"/>
              <a:gd name="T91" fmla="*/ 2147483647 h 168"/>
              <a:gd name="T92" fmla="*/ 2147483647 w 90"/>
              <a:gd name="T93" fmla="*/ 2147483647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0" h="168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4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2147483647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2147483647 h 152"/>
              <a:gd name="T68" fmla="*/ 2147483647 w 156"/>
              <a:gd name="T69" fmla="*/ 2147483647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52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5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avLst/>
            <a:gdLst>
              <a:gd name="T0" fmla="*/ 2147483647 w 154"/>
              <a:gd name="T1" fmla="*/ 0 h 154"/>
              <a:gd name="T2" fmla="*/ 2147483647 w 154"/>
              <a:gd name="T3" fmla="*/ 2147483647 h 154"/>
              <a:gd name="T4" fmla="*/ 2147483647 w 154"/>
              <a:gd name="T5" fmla="*/ 2147483647 h 154"/>
              <a:gd name="T6" fmla="*/ 2147483647 w 154"/>
              <a:gd name="T7" fmla="*/ 2147483647 h 154"/>
              <a:gd name="T8" fmla="*/ 2147483647 w 154"/>
              <a:gd name="T9" fmla="*/ 2147483647 h 154"/>
              <a:gd name="T10" fmla="*/ 2147483647 w 154"/>
              <a:gd name="T11" fmla="*/ 2147483647 h 154"/>
              <a:gd name="T12" fmla="*/ 2147483647 w 154"/>
              <a:gd name="T13" fmla="*/ 2147483647 h 154"/>
              <a:gd name="T14" fmla="*/ 2147483647 w 154"/>
              <a:gd name="T15" fmla="*/ 2147483647 h 154"/>
              <a:gd name="T16" fmla="*/ 2147483647 w 154"/>
              <a:gd name="T17" fmla="*/ 2147483647 h 154"/>
              <a:gd name="T18" fmla="*/ 2147483647 w 154"/>
              <a:gd name="T19" fmla="*/ 2147483647 h 154"/>
              <a:gd name="T20" fmla="*/ 2147483647 w 154"/>
              <a:gd name="T21" fmla="*/ 2147483647 h 154"/>
              <a:gd name="T22" fmla="*/ 2147483647 w 154"/>
              <a:gd name="T23" fmla="*/ 2147483647 h 154"/>
              <a:gd name="T24" fmla="*/ 2147483647 w 154"/>
              <a:gd name="T25" fmla="*/ 2147483647 h 154"/>
              <a:gd name="T26" fmla="*/ 2147483647 w 154"/>
              <a:gd name="T27" fmla="*/ 2147483647 h 154"/>
              <a:gd name="T28" fmla="*/ 2147483647 w 154"/>
              <a:gd name="T29" fmla="*/ 2147483647 h 154"/>
              <a:gd name="T30" fmla="*/ 2147483647 w 154"/>
              <a:gd name="T31" fmla="*/ 2147483647 h 154"/>
              <a:gd name="T32" fmla="*/ 2147483647 w 154"/>
              <a:gd name="T33" fmla="*/ 2147483647 h 154"/>
              <a:gd name="T34" fmla="*/ 0 w 154"/>
              <a:gd name="T35" fmla="*/ 2147483647 h 154"/>
              <a:gd name="T36" fmla="*/ 2147483647 w 154"/>
              <a:gd name="T37" fmla="*/ 2147483647 h 154"/>
              <a:gd name="T38" fmla="*/ 0 w 154"/>
              <a:gd name="T39" fmla="*/ 2147483647 h 154"/>
              <a:gd name="T40" fmla="*/ 2147483647 w 154"/>
              <a:gd name="T41" fmla="*/ 2147483647 h 154"/>
              <a:gd name="T42" fmla="*/ 2147483647 w 154"/>
              <a:gd name="T43" fmla="*/ 0 h 154"/>
              <a:gd name="T44" fmla="*/ 2147483647 w 154"/>
              <a:gd name="T45" fmla="*/ 2147483647 h 154"/>
              <a:gd name="T46" fmla="*/ 2147483647 w 154"/>
              <a:gd name="T47" fmla="*/ 2147483647 h 154"/>
              <a:gd name="T48" fmla="*/ 2147483647 w 154"/>
              <a:gd name="T49" fmla="*/ 2147483647 h 154"/>
              <a:gd name="T50" fmla="*/ 2147483647 w 154"/>
              <a:gd name="T51" fmla="*/ 2147483647 h 154"/>
              <a:gd name="T52" fmla="*/ 2147483647 w 154"/>
              <a:gd name="T53" fmla="*/ 2147483647 h 154"/>
              <a:gd name="T54" fmla="*/ 2147483647 w 154"/>
              <a:gd name="T55" fmla="*/ 2147483647 h 154"/>
              <a:gd name="T56" fmla="*/ 2147483647 w 154"/>
              <a:gd name="T57" fmla="*/ 2147483647 h 154"/>
              <a:gd name="T58" fmla="*/ 2147483647 w 154"/>
              <a:gd name="T59" fmla="*/ 2147483647 h 154"/>
              <a:gd name="T60" fmla="*/ 2147483647 w 154"/>
              <a:gd name="T61" fmla="*/ 2147483647 h 154"/>
              <a:gd name="T62" fmla="*/ 2147483647 w 154"/>
              <a:gd name="T63" fmla="*/ 2147483647 h 154"/>
              <a:gd name="T64" fmla="*/ 2147483647 w 154"/>
              <a:gd name="T65" fmla="*/ 2147483647 h 154"/>
              <a:gd name="T66" fmla="*/ 2147483647 w 154"/>
              <a:gd name="T67" fmla="*/ 2147483647 h 154"/>
              <a:gd name="T68" fmla="*/ 2147483647 w 154"/>
              <a:gd name="T69" fmla="*/ 2147483647 h 154"/>
              <a:gd name="T70" fmla="*/ 2147483647 w 154"/>
              <a:gd name="T71" fmla="*/ 2147483647 h 154"/>
              <a:gd name="T72" fmla="*/ 2147483647 w 154"/>
              <a:gd name="T73" fmla="*/ 2147483647 h 154"/>
              <a:gd name="T74" fmla="*/ 2147483647 w 154"/>
              <a:gd name="T75" fmla="*/ 2147483647 h 154"/>
              <a:gd name="T76" fmla="*/ 2147483647 w 154"/>
              <a:gd name="T77" fmla="*/ 2147483647 h 154"/>
              <a:gd name="T78" fmla="*/ 2147483647 w 154"/>
              <a:gd name="T79" fmla="*/ 2147483647 h 154"/>
              <a:gd name="T80" fmla="*/ 2147483647 w 154"/>
              <a:gd name="T81" fmla="*/ 2147483647 h 154"/>
              <a:gd name="T82" fmla="*/ 2147483647 w 154"/>
              <a:gd name="T83" fmla="*/ 2147483647 h 154"/>
              <a:gd name="T84" fmla="*/ 2147483647 w 154"/>
              <a:gd name="T85" fmla="*/ 2147483647 h 154"/>
              <a:gd name="T86" fmla="*/ 2147483647 w 154"/>
              <a:gd name="T87" fmla="*/ 2147483647 h 154"/>
              <a:gd name="T88" fmla="*/ 2147483647 w 154"/>
              <a:gd name="T89" fmla="*/ 2147483647 h 154"/>
              <a:gd name="T90" fmla="*/ 2147483647 w 154"/>
              <a:gd name="T91" fmla="*/ 2147483647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4" h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6" name="Freeform 257"/>
          <p:cNvSpPr>
            <a:spLocks/>
          </p:cNvSpPr>
          <p:nvPr/>
        </p:nvSpPr>
        <p:spPr bwMode="auto">
          <a:xfrm>
            <a:off x="1771650" y="327025"/>
            <a:ext cx="311150" cy="457200"/>
          </a:xfrm>
          <a:custGeom>
            <a:avLst/>
            <a:gdLst>
              <a:gd name="T0" fmla="*/ 2147483647 w 114"/>
              <a:gd name="T1" fmla="*/ 2147483647 h 152"/>
              <a:gd name="T2" fmla="*/ 2147483647 w 114"/>
              <a:gd name="T3" fmla="*/ 2147483647 h 152"/>
              <a:gd name="T4" fmla="*/ 2147483647 w 114"/>
              <a:gd name="T5" fmla="*/ 2147483647 h 152"/>
              <a:gd name="T6" fmla="*/ 2147483647 w 114"/>
              <a:gd name="T7" fmla="*/ 2147483647 h 152"/>
              <a:gd name="T8" fmla="*/ 2147483647 w 114"/>
              <a:gd name="T9" fmla="*/ 2147483647 h 152"/>
              <a:gd name="T10" fmla="*/ 2147483647 w 114"/>
              <a:gd name="T11" fmla="*/ 2147483647 h 152"/>
              <a:gd name="T12" fmla="*/ 2147483647 w 114"/>
              <a:gd name="T13" fmla="*/ 2147483647 h 152"/>
              <a:gd name="T14" fmla="*/ 2147483647 w 114"/>
              <a:gd name="T15" fmla="*/ 2147483647 h 152"/>
              <a:gd name="T16" fmla="*/ 2147483647 w 114"/>
              <a:gd name="T17" fmla="*/ 0 h 152"/>
              <a:gd name="T18" fmla="*/ 2147483647 w 114"/>
              <a:gd name="T19" fmla="*/ 0 h 152"/>
              <a:gd name="T20" fmla="*/ 2147483647 w 114"/>
              <a:gd name="T21" fmla="*/ 2147483647 h 152"/>
              <a:gd name="T22" fmla="*/ 2147483647 w 114"/>
              <a:gd name="T23" fmla="*/ 2147483647 h 152"/>
              <a:gd name="T24" fmla="*/ 2147483647 w 114"/>
              <a:gd name="T25" fmla="*/ 2147483647 h 152"/>
              <a:gd name="T26" fmla="*/ 2147483647 w 114"/>
              <a:gd name="T27" fmla="*/ 2147483647 h 152"/>
              <a:gd name="T28" fmla="*/ 2147483647 w 114"/>
              <a:gd name="T29" fmla="*/ 2147483647 h 152"/>
              <a:gd name="T30" fmla="*/ 2147483647 w 114"/>
              <a:gd name="T31" fmla="*/ 2147483647 h 152"/>
              <a:gd name="T32" fmla="*/ 2147483647 w 114"/>
              <a:gd name="T33" fmla="*/ 2147483647 h 152"/>
              <a:gd name="T34" fmla="*/ 2147483647 w 114"/>
              <a:gd name="T35" fmla="*/ 2147483647 h 152"/>
              <a:gd name="T36" fmla="*/ 2147483647 w 114"/>
              <a:gd name="T37" fmla="*/ 2147483647 h 152"/>
              <a:gd name="T38" fmla="*/ 2147483647 w 114"/>
              <a:gd name="T39" fmla="*/ 2147483647 h 152"/>
              <a:gd name="T40" fmla="*/ 2147483647 w 114"/>
              <a:gd name="T41" fmla="*/ 2147483647 h 152"/>
              <a:gd name="T42" fmla="*/ 2147483647 w 114"/>
              <a:gd name="T43" fmla="*/ 2147483647 h 152"/>
              <a:gd name="T44" fmla="*/ 2147483647 w 114"/>
              <a:gd name="T45" fmla="*/ 2147483647 h 152"/>
              <a:gd name="T46" fmla="*/ 2147483647 w 114"/>
              <a:gd name="T47" fmla="*/ 2147483647 h 152"/>
              <a:gd name="T48" fmla="*/ 2147483647 w 114"/>
              <a:gd name="T49" fmla="*/ 2147483647 h 152"/>
              <a:gd name="T50" fmla="*/ 2147483647 w 114"/>
              <a:gd name="T51" fmla="*/ 2147483647 h 152"/>
              <a:gd name="T52" fmla="*/ 2147483647 w 114"/>
              <a:gd name="T53" fmla="*/ 2147483647 h 152"/>
              <a:gd name="T54" fmla="*/ 2147483647 w 114"/>
              <a:gd name="T55" fmla="*/ 2147483647 h 152"/>
              <a:gd name="T56" fmla="*/ 0 w 114"/>
              <a:gd name="T57" fmla="*/ 2147483647 h 152"/>
              <a:gd name="T58" fmla="*/ 0 w 114"/>
              <a:gd name="T59" fmla="*/ 2147483647 h 152"/>
              <a:gd name="T60" fmla="*/ 2147483647 w 114"/>
              <a:gd name="T61" fmla="*/ 2147483647 h 152"/>
              <a:gd name="T62" fmla="*/ 0 w 114"/>
              <a:gd name="T63" fmla="*/ 2147483647 h 152"/>
              <a:gd name="T64" fmla="*/ 2147483647 w 114"/>
              <a:gd name="T65" fmla="*/ 2147483647 h 152"/>
              <a:gd name="T66" fmla="*/ 2147483647 w 114"/>
              <a:gd name="T67" fmla="*/ 2147483647 h 152"/>
              <a:gd name="T68" fmla="*/ 2147483647 w 114"/>
              <a:gd name="T69" fmla="*/ 2147483647 h 152"/>
              <a:gd name="T70" fmla="*/ 2147483647 w 114"/>
              <a:gd name="T71" fmla="*/ 2147483647 h 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4" h="152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7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avLst/>
            <a:gdLst>
              <a:gd name="T0" fmla="*/ 2147483647 w 142"/>
              <a:gd name="T1" fmla="*/ 2147483647 h 162"/>
              <a:gd name="T2" fmla="*/ 2147483647 w 142"/>
              <a:gd name="T3" fmla="*/ 2147483647 h 162"/>
              <a:gd name="T4" fmla="*/ 2147483647 w 142"/>
              <a:gd name="T5" fmla="*/ 2147483647 h 162"/>
              <a:gd name="T6" fmla="*/ 2147483647 w 142"/>
              <a:gd name="T7" fmla="*/ 2147483647 h 162"/>
              <a:gd name="T8" fmla="*/ 2147483647 w 142"/>
              <a:gd name="T9" fmla="*/ 2147483647 h 162"/>
              <a:gd name="T10" fmla="*/ 2147483647 w 142"/>
              <a:gd name="T11" fmla="*/ 2147483647 h 162"/>
              <a:gd name="T12" fmla="*/ 2147483647 w 142"/>
              <a:gd name="T13" fmla="*/ 2147483647 h 162"/>
              <a:gd name="T14" fmla="*/ 2147483647 w 142"/>
              <a:gd name="T15" fmla="*/ 2147483647 h 162"/>
              <a:gd name="T16" fmla="*/ 2147483647 w 142"/>
              <a:gd name="T17" fmla="*/ 2147483647 h 162"/>
              <a:gd name="T18" fmla="*/ 2147483647 w 142"/>
              <a:gd name="T19" fmla="*/ 2147483647 h 162"/>
              <a:gd name="T20" fmla="*/ 2147483647 w 142"/>
              <a:gd name="T21" fmla="*/ 2147483647 h 162"/>
              <a:gd name="T22" fmla="*/ 2147483647 w 142"/>
              <a:gd name="T23" fmla="*/ 2147483647 h 162"/>
              <a:gd name="T24" fmla="*/ 2147483647 w 142"/>
              <a:gd name="T25" fmla="*/ 2147483647 h 162"/>
              <a:gd name="T26" fmla="*/ 2147483647 w 142"/>
              <a:gd name="T27" fmla="*/ 2147483647 h 162"/>
              <a:gd name="T28" fmla="*/ 2147483647 w 142"/>
              <a:gd name="T29" fmla="*/ 2147483647 h 162"/>
              <a:gd name="T30" fmla="*/ 2147483647 w 142"/>
              <a:gd name="T31" fmla="*/ 2147483647 h 162"/>
              <a:gd name="T32" fmla="*/ 2147483647 w 142"/>
              <a:gd name="T33" fmla="*/ 2147483647 h 162"/>
              <a:gd name="T34" fmla="*/ 2147483647 w 142"/>
              <a:gd name="T35" fmla="*/ 2147483647 h 162"/>
              <a:gd name="T36" fmla="*/ 2147483647 w 142"/>
              <a:gd name="T37" fmla="*/ 2147483647 h 162"/>
              <a:gd name="T38" fmla="*/ 2147483647 w 142"/>
              <a:gd name="T39" fmla="*/ 2147483647 h 162"/>
              <a:gd name="T40" fmla="*/ 2147483647 w 142"/>
              <a:gd name="T41" fmla="*/ 2147483647 h 162"/>
              <a:gd name="T42" fmla="*/ 2147483647 w 142"/>
              <a:gd name="T43" fmla="*/ 2147483647 h 162"/>
              <a:gd name="T44" fmla="*/ 2147483647 w 142"/>
              <a:gd name="T45" fmla="*/ 2147483647 h 162"/>
              <a:gd name="T46" fmla="*/ 2147483647 w 142"/>
              <a:gd name="T47" fmla="*/ 2147483647 h 162"/>
              <a:gd name="T48" fmla="*/ 2147483647 w 142"/>
              <a:gd name="T49" fmla="*/ 2147483647 h 162"/>
              <a:gd name="T50" fmla="*/ 2147483647 w 142"/>
              <a:gd name="T51" fmla="*/ 2147483647 h 162"/>
              <a:gd name="T52" fmla="*/ 2147483647 w 142"/>
              <a:gd name="T53" fmla="*/ 2147483647 h 162"/>
              <a:gd name="T54" fmla="*/ 2147483647 w 142"/>
              <a:gd name="T55" fmla="*/ 2147483647 h 162"/>
              <a:gd name="T56" fmla="*/ 2147483647 w 142"/>
              <a:gd name="T57" fmla="*/ 2147483647 h 162"/>
              <a:gd name="T58" fmla="*/ 2147483647 w 142"/>
              <a:gd name="T59" fmla="*/ 2147483647 h 162"/>
              <a:gd name="T60" fmla="*/ 2147483647 w 142"/>
              <a:gd name="T61" fmla="*/ 2147483647 h 162"/>
              <a:gd name="T62" fmla="*/ 2147483647 w 142"/>
              <a:gd name="T63" fmla="*/ 2147483647 h 162"/>
              <a:gd name="T64" fmla="*/ 2147483647 w 142"/>
              <a:gd name="T65" fmla="*/ 2147483647 h 162"/>
              <a:gd name="T66" fmla="*/ 2147483647 w 142"/>
              <a:gd name="T67" fmla="*/ 2147483647 h 162"/>
              <a:gd name="T68" fmla="*/ 2147483647 w 142"/>
              <a:gd name="T69" fmla="*/ 2147483647 h 162"/>
              <a:gd name="T70" fmla="*/ 2147483647 w 142"/>
              <a:gd name="T71" fmla="*/ 2147483647 h 162"/>
              <a:gd name="T72" fmla="*/ 2147483647 w 142"/>
              <a:gd name="T73" fmla="*/ 2147483647 h 162"/>
              <a:gd name="T74" fmla="*/ 2147483647 w 142"/>
              <a:gd name="T75" fmla="*/ 2147483647 h 162"/>
              <a:gd name="T76" fmla="*/ 2147483647 w 142"/>
              <a:gd name="T77" fmla="*/ 2147483647 h 162"/>
              <a:gd name="T78" fmla="*/ 2147483647 w 142"/>
              <a:gd name="T79" fmla="*/ 2147483647 h 162"/>
              <a:gd name="T80" fmla="*/ 2147483647 w 142"/>
              <a:gd name="T81" fmla="*/ 2147483647 h 162"/>
              <a:gd name="T82" fmla="*/ 2147483647 w 142"/>
              <a:gd name="T83" fmla="*/ 2147483647 h 162"/>
              <a:gd name="T84" fmla="*/ 2147483647 w 142"/>
              <a:gd name="T85" fmla="*/ 2147483647 h 162"/>
              <a:gd name="T86" fmla="*/ 2147483647 w 142"/>
              <a:gd name="T87" fmla="*/ 2147483647 h 162"/>
              <a:gd name="T88" fmla="*/ 0 w 142"/>
              <a:gd name="T89" fmla="*/ 2147483647 h 162"/>
              <a:gd name="T90" fmla="*/ 2147483647 w 142"/>
              <a:gd name="T91" fmla="*/ 2147483647 h 162"/>
              <a:gd name="T92" fmla="*/ 2147483647 w 142"/>
              <a:gd name="T93" fmla="*/ 2147483647 h 162"/>
              <a:gd name="T94" fmla="*/ 2147483647 w 142"/>
              <a:gd name="T95" fmla="*/ 2147483647 h 162"/>
              <a:gd name="T96" fmla="*/ 2147483647 w 142"/>
              <a:gd name="T97" fmla="*/ 2147483647 h 162"/>
              <a:gd name="T98" fmla="*/ 2147483647 w 142"/>
              <a:gd name="T99" fmla="*/ 2147483647 h 162"/>
              <a:gd name="T100" fmla="*/ 2147483647 w 142"/>
              <a:gd name="T101" fmla="*/ 2147483647 h 162"/>
              <a:gd name="T102" fmla="*/ 2147483647 w 142"/>
              <a:gd name="T103" fmla="*/ 2147483647 h 162"/>
              <a:gd name="T104" fmla="*/ 2147483647 w 142"/>
              <a:gd name="T105" fmla="*/ 2147483647 h 162"/>
              <a:gd name="T106" fmla="*/ 2147483647 w 142"/>
              <a:gd name="T107" fmla="*/ 2147483647 h 162"/>
              <a:gd name="T108" fmla="*/ 2147483647 w 142"/>
              <a:gd name="T109" fmla="*/ 0 h 162"/>
              <a:gd name="T110" fmla="*/ 2147483647 w 142"/>
              <a:gd name="T111" fmla="*/ 2147483647 h 162"/>
              <a:gd name="T112" fmla="*/ 2147483647 w 142"/>
              <a:gd name="T113" fmla="*/ 2147483647 h 162"/>
              <a:gd name="T114" fmla="*/ 2147483647 w 142"/>
              <a:gd name="T115" fmla="*/ 2147483647 h 162"/>
              <a:gd name="T116" fmla="*/ 2147483647 w 142"/>
              <a:gd name="T117" fmla="*/ 2147483647 h 162"/>
              <a:gd name="T118" fmla="*/ 2147483647 w 142"/>
              <a:gd name="T119" fmla="*/ 2147483647 h 162"/>
              <a:gd name="T120" fmla="*/ 2147483647 w 142"/>
              <a:gd name="T121" fmla="*/ 2147483647 h 162"/>
              <a:gd name="T122" fmla="*/ 2147483647 w 142"/>
              <a:gd name="T123" fmla="*/ 2147483647 h 162"/>
              <a:gd name="T124" fmla="*/ 2147483647 w 142"/>
              <a:gd name="T125" fmla="*/ 214748364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2" h="16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8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0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0 w 146"/>
              <a:gd name="T21" fmla="*/ 2147483647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0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2147483647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2147483647 w 146"/>
              <a:gd name="T85" fmla="*/ 2147483647 h 146"/>
              <a:gd name="T86" fmla="*/ 2147483647 w 146"/>
              <a:gd name="T87" fmla="*/ 2147483647 h 146"/>
              <a:gd name="T88" fmla="*/ 2147483647 w 146"/>
              <a:gd name="T89" fmla="*/ 2147483647 h 146"/>
              <a:gd name="T90" fmla="*/ 2147483647 w 146"/>
              <a:gd name="T91" fmla="*/ 2147483647 h 146"/>
              <a:gd name="T92" fmla="*/ 2147483647 w 146"/>
              <a:gd name="T93" fmla="*/ 2147483647 h 146"/>
              <a:gd name="T94" fmla="*/ 2147483647 w 146"/>
              <a:gd name="T95" fmla="*/ 2147483647 h 146"/>
              <a:gd name="T96" fmla="*/ 2147483647 w 146"/>
              <a:gd name="T97" fmla="*/ 2147483647 h 146"/>
              <a:gd name="T98" fmla="*/ 2147483647 w 146"/>
              <a:gd name="T99" fmla="*/ 2147483647 h 146"/>
              <a:gd name="T100" fmla="*/ 2147483647 w 146"/>
              <a:gd name="T101" fmla="*/ 2147483647 h 146"/>
              <a:gd name="T102" fmla="*/ 2147483647 w 146"/>
              <a:gd name="T103" fmla="*/ 2147483647 h 146"/>
              <a:gd name="T104" fmla="*/ 2147483647 w 146"/>
              <a:gd name="T105" fmla="*/ 2147483647 h 146"/>
              <a:gd name="T106" fmla="*/ 2147483647 w 146"/>
              <a:gd name="T107" fmla="*/ 2147483647 h 146"/>
              <a:gd name="T108" fmla="*/ 2147483647 w 146"/>
              <a:gd name="T109" fmla="*/ 2147483647 h 146"/>
              <a:gd name="T110" fmla="*/ 2147483647 w 146"/>
              <a:gd name="T111" fmla="*/ 2147483647 h 146"/>
              <a:gd name="T112" fmla="*/ 2147483647 w 146"/>
              <a:gd name="T113" fmla="*/ 2147483647 h 146"/>
              <a:gd name="T114" fmla="*/ 2147483647 w 146"/>
              <a:gd name="T115" fmla="*/ 2147483647 h 146"/>
              <a:gd name="T116" fmla="*/ 2147483647 w 146"/>
              <a:gd name="T117" fmla="*/ 2147483647 h 146"/>
              <a:gd name="T118" fmla="*/ 2147483647 w 146"/>
              <a:gd name="T119" fmla="*/ 2147483647 h 1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" h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9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avLst/>
            <a:gdLst>
              <a:gd name="T0" fmla="*/ 2147483647 w 98"/>
              <a:gd name="T1" fmla="*/ 2147483647 h 154"/>
              <a:gd name="T2" fmla="*/ 2147483647 w 98"/>
              <a:gd name="T3" fmla="*/ 2147483647 h 154"/>
              <a:gd name="T4" fmla="*/ 2147483647 w 98"/>
              <a:gd name="T5" fmla="*/ 2147483647 h 154"/>
              <a:gd name="T6" fmla="*/ 2147483647 w 98"/>
              <a:gd name="T7" fmla="*/ 2147483647 h 154"/>
              <a:gd name="T8" fmla="*/ 2147483647 w 98"/>
              <a:gd name="T9" fmla="*/ 2147483647 h 154"/>
              <a:gd name="T10" fmla="*/ 2147483647 w 98"/>
              <a:gd name="T11" fmla="*/ 2147483647 h 154"/>
              <a:gd name="T12" fmla="*/ 2147483647 w 98"/>
              <a:gd name="T13" fmla="*/ 2147483647 h 154"/>
              <a:gd name="T14" fmla="*/ 2147483647 w 98"/>
              <a:gd name="T15" fmla="*/ 2147483647 h 154"/>
              <a:gd name="T16" fmla="*/ 2147483647 w 98"/>
              <a:gd name="T17" fmla="*/ 2147483647 h 154"/>
              <a:gd name="T18" fmla="*/ 2147483647 w 98"/>
              <a:gd name="T19" fmla="*/ 2147483647 h 154"/>
              <a:gd name="T20" fmla="*/ 2147483647 w 98"/>
              <a:gd name="T21" fmla="*/ 2147483647 h 154"/>
              <a:gd name="T22" fmla="*/ 2147483647 w 98"/>
              <a:gd name="T23" fmla="*/ 2147483647 h 154"/>
              <a:gd name="T24" fmla="*/ 2147483647 w 98"/>
              <a:gd name="T25" fmla="*/ 2147483647 h 154"/>
              <a:gd name="T26" fmla="*/ 2147483647 w 98"/>
              <a:gd name="T27" fmla="*/ 2147483647 h 154"/>
              <a:gd name="T28" fmla="*/ 2147483647 w 98"/>
              <a:gd name="T29" fmla="*/ 2147483647 h 154"/>
              <a:gd name="T30" fmla="*/ 2147483647 w 98"/>
              <a:gd name="T31" fmla="*/ 2147483647 h 154"/>
              <a:gd name="T32" fmla="*/ 2147483647 w 98"/>
              <a:gd name="T33" fmla="*/ 2147483647 h 154"/>
              <a:gd name="T34" fmla="*/ 2147483647 w 98"/>
              <a:gd name="T35" fmla="*/ 2147483647 h 154"/>
              <a:gd name="T36" fmla="*/ 2147483647 w 98"/>
              <a:gd name="T37" fmla="*/ 2147483647 h 154"/>
              <a:gd name="T38" fmla="*/ 2147483647 w 98"/>
              <a:gd name="T39" fmla="*/ 2147483647 h 154"/>
              <a:gd name="T40" fmla="*/ 2147483647 w 98"/>
              <a:gd name="T41" fmla="*/ 2147483647 h 154"/>
              <a:gd name="T42" fmla="*/ 2147483647 w 98"/>
              <a:gd name="T43" fmla="*/ 2147483647 h 154"/>
              <a:gd name="T44" fmla="*/ 2147483647 w 98"/>
              <a:gd name="T45" fmla="*/ 2147483647 h 154"/>
              <a:gd name="T46" fmla="*/ 2147483647 w 98"/>
              <a:gd name="T47" fmla="*/ 2147483647 h 154"/>
              <a:gd name="T48" fmla="*/ 2147483647 w 98"/>
              <a:gd name="T49" fmla="*/ 2147483647 h 154"/>
              <a:gd name="T50" fmla="*/ 2147483647 w 98"/>
              <a:gd name="T51" fmla="*/ 2147483647 h 154"/>
              <a:gd name="T52" fmla="*/ 2147483647 w 98"/>
              <a:gd name="T53" fmla="*/ 2147483647 h 154"/>
              <a:gd name="T54" fmla="*/ 2147483647 w 98"/>
              <a:gd name="T55" fmla="*/ 2147483647 h 154"/>
              <a:gd name="T56" fmla="*/ 0 w 98"/>
              <a:gd name="T57" fmla="*/ 2147483647 h 154"/>
              <a:gd name="T58" fmla="*/ 0 w 98"/>
              <a:gd name="T59" fmla="*/ 2147483647 h 154"/>
              <a:gd name="T60" fmla="*/ 2147483647 w 98"/>
              <a:gd name="T61" fmla="*/ 2147483647 h 154"/>
              <a:gd name="T62" fmla="*/ 2147483647 w 98"/>
              <a:gd name="T63" fmla="*/ 2147483647 h 154"/>
              <a:gd name="T64" fmla="*/ 0 w 98"/>
              <a:gd name="T65" fmla="*/ 2147483647 h 154"/>
              <a:gd name="T66" fmla="*/ 0 w 98"/>
              <a:gd name="T67" fmla="*/ 2147483647 h 154"/>
              <a:gd name="T68" fmla="*/ 2147483647 w 98"/>
              <a:gd name="T69" fmla="*/ 2147483647 h 154"/>
              <a:gd name="T70" fmla="*/ 2147483647 w 98"/>
              <a:gd name="T71" fmla="*/ 2147483647 h 154"/>
              <a:gd name="T72" fmla="*/ 2147483647 w 98"/>
              <a:gd name="T73" fmla="*/ 2147483647 h 154"/>
              <a:gd name="T74" fmla="*/ 2147483647 w 98"/>
              <a:gd name="T75" fmla="*/ 2147483647 h 154"/>
              <a:gd name="T76" fmla="*/ 2147483647 w 98"/>
              <a:gd name="T77" fmla="*/ 2147483647 h 154"/>
              <a:gd name="T78" fmla="*/ 2147483647 w 98"/>
              <a:gd name="T79" fmla="*/ 2147483647 h 154"/>
              <a:gd name="T80" fmla="*/ 2147483647 w 98"/>
              <a:gd name="T81" fmla="*/ 2147483647 h 154"/>
              <a:gd name="T82" fmla="*/ 2147483647 w 98"/>
              <a:gd name="T83" fmla="*/ 2147483647 h 154"/>
              <a:gd name="T84" fmla="*/ 2147483647 w 98"/>
              <a:gd name="T85" fmla="*/ 2147483647 h 154"/>
              <a:gd name="T86" fmla="*/ 2147483647 w 98"/>
              <a:gd name="T87" fmla="*/ 2147483647 h 154"/>
              <a:gd name="T88" fmla="*/ 2147483647 w 98"/>
              <a:gd name="T89" fmla="*/ 2147483647 h 154"/>
              <a:gd name="T90" fmla="*/ 2147483647 w 98"/>
              <a:gd name="T91" fmla="*/ 2147483647 h 154"/>
              <a:gd name="T92" fmla="*/ 2147483647 w 98"/>
              <a:gd name="T93" fmla="*/ 0 h 154"/>
              <a:gd name="T94" fmla="*/ 2147483647 w 98"/>
              <a:gd name="T95" fmla="*/ 2147483647 h 154"/>
              <a:gd name="T96" fmla="*/ 2147483647 w 98"/>
              <a:gd name="T97" fmla="*/ 2147483647 h 154"/>
              <a:gd name="T98" fmla="*/ 2147483647 w 98"/>
              <a:gd name="T99" fmla="*/ 2147483647 h 154"/>
              <a:gd name="T100" fmla="*/ 2147483647 w 98"/>
              <a:gd name="T101" fmla="*/ 2147483647 h 154"/>
              <a:gd name="T102" fmla="*/ 2147483647 w 98"/>
              <a:gd name="T103" fmla="*/ 2147483647 h 154"/>
              <a:gd name="T104" fmla="*/ 2147483647 w 98"/>
              <a:gd name="T105" fmla="*/ 2147483647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154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3795" name="TextBox 24"/>
          <p:cNvSpPr>
            <a:spLocks noChangeArrowheads="1"/>
          </p:cNvSpPr>
          <p:nvPr/>
        </p:nvSpPr>
        <p:spPr bwMode="auto">
          <a:xfrm>
            <a:off x="6045200" y="5137150"/>
            <a:ext cx="5357813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33796" name="文本框 19"/>
          <p:cNvSpPr txBox="1">
            <a:spLocks noChangeArrowheads="1"/>
          </p:cNvSpPr>
          <p:nvPr/>
        </p:nvSpPr>
        <p:spPr bwMode="auto">
          <a:xfrm>
            <a:off x="7537450" y="5589588"/>
            <a:ext cx="3614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800">
                <a:solidFill>
                  <a:srgbClr val="FFFFFF"/>
                </a:solidFill>
              </a:rPr>
              <a:t>ADD UP YOUR TITLE HERE</a:t>
            </a:r>
            <a:endParaRPr lang="zh-CN" altLang="en-US" sz="1800">
              <a:solidFill>
                <a:srgbClr val="FFFFFF"/>
              </a:solidFill>
            </a:endParaRPr>
          </a:p>
        </p:txBody>
      </p:sp>
      <p:pic>
        <p:nvPicPr>
          <p:cNvPr id="33797" name="图片 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025" y="404971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8" name="组合 8"/>
          <p:cNvGrpSpPr>
            <a:grpSpLocks/>
          </p:cNvGrpSpPr>
          <p:nvPr/>
        </p:nvGrpSpPr>
        <p:grpSpPr bwMode="auto">
          <a:xfrm>
            <a:off x="6931025" y="3956050"/>
            <a:ext cx="1206500" cy="957263"/>
            <a:chOff x="7427741" y="885003"/>
            <a:chExt cx="1207723" cy="957532"/>
          </a:xfrm>
        </p:grpSpPr>
        <p:grpSp>
          <p:nvGrpSpPr>
            <p:cNvPr id="33820" name="组合 39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7427741" y="942169"/>
                <a:ext cx="899435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3" name="直接连接符 42"/>
              <p:cNvCxnSpPr>
                <a:stCxn id="42" idx="1"/>
                <a:endCxn id="42" idx="3"/>
              </p:cNvCxnSpPr>
              <p:nvPr/>
            </p:nvCxnSpPr>
            <p:spPr>
              <a:xfrm>
                <a:off x="7427741" y="1393146"/>
                <a:ext cx="89943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接连接符 43"/>
              <p:cNvCxnSpPr>
                <a:stCxn id="42" idx="2"/>
                <a:endCxn id="42" idx="0"/>
              </p:cNvCxnSpPr>
              <p:nvPr/>
            </p:nvCxnSpPr>
            <p:spPr>
              <a:xfrm flipV="1">
                <a:off x="7877459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21" name="文本框 40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感</a:t>
              </a:r>
            </a:p>
          </p:txBody>
        </p:sp>
      </p:grpSp>
      <p:grpSp>
        <p:nvGrpSpPr>
          <p:cNvPr id="33799" name="组合 9"/>
          <p:cNvGrpSpPr>
            <a:grpSpLocks/>
          </p:cNvGrpSpPr>
          <p:nvPr/>
        </p:nvGrpSpPr>
        <p:grpSpPr bwMode="auto">
          <a:xfrm>
            <a:off x="7956550" y="3916363"/>
            <a:ext cx="1139825" cy="995362"/>
            <a:chOff x="7401705" y="847420"/>
            <a:chExt cx="1139483" cy="995115"/>
          </a:xfrm>
        </p:grpSpPr>
        <p:grpSp>
          <p:nvGrpSpPr>
            <p:cNvPr id="33815" name="组合 3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7" name="矩形 36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8" name="直接连接符 37"/>
              <p:cNvCxnSpPr>
                <a:stCxn id="37" idx="1"/>
                <a:endCxn id="37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接连接符 38"/>
              <p:cNvCxnSpPr>
                <a:stCxn id="37" idx="2"/>
                <a:endCxn id="37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6" name="文本框 35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谢</a:t>
              </a:r>
            </a:p>
          </p:txBody>
        </p:sp>
      </p:grpSp>
      <p:grpSp>
        <p:nvGrpSpPr>
          <p:cNvPr id="33800" name="组合 11"/>
          <p:cNvGrpSpPr>
            <a:grpSpLocks/>
          </p:cNvGrpSpPr>
          <p:nvPr/>
        </p:nvGrpSpPr>
        <p:grpSpPr bwMode="auto">
          <a:xfrm>
            <a:off x="9023350" y="3978275"/>
            <a:ext cx="1139825" cy="942975"/>
            <a:chOff x="7399605" y="900331"/>
            <a:chExt cx="1139483" cy="942204"/>
          </a:xfrm>
        </p:grpSpPr>
        <p:grpSp>
          <p:nvGrpSpPr>
            <p:cNvPr id="33810" name="组合 29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7428172" y="943158"/>
                <a:ext cx="899843" cy="89937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" name="直接连接符 32"/>
              <p:cNvCxnSpPr>
                <a:stCxn id="32" idx="1"/>
                <a:endCxn id="32" idx="3"/>
              </p:cNvCxnSpPr>
              <p:nvPr/>
            </p:nvCxnSpPr>
            <p:spPr>
              <a:xfrm>
                <a:off x="7428172" y="1393640"/>
                <a:ext cx="899843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>
                <a:stCxn id="32" idx="2"/>
                <a:endCxn id="32" idx="0"/>
              </p:cNvCxnSpPr>
              <p:nvPr/>
            </p:nvCxnSpPr>
            <p:spPr>
              <a:xfrm flipV="1">
                <a:off x="7878887" y="943158"/>
                <a:ext cx="0" cy="89937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1" name="文本框 30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聆</a:t>
              </a:r>
            </a:p>
          </p:txBody>
        </p:sp>
      </p:grpSp>
      <p:grpSp>
        <p:nvGrpSpPr>
          <p:cNvPr id="33801" name="组合 14"/>
          <p:cNvGrpSpPr>
            <a:grpSpLocks/>
          </p:cNvGrpSpPr>
          <p:nvPr/>
        </p:nvGrpSpPr>
        <p:grpSpPr bwMode="auto">
          <a:xfrm>
            <a:off x="10118725" y="3970338"/>
            <a:ext cx="1141413" cy="927100"/>
            <a:chOff x="7427741" y="915659"/>
            <a:chExt cx="1140743" cy="926876"/>
          </a:xfrm>
        </p:grpSpPr>
        <p:grpSp>
          <p:nvGrpSpPr>
            <p:cNvPr id="33805" name="组合 2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7427741" y="942640"/>
                <a:ext cx="899584" cy="89989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直接连接符 27"/>
              <p:cNvCxnSpPr>
                <a:stCxn id="27" idx="1"/>
                <a:endCxn id="27" idx="3"/>
              </p:cNvCxnSpPr>
              <p:nvPr/>
            </p:nvCxnSpPr>
            <p:spPr>
              <a:xfrm>
                <a:off x="7427741" y="1393381"/>
                <a:ext cx="899584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/>
              <p:cNvCxnSpPr>
                <a:stCxn id="27" idx="2"/>
                <a:endCxn id="27" idx="0"/>
              </p:cNvCxnSpPr>
              <p:nvPr/>
            </p:nvCxnSpPr>
            <p:spPr>
              <a:xfrm flipV="1">
                <a:off x="7878326" y="942640"/>
                <a:ext cx="0" cy="899895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06" name="文本框 25"/>
            <p:cNvSpPr txBox="1">
              <a:spLocks noChangeArrowheads="1"/>
            </p:cNvSpPr>
            <p:nvPr/>
          </p:nvSpPr>
          <p:spPr bwMode="auto">
            <a:xfrm>
              <a:off x="7429001" y="91565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听</a:t>
              </a:r>
            </a:p>
          </p:txBody>
        </p:sp>
      </p:grpSp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-85908" y="741296"/>
            <a:ext cx="7907259" cy="3736620"/>
          </a:xfrm>
          <a:custGeom>
            <a:avLst/>
            <a:gdLst/>
            <a:ahLst/>
            <a:cxnLst/>
            <a:rect l="l" t="t" r="r" b="b"/>
            <a:pathLst>
              <a:path w="5760546" h="2799470">
                <a:moveTo>
                  <a:pt x="749736" y="1287992"/>
                </a:moveTo>
                <a:cubicBezTo>
                  <a:pt x="738527" y="1288090"/>
                  <a:pt x="726208" y="1290427"/>
                  <a:pt x="712778" y="1295003"/>
                </a:cubicBezTo>
                <a:lnTo>
                  <a:pt x="454133" y="1383135"/>
                </a:lnTo>
                <a:cubicBezTo>
                  <a:pt x="400413" y="1401440"/>
                  <a:pt x="382641" y="1437265"/>
                  <a:pt x="400818" y="1490609"/>
                </a:cubicBezTo>
                <a:lnTo>
                  <a:pt x="467637" y="1686706"/>
                </a:lnTo>
                <a:lnTo>
                  <a:pt x="596678" y="1642737"/>
                </a:lnTo>
                <a:lnTo>
                  <a:pt x="540803" y="1478759"/>
                </a:lnTo>
                <a:lnTo>
                  <a:pt x="701400" y="1424036"/>
                </a:lnTo>
                <a:lnTo>
                  <a:pt x="756890" y="1586887"/>
                </a:lnTo>
                <a:lnTo>
                  <a:pt x="637188" y="2213832"/>
                </a:lnTo>
                <a:lnTo>
                  <a:pt x="665030" y="2295539"/>
                </a:lnTo>
                <a:lnTo>
                  <a:pt x="1092724" y="2149805"/>
                </a:lnTo>
                <a:lnTo>
                  <a:pt x="1053363" y="2034287"/>
                </a:lnTo>
                <a:lnTo>
                  <a:pt x="783447" y="2126259"/>
                </a:lnTo>
                <a:lnTo>
                  <a:pt x="881553" y="1620509"/>
                </a:lnTo>
                <a:cubicBezTo>
                  <a:pt x="889192" y="1580171"/>
                  <a:pt x="888274" y="1546102"/>
                  <a:pt x="878802" y="1518303"/>
                </a:cubicBezTo>
                <a:lnTo>
                  <a:pt x="820623" y="1347563"/>
                </a:lnTo>
                <a:cubicBezTo>
                  <a:pt x="806991" y="1307555"/>
                  <a:pt x="783362" y="1287698"/>
                  <a:pt x="749736" y="1287992"/>
                </a:cubicBezTo>
                <a:close/>
                <a:moveTo>
                  <a:pt x="1226400" y="1246404"/>
                </a:moveTo>
                <a:lnTo>
                  <a:pt x="1449706" y="1901752"/>
                </a:lnTo>
                <a:lnTo>
                  <a:pt x="1275585" y="1961082"/>
                </a:lnTo>
                <a:lnTo>
                  <a:pt x="1052280" y="1305734"/>
                </a:lnTo>
                <a:close/>
                <a:moveTo>
                  <a:pt x="1273883" y="1109471"/>
                </a:moveTo>
                <a:cubicBezTo>
                  <a:pt x="1262800" y="1109474"/>
                  <a:pt x="1250637" y="1111732"/>
                  <a:pt x="1237394" y="1116244"/>
                </a:cubicBezTo>
                <a:lnTo>
                  <a:pt x="964098" y="1209368"/>
                </a:lnTo>
                <a:cubicBezTo>
                  <a:pt x="910754" y="1227545"/>
                  <a:pt x="893298" y="1263681"/>
                  <a:pt x="911731" y="1317777"/>
                </a:cubicBezTo>
                <a:lnTo>
                  <a:pt x="1157117" y="2037927"/>
                </a:lnTo>
                <a:cubicBezTo>
                  <a:pt x="1175422" y="2091647"/>
                  <a:pt x="1210683" y="2109611"/>
                  <a:pt x="1262901" y="2091818"/>
                </a:cubicBezTo>
                <a:lnTo>
                  <a:pt x="1537888" y="1998118"/>
                </a:lnTo>
                <a:cubicBezTo>
                  <a:pt x="1590856" y="1980069"/>
                  <a:pt x="1608188" y="1944185"/>
                  <a:pt x="1589884" y="1890465"/>
                </a:cubicBezTo>
                <a:lnTo>
                  <a:pt x="1344497" y="1170314"/>
                </a:lnTo>
                <a:cubicBezTo>
                  <a:pt x="1330672" y="1129743"/>
                  <a:pt x="1307135" y="1109461"/>
                  <a:pt x="1273883" y="1109471"/>
                </a:cubicBezTo>
                <a:close/>
                <a:moveTo>
                  <a:pt x="1575493" y="1001039"/>
                </a:moveTo>
                <a:lnTo>
                  <a:pt x="1463357" y="1039248"/>
                </a:lnTo>
                <a:lnTo>
                  <a:pt x="1477738" y="1304785"/>
                </a:lnTo>
                <a:lnTo>
                  <a:pt x="1483690" y="1322254"/>
                </a:lnTo>
                <a:lnTo>
                  <a:pt x="1534405" y="1304973"/>
                </a:lnTo>
                <a:lnTo>
                  <a:pt x="1746382" y="1927075"/>
                </a:lnTo>
                <a:lnTo>
                  <a:pt x="1875986" y="1882913"/>
                </a:lnTo>
                <a:close/>
                <a:moveTo>
                  <a:pt x="2101800" y="821703"/>
                </a:moveTo>
                <a:lnTo>
                  <a:pt x="1699463" y="958797"/>
                </a:lnTo>
                <a:lnTo>
                  <a:pt x="1831686" y="1392983"/>
                </a:lnTo>
                <a:lnTo>
                  <a:pt x="2124705" y="1293138"/>
                </a:lnTo>
                <a:lnTo>
                  <a:pt x="2240294" y="1632364"/>
                </a:lnTo>
                <a:lnTo>
                  <a:pt x="2076879" y="1688046"/>
                </a:lnTo>
                <a:lnTo>
                  <a:pt x="2018701" y="1517306"/>
                </a:lnTo>
                <a:lnTo>
                  <a:pt x="1889096" y="1561468"/>
                </a:lnTo>
                <a:lnTo>
                  <a:pt x="1958411" y="1764891"/>
                </a:lnTo>
                <a:cubicBezTo>
                  <a:pt x="1976716" y="1818611"/>
                  <a:pt x="2011977" y="1836575"/>
                  <a:pt x="2064195" y="1818782"/>
                </a:cubicBezTo>
                <a:lnTo>
                  <a:pt x="2328475" y="1728730"/>
                </a:lnTo>
                <a:cubicBezTo>
                  <a:pt x="2381820" y="1710553"/>
                  <a:pt x="2399339" y="1674605"/>
                  <a:pt x="2381035" y="1620885"/>
                </a:cubicBezTo>
                <a:lnTo>
                  <a:pt x="2242981" y="1215730"/>
                </a:lnTo>
                <a:cubicBezTo>
                  <a:pt x="2224804" y="1162385"/>
                  <a:pt x="2189043" y="1144802"/>
                  <a:pt x="2135699" y="1162978"/>
                </a:cubicBezTo>
                <a:lnTo>
                  <a:pt x="1921006" y="1236134"/>
                </a:lnTo>
                <a:lnTo>
                  <a:pt x="1861104" y="1032648"/>
                </a:lnTo>
                <a:lnTo>
                  <a:pt x="2141162" y="937220"/>
                </a:lnTo>
                <a:close/>
                <a:moveTo>
                  <a:pt x="0" y="0"/>
                </a:moveTo>
                <a:lnTo>
                  <a:pt x="5760546" y="0"/>
                </a:lnTo>
                <a:lnTo>
                  <a:pt x="5760546" y="2799470"/>
                </a:lnTo>
                <a:lnTo>
                  <a:pt x="0" y="2799470"/>
                </a:lnTo>
                <a:close/>
              </a:path>
            </a:pathLst>
          </a:custGeom>
        </p:spPr>
      </p:pic>
      <p:sp>
        <p:nvSpPr>
          <p:cNvPr id="35" name="矩形 34"/>
          <p:cNvSpPr/>
          <p:nvPr/>
        </p:nvSpPr>
        <p:spPr>
          <a:xfrm rot="20275337">
            <a:off x="300038" y="2041525"/>
            <a:ext cx="2836862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/>
          </a:p>
        </p:txBody>
      </p:sp>
      <p:sp>
        <p:nvSpPr>
          <p:cNvPr id="36" name="TextBox 3"/>
          <p:cNvSpPr txBox="1">
            <a:spLocks noChangeArrowheads="1"/>
          </p:cNvSpPr>
          <p:nvPr/>
        </p:nvSpPr>
        <p:spPr bwMode="auto">
          <a:xfrm rot="20626249">
            <a:off x="271463" y="2020888"/>
            <a:ext cx="293528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defRPr/>
            </a:pPr>
            <a:r>
              <a:rPr lang="en-US" altLang="zh-CN" sz="8800" dirty="0" smtClean="0">
                <a:solidFill>
                  <a:schemeClr val="bg2">
                    <a:lumMod val="50000"/>
                  </a:schemeClr>
                </a:solidFill>
                <a:latin typeface="Eras Demi ITC" pitchFamily="34" charset="0"/>
                <a:ea typeface="方正兰亭粗黑_GBK" pitchFamily="2" charset="-122"/>
              </a:rPr>
              <a:t>2016</a:t>
            </a:r>
            <a:endParaRPr lang="zh-CN" altLang="en-US" sz="8800" dirty="0" smtClean="0">
              <a:solidFill>
                <a:schemeClr val="bg2">
                  <a:lumMod val="50000"/>
                </a:schemeClr>
              </a:solidFill>
              <a:latin typeface="Eras Demi ITC" pitchFamily="34" charset="0"/>
              <a:ea typeface="方正兰亭粗黑_GBK" pitchFamily="2" charset="-122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组合 156"/>
          <p:cNvGrpSpPr>
            <a:grpSpLocks/>
          </p:cNvGrpSpPr>
          <p:nvPr/>
        </p:nvGrpSpPr>
        <p:grpSpPr bwMode="auto"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5246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7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8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avLst/>
              <a:gdLst>
                <a:gd name="T0" fmla="*/ 2147483647 w 32"/>
                <a:gd name="T1" fmla="*/ 2147483647 h 27"/>
                <a:gd name="T2" fmla="*/ 2147483647 w 32"/>
                <a:gd name="T3" fmla="*/ 2147483647 h 27"/>
                <a:gd name="T4" fmla="*/ 2147483647 w 32"/>
                <a:gd name="T5" fmla="*/ 2147483647 h 27"/>
                <a:gd name="T6" fmla="*/ 2147483647 w 32"/>
                <a:gd name="T7" fmla="*/ 2147483647 h 27"/>
                <a:gd name="T8" fmla="*/ 2147483647 w 32"/>
                <a:gd name="T9" fmla="*/ 2147483647 h 27"/>
                <a:gd name="T10" fmla="*/ 2147483647 w 32"/>
                <a:gd name="T11" fmla="*/ 2147483647 h 27"/>
                <a:gd name="T12" fmla="*/ 2147483647 w 32"/>
                <a:gd name="T13" fmla="*/ 2147483647 h 27"/>
                <a:gd name="T14" fmla="*/ 2147483647 w 32"/>
                <a:gd name="T15" fmla="*/ 2147483647 h 27"/>
                <a:gd name="T16" fmla="*/ 2147483647 w 32"/>
                <a:gd name="T17" fmla="*/ 2147483647 h 27"/>
                <a:gd name="T18" fmla="*/ 2147483647 w 32"/>
                <a:gd name="T19" fmla="*/ 2147483647 h 27"/>
                <a:gd name="T20" fmla="*/ 2147483647 w 32"/>
                <a:gd name="T21" fmla="*/ 2147483647 h 27"/>
                <a:gd name="T22" fmla="*/ 2147483647 w 32"/>
                <a:gd name="T23" fmla="*/ 2147483647 h 27"/>
                <a:gd name="T24" fmla="*/ 2147483647 w 32"/>
                <a:gd name="T25" fmla="*/ 2147483647 h 27"/>
                <a:gd name="T26" fmla="*/ 2147483647 w 32"/>
                <a:gd name="T27" fmla="*/ 2147483647 h 27"/>
                <a:gd name="T28" fmla="*/ 2147483647 w 32"/>
                <a:gd name="T29" fmla="*/ 0 h 27"/>
                <a:gd name="T30" fmla="*/ 2147483647 w 32"/>
                <a:gd name="T31" fmla="*/ 0 h 27"/>
                <a:gd name="T32" fmla="*/ 2147483647 w 32"/>
                <a:gd name="T33" fmla="*/ 2147483647 h 27"/>
                <a:gd name="T34" fmla="*/ 2147483647 w 32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9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0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avLst/>
              <a:gdLst>
                <a:gd name="T0" fmla="*/ 2147483647 w 103"/>
                <a:gd name="T1" fmla="*/ 2147483647 h 57"/>
                <a:gd name="T2" fmla="*/ 2147483647 w 103"/>
                <a:gd name="T3" fmla="*/ 2147483647 h 57"/>
                <a:gd name="T4" fmla="*/ 2147483647 w 103"/>
                <a:gd name="T5" fmla="*/ 2147483647 h 57"/>
                <a:gd name="T6" fmla="*/ 2147483647 w 103"/>
                <a:gd name="T7" fmla="*/ 2147483647 h 57"/>
                <a:gd name="T8" fmla="*/ 2147483647 w 103"/>
                <a:gd name="T9" fmla="*/ 2147483647 h 57"/>
                <a:gd name="T10" fmla="*/ 2147483647 w 103"/>
                <a:gd name="T11" fmla="*/ 2147483647 h 57"/>
                <a:gd name="T12" fmla="*/ 2147483647 w 103"/>
                <a:gd name="T13" fmla="*/ 2147483647 h 57"/>
                <a:gd name="T14" fmla="*/ 2147483647 w 103"/>
                <a:gd name="T15" fmla="*/ 2147483647 h 57"/>
                <a:gd name="T16" fmla="*/ 2147483647 w 103"/>
                <a:gd name="T17" fmla="*/ 2147483647 h 57"/>
                <a:gd name="T18" fmla="*/ 2147483647 w 103"/>
                <a:gd name="T19" fmla="*/ 2147483647 h 57"/>
                <a:gd name="T20" fmla="*/ 2147483647 w 103"/>
                <a:gd name="T21" fmla="*/ 0 h 57"/>
                <a:gd name="T22" fmla="*/ 2147483647 w 103"/>
                <a:gd name="T23" fmla="*/ 2147483647 h 57"/>
                <a:gd name="T24" fmla="*/ 2147483647 w 103"/>
                <a:gd name="T25" fmla="*/ 2147483647 h 57"/>
                <a:gd name="T26" fmla="*/ 2147483647 w 103"/>
                <a:gd name="T27" fmla="*/ 2147483647 h 57"/>
                <a:gd name="T28" fmla="*/ 2147483647 w 103"/>
                <a:gd name="T29" fmla="*/ 2147483647 h 57"/>
                <a:gd name="T30" fmla="*/ 2147483647 w 103"/>
                <a:gd name="T31" fmla="*/ 2147483647 h 57"/>
                <a:gd name="T32" fmla="*/ 2147483647 w 103"/>
                <a:gd name="T33" fmla="*/ 2147483647 h 57"/>
                <a:gd name="T34" fmla="*/ 2147483647 w 103"/>
                <a:gd name="T35" fmla="*/ 2147483647 h 57"/>
                <a:gd name="T36" fmla="*/ 2147483647 w 103"/>
                <a:gd name="T37" fmla="*/ 2147483647 h 57"/>
                <a:gd name="T38" fmla="*/ 2147483647 w 103"/>
                <a:gd name="T39" fmla="*/ 2147483647 h 57"/>
                <a:gd name="T40" fmla="*/ 2147483647 w 103"/>
                <a:gd name="T41" fmla="*/ 2147483647 h 57"/>
                <a:gd name="T42" fmla="*/ 2147483647 w 103"/>
                <a:gd name="T43" fmla="*/ 2147483647 h 57"/>
                <a:gd name="T44" fmla="*/ 2147483647 w 103"/>
                <a:gd name="T45" fmla="*/ 2147483647 h 57"/>
                <a:gd name="T46" fmla="*/ 2147483647 w 103"/>
                <a:gd name="T47" fmla="*/ 2147483647 h 57"/>
                <a:gd name="T48" fmla="*/ 2147483647 w 103"/>
                <a:gd name="T49" fmla="*/ 2147483647 h 57"/>
                <a:gd name="T50" fmla="*/ 2147483647 w 103"/>
                <a:gd name="T51" fmla="*/ 2147483647 h 57"/>
                <a:gd name="T52" fmla="*/ 2147483647 w 103"/>
                <a:gd name="T53" fmla="*/ 2147483647 h 57"/>
                <a:gd name="T54" fmla="*/ 2147483647 w 103"/>
                <a:gd name="T55" fmla="*/ 2147483647 h 57"/>
                <a:gd name="T56" fmla="*/ 2147483647 w 103"/>
                <a:gd name="T57" fmla="*/ 2147483647 h 57"/>
                <a:gd name="T58" fmla="*/ 2147483647 w 103"/>
                <a:gd name="T59" fmla="*/ 2147483647 h 57"/>
                <a:gd name="T60" fmla="*/ 2147483647 w 103"/>
                <a:gd name="T61" fmla="*/ 2147483647 h 57"/>
                <a:gd name="T62" fmla="*/ 2147483647 w 103"/>
                <a:gd name="T63" fmla="*/ 2147483647 h 57"/>
                <a:gd name="T64" fmla="*/ 2147483647 w 103"/>
                <a:gd name="T65" fmla="*/ 2147483647 h 57"/>
                <a:gd name="T66" fmla="*/ 2147483647 w 103"/>
                <a:gd name="T67" fmla="*/ 2147483647 h 57"/>
                <a:gd name="T68" fmla="*/ 2147483647 w 103"/>
                <a:gd name="T69" fmla="*/ 2147483647 h 57"/>
                <a:gd name="T70" fmla="*/ 2147483647 w 103"/>
                <a:gd name="T71" fmla="*/ 2147483647 h 57"/>
                <a:gd name="T72" fmla="*/ 2147483647 w 103"/>
                <a:gd name="T73" fmla="*/ 2147483647 h 57"/>
                <a:gd name="T74" fmla="*/ 2147483647 w 103"/>
                <a:gd name="T75" fmla="*/ 2147483647 h 57"/>
                <a:gd name="T76" fmla="*/ 2147483647 w 103"/>
                <a:gd name="T77" fmla="*/ 2147483647 h 57"/>
                <a:gd name="T78" fmla="*/ 2147483647 w 103"/>
                <a:gd name="T79" fmla="*/ 2147483647 h 57"/>
                <a:gd name="T80" fmla="*/ 2147483647 w 103"/>
                <a:gd name="T81" fmla="*/ 2147483647 h 57"/>
                <a:gd name="T82" fmla="*/ 2147483647 w 103"/>
                <a:gd name="T83" fmla="*/ 2147483647 h 57"/>
                <a:gd name="T84" fmla="*/ 2147483647 w 103"/>
                <a:gd name="T85" fmla="*/ 2147483647 h 57"/>
                <a:gd name="T86" fmla="*/ 2147483647 w 103"/>
                <a:gd name="T87" fmla="*/ 2147483647 h 57"/>
                <a:gd name="T88" fmla="*/ 2147483647 w 103"/>
                <a:gd name="T89" fmla="*/ 2147483647 h 57"/>
                <a:gd name="T90" fmla="*/ 2147483647 w 103"/>
                <a:gd name="T91" fmla="*/ 2147483647 h 57"/>
                <a:gd name="T92" fmla="*/ 2147483647 w 103"/>
                <a:gd name="T93" fmla="*/ 2147483647 h 57"/>
                <a:gd name="T94" fmla="*/ 2147483647 w 103"/>
                <a:gd name="T95" fmla="*/ 2147483647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1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avLst/>
              <a:gdLst>
                <a:gd name="T0" fmla="*/ 2147483647 w 80"/>
                <a:gd name="T1" fmla="*/ 2147483647 h 126"/>
                <a:gd name="T2" fmla="*/ 2147483647 w 80"/>
                <a:gd name="T3" fmla="*/ 2147483647 h 126"/>
                <a:gd name="T4" fmla="*/ 2147483647 w 80"/>
                <a:gd name="T5" fmla="*/ 2147483647 h 126"/>
                <a:gd name="T6" fmla="*/ 2147483647 w 80"/>
                <a:gd name="T7" fmla="*/ 2147483647 h 126"/>
                <a:gd name="T8" fmla="*/ 2147483647 w 80"/>
                <a:gd name="T9" fmla="*/ 2147483647 h 126"/>
                <a:gd name="T10" fmla="*/ 2147483647 w 80"/>
                <a:gd name="T11" fmla="*/ 2147483647 h 126"/>
                <a:gd name="T12" fmla="*/ 2147483647 w 80"/>
                <a:gd name="T13" fmla="*/ 2147483647 h 126"/>
                <a:gd name="T14" fmla="*/ 2147483647 w 80"/>
                <a:gd name="T15" fmla="*/ 2147483647 h 126"/>
                <a:gd name="T16" fmla="*/ 2147483647 w 80"/>
                <a:gd name="T17" fmla="*/ 2147483647 h 126"/>
                <a:gd name="T18" fmla="*/ 2147483647 w 80"/>
                <a:gd name="T19" fmla="*/ 2147483647 h 126"/>
                <a:gd name="T20" fmla="*/ 2147483647 w 80"/>
                <a:gd name="T21" fmla="*/ 2147483647 h 126"/>
                <a:gd name="T22" fmla="*/ 2147483647 w 80"/>
                <a:gd name="T23" fmla="*/ 2147483647 h 126"/>
                <a:gd name="T24" fmla="*/ 2147483647 w 80"/>
                <a:gd name="T25" fmla="*/ 2147483647 h 126"/>
                <a:gd name="T26" fmla="*/ 2147483647 w 80"/>
                <a:gd name="T27" fmla="*/ 2147483647 h 126"/>
                <a:gd name="T28" fmla="*/ 2147483647 w 80"/>
                <a:gd name="T29" fmla="*/ 2147483647 h 126"/>
                <a:gd name="T30" fmla="*/ 2147483647 w 80"/>
                <a:gd name="T31" fmla="*/ 2147483647 h 126"/>
                <a:gd name="T32" fmla="*/ 2147483647 w 80"/>
                <a:gd name="T33" fmla="*/ 2147483647 h 126"/>
                <a:gd name="T34" fmla="*/ 2147483647 w 80"/>
                <a:gd name="T35" fmla="*/ 2147483647 h 126"/>
                <a:gd name="T36" fmla="*/ 2147483647 w 80"/>
                <a:gd name="T37" fmla="*/ 2147483647 h 126"/>
                <a:gd name="T38" fmla="*/ 2147483647 w 80"/>
                <a:gd name="T39" fmla="*/ 2147483647 h 126"/>
                <a:gd name="T40" fmla="*/ 2147483647 w 80"/>
                <a:gd name="T41" fmla="*/ 2147483647 h 126"/>
                <a:gd name="T42" fmla="*/ 2147483647 w 80"/>
                <a:gd name="T43" fmla="*/ 2147483647 h 126"/>
                <a:gd name="T44" fmla="*/ 2147483647 w 80"/>
                <a:gd name="T45" fmla="*/ 2147483647 h 126"/>
                <a:gd name="T46" fmla="*/ 2147483647 w 80"/>
                <a:gd name="T47" fmla="*/ 2147483647 h 126"/>
                <a:gd name="T48" fmla="*/ 2147483647 w 80"/>
                <a:gd name="T49" fmla="*/ 2147483647 h 126"/>
                <a:gd name="T50" fmla="*/ 2147483647 w 80"/>
                <a:gd name="T51" fmla="*/ 2147483647 h 126"/>
                <a:gd name="T52" fmla="*/ 2147483647 w 80"/>
                <a:gd name="T53" fmla="*/ 2147483647 h 126"/>
                <a:gd name="T54" fmla="*/ 2147483647 w 80"/>
                <a:gd name="T55" fmla="*/ 2147483647 h 126"/>
                <a:gd name="T56" fmla="*/ 2147483647 w 80"/>
                <a:gd name="T57" fmla="*/ 2147483647 h 126"/>
                <a:gd name="T58" fmla="*/ 2147483647 w 80"/>
                <a:gd name="T59" fmla="*/ 2147483647 h 126"/>
                <a:gd name="T60" fmla="*/ 2147483647 w 80"/>
                <a:gd name="T61" fmla="*/ 2147483647 h 126"/>
                <a:gd name="T62" fmla="*/ 2147483647 w 80"/>
                <a:gd name="T63" fmla="*/ 2147483647 h 126"/>
                <a:gd name="T64" fmla="*/ 2147483647 w 80"/>
                <a:gd name="T65" fmla="*/ 2147483647 h 126"/>
                <a:gd name="T66" fmla="*/ 2147483647 w 80"/>
                <a:gd name="T67" fmla="*/ 2147483647 h 126"/>
                <a:gd name="T68" fmla="*/ 2147483647 w 80"/>
                <a:gd name="T69" fmla="*/ 2147483647 h 126"/>
                <a:gd name="T70" fmla="*/ 2147483647 w 80"/>
                <a:gd name="T71" fmla="*/ 2147483647 h 126"/>
                <a:gd name="T72" fmla="*/ 2147483647 w 80"/>
                <a:gd name="T73" fmla="*/ 2147483647 h 126"/>
                <a:gd name="T74" fmla="*/ 2147483647 w 80"/>
                <a:gd name="T75" fmla="*/ 2147483647 h 126"/>
                <a:gd name="T76" fmla="*/ 2147483647 w 80"/>
                <a:gd name="T77" fmla="*/ 2147483647 h 126"/>
                <a:gd name="T78" fmla="*/ 2147483647 w 80"/>
                <a:gd name="T79" fmla="*/ 2147483647 h 126"/>
                <a:gd name="T80" fmla="*/ 2147483647 w 80"/>
                <a:gd name="T81" fmla="*/ 2147483647 h 126"/>
                <a:gd name="T82" fmla="*/ 2147483647 w 80"/>
                <a:gd name="T83" fmla="*/ 2147483647 h 126"/>
                <a:gd name="T84" fmla="*/ 2147483647 w 80"/>
                <a:gd name="T85" fmla="*/ 2147483647 h 126"/>
                <a:gd name="T86" fmla="*/ 2147483647 w 80"/>
                <a:gd name="T87" fmla="*/ 2147483647 h 126"/>
                <a:gd name="T88" fmla="*/ 2147483647 w 80"/>
                <a:gd name="T89" fmla="*/ 2147483647 h 126"/>
                <a:gd name="T90" fmla="*/ 2147483647 w 80"/>
                <a:gd name="T91" fmla="*/ 2147483647 h 126"/>
                <a:gd name="T92" fmla="*/ 2147483647 w 80"/>
                <a:gd name="T93" fmla="*/ 2147483647 h 126"/>
                <a:gd name="T94" fmla="*/ 2147483647 w 80"/>
                <a:gd name="T95" fmla="*/ 2147483647 h 126"/>
                <a:gd name="T96" fmla="*/ 2147483647 w 80"/>
                <a:gd name="T97" fmla="*/ 2147483647 h 126"/>
                <a:gd name="T98" fmla="*/ 2147483647 w 80"/>
                <a:gd name="T99" fmla="*/ 2147483647 h 126"/>
                <a:gd name="T100" fmla="*/ 2147483647 w 80"/>
                <a:gd name="T101" fmla="*/ 2147483647 h 126"/>
                <a:gd name="T102" fmla="*/ 2147483647 w 80"/>
                <a:gd name="T103" fmla="*/ 2147483647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2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2147483647 w 51"/>
                <a:gd name="T63" fmla="*/ 0 h 50"/>
                <a:gd name="T64" fmla="*/ 2147483647 w 51"/>
                <a:gd name="T65" fmla="*/ 0 h 50"/>
                <a:gd name="T66" fmla="*/ 2147483647 w 51"/>
                <a:gd name="T67" fmla="*/ 0 h 50"/>
                <a:gd name="T68" fmla="*/ 2147483647 w 51"/>
                <a:gd name="T69" fmla="*/ 2147483647 h 50"/>
                <a:gd name="T70" fmla="*/ 2147483647 w 51"/>
                <a:gd name="T71" fmla="*/ 2147483647 h 50"/>
                <a:gd name="T72" fmla="*/ 2147483647 w 51"/>
                <a:gd name="T73" fmla="*/ 2147483647 h 50"/>
                <a:gd name="T74" fmla="*/ 2147483647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2147483647 w 13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avLst/>
              <a:gdLst>
                <a:gd name="T0" fmla="*/ 2147483647 w 19"/>
                <a:gd name="T1" fmla="*/ 2147483647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avLst/>
              <a:gdLst>
                <a:gd name="T0" fmla="*/ 2147483647 w 35"/>
                <a:gd name="T1" fmla="*/ 2147483647 h 6"/>
                <a:gd name="T2" fmla="*/ 2147483647 w 35"/>
                <a:gd name="T3" fmla="*/ 2147483647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avLst/>
              <a:gdLst>
                <a:gd name="T0" fmla="*/ 2147483647 w 1948"/>
                <a:gd name="T1" fmla="*/ 2147483647 h 1528"/>
                <a:gd name="T2" fmla="*/ 2147483647 w 1948"/>
                <a:gd name="T3" fmla="*/ 2147483647 h 1528"/>
                <a:gd name="T4" fmla="*/ 2147483647 w 1948"/>
                <a:gd name="T5" fmla="*/ 2147483647 h 1528"/>
                <a:gd name="T6" fmla="*/ 2147483647 w 1948"/>
                <a:gd name="T7" fmla="*/ 2147483647 h 1528"/>
                <a:gd name="T8" fmla="*/ 2147483647 w 1948"/>
                <a:gd name="T9" fmla="*/ 2147483647 h 1528"/>
                <a:gd name="T10" fmla="*/ 2147483647 w 1948"/>
                <a:gd name="T11" fmla="*/ 2147483647 h 1528"/>
                <a:gd name="T12" fmla="*/ 2147483647 w 1948"/>
                <a:gd name="T13" fmla="*/ 2147483647 h 1528"/>
                <a:gd name="T14" fmla="*/ 2147483647 w 1948"/>
                <a:gd name="T15" fmla="*/ 2147483647 h 1528"/>
                <a:gd name="T16" fmla="*/ 2147483647 w 1948"/>
                <a:gd name="T17" fmla="*/ 2147483647 h 1528"/>
                <a:gd name="T18" fmla="*/ 2147483647 w 1948"/>
                <a:gd name="T19" fmla="*/ 2147483647 h 1528"/>
                <a:gd name="T20" fmla="*/ 2147483647 w 1948"/>
                <a:gd name="T21" fmla="*/ 2147483647 h 1528"/>
                <a:gd name="T22" fmla="*/ 2147483647 w 1948"/>
                <a:gd name="T23" fmla="*/ 2147483647 h 1528"/>
                <a:gd name="T24" fmla="*/ 2147483647 w 1948"/>
                <a:gd name="T25" fmla="*/ 2147483647 h 1528"/>
                <a:gd name="T26" fmla="*/ 2147483647 w 1948"/>
                <a:gd name="T27" fmla="*/ 2147483647 h 1528"/>
                <a:gd name="T28" fmla="*/ 2147483647 w 1948"/>
                <a:gd name="T29" fmla="*/ 2147483647 h 1528"/>
                <a:gd name="T30" fmla="*/ 2147483647 w 1948"/>
                <a:gd name="T31" fmla="*/ 2147483647 h 1528"/>
                <a:gd name="T32" fmla="*/ 2147483647 w 1948"/>
                <a:gd name="T33" fmla="*/ 2147483647 h 1528"/>
                <a:gd name="T34" fmla="*/ 2147483647 w 1948"/>
                <a:gd name="T35" fmla="*/ 2147483647 h 1528"/>
                <a:gd name="T36" fmla="*/ 2147483647 w 1948"/>
                <a:gd name="T37" fmla="*/ 2147483647 h 1528"/>
                <a:gd name="T38" fmla="*/ 2147483647 w 1948"/>
                <a:gd name="T39" fmla="*/ 2147483647 h 1528"/>
                <a:gd name="T40" fmla="*/ 2147483647 w 1948"/>
                <a:gd name="T41" fmla="*/ 2147483647 h 1528"/>
                <a:gd name="T42" fmla="*/ 2147483647 w 1948"/>
                <a:gd name="T43" fmla="*/ 2147483647 h 1528"/>
                <a:gd name="T44" fmla="*/ 2147483647 w 1948"/>
                <a:gd name="T45" fmla="*/ 2147483647 h 1528"/>
                <a:gd name="T46" fmla="*/ 2147483647 w 1948"/>
                <a:gd name="T47" fmla="*/ 2147483647 h 1528"/>
                <a:gd name="T48" fmla="*/ 2147483647 w 1948"/>
                <a:gd name="T49" fmla="*/ 2147483647 h 1528"/>
                <a:gd name="T50" fmla="*/ 2147483647 w 1948"/>
                <a:gd name="T51" fmla="*/ 2147483647 h 1528"/>
                <a:gd name="T52" fmla="*/ 2147483647 w 1948"/>
                <a:gd name="T53" fmla="*/ 2147483647 h 1528"/>
                <a:gd name="T54" fmla="*/ 2147483647 w 1948"/>
                <a:gd name="T55" fmla="*/ 2147483647 h 1528"/>
                <a:gd name="T56" fmla="*/ 2147483647 w 1948"/>
                <a:gd name="T57" fmla="*/ 2147483647 h 1528"/>
                <a:gd name="T58" fmla="*/ 2147483647 w 1948"/>
                <a:gd name="T59" fmla="*/ 2147483647 h 1528"/>
                <a:gd name="T60" fmla="*/ 2147483647 w 1948"/>
                <a:gd name="T61" fmla="*/ 2147483647 h 1528"/>
                <a:gd name="T62" fmla="*/ 2147483647 w 1948"/>
                <a:gd name="T63" fmla="*/ 2147483647 h 1528"/>
                <a:gd name="T64" fmla="*/ 2147483647 w 1948"/>
                <a:gd name="T65" fmla="*/ 2147483647 h 1528"/>
                <a:gd name="T66" fmla="*/ 2147483647 w 1948"/>
                <a:gd name="T67" fmla="*/ 2147483647 h 1528"/>
                <a:gd name="T68" fmla="*/ 2147483647 w 1948"/>
                <a:gd name="T69" fmla="*/ 2147483647 h 1528"/>
                <a:gd name="T70" fmla="*/ 2147483647 w 1948"/>
                <a:gd name="T71" fmla="*/ 2147483647 h 1528"/>
                <a:gd name="T72" fmla="*/ 2147483647 w 1948"/>
                <a:gd name="T73" fmla="*/ 2147483647 h 1528"/>
                <a:gd name="T74" fmla="*/ 2147483647 w 1948"/>
                <a:gd name="T75" fmla="*/ 2147483647 h 1528"/>
                <a:gd name="T76" fmla="*/ 2147483647 w 1948"/>
                <a:gd name="T77" fmla="*/ 2147483647 h 1528"/>
                <a:gd name="T78" fmla="*/ 2147483647 w 1948"/>
                <a:gd name="T79" fmla="*/ 2147483647 h 1528"/>
                <a:gd name="T80" fmla="*/ 2147483647 w 1948"/>
                <a:gd name="T81" fmla="*/ 2147483647 h 1528"/>
                <a:gd name="T82" fmla="*/ 2147483647 w 1948"/>
                <a:gd name="T83" fmla="*/ 2147483647 h 1528"/>
                <a:gd name="T84" fmla="*/ 2147483647 w 1948"/>
                <a:gd name="T85" fmla="*/ 2147483647 h 1528"/>
                <a:gd name="T86" fmla="*/ 2147483647 w 1948"/>
                <a:gd name="T87" fmla="*/ 2147483647 h 1528"/>
                <a:gd name="T88" fmla="*/ 2147483647 w 1948"/>
                <a:gd name="T89" fmla="*/ 2147483647 h 1528"/>
                <a:gd name="T90" fmla="*/ 2147483647 w 1948"/>
                <a:gd name="T91" fmla="*/ 2147483647 h 1528"/>
                <a:gd name="T92" fmla="*/ 2147483647 w 1948"/>
                <a:gd name="T93" fmla="*/ 2147483647 h 1528"/>
                <a:gd name="T94" fmla="*/ 2147483647 w 1948"/>
                <a:gd name="T95" fmla="*/ 2147483647 h 1528"/>
                <a:gd name="T96" fmla="*/ 2147483647 w 1948"/>
                <a:gd name="T97" fmla="*/ 2147483647 h 1528"/>
                <a:gd name="T98" fmla="*/ 2147483647 w 1948"/>
                <a:gd name="T99" fmla="*/ 2147483647 h 1528"/>
                <a:gd name="T100" fmla="*/ 2147483647 w 1948"/>
                <a:gd name="T101" fmla="*/ 2147483647 h 1528"/>
                <a:gd name="T102" fmla="*/ 2147483647 w 1948"/>
                <a:gd name="T103" fmla="*/ 2147483647 h 1528"/>
                <a:gd name="T104" fmla="*/ 2147483647 w 1948"/>
                <a:gd name="T105" fmla="*/ 2147483647 h 1528"/>
                <a:gd name="T106" fmla="*/ 2147483647 w 1948"/>
                <a:gd name="T107" fmla="*/ 2147483647 h 1528"/>
                <a:gd name="T108" fmla="*/ 2147483647 w 1948"/>
                <a:gd name="T109" fmla="*/ 2147483647 h 1528"/>
                <a:gd name="T110" fmla="*/ 2147483647 w 1948"/>
                <a:gd name="T111" fmla="*/ 2147483647 h 1528"/>
                <a:gd name="T112" fmla="*/ 2147483647 w 1948"/>
                <a:gd name="T113" fmla="*/ 2147483647 h 1528"/>
                <a:gd name="T114" fmla="*/ 2147483647 w 1948"/>
                <a:gd name="T115" fmla="*/ 2147483647 h 1528"/>
                <a:gd name="T116" fmla="*/ 2147483647 w 1948"/>
                <a:gd name="T117" fmla="*/ 2147483647 h 1528"/>
                <a:gd name="T118" fmla="*/ 2147483647 w 1948"/>
                <a:gd name="T119" fmla="*/ 2147483647 h 1528"/>
                <a:gd name="T120" fmla="*/ 2147483647 w 1948"/>
                <a:gd name="T121" fmla="*/ 2147483647 h 1528"/>
                <a:gd name="T122" fmla="*/ 2147483647 w 1948"/>
                <a:gd name="T123" fmla="*/ 2147483647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avLst/>
              <a:gdLst>
                <a:gd name="T0" fmla="*/ 2147483647 w 83"/>
                <a:gd name="T1" fmla="*/ 0 h 173"/>
                <a:gd name="T2" fmla="*/ 2147483647 w 83"/>
                <a:gd name="T3" fmla="*/ 2147483647 h 173"/>
                <a:gd name="T4" fmla="*/ 2147483647 w 83"/>
                <a:gd name="T5" fmla="*/ 2147483647 h 173"/>
                <a:gd name="T6" fmla="*/ 2147483647 w 83"/>
                <a:gd name="T7" fmla="*/ 2147483647 h 173"/>
                <a:gd name="T8" fmla="*/ 2147483647 w 83"/>
                <a:gd name="T9" fmla="*/ 2147483647 h 173"/>
                <a:gd name="T10" fmla="*/ 2147483647 w 83"/>
                <a:gd name="T11" fmla="*/ 2147483647 h 173"/>
                <a:gd name="T12" fmla="*/ 2147483647 w 83"/>
                <a:gd name="T13" fmla="*/ 2147483647 h 173"/>
                <a:gd name="T14" fmla="*/ 2147483647 w 83"/>
                <a:gd name="T15" fmla="*/ 2147483647 h 173"/>
                <a:gd name="T16" fmla="*/ 2147483647 w 83"/>
                <a:gd name="T17" fmla="*/ 2147483647 h 173"/>
                <a:gd name="T18" fmla="*/ 2147483647 w 83"/>
                <a:gd name="T19" fmla="*/ 2147483647 h 173"/>
                <a:gd name="T20" fmla="*/ 2147483647 w 83"/>
                <a:gd name="T21" fmla="*/ 2147483647 h 173"/>
                <a:gd name="T22" fmla="*/ 2147483647 w 83"/>
                <a:gd name="T23" fmla="*/ 2147483647 h 173"/>
                <a:gd name="T24" fmla="*/ 2147483647 w 83"/>
                <a:gd name="T25" fmla="*/ 2147483647 h 173"/>
                <a:gd name="T26" fmla="*/ 2147483647 w 83"/>
                <a:gd name="T27" fmla="*/ 2147483647 h 173"/>
                <a:gd name="T28" fmla="*/ 0 w 83"/>
                <a:gd name="T29" fmla="*/ 2147483647 h 173"/>
                <a:gd name="T30" fmla="*/ 2147483647 w 83"/>
                <a:gd name="T31" fmla="*/ 2147483647 h 173"/>
                <a:gd name="T32" fmla="*/ 2147483647 w 83"/>
                <a:gd name="T33" fmla="*/ 2147483647 h 173"/>
                <a:gd name="T34" fmla="*/ 2147483647 w 83"/>
                <a:gd name="T35" fmla="*/ 2147483647 h 173"/>
                <a:gd name="T36" fmla="*/ 2147483647 w 83"/>
                <a:gd name="T37" fmla="*/ 2147483647 h 173"/>
                <a:gd name="T38" fmla="*/ 2147483647 w 83"/>
                <a:gd name="T39" fmla="*/ 2147483647 h 173"/>
                <a:gd name="T40" fmla="*/ 2147483647 w 83"/>
                <a:gd name="T41" fmla="*/ 2147483647 h 173"/>
                <a:gd name="T42" fmla="*/ 2147483647 w 83"/>
                <a:gd name="T43" fmla="*/ 2147483647 h 173"/>
                <a:gd name="T44" fmla="*/ 2147483647 w 83"/>
                <a:gd name="T45" fmla="*/ 2147483647 h 173"/>
                <a:gd name="T46" fmla="*/ 2147483647 w 83"/>
                <a:gd name="T47" fmla="*/ 2147483647 h 173"/>
                <a:gd name="T48" fmla="*/ 2147483647 w 83"/>
                <a:gd name="T49" fmla="*/ 2147483647 h 173"/>
                <a:gd name="T50" fmla="*/ 2147483647 w 83"/>
                <a:gd name="T51" fmla="*/ 2147483647 h 173"/>
                <a:gd name="T52" fmla="*/ 2147483647 w 83"/>
                <a:gd name="T53" fmla="*/ 2147483647 h 173"/>
                <a:gd name="T54" fmla="*/ 2147483647 w 83"/>
                <a:gd name="T55" fmla="*/ 2147483647 h 173"/>
                <a:gd name="T56" fmla="*/ 2147483647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2147483647 h 43"/>
                <a:gd name="T14" fmla="*/ 2147483647 w 25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avLst/>
              <a:gdLst>
                <a:gd name="T0" fmla="*/ 2147483647 w 135"/>
                <a:gd name="T1" fmla="*/ 2147483647 h 139"/>
                <a:gd name="T2" fmla="*/ 2147483647 w 135"/>
                <a:gd name="T3" fmla="*/ 2147483647 h 139"/>
                <a:gd name="T4" fmla="*/ 2147483647 w 135"/>
                <a:gd name="T5" fmla="*/ 2147483647 h 139"/>
                <a:gd name="T6" fmla="*/ 2147483647 w 135"/>
                <a:gd name="T7" fmla="*/ 2147483647 h 139"/>
                <a:gd name="T8" fmla="*/ 2147483647 w 135"/>
                <a:gd name="T9" fmla="*/ 2147483647 h 139"/>
                <a:gd name="T10" fmla="*/ 2147483647 w 135"/>
                <a:gd name="T11" fmla="*/ 2147483647 h 139"/>
                <a:gd name="T12" fmla="*/ 2147483647 w 135"/>
                <a:gd name="T13" fmla="*/ 2147483647 h 139"/>
                <a:gd name="T14" fmla="*/ 2147483647 w 135"/>
                <a:gd name="T15" fmla="*/ 2147483647 h 139"/>
                <a:gd name="T16" fmla="*/ 2147483647 w 135"/>
                <a:gd name="T17" fmla="*/ 2147483647 h 139"/>
                <a:gd name="T18" fmla="*/ 2147483647 w 135"/>
                <a:gd name="T19" fmla="*/ 2147483647 h 139"/>
                <a:gd name="T20" fmla="*/ 2147483647 w 135"/>
                <a:gd name="T21" fmla="*/ 2147483647 h 139"/>
                <a:gd name="T22" fmla="*/ 2147483647 w 135"/>
                <a:gd name="T23" fmla="*/ 2147483647 h 139"/>
                <a:gd name="T24" fmla="*/ 2147483647 w 135"/>
                <a:gd name="T25" fmla="*/ 2147483647 h 139"/>
                <a:gd name="T26" fmla="*/ 2147483647 w 135"/>
                <a:gd name="T27" fmla="*/ 2147483647 h 139"/>
                <a:gd name="T28" fmla="*/ 2147483647 w 135"/>
                <a:gd name="T29" fmla="*/ 2147483647 h 139"/>
                <a:gd name="T30" fmla="*/ 2147483647 w 135"/>
                <a:gd name="T31" fmla="*/ 2147483647 h 139"/>
                <a:gd name="T32" fmla="*/ 2147483647 w 135"/>
                <a:gd name="T33" fmla="*/ 2147483647 h 139"/>
                <a:gd name="T34" fmla="*/ 2147483647 w 135"/>
                <a:gd name="T35" fmla="*/ 2147483647 h 139"/>
                <a:gd name="T36" fmla="*/ 2147483647 w 135"/>
                <a:gd name="T37" fmla="*/ 2147483647 h 139"/>
                <a:gd name="T38" fmla="*/ 2147483647 w 135"/>
                <a:gd name="T39" fmla="*/ 2147483647 h 139"/>
                <a:gd name="T40" fmla="*/ 2147483647 w 135"/>
                <a:gd name="T41" fmla="*/ 2147483647 h 139"/>
                <a:gd name="T42" fmla="*/ 2147483647 w 135"/>
                <a:gd name="T43" fmla="*/ 2147483647 h 139"/>
                <a:gd name="T44" fmla="*/ 2147483647 w 135"/>
                <a:gd name="T45" fmla="*/ 2147483647 h 139"/>
                <a:gd name="T46" fmla="*/ 2147483647 w 135"/>
                <a:gd name="T47" fmla="*/ 2147483647 h 139"/>
                <a:gd name="T48" fmla="*/ 2147483647 w 135"/>
                <a:gd name="T49" fmla="*/ 2147483647 h 139"/>
                <a:gd name="T50" fmla="*/ 2147483647 w 135"/>
                <a:gd name="T51" fmla="*/ 2147483647 h 139"/>
                <a:gd name="T52" fmla="*/ 2147483647 w 135"/>
                <a:gd name="T53" fmla="*/ 2147483647 h 139"/>
                <a:gd name="T54" fmla="*/ 2147483647 w 135"/>
                <a:gd name="T55" fmla="*/ 2147483647 h 139"/>
                <a:gd name="T56" fmla="*/ 2147483647 w 135"/>
                <a:gd name="T57" fmla="*/ 2147483647 h 139"/>
                <a:gd name="T58" fmla="*/ 2147483647 w 135"/>
                <a:gd name="T59" fmla="*/ 2147483647 h 139"/>
                <a:gd name="T60" fmla="*/ 2147483647 w 135"/>
                <a:gd name="T61" fmla="*/ 2147483647 h 139"/>
                <a:gd name="T62" fmla="*/ 2147483647 w 135"/>
                <a:gd name="T63" fmla="*/ 2147483647 h 139"/>
                <a:gd name="T64" fmla="*/ 2147483647 w 135"/>
                <a:gd name="T65" fmla="*/ 2147483647 h 139"/>
                <a:gd name="T66" fmla="*/ 2147483647 w 135"/>
                <a:gd name="T67" fmla="*/ 2147483647 h 139"/>
                <a:gd name="T68" fmla="*/ 2147483647 w 135"/>
                <a:gd name="T69" fmla="*/ 2147483647 h 139"/>
                <a:gd name="T70" fmla="*/ 2147483647 w 135"/>
                <a:gd name="T71" fmla="*/ 2147483647 h 139"/>
                <a:gd name="T72" fmla="*/ 2147483647 w 135"/>
                <a:gd name="T73" fmla="*/ 2147483647 h 139"/>
                <a:gd name="T74" fmla="*/ 2147483647 w 135"/>
                <a:gd name="T75" fmla="*/ 214748364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avLst/>
              <a:gdLst>
                <a:gd name="T0" fmla="*/ 2147483647 w 107"/>
                <a:gd name="T1" fmla="*/ 2147483647 h 33"/>
                <a:gd name="T2" fmla="*/ 2147483647 w 107"/>
                <a:gd name="T3" fmla="*/ 2147483647 h 33"/>
                <a:gd name="T4" fmla="*/ 2147483647 w 107"/>
                <a:gd name="T5" fmla="*/ 2147483647 h 33"/>
                <a:gd name="T6" fmla="*/ 2147483647 w 107"/>
                <a:gd name="T7" fmla="*/ 2147483647 h 33"/>
                <a:gd name="T8" fmla="*/ 2147483647 w 107"/>
                <a:gd name="T9" fmla="*/ 2147483647 h 33"/>
                <a:gd name="T10" fmla="*/ 2147483647 w 107"/>
                <a:gd name="T11" fmla="*/ 2147483647 h 33"/>
                <a:gd name="T12" fmla="*/ 2147483647 w 107"/>
                <a:gd name="T13" fmla="*/ 2147483647 h 33"/>
                <a:gd name="T14" fmla="*/ 2147483647 w 107"/>
                <a:gd name="T15" fmla="*/ 2147483647 h 33"/>
                <a:gd name="T16" fmla="*/ 2147483647 w 107"/>
                <a:gd name="T17" fmla="*/ 2147483647 h 33"/>
                <a:gd name="T18" fmla="*/ 2147483647 w 107"/>
                <a:gd name="T19" fmla="*/ 2147483647 h 33"/>
                <a:gd name="T20" fmla="*/ 2147483647 w 107"/>
                <a:gd name="T21" fmla="*/ 2147483647 h 33"/>
                <a:gd name="T22" fmla="*/ 2147483647 w 107"/>
                <a:gd name="T23" fmla="*/ 2147483647 h 33"/>
                <a:gd name="T24" fmla="*/ 2147483647 w 107"/>
                <a:gd name="T25" fmla="*/ 2147483647 h 33"/>
                <a:gd name="T26" fmla="*/ 2147483647 w 107"/>
                <a:gd name="T27" fmla="*/ 2147483647 h 33"/>
                <a:gd name="T28" fmla="*/ 2147483647 w 107"/>
                <a:gd name="T29" fmla="*/ 2147483647 h 33"/>
                <a:gd name="T30" fmla="*/ 2147483647 w 107"/>
                <a:gd name="T31" fmla="*/ 2147483647 h 33"/>
                <a:gd name="T32" fmla="*/ 2147483647 w 107"/>
                <a:gd name="T33" fmla="*/ 2147483647 h 33"/>
                <a:gd name="T34" fmla="*/ 2147483647 w 107"/>
                <a:gd name="T35" fmla="*/ 2147483647 h 33"/>
                <a:gd name="T36" fmla="*/ 2147483647 w 107"/>
                <a:gd name="T37" fmla="*/ 2147483647 h 33"/>
                <a:gd name="T38" fmla="*/ 2147483647 w 107"/>
                <a:gd name="T39" fmla="*/ 2147483647 h 33"/>
                <a:gd name="T40" fmla="*/ 2147483647 w 107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3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4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0 h 6"/>
                <a:gd name="T4" fmla="*/ 2147483647 w 9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5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2147483647 h 5"/>
                <a:gd name="T4" fmla="*/ 2147483647 w 13"/>
                <a:gd name="T5" fmla="*/ 2147483647 h 5"/>
                <a:gd name="T6" fmla="*/ 2147483647 w 13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6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7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8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avLst/>
              <a:gdLst>
                <a:gd name="T0" fmla="*/ 2147483647 w 39"/>
                <a:gd name="T1" fmla="*/ 2147483647 h 8"/>
                <a:gd name="T2" fmla="*/ 2147483647 w 39"/>
                <a:gd name="T3" fmla="*/ 2147483647 h 8"/>
                <a:gd name="T4" fmla="*/ 2147483647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2147483647 h 8"/>
                <a:gd name="T10" fmla="*/ 2147483647 w 39"/>
                <a:gd name="T11" fmla="*/ 2147483647 h 8"/>
                <a:gd name="T12" fmla="*/ 2147483647 w 3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9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2147483647 h 18"/>
                <a:gd name="T18" fmla="*/ 2147483647 w 37"/>
                <a:gd name="T19" fmla="*/ 2147483647 h 18"/>
                <a:gd name="T20" fmla="*/ 2147483647 w 37"/>
                <a:gd name="T21" fmla="*/ 2147483647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2147483647 w 37"/>
                <a:gd name="T29" fmla="*/ 2147483647 h 18"/>
                <a:gd name="T30" fmla="*/ 2147483647 w 37"/>
                <a:gd name="T31" fmla="*/ 2147483647 h 18"/>
                <a:gd name="T32" fmla="*/ 2147483647 w 37"/>
                <a:gd name="T33" fmla="*/ 2147483647 h 18"/>
                <a:gd name="T34" fmla="*/ 2147483647 w 37"/>
                <a:gd name="T35" fmla="*/ 2147483647 h 18"/>
                <a:gd name="T36" fmla="*/ 2147483647 w 37"/>
                <a:gd name="T37" fmla="*/ 2147483647 h 18"/>
                <a:gd name="T38" fmla="*/ 2147483647 w 37"/>
                <a:gd name="T39" fmla="*/ 2147483647 h 18"/>
                <a:gd name="T40" fmla="*/ 2147483647 w 37"/>
                <a:gd name="T41" fmla="*/ 2147483647 h 18"/>
                <a:gd name="T42" fmla="*/ 2147483647 w 37"/>
                <a:gd name="T43" fmla="*/ 2147483647 h 18"/>
                <a:gd name="T44" fmla="*/ 2147483647 w 37"/>
                <a:gd name="T45" fmla="*/ 2147483647 h 18"/>
                <a:gd name="T46" fmla="*/ 2147483647 w 37"/>
                <a:gd name="T47" fmla="*/ 2147483647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0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avLst/>
              <a:gdLst>
                <a:gd name="T0" fmla="*/ 2147483647 w 61"/>
                <a:gd name="T1" fmla="*/ 2147483647 h 74"/>
                <a:gd name="T2" fmla="*/ 2147483647 w 61"/>
                <a:gd name="T3" fmla="*/ 2147483647 h 74"/>
                <a:gd name="T4" fmla="*/ 2147483647 w 61"/>
                <a:gd name="T5" fmla="*/ 2147483647 h 74"/>
                <a:gd name="T6" fmla="*/ 2147483647 w 61"/>
                <a:gd name="T7" fmla="*/ 2147483647 h 74"/>
                <a:gd name="T8" fmla="*/ 2147483647 w 61"/>
                <a:gd name="T9" fmla="*/ 2147483647 h 74"/>
                <a:gd name="T10" fmla="*/ 2147483647 w 61"/>
                <a:gd name="T11" fmla="*/ 2147483647 h 74"/>
                <a:gd name="T12" fmla="*/ 2147483647 w 61"/>
                <a:gd name="T13" fmla="*/ 0 h 74"/>
                <a:gd name="T14" fmla="*/ 2147483647 w 61"/>
                <a:gd name="T15" fmla="*/ 2147483647 h 74"/>
                <a:gd name="T16" fmla="*/ 2147483647 w 61"/>
                <a:gd name="T17" fmla="*/ 2147483647 h 74"/>
                <a:gd name="T18" fmla="*/ 2147483647 w 61"/>
                <a:gd name="T19" fmla="*/ 2147483647 h 74"/>
                <a:gd name="T20" fmla="*/ 2147483647 w 61"/>
                <a:gd name="T21" fmla="*/ 2147483647 h 74"/>
                <a:gd name="T22" fmla="*/ 2147483647 w 61"/>
                <a:gd name="T23" fmla="*/ 2147483647 h 74"/>
                <a:gd name="T24" fmla="*/ 2147483647 w 61"/>
                <a:gd name="T25" fmla="*/ 2147483647 h 74"/>
                <a:gd name="T26" fmla="*/ 2147483647 w 61"/>
                <a:gd name="T27" fmla="*/ 2147483647 h 74"/>
                <a:gd name="T28" fmla="*/ 2147483647 w 61"/>
                <a:gd name="T29" fmla="*/ 2147483647 h 74"/>
                <a:gd name="T30" fmla="*/ 2147483647 w 61"/>
                <a:gd name="T31" fmla="*/ 2147483647 h 74"/>
                <a:gd name="T32" fmla="*/ 2147483647 w 61"/>
                <a:gd name="T33" fmla="*/ 2147483647 h 74"/>
                <a:gd name="T34" fmla="*/ 2147483647 w 61"/>
                <a:gd name="T35" fmla="*/ 2147483647 h 74"/>
                <a:gd name="T36" fmla="*/ 2147483647 w 61"/>
                <a:gd name="T37" fmla="*/ 2147483647 h 74"/>
                <a:gd name="T38" fmla="*/ 2147483647 w 61"/>
                <a:gd name="T39" fmla="*/ 2147483647 h 74"/>
                <a:gd name="T40" fmla="*/ 2147483647 w 61"/>
                <a:gd name="T41" fmla="*/ 2147483647 h 74"/>
                <a:gd name="T42" fmla="*/ 2147483647 w 61"/>
                <a:gd name="T43" fmla="*/ 2147483647 h 74"/>
                <a:gd name="T44" fmla="*/ 2147483647 w 61"/>
                <a:gd name="T45" fmla="*/ 2147483647 h 74"/>
                <a:gd name="T46" fmla="*/ 2147483647 w 61"/>
                <a:gd name="T47" fmla="*/ 2147483647 h 74"/>
                <a:gd name="T48" fmla="*/ 2147483647 w 61"/>
                <a:gd name="T49" fmla="*/ 2147483647 h 74"/>
                <a:gd name="T50" fmla="*/ 2147483647 w 61"/>
                <a:gd name="T51" fmla="*/ 2147483647 h 74"/>
                <a:gd name="T52" fmla="*/ 2147483647 w 61"/>
                <a:gd name="T53" fmla="*/ 2147483647 h 74"/>
                <a:gd name="T54" fmla="*/ 2147483647 w 61"/>
                <a:gd name="T55" fmla="*/ 2147483647 h 74"/>
                <a:gd name="T56" fmla="*/ 2147483647 w 61"/>
                <a:gd name="T57" fmla="*/ 2147483647 h 74"/>
                <a:gd name="T58" fmla="*/ 2147483647 w 61"/>
                <a:gd name="T59" fmla="*/ 2147483647 h 74"/>
                <a:gd name="T60" fmla="*/ 2147483647 w 61"/>
                <a:gd name="T61" fmla="*/ 2147483647 h 74"/>
                <a:gd name="T62" fmla="*/ 2147483647 w 61"/>
                <a:gd name="T63" fmla="*/ 2147483647 h 74"/>
                <a:gd name="T64" fmla="*/ 2147483647 w 61"/>
                <a:gd name="T65" fmla="*/ 2147483647 h 74"/>
                <a:gd name="T66" fmla="*/ 2147483647 w 61"/>
                <a:gd name="T67" fmla="*/ 2147483647 h 74"/>
                <a:gd name="T68" fmla="*/ 2147483647 w 61"/>
                <a:gd name="T69" fmla="*/ 2147483647 h 74"/>
                <a:gd name="T70" fmla="*/ 2147483647 w 61"/>
                <a:gd name="T71" fmla="*/ 2147483647 h 74"/>
                <a:gd name="T72" fmla="*/ 2147483647 w 61"/>
                <a:gd name="T73" fmla="*/ 2147483647 h 74"/>
                <a:gd name="T74" fmla="*/ 2147483647 w 61"/>
                <a:gd name="T75" fmla="*/ 2147483647 h 74"/>
                <a:gd name="T76" fmla="*/ 2147483647 w 61"/>
                <a:gd name="T77" fmla="*/ 2147483647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1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avLst/>
              <a:gdLst>
                <a:gd name="T0" fmla="*/ 2147483647 w 108"/>
                <a:gd name="T1" fmla="*/ 2147483647 h 119"/>
                <a:gd name="T2" fmla="*/ 2147483647 w 108"/>
                <a:gd name="T3" fmla="*/ 2147483647 h 119"/>
                <a:gd name="T4" fmla="*/ 2147483647 w 108"/>
                <a:gd name="T5" fmla="*/ 2147483647 h 119"/>
                <a:gd name="T6" fmla="*/ 2147483647 w 108"/>
                <a:gd name="T7" fmla="*/ 2147483647 h 119"/>
                <a:gd name="T8" fmla="*/ 2147483647 w 108"/>
                <a:gd name="T9" fmla="*/ 2147483647 h 119"/>
                <a:gd name="T10" fmla="*/ 2147483647 w 108"/>
                <a:gd name="T11" fmla="*/ 2147483647 h 119"/>
                <a:gd name="T12" fmla="*/ 2147483647 w 108"/>
                <a:gd name="T13" fmla="*/ 2147483647 h 119"/>
                <a:gd name="T14" fmla="*/ 2147483647 w 108"/>
                <a:gd name="T15" fmla="*/ 2147483647 h 119"/>
                <a:gd name="T16" fmla="*/ 2147483647 w 108"/>
                <a:gd name="T17" fmla="*/ 2147483647 h 119"/>
                <a:gd name="T18" fmla="*/ 2147483647 w 108"/>
                <a:gd name="T19" fmla="*/ 2147483647 h 119"/>
                <a:gd name="T20" fmla="*/ 2147483647 w 108"/>
                <a:gd name="T21" fmla="*/ 2147483647 h 119"/>
                <a:gd name="T22" fmla="*/ 2147483647 w 108"/>
                <a:gd name="T23" fmla="*/ 2147483647 h 119"/>
                <a:gd name="T24" fmla="*/ 2147483647 w 108"/>
                <a:gd name="T25" fmla="*/ 2147483647 h 119"/>
                <a:gd name="T26" fmla="*/ 2147483647 w 108"/>
                <a:gd name="T27" fmla="*/ 2147483647 h 119"/>
                <a:gd name="T28" fmla="*/ 2147483647 w 108"/>
                <a:gd name="T29" fmla="*/ 0 h 119"/>
                <a:gd name="T30" fmla="*/ 2147483647 w 108"/>
                <a:gd name="T31" fmla="*/ 2147483647 h 119"/>
                <a:gd name="T32" fmla="*/ 2147483647 w 108"/>
                <a:gd name="T33" fmla="*/ 2147483647 h 119"/>
                <a:gd name="T34" fmla="*/ 2147483647 w 108"/>
                <a:gd name="T35" fmla="*/ 2147483647 h 119"/>
                <a:gd name="T36" fmla="*/ 2147483647 w 108"/>
                <a:gd name="T37" fmla="*/ 2147483647 h 119"/>
                <a:gd name="T38" fmla="*/ 2147483647 w 108"/>
                <a:gd name="T39" fmla="*/ 2147483647 h 119"/>
                <a:gd name="T40" fmla="*/ 2147483647 w 108"/>
                <a:gd name="T41" fmla="*/ 2147483647 h 119"/>
                <a:gd name="T42" fmla="*/ 2147483647 w 108"/>
                <a:gd name="T43" fmla="*/ 2147483647 h 119"/>
                <a:gd name="T44" fmla="*/ 2147483647 w 108"/>
                <a:gd name="T45" fmla="*/ 2147483647 h 119"/>
                <a:gd name="T46" fmla="*/ 2147483647 w 108"/>
                <a:gd name="T47" fmla="*/ 2147483647 h 119"/>
                <a:gd name="T48" fmla="*/ 2147483647 w 108"/>
                <a:gd name="T49" fmla="*/ 2147483647 h 119"/>
                <a:gd name="T50" fmla="*/ 2147483647 w 108"/>
                <a:gd name="T51" fmla="*/ 2147483647 h 119"/>
                <a:gd name="T52" fmla="*/ 2147483647 w 108"/>
                <a:gd name="T53" fmla="*/ 2147483647 h 119"/>
                <a:gd name="T54" fmla="*/ 2147483647 w 108"/>
                <a:gd name="T55" fmla="*/ 2147483647 h 119"/>
                <a:gd name="T56" fmla="*/ 2147483647 w 108"/>
                <a:gd name="T57" fmla="*/ 2147483647 h 119"/>
                <a:gd name="T58" fmla="*/ 2147483647 w 108"/>
                <a:gd name="T59" fmla="*/ 2147483647 h 119"/>
                <a:gd name="T60" fmla="*/ 2147483647 w 108"/>
                <a:gd name="T61" fmla="*/ 2147483647 h 119"/>
                <a:gd name="T62" fmla="*/ 2147483647 w 108"/>
                <a:gd name="T63" fmla="*/ 214748364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2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avLst/>
              <a:gdLst>
                <a:gd name="T0" fmla="*/ 2147483647 w 18"/>
                <a:gd name="T1" fmla="*/ 2147483647 h 40"/>
                <a:gd name="T2" fmla="*/ 2147483647 w 18"/>
                <a:gd name="T3" fmla="*/ 2147483647 h 40"/>
                <a:gd name="T4" fmla="*/ 2147483647 w 18"/>
                <a:gd name="T5" fmla="*/ 2147483647 h 40"/>
                <a:gd name="T6" fmla="*/ 2147483647 w 18"/>
                <a:gd name="T7" fmla="*/ 2147483647 h 40"/>
                <a:gd name="T8" fmla="*/ 2147483647 w 18"/>
                <a:gd name="T9" fmla="*/ 2147483647 h 40"/>
                <a:gd name="T10" fmla="*/ 2147483647 w 18"/>
                <a:gd name="T11" fmla="*/ 2147483647 h 40"/>
                <a:gd name="T12" fmla="*/ 2147483647 w 18"/>
                <a:gd name="T13" fmla="*/ 2147483647 h 40"/>
                <a:gd name="T14" fmla="*/ 2147483647 w 18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avLst/>
              <a:gdLst>
                <a:gd name="T0" fmla="*/ 2147483647 w 27"/>
                <a:gd name="T1" fmla="*/ 2147483647 h 33"/>
                <a:gd name="T2" fmla="*/ 2147483647 w 27"/>
                <a:gd name="T3" fmla="*/ 2147483647 h 33"/>
                <a:gd name="T4" fmla="*/ 2147483647 w 27"/>
                <a:gd name="T5" fmla="*/ 2147483647 h 33"/>
                <a:gd name="T6" fmla="*/ 2147483647 w 27"/>
                <a:gd name="T7" fmla="*/ 2147483647 h 33"/>
                <a:gd name="T8" fmla="*/ 2147483647 w 27"/>
                <a:gd name="T9" fmla="*/ 2147483647 h 33"/>
                <a:gd name="T10" fmla="*/ 2147483647 w 27"/>
                <a:gd name="T11" fmla="*/ 2147483647 h 33"/>
                <a:gd name="T12" fmla="*/ 2147483647 w 27"/>
                <a:gd name="T13" fmla="*/ 2147483647 h 33"/>
                <a:gd name="T14" fmla="*/ 2147483647 w 27"/>
                <a:gd name="T15" fmla="*/ 2147483647 h 33"/>
                <a:gd name="T16" fmla="*/ 2147483647 w 27"/>
                <a:gd name="T17" fmla="*/ 2147483647 h 33"/>
                <a:gd name="T18" fmla="*/ 2147483647 w 27"/>
                <a:gd name="T19" fmla="*/ 2147483647 h 33"/>
                <a:gd name="T20" fmla="*/ 2147483647 w 27"/>
                <a:gd name="T21" fmla="*/ 2147483647 h 33"/>
                <a:gd name="T22" fmla="*/ 2147483647 w 27"/>
                <a:gd name="T23" fmla="*/ 2147483647 h 33"/>
                <a:gd name="T24" fmla="*/ 2147483647 w 27"/>
                <a:gd name="T25" fmla="*/ 2147483647 h 33"/>
                <a:gd name="T26" fmla="*/ 2147483647 w 27"/>
                <a:gd name="T27" fmla="*/ 2147483647 h 33"/>
                <a:gd name="T28" fmla="*/ 2147483647 w 27"/>
                <a:gd name="T29" fmla="*/ 2147483647 h 33"/>
                <a:gd name="T30" fmla="*/ 2147483647 w 27"/>
                <a:gd name="T31" fmla="*/ 2147483647 h 33"/>
                <a:gd name="T32" fmla="*/ 2147483647 w 27"/>
                <a:gd name="T33" fmla="*/ 2147483647 h 33"/>
                <a:gd name="T34" fmla="*/ 2147483647 w 27"/>
                <a:gd name="T35" fmla="*/ 2147483647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0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0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avLst/>
              <a:gdLst>
                <a:gd name="T0" fmla="*/ 2147483647 w 100"/>
                <a:gd name="T1" fmla="*/ 2147483647 h 92"/>
                <a:gd name="T2" fmla="*/ 2147483647 w 100"/>
                <a:gd name="T3" fmla="*/ 2147483647 h 92"/>
                <a:gd name="T4" fmla="*/ 2147483647 w 100"/>
                <a:gd name="T5" fmla="*/ 2147483647 h 92"/>
                <a:gd name="T6" fmla="*/ 2147483647 w 100"/>
                <a:gd name="T7" fmla="*/ 2147483647 h 92"/>
                <a:gd name="T8" fmla="*/ 2147483647 w 100"/>
                <a:gd name="T9" fmla="*/ 2147483647 h 92"/>
                <a:gd name="T10" fmla="*/ 2147483647 w 100"/>
                <a:gd name="T11" fmla="*/ 2147483647 h 92"/>
                <a:gd name="T12" fmla="*/ 2147483647 w 100"/>
                <a:gd name="T13" fmla="*/ 2147483647 h 92"/>
                <a:gd name="T14" fmla="*/ 2147483647 w 100"/>
                <a:gd name="T15" fmla="*/ 2147483647 h 92"/>
                <a:gd name="T16" fmla="*/ 2147483647 w 100"/>
                <a:gd name="T17" fmla="*/ 2147483647 h 92"/>
                <a:gd name="T18" fmla="*/ 2147483647 w 100"/>
                <a:gd name="T19" fmla="*/ 2147483647 h 92"/>
                <a:gd name="T20" fmla="*/ 2147483647 w 100"/>
                <a:gd name="T21" fmla="*/ 2147483647 h 92"/>
                <a:gd name="T22" fmla="*/ 2147483647 w 100"/>
                <a:gd name="T23" fmla="*/ 2147483647 h 92"/>
                <a:gd name="T24" fmla="*/ 2147483647 w 100"/>
                <a:gd name="T25" fmla="*/ 2147483647 h 92"/>
                <a:gd name="T26" fmla="*/ 2147483647 w 100"/>
                <a:gd name="T27" fmla="*/ 2147483647 h 92"/>
                <a:gd name="T28" fmla="*/ 2147483647 w 100"/>
                <a:gd name="T29" fmla="*/ 2147483647 h 92"/>
                <a:gd name="T30" fmla="*/ 2147483647 w 100"/>
                <a:gd name="T31" fmla="*/ 2147483647 h 92"/>
                <a:gd name="T32" fmla="*/ 2147483647 w 100"/>
                <a:gd name="T33" fmla="*/ 2147483647 h 92"/>
                <a:gd name="T34" fmla="*/ 2147483647 w 100"/>
                <a:gd name="T35" fmla="*/ 2147483647 h 92"/>
                <a:gd name="T36" fmla="*/ 2147483647 w 100"/>
                <a:gd name="T37" fmla="*/ 2147483647 h 92"/>
                <a:gd name="T38" fmla="*/ 2147483647 w 100"/>
                <a:gd name="T39" fmla="*/ 2147483647 h 92"/>
                <a:gd name="T40" fmla="*/ 2147483647 w 100"/>
                <a:gd name="T41" fmla="*/ 2147483647 h 92"/>
                <a:gd name="T42" fmla="*/ 2147483647 w 100"/>
                <a:gd name="T43" fmla="*/ 2147483647 h 92"/>
                <a:gd name="T44" fmla="*/ 2147483647 w 100"/>
                <a:gd name="T45" fmla="*/ 2147483647 h 92"/>
                <a:gd name="T46" fmla="*/ 2147483647 w 100"/>
                <a:gd name="T47" fmla="*/ 2147483647 h 92"/>
                <a:gd name="T48" fmla="*/ 2147483647 w 100"/>
                <a:gd name="T49" fmla="*/ 2147483647 h 92"/>
                <a:gd name="T50" fmla="*/ 2147483647 w 100"/>
                <a:gd name="T51" fmla="*/ 2147483647 h 92"/>
                <a:gd name="T52" fmla="*/ 2147483647 w 100"/>
                <a:gd name="T53" fmla="*/ 2147483647 h 92"/>
                <a:gd name="T54" fmla="*/ 2147483647 w 100"/>
                <a:gd name="T55" fmla="*/ 2147483647 h 92"/>
                <a:gd name="T56" fmla="*/ 2147483647 w 100"/>
                <a:gd name="T57" fmla="*/ 2147483647 h 92"/>
                <a:gd name="T58" fmla="*/ 2147483647 w 100"/>
                <a:gd name="T59" fmla="*/ 2147483647 h 92"/>
                <a:gd name="T60" fmla="*/ 2147483647 w 100"/>
                <a:gd name="T61" fmla="*/ 2147483647 h 92"/>
                <a:gd name="T62" fmla="*/ 2147483647 w 100"/>
                <a:gd name="T63" fmla="*/ 2147483647 h 92"/>
                <a:gd name="T64" fmla="*/ 2147483647 w 100"/>
                <a:gd name="T65" fmla="*/ 2147483647 h 92"/>
                <a:gd name="T66" fmla="*/ 2147483647 w 100"/>
                <a:gd name="T67" fmla="*/ 2147483647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0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2147483647 h 50"/>
                <a:gd name="T56" fmla="*/ 2147483647 w 55"/>
                <a:gd name="T57" fmla="*/ 2147483647 h 50"/>
                <a:gd name="T58" fmla="*/ 2147483647 w 55"/>
                <a:gd name="T59" fmla="*/ 2147483647 h 50"/>
                <a:gd name="T60" fmla="*/ 2147483647 w 55"/>
                <a:gd name="T61" fmla="*/ 2147483647 h 50"/>
                <a:gd name="T62" fmla="*/ 2147483647 w 55"/>
                <a:gd name="T63" fmla="*/ 2147483647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avLst/>
              <a:gdLst>
                <a:gd name="T0" fmla="*/ 2147483647 w 53"/>
                <a:gd name="T1" fmla="*/ 2147483647 h 113"/>
                <a:gd name="T2" fmla="*/ 2147483647 w 53"/>
                <a:gd name="T3" fmla="*/ 2147483647 h 113"/>
                <a:gd name="T4" fmla="*/ 2147483647 w 53"/>
                <a:gd name="T5" fmla="*/ 2147483647 h 113"/>
                <a:gd name="T6" fmla="*/ 2147483647 w 53"/>
                <a:gd name="T7" fmla="*/ 2147483647 h 113"/>
                <a:gd name="T8" fmla="*/ 2147483647 w 53"/>
                <a:gd name="T9" fmla="*/ 2147483647 h 113"/>
                <a:gd name="T10" fmla="*/ 2147483647 w 53"/>
                <a:gd name="T11" fmla="*/ 2147483647 h 113"/>
                <a:gd name="T12" fmla="*/ 2147483647 w 53"/>
                <a:gd name="T13" fmla="*/ 2147483647 h 113"/>
                <a:gd name="T14" fmla="*/ 2147483647 w 53"/>
                <a:gd name="T15" fmla="*/ 2147483647 h 113"/>
                <a:gd name="T16" fmla="*/ 2147483647 w 53"/>
                <a:gd name="T17" fmla="*/ 2147483647 h 113"/>
                <a:gd name="T18" fmla="*/ 2147483647 w 53"/>
                <a:gd name="T19" fmla="*/ 2147483647 h 113"/>
                <a:gd name="T20" fmla="*/ 2147483647 w 53"/>
                <a:gd name="T21" fmla="*/ 2147483647 h 113"/>
                <a:gd name="T22" fmla="*/ 2147483647 w 53"/>
                <a:gd name="T23" fmla="*/ 2147483647 h 113"/>
                <a:gd name="T24" fmla="*/ 2147483647 w 53"/>
                <a:gd name="T25" fmla="*/ 2147483647 h 113"/>
                <a:gd name="T26" fmla="*/ 2147483647 w 53"/>
                <a:gd name="T27" fmla="*/ 2147483647 h 113"/>
                <a:gd name="T28" fmla="*/ 2147483647 w 53"/>
                <a:gd name="T29" fmla="*/ 2147483647 h 113"/>
                <a:gd name="T30" fmla="*/ 2147483647 w 53"/>
                <a:gd name="T31" fmla="*/ 2147483647 h 113"/>
                <a:gd name="T32" fmla="*/ 2147483647 w 53"/>
                <a:gd name="T33" fmla="*/ 2147483647 h 113"/>
                <a:gd name="T34" fmla="*/ 2147483647 w 53"/>
                <a:gd name="T35" fmla="*/ 2147483647 h 113"/>
                <a:gd name="T36" fmla="*/ 2147483647 w 53"/>
                <a:gd name="T37" fmla="*/ 2147483647 h 113"/>
                <a:gd name="T38" fmla="*/ 2147483647 w 53"/>
                <a:gd name="T39" fmla="*/ 2147483647 h 113"/>
                <a:gd name="T40" fmla="*/ 2147483647 w 53"/>
                <a:gd name="T41" fmla="*/ 2147483647 h 113"/>
                <a:gd name="T42" fmla="*/ 2147483647 w 53"/>
                <a:gd name="T43" fmla="*/ 2147483647 h 113"/>
                <a:gd name="T44" fmla="*/ 2147483647 w 53"/>
                <a:gd name="T45" fmla="*/ 2147483647 h 113"/>
                <a:gd name="T46" fmla="*/ 2147483647 w 53"/>
                <a:gd name="T47" fmla="*/ 2147483647 h 113"/>
                <a:gd name="T48" fmla="*/ 2147483647 w 53"/>
                <a:gd name="T49" fmla="*/ 2147483647 h 113"/>
                <a:gd name="T50" fmla="*/ 2147483647 w 53"/>
                <a:gd name="T51" fmla="*/ 2147483647 h 113"/>
                <a:gd name="T52" fmla="*/ 2147483647 w 53"/>
                <a:gd name="T53" fmla="*/ 2147483647 h 113"/>
                <a:gd name="T54" fmla="*/ 2147483647 w 53"/>
                <a:gd name="T55" fmla="*/ 2147483647 h 113"/>
                <a:gd name="T56" fmla="*/ 2147483647 w 53"/>
                <a:gd name="T57" fmla="*/ 2147483647 h 113"/>
                <a:gd name="T58" fmla="*/ 2147483647 w 53"/>
                <a:gd name="T59" fmla="*/ 0 h 113"/>
                <a:gd name="T60" fmla="*/ 2147483647 w 53"/>
                <a:gd name="T61" fmla="*/ 2147483647 h 113"/>
                <a:gd name="T62" fmla="*/ 2147483647 w 53"/>
                <a:gd name="T63" fmla="*/ 2147483647 h 113"/>
                <a:gd name="T64" fmla="*/ 2147483647 w 53"/>
                <a:gd name="T65" fmla="*/ 2147483647 h 113"/>
                <a:gd name="T66" fmla="*/ 2147483647 w 53"/>
                <a:gd name="T67" fmla="*/ 214748364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avLst/>
              <a:gdLst>
                <a:gd name="T0" fmla="*/ 2147483647 w 57"/>
                <a:gd name="T1" fmla="*/ 2147483647 h 64"/>
                <a:gd name="T2" fmla="*/ 2147483647 w 57"/>
                <a:gd name="T3" fmla="*/ 2147483647 h 64"/>
                <a:gd name="T4" fmla="*/ 2147483647 w 57"/>
                <a:gd name="T5" fmla="*/ 2147483647 h 64"/>
                <a:gd name="T6" fmla="*/ 2147483647 w 57"/>
                <a:gd name="T7" fmla="*/ 2147483647 h 64"/>
                <a:gd name="T8" fmla="*/ 2147483647 w 57"/>
                <a:gd name="T9" fmla="*/ 2147483647 h 64"/>
                <a:gd name="T10" fmla="*/ 2147483647 w 57"/>
                <a:gd name="T11" fmla="*/ 2147483647 h 64"/>
                <a:gd name="T12" fmla="*/ 2147483647 w 57"/>
                <a:gd name="T13" fmla="*/ 2147483647 h 64"/>
                <a:gd name="T14" fmla="*/ 2147483647 w 57"/>
                <a:gd name="T15" fmla="*/ 2147483647 h 64"/>
                <a:gd name="T16" fmla="*/ 2147483647 w 57"/>
                <a:gd name="T17" fmla="*/ 2147483647 h 64"/>
                <a:gd name="T18" fmla="*/ 2147483647 w 57"/>
                <a:gd name="T19" fmla="*/ 2147483647 h 64"/>
                <a:gd name="T20" fmla="*/ 2147483647 w 57"/>
                <a:gd name="T21" fmla="*/ 2147483647 h 64"/>
                <a:gd name="T22" fmla="*/ 2147483647 w 57"/>
                <a:gd name="T23" fmla="*/ 2147483647 h 64"/>
                <a:gd name="T24" fmla="*/ 2147483647 w 57"/>
                <a:gd name="T25" fmla="*/ 2147483647 h 64"/>
                <a:gd name="T26" fmla="*/ 2147483647 w 57"/>
                <a:gd name="T27" fmla="*/ 2147483647 h 64"/>
                <a:gd name="T28" fmla="*/ 2147483647 w 57"/>
                <a:gd name="T29" fmla="*/ 2147483647 h 64"/>
                <a:gd name="T30" fmla="*/ 2147483647 w 57"/>
                <a:gd name="T31" fmla="*/ 2147483647 h 64"/>
                <a:gd name="T32" fmla="*/ 2147483647 w 57"/>
                <a:gd name="T33" fmla="*/ 2147483647 h 64"/>
                <a:gd name="T34" fmla="*/ 2147483647 w 57"/>
                <a:gd name="T35" fmla="*/ 2147483647 h 64"/>
                <a:gd name="T36" fmla="*/ 2147483647 w 57"/>
                <a:gd name="T37" fmla="*/ 2147483647 h 64"/>
                <a:gd name="T38" fmla="*/ 2147483647 w 57"/>
                <a:gd name="T39" fmla="*/ 2147483647 h 64"/>
                <a:gd name="T40" fmla="*/ 2147483647 w 57"/>
                <a:gd name="T41" fmla="*/ 2147483647 h 64"/>
                <a:gd name="T42" fmla="*/ 2147483647 w 57"/>
                <a:gd name="T43" fmla="*/ 2147483647 h 64"/>
                <a:gd name="T44" fmla="*/ 2147483647 w 57"/>
                <a:gd name="T45" fmla="*/ 2147483647 h 64"/>
                <a:gd name="T46" fmla="*/ 2147483647 w 57"/>
                <a:gd name="T47" fmla="*/ 2147483647 h 64"/>
                <a:gd name="T48" fmla="*/ 2147483647 w 57"/>
                <a:gd name="T49" fmla="*/ 2147483647 h 64"/>
                <a:gd name="T50" fmla="*/ 2147483647 w 57"/>
                <a:gd name="T51" fmla="*/ 2147483647 h 64"/>
                <a:gd name="T52" fmla="*/ 2147483647 w 57"/>
                <a:gd name="T53" fmla="*/ 2147483647 h 64"/>
                <a:gd name="T54" fmla="*/ 2147483647 w 57"/>
                <a:gd name="T55" fmla="*/ 2147483647 h 64"/>
                <a:gd name="T56" fmla="*/ 2147483647 w 57"/>
                <a:gd name="T57" fmla="*/ 2147483647 h 64"/>
                <a:gd name="T58" fmla="*/ 2147483647 w 57"/>
                <a:gd name="T59" fmla="*/ 2147483647 h 64"/>
                <a:gd name="T60" fmla="*/ 2147483647 w 57"/>
                <a:gd name="T61" fmla="*/ 2147483647 h 64"/>
                <a:gd name="T62" fmla="*/ 2147483647 w 57"/>
                <a:gd name="T63" fmla="*/ 2147483647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0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avLst/>
              <a:gdLst>
                <a:gd name="T0" fmla="*/ 2147483647 w 17"/>
                <a:gd name="T1" fmla="*/ 2147483647 h 25"/>
                <a:gd name="T2" fmla="*/ 2147483647 w 17"/>
                <a:gd name="T3" fmla="*/ 2147483647 h 25"/>
                <a:gd name="T4" fmla="*/ 2147483647 w 17"/>
                <a:gd name="T5" fmla="*/ 2147483647 h 25"/>
                <a:gd name="T6" fmla="*/ 2147483647 w 17"/>
                <a:gd name="T7" fmla="*/ 2147483647 h 25"/>
                <a:gd name="T8" fmla="*/ 2147483647 w 17"/>
                <a:gd name="T9" fmla="*/ 2147483647 h 25"/>
                <a:gd name="T10" fmla="*/ 2147483647 w 17"/>
                <a:gd name="T11" fmla="*/ 2147483647 h 25"/>
                <a:gd name="T12" fmla="*/ 2147483647 w 17"/>
                <a:gd name="T13" fmla="*/ 2147483647 h 25"/>
                <a:gd name="T14" fmla="*/ 2147483647 w 17"/>
                <a:gd name="T15" fmla="*/ 2147483647 h 25"/>
                <a:gd name="T16" fmla="*/ 2147483647 w 17"/>
                <a:gd name="T17" fmla="*/ 2147483647 h 25"/>
                <a:gd name="T18" fmla="*/ 2147483647 w 17"/>
                <a:gd name="T19" fmla="*/ 2147483647 h 25"/>
                <a:gd name="T20" fmla="*/ 2147483647 w 17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1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avLst/>
              <a:gdLst>
                <a:gd name="T0" fmla="*/ 2147483647 w 52"/>
                <a:gd name="T1" fmla="*/ 2147483647 h 43"/>
                <a:gd name="T2" fmla="*/ 2147483647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2147483647 h 43"/>
                <a:gd name="T8" fmla="*/ 2147483647 w 52"/>
                <a:gd name="T9" fmla="*/ 2147483647 h 43"/>
                <a:gd name="T10" fmla="*/ 2147483647 w 52"/>
                <a:gd name="T11" fmla="*/ 2147483647 h 43"/>
                <a:gd name="T12" fmla="*/ 2147483647 w 52"/>
                <a:gd name="T13" fmla="*/ 2147483647 h 43"/>
                <a:gd name="T14" fmla="*/ 2147483647 w 52"/>
                <a:gd name="T15" fmla="*/ 2147483647 h 43"/>
                <a:gd name="T16" fmla="*/ 0 w 52"/>
                <a:gd name="T17" fmla="*/ 2147483647 h 43"/>
                <a:gd name="T18" fmla="*/ 2147483647 w 52"/>
                <a:gd name="T19" fmla="*/ 2147483647 h 43"/>
                <a:gd name="T20" fmla="*/ 2147483647 w 52"/>
                <a:gd name="T21" fmla="*/ 2147483647 h 43"/>
                <a:gd name="T22" fmla="*/ 2147483647 w 52"/>
                <a:gd name="T23" fmla="*/ 2147483647 h 43"/>
                <a:gd name="T24" fmla="*/ 2147483647 w 52"/>
                <a:gd name="T25" fmla="*/ 2147483647 h 43"/>
                <a:gd name="T26" fmla="*/ 2147483647 w 52"/>
                <a:gd name="T27" fmla="*/ 2147483647 h 43"/>
                <a:gd name="T28" fmla="*/ 2147483647 w 52"/>
                <a:gd name="T29" fmla="*/ 2147483647 h 43"/>
                <a:gd name="T30" fmla="*/ 2147483647 w 52"/>
                <a:gd name="T31" fmla="*/ 2147483647 h 43"/>
                <a:gd name="T32" fmla="*/ 2147483647 w 52"/>
                <a:gd name="T33" fmla="*/ 2147483647 h 43"/>
                <a:gd name="T34" fmla="*/ 2147483647 w 52"/>
                <a:gd name="T35" fmla="*/ 2147483647 h 43"/>
                <a:gd name="T36" fmla="*/ 2147483647 w 52"/>
                <a:gd name="T37" fmla="*/ 2147483647 h 43"/>
                <a:gd name="T38" fmla="*/ 2147483647 w 52"/>
                <a:gd name="T39" fmla="*/ 2147483647 h 43"/>
                <a:gd name="T40" fmla="*/ 2147483647 w 52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2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0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3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4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5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6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avLst/>
              <a:gdLst>
                <a:gd name="T0" fmla="*/ 2147483647 w 24"/>
                <a:gd name="T1" fmla="*/ 2147483647 h 29"/>
                <a:gd name="T2" fmla="*/ 2147483647 w 24"/>
                <a:gd name="T3" fmla="*/ 2147483647 h 29"/>
                <a:gd name="T4" fmla="*/ 2147483647 w 24"/>
                <a:gd name="T5" fmla="*/ 2147483647 h 29"/>
                <a:gd name="T6" fmla="*/ 2147483647 w 24"/>
                <a:gd name="T7" fmla="*/ 2147483647 h 29"/>
                <a:gd name="T8" fmla="*/ 2147483647 w 24"/>
                <a:gd name="T9" fmla="*/ 2147483647 h 29"/>
                <a:gd name="T10" fmla="*/ 2147483647 w 24"/>
                <a:gd name="T11" fmla="*/ 2147483647 h 29"/>
                <a:gd name="T12" fmla="*/ 2147483647 w 24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7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avLst/>
              <a:gdLst>
                <a:gd name="T0" fmla="*/ 2147483647 w 257"/>
                <a:gd name="T1" fmla="*/ 2147483647 h 118"/>
                <a:gd name="T2" fmla="*/ 2147483647 w 257"/>
                <a:gd name="T3" fmla="*/ 2147483647 h 118"/>
                <a:gd name="T4" fmla="*/ 2147483647 w 257"/>
                <a:gd name="T5" fmla="*/ 2147483647 h 118"/>
                <a:gd name="T6" fmla="*/ 2147483647 w 257"/>
                <a:gd name="T7" fmla="*/ 2147483647 h 118"/>
                <a:gd name="T8" fmla="*/ 2147483647 w 257"/>
                <a:gd name="T9" fmla="*/ 2147483647 h 118"/>
                <a:gd name="T10" fmla="*/ 2147483647 w 257"/>
                <a:gd name="T11" fmla="*/ 2147483647 h 118"/>
                <a:gd name="T12" fmla="*/ 2147483647 w 257"/>
                <a:gd name="T13" fmla="*/ 2147483647 h 118"/>
                <a:gd name="T14" fmla="*/ 2147483647 w 257"/>
                <a:gd name="T15" fmla="*/ 2147483647 h 118"/>
                <a:gd name="T16" fmla="*/ 2147483647 w 257"/>
                <a:gd name="T17" fmla="*/ 2147483647 h 118"/>
                <a:gd name="T18" fmla="*/ 2147483647 w 257"/>
                <a:gd name="T19" fmla="*/ 2147483647 h 118"/>
                <a:gd name="T20" fmla="*/ 2147483647 w 257"/>
                <a:gd name="T21" fmla="*/ 2147483647 h 118"/>
                <a:gd name="T22" fmla="*/ 2147483647 w 257"/>
                <a:gd name="T23" fmla="*/ 2147483647 h 118"/>
                <a:gd name="T24" fmla="*/ 2147483647 w 257"/>
                <a:gd name="T25" fmla="*/ 2147483647 h 118"/>
                <a:gd name="T26" fmla="*/ 2147483647 w 257"/>
                <a:gd name="T27" fmla="*/ 2147483647 h 118"/>
                <a:gd name="T28" fmla="*/ 2147483647 w 257"/>
                <a:gd name="T29" fmla="*/ 2147483647 h 118"/>
                <a:gd name="T30" fmla="*/ 2147483647 w 257"/>
                <a:gd name="T31" fmla="*/ 2147483647 h 118"/>
                <a:gd name="T32" fmla="*/ 2147483647 w 257"/>
                <a:gd name="T33" fmla="*/ 2147483647 h 118"/>
                <a:gd name="T34" fmla="*/ 2147483647 w 257"/>
                <a:gd name="T35" fmla="*/ 2147483647 h 118"/>
                <a:gd name="T36" fmla="*/ 2147483647 w 257"/>
                <a:gd name="T37" fmla="*/ 2147483647 h 118"/>
                <a:gd name="T38" fmla="*/ 2147483647 w 257"/>
                <a:gd name="T39" fmla="*/ 2147483647 h 118"/>
                <a:gd name="T40" fmla="*/ 2147483647 w 257"/>
                <a:gd name="T41" fmla="*/ 2147483647 h 118"/>
                <a:gd name="T42" fmla="*/ 2147483647 w 257"/>
                <a:gd name="T43" fmla="*/ 2147483647 h 118"/>
                <a:gd name="T44" fmla="*/ 2147483647 w 257"/>
                <a:gd name="T45" fmla="*/ 2147483647 h 118"/>
                <a:gd name="T46" fmla="*/ 2147483647 w 257"/>
                <a:gd name="T47" fmla="*/ 2147483647 h 118"/>
                <a:gd name="T48" fmla="*/ 2147483647 w 257"/>
                <a:gd name="T49" fmla="*/ 2147483647 h 118"/>
                <a:gd name="T50" fmla="*/ 2147483647 w 257"/>
                <a:gd name="T51" fmla="*/ 2147483647 h 118"/>
                <a:gd name="T52" fmla="*/ 2147483647 w 257"/>
                <a:gd name="T53" fmla="*/ 2147483647 h 118"/>
                <a:gd name="T54" fmla="*/ 2147483647 w 257"/>
                <a:gd name="T55" fmla="*/ 2147483647 h 118"/>
                <a:gd name="T56" fmla="*/ 2147483647 w 257"/>
                <a:gd name="T57" fmla="*/ 2147483647 h 118"/>
                <a:gd name="T58" fmla="*/ 2147483647 w 257"/>
                <a:gd name="T59" fmla="*/ 2147483647 h 118"/>
                <a:gd name="T60" fmla="*/ 2147483647 w 257"/>
                <a:gd name="T61" fmla="*/ 2147483647 h 118"/>
                <a:gd name="T62" fmla="*/ 2147483647 w 257"/>
                <a:gd name="T63" fmla="*/ 2147483647 h 118"/>
                <a:gd name="T64" fmla="*/ 2147483647 w 257"/>
                <a:gd name="T65" fmla="*/ 2147483647 h 118"/>
                <a:gd name="T66" fmla="*/ 2147483647 w 257"/>
                <a:gd name="T67" fmla="*/ 2147483647 h 118"/>
                <a:gd name="T68" fmla="*/ 2147483647 w 257"/>
                <a:gd name="T69" fmla="*/ 2147483647 h 118"/>
                <a:gd name="T70" fmla="*/ 2147483647 w 257"/>
                <a:gd name="T71" fmla="*/ 2147483647 h 118"/>
                <a:gd name="T72" fmla="*/ 2147483647 w 257"/>
                <a:gd name="T73" fmla="*/ 2147483647 h 118"/>
                <a:gd name="T74" fmla="*/ 2147483647 w 257"/>
                <a:gd name="T75" fmla="*/ 2147483647 h 118"/>
                <a:gd name="T76" fmla="*/ 2147483647 w 257"/>
                <a:gd name="T77" fmla="*/ 2147483647 h 118"/>
                <a:gd name="T78" fmla="*/ 2147483647 w 257"/>
                <a:gd name="T79" fmla="*/ 2147483647 h 118"/>
                <a:gd name="T80" fmla="*/ 2147483647 w 257"/>
                <a:gd name="T81" fmla="*/ 2147483647 h 118"/>
                <a:gd name="T82" fmla="*/ 2147483647 w 257"/>
                <a:gd name="T83" fmla="*/ 2147483647 h 118"/>
                <a:gd name="T84" fmla="*/ 2147483647 w 257"/>
                <a:gd name="T85" fmla="*/ 2147483647 h 118"/>
                <a:gd name="T86" fmla="*/ 2147483647 w 257"/>
                <a:gd name="T87" fmla="*/ 2147483647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8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2147483647 w 38"/>
                <a:gd name="T11" fmla="*/ 2147483647 h 14"/>
                <a:gd name="T12" fmla="*/ 2147483647 w 38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9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0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avLst/>
              <a:gdLst>
                <a:gd name="T0" fmla="*/ 2147483647 w 45"/>
                <a:gd name="T1" fmla="*/ 2147483647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1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2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3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4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5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avLst/>
              <a:gdLst>
                <a:gd name="T0" fmla="*/ 2147483647 w 494"/>
                <a:gd name="T1" fmla="*/ 2147483647 h 385"/>
                <a:gd name="T2" fmla="*/ 2147483647 w 494"/>
                <a:gd name="T3" fmla="*/ 2147483647 h 385"/>
                <a:gd name="T4" fmla="*/ 2147483647 w 494"/>
                <a:gd name="T5" fmla="*/ 2147483647 h 385"/>
                <a:gd name="T6" fmla="*/ 2147483647 w 494"/>
                <a:gd name="T7" fmla="*/ 2147483647 h 385"/>
                <a:gd name="T8" fmla="*/ 2147483647 w 494"/>
                <a:gd name="T9" fmla="*/ 2147483647 h 385"/>
                <a:gd name="T10" fmla="*/ 2147483647 w 494"/>
                <a:gd name="T11" fmla="*/ 2147483647 h 385"/>
                <a:gd name="T12" fmla="*/ 2147483647 w 494"/>
                <a:gd name="T13" fmla="*/ 2147483647 h 385"/>
                <a:gd name="T14" fmla="*/ 2147483647 w 494"/>
                <a:gd name="T15" fmla="*/ 2147483647 h 385"/>
                <a:gd name="T16" fmla="*/ 2147483647 w 494"/>
                <a:gd name="T17" fmla="*/ 2147483647 h 385"/>
                <a:gd name="T18" fmla="*/ 2147483647 w 494"/>
                <a:gd name="T19" fmla="*/ 2147483647 h 385"/>
                <a:gd name="T20" fmla="*/ 2147483647 w 494"/>
                <a:gd name="T21" fmla="*/ 2147483647 h 385"/>
                <a:gd name="T22" fmla="*/ 2147483647 w 494"/>
                <a:gd name="T23" fmla="*/ 2147483647 h 385"/>
                <a:gd name="T24" fmla="*/ 2147483647 w 494"/>
                <a:gd name="T25" fmla="*/ 2147483647 h 385"/>
                <a:gd name="T26" fmla="*/ 2147483647 w 494"/>
                <a:gd name="T27" fmla="*/ 2147483647 h 385"/>
                <a:gd name="T28" fmla="*/ 2147483647 w 494"/>
                <a:gd name="T29" fmla="*/ 2147483647 h 385"/>
                <a:gd name="T30" fmla="*/ 2147483647 w 494"/>
                <a:gd name="T31" fmla="*/ 2147483647 h 385"/>
                <a:gd name="T32" fmla="*/ 2147483647 w 494"/>
                <a:gd name="T33" fmla="*/ 2147483647 h 385"/>
                <a:gd name="T34" fmla="*/ 2147483647 w 494"/>
                <a:gd name="T35" fmla="*/ 2147483647 h 385"/>
                <a:gd name="T36" fmla="*/ 2147483647 w 494"/>
                <a:gd name="T37" fmla="*/ 2147483647 h 385"/>
                <a:gd name="T38" fmla="*/ 2147483647 w 494"/>
                <a:gd name="T39" fmla="*/ 2147483647 h 385"/>
                <a:gd name="T40" fmla="*/ 2147483647 w 494"/>
                <a:gd name="T41" fmla="*/ 2147483647 h 385"/>
                <a:gd name="T42" fmla="*/ 2147483647 w 494"/>
                <a:gd name="T43" fmla="*/ 2147483647 h 385"/>
                <a:gd name="T44" fmla="*/ 2147483647 w 494"/>
                <a:gd name="T45" fmla="*/ 2147483647 h 385"/>
                <a:gd name="T46" fmla="*/ 2147483647 w 494"/>
                <a:gd name="T47" fmla="*/ 2147483647 h 385"/>
                <a:gd name="T48" fmla="*/ 2147483647 w 494"/>
                <a:gd name="T49" fmla="*/ 2147483647 h 385"/>
                <a:gd name="T50" fmla="*/ 2147483647 w 494"/>
                <a:gd name="T51" fmla="*/ 2147483647 h 385"/>
                <a:gd name="T52" fmla="*/ 2147483647 w 494"/>
                <a:gd name="T53" fmla="*/ 2147483647 h 385"/>
                <a:gd name="T54" fmla="*/ 2147483647 w 494"/>
                <a:gd name="T55" fmla="*/ 2147483647 h 385"/>
                <a:gd name="T56" fmla="*/ 2147483647 w 494"/>
                <a:gd name="T57" fmla="*/ 2147483647 h 385"/>
                <a:gd name="T58" fmla="*/ 2147483647 w 494"/>
                <a:gd name="T59" fmla="*/ 2147483647 h 385"/>
                <a:gd name="T60" fmla="*/ 2147483647 w 494"/>
                <a:gd name="T61" fmla="*/ 2147483647 h 385"/>
                <a:gd name="T62" fmla="*/ 2147483647 w 494"/>
                <a:gd name="T63" fmla="*/ 2147483647 h 385"/>
                <a:gd name="T64" fmla="*/ 2147483647 w 494"/>
                <a:gd name="T65" fmla="*/ 2147483647 h 385"/>
                <a:gd name="T66" fmla="*/ 2147483647 w 494"/>
                <a:gd name="T67" fmla="*/ 2147483647 h 385"/>
                <a:gd name="T68" fmla="*/ 2147483647 w 494"/>
                <a:gd name="T69" fmla="*/ 2147483647 h 385"/>
                <a:gd name="T70" fmla="*/ 2147483647 w 494"/>
                <a:gd name="T71" fmla="*/ 2147483647 h 385"/>
                <a:gd name="T72" fmla="*/ 2147483647 w 494"/>
                <a:gd name="T73" fmla="*/ 2147483647 h 385"/>
                <a:gd name="T74" fmla="*/ 2147483647 w 494"/>
                <a:gd name="T75" fmla="*/ 2147483647 h 385"/>
                <a:gd name="T76" fmla="*/ 2147483647 w 494"/>
                <a:gd name="T77" fmla="*/ 2147483647 h 385"/>
                <a:gd name="T78" fmla="*/ 2147483647 w 494"/>
                <a:gd name="T79" fmla="*/ 2147483647 h 385"/>
                <a:gd name="T80" fmla="*/ 2147483647 w 494"/>
                <a:gd name="T81" fmla="*/ 2147483647 h 385"/>
                <a:gd name="T82" fmla="*/ 2147483647 w 494"/>
                <a:gd name="T83" fmla="*/ 2147483647 h 385"/>
                <a:gd name="T84" fmla="*/ 2147483647 w 494"/>
                <a:gd name="T85" fmla="*/ 2147483647 h 385"/>
                <a:gd name="T86" fmla="*/ 2147483647 w 494"/>
                <a:gd name="T87" fmla="*/ 2147483647 h 385"/>
                <a:gd name="T88" fmla="*/ 2147483647 w 494"/>
                <a:gd name="T89" fmla="*/ 2147483647 h 385"/>
                <a:gd name="T90" fmla="*/ 2147483647 w 494"/>
                <a:gd name="T91" fmla="*/ 2147483647 h 385"/>
                <a:gd name="T92" fmla="*/ 2147483647 w 494"/>
                <a:gd name="T93" fmla="*/ 2147483647 h 385"/>
                <a:gd name="T94" fmla="*/ 2147483647 w 494"/>
                <a:gd name="T95" fmla="*/ 2147483647 h 385"/>
                <a:gd name="T96" fmla="*/ 2147483647 w 494"/>
                <a:gd name="T97" fmla="*/ 2147483647 h 385"/>
                <a:gd name="T98" fmla="*/ 2147483647 w 494"/>
                <a:gd name="T99" fmla="*/ 2147483647 h 385"/>
                <a:gd name="T100" fmla="*/ 2147483647 w 494"/>
                <a:gd name="T101" fmla="*/ 2147483647 h 385"/>
                <a:gd name="T102" fmla="*/ 2147483647 w 494"/>
                <a:gd name="T103" fmla="*/ 2147483647 h 385"/>
                <a:gd name="T104" fmla="*/ 2147483647 w 494"/>
                <a:gd name="T105" fmla="*/ 2147483647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6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avLst/>
              <a:gdLst>
                <a:gd name="T0" fmla="*/ 2147483647 w 53"/>
                <a:gd name="T1" fmla="*/ 2147483647 h 55"/>
                <a:gd name="T2" fmla="*/ 2147483647 w 53"/>
                <a:gd name="T3" fmla="*/ 2147483647 h 55"/>
                <a:gd name="T4" fmla="*/ 2147483647 w 53"/>
                <a:gd name="T5" fmla="*/ 2147483647 h 55"/>
                <a:gd name="T6" fmla="*/ 2147483647 w 53"/>
                <a:gd name="T7" fmla="*/ 2147483647 h 55"/>
                <a:gd name="T8" fmla="*/ 2147483647 w 53"/>
                <a:gd name="T9" fmla="*/ 2147483647 h 55"/>
                <a:gd name="T10" fmla="*/ 2147483647 w 53"/>
                <a:gd name="T11" fmla="*/ 2147483647 h 55"/>
                <a:gd name="T12" fmla="*/ 2147483647 w 53"/>
                <a:gd name="T13" fmla="*/ 2147483647 h 55"/>
                <a:gd name="T14" fmla="*/ 2147483647 w 53"/>
                <a:gd name="T15" fmla="*/ 2147483647 h 55"/>
                <a:gd name="T16" fmla="*/ 2147483647 w 53"/>
                <a:gd name="T17" fmla="*/ 2147483647 h 55"/>
                <a:gd name="T18" fmla="*/ 2147483647 w 53"/>
                <a:gd name="T19" fmla="*/ 2147483647 h 55"/>
                <a:gd name="T20" fmla="*/ 2147483647 w 53"/>
                <a:gd name="T21" fmla="*/ 2147483647 h 55"/>
                <a:gd name="T22" fmla="*/ 2147483647 w 53"/>
                <a:gd name="T23" fmla="*/ 2147483647 h 55"/>
                <a:gd name="T24" fmla="*/ 2147483647 w 53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7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avLst/>
              <a:gdLst>
                <a:gd name="T0" fmla="*/ 2147483647 w 67"/>
                <a:gd name="T1" fmla="*/ 2147483647 h 120"/>
                <a:gd name="T2" fmla="*/ 2147483647 w 67"/>
                <a:gd name="T3" fmla="*/ 2147483647 h 120"/>
                <a:gd name="T4" fmla="*/ 2147483647 w 67"/>
                <a:gd name="T5" fmla="*/ 2147483647 h 120"/>
                <a:gd name="T6" fmla="*/ 2147483647 w 67"/>
                <a:gd name="T7" fmla="*/ 2147483647 h 120"/>
                <a:gd name="T8" fmla="*/ 2147483647 w 67"/>
                <a:gd name="T9" fmla="*/ 2147483647 h 120"/>
                <a:gd name="T10" fmla="*/ 2147483647 w 67"/>
                <a:gd name="T11" fmla="*/ 2147483647 h 120"/>
                <a:gd name="T12" fmla="*/ 2147483647 w 67"/>
                <a:gd name="T13" fmla="*/ 2147483647 h 120"/>
                <a:gd name="T14" fmla="*/ 2147483647 w 67"/>
                <a:gd name="T15" fmla="*/ 2147483647 h 120"/>
                <a:gd name="T16" fmla="*/ 2147483647 w 67"/>
                <a:gd name="T17" fmla="*/ 2147483647 h 120"/>
                <a:gd name="T18" fmla="*/ 2147483647 w 67"/>
                <a:gd name="T19" fmla="*/ 2147483647 h 120"/>
                <a:gd name="T20" fmla="*/ 2147483647 w 67"/>
                <a:gd name="T21" fmla="*/ 2147483647 h 120"/>
                <a:gd name="T22" fmla="*/ 2147483647 w 67"/>
                <a:gd name="T23" fmla="*/ 2147483647 h 120"/>
                <a:gd name="T24" fmla="*/ 2147483647 w 67"/>
                <a:gd name="T25" fmla="*/ 2147483647 h 120"/>
                <a:gd name="T26" fmla="*/ 2147483647 w 67"/>
                <a:gd name="T27" fmla="*/ 2147483647 h 120"/>
                <a:gd name="T28" fmla="*/ 2147483647 w 67"/>
                <a:gd name="T29" fmla="*/ 2147483647 h 120"/>
                <a:gd name="T30" fmla="*/ 2147483647 w 67"/>
                <a:gd name="T31" fmla="*/ 2147483647 h 120"/>
                <a:gd name="T32" fmla="*/ 2147483647 w 67"/>
                <a:gd name="T33" fmla="*/ 2147483647 h 120"/>
                <a:gd name="T34" fmla="*/ 2147483647 w 67"/>
                <a:gd name="T35" fmla="*/ 2147483647 h 120"/>
                <a:gd name="T36" fmla="*/ 2147483647 w 67"/>
                <a:gd name="T37" fmla="*/ 2147483647 h 120"/>
                <a:gd name="T38" fmla="*/ 2147483647 w 67"/>
                <a:gd name="T39" fmla="*/ 2147483647 h 120"/>
                <a:gd name="T40" fmla="*/ 2147483647 w 67"/>
                <a:gd name="T41" fmla="*/ 2147483647 h 120"/>
                <a:gd name="T42" fmla="*/ 2147483647 w 67"/>
                <a:gd name="T43" fmla="*/ 2147483647 h 120"/>
                <a:gd name="T44" fmla="*/ 2147483647 w 67"/>
                <a:gd name="T45" fmla="*/ 2147483647 h 120"/>
                <a:gd name="T46" fmla="*/ 2147483647 w 67"/>
                <a:gd name="T47" fmla="*/ 2147483647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8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avLst/>
              <a:gdLst>
                <a:gd name="T0" fmla="*/ 2147483647 w 93"/>
                <a:gd name="T1" fmla="*/ 2147483647 h 124"/>
                <a:gd name="T2" fmla="*/ 2147483647 w 93"/>
                <a:gd name="T3" fmla="*/ 2147483647 h 124"/>
                <a:gd name="T4" fmla="*/ 2147483647 w 93"/>
                <a:gd name="T5" fmla="*/ 2147483647 h 124"/>
                <a:gd name="T6" fmla="*/ 2147483647 w 93"/>
                <a:gd name="T7" fmla="*/ 2147483647 h 124"/>
                <a:gd name="T8" fmla="*/ 2147483647 w 93"/>
                <a:gd name="T9" fmla="*/ 2147483647 h 124"/>
                <a:gd name="T10" fmla="*/ 2147483647 w 93"/>
                <a:gd name="T11" fmla="*/ 2147483647 h 124"/>
                <a:gd name="T12" fmla="*/ 2147483647 w 93"/>
                <a:gd name="T13" fmla="*/ 2147483647 h 124"/>
                <a:gd name="T14" fmla="*/ 2147483647 w 93"/>
                <a:gd name="T15" fmla="*/ 2147483647 h 124"/>
                <a:gd name="T16" fmla="*/ 2147483647 w 93"/>
                <a:gd name="T17" fmla="*/ 2147483647 h 124"/>
                <a:gd name="T18" fmla="*/ 2147483647 w 93"/>
                <a:gd name="T19" fmla="*/ 2147483647 h 124"/>
                <a:gd name="T20" fmla="*/ 2147483647 w 93"/>
                <a:gd name="T21" fmla="*/ 2147483647 h 124"/>
                <a:gd name="T22" fmla="*/ 2147483647 w 93"/>
                <a:gd name="T23" fmla="*/ 2147483647 h 124"/>
                <a:gd name="T24" fmla="*/ 2147483647 w 93"/>
                <a:gd name="T25" fmla="*/ 2147483647 h 124"/>
                <a:gd name="T26" fmla="*/ 2147483647 w 93"/>
                <a:gd name="T27" fmla="*/ 2147483647 h 124"/>
                <a:gd name="T28" fmla="*/ 2147483647 w 93"/>
                <a:gd name="T29" fmla="*/ 2147483647 h 124"/>
                <a:gd name="T30" fmla="*/ 2147483647 w 93"/>
                <a:gd name="T31" fmla="*/ 2147483647 h 124"/>
                <a:gd name="T32" fmla="*/ 2147483647 w 93"/>
                <a:gd name="T33" fmla="*/ 2147483647 h 124"/>
                <a:gd name="T34" fmla="*/ 2147483647 w 93"/>
                <a:gd name="T35" fmla="*/ 2147483647 h 124"/>
                <a:gd name="T36" fmla="*/ 2147483647 w 93"/>
                <a:gd name="T37" fmla="*/ 2147483647 h 124"/>
                <a:gd name="T38" fmla="*/ 2147483647 w 93"/>
                <a:gd name="T39" fmla="*/ 2147483647 h 124"/>
                <a:gd name="T40" fmla="*/ 2147483647 w 93"/>
                <a:gd name="T41" fmla="*/ 2147483647 h 124"/>
                <a:gd name="T42" fmla="*/ 2147483647 w 93"/>
                <a:gd name="T43" fmla="*/ 2147483647 h 124"/>
                <a:gd name="T44" fmla="*/ 2147483647 w 93"/>
                <a:gd name="T45" fmla="*/ 2147483647 h 124"/>
                <a:gd name="T46" fmla="*/ 2147483647 w 93"/>
                <a:gd name="T47" fmla="*/ 2147483647 h 124"/>
                <a:gd name="T48" fmla="*/ 2147483647 w 93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9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avLst/>
              <a:gdLst>
                <a:gd name="T0" fmla="*/ 2147483647 w 1115"/>
                <a:gd name="T1" fmla="*/ 2147483647 h 1734"/>
                <a:gd name="T2" fmla="*/ 2147483647 w 1115"/>
                <a:gd name="T3" fmla="*/ 2147483647 h 1734"/>
                <a:gd name="T4" fmla="*/ 2147483647 w 1115"/>
                <a:gd name="T5" fmla="*/ 2147483647 h 1734"/>
                <a:gd name="T6" fmla="*/ 2147483647 w 1115"/>
                <a:gd name="T7" fmla="*/ 2147483647 h 1734"/>
                <a:gd name="T8" fmla="*/ 2147483647 w 1115"/>
                <a:gd name="T9" fmla="*/ 2147483647 h 1734"/>
                <a:gd name="T10" fmla="*/ 2147483647 w 1115"/>
                <a:gd name="T11" fmla="*/ 2147483647 h 1734"/>
                <a:gd name="T12" fmla="*/ 2147483647 w 1115"/>
                <a:gd name="T13" fmla="*/ 2147483647 h 1734"/>
                <a:gd name="T14" fmla="*/ 2147483647 w 1115"/>
                <a:gd name="T15" fmla="*/ 2147483647 h 1734"/>
                <a:gd name="T16" fmla="*/ 2147483647 w 1115"/>
                <a:gd name="T17" fmla="*/ 2147483647 h 1734"/>
                <a:gd name="T18" fmla="*/ 2147483647 w 1115"/>
                <a:gd name="T19" fmla="*/ 2147483647 h 1734"/>
                <a:gd name="T20" fmla="*/ 2147483647 w 1115"/>
                <a:gd name="T21" fmla="*/ 2147483647 h 1734"/>
                <a:gd name="T22" fmla="*/ 2147483647 w 1115"/>
                <a:gd name="T23" fmla="*/ 2147483647 h 1734"/>
                <a:gd name="T24" fmla="*/ 2147483647 w 1115"/>
                <a:gd name="T25" fmla="*/ 2147483647 h 1734"/>
                <a:gd name="T26" fmla="*/ 2147483647 w 1115"/>
                <a:gd name="T27" fmla="*/ 2147483647 h 1734"/>
                <a:gd name="T28" fmla="*/ 2147483647 w 1115"/>
                <a:gd name="T29" fmla="*/ 2147483647 h 1734"/>
                <a:gd name="T30" fmla="*/ 2147483647 w 1115"/>
                <a:gd name="T31" fmla="*/ 2147483647 h 1734"/>
                <a:gd name="T32" fmla="*/ 2147483647 w 1115"/>
                <a:gd name="T33" fmla="*/ 2147483647 h 1734"/>
                <a:gd name="T34" fmla="*/ 2147483647 w 1115"/>
                <a:gd name="T35" fmla="*/ 2147483647 h 1734"/>
                <a:gd name="T36" fmla="*/ 2147483647 w 1115"/>
                <a:gd name="T37" fmla="*/ 2147483647 h 1734"/>
                <a:gd name="T38" fmla="*/ 2147483647 w 1115"/>
                <a:gd name="T39" fmla="*/ 2147483647 h 1734"/>
                <a:gd name="T40" fmla="*/ 2147483647 w 1115"/>
                <a:gd name="T41" fmla="*/ 2147483647 h 1734"/>
                <a:gd name="T42" fmla="*/ 2147483647 w 1115"/>
                <a:gd name="T43" fmla="*/ 2147483647 h 1734"/>
                <a:gd name="T44" fmla="*/ 2147483647 w 1115"/>
                <a:gd name="T45" fmla="*/ 2147483647 h 1734"/>
                <a:gd name="T46" fmla="*/ 2147483647 w 1115"/>
                <a:gd name="T47" fmla="*/ 2147483647 h 1734"/>
                <a:gd name="T48" fmla="*/ 2147483647 w 1115"/>
                <a:gd name="T49" fmla="*/ 2147483647 h 1734"/>
                <a:gd name="T50" fmla="*/ 2147483647 w 1115"/>
                <a:gd name="T51" fmla="*/ 2147483647 h 1734"/>
                <a:gd name="T52" fmla="*/ 2147483647 w 1115"/>
                <a:gd name="T53" fmla="*/ 2147483647 h 1734"/>
                <a:gd name="T54" fmla="*/ 2147483647 w 1115"/>
                <a:gd name="T55" fmla="*/ 2147483647 h 1734"/>
                <a:gd name="T56" fmla="*/ 2147483647 w 1115"/>
                <a:gd name="T57" fmla="*/ 2147483647 h 1734"/>
                <a:gd name="T58" fmla="*/ 2147483647 w 1115"/>
                <a:gd name="T59" fmla="*/ 2147483647 h 1734"/>
                <a:gd name="T60" fmla="*/ 2147483647 w 1115"/>
                <a:gd name="T61" fmla="*/ 2147483647 h 1734"/>
                <a:gd name="T62" fmla="*/ 2147483647 w 1115"/>
                <a:gd name="T63" fmla="*/ 2147483647 h 1734"/>
                <a:gd name="T64" fmla="*/ 2147483647 w 1115"/>
                <a:gd name="T65" fmla="*/ 2147483647 h 1734"/>
                <a:gd name="T66" fmla="*/ 2147483647 w 1115"/>
                <a:gd name="T67" fmla="*/ 2147483647 h 1734"/>
                <a:gd name="T68" fmla="*/ 2147483647 w 1115"/>
                <a:gd name="T69" fmla="*/ 2147483647 h 1734"/>
                <a:gd name="T70" fmla="*/ 2147483647 w 1115"/>
                <a:gd name="T71" fmla="*/ 2147483647 h 1734"/>
                <a:gd name="T72" fmla="*/ 2147483647 w 1115"/>
                <a:gd name="T73" fmla="*/ 2147483647 h 1734"/>
                <a:gd name="T74" fmla="*/ 2147483647 w 1115"/>
                <a:gd name="T75" fmla="*/ 2147483647 h 1734"/>
                <a:gd name="T76" fmla="*/ 2147483647 w 1115"/>
                <a:gd name="T77" fmla="*/ 2147483647 h 1734"/>
                <a:gd name="T78" fmla="*/ 2147483647 w 1115"/>
                <a:gd name="T79" fmla="*/ 2147483647 h 1734"/>
                <a:gd name="T80" fmla="*/ 2147483647 w 1115"/>
                <a:gd name="T81" fmla="*/ 2147483647 h 1734"/>
                <a:gd name="T82" fmla="*/ 2147483647 w 1115"/>
                <a:gd name="T83" fmla="*/ 2147483647 h 1734"/>
                <a:gd name="T84" fmla="*/ 2147483647 w 1115"/>
                <a:gd name="T85" fmla="*/ 2147483647 h 1734"/>
                <a:gd name="T86" fmla="*/ 2147483647 w 1115"/>
                <a:gd name="T87" fmla="*/ 2147483647 h 1734"/>
                <a:gd name="T88" fmla="*/ 2147483647 w 1115"/>
                <a:gd name="T89" fmla="*/ 2147483647 h 1734"/>
                <a:gd name="T90" fmla="*/ 2147483647 w 1115"/>
                <a:gd name="T91" fmla="*/ 2147483647 h 1734"/>
                <a:gd name="T92" fmla="*/ 2147483647 w 1115"/>
                <a:gd name="T93" fmla="*/ 2147483647 h 1734"/>
                <a:gd name="T94" fmla="*/ 2147483647 w 1115"/>
                <a:gd name="T95" fmla="*/ 2147483647 h 1734"/>
                <a:gd name="T96" fmla="*/ 2147483647 w 1115"/>
                <a:gd name="T97" fmla="*/ 2147483647 h 1734"/>
                <a:gd name="T98" fmla="*/ 2147483647 w 1115"/>
                <a:gd name="T99" fmla="*/ 2147483647 h 1734"/>
                <a:gd name="T100" fmla="*/ 2147483647 w 1115"/>
                <a:gd name="T101" fmla="*/ 2147483647 h 1734"/>
                <a:gd name="T102" fmla="*/ 2147483647 w 1115"/>
                <a:gd name="T103" fmla="*/ 2147483647 h 1734"/>
                <a:gd name="T104" fmla="*/ 2147483647 w 1115"/>
                <a:gd name="T105" fmla="*/ 2147483647 h 1734"/>
                <a:gd name="T106" fmla="*/ 2147483647 w 1115"/>
                <a:gd name="T107" fmla="*/ 2147483647 h 1734"/>
                <a:gd name="T108" fmla="*/ 2147483647 w 1115"/>
                <a:gd name="T109" fmla="*/ 2147483647 h 1734"/>
                <a:gd name="T110" fmla="*/ 2147483647 w 1115"/>
                <a:gd name="T111" fmla="*/ 2147483647 h 1734"/>
                <a:gd name="T112" fmla="*/ 2147483647 w 1115"/>
                <a:gd name="T113" fmla="*/ 2147483647 h 1734"/>
                <a:gd name="T114" fmla="*/ 2147483647 w 1115"/>
                <a:gd name="T115" fmla="*/ 2147483647 h 1734"/>
                <a:gd name="T116" fmla="*/ 2147483647 w 1115"/>
                <a:gd name="T117" fmla="*/ 2147483647 h 1734"/>
                <a:gd name="T118" fmla="*/ 2147483647 w 1115"/>
                <a:gd name="T119" fmla="*/ 2147483647 h 1734"/>
                <a:gd name="T120" fmla="*/ 2147483647 w 1115"/>
                <a:gd name="T121" fmla="*/ 2147483647 h 1734"/>
                <a:gd name="T122" fmla="*/ 2147483647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0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0 h 66"/>
                <a:gd name="T20" fmla="*/ 2147483647 w 77"/>
                <a:gd name="T21" fmla="*/ 0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1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2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3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avLst/>
              <a:gdLst>
                <a:gd name="T0" fmla="*/ 2147483647 w 29"/>
                <a:gd name="T1" fmla="*/ 2147483647 h 34"/>
                <a:gd name="T2" fmla="*/ 2147483647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4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5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avLst/>
              <a:gdLst>
                <a:gd name="T0" fmla="*/ 2147483647 w 116"/>
                <a:gd name="T1" fmla="*/ 2147483647 h 39"/>
                <a:gd name="T2" fmla="*/ 2147483647 w 116"/>
                <a:gd name="T3" fmla="*/ 2147483647 h 39"/>
                <a:gd name="T4" fmla="*/ 2147483647 w 116"/>
                <a:gd name="T5" fmla="*/ 2147483647 h 39"/>
                <a:gd name="T6" fmla="*/ 2147483647 w 116"/>
                <a:gd name="T7" fmla="*/ 2147483647 h 39"/>
                <a:gd name="T8" fmla="*/ 2147483647 w 116"/>
                <a:gd name="T9" fmla="*/ 2147483647 h 39"/>
                <a:gd name="T10" fmla="*/ 2147483647 w 116"/>
                <a:gd name="T11" fmla="*/ 2147483647 h 39"/>
                <a:gd name="T12" fmla="*/ 2147483647 w 116"/>
                <a:gd name="T13" fmla="*/ 2147483647 h 39"/>
                <a:gd name="T14" fmla="*/ 2147483647 w 116"/>
                <a:gd name="T15" fmla="*/ 2147483647 h 39"/>
                <a:gd name="T16" fmla="*/ 2147483647 w 116"/>
                <a:gd name="T17" fmla="*/ 2147483647 h 39"/>
                <a:gd name="T18" fmla="*/ 2147483647 w 116"/>
                <a:gd name="T19" fmla="*/ 2147483647 h 39"/>
                <a:gd name="T20" fmla="*/ 2147483647 w 116"/>
                <a:gd name="T21" fmla="*/ 2147483647 h 39"/>
                <a:gd name="T22" fmla="*/ 2147483647 w 116"/>
                <a:gd name="T23" fmla="*/ 2147483647 h 39"/>
                <a:gd name="T24" fmla="*/ 2147483647 w 116"/>
                <a:gd name="T25" fmla="*/ 2147483647 h 39"/>
                <a:gd name="T26" fmla="*/ 2147483647 w 116"/>
                <a:gd name="T27" fmla="*/ 2147483647 h 39"/>
                <a:gd name="T28" fmla="*/ 2147483647 w 116"/>
                <a:gd name="T29" fmla="*/ 2147483647 h 39"/>
                <a:gd name="T30" fmla="*/ 2147483647 w 116"/>
                <a:gd name="T31" fmla="*/ 2147483647 h 39"/>
                <a:gd name="T32" fmla="*/ 2147483647 w 116"/>
                <a:gd name="T33" fmla="*/ 2147483647 h 39"/>
                <a:gd name="T34" fmla="*/ 2147483647 w 116"/>
                <a:gd name="T35" fmla="*/ 2147483647 h 39"/>
                <a:gd name="T36" fmla="*/ 2147483647 w 116"/>
                <a:gd name="T37" fmla="*/ 2147483647 h 39"/>
                <a:gd name="T38" fmla="*/ 2147483647 w 116"/>
                <a:gd name="T39" fmla="*/ 2147483647 h 39"/>
                <a:gd name="T40" fmla="*/ 2147483647 w 116"/>
                <a:gd name="T41" fmla="*/ 2147483647 h 39"/>
                <a:gd name="T42" fmla="*/ 2147483647 w 116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6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7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avLst/>
              <a:gdLst>
                <a:gd name="T0" fmla="*/ 2147483647 w 21"/>
                <a:gd name="T1" fmla="*/ 2147483647 h 5"/>
                <a:gd name="T2" fmla="*/ 2147483647 w 21"/>
                <a:gd name="T3" fmla="*/ 2147483647 h 5"/>
                <a:gd name="T4" fmla="*/ 2147483647 w 21"/>
                <a:gd name="T5" fmla="*/ 0 h 5"/>
                <a:gd name="T6" fmla="*/ 2147483647 w 2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8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avLst/>
              <a:gdLst>
                <a:gd name="T0" fmla="*/ 2147483647 w 50"/>
                <a:gd name="T1" fmla="*/ 2147483647 h 20"/>
                <a:gd name="T2" fmla="*/ 2147483647 w 50"/>
                <a:gd name="T3" fmla="*/ 2147483647 h 20"/>
                <a:gd name="T4" fmla="*/ 2147483647 w 50"/>
                <a:gd name="T5" fmla="*/ 2147483647 h 20"/>
                <a:gd name="T6" fmla="*/ 2147483647 w 50"/>
                <a:gd name="T7" fmla="*/ 2147483647 h 20"/>
                <a:gd name="T8" fmla="*/ 2147483647 w 50"/>
                <a:gd name="T9" fmla="*/ 2147483647 h 20"/>
                <a:gd name="T10" fmla="*/ 2147483647 w 50"/>
                <a:gd name="T11" fmla="*/ 2147483647 h 20"/>
                <a:gd name="T12" fmla="*/ 2147483647 w 50"/>
                <a:gd name="T13" fmla="*/ 2147483647 h 20"/>
                <a:gd name="T14" fmla="*/ 2147483647 w 50"/>
                <a:gd name="T15" fmla="*/ 2147483647 h 20"/>
                <a:gd name="T16" fmla="*/ 2147483647 w 50"/>
                <a:gd name="T17" fmla="*/ 2147483647 h 20"/>
                <a:gd name="T18" fmla="*/ 2147483647 w 50"/>
                <a:gd name="T19" fmla="*/ 2147483647 h 20"/>
                <a:gd name="T20" fmla="*/ 2147483647 w 50"/>
                <a:gd name="T21" fmla="*/ 2147483647 h 20"/>
                <a:gd name="T22" fmla="*/ 2147483647 w 50"/>
                <a:gd name="T23" fmla="*/ 2147483647 h 20"/>
                <a:gd name="T24" fmla="*/ 2147483647 w 50"/>
                <a:gd name="T25" fmla="*/ 2147483647 h 20"/>
                <a:gd name="T26" fmla="*/ 2147483647 w 50"/>
                <a:gd name="T27" fmla="*/ 2147483647 h 20"/>
                <a:gd name="T28" fmla="*/ 2147483647 w 50"/>
                <a:gd name="T29" fmla="*/ 2147483647 h 20"/>
                <a:gd name="T30" fmla="*/ 2147483647 w 50"/>
                <a:gd name="T31" fmla="*/ 2147483647 h 20"/>
                <a:gd name="T32" fmla="*/ 2147483647 w 50"/>
                <a:gd name="T33" fmla="*/ 2147483647 h 20"/>
                <a:gd name="T34" fmla="*/ 2147483647 w 50"/>
                <a:gd name="T35" fmla="*/ 2147483647 h 20"/>
                <a:gd name="T36" fmla="*/ 2147483647 w 50"/>
                <a:gd name="T37" fmla="*/ 2147483647 h 20"/>
                <a:gd name="T38" fmla="*/ 2147483647 w 50"/>
                <a:gd name="T39" fmla="*/ 2147483647 h 20"/>
                <a:gd name="T40" fmla="*/ 2147483647 w 50"/>
                <a:gd name="T41" fmla="*/ 2147483647 h 20"/>
                <a:gd name="T42" fmla="*/ 2147483647 w 50"/>
                <a:gd name="T43" fmla="*/ 2147483647 h 20"/>
                <a:gd name="T44" fmla="*/ 2147483647 w 50"/>
                <a:gd name="T45" fmla="*/ 2147483647 h 20"/>
                <a:gd name="T46" fmla="*/ 2147483647 w 50"/>
                <a:gd name="T47" fmla="*/ 2147483647 h 20"/>
                <a:gd name="T48" fmla="*/ 2147483647 w 50"/>
                <a:gd name="T49" fmla="*/ 2147483647 h 20"/>
                <a:gd name="T50" fmla="*/ 2147483647 w 50"/>
                <a:gd name="T51" fmla="*/ 2147483647 h 20"/>
                <a:gd name="T52" fmla="*/ 2147483647 w 50"/>
                <a:gd name="T53" fmla="*/ 2147483647 h 20"/>
                <a:gd name="T54" fmla="*/ 2147483647 w 50"/>
                <a:gd name="T55" fmla="*/ 2147483647 h 20"/>
                <a:gd name="T56" fmla="*/ 2147483647 w 50"/>
                <a:gd name="T57" fmla="*/ 2147483647 h 20"/>
                <a:gd name="T58" fmla="*/ 2147483647 w 50"/>
                <a:gd name="T59" fmla="*/ 2147483647 h 20"/>
                <a:gd name="T60" fmla="*/ 2147483647 w 50"/>
                <a:gd name="T61" fmla="*/ 2147483647 h 20"/>
                <a:gd name="T62" fmla="*/ 2147483647 w 50"/>
                <a:gd name="T63" fmla="*/ 2147483647 h 20"/>
                <a:gd name="T64" fmla="*/ 2147483647 w 50"/>
                <a:gd name="T65" fmla="*/ 2147483647 h 20"/>
                <a:gd name="T66" fmla="*/ 2147483647 w 50"/>
                <a:gd name="T67" fmla="*/ 2147483647 h 20"/>
                <a:gd name="T68" fmla="*/ 2147483647 w 50"/>
                <a:gd name="T69" fmla="*/ 2147483647 h 20"/>
                <a:gd name="T70" fmla="*/ 2147483647 w 5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9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avLst/>
              <a:gdLst>
                <a:gd name="T0" fmla="*/ 2147483647 w 23"/>
                <a:gd name="T1" fmla="*/ 0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0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1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2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3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4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2147483647 w 4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5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6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7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8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9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0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2147483647 h 11"/>
                <a:gd name="T4" fmla="*/ 2147483647 w 28"/>
                <a:gd name="T5" fmla="*/ 2147483647 h 11"/>
                <a:gd name="T6" fmla="*/ 2147483647 w 28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1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2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2147483647 w 65"/>
                <a:gd name="T15" fmla="*/ 2147483647 h 69"/>
                <a:gd name="T16" fmla="*/ 2147483647 w 65"/>
                <a:gd name="T17" fmla="*/ 2147483647 h 69"/>
                <a:gd name="T18" fmla="*/ 2147483647 w 65"/>
                <a:gd name="T19" fmla="*/ 2147483647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2147483647 w 65"/>
                <a:gd name="T33" fmla="*/ 2147483647 h 69"/>
                <a:gd name="T34" fmla="*/ 2147483647 w 65"/>
                <a:gd name="T35" fmla="*/ 2147483647 h 69"/>
                <a:gd name="T36" fmla="*/ 2147483647 w 65"/>
                <a:gd name="T37" fmla="*/ 2147483647 h 69"/>
                <a:gd name="T38" fmla="*/ 2147483647 w 65"/>
                <a:gd name="T39" fmla="*/ 2147483647 h 69"/>
                <a:gd name="T40" fmla="*/ 2147483647 w 65"/>
                <a:gd name="T41" fmla="*/ 2147483647 h 69"/>
                <a:gd name="T42" fmla="*/ 2147483647 w 65"/>
                <a:gd name="T43" fmla="*/ 2147483647 h 69"/>
                <a:gd name="T44" fmla="*/ 2147483647 w 65"/>
                <a:gd name="T45" fmla="*/ 2147483647 h 69"/>
                <a:gd name="T46" fmla="*/ 2147483647 w 65"/>
                <a:gd name="T47" fmla="*/ 2147483647 h 69"/>
                <a:gd name="T48" fmla="*/ 2147483647 w 65"/>
                <a:gd name="T49" fmla="*/ 2147483647 h 69"/>
                <a:gd name="T50" fmla="*/ 2147483647 w 65"/>
                <a:gd name="T51" fmla="*/ 2147483647 h 69"/>
                <a:gd name="T52" fmla="*/ 2147483647 w 65"/>
                <a:gd name="T53" fmla="*/ 2147483647 h 69"/>
                <a:gd name="T54" fmla="*/ 2147483647 w 65"/>
                <a:gd name="T55" fmla="*/ 2147483647 h 69"/>
                <a:gd name="T56" fmla="*/ 2147483647 w 65"/>
                <a:gd name="T57" fmla="*/ 2147483647 h 69"/>
                <a:gd name="T58" fmla="*/ 2147483647 w 65"/>
                <a:gd name="T59" fmla="*/ 2147483647 h 69"/>
                <a:gd name="T60" fmla="*/ 2147483647 w 65"/>
                <a:gd name="T61" fmla="*/ 2147483647 h 69"/>
                <a:gd name="T62" fmla="*/ 2147483647 w 65"/>
                <a:gd name="T63" fmla="*/ 2147483647 h 69"/>
                <a:gd name="T64" fmla="*/ 2147483647 w 65"/>
                <a:gd name="T65" fmla="*/ 2147483647 h 69"/>
                <a:gd name="T66" fmla="*/ 2147483647 w 65"/>
                <a:gd name="T67" fmla="*/ 2147483647 h 69"/>
                <a:gd name="T68" fmla="*/ 2147483647 w 65"/>
                <a:gd name="T69" fmla="*/ 2147483647 h 69"/>
                <a:gd name="T70" fmla="*/ 2147483647 w 65"/>
                <a:gd name="T71" fmla="*/ 2147483647 h 69"/>
                <a:gd name="T72" fmla="*/ 2147483647 w 65"/>
                <a:gd name="T73" fmla="*/ 2147483647 h 69"/>
                <a:gd name="T74" fmla="*/ 2147483647 w 65"/>
                <a:gd name="T75" fmla="*/ 2147483647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3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4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avLst/>
              <a:gdLst>
                <a:gd name="T0" fmla="*/ 2147483647 w 26"/>
                <a:gd name="T1" fmla="*/ 2147483647 h 18"/>
                <a:gd name="T2" fmla="*/ 2147483647 w 26"/>
                <a:gd name="T3" fmla="*/ 2147483647 h 18"/>
                <a:gd name="T4" fmla="*/ 2147483647 w 26"/>
                <a:gd name="T5" fmla="*/ 2147483647 h 18"/>
                <a:gd name="T6" fmla="*/ 2147483647 w 26"/>
                <a:gd name="T7" fmla="*/ 2147483647 h 18"/>
                <a:gd name="T8" fmla="*/ 2147483647 w 26"/>
                <a:gd name="T9" fmla="*/ 2147483647 h 18"/>
                <a:gd name="T10" fmla="*/ 2147483647 w 26"/>
                <a:gd name="T11" fmla="*/ 2147483647 h 18"/>
                <a:gd name="T12" fmla="*/ 2147483647 w 26"/>
                <a:gd name="T13" fmla="*/ 2147483647 h 18"/>
                <a:gd name="T14" fmla="*/ 2147483647 w 26"/>
                <a:gd name="T15" fmla="*/ 2147483647 h 18"/>
                <a:gd name="T16" fmla="*/ 2147483647 w 2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5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avLst/>
              <a:gdLst>
                <a:gd name="T0" fmla="*/ 2147483647 w 63"/>
                <a:gd name="T1" fmla="*/ 2147483647 h 52"/>
                <a:gd name="T2" fmla="*/ 2147483647 w 63"/>
                <a:gd name="T3" fmla="*/ 2147483647 h 52"/>
                <a:gd name="T4" fmla="*/ 2147483647 w 63"/>
                <a:gd name="T5" fmla="*/ 2147483647 h 52"/>
                <a:gd name="T6" fmla="*/ 2147483647 w 63"/>
                <a:gd name="T7" fmla="*/ 2147483647 h 52"/>
                <a:gd name="T8" fmla="*/ 2147483647 w 63"/>
                <a:gd name="T9" fmla="*/ 2147483647 h 52"/>
                <a:gd name="T10" fmla="*/ 2147483647 w 63"/>
                <a:gd name="T11" fmla="*/ 2147483647 h 52"/>
                <a:gd name="T12" fmla="*/ 2147483647 w 63"/>
                <a:gd name="T13" fmla="*/ 2147483647 h 52"/>
                <a:gd name="T14" fmla="*/ 2147483647 w 63"/>
                <a:gd name="T15" fmla="*/ 2147483647 h 52"/>
                <a:gd name="T16" fmla="*/ 2147483647 w 63"/>
                <a:gd name="T17" fmla="*/ 0 h 52"/>
                <a:gd name="T18" fmla="*/ 2147483647 w 63"/>
                <a:gd name="T19" fmla="*/ 2147483647 h 52"/>
                <a:gd name="T20" fmla="*/ 2147483647 w 63"/>
                <a:gd name="T21" fmla="*/ 2147483647 h 52"/>
                <a:gd name="T22" fmla="*/ 2147483647 w 63"/>
                <a:gd name="T23" fmla="*/ 2147483647 h 52"/>
                <a:gd name="T24" fmla="*/ 2147483647 w 63"/>
                <a:gd name="T25" fmla="*/ 2147483647 h 52"/>
                <a:gd name="T26" fmla="*/ 2147483647 w 63"/>
                <a:gd name="T27" fmla="*/ 2147483647 h 52"/>
                <a:gd name="T28" fmla="*/ 2147483647 w 63"/>
                <a:gd name="T29" fmla="*/ 2147483647 h 52"/>
                <a:gd name="T30" fmla="*/ 2147483647 w 63"/>
                <a:gd name="T31" fmla="*/ 2147483647 h 52"/>
                <a:gd name="T32" fmla="*/ 2147483647 w 63"/>
                <a:gd name="T33" fmla="*/ 2147483647 h 52"/>
                <a:gd name="T34" fmla="*/ 2147483647 w 63"/>
                <a:gd name="T35" fmla="*/ 2147483647 h 52"/>
                <a:gd name="T36" fmla="*/ 2147483647 w 63"/>
                <a:gd name="T37" fmla="*/ 2147483647 h 52"/>
                <a:gd name="T38" fmla="*/ 2147483647 w 63"/>
                <a:gd name="T39" fmla="*/ 2147483647 h 52"/>
                <a:gd name="T40" fmla="*/ 2147483647 w 63"/>
                <a:gd name="T41" fmla="*/ 2147483647 h 52"/>
                <a:gd name="T42" fmla="*/ 2147483647 w 63"/>
                <a:gd name="T43" fmla="*/ 2147483647 h 52"/>
                <a:gd name="T44" fmla="*/ 2147483647 w 63"/>
                <a:gd name="T45" fmla="*/ 2147483647 h 52"/>
                <a:gd name="T46" fmla="*/ 2147483647 w 63"/>
                <a:gd name="T47" fmla="*/ 2147483647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6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7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0 w 14"/>
                <a:gd name="T7" fmla="*/ 2147483647 h 13"/>
                <a:gd name="T8" fmla="*/ 2147483647 w 1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avLst/>
              <a:gdLst>
                <a:gd name="T0" fmla="*/ 2147483647 w 18"/>
                <a:gd name="T1" fmla="*/ 2147483647 h 9"/>
                <a:gd name="T2" fmla="*/ 2147483647 w 18"/>
                <a:gd name="T3" fmla="*/ 2147483647 h 9"/>
                <a:gd name="T4" fmla="*/ 2147483647 w 18"/>
                <a:gd name="T5" fmla="*/ 2147483647 h 9"/>
                <a:gd name="T6" fmla="*/ 2147483647 w 18"/>
                <a:gd name="T7" fmla="*/ 2147483647 h 9"/>
                <a:gd name="T8" fmla="*/ 2147483647 w 1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avLst/>
              <a:gdLst>
                <a:gd name="T0" fmla="*/ 2147483647 w 230"/>
                <a:gd name="T1" fmla="*/ 2147483647 h 249"/>
                <a:gd name="T2" fmla="*/ 2147483647 w 230"/>
                <a:gd name="T3" fmla="*/ 2147483647 h 249"/>
                <a:gd name="T4" fmla="*/ 2147483647 w 230"/>
                <a:gd name="T5" fmla="*/ 2147483647 h 249"/>
                <a:gd name="T6" fmla="*/ 2147483647 w 230"/>
                <a:gd name="T7" fmla="*/ 2147483647 h 249"/>
                <a:gd name="T8" fmla="*/ 2147483647 w 230"/>
                <a:gd name="T9" fmla="*/ 2147483647 h 249"/>
                <a:gd name="T10" fmla="*/ 2147483647 w 230"/>
                <a:gd name="T11" fmla="*/ 2147483647 h 249"/>
                <a:gd name="T12" fmla="*/ 2147483647 w 230"/>
                <a:gd name="T13" fmla="*/ 2147483647 h 249"/>
                <a:gd name="T14" fmla="*/ 2147483647 w 230"/>
                <a:gd name="T15" fmla="*/ 2147483647 h 249"/>
                <a:gd name="T16" fmla="*/ 2147483647 w 230"/>
                <a:gd name="T17" fmla="*/ 2147483647 h 249"/>
                <a:gd name="T18" fmla="*/ 2147483647 w 230"/>
                <a:gd name="T19" fmla="*/ 2147483647 h 249"/>
                <a:gd name="T20" fmla="*/ 2147483647 w 230"/>
                <a:gd name="T21" fmla="*/ 2147483647 h 249"/>
                <a:gd name="T22" fmla="*/ 2147483647 w 230"/>
                <a:gd name="T23" fmla="*/ 2147483647 h 249"/>
                <a:gd name="T24" fmla="*/ 2147483647 w 230"/>
                <a:gd name="T25" fmla="*/ 2147483647 h 249"/>
                <a:gd name="T26" fmla="*/ 2147483647 w 230"/>
                <a:gd name="T27" fmla="*/ 2147483647 h 249"/>
                <a:gd name="T28" fmla="*/ 2147483647 w 230"/>
                <a:gd name="T29" fmla="*/ 2147483647 h 249"/>
                <a:gd name="T30" fmla="*/ 2147483647 w 230"/>
                <a:gd name="T31" fmla="*/ 2147483647 h 249"/>
                <a:gd name="T32" fmla="*/ 2147483647 w 230"/>
                <a:gd name="T33" fmla="*/ 2147483647 h 249"/>
                <a:gd name="T34" fmla="*/ 2147483647 w 230"/>
                <a:gd name="T35" fmla="*/ 2147483647 h 249"/>
                <a:gd name="T36" fmla="*/ 2147483647 w 230"/>
                <a:gd name="T37" fmla="*/ 2147483647 h 249"/>
                <a:gd name="T38" fmla="*/ 2147483647 w 230"/>
                <a:gd name="T39" fmla="*/ 2147483647 h 249"/>
                <a:gd name="T40" fmla="*/ 2147483647 w 230"/>
                <a:gd name="T41" fmla="*/ 2147483647 h 249"/>
                <a:gd name="T42" fmla="*/ 2147483647 w 230"/>
                <a:gd name="T43" fmla="*/ 2147483647 h 249"/>
                <a:gd name="T44" fmla="*/ 2147483647 w 230"/>
                <a:gd name="T45" fmla="*/ 2147483647 h 249"/>
                <a:gd name="T46" fmla="*/ 2147483647 w 230"/>
                <a:gd name="T47" fmla="*/ 2147483647 h 249"/>
                <a:gd name="T48" fmla="*/ 2147483647 w 230"/>
                <a:gd name="T49" fmla="*/ 2147483647 h 249"/>
                <a:gd name="T50" fmla="*/ 2147483647 w 230"/>
                <a:gd name="T51" fmla="*/ 2147483647 h 249"/>
                <a:gd name="T52" fmla="*/ 2147483647 w 230"/>
                <a:gd name="T53" fmla="*/ 2147483647 h 249"/>
                <a:gd name="T54" fmla="*/ 2147483647 w 230"/>
                <a:gd name="T55" fmla="*/ 2147483647 h 249"/>
                <a:gd name="T56" fmla="*/ 2147483647 w 230"/>
                <a:gd name="T57" fmla="*/ 2147483647 h 249"/>
                <a:gd name="T58" fmla="*/ 2147483647 w 230"/>
                <a:gd name="T59" fmla="*/ 2147483647 h 249"/>
                <a:gd name="T60" fmla="*/ 2147483647 w 230"/>
                <a:gd name="T61" fmla="*/ 2147483647 h 249"/>
                <a:gd name="T62" fmla="*/ 2147483647 w 230"/>
                <a:gd name="T63" fmla="*/ 2147483647 h 249"/>
                <a:gd name="T64" fmla="*/ 2147483647 w 230"/>
                <a:gd name="T65" fmla="*/ 2147483647 h 249"/>
                <a:gd name="T66" fmla="*/ 2147483647 w 230"/>
                <a:gd name="T67" fmla="*/ 2147483647 h 249"/>
                <a:gd name="T68" fmla="*/ 2147483647 w 230"/>
                <a:gd name="T69" fmla="*/ 2147483647 h 249"/>
                <a:gd name="T70" fmla="*/ 2147483647 w 230"/>
                <a:gd name="T71" fmla="*/ 2147483647 h 249"/>
                <a:gd name="T72" fmla="*/ 2147483647 w 230"/>
                <a:gd name="T73" fmla="*/ 2147483647 h 249"/>
                <a:gd name="T74" fmla="*/ 2147483647 w 230"/>
                <a:gd name="T75" fmla="*/ 2147483647 h 249"/>
                <a:gd name="T76" fmla="*/ 2147483647 w 230"/>
                <a:gd name="T77" fmla="*/ 2147483647 h 249"/>
                <a:gd name="T78" fmla="*/ 2147483647 w 230"/>
                <a:gd name="T79" fmla="*/ 2147483647 h 249"/>
                <a:gd name="T80" fmla="*/ 2147483647 w 230"/>
                <a:gd name="T81" fmla="*/ 2147483647 h 249"/>
                <a:gd name="T82" fmla="*/ 2147483647 w 230"/>
                <a:gd name="T83" fmla="*/ 2147483647 h 249"/>
                <a:gd name="T84" fmla="*/ 2147483647 w 230"/>
                <a:gd name="T85" fmla="*/ 2147483647 h 249"/>
                <a:gd name="T86" fmla="*/ 2147483647 w 230"/>
                <a:gd name="T87" fmla="*/ 2147483647 h 249"/>
                <a:gd name="T88" fmla="*/ 2147483647 w 230"/>
                <a:gd name="T89" fmla="*/ 2147483647 h 249"/>
                <a:gd name="T90" fmla="*/ 2147483647 w 230"/>
                <a:gd name="T91" fmla="*/ 2147483647 h 249"/>
                <a:gd name="T92" fmla="*/ 2147483647 w 230"/>
                <a:gd name="T93" fmla="*/ 2147483647 h 249"/>
                <a:gd name="T94" fmla="*/ 2147483647 w 230"/>
                <a:gd name="T95" fmla="*/ 2147483647 h 249"/>
                <a:gd name="T96" fmla="*/ 2147483647 w 230"/>
                <a:gd name="T97" fmla="*/ 2147483647 h 249"/>
                <a:gd name="T98" fmla="*/ 2147483647 w 230"/>
                <a:gd name="T99" fmla="*/ 2147483647 h 249"/>
                <a:gd name="T100" fmla="*/ 2147483647 w 230"/>
                <a:gd name="T101" fmla="*/ 2147483647 h 249"/>
                <a:gd name="T102" fmla="*/ 2147483647 w 230"/>
                <a:gd name="T103" fmla="*/ 2147483647 h 249"/>
                <a:gd name="T104" fmla="*/ 2147483647 w 230"/>
                <a:gd name="T105" fmla="*/ 2147483647 h 249"/>
                <a:gd name="T106" fmla="*/ 2147483647 w 230"/>
                <a:gd name="T107" fmla="*/ 2147483647 h 249"/>
                <a:gd name="T108" fmla="*/ 2147483647 w 230"/>
                <a:gd name="T109" fmla="*/ 2147483647 h 249"/>
                <a:gd name="T110" fmla="*/ 2147483647 w 230"/>
                <a:gd name="T111" fmla="*/ 2147483647 h 249"/>
                <a:gd name="T112" fmla="*/ 2147483647 w 230"/>
                <a:gd name="T113" fmla="*/ 2147483647 h 249"/>
                <a:gd name="T114" fmla="*/ 2147483647 w 230"/>
                <a:gd name="T115" fmla="*/ 2147483647 h 249"/>
                <a:gd name="T116" fmla="*/ 2147483647 w 230"/>
                <a:gd name="T117" fmla="*/ 2147483647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avLst/>
              <a:gdLst>
                <a:gd name="T0" fmla="*/ 2147483647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2147483647 w 42"/>
                <a:gd name="T11" fmla="*/ 2147483647 h 31"/>
                <a:gd name="T12" fmla="*/ 2147483647 w 42"/>
                <a:gd name="T13" fmla="*/ 2147483647 h 31"/>
                <a:gd name="T14" fmla="*/ 2147483647 w 42"/>
                <a:gd name="T15" fmla="*/ 2147483647 h 31"/>
                <a:gd name="T16" fmla="*/ 2147483647 w 42"/>
                <a:gd name="T17" fmla="*/ 2147483647 h 31"/>
                <a:gd name="T18" fmla="*/ 2147483647 w 42"/>
                <a:gd name="T19" fmla="*/ 2147483647 h 31"/>
                <a:gd name="T20" fmla="*/ 2147483647 w 42"/>
                <a:gd name="T21" fmla="*/ 2147483647 h 31"/>
                <a:gd name="T22" fmla="*/ 2147483647 w 42"/>
                <a:gd name="T23" fmla="*/ 2147483647 h 31"/>
                <a:gd name="T24" fmla="*/ 2147483647 w 4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2147483647 h 31"/>
                <a:gd name="T4" fmla="*/ 2147483647 w 40"/>
                <a:gd name="T5" fmla="*/ 2147483647 h 31"/>
                <a:gd name="T6" fmla="*/ 2147483647 w 40"/>
                <a:gd name="T7" fmla="*/ 2147483647 h 31"/>
                <a:gd name="T8" fmla="*/ 2147483647 w 40"/>
                <a:gd name="T9" fmla="*/ 2147483647 h 31"/>
                <a:gd name="T10" fmla="*/ 2147483647 w 40"/>
                <a:gd name="T11" fmla="*/ 2147483647 h 31"/>
                <a:gd name="T12" fmla="*/ 2147483647 w 40"/>
                <a:gd name="T13" fmla="*/ 2147483647 h 31"/>
                <a:gd name="T14" fmla="*/ 2147483647 w 40"/>
                <a:gd name="T15" fmla="*/ 2147483647 h 31"/>
                <a:gd name="T16" fmla="*/ 2147483647 w 40"/>
                <a:gd name="T17" fmla="*/ 2147483647 h 31"/>
                <a:gd name="T18" fmla="*/ 2147483647 w 40"/>
                <a:gd name="T19" fmla="*/ 2147483647 h 31"/>
                <a:gd name="T20" fmla="*/ 2147483647 w 40"/>
                <a:gd name="T21" fmla="*/ 2147483647 h 31"/>
                <a:gd name="T22" fmla="*/ 2147483647 w 40"/>
                <a:gd name="T23" fmla="*/ 2147483647 h 31"/>
                <a:gd name="T24" fmla="*/ 2147483647 w 40"/>
                <a:gd name="T25" fmla="*/ 2147483647 h 31"/>
                <a:gd name="T26" fmla="*/ 2147483647 w 40"/>
                <a:gd name="T27" fmla="*/ 2147483647 h 31"/>
                <a:gd name="T28" fmla="*/ 2147483647 w 40"/>
                <a:gd name="T29" fmla="*/ 2147483647 h 31"/>
                <a:gd name="T30" fmla="*/ 2147483647 w 40"/>
                <a:gd name="T31" fmla="*/ 2147483647 h 31"/>
                <a:gd name="T32" fmla="*/ 2147483647 w 40"/>
                <a:gd name="T33" fmla="*/ 2147483647 h 31"/>
                <a:gd name="T34" fmla="*/ 2147483647 w 40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avLst/>
              <a:gdLst>
                <a:gd name="T0" fmla="*/ 2147483647 w 103"/>
                <a:gd name="T1" fmla="*/ 2147483647 h 85"/>
                <a:gd name="T2" fmla="*/ 2147483647 w 103"/>
                <a:gd name="T3" fmla="*/ 2147483647 h 85"/>
                <a:gd name="T4" fmla="*/ 2147483647 w 103"/>
                <a:gd name="T5" fmla="*/ 2147483647 h 85"/>
                <a:gd name="T6" fmla="*/ 2147483647 w 103"/>
                <a:gd name="T7" fmla="*/ 2147483647 h 85"/>
                <a:gd name="T8" fmla="*/ 2147483647 w 103"/>
                <a:gd name="T9" fmla="*/ 2147483647 h 85"/>
                <a:gd name="T10" fmla="*/ 2147483647 w 103"/>
                <a:gd name="T11" fmla="*/ 2147483647 h 85"/>
                <a:gd name="T12" fmla="*/ 2147483647 w 103"/>
                <a:gd name="T13" fmla="*/ 2147483647 h 85"/>
                <a:gd name="T14" fmla="*/ 2147483647 w 103"/>
                <a:gd name="T15" fmla="*/ 2147483647 h 85"/>
                <a:gd name="T16" fmla="*/ 2147483647 w 103"/>
                <a:gd name="T17" fmla="*/ 2147483647 h 85"/>
                <a:gd name="T18" fmla="*/ 2147483647 w 103"/>
                <a:gd name="T19" fmla="*/ 2147483647 h 85"/>
                <a:gd name="T20" fmla="*/ 2147483647 w 103"/>
                <a:gd name="T21" fmla="*/ 2147483647 h 85"/>
                <a:gd name="T22" fmla="*/ 2147483647 w 103"/>
                <a:gd name="T23" fmla="*/ 2147483647 h 85"/>
                <a:gd name="T24" fmla="*/ 2147483647 w 103"/>
                <a:gd name="T25" fmla="*/ 2147483647 h 85"/>
                <a:gd name="T26" fmla="*/ 2147483647 w 103"/>
                <a:gd name="T27" fmla="*/ 2147483647 h 85"/>
                <a:gd name="T28" fmla="*/ 2147483647 w 103"/>
                <a:gd name="T29" fmla="*/ 2147483647 h 85"/>
                <a:gd name="T30" fmla="*/ 2147483647 w 103"/>
                <a:gd name="T31" fmla="*/ 2147483647 h 85"/>
                <a:gd name="T32" fmla="*/ 2147483647 w 103"/>
                <a:gd name="T33" fmla="*/ 2147483647 h 85"/>
                <a:gd name="T34" fmla="*/ 2147483647 w 103"/>
                <a:gd name="T35" fmla="*/ 2147483647 h 85"/>
                <a:gd name="T36" fmla="*/ 2147483647 w 103"/>
                <a:gd name="T37" fmla="*/ 2147483647 h 85"/>
                <a:gd name="T38" fmla="*/ 2147483647 w 103"/>
                <a:gd name="T39" fmla="*/ 2147483647 h 85"/>
                <a:gd name="T40" fmla="*/ 2147483647 w 103"/>
                <a:gd name="T41" fmla="*/ 2147483647 h 85"/>
                <a:gd name="T42" fmla="*/ 2147483647 w 103"/>
                <a:gd name="T43" fmla="*/ 2147483647 h 85"/>
                <a:gd name="T44" fmla="*/ 2147483647 w 103"/>
                <a:gd name="T45" fmla="*/ 2147483647 h 85"/>
                <a:gd name="T46" fmla="*/ 2147483647 w 103"/>
                <a:gd name="T47" fmla="*/ 2147483647 h 85"/>
                <a:gd name="T48" fmla="*/ 2147483647 w 103"/>
                <a:gd name="T49" fmla="*/ 2147483647 h 85"/>
                <a:gd name="T50" fmla="*/ 2147483647 w 103"/>
                <a:gd name="T51" fmla="*/ 2147483647 h 85"/>
                <a:gd name="T52" fmla="*/ 2147483647 w 103"/>
                <a:gd name="T53" fmla="*/ 2147483647 h 85"/>
                <a:gd name="T54" fmla="*/ 2147483647 w 103"/>
                <a:gd name="T55" fmla="*/ 2147483647 h 85"/>
                <a:gd name="T56" fmla="*/ 2147483647 w 103"/>
                <a:gd name="T57" fmla="*/ 2147483647 h 85"/>
                <a:gd name="T58" fmla="*/ 2147483647 w 103"/>
                <a:gd name="T59" fmla="*/ 2147483647 h 85"/>
                <a:gd name="T60" fmla="*/ 2147483647 w 103"/>
                <a:gd name="T61" fmla="*/ 2147483647 h 85"/>
                <a:gd name="T62" fmla="*/ 2147483647 w 103"/>
                <a:gd name="T63" fmla="*/ 2147483647 h 85"/>
                <a:gd name="T64" fmla="*/ 2147483647 w 103"/>
                <a:gd name="T65" fmla="*/ 2147483647 h 85"/>
                <a:gd name="T66" fmla="*/ 2147483647 w 103"/>
                <a:gd name="T67" fmla="*/ 2147483647 h 85"/>
                <a:gd name="T68" fmla="*/ 2147483647 w 103"/>
                <a:gd name="T69" fmla="*/ 2147483647 h 85"/>
                <a:gd name="T70" fmla="*/ 2147483647 w 103"/>
                <a:gd name="T71" fmla="*/ 2147483647 h 85"/>
                <a:gd name="T72" fmla="*/ 2147483647 w 103"/>
                <a:gd name="T73" fmla="*/ 2147483647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5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2147483647 w 150"/>
                <a:gd name="T25" fmla="*/ 2147483647 h 108"/>
                <a:gd name="T26" fmla="*/ 2147483647 w 150"/>
                <a:gd name="T27" fmla="*/ 2147483647 h 108"/>
                <a:gd name="T28" fmla="*/ 2147483647 w 150"/>
                <a:gd name="T29" fmla="*/ 2147483647 h 108"/>
                <a:gd name="T30" fmla="*/ 2147483647 w 150"/>
                <a:gd name="T31" fmla="*/ 2147483647 h 108"/>
                <a:gd name="T32" fmla="*/ 2147483647 w 150"/>
                <a:gd name="T33" fmla="*/ 2147483647 h 108"/>
                <a:gd name="T34" fmla="*/ 2147483647 w 150"/>
                <a:gd name="T35" fmla="*/ 2147483647 h 108"/>
                <a:gd name="T36" fmla="*/ 2147483647 w 150"/>
                <a:gd name="T37" fmla="*/ 2147483647 h 108"/>
                <a:gd name="T38" fmla="*/ 2147483647 w 150"/>
                <a:gd name="T39" fmla="*/ 2147483647 h 108"/>
                <a:gd name="T40" fmla="*/ 2147483647 w 150"/>
                <a:gd name="T41" fmla="*/ 2147483647 h 108"/>
                <a:gd name="T42" fmla="*/ 2147483647 w 150"/>
                <a:gd name="T43" fmla="*/ 2147483647 h 108"/>
                <a:gd name="T44" fmla="*/ 2147483647 w 150"/>
                <a:gd name="T45" fmla="*/ 2147483647 h 108"/>
                <a:gd name="T46" fmla="*/ 2147483647 w 150"/>
                <a:gd name="T47" fmla="*/ 2147483647 h 108"/>
                <a:gd name="T48" fmla="*/ 2147483647 w 150"/>
                <a:gd name="T49" fmla="*/ 2147483647 h 108"/>
                <a:gd name="T50" fmla="*/ 2147483647 w 150"/>
                <a:gd name="T51" fmla="*/ 2147483647 h 108"/>
                <a:gd name="T52" fmla="*/ 2147483647 w 150"/>
                <a:gd name="T53" fmla="*/ 2147483647 h 108"/>
                <a:gd name="T54" fmla="*/ 2147483647 w 150"/>
                <a:gd name="T55" fmla="*/ 2147483647 h 108"/>
                <a:gd name="T56" fmla="*/ 2147483647 w 150"/>
                <a:gd name="T57" fmla="*/ 2147483647 h 108"/>
                <a:gd name="T58" fmla="*/ 2147483647 w 150"/>
                <a:gd name="T59" fmla="*/ 2147483647 h 108"/>
                <a:gd name="T60" fmla="*/ 2147483647 w 150"/>
                <a:gd name="T61" fmla="*/ 2147483647 h 108"/>
                <a:gd name="T62" fmla="*/ 2147483647 w 150"/>
                <a:gd name="T63" fmla="*/ 2147483647 h 108"/>
                <a:gd name="T64" fmla="*/ 2147483647 w 150"/>
                <a:gd name="T65" fmla="*/ 2147483647 h 108"/>
                <a:gd name="T66" fmla="*/ 2147483647 w 150"/>
                <a:gd name="T67" fmla="*/ 2147483647 h 108"/>
                <a:gd name="T68" fmla="*/ 2147483647 w 150"/>
                <a:gd name="T69" fmla="*/ 2147483647 h 108"/>
                <a:gd name="T70" fmla="*/ 2147483647 w 150"/>
                <a:gd name="T71" fmla="*/ 2147483647 h 108"/>
                <a:gd name="T72" fmla="*/ 2147483647 w 150"/>
                <a:gd name="T73" fmla="*/ 2147483647 h 108"/>
                <a:gd name="T74" fmla="*/ 2147483647 w 150"/>
                <a:gd name="T75" fmla="*/ 2147483647 h 108"/>
                <a:gd name="T76" fmla="*/ 2147483647 w 150"/>
                <a:gd name="T77" fmla="*/ 2147483647 h 108"/>
                <a:gd name="T78" fmla="*/ 2147483647 w 150"/>
                <a:gd name="T79" fmla="*/ 2147483647 h 108"/>
                <a:gd name="T80" fmla="*/ 2147483647 w 150"/>
                <a:gd name="T81" fmla="*/ 2147483647 h 108"/>
                <a:gd name="T82" fmla="*/ 2147483647 w 150"/>
                <a:gd name="T83" fmla="*/ 2147483647 h 108"/>
                <a:gd name="T84" fmla="*/ 2147483647 w 150"/>
                <a:gd name="T85" fmla="*/ 2147483647 h 108"/>
                <a:gd name="T86" fmla="*/ 2147483647 w 150"/>
                <a:gd name="T87" fmla="*/ 2147483647 h 108"/>
                <a:gd name="T88" fmla="*/ 2147483647 w 150"/>
                <a:gd name="T89" fmla="*/ 2147483647 h 108"/>
                <a:gd name="T90" fmla="*/ 2147483647 w 150"/>
                <a:gd name="T91" fmla="*/ 2147483647 h 108"/>
                <a:gd name="T92" fmla="*/ 2147483647 w 150"/>
                <a:gd name="T93" fmla="*/ 2147483647 h 108"/>
                <a:gd name="T94" fmla="*/ 2147483647 w 150"/>
                <a:gd name="T95" fmla="*/ 2147483647 h 108"/>
                <a:gd name="T96" fmla="*/ 2147483647 w 150"/>
                <a:gd name="T97" fmla="*/ 2147483647 h 108"/>
                <a:gd name="T98" fmla="*/ 2147483647 w 150"/>
                <a:gd name="T99" fmla="*/ 2147483647 h 108"/>
                <a:gd name="T100" fmla="*/ 2147483647 w 150"/>
                <a:gd name="T101" fmla="*/ 2147483647 h 108"/>
                <a:gd name="T102" fmla="*/ 2147483647 w 150"/>
                <a:gd name="T103" fmla="*/ 2147483647 h 108"/>
                <a:gd name="T104" fmla="*/ 2147483647 w 150"/>
                <a:gd name="T105" fmla="*/ 2147483647 h 108"/>
                <a:gd name="T106" fmla="*/ 2147483647 w 150"/>
                <a:gd name="T107" fmla="*/ 2147483647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6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avLst/>
              <a:gdLst>
                <a:gd name="T0" fmla="*/ 2147483647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2147483647 h 26"/>
                <a:gd name="T12" fmla="*/ 2147483647 w 29"/>
                <a:gd name="T13" fmla="*/ 2147483647 h 26"/>
                <a:gd name="T14" fmla="*/ 2147483647 w 29"/>
                <a:gd name="T15" fmla="*/ 2147483647 h 26"/>
                <a:gd name="T16" fmla="*/ 2147483647 w 2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7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8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avLst/>
              <a:gdLst>
                <a:gd name="T0" fmla="*/ 2147483647 w 59"/>
                <a:gd name="T1" fmla="*/ 2147483647 h 54"/>
                <a:gd name="T2" fmla="*/ 2147483647 w 59"/>
                <a:gd name="T3" fmla="*/ 2147483647 h 54"/>
                <a:gd name="T4" fmla="*/ 2147483647 w 59"/>
                <a:gd name="T5" fmla="*/ 2147483647 h 54"/>
                <a:gd name="T6" fmla="*/ 2147483647 w 59"/>
                <a:gd name="T7" fmla="*/ 2147483647 h 54"/>
                <a:gd name="T8" fmla="*/ 2147483647 w 59"/>
                <a:gd name="T9" fmla="*/ 2147483647 h 54"/>
                <a:gd name="T10" fmla="*/ 2147483647 w 59"/>
                <a:gd name="T11" fmla="*/ 2147483647 h 54"/>
                <a:gd name="T12" fmla="*/ 2147483647 w 59"/>
                <a:gd name="T13" fmla="*/ 2147483647 h 54"/>
                <a:gd name="T14" fmla="*/ 2147483647 w 59"/>
                <a:gd name="T15" fmla="*/ 2147483647 h 54"/>
                <a:gd name="T16" fmla="*/ 2147483647 w 59"/>
                <a:gd name="T17" fmla="*/ 2147483647 h 54"/>
                <a:gd name="T18" fmla="*/ 2147483647 w 59"/>
                <a:gd name="T19" fmla="*/ 2147483647 h 54"/>
                <a:gd name="T20" fmla="*/ 2147483647 w 59"/>
                <a:gd name="T21" fmla="*/ 2147483647 h 54"/>
                <a:gd name="T22" fmla="*/ 2147483647 w 59"/>
                <a:gd name="T23" fmla="*/ 2147483647 h 54"/>
                <a:gd name="T24" fmla="*/ 2147483647 w 59"/>
                <a:gd name="T25" fmla="*/ 2147483647 h 54"/>
                <a:gd name="T26" fmla="*/ 2147483647 w 59"/>
                <a:gd name="T27" fmla="*/ 2147483647 h 54"/>
                <a:gd name="T28" fmla="*/ 2147483647 w 59"/>
                <a:gd name="T29" fmla="*/ 2147483647 h 54"/>
                <a:gd name="T30" fmla="*/ 2147483647 w 59"/>
                <a:gd name="T31" fmla="*/ 2147483647 h 54"/>
                <a:gd name="T32" fmla="*/ 2147483647 w 59"/>
                <a:gd name="T33" fmla="*/ 2147483647 h 54"/>
                <a:gd name="T34" fmla="*/ 2147483647 w 59"/>
                <a:gd name="T35" fmla="*/ 2147483647 h 54"/>
                <a:gd name="T36" fmla="*/ 2147483647 w 59"/>
                <a:gd name="T37" fmla="*/ 2147483647 h 54"/>
                <a:gd name="T38" fmla="*/ 2147483647 w 59"/>
                <a:gd name="T39" fmla="*/ 2147483647 h 54"/>
                <a:gd name="T40" fmla="*/ 2147483647 w 59"/>
                <a:gd name="T41" fmla="*/ 2147483647 h 54"/>
                <a:gd name="T42" fmla="*/ 2147483647 w 59"/>
                <a:gd name="T43" fmla="*/ 2147483647 h 54"/>
                <a:gd name="T44" fmla="*/ 2147483647 w 59"/>
                <a:gd name="T45" fmla="*/ 2147483647 h 54"/>
                <a:gd name="T46" fmla="*/ 2147483647 w 59"/>
                <a:gd name="T47" fmla="*/ 2147483647 h 54"/>
                <a:gd name="T48" fmla="*/ 2147483647 w 59"/>
                <a:gd name="T49" fmla="*/ 2147483647 h 54"/>
                <a:gd name="T50" fmla="*/ 2147483647 w 59"/>
                <a:gd name="T51" fmla="*/ 2147483647 h 54"/>
                <a:gd name="T52" fmla="*/ 2147483647 w 59"/>
                <a:gd name="T53" fmla="*/ 2147483647 h 54"/>
                <a:gd name="T54" fmla="*/ 2147483647 w 59"/>
                <a:gd name="T55" fmla="*/ 2147483647 h 54"/>
                <a:gd name="T56" fmla="*/ 2147483647 w 59"/>
                <a:gd name="T57" fmla="*/ 2147483647 h 54"/>
                <a:gd name="T58" fmla="*/ 2147483647 w 59"/>
                <a:gd name="T59" fmla="*/ 2147483647 h 54"/>
                <a:gd name="T60" fmla="*/ 2147483647 w 59"/>
                <a:gd name="T61" fmla="*/ 2147483647 h 54"/>
                <a:gd name="T62" fmla="*/ 2147483647 w 59"/>
                <a:gd name="T63" fmla="*/ 2147483647 h 54"/>
                <a:gd name="T64" fmla="*/ 2147483647 w 59"/>
                <a:gd name="T65" fmla="*/ 21474836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9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avLst/>
              <a:gdLst>
                <a:gd name="T0" fmla="*/ 2147483647 w 56"/>
                <a:gd name="T1" fmla="*/ 2147483647 h 67"/>
                <a:gd name="T2" fmla="*/ 0 w 56"/>
                <a:gd name="T3" fmla="*/ 2147483647 h 67"/>
                <a:gd name="T4" fmla="*/ 2147483647 w 56"/>
                <a:gd name="T5" fmla="*/ 2147483647 h 67"/>
                <a:gd name="T6" fmla="*/ 2147483647 w 56"/>
                <a:gd name="T7" fmla="*/ 2147483647 h 67"/>
                <a:gd name="T8" fmla="*/ 2147483647 w 56"/>
                <a:gd name="T9" fmla="*/ 2147483647 h 67"/>
                <a:gd name="T10" fmla="*/ 2147483647 w 56"/>
                <a:gd name="T11" fmla="*/ 2147483647 h 67"/>
                <a:gd name="T12" fmla="*/ 2147483647 w 56"/>
                <a:gd name="T13" fmla="*/ 2147483647 h 67"/>
                <a:gd name="T14" fmla="*/ 2147483647 w 56"/>
                <a:gd name="T15" fmla="*/ 2147483647 h 67"/>
                <a:gd name="T16" fmla="*/ 2147483647 w 56"/>
                <a:gd name="T17" fmla="*/ 2147483647 h 67"/>
                <a:gd name="T18" fmla="*/ 2147483647 w 56"/>
                <a:gd name="T19" fmla="*/ 2147483647 h 67"/>
                <a:gd name="T20" fmla="*/ 2147483647 w 56"/>
                <a:gd name="T21" fmla="*/ 2147483647 h 67"/>
                <a:gd name="T22" fmla="*/ 2147483647 w 56"/>
                <a:gd name="T23" fmla="*/ 2147483647 h 67"/>
                <a:gd name="T24" fmla="*/ 2147483647 w 56"/>
                <a:gd name="T25" fmla="*/ 2147483647 h 67"/>
                <a:gd name="T26" fmla="*/ 2147483647 w 56"/>
                <a:gd name="T27" fmla="*/ 2147483647 h 67"/>
                <a:gd name="T28" fmla="*/ 2147483647 w 56"/>
                <a:gd name="T29" fmla="*/ 2147483647 h 67"/>
                <a:gd name="T30" fmla="*/ 2147483647 w 56"/>
                <a:gd name="T31" fmla="*/ 2147483647 h 67"/>
                <a:gd name="T32" fmla="*/ 2147483647 w 56"/>
                <a:gd name="T33" fmla="*/ 2147483647 h 67"/>
                <a:gd name="T34" fmla="*/ 2147483647 w 56"/>
                <a:gd name="T35" fmla="*/ 2147483647 h 67"/>
                <a:gd name="T36" fmla="*/ 2147483647 w 56"/>
                <a:gd name="T37" fmla="*/ 2147483647 h 67"/>
                <a:gd name="T38" fmla="*/ 2147483647 w 56"/>
                <a:gd name="T39" fmla="*/ 2147483647 h 67"/>
                <a:gd name="T40" fmla="*/ 2147483647 w 56"/>
                <a:gd name="T41" fmla="*/ 2147483647 h 67"/>
                <a:gd name="T42" fmla="*/ 2147483647 w 56"/>
                <a:gd name="T43" fmla="*/ 2147483647 h 67"/>
                <a:gd name="T44" fmla="*/ 2147483647 w 56"/>
                <a:gd name="T45" fmla="*/ 2147483647 h 67"/>
                <a:gd name="T46" fmla="*/ 2147483647 w 56"/>
                <a:gd name="T47" fmla="*/ 2147483647 h 67"/>
                <a:gd name="T48" fmla="*/ 2147483647 w 56"/>
                <a:gd name="T49" fmla="*/ 2147483647 h 67"/>
                <a:gd name="T50" fmla="*/ 2147483647 w 56"/>
                <a:gd name="T51" fmla="*/ 2147483647 h 67"/>
                <a:gd name="T52" fmla="*/ 2147483647 w 56"/>
                <a:gd name="T53" fmla="*/ 2147483647 h 67"/>
                <a:gd name="T54" fmla="*/ 2147483647 w 56"/>
                <a:gd name="T55" fmla="*/ 2147483647 h 67"/>
                <a:gd name="T56" fmla="*/ 2147483647 w 56"/>
                <a:gd name="T57" fmla="*/ 2147483647 h 67"/>
                <a:gd name="T58" fmla="*/ 2147483647 w 56"/>
                <a:gd name="T59" fmla="*/ 2147483647 h 67"/>
                <a:gd name="T60" fmla="*/ 2147483647 w 56"/>
                <a:gd name="T61" fmla="*/ 2147483647 h 67"/>
                <a:gd name="T62" fmla="*/ 2147483647 w 56"/>
                <a:gd name="T63" fmla="*/ 2147483647 h 67"/>
                <a:gd name="T64" fmla="*/ 2147483647 w 56"/>
                <a:gd name="T65" fmla="*/ 2147483647 h 67"/>
                <a:gd name="T66" fmla="*/ 2147483647 w 56"/>
                <a:gd name="T67" fmla="*/ 2147483647 h 67"/>
                <a:gd name="T68" fmla="*/ 2147483647 w 56"/>
                <a:gd name="T69" fmla="*/ 2147483647 h 67"/>
                <a:gd name="T70" fmla="*/ 2147483647 w 56"/>
                <a:gd name="T71" fmla="*/ 2147483647 h 67"/>
                <a:gd name="T72" fmla="*/ 2147483647 w 56"/>
                <a:gd name="T73" fmla="*/ 2147483647 h 67"/>
                <a:gd name="T74" fmla="*/ 2147483647 w 56"/>
                <a:gd name="T75" fmla="*/ 2147483647 h 67"/>
                <a:gd name="T76" fmla="*/ 2147483647 w 56"/>
                <a:gd name="T77" fmla="*/ 2147483647 h 67"/>
                <a:gd name="T78" fmla="*/ 2147483647 w 56"/>
                <a:gd name="T79" fmla="*/ 2147483647 h 67"/>
                <a:gd name="T80" fmla="*/ 2147483647 w 56"/>
                <a:gd name="T81" fmla="*/ 2147483647 h 67"/>
                <a:gd name="T82" fmla="*/ 2147483647 w 56"/>
                <a:gd name="T83" fmla="*/ 2147483647 h 67"/>
                <a:gd name="T84" fmla="*/ 2147483647 w 56"/>
                <a:gd name="T85" fmla="*/ 2147483647 h 67"/>
                <a:gd name="T86" fmla="*/ 2147483647 w 56"/>
                <a:gd name="T87" fmla="*/ 2147483647 h 67"/>
                <a:gd name="T88" fmla="*/ 2147483647 w 56"/>
                <a:gd name="T89" fmla="*/ 2147483647 h 67"/>
                <a:gd name="T90" fmla="*/ 2147483647 w 56"/>
                <a:gd name="T91" fmla="*/ 2147483647 h 67"/>
                <a:gd name="T92" fmla="*/ 2147483647 w 56"/>
                <a:gd name="T93" fmla="*/ 2147483647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0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0 h 10"/>
                <a:gd name="T10" fmla="*/ 0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1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avLst/>
              <a:gdLst>
                <a:gd name="T0" fmla="*/ 2147483647 w 17"/>
                <a:gd name="T1" fmla="*/ 2147483647 h 8"/>
                <a:gd name="T2" fmla="*/ 2147483647 w 17"/>
                <a:gd name="T3" fmla="*/ 2147483647 h 8"/>
                <a:gd name="T4" fmla="*/ 2147483647 w 17"/>
                <a:gd name="T5" fmla="*/ 0 h 8"/>
                <a:gd name="T6" fmla="*/ 2147483647 w 17"/>
                <a:gd name="T7" fmla="*/ 2147483647 h 8"/>
                <a:gd name="T8" fmla="*/ 2147483647 w 1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2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avLst/>
              <a:gdLst>
                <a:gd name="T0" fmla="*/ 2147483647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3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4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5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6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7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0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8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9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0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0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1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0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2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avLst/>
              <a:gdLst>
                <a:gd name="T0" fmla="*/ 2147483647 w 76"/>
                <a:gd name="T1" fmla="*/ 2147483647 h 41"/>
                <a:gd name="T2" fmla="*/ 2147483647 w 76"/>
                <a:gd name="T3" fmla="*/ 2147483647 h 41"/>
                <a:gd name="T4" fmla="*/ 2147483647 w 76"/>
                <a:gd name="T5" fmla="*/ 2147483647 h 41"/>
                <a:gd name="T6" fmla="*/ 2147483647 w 76"/>
                <a:gd name="T7" fmla="*/ 2147483647 h 41"/>
                <a:gd name="T8" fmla="*/ 2147483647 w 76"/>
                <a:gd name="T9" fmla="*/ 2147483647 h 41"/>
                <a:gd name="T10" fmla="*/ 2147483647 w 76"/>
                <a:gd name="T11" fmla="*/ 2147483647 h 41"/>
                <a:gd name="T12" fmla="*/ 2147483647 w 76"/>
                <a:gd name="T13" fmla="*/ 2147483647 h 41"/>
                <a:gd name="T14" fmla="*/ 2147483647 w 76"/>
                <a:gd name="T15" fmla="*/ 2147483647 h 41"/>
                <a:gd name="T16" fmla="*/ 2147483647 w 76"/>
                <a:gd name="T17" fmla="*/ 2147483647 h 41"/>
                <a:gd name="T18" fmla="*/ 2147483647 w 76"/>
                <a:gd name="T19" fmla="*/ 2147483647 h 41"/>
                <a:gd name="T20" fmla="*/ 2147483647 w 76"/>
                <a:gd name="T21" fmla="*/ 2147483647 h 41"/>
                <a:gd name="T22" fmla="*/ 2147483647 w 76"/>
                <a:gd name="T23" fmla="*/ 2147483647 h 41"/>
                <a:gd name="T24" fmla="*/ 2147483647 w 76"/>
                <a:gd name="T25" fmla="*/ 2147483647 h 41"/>
                <a:gd name="T26" fmla="*/ 2147483647 w 76"/>
                <a:gd name="T27" fmla="*/ 2147483647 h 41"/>
                <a:gd name="T28" fmla="*/ 2147483647 w 76"/>
                <a:gd name="T29" fmla="*/ 2147483647 h 41"/>
                <a:gd name="T30" fmla="*/ 2147483647 w 76"/>
                <a:gd name="T31" fmla="*/ 2147483647 h 41"/>
                <a:gd name="T32" fmla="*/ 2147483647 w 76"/>
                <a:gd name="T33" fmla="*/ 2147483647 h 41"/>
                <a:gd name="T34" fmla="*/ 2147483647 w 76"/>
                <a:gd name="T35" fmla="*/ 2147483647 h 41"/>
                <a:gd name="T36" fmla="*/ 2147483647 w 76"/>
                <a:gd name="T37" fmla="*/ 2147483647 h 41"/>
                <a:gd name="T38" fmla="*/ 2147483647 w 76"/>
                <a:gd name="T39" fmla="*/ 2147483647 h 41"/>
                <a:gd name="T40" fmla="*/ 2147483647 w 76"/>
                <a:gd name="T41" fmla="*/ 2147483647 h 41"/>
                <a:gd name="T42" fmla="*/ 2147483647 w 76"/>
                <a:gd name="T43" fmla="*/ 2147483647 h 41"/>
                <a:gd name="T44" fmla="*/ 2147483647 w 76"/>
                <a:gd name="T45" fmla="*/ 2147483647 h 41"/>
                <a:gd name="T46" fmla="*/ 2147483647 w 76"/>
                <a:gd name="T47" fmla="*/ 2147483647 h 41"/>
                <a:gd name="T48" fmla="*/ 2147483647 w 76"/>
                <a:gd name="T49" fmla="*/ 2147483647 h 41"/>
                <a:gd name="T50" fmla="*/ 2147483647 w 76"/>
                <a:gd name="T51" fmla="*/ 2147483647 h 41"/>
                <a:gd name="T52" fmla="*/ 2147483647 w 76"/>
                <a:gd name="T53" fmla="*/ 2147483647 h 41"/>
                <a:gd name="T54" fmla="*/ 2147483647 w 76"/>
                <a:gd name="T55" fmla="*/ 2147483647 h 41"/>
                <a:gd name="T56" fmla="*/ 2147483647 w 76"/>
                <a:gd name="T57" fmla="*/ 2147483647 h 41"/>
                <a:gd name="T58" fmla="*/ 2147483647 w 76"/>
                <a:gd name="T59" fmla="*/ 2147483647 h 41"/>
                <a:gd name="T60" fmla="*/ 2147483647 w 76"/>
                <a:gd name="T61" fmla="*/ 2147483647 h 41"/>
                <a:gd name="T62" fmla="*/ 2147483647 w 76"/>
                <a:gd name="T63" fmla="*/ 2147483647 h 41"/>
                <a:gd name="T64" fmla="*/ 2147483647 w 76"/>
                <a:gd name="T65" fmla="*/ 2147483647 h 41"/>
                <a:gd name="T66" fmla="*/ 2147483647 w 76"/>
                <a:gd name="T67" fmla="*/ 2147483647 h 41"/>
                <a:gd name="T68" fmla="*/ 2147483647 w 76"/>
                <a:gd name="T69" fmla="*/ 2147483647 h 41"/>
                <a:gd name="T70" fmla="*/ 2147483647 w 76"/>
                <a:gd name="T71" fmla="*/ 2147483647 h 41"/>
                <a:gd name="T72" fmla="*/ 2147483647 w 76"/>
                <a:gd name="T73" fmla="*/ 2147483647 h 41"/>
                <a:gd name="T74" fmla="*/ 2147483647 w 76"/>
                <a:gd name="T75" fmla="*/ 2147483647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3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2147483647 w 43"/>
                <a:gd name="T13" fmla="*/ 2147483647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0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4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0 h 10"/>
                <a:gd name="T4" fmla="*/ 2147483647 w 12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5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6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avLst/>
              <a:gdLst>
                <a:gd name="T0" fmla="*/ 2147483647 w 30"/>
                <a:gd name="T1" fmla="*/ 2147483647 h 9"/>
                <a:gd name="T2" fmla="*/ 2147483647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7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avLst/>
              <a:gdLst>
                <a:gd name="T0" fmla="*/ 2147483647 w 54"/>
                <a:gd name="T1" fmla="*/ 2147483647 h 68"/>
                <a:gd name="T2" fmla="*/ 2147483647 w 54"/>
                <a:gd name="T3" fmla="*/ 2147483647 h 68"/>
                <a:gd name="T4" fmla="*/ 2147483647 w 54"/>
                <a:gd name="T5" fmla="*/ 2147483647 h 68"/>
                <a:gd name="T6" fmla="*/ 2147483647 w 54"/>
                <a:gd name="T7" fmla="*/ 2147483647 h 68"/>
                <a:gd name="T8" fmla="*/ 2147483647 w 54"/>
                <a:gd name="T9" fmla="*/ 2147483647 h 68"/>
                <a:gd name="T10" fmla="*/ 2147483647 w 54"/>
                <a:gd name="T11" fmla="*/ 2147483647 h 68"/>
                <a:gd name="T12" fmla="*/ 2147483647 w 54"/>
                <a:gd name="T13" fmla="*/ 2147483647 h 68"/>
                <a:gd name="T14" fmla="*/ 2147483647 w 54"/>
                <a:gd name="T15" fmla="*/ 2147483647 h 68"/>
                <a:gd name="T16" fmla="*/ 2147483647 w 54"/>
                <a:gd name="T17" fmla="*/ 2147483647 h 68"/>
                <a:gd name="T18" fmla="*/ 2147483647 w 54"/>
                <a:gd name="T19" fmla="*/ 2147483647 h 68"/>
                <a:gd name="T20" fmla="*/ 2147483647 w 54"/>
                <a:gd name="T21" fmla="*/ 2147483647 h 68"/>
                <a:gd name="T22" fmla="*/ 2147483647 w 54"/>
                <a:gd name="T23" fmla="*/ 2147483647 h 68"/>
                <a:gd name="T24" fmla="*/ 2147483647 w 54"/>
                <a:gd name="T25" fmla="*/ 2147483647 h 68"/>
                <a:gd name="T26" fmla="*/ 2147483647 w 54"/>
                <a:gd name="T27" fmla="*/ 2147483647 h 68"/>
                <a:gd name="T28" fmla="*/ 2147483647 w 54"/>
                <a:gd name="T29" fmla="*/ 2147483647 h 68"/>
                <a:gd name="T30" fmla="*/ 2147483647 w 54"/>
                <a:gd name="T31" fmla="*/ 2147483647 h 68"/>
                <a:gd name="T32" fmla="*/ 2147483647 w 54"/>
                <a:gd name="T33" fmla="*/ 2147483647 h 68"/>
                <a:gd name="T34" fmla="*/ 2147483647 w 54"/>
                <a:gd name="T35" fmla="*/ 2147483647 h 68"/>
                <a:gd name="T36" fmla="*/ 2147483647 w 54"/>
                <a:gd name="T37" fmla="*/ 2147483647 h 68"/>
                <a:gd name="T38" fmla="*/ 2147483647 w 54"/>
                <a:gd name="T39" fmla="*/ 2147483647 h 68"/>
                <a:gd name="T40" fmla="*/ 2147483647 w 54"/>
                <a:gd name="T41" fmla="*/ 2147483647 h 68"/>
                <a:gd name="T42" fmla="*/ 2147483647 w 54"/>
                <a:gd name="T43" fmla="*/ 2147483647 h 68"/>
                <a:gd name="T44" fmla="*/ 2147483647 w 54"/>
                <a:gd name="T45" fmla="*/ 2147483647 h 68"/>
                <a:gd name="T46" fmla="*/ 2147483647 w 54"/>
                <a:gd name="T47" fmla="*/ 2147483647 h 68"/>
                <a:gd name="T48" fmla="*/ 2147483647 w 54"/>
                <a:gd name="T49" fmla="*/ 2147483647 h 68"/>
                <a:gd name="T50" fmla="*/ 2147483647 w 54"/>
                <a:gd name="T51" fmla="*/ 2147483647 h 68"/>
                <a:gd name="T52" fmla="*/ 2147483647 w 54"/>
                <a:gd name="T53" fmla="*/ 2147483647 h 68"/>
                <a:gd name="T54" fmla="*/ 2147483647 w 54"/>
                <a:gd name="T55" fmla="*/ 2147483647 h 68"/>
                <a:gd name="T56" fmla="*/ 2147483647 w 54"/>
                <a:gd name="T57" fmla="*/ 2147483647 h 68"/>
                <a:gd name="T58" fmla="*/ 2147483647 w 54"/>
                <a:gd name="T59" fmla="*/ 2147483647 h 68"/>
                <a:gd name="T60" fmla="*/ 2147483647 w 54"/>
                <a:gd name="T61" fmla="*/ 2147483647 h 68"/>
                <a:gd name="T62" fmla="*/ 2147483647 w 54"/>
                <a:gd name="T63" fmla="*/ 2147483647 h 68"/>
                <a:gd name="T64" fmla="*/ 2147483647 w 54"/>
                <a:gd name="T65" fmla="*/ 2147483647 h 68"/>
                <a:gd name="T66" fmla="*/ 2147483647 w 54"/>
                <a:gd name="T67" fmla="*/ 0 h 68"/>
                <a:gd name="T68" fmla="*/ 2147483647 w 54"/>
                <a:gd name="T69" fmla="*/ 2147483647 h 68"/>
                <a:gd name="T70" fmla="*/ 2147483647 w 54"/>
                <a:gd name="T71" fmla="*/ 2147483647 h 68"/>
                <a:gd name="T72" fmla="*/ 2147483647 w 54"/>
                <a:gd name="T73" fmla="*/ 2147483647 h 68"/>
                <a:gd name="T74" fmla="*/ 2147483647 w 54"/>
                <a:gd name="T75" fmla="*/ 2147483647 h 68"/>
                <a:gd name="T76" fmla="*/ 2147483647 w 54"/>
                <a:gd name="T77" fmla="*/ 2147483647 h 68"/>
                <a:gd name="T78" fmla="*/ 2147483647 w 54"/>
                <a:gd name="T79" fmla="*/ 2147483647 h 68"/>
                <a:gd name="T80" fmla="*/ 2147483647 w 54"/>
                <a:gd name="T81" fmla="*/ 2147483647 h 68"/>
                <a:gd name="T82" fmla="*/ 2147483647 w 54"/>
                <a:gd name="T83" fmla="*/ 2147483647 h 68"/>
                <a:gd name="T84" fmla="*/ 2147483647 w 54"/>
                <a:gd name="T85" fmla="*/ 2147483647 h 68"/>
                <a:gd name="T86" fmla="*/ 2147483647 w 54"/>
                <a:gd name="T87" fmla="*/ 2147483647 h 68"/>
                <a:gd name="T88" fmla="*/ 2147483647 w 54"/>
                <a:gd name="T89" fmla="*/ 2147483647 h 68"/>
                <a:gd name="T90" fmla="*/ 2147483647 w 54"/>
                <a:gd name="T91" fmla="*/ 2147483647 h 68"/>
                <a:gd name="T92" fmla="*/ 2147483647 w 54"/>
                <a:gd name="T93" fmla="*/ 2147483647 h 68"/>
                <a:gd name="T94" fmla="*/ 2147483647 w 54"/>
                <a:gd name="T95" fmla="*/ 2147483647 h 68"/>
                <a:gd name="T96" fmla="*/ 0 w 54"/>
                <a:gd name="T97" fmla="*/ 2147483647 h 68"/>
                <a:gd name="T98" fmla="*/ 2147483647 w 54"/>
                <a:gd name="T99" fmla="*/ 2147483647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8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9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avLst/>
              <a:gdLst>
                <a:gd name="T0" fmla="*/ 2147483647 w 131"/>
                <a:gd name="T1" fmla="*/ 2147483647 h 98"/>
                <a:gd name="T2" fmla="*/ 2147483647 w 131"/>
                <a:gd name="T3" fmla="*/ 2147483647 h 98"/>
                <a:gd name="T4" fmla="*/ 2147483647 w 131"/>
                <a:gd name="T5" fmla="*/ 2147483647 h 98"/>
                <a:gd name="T6" fmla="*/ 2147483647 w 131"/>
                <a:gd name="T7" fmla="*/ 2147483647 h 98"/>
                <a:gd name="T8" fmla="*/ 2147483647 w 131"/>
                <a:gd name="T9" fmla="*/ 2147483647 h 98"/>
                <a:gd name="T10" fmla="*/ 2147483647 w 131"/>
                <a:gd name="T11" fmla="*/ 2147483647 h 98"/>
                <a:gd name="T12" fmla="*/ 2147483647 w 131"/>
                <a:gd name="T13" fmla="*/ 2147483647 h 98"/>
                <a:gd name="T14" fmla="*/ 2147483647 w 131"/>
                <a:gd name="T15" fmla="*/ 2147483647 h 98"/>
                <a:gd name="T16" fmla="*/ 2147483647 w 131"/>
                <a:gd name="T17" fmla="*/ 2147483647 h 98"/>
                <a:gd name="T18" fmla="*/ 2147483647 w 131"/>
                <a:gd name="T19" fmla="*/ 2147483647 h 98"/>
                <a:gd name="T20" fmla="*/ 2147483647 w 131"/>
                <a:gd name="T21" fmla="*/ 2147483647 h 98"/>
                <a:gd name="T22" fmla="*/ 2147483647 w 131"/>
                <a:gd name="T23" fmla="*/ 2147483647 h 98"/>
                <a:gd name="T24" fmla="*/ 2147483647 w 131"/>
                <a:gd name="T25" fmla="*/ 2147483647 h 98"/>
                <a:gd name="T26" fmla="*/ 2147483647 w 131"/>
                <a:gd name="T27" fmla="*/ 2147483647 h 98"/>
                <a:gd name="T28" fmla="*/ 2147483647 w 131"/>
                <a:gd name="T29" fmla="*/ 2147483647 h 98"/>
                <a:gd name="T30" fmla="*/ 2147483647 w 131"/>
                <a:gd name="T31" fmla="*/ 2147483647 h 98"/>
                <a:gd name="T32" fmla="*/ 2147483647 w 131"/>
                <a:gd name="T33" fmla="*/ 2147483647 h 98"/>
                <a:gd name="T34" fmla="*/ 2147483647 w 131"/>
                <a:gd name="T35" fmla="*/ 2147483647 h 98"/>
                <a:gd name="T36" fmla="*/ 2147483647 w 131"/>
                <a:gd name="T37" fmla="*/ 2147483647 h 98"/>
                <a:gd name="T38" fmla="*/ 2147483647 w 131"/>
                <a:gd name="T39" fmla="*/ 2147483647 h 98"/>
                <a:gd name="T40" fmla="*/ 2147483647 w 131"/>
                <a:gd name="T41" fmla="*/ 2147483647 h 98"/>
                <a:gd name="T42" fmla="*/ 2147483647 w 131"/>
                <a:gd name="T43" fmla="*/ 2147483647 h 98"/>
                <a:gd name="T44" fmla="*/ 2147483647 w 131"/>
                <a:gd name="T45" fmla="*/ 2147483647 h 98"/>
                <a:gd name="T46" fmla="*/ 2147483647 w 131"/>
                <a:gd name="T47" fmla="*/ 2147483647 h 98"/>
                <a:gd name="T48" fmla="*/ 2147483647 w 131"/>
                <a:gd name="T49" fmla="*/ 2147483647 h 98"/>
                <a:gd name="T50" fmla="*/ 2147483647 w 131"/>
                <a:gd name="T51" fmla="*/ 2147483647 h 98"/>
                <a:gd name="T52" fmla="*/ 2147483647 w 131"/>
                <a:gd name="T53" fmla="*/ 2147483647 h 98"/>
                <a:gd name="T54" fmla="*/ 2147483647 w 131"/>
                <a:gd name="T55" fmla="*/ 2147483647 h 98"/>
                <a:gd name="T56" fmla="*/ 2147483647 w 131"/>
                <a:gd name="T57" fmla="*/ 2147483647 h 98"/>
                <a:gd name="T58" fmla="*/ 2147483647 w 131"/>
                <a:gd name="T59" fmla="*/ 2147483647 h 98"/>
                <a:gd name="T60" fmla="*/ 2147483647 w 131"/>
                <a:gd name="T61" fmla="*/ 2147483647 h 98"/>
                <a:gd name="T62" fmla="*/ 2147483647 w 131"/>
                <a:gd name="T63" fmla="*/ 2147483647 h 98"/>
                <a:gd name="T64" fmla="*/ 2147483647 w 131"/>
                <a:gd name="T65" fmla="*/ 2147483647 h 98"/>
                <a:gd name="T66" fmla="*/ 2147483647 w 131"/>
                <a:gd name="T67" fmla="*/ 2147483647 h 98"/>
                <a:gd name="T68" fmla="*/ 2147483647 w 131"/>
                <a:gd name="T69" fmla="*/ 2147483647 h 98"/>
                <a:gd name="T70" fmla="*/ 2147483647 w 131"/>
                <a:gd name="T71" fmla="*/ 2147483647 h 98"/>
                <a:gd name="T72" fmla="*/ 2147483647 w 131"/>
                <a:gd name="T73" fmla="*/ 2147483647 h 98"/>
                <a:gd name="T74" fmla="*/ 2147483647 w 131"/>
                <a:gd name="T75" fmla="*/ 2147483647 h 98"/>
                <a:gd name="T76" fmla="*/ 2147483647 w 131"/>
                <a:gd name="T77" fmla="*/ 2147483647 h 98"/>
                <a:gd name="T78" fmla="*/ 2147483647 w 131"/>
                <a:gd name="T79" fmla="*/ 2147483647 h 98"/>
                <a:gd name="T80" fmla="*/ 2147483647 w 131"/>
                <a:gd name="T81" fmla="*/ 2147483647 h 98"/>
                <a:gd name="T82" fmla="*/ 2147483647 w 131"/>
                <a:gd name="T83" fmla="*/ 2147483647 h 98"/>
                <a:gd name="T84" fmla="*/ 2147483647 w 131"/>
                <a:gd name="T85" fmla="*/ 2147483647 h 98"/>
                <a:gd name="T86" fmla="*/ 2147483647 w 131"/>
                <a:gd name="T87" fmla="*/ 214748364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0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0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1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avLst/>
              <a:gdLst>
                <a:gd name="T0" fmla="*/ 2147483647 w 12"/>
                <a:gd name="T1" fmla="*/ 2147483647 h 14"/>
                <a:gd name="T2" fmla="*/ 2147483647 w 12"/>
                <a:gd name="T3" fmla="*/ 2147483647 h 14"/>
                <a:gd name="T4" fmla="*/ 2147483647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2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avLst/>
              <a:gdLst>
                <a:gd name="T0" fmla="*/ 2147483647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0 w 22"/>
                <a:gd name="T7" fmla="*/ 2147483647 h 12"/>
                <a:gd name="T8" fmla="*/ 2147483647 w 2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3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0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4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5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2147483647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2147483647 h 26"/>
                <a:gd name="T10" fmla="*/ 2147483647 w 14"/>
                <a:gd name="T11" fmla="*/ 2147483647 h 26"/>
                <a:gd name="T12" fmla="*/ 2147483647 w 14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6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7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avLst/>
              <a:gdLst>
                <a:gd name="T0" fmla="*/ 2147483647 w 11"/>
                <a:gd name="T1" fmla="*/ 0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2147483647 w 11"/>
                <a:gd name="T7" fmla="*/ 2147483647 h 15"/>
                <a:gd name="T8" fmla="*/ 2147483647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8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avLst/>
              <a:gdLst>
                <a:gd name="T0" fmla="*/ 2147483647 w 7"/>
                <a:gd name="T1" fmla="*/ 2147483647 h 11"/>
                <a:gd name="T2" fmla="*/ 2147483647 w 7"/>
                <a:gd name="T3" fmla="*/ 2147483647 h 11"/>
                <a:gd name="T4" fmla="*/ 2147483647 w 7"/>
                <a:gd name="T5" fmla="*/ 2147483647 h 11"/>
                <a:gd name="T6" fmla="*/ 2147483647 w 7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9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0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2147483647 h 5"/>
                <a:gd name="T4" fmla="*/ 2147483647 w 12"/>
                <a:gd name="T5" fmla="*/ 2147483647 h 5"/>
                <a:gd name="T6" fmla="*/ 2147483647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1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2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avLst/>
              <a:gdLst>
                <a:gd name="T0" fmla="*/ 2147483647 w 10"/>
                <a:gd name="T1" fmla="*/ 2147483647 h 9"/>
                <a:gd name="T2" fmla="*/ 0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3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2147483647 h 9"/>
                <a:gd name="T4" fmla="*/ 214748364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4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avLst/>
              <a:gdLst>
                <a:gd name="T0" fmla="*/ 2147483647 w 17"/>
                <a:gd name="T1" fmla="*/ 2147483647 h 11"/>
                <a:gd name="T2" fmla="*/ 2147483647 w 17"/>
                <a:gd name="T3" fmla="*/ 2147483647 h 11"/>
                <a:gd name="T4" fmla="*/ 2147483647 w 17"/>
                <a:gd name="T5" fmla="*/ 2147483647 h 11"/>
                <a:gd name="T6" fmla="*/ 2147483647 w 17"/>
                <a:gd name="T7" fmla="*/ 2147483647 h 11"/>
                <a:gd name="T8" fmla="*/ 2147483647 w 1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5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6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2147483647 w 20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7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8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9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0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1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0 h 8"/>
                <a:gd name="T6" fmla="*/ 2147483647 w 1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2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3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avLst/>
              <a:gdLst>
                <a:gd name="T0" fmla="*/ 2147483647 w 25"/>
                <a:gd name="T1" fmla="*/ 0 h 13"/>
                <a:gd name="T2" fmla="*/ 2147483647 w 25"/>
                <a:gd name="T3" fmla="*/ 2147483647 h 13"/>
                <a:gd name="T4" fmla="*/ 2147483647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4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5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6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7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8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9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0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avLst/>
              <a:gdLst>
                <a:gd name="T0" fmla="*/ 2147483647 w 13"/>
                <a:gd name="T1" fmla="*/ 0 h 7"/>
                <a:gd name="T2" fmla="*/ 2147483647 w 13"/>
                <a:gd name="T3" fmla="*/ 2147483647 h 7"/>
                <a:gd name="T4" fmla="*/ 2147483647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1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2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3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avLst/>
              <a:gdLst>
                <a:gd name="T0" fmla="*/ 2147483647 w 17"/>
                <a:gd name="T1" fmla="*/ 0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4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5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6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2147483647 h 9"/>
                <a:gd name="T4" fmla="*/ 2147483647 w 11"/>
                <a:gd name="T5" fmla="*/ 2147483647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7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8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9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avLst/>
              <a:gdLst>
                <a:gd name="T0" fmla="*/ 2147483647 w 22"/>
                <a:gd name="T1" fmla="*/ 2147483647 h 29"/>
                <a:gd name="T2" fmla="*/ 2147483647 w 22"/>
                <a:gd name="T3" fmla="*/ 2147483647 h 29"/>
                <a:gd name="T4" fmla="*/ 2147483647 w 22"/>
                <a:gd name="T5" fmla="*/ 0 h 29"/>
                <a:gd name="T6" fmla="*/ 2147483647 w 22"/>
                <a:gd name="T7" fmla="*/ 0 h 29"/>
                <a:gd name="T8" fmla="*/ 2147483647 w 22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5" name="组合 171"/>
          <p:cNvGrpSpPr>
            <a:grpSpLocks/>
          </p:cNvGrpSpPr>
          <p:nvPr/>
        </p:nvGrpSpPr>
        <p:grpSpPr bwMode="auto"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67" name="直接连接符 166"/>
            <p:cNvCxnSpPr/>
            <p:nvPr/>
          </p:nvCxnSpPr>
          <p:spPr>
            <a:xfrm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6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NA:70%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7" name="组合 179"/>
          <p:cNvGrpSpPr>
            <a:grpSpLocks/>
          </p:cNvGrpSpPr>
          <p:nvPr/>
        </p:nvGrpSpPr>
        <p:grpSpPr bwMode="auto"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2" name="直接连接符 18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8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SA:70%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9" name="组合 184"/>
          <p:cNvGrpSpPr>
            <a:grpSpLocks/>
          </p:cNvGrpSpPr>
          <p:nvPr/>
        </p:nvGrpSpPr>
        <p:grpSpPr bwMode="auto"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7" name="直接连接符 186"/>
            <p:cNvCxnSpPr/>
            <p:nvPr/>
          </p:nvCxnSpPr>
          <p:spPr>
            <a:xfrm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0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AS:70%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1" name="组合 189"/>
          <p:cNvGrpSpPr>
            <a:grpSpLocks/>
          </p:cNvGrpSpPr>
          <p:nvPr/>
        </p:nvGrpSpPr>
        <p:grpSpPr bwMode="auto"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2" name="直接连接符 19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2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AF:70%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3" name="组合 194"/>
          <p:cNvGrpSpPr>
            <a:grpSpLocks/>
          </p:cNvGrpSpPr>
          <p:nvPr/>
        </p:nvGrpSpPr>
        <p:grpSpPr bwMode="auto"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7" name="直接连接符 196"/>
            <p:cNvCxnSpPr/>
            <p:nvPr/>
          </p:nvCxnSpPr>
          <p:spPr>
            <a:xfrm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4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EU:70%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5" name="组合 199"/>
          <p:cNvGrpSpPr>
            <a:grpSpLocks/>
          </p:cNvGrpSpPr>
          <p:nvPr/>
        </p:nvGrpSpPr>
        <p:grpSpPr bwMode="auto"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202" name="直接连接符 201"/>
            <p:cNvCxnSpPr/>
            <p:nvPr/>
          </p:nvCxnSpPr>
          <p:spPr>
            <a:xfrm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6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000" b="1">
                <a:solidFill>
                  <a:schemeClr val="bg1"/>
                </a:solidFill>
              </a:rPr>
              <a:t>AU:70%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pic>
        <p:nvPicPr>
          <p:cNvPr id="5137" name="图片 20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8" name="图片 20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9" name="图片 20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0" name="矩形 207"/>
          <p:cNvSpPr>
            <a:spLocks noChangeArrowheads="1"/>
          </p:cNvSpPr>
          <p:nvPr/>
        </p:nvSpPr>
        <p:spPr bwMode="auto">
          <a:xfrm>
            <a:off x="8978900" y="1955800"/>
            <a:ext cx="30210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141" name="矩形 208"/>
          <p:cNvSpPr>
            <a:spLocks noChangeArrowheads="1"/>
          </p:cNvSpPr>
          <p:nvPr/>
        </p:nvSpPr>
        <p:spPr bwMode="auto">
          <a:xfrm>
            <a:off x="8977313" y="3219450"/>
            <a:ext cx="30210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142" name="矩形 209"/>
          <p:cNvSpPr>
            <a:spLocks noChangeArrowheads="1"/>
          </p:cNvSpPr>
          <p:nvPr/>
        </p:nvSpPr>
        <p:spPr bwMode="auto">
          <a:xfrm>
            <a:off x="8977313" y="4387850"/>
            <a:ext cx="30210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143" name="组合 21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5144" name="组合 21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514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7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8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9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4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5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6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7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8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9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0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1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2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3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4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5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6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9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0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1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2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3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4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5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6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7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8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9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0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1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2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3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4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5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6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7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8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9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0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1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2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3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4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5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6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7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8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9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0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1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2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3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4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5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6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7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8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9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0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1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2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3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4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5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6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7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8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9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0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1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2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3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4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5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6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7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5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avLst/>
            <a:gdLst>
              <a:gd name="T0" fmla="*/ 1248242 w 1751265"/>
              <a:gd name="T1" fmla="*/ 0 h 1872208"/>
              <a:gd name="T2" fmla="*/ 2335213 w 1751265"/>
              <a:gd name="T3" fmla="*/ 635544 h 1872208"/>
              <a:gd name="T4" fmla="*/ 2161549 w 1751265"/>
              <a:gd name="T5" fmla="*/ 1268165 h 1872208"/>
              <a:gd name="T6" fmla="*/ 2322821 w 1751265"/>
              <a:gd name="T7" fmla="*/ 1880396 h 1872208"/>
              <a:gd name="T8" fmla="*/ 1248242 w 1751265"/>
              <a:gd name="T9" fmla="*/ 2495550 h 1872208"/>
              <a:gd name="T10" fmla="*/ 0 w 1751265"/>
              <a:gd name="T11" fmla="*/ 1247775 h 1872208"/>
              <a:gd name="T12" fmla="*/ 1248242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zh-CN" sz="2400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avLst/>
            <a:gdLst>
              <a:gd name="T0" fmla="*/ 1249090 w 1751265"/>
              <a:gd name="T1" fmla="*/ 0 h 1872208"/>
              <a:gd name="T2" fmla="*/ 2336800 w 1751265"/>
              <a:gd name="T3" fmla="*/ 635544 h 1872208"/>
              <a:gd name="T4" fmla="*/ 2163018 w 1751265"/>
              <a:gd name="T5" fmla="*/ 1268165 h 1872208"/>
              <a:gd name="T6" fmla="*/ 2324400 w 1751265"/>
              <a:gd name="T7" fmla="*/ 1880396 h 1872208"/>
              <a:gd name="T8" fmla="*/ 1249090 w 1751265"/>
              <a:gd name="T9" fmla="*/ 2495550 h 1872208"/>
              <a:gd name="T10" fmla="*/ 0 w 1751265"/>
              <a:gd name="T11" fmla="*/ 1247775 h 1872208"/>
              <a:gd name="T12" fmla="*/ 1249090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avLst/>
            <a:gdLst>
              <a:gd name="T0" fmla="*/ 1247393 w 1751265"/>
              <a:gd name="T1" fmla="*/ 0 h 1872208"/>
              <a:gd name="T2" fmla="*/ 2333625 w 1751265"/>
              <a:gd name="T3" fmla="*/ 635544 h 1872208"/>
              <a:gd name="T4" fmla="*/ 2160079 w 1751265"/>
              <a:gd name="T5" fmla="*/ 1268165 h 1872208"/>
              <a:gd name="T6" fmla="*/ 2321242 w 1751265"/>
              <a:gd name="T7" fmla="*/ 1880396 h 1872208"/>
              <a:gd name="T8" fmla="*/ 1247393 w 1751265"/>
              <a:gd name="T9" fmla="*/ 2495550 h 1872208"/>
              <a:gd name="T10" fmla="*/ 0 w 1751265"/>
              <a:gd name="T11" fmla="*/ 1247775 h 1872208"/>
              <a:gd name="T12" fmla="*/ 1247393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01</a:t>
            </a: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02</a:t>
            </a: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03</a:t>
            </a: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04</a:t>
            </a: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5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8" y="2768600"/>
            <a:ext cx="2328862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grpSp>
        <p:nvGrpSpPr>
          <p:cNvPr id="6162" name="组合 23"/>
          <p:cNvGrpSpPr>
            <a:grpSpLocks/>
          </p:cNvGrpSpPr>
          <p:nvPr/>
        </p:nvGrpSpPr>
        <p:grpSpPr bwMode="auto"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6255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6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6256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68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 </a:t>
              </a:r>
              <a:endParaRPr lang="en-US" altLang="zh-CN" sz="1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6163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164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165" name="矩形 25"/>
          <p:cNvSpPr>
            <a:spLocks noChangeArrowheads="1"/>
          </p:cNvSpPr>
          <p:nvPr/>
        </p:nvSpPr>
        <p:spPr bwMode="auto">
          <a:xfrm>
            <a:off x="8382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6166" name="图片 53" descr="34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7" name="图片 54" descr="456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8" name="图片 55" descr="54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9" name="图片 56" descr="589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70" name="组合 2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71" name="组合 3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7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172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2" dur="500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9" dur="500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6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73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ldLvl="0" animBg="1" autoUpdateAnimBg="0"/>
      <p:bldP spid="16" grpId="0" animBg="1"/>
      <p:bldP spid="17" grpId="0" animBg="1"/>
      <p:bldP spid="18" grpId="0" bldLvl="0" autoUpdateAnimBg="0"/>
      <p:bldP spid="19" grpId="0" bldLvl="0" autoUpdateAnimBg="0"/>
      <p:bldP spid="20" grpId="0" bldLvl="0" autoUpdateAnimBg="0"/>
      <p:bldP spid="21" grpId="0" bldLvl="0" autoUpdateAnimBg="0"/>
      <p:bldP spid="22" grpId="0" animBg="1"/>
      <p:bldP spid="23" grpId="0" animBg="1"/>
      <p:bldP spid="24" grpId="0" animBg="1"/>
      <p:bldP spid="25" grpId="0" animBg="1"/>
      <p:bldP spid="26" grpId="0" bldLvl="0" autoUpdateAnimBg="0"/>
      <p:bldP spid="28" grpId="0" bldLvl="0" autoUpdateAnimBg="0"/>
      <p:bldP spid="30" grpId="0" bldLvl="0" autoUpdateAnimBg="0"/>
      <p:bldP spid="32" grpId="0" bldLvl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矩形 16"/>
          <p:cNvSpPr>
            <a:spLocks noChangeArrowheads="1"/>
          </p:cNvSpPr>
          <p:nvPr/>
        </p:nvSpPr>
        <p:spPr bwMode="auto">
          <a:xfrm>
            <a:off x="7620000" y="2174875"/>
            <a:ext cx="409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8" y="1795463"/>
            <a:ext cx="2919412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3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172" name="矩形 16"/>
          <p:cNvSpPr>
            <a:spLocks noChangeArrowheads="1"/>
          </p:cNvSpPr>
          <p:nvPr/>
        </p:nvSpPr>
        <p:spPr bwMode="auto">
          <a:xfrm>
            <a:off x="7524750" y="357505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173" name="矩形 16"/>
          <p:cNvSpPr>
            <a:spLocks noChangeArrowheads="1"/>
          </p:cNvSpPr>
          <p:nvPr/>
        </p:nvSpPr>
        <p:spPr bwMode="auto">
          <a:xfrm>
            <a:off x="7524750" y="500380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5" y="3119438"/>
            <a:ext cx="2716213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3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50" y="4557713"/>
            <a:ext cx="2714625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3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76" name="组合 59"/>
          <p:cNvGrpSpPr>
            <a:grpSpLocks/>
          </p:cNvGrpSpPr>
          <p:nvPr/>
        </p:nvGrpSpPr>
        <p:grpSpPr bwMode="auto"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7292" name="Freeform 5"/>
            <p:cNvSpPr>
              <a:spLocks/>
            </p:cNvSpPr>
            <p:nvPr/>
          </p:nvSpPr>
          <p:spPr bwMode="auto">
            <a:xfrm>
              <a:off x="2138995" y="1254667"/>
              <a:ext cx="1780754" cy="1485845"/>
            </a:xfrm>
            <a:custGeom>
              <a:avLst/>
              <a:gdLst>
                <a:gd name="T0" fmla="*/ 2147483647 w 1883"/>
                <a:gd name="T1" fmla="*/ 2147483647 h 1607"/>
                <a:gd name="T2" fmla="*/ 2147483647 w 1883"/>
                <a:gd name="T3" fmla="*/ 2147483647 h 1607"/>
                <a:gd name="T4" fmla="*/ 2147483647 w 1883"/>
                <a:gd name="T5" fmla="*/ 2147483647 h 1607"/>
                <a:gd name="T6" fmla="*/ 2147483647 w 1883"/>
                <a:gd name="T7" fmla="*/ 2147483647 h 1607"/>
                <a:gd name="T8" fmla="*/ 2147483647 w 1883"/>
                <a:gd name="T9" fmla="*/ 2147483647 h 1607"/>
                <a:gd name="T10" fmla="*/ 2147483647 w 1883"/>
                <a:gd name="T11" fmla="*/ 2147483647 h 1607"/>
                <a:gd name="T12" fmla="*/ 2147483647 w 1883"/>
                <a:gd name="T13" fmla="*/ 2147483647 h 1607"/>
                <a:gd name="T14" fmla="*/ 2147483647 w 1883"/>
                <a:gd name="T15" fmla="*/ 2147483647 h 1607"/>
                <a:gd name="T16" fmla="*/ 2147483647 w 1883"/>
                <a:gd name="T17" fmla="*/ 2147483647 h 1607"/>
                <a:gd name="T18" fmla="*/ 2147483647 w 1883"/>
                <a:gd name="T19" fmla="*/ 2147483647 h 1607"/>
                <a:gd name="T20" fmla="*/ 2147483647 w 1883"/>
                <a:gd name="T21" fmla="*/ 2147483647 h 1607"/>
                <a:gd name="T22" fmla="*/ 2147483647 w 1883"/>
                <a:gd name="T23" fmla="*/ 2147483647 h 1607"/>
                <a:gd name="T24" fmla="*/ 2147483647 w 1883"/>
                <a:gd name="T25" fmla="*/ 2147483647 h 1607"/>
                <a:gd name="T26" fmla="*/ 2147483647 w 1883"/>
                <a:gd name="T27" fmla="*/ 2147483647 h 1607"/>
                <a:gd name="T28" fmla="*/ 2147483647 w 1883"/>
                <a:gd name="T29" fmla="*/ 2147483647 h 1607"/>
                <a:gd name="T30" fmla="*/ 2147483647 w 1883"/>
                <a:gd name="T31" fmla="*/ 2147483647 h 1607"/>
                <a:gd name="T32" fmla="*/ 2147483647 w 1883"/>
                <a:gd name="T33" fmla="*/ 2147483647 h 1607"/>
                <a:gd name="T34" fmla="*/ 2147483647 w 1883"/>
                <a:gd name="T35" fmla="*/ 2147483647 h 1607"/>
                <a:gd name="T36" fmla="*/ 2147483647 w 1883"/>
                <a:gd name="T37" fmla="*/ 2147483647 h 1607"/>
                <a:gd name="T38" fmla="*/ 2147483647 w 1883"/>
                <a:gd name="T39" fmla="*/ 2147483647 h 1607"/>
                <a:gd name="T40" fmla="*/ 2147483647 w 1883"/>
                <a:gd name="T41" fmla="*/ 2147483647 h 1607"/>
                <a:gd name="T42" fmla="*/ 2147483647 w 1883"/>
                <a:gd name="T43" fmla="*/ 2147483647 h 1607"/>
                <a:gd name="T44" fmla="*/ 2147483647 w 1883"/>
                <a:gd name="T45" fmla="*/ 2147483647 h 1607"/>
                <a:gd name="T46" fmla="*/ 2147483647 w 1883"/>
                <a:gd name="T47" fmla="*/ 2147483647 h 1607"/>
                <a:gd name="T48" fmla="*/ 2147483647 w 1883"/>
                <a:gd name="T49" fmla="*/ 2147483647 h 1607"/>
                <a:gd name="T50" fmla="*/ 2147483647 w 1883"/>
                <a:gd name="T51" fmla="*/ 2147483647 h 1607"/>
                <a:gd name="T52" fmla="*/ 2147483647 w 1883"/>
                <a:gd name="T53" fmla="*/ 2147483647 h 1607"/>
                <a:gd name="T54" fmla="*/ 2147483647 w 1883"/>
                <a:gd name="T55" fmla="*/ 2147483647 h 1607"/>
                <a:gd name="T56" fmla="*/ 2147483647 w 1883"/>
                <a:gd name="T57" fmla="*/ 2147483647 h 1607"/>
                <a:gd name="T58" fmla="*/ 2147483647 w 1883"/>
                <a:gd name="T59" fmla="*/ 2147483647 h 1607"/>
                <a:gd name="T60" fmla="*/ 2147483647 w 1883"/>
                <a:gd name="T61" fmla="*/ 2147483647 h 1607"/>
                <a:gd name="T62" fmla="*/ 2147483647 w 1883"/>
                <a:gd name="T63" fmla="*/ 2147483647 h 1607"/>
                <a:gd name="T64" fmla="*/ 2147483647 w 1883"/>
                <a:gd name="T65" fmla="*/ 2147483647 h 1607"/>
                <a:gd name="T66" fmla="*/ 2147483647 w 1883"/>
                <a:gd name="T67" fmla="*/ 2147483647 h 1607"/>
                <a:gd name="T68" fmla="*/ 2147483647 w 1883"/>
                <a:gd name="T69" fmla="*/ 2147483647 h 1607"/>
                <a:gd name="T70" fmla="*/ 2147483647 w 1883"/>
                <a:gd name="T71" fmla="*/ 2147483647 h 1607"/>
                <a:gd name="T72" fmla="*/ 2147483647 w 1883"/>
                <a:gd name="T73" fmla="*/ 2147483647 h 1607"/>
                <a:gd name="T74" fmla="*/ 2147483647 w 1883"/>
                <a:gd name="T75" fmla="*/ 2147483647 h 1607"/>
                <a:gd name="T76" fmla="*/ 2147483647 w 1883"/>
                <a:gd name="T77" fmla="*/ 2147483647 h 1607"/>
                <a:gd name="T78" fmla="*/ 2147483647 w 1883"/>
                <a:gd name="T79" fmla="*/ 2147483647 h 1607"/>
                <a:gd name="T80" fmla="*/ 2147483647 w 1883"/>
                <a:gd name="T81" fmla="*/ 2147483647 h 1607"/>
                <a:gd name="T82" fmla="*/ 2147483647 w 1883"/>
                <a:gd name="T83" fmla="*/ 2147483647 h 1607"/>
                <a:gd name="T84" fmla="*/ 2147483647 w 1883"/>
                <a:gd name="T85" fmla="*/ 2147483647 h 1607"/>
                <a:gd name="T86" fmla="*/ 2147483647 w 1883"/>
                <a:gd name="T87" fmla="*/ 2147483647 h 1607"/>
                <a:gd name="T88" fmla="*/ 2147483647 w 1883"/>
                <a:gd name="T89" fmla="*/ 2147483647 h 1607"/>
                <a:gd name="T90" fmla="*/ 2147483647 w 1883"/>
                <a:gd name="T91" fmla="*/ 2147483647 h 1607"/>
                <a:gd name="T92" fmla="*/ 2147483647 w 1883"/>
                <a:gd name="T93" fmla="*/ 2147483647 h 1607"/>
                <a:gd name="T94" fmla="*/ 2147483647 w 1883"/>
                <a:gd name="T95" fmla="*/ 2147483647 h 1607"/>
                <a:gd name="T96" fmla="*/ 2147483647 w 1883"/>
                <a:gd name="T97" fmla="*/ 2147483647 h 1607"/>
                <a:gd name="T98" fmla="*/ 2147483647 w 1883"/>
                <a:gd name="T99" fmla="*/ 2147483647 h 1607"/>
                <a:gd name="T100" fmla="*/ 2147483647 w 1883"/>
                <a:gd name="T101" fmla="*/ 2147483647 h 1607"/>
                <a:gd name="T102" fmla="*/ 2147483647 w 1883"/>
                <a:gd name="T103" fmla="*/ 2147483647 h 1607"/>
                <a:gd name="T104" fmla="*/ 2147483647 w 1883"/>
                <a:gd name="T105" fmla="*/ 2147483647 h 1607"/>
                <a:gd name="T106" fmla="*/ 2147483647 w 1883"/>
                <a:gd name="T107" fmla="*/ 2147483647 h 1607"/>
                <a:gd name="T108" fmla="*/ 2147483647 w 1883"/>
                <a:gd name="T109" fmla="*/ 2147483647 h 1607"/>
                <a:gd name="T110" fmla="*/ 2147483647 w 1883"/>
                <a:gd name="T111" fmla="*/ 2147483647 h 1607"/>
                <a:gd name="T112" fmla="*/ 2147483647 w 1883"/>
                <a:gd name="T113" fmla="*/ 2147483647 h 1607"/>
                <a:gd name="T114" fmla="*/ 2147483647 w 1883"/>
                <a:gd name="T115" fmla="*/ 2147483647 h 1607"/>
                <a:gd name="T116" fmla="*/ 2147483647 w 1883"/>
                <a:gd name="T117" fmla="*/ 2147483647 h 1607"/>
                <a:gd name="T118" fmla="*/ 2147483647 w 1883"/>
                <a:gd name="T119" fmla="*/ 2147483647 h 1607"/>
                <a:gd name="T120" fmla="*/ 2147483647 w 1883"/>
                <a:gd name="T121" fmla="*/ 2147483647 h 1607"/>
                <a:gd name="T122" fmla="*/ 2147483647 w 1883"/>
                <a:gd name="T123" fmla="*/ 2147483647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3" name="Freeform 6"/>
            <p:cNvSpPr>
              <a:spLocks/>
            </p:cNvSpPr>
            <p:nvPr/>
          </p:nvSpPr>
          <p:spPr bwMode="auto">
            <a:xfrm>
              <a:off x="1797250" y="2260630"/>
              <a:ext cx="1138640" cy="940390"/>
            </a:xfrm>
            <a:custGeom>
              <a:avLst/>
              <a:gdLst>
                <a:gd name="T0" fmla="*/ 2147483647 w 1203"/>
                <a:gd name="T1" fmla="*/ 2147483647 h 1018"/>
                <a:gd name="T2" fmla="*/ 2147483647 w 1203"/>
                <a:gd name="T3" fmla="*/ 2147483647 h 1018"/>
                <a:gd name="T4" fmla="*/ 2147483647 w 1203"/>
                <a:gd name="T5" fmla="*/ 2147483647 h 1018"/>
                <a:gd name="T6" fmla="*/ 2147483647 w 1203"/>
                <a:gd name="T7" fmla="*/ 2147483647 h 1018"/>
                <a:gd name="T8" fmla="*/ 2147483647 w 1203"/>
                <a:gd name="T9" fmla="*/ 2147483647 h 1018"/>
                <a:gd name="T10" fmla="*/ 2147483647 w 1203"/>
                <a:gd name="T11" fmla="*/ 2147483647 h 1018"/>
                <a:gd name="T12" fmla="*/ 2147483647 w 1203"/>
                <a:gd name="T13" fmla="*/ 2147483647 h 1018"/>
                <a:gd name="T14" fmla="*/ 2147483647 w 1203"/>
                <a:gd name="T15" fmla="*/ 2147483647 h 1018"/>
                <a:gd name="T16" fmla="*/ 2147483647 w 1203"/>
                <a:gd name="T17" fmla="*/ 2147483647 h 1018"/>
                <a:gd name="T18" fmla="*/ 2147483647 w 1203"/>
                <a:gd name="T19" fmla="*/ 2147483647 h 1018"/>
                <a:gd name="T20" fmla="*/ 2147483647 w 1203"/>
                <a:gd name="T21" fmla="*/ 2147483647 h 1018"/>
                <a:gd name="T22" fmla="*/ 2147483647 w 1203"/>
                <a:gd name="T23" fmla="*/ 2147483647 h 1018"/>
                <a:gd name="T24" fmla="*/ 2147483647 w 1203"/>
                <a:gd name="T25" fmla="*/ 2147483647 h 1018"/>
                <a:gd name="T26" fmla="*/ 2147483647 w 1203"/>
                <a:gd name="T27" fmla="*/ 2147483647 h 1018"/>
                <a:gd name="T28" fmla="*/ 2147483647 w 1203"/>
                <a:gd name="T29" fmla="*/ 2147483647 h 1018"/>
                <a:gd name="T30" fmla="*/ 2147483647 w 1203"/>
                <a:gd name="T31" fmla="*/ 2147483647 h 1018"/>
                <a:gd name="T32" fmla="*/ 2147483647 w 1203"/>
                <a:gd name="T33" fmla="*/ 2147483647 h 1018"/>
                <a:gd name="T34" fmla="*/ 2147483647 w 1203"/>
                <a:gd name="T35" fmla="*/ 2147483647 h 1018"/>
                <a:gd name="T36" fmla="*/ 2147483647 w 1203"/>
                <a:gd name="T37" fmla="*/ 2147483647 h 1018"/>
                <a:gd name="T38" fmla="*/ 2147483647 w 1203"/>
                <a:gd name="T39" fmla="*/ 2147483647 h 1018"/>
                <a:gd name="T40" fmla="*/ 2147483647 w 1203"/>
                <a:gd name="T41" fmla="*/ 2147483647 h 1018"/>
                <a:gd name="T42" fmla="*/ 2147483647 w 1203"/>
                <a:gd name="T43" fmla="*/ 2147483647 h 1018"/>
                <a:gd name="T44" fmla="*/ 2147483647 w 1203"/>
                <a:gd name="T45" fmla="*/ 2147483647 h 1018"/>
                <a:gd name="T46" fmla="*/ 2147483647 w 1203"/>
                <a:gd name="T47" fmla="*/ 2147483647 h 1018"/>
                <a:gd name="T48" fmla="*/ 2147483647 w 1203"/>
                <a:gd name="T49" fmla="*/ 2147483647 h 1018"/>
                <a:gd name="T50" fmla="*/ 2147483647 w 1203"/>
                <a:gd name="T51" fmla="*/ 2147483647 h 1018"/>
                <a:gd name="T52" fmla="*/ 2147483647 w 1203"/>
                <a:gd name="T53" fmla="*/ 2147483647 h 1018"/>
                <a:gd name="T54" fmla="*/ 2147483647 w 1203"/>
                <a:gd name="T55" fmla="*/ 2147483647 h 1018"/>
                <a:gd name="T56" fmla="*/ 2147483647 w 1203"/>
                <a:gd name="T57" fmla="*/ 2147483647 h 1018"/>
                <a:gd name="T58" fmla="*/ 2147483647 w 1203"/>
                <a:gd name="T59" fmla="*/ 2147483647 h 1018"/>
                <a:gd name="T60" fmla="*/ 2147483647 w 1203"/>
                <a:gd name="T61" fmla="*/ 2147483647 h 1018"/>
                <a:gd name="T62" fmla="*/ 2147483647 w 1203"/>
                <a:gd name="T63" fmla="*/ 2147483647 h 1018"/>
                <a:gd name="T64" fmla="*/ 2147483647 w 1203"/>
                <a:gd name="T65" fmla="*/ 2147483647 h 1018"/>
                <a:gd name="T66" fmla="*/ 2147483647 w 1203"/>
                <a:gd name="T67" fmla="*/ 2147483647 h 1018"/>
                <a:gd name="T68" fmla="*/ 2147483647 w 1203"/>
                <a:gd name="T69" fmla="*/ 2147483647 h 1018"/>
                <a:gd name="T70" fmla="*/ 2147483647 w 1203"/>
                <a:gd name="T71" fmla="*/ 2147483647 h 1018"/>
                <a:gd name="T72" fmla="*/ 2147483647 w 1203"/>
                <a:gd name="T73" fmla="*/ 2147483647 h 1018"/>
                <a:gd name="T74" fmla="*/ 2147483647 w 1203"/>
                <a:gd name="T75" fmla="*/ 2147483647 h 1018"/>
                <a:gd name="T76" fmla="*/ 2147483647 w 1203"/>
                <a:gd name="T77" fmla="*/ 2147483647 h 1018"/>
                <a:gd name="T78" fmla="*/ 2147483647 w 1203"/>
                <a:gd name="T79" fmla="*/ 2147483647 h 1018"/>
                <a:gd name="T80" fmla="*/ 2147483647 w 1203"/>
                <a:gd name="T81" fmla="*/ 2147483647 h 1018"/>
                <a:gd name="T82" fmla="*/ 2147483647 w 1203"/>
                <a:gd name="T83" fmla="*/ 2147483647 h 1018"/>
                <a:gd name="T84" fmla="*/ 2147483647 w 1203"/>
                <a:gd name="T85" fmla="*/ 2147483647 h 1018"/>
                <a:gd name="T86" fmla="*/ 2147483647 w 1203"/>
                <a:gd name="T87" fmla="*/ 2147483647 h 1018"/>
                <a:gd name="T88" fmla="*/ 2147483647 w 1203"/>
                <a:gd name="T89" fmla="*/ 2147483647 h 1018"/>
                <a:gd name="T90" fmla="*/ 2147483647 w 1203"/>
                <a:gd name="T91" fmla="*/ 2147483647 h 1018"/>
                <a:gd name="T92" fmla="*/ 2147483647 w 1203"/>
                <a:gd name="T93" fmla="*/ 2147483647 h 1018"/>
                <a:gd name="T94" fmla="*/ 2147483647 w 1203"/>
                <a:gd name="T95" fmla="*/ 2147483647 h 1018"/>
                <a:gd name="T96" fmla="*/ 2147483647 w 1203"/>
                <a:gd name="T97" fmla="*/ 2147483647 h 1018"/>
                <a:gd name="T98" fmla="*/ 2147483647 w 1203"/>
                <a:gd name="T99" fmla="*/ 2147483647 h 1018"/>
                <a:gd name="T100" fmla="*/ 2147483647 w 1203"/>
                <a:gd name="T101" fmla="*/ 2147483647 h 1018"/>
                <a:gd name="T102" fmla="*/ 2147483647 w 1203"/>
                <a:gd name="T103" fmla="*/ 2147483647 h 1018"/>
                <a:gd name="T104" fmla="*/ 2147483647 w 1203"/>
                <a:gd name="T105" fmla="*/ 2147483647 h 1018"/>
                <a:gd name="T106" fmla="*/ 2147483647 w 1203"/>
                <a:gd name="T107" fmla="*/ 2147483647 h 1018"/>
                <a:gd name="T108" fmla="*/ 2147483647 w 1203"/>
                <a:gd name="T109" fmla="*/ 2147483647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4" name="Freeform 7"/>
            <p:cNvSpPr>
              <a:spLocks/>
            </p:cNvSpPr>
            <p:nvPr/>
          </p:nvSpPr>
          <p:spPr bwMode="auto">
            <a:xfrm>
              <a:off x="2604872" y="2587010"/>
              <a:ext cx="229874" cy="371089"/>
            </a:xfrm>
            <a:custGeom>
              <a:avLst/>
              <a:gdLst>
                <a:gd name="T0" fmla="*/ 2147483647 w 242"/>
                <a:gd name="T1" fmla="*/ 2147483647 h 402"/>
                <a:gd name="T2" fmla="*/ 2147483647 w 242"/>
                <a:gd name="T3" fmla="*/ 2147483647 h 402"/>
                <a:gd name="T4" fmla="*/ 2147483647 w 242"/>
                <a:gd name="T5" fmla="*/ 2147483647 h 402"/>
                <a:gd name="T6" fmla="*/ 2147483647 w 242"/>
                <a:gd name="T7" fmla="*/ 2147483647 h 402"/>
                <a:gd name="T8" fmla="*/ 2147483647 w 242"/>
                <a:gd name="T9" fmla="*/ 2147483647 h 402"/>
                <a:gd name="T10" fmla="*/ 2147483647 w 242"/>
                <a:gd name="T11" fmla="*/ 2147483647 h 402"/>
                <a:gd name="T12" fmla="*/ 2147483647 w 242"/>
                <a:gd name="T13" fmla="*/ 2147483647 h 402"/>
                <a:gd name="T14" fmla="*/ 2147483647 w 242"/>
                <a:gd name="T15" fmla="*/ 2147483647 h 402"/>
                <a:gd name="T16" fmla="*/ 2147483647 w 242"/>
                <a:gd name="T17" fmla="*/ 2147483647 h 402"/>
                <a:gd name="T18" fmla="*/ 2147483647 w 242"/>
                <a:gd name="T19" fmla="*/ 2147483647 h 402"/>
                <a:gd name="T20" fmla="*/ 2147483647 w 242"/>
                <a:gd name="T21" fmla="*/ 2147483647 h 402"/>
                <a:gd name="T22" fmla="*/ 2147483647 w 242"/>
                <a:gd name="T23" fmla="*/ 2147483647 h 402"/>
                <a:gd name="T24" fmla="*/ 2147483647 w 242"/>
                <a:gd name="T25" fmla="*/ 2147483647 h 402"/>
                <a:gd name="T26" fmla="*/ 2147483647 w 242"/>
                <a:gd name="T27" fmla="*/ 2147483647 h 402"/>
                <a:gd name="T28" fmla="*/ 2147483647 w 242"/>
                <a:gd name="T29" fmla="*/ 2147483647 h 402"/>
                <a:gd name="T30" fmla="*/ 2147483647 w 242"/>
                <a:gd name="T31" fmla="*/ 2147483647 h 402"/>
                <a:gd name="T32" fmla="*/ 2147483647 w 242"/>
                <a:gd name="T33" fmla="*/ 2147483647 h 402"/>
                <a:gd name="T34" fmla="*/ 2147483647 w 242"/>
                <a:gd name="T35" fmla="*/ 2147483647 h 402"/>
                <a:gd name="T36" fmla="*/ 2147483647 w 242"/>
                <a:gd name="T37" fmla="*/ 2147483647 h 402"/>
                <a:gd name="T38" fmla="*/ 2147483647 w 242"/>
                <a:gd name="T39" fmla="*/ 2147483647 h 402"/>
                <a:gd name="T40" fmla="*/ 2147483647 w 242"/>
                <a:gd name="T41" fmla="*/ 2147483647 h 402"/>
                <a:gd name="T42" fmla="*/ 2147483647 w 242"/>
                <a:gd name="T43" fmla="*/ 2147483647 h 402"/>
                <a:gd name="T44" fmla="*/ 2147483647 w 242"/>
                <a:gd name="T45" fmla="*/ 2147483647 h 402"/>
                <a:gd name="T46" fmla="*/ 2147483647 w 242"/>
                <a:gd name="T47" fmla="*/ 2147483647 h 402"/>
                <a:gd name="T48" fmla="*/ 2147483647 w 242"/>
                <a:gd name="T49" fmla="*/ 2147483647 h 402"/>
                <a:gd name="T50" fmla="*/ 2147483647 w 242"/>
                <a:gd name="T51" fmla="*/ 2147483647 h 402"/>
                <a:gd name="T52" fmla="*/ 2147483647 w 242"/>
                <a:gd name="T53" fmla="*/ 2147483647 h 402"/>
                <a:gd name="T54" fmla="*/ 2147483647 w 242"/>
                <a:gd name="T55" fmla="*/ 2147483647 h 402"/>
                <a:gd name="T56" fmla="*/ 2147483647 w 242"/>
                <a:gd name="T57" fmla="*/ 2147483647 h 402"/>
                <a:gd name="T58" fmla="*/ 2147483647 w 242"/>
                <a:gd name="T59" fmla="*/ 2147483647 h 402"/>
                <a:gd name="T60" fmla="*/ 2147483647 w 242"/>
                <a:gd name="T61" fmla="*/ 2147483647 h 402"/>
                <a:gd name="T62" fmla="*/ 2147483647 w 242"/>
                <a:gd name="T63" fmla="*/ 2147483647 h 402"/>
                <a:gd name="T64" fmla="*/ 2147483647 w 242"/>
                <a:gd name="T65" fmla="*/ 2147483647 h 402"/>
                <a:gd name="T66" fmla="*/ 2147483647 w 242"/>
                <a:gd name="T67" fmla="*/ 2147483647 h 402"/>
                <a:gd name="T68" fmla="*/ 2147483647 w 242"/>
                <a:gd name="T69" fmla="*/ 2147483647 h 402"/>
                <a:gd name="T70" fmla="*/ 2147483647 w 242"/>
                <a:gd name="T71" fmla="*/ 2147483647 h 402"/>
                <a:gd name="T72" fmla="*/ 2147483647 w 242"/>
                <a:gd name="T73" fmla="*/ 2147483647 h 402"/>
                <a:gd name="T74" fmla="*/ 2147483647 w 242"/>
                <a:gd name="T75" fmla="*/ 2147483647 h 402"/>
                <a:gd name="T76" fmla="*/ 2147483647 w 242"/>
                <a:gd name="T77" fmla="*/ 2147483647 h 402"/>
                <a:gd name="T78" fmla="*/ 2147483647 w 242"/>
                <a:gd name="T79" fmla="*/ 2147483647 h 402"/>
                <a:gd name="T80" fmla="*/ 2147483647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5" name="Freeform 8"/>
            <p:cNvSpPr>
              <a:spLocks/>
            </p:cNvSpPr>
            <p:nvPr/>
          </p:nvSpPr>
          <p:spPr bwMode="auto">
            <a:xfrm>
              <a:off x="431801" y="1610852"/>
              <a:ext cx="1627505" cy="1202685"/>
            </a:xfrm>
            <a:custGeom>
              <a:avLst/>
              <a:gdLst>
                <a:gd name="T0" fmla="*/ 2147483647 w 1721"/>
                <a:gd name="T1" fmla="*/ 2147483647 h 1302"/>
                <a:gd name="T2" fmla="*/ 2147483647 w 1721"/>
                <a:gd name="T3" fmla="*/ 2147483647 h 1302"/>
                <a:gd name="T4" fmla="*/ 2147483647 w 1721"/>
                <a:gd name="T5" fmla="*/ 2147483647 h 1302"/>
                <a:gd name="T6" fmla="*/ 2147483647 w 1721"/>
                <a:gd name="T7" fmla="*/ 2147483647 h 1302"/>
                <a:gd name="T8" fmla="*/ 2147483647 w 1721"/>
                <a:gd name="T9" fmla="*/ 2147483647 h 1302"/>
                <a:gd name="T10" fmla="*/ 2147483647 w 1721"/>
                <a:gd name="T11" fmla="*/ 2147483647 h 1302"/>
                <a:gd name="T12" fmla="*/ 2147483647 w 1721"/>
                <a:gd name="T13" fmla="*/ 2147483647 h 1302"/>
                <a:gd name="T14" fmla="*/ 2147483647 w 1721"/>
                <a:gd name="T15" fmla="*/ 2147483647 h 1302"/>
                <a:gd name="T16" fmla="*/ 2147483647 w 1721"/>
                <a:gd name="T17" fmla="*/ 2147483647 h 1302"/>
                <a:gd name="T18" fmla="*/ 2147483647 w 1721"/>
                <a:gd name="T19" fmla="*/ 2147483647 h 1302"/>
                <a:gd name="T20" fmla="*/ 2147483647 w 1721"/>
                <a:gd name="T21" fmla="*/ 2147483647 h 1302"/>
                <a:gd name="T22" fmla="*/ 2147483647 w 1721"/>
                <a:gd name="T23" fmla="*/ 2147483647 h 1302"/>
                <a:gd name="T24" fmla="*/ 2147483647 w 1721"/>
                <a:gd name="T25" fmla="*/ 2147483647 h 1302"/>
                <a:gd name="T26" fmla="*/ 2147483647 w 1721"/>
                <a:gd name="T27" fmla="*/ 2147483647 h 1302"/>
                <a:gd name="T28" fmla="*/ 2147483647 w 1721"/>
                <a:gd name="T29" fmla="*/ 2147483647 h 1302"/>
                <a:gd name="T30" fmla="*/ 2147483647 w 1721"/>
                <a:gd name="T31" fmla="*/ 2147483647 h 1302"/>
                <a:gd name="T32" fmla="*/ 2147483647 w 1721"/>
                <a:gd name="T33" fmla="*/ 2147483647 h 1302"/>
                <a:gd name="T34" fmla="*/ 2147483647 w 1721"/>
                <a:gd name="T35" fmla="*/ 2147483647 h 1302"/>
                <a:gd name="T36" fmla="*/ 2147483647 w 1721"/>
                <a:gd name="T37" fmla="*/ 2147483647 h 1302"/>
                <a:gd name="T38" fmla="*/ 2147483647 w 1721"/>
                <a:gd name="T39" fmla="*/ 2147483647 h 1302"/>
                <a:gd name="T40" fmla="*/ 2147483647 w 1721"/>
                <a:gd name="T41" fmla="*/ 2147483647 h 1302"/>
                <a:gd name="T42" fmla="*/ 2147483647 w 1721"/>
                <a:gd name="T43" fmla="*/ 2147483647 h 1302"/>
                <a:gd name="T44" fmla="*/ 2147483647 w 1721"/>
                <a:gd name="T45" fmla="*/ 2147483647 h 1302"/>
                <a:gd name="T46" fmla="*/ 2147483647 w 1721"/>
                <a:gd name="T47" fmla="*/ 2147483647 h 1302"/>
                <a:gd name="T48" fmla="*/ 2147483647 w 1721"/>
                <a:gd name="T49" fmla="*/ 2147483647 h 1302"/>
                <a:gd name="T50" fmla="*/ 2147483647 w 1721"/>
                <a:gd name="T51" fmla="*/ 2147483647 h 1302"/>
                <a:gd name="T52" fmla="*/ 2147483647 w 1721"/>
                <a:gd name="T53" fmla="*/ 2147483647 h 1302"/>
                <a:gd name="T54" fmla="*/ 2147483647 w 1721"/>
                <a:gd name="T55" fmla="*/ 2147483647 h 1302"/>
                <a:gd name="T56" fmla="*/ 2147483647 w 1721"/>
                <a:gd name="T57" fmla="*/ 2147483647 h 1302"/>
                <a:gd name="T58" fmla="*/ 2147483647 w 1721"/>
                <a:gd name="T59" fmla="*/ 2147483647 h 1302"/>
                <a:gd name="T60" fmla="*/ 2147483647 w 1721"/>
                <a:gd name="T61" fmla="*/ 2147483647 h 1302"/>
                <a:gd name="T62" fmla="*/ 2147483647 w 1721"/>
                <a:gd name="T63" fmla="*/ 2147483647 h 1302"/>
                <a:gd name="T64" fmla="*/ 2147483647 w 1721"/>
                <a:gd name="T65" fmla="*/ 2147483647 h 1302"/>
                <a:gd name="T66" fmla="*/ 2147483647 w 1721"/>
                <a:gd name="T67" fmla="*/ 2147483647 h 1302"/>
                <a:gd name="T68" fmla="*/ 2147483647 w 1721"/>
                <a:gd name="T69" fmla="*/ 2147483647 h 1302"/>
                <a:gd name="T70" fmla="*/ 2147483647 w 1721"/>
                <a:gd name="T71" fmla="*/ 2147483647 h 1302"/>
                <a:gd name="T72" fmla="*/ 2147483647 w 1721"/>
                <a:gd name="T73" fmla="*/ 2147483647 h 1302"/>
                <a:gd name="T74" fmla="*/ 2147483647 w 1721"/>
                <a:gd name="T75" fmla="*/ 2147483647 h 1302"/>
                <a:gd name="T76" fmla="*/ 2147483647 w 1721"/>
                <a:gd name="T77" fmla="*/ 2147483647 h 1302"/>
                <a:gd name="T78" fmla="*/ 2147483647 w 1721"/>
                <a:gd name="T79" fmla="*/ 2147483647 h 1302"/>
                <a:gd name="T80" fmla="*/ 2147483647 w 1721"/>
                <a:gd name="T81" fmla="*/ 2147483647 h 1302"/>
                <a:gd name="T82" fmla="*/ 2147483647 w 1721"/>
                <a:gd name="T83" fmla="*/ 2147483647 h 1302"/>
                <a:gd name="T84" fmla="*/ 2147483647 w 1721"/>
                <a:gd name="T85" fmla="*/ 2147483647 h 1302"/>
                <a:gd name="T86" fmla="*/ 2147483647 w 1721"/>
                <a:gd name="T87" fmla="*/ 2147483647 h 1302"/>
                <a:gd name="T88" fmla="*/ 2147483647 w 1721"/>
                <a:gd name="T89" fmla="*/ 2147483647 h 1302"/>
                <a:gd name="T90" fmla="*/ 2147483647 w 1721"/>
                <a:gd name="T91" fmla="*/ 2147483647 h 1302"/>
                <a:gd name="T92" fmla="*/ 2147483647 w 1721"/>
                <a:gd name="T93" fmla="*/ 2147483647 h 1302"/>
                <a:gd name="T94" fmla="*/ 2147483647 w 1721"/>
                <a:gd name="T95" fmla="*/ 2147483647 h 1302"/>
                <a:gd name="T96" fmla="*/ 2147483647 w 1721"/>
                <a:gd name="T97" fmla="*/ 2147483647 h 1302"/>
                <a:gd name="T98" fmla="*/ 2147483647 w 1721"/>
                <a:gd name="T99" fmla="*/ 2147483647 h 1302"/>
                <a:gd name="T100" fmla="*/ 2147483647 w 1721"/>
                <a:gd name="T101" fmla="*/ 2147483647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6" name="Freeform 9"/>
            <p:cNvSpPr>
              <a:spLocks/>
            </p:cNvSpPr>
            <p:nvPr/>
          </p:nvSpPr>
          <p:spPr bwMode="auto">
            <a:xfrm>
              <a:off x="1486154" y="2555713"/>
              <a:ext cx="1014509" cy="709391"/>
            </a:xfrm>
            <a:custGeom>
              <a:avLst/>
              <a:gdLst>
                <a:gd name="T0" fmla="*/ 2147483647 w 1071"/>
                <a:gd name="T1" fmla="*/ 2147483647 h 769"/>
                <a:gd name="T2" fmla="*/ 2147483647 w 1071"/>
                <a:gd name="T3" fmla="*/ 2147483647 h 769"/>
                <a:gd name="T4" fmla="*/ 2147483647 w 1071"/>
                <a:gd name="T5" fmla="*/ 2147483647 h 769"/>
                <a:gd name="T6" fmla="*/ 2147483647 w 1071"/>
                <a:gd name="T7" fmla="*/ 2147483647 h 769"/>
                <a:gd name="T8" fmla="*/ 2147483647 w 1071"/>
                <a:gd name="T9" fmla="*/ 2147483647 h 769"/>
                <a:gd name="T10" fmla="*/ 2147483647 w 1071"/>
                <a:gd name="T11" fmla="*/ 2147483647 h 769"/>
                <a:gd name="T12" fmla="*/ 2147483647 w 1071"/>
                <a:gd name="T13" fmla="*/ 2147483647 h 769"/>
                <a:gd name="T14" fmla="*/ 2147483647 w 1071"/>
                <a:gd name="T15" fmla="*/ 2147483647 h 769"/>
                <a:gd name="T16" fmla="*/ 2147483647 w 1071"/>
                <a:gd name="T17" fmla="*/ 2147483647 h 769"/>
                <a:gd name="T18" fmla="*/ 2147483647 w 1071"/>
                <a:gd name="T19" fmla="*/ 2147483647 h 769"/>
                <a:gd name="T20" fmla="*/ 2147483647 w 1071"/>
                <a:gd name="T21" fmla="*/ 2147483647 h 769"/>
                <a:gd name="T22" fmla="*/ 2147483647 w 1071"/>
                <a:gd name="T23" fmla="*/ 2147483647 h 769"/>
                <a:gd name="T24" fmla="*/ 2147483647 w 1071"/>
                <a:gd name="T25" fmla="*/ 2147483647 h 769"/>
                <a:gd name="T26" fmla="*/ 2147483647 w 1071"/>
                <a:gd name="T27" fmla="*/ 2147483647 h 769"/>
                <a:gd name="T28" fmla="*/ 2147483647 w 1071"/>
                <a:gd name="T29" fmla="*/ 2147483647 h 769"/>
                <a:gd name="T30" fmla="*/ 2147483647 w 1071"/>
                <a:gd name="T31" fmla="*/ 2147483647 h 769"/>
                <a:gd name="T32" fmla="*/ 2147483647 w 1071"/>
                <a:gd name="T33" fmla="*/ 2147483647 h 769"/>
                <a:gd name="T34" fmla="*/ 2147483647 w 1071"/>
                <a:gd name="T35" fmla="*/ 2147483647 h 769"/>
                <a:gd name="T36" fmla="*/ 2147483647 w 1071"/>
                <a:gd name="T37" fmla="*/ 2147483647 h 769"/>
                <a:gd name="T38" fmla="*/ 2147483647 w 1071"/>
                <a:gd name="T39" fmla="*/ 2147483647 h 769"/>
                <a:gd name="T40" fmla="*/ 2147483647 w 1071"/>
                <a:gd name="T41" fmla="*/ 2147483647 h 769"/>
                <a:gd name="T42" fmla="*/ 2147483647 w 1071"/>
                <a:gd name="T43" fmla="*/ 2147483647 h 769"/>
                <a:gd name="T44" fmla="*/ 2147483647 w 1071"/>
                <a:gd name="T45" fmla="*/ 2147483647 h 769"/>
                <a:gd name="T46" fmla="*/ 2147483647 w 1071"/>
                <a:gd name="T47" fmla="*/ 2147483647 h 769"/>
                <a:gd name="T48" fmla="*/ 2147483647 w 1071"/>
                <a:gd name="T49" fmla="*/ 2147483647 h 769"/>
                <a:gd name="T50" fmla="*/ 2147483647 w 1071"/>
                <a:gd name="T51" fmla="*/ 2147483647 h 769"/>
                <a:gd name="T52" fmla="*/ 2147483647 w 1071"/>
                <a:gd name="T53" fmla="*/ 2147483647 h 769"/>
                <a:gd name="T54" fmla="*/ 2147483647 w 1071"/>
                <a:gd name="T55" fmla="*/ 2147483647 h 769"/>
                <a:gd name="T56" fmla="*/ 2147483647 w 1071"/>
                <a:gd name="T57" fmla="*/ 2147483647 h 769"/>
                <a:gd name="T58" fmla="*/ 2147483647 w 1071"/>
                <a:gd name="T59" fmla="*/ 2147483647 h 769"/>
                <a:gd name="T60" fmla="*/ 2147483647 w 1071"/>
                <a:gd name="T61" fmla="*/ 2147483647 h 769"/>
                <a:gd name="T62" fmla="*/ 2147483647 w 1071"/>
                <a:gd name="T63" fmla="*/ 2147483647 h 769"/>
                <a:gd name="T64" fmla="*/ 2147483647 w 1071"/>
                <a:gd name="T65" fmla="*/ 2147483647 h 769"/>
                <a:gd name="T66" fmla="*/ 2147483647 w 1071"/>
                <a:gd name="T67" fmla="*/ 2147483647 h 769"/>
                <a:gd name="T68" fmla="*/ 2147483647 w 1071"/>
                <a:gd name="T69" fmla="*/ 2147483647 h 769"/>
                <a:gd name="T70" fmla="*/ 2147483647 w 1071"/>
                <a:gd name="T71" fmla="*/ 2147483647 h 769"/>
                <a:gd name="T72" fmla="*/ 2147483647 w 1071"/>
                <a:gd name="T73" fmla="*/ 2147483647 h 769"/>
                <a:gd name="T74" fmla="*/ 2147483647 w 1071"/>
                <a:gd name="T75" fmla="*/ 2147483647 h 769"/>
                <a:gd name="T76" fmla="*/ 2147483647 w 1071"/>
                <a:gd name="T77" fmla="*/ 2147483647 h 769"/>
                <a:gd name="T78" fmla="*/ 2147483647 w 1071"/>
                <a:gd name="T79" fmla="*/ 2147483647 h 769"/>
                <a:gd name="T80" fmla="*/ 2147483647 w 1071"/>
                <a:gd name="T81" fmla="*/ 2147483647 h 769"/>
                <a:gd name="T82" fmla="*/ 2147483647 w 1071"/>
                <a:gd name="T83" fmla="*/ 2147483647 h 769"/>
                <a:gd name="T84" fmla="*/ 2147483647 w 1071"/>
                <a:gd name="T85" fmla="*/ 2147483647 h 769"/>
                <a:gd name="T86" fmla="*/ 2147483647 w 1071"/>
                <a:gd name="T87" fmla="*/ 2147483647 h 769"/>
                <a:gd name="T88" fmla="*/ 2147483647 w 1071"/>
                <a:gd name="T89" fmla="*/ 2147483647 h 769"/>
                <a:gd name="T90" fmla="*/ 2147483647 w 1071"/>
                <a:gd name="T91" fmla="*/ 2147483647 h 769"/>
                <a:gd name="T92" fmla="*/ 2147483647 w 1071"/>
                <a:gd name="T93" fmla="*/ 2147483647 h 769"/>
                <a:gd name="T94" fmla="*/ 2147483647 w 1071"/>
                <a:gd name="T95" fmla="*/ 2147483647 h 769"/>
                <a:gd name="T96" fmla="*/ 2147483647 w 1071"/>
                <a:gd name="T97" fmla="*/ 2147483647 h 769"/>
                <a:gd name="T98" fmla="*/ 2147483647 w 1071"/>
                <a:gd name="T99" fmla="*/ 2147483647 h 769"/>
                <a:gd name="T100" fmla="*/ 2147483647 w 1071"/>
                <a:gd name="T101" fmla="*/ 2147483647 h 769"/>
                <a:gd name="T102" fmla="*/ 2147483647 w 1071"/>
                <a:gd name="T103" fmla="*/ 2147483647 h 769"/>
                <a:gd name="T104" fmla="*/ 2147483647 w 1071"/>
                <a:gd name="T105" fmla="*/ 2147483647 h 769"/>
                <a:gd name="T106" fmla="*/ 2147483647 w 1071"/>
                <a:gd name="T107" fmla="*/ 2147483647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7" name="Freeform 10"/>
            <p:cNvSpPr>
              <a:spLocks/>
            </p:cNvSpPr>
            <p:nvPr/>
          </p:nvSpPr>
          <p:spPr bwMode="auto">
            <a:xfrm>
              <a:off x="2068501" y="3053478"/>
              <a:ext cx="878117" cy="751119"/>
            </a:xfrm>
            <a:custGeom>
              <a:avLst/>
              <a:gdLst>
                <a:gd name="T0" fmla="*/ 2147483647 w 928"/>
                <a:gd name="T1" fmla="*/ 2147483647 h 814"/>
                <a:gd name="T2" fmla="*/ 2147483647 w 928"/>
                <a:gd name="T3" fmla="*/ 2147483647 h 814"/>
                <a:gd name="T4" fmla="*/ 2147483647 w 928"/>
                <a:gd name="T5" fmla="*/ 2147483647 h 814"/>
                <a:gd name="T6" fmla="*/ 2147483647 w 928"/>
                <a:gd name="T7" fmla="*/ 2147483647 h 814"/>
                <a:gd name="T8" fmla="*/ 2147483647 w 928"/>
                <a:gd name="T9" fmla="*/ 2147483647 h 814"/>
                <a:gd name="T10" fmla="*/ 2147483647 w 928"/>
                <a:gd name="T11" fmla="*/ 2147483647 h 814"/>
                <a:gd name="T12" fmla="*/ 2147483647 w 928"/>
                <a:gd name="T13" fmla="*/ 2147483647 h 814"/>
                <a:gd name="T14" fmla="*/ 2147483647 w 928"/>
                <a:gd name="T15" fmla="*/ 2147483647 h 814"/>
                <a:gd name="T16" fmla="*/ 2147483647 w 928"/>
                <a:gd name="T17" fmla="*/ 2147483647 h 814"/>
                <a:gd name="T18" fmla="*/ 2147483647 w 928"/>
                <a:gd name="T19" fmla="*/ 2147483647 h 814"/>
                <a:gd name="T20" fmla="*/ 2147483647 w 928"/>
                <a:gd name="T21" fmla="*/ 2147483647 h 814"/>
                <a:gd name="T22" fmla="*/ 2147483647 w 928"/>
                <a:gd name="T23" fmla="*/ 2147483647 h 814"/>
                <a:gd name="T24" fmla="*/ 2147483647 w 928"/>
                <a:gd name="T25" fmla="*/ 2147483647 h 814"/>
                <a:gd name="T26" fmla="*/ 2147483647 w 928"/>
                <a:gd name="T27" fmla="*/ 2147483647 h 814"/>
                <a:gd name="T28" fmla="*/ 2147483647 w 928"/>
                <a:gd name="T29" fmla="*/ 2147483647 h 814"/>
                <a:gd name="T30" fmla="*/ 2147483647 w 928"/>
                <a:gd name="T31" fmla="*/ 2147483647 h 814"/>
                <a:gd name="T32" fmla="*/ 2147483647 w 928"/>
                <a:gd name="T33" fmla="*/ 2147483647 h 814"/>
                <a:gd name="T34" fmla="*/ 2147483647 w 928"/>
                <a:gd name="T35" fmla="*/ 2147483647 h 814"/>
                <a:gd name="T36" fmla="*/ 2147483647 w 928"/>
                <a:gd name="T37" fmla="*/ 2147483647 h 814"/>
                <a:gd name="T38" fmla="*/ 2147483647 w 928"/>
                <a:gd name="T39" fmla="*/ 2147483647 h 814"/>
                <a:gd name="T40" fmla="*/ 2147483647 w 928"/>
                <a:gd name="T41" fmla="*/ 2147483647 h 814"/>
                <a:gd name="T42" fmla="*/ 2147483647 w 928"/>
                <a:gd name="T43" fmla="*/ 2147483647 h 814"/>
                <a:gd name="T44" fmla="*/ 2147483647 w 928"/>
                <a:gd name="T45" fmla="*/ 2147483647 h 814"/>
                <a:gd name="T46" fmla="*/ 2147483647 w 928"/>
                <a:gd name="T47" fmla="*/ 2147483647 h 814"/>
                <a:gd name="T48" fmla="*/ 2147483647 w 928"/>
                <a:gd name="T49" fmla="*/ 2147483647 h 814"/>
                <a:gd name="T50" fmla="*/ 2147483647 w 928"/>
                <a:gd name="T51" fmla="*/ 2147483647 h 814"/>
                <a:gd name="T52" fmla="*/ 2147483647 w 928"/>
                <a:gd name="T53" fmla="*/ 2147483647 h 814"/>
                <a:gd name="T54" fmla="*/ 2147483647 w 928"/>
                <a:gd name="T55" fmla="*/ 2147483647 h 814"/>
                <a:gd name="T56" fmla="*/ 2147483647 w 928"/>
                <a:gd name="T57" fmla="*/ 2147483647 h 814"/>
                <a:gd name="T58" fmla="*/ 2147483647 w 928"/>
                <a:gd name="T59" fmla="*/ 2147483647 h 814"/>
                <a:gd name="T60" fmla="*/ 2147483647 w 928"/>
                <a:gd name="T61" fmla="*/ 2147483647 h 814"/>
                <a:gd name="T62" fmla="*/ 2147483647 w 928"/>
                <a:gd name="T63" fmla="*/ 2147483647 h 814"/>
                <a:gd name="T64" fmla="*/ 2147483647 w 928"/>
                <a:gd name="T65" fmla="*/ 2147483647 h 814"/>
                <a:gd name="T66" fmla="*/ 2147483647 w 928"/>
                <a:gd name="T67" fmla="*/ 2147483647 h 814"/>
                <a:gd name="T68" fmla="*/ 2147483647 w 928"/>
                <a:gd name="T69" fmla="*/ 2147483647 h 814"/>
                <a:gd name="T70" fmla="*/ 2147483647 w 928"/>
                <a:gd name="T71" fmla="*/ 2147483647 h 814"/>
                <a:gd name="T72" fmla="*/ 2147483647 w 928"/>
                <a:gd name="T73" fmla="*/ 2147483647 h 814"/>
                <a:gd name="T74" fmla="*/ 2147483647 w 928"/>
                <a:gd name="T75" fmla="*/ 2147483647 h 814"/>
                <a:gd name="T76" fmla="*/ 2147483647 w 928"/>
                <a:gd name="T77" fmla="*/ 2147483647 h 814"/>
                <a:gd name="T78" fmla="*/ 2147483647 w 928"/>
                <a:gd name="T79" fmla="*/ 2147483647 h 814"/>
                <a:gd name="T80" fmla="*/ 2147483647 w 928"/>
                <a:gd name="T81" fmla="*/ 2147483647 h 814"/>
                <a:gd name="T82" fmla="*/ 2147483647 w 928"/>
                <a:gd name="T83" fmla="*/ 2147483647 h 814"/>
                <a:gd name="T84" fmla="*/ 2147483647 w 928"/>
                <a:gd name="T85" fmla="*/ 2147483647 h 814"/>
                <a:gd name="T86" fmla="*/ 2147483647 w 928"/>
                <a:gd name="T87" fmla="*/ 2147483647 h 814"/>
                <a:gd name="T88" fmla="*/ 2147483647 w 928"/>
                <a:gd name="T89" fmla="*/ 2147483647 h 814"/>
                <a:gd name="T90" fmla="*/ 2147483647 w 928"/>
                <a:gd name="T91" fmla="*/ 2147483647 h 814"/>
                <a:gd name="T92" fmla="*/ 2147483647 w 928"/>
                <a:gd name="T93" fmla="*/ 2147483647 h 814"/>
                <a:gd name="T94" fmla="*/ 2147483647 w 928"/>
                <a:gd name="T95" fmla="*/ 2147483647 h 814"/>
                <a:gd name="T96" fmla="*/ 2147483647 w 928"/>
                <a:gd name="T97" fmla="*/ 2147483647 h 814"/>
                <a:gd name="T98" fmla="*/ 2147483647 w 928"/>
                <a:gd name="T99" fmla="*/ 2147483647 h 814"/>
                <a:gd name="T100" fmla="*/ 2147483647 w 928"/>
                <a:gd name="T101" fmla="*/ 2147483647 h 814"/>
                <a:gd name="T102" fmla="*/ 2147483647 w 928"/>
                <a:gd name="T103" fmla="*/ 2147483647 h 814"/>
                <a:gd name="T104" fmla="*/ 2147483647 w 928"/>
                <a:gd name="T105" fmla="*/ 2147483647 h 814"/>
                <a:gd name="T106" fmla="*/ 2147483647 w 928"/>
                <a:gd name="T107" fmla="*/ 2147483647 h 814"/>
                <a:gd name="T108" fmla="*/ 2147483647 w 928"/>
                <a:gd name="T109" fmla="*/ 2147483647 h 814"/>
                <a:gd name="T110" fmla="*/ 2147483647 w 928"/>
                <a:gd name="T111" fmla="*/ 2147483647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8" name="Freeform 11"/>
            <p:cNvSpPr>
              <a:spLocks/>
            </p:cNvSpPr>
            <p:nvPr/>
          </p:nvSpPr>
          <p:spPr bwMode="auto">
            <a:xfrm>
              <a:off x="611103" y="2749454"/>
              <a:ext cx="1570802" cy="929958"/>
            </a:xfrm>
            <a:custGeom>
              <a:avLst/>
              <a:gdLst>
                <a:gd name="T0" fmla="*/ 2147483647 w 1661"/>
                <a:gd name="T1" fmla="*/ 2147483647 h 1007"/>
                <a:gd name="T2" fmla="*/ 2147483647 w 1661"/>
                <a:gd name="T3" fmla="*/ 2147483647 h 1007"/>
                <a:gd name="T4" fmla="*/ 2147483647 w 1661"/>
                <a:gd name="T5" fmla="*/ 2147483647 h 1007"/>
                <a:gd name="T6" fmla="*/ 2147483647 w 1661"/>
                <a:gd name="T7" fmla="*/ 2147483647 h 1007"/>
                <a:gd name="T8" fmla="*/ 2147483647 w 1661"/>
                <a:gd name="T9" fmla="*/ 2147483647 h 1007"/>
                <a:gd name="T10" fmla="*/ 2147483647 w 1661"/>
                <a:gd name="T11" fmla="*/ 2147483647 h 1007"/>
                <a:gd name="T12" fmla="*/ 2147483647 w 1661"/>
                <a:gd name="T13" fmla="*/ 2147483647 h 1007"/>
                <a:gd name="T14" fmla="*/ 2147483647 w 1661"/>
                <a:gd name="T15" fmla="*/ 2147483647 h 1007"/>
                <a:gd name="T16" fmla="*/ 2147483647 w 1661"/>
                <a:gd name="T17" fmla="*/ 2147483647 h 1007"/>
                <a:gd name="T18" fmla="*/ 2147483647 w 1661"/>
                <a:gd name="T19" fmla="*/ 2147483647 h 1007"/>
                <a:gd name="T20" fmla="*/ 2147483647 w 1661"/>
                <a:gd name="T21" fmla="*/ 2147483647 h 1007"/>
                <a:gd name="T22" fmla="*/ 2147483647 w 1661"/>
                <a:gd name="T23" fmla="*/ 2147483647 h 1007"/>
                <a:gd name="T24" fmla="*/ 2147483647 w 1661"/>
                <a:gd name="T25" fmla="*/ 2147483647 h 1007"/>
                <a:gd name="T26" fmla="*/ 2147483647 w 1661"/>
                <a:gd name="T27" fmla="*/ 2147483647 h 1007"/>
                <a:gd name="T28" fmla="*/ 2147483647 w 1661"/>
                <a:gd name="T29" fmla="*/ 2147483647 h 1007"/>
                <a:gd name="T30" fmla="*/ 2147483647 w 1661"/>
                <a:gd name="T31" fmla="*/ 2147483647 h 1007"/>
                <a:gd name="T32" fmla="*/ 2147483647 w 1661"/>
                <a:gd name="T33" fmla="*/ 2147483647 h 1007"/>
                <a:gd name="T34" fmla="*/ 2147483647 w 1661"/>
                <a:gd name="T35" fmla="*/ 2147483647 h 1007"/>
                <a:gd name="T36" fmla="*/ 2147483647 w 1661"/>
                <a:gd name="T37" fmla="*/ 2147483647 h 1007"/>
                <a:gd name="T38" fmla="*/ 2147483647 w 1661"/>
                <a:gd name="T39" fmla="*/ 2147483647 h 1007"/>
                <a:gd name="T40" fmla="*/ 2147483647 w 1661"/>
                <a:gd name="T41" fmla="*/ 2147483647 h 1007"/>
                <a:gd name="T42" fmla="*/ 2147483647 w 1661"/>
                <a:gd name="T43" fmla="*/ 2147483647 h 1007"/>
                <a:gd name="T44" fmla="*/ 2147483647 w 1661"/>
                <a:gd name="T45" fmla="*/ 2147483647 h 1007"/>
                <a:gd name="T46" fmla="*/ 2147483647 w 1661"/>
                <a:gd name="T47" fmla="*/ 2147483647 h 1007"/>
                <a:gd name="T48" fmla="*/ 2147483647 w 1661"/>
                <a:gd name="T49" fmla="*/ 2147483647 h 1007"/>
                <a:gd name="T50" fmla="*/ 2147483647 w 1661"/>
                <a:gd name="T51" fmla="*/ 2147483647 h 1007"/>
                <a:gd name="T52" fmla="*/ 2147483647 w 1661"/>
                <a:gd name="T53" fmla="*/ 2147483647 h 1007"/>
                <a:gd name="T54" fmla="*/ 2147483647 w 1661"/>
                <a:gd name="T55" fmla="*/ 2147483647 h 1007"/>
                <a:gd name="T56" fmla="*/ 2147483647 w 1661"/>
                <a:gd name="T57" fmla="*/ 2147483647 h 1007"/>
                <a:gd name="T58" fmla="*/ 2147483647 w 1661"/>
                <a:gd name="T59" fmla="*/ 2147483647 h 1007"/>
                <a:gd name="T60" fmla="*/ 2147483647 w 1661"/>
                <a:gd name="T61" fmla="*/ 2147483647 h 1007"/>
                <a:gd name="T62" fmla="*/ 2147483647 w 1661"/>
                <a:gd name="T63" fmla="*/ 2147483647 h 1007"/>
                <a:gd name="T64" fmla="*/ 2147483647 w 1661"/>
                <a:gd name="T65" fmla="*/ 2147483647 h 1007"/>
                <a:gd name="T66" fmla="*/ 2147483647 w 1661"/>
                <a:gd name="T67" fmla="*/ 2147483647 h 1007"/>
                <a:gd name="T68" fmla="*/ 2147483647 w 1661"/>
                <a:gd name="T69" fmla="*/ 2147483647 h 1007"/>
                <a:gd name="T70" fmla="*/ 2147483647 w 1661"/>
                <a:gd name="T71" fmla="*/ 2147483647 h 1007"/>
                <a:gd name="T72" fmla="*/ 2147483647 w 1661"/>
                <a:gd name="T73" fmla="*/ 2147483647 h 1007"/>
                <a:gd name="T74" fmla="*/ 2147483647 w 1661"/>
                <a:gd name="T75" fmla="*/ 2147483647 h 1007"/>
                <a:gd name="T76" fmla="*/ 2147483647 w 1661"/>
                <a:gd name="T77" fmla="*/ 2147483647 h 1007"/>
                <a:gd name="T78" fmla="*/ 2147483647 w 1661"/>
                <a:gd name="T79" fmla="*/ 2147483647 h 1007"/>
                <a:gd name="T80" fmla="*/ 2147483647 w 1661"/>
                <a:gd name="T81" fmla="*/ 2147483647 h 1007"/>
                <a:gd name="T82" fmla="*/ 2147483647 w 1661"/>
                <a:gd name="T83" fmla="*/ 2147483647 h 1007"/>
                <a:gd name="T84" fmla="*/ 2147483647 w 1661"/>
                <a:gd name="T85" fmla="*/ 2147483647 h 1007"/>
                <a:gd name="T86" fmla="*/ 2147483647 w 1661"/>
                <a:gd name="T87" fmla="*/ 2147483647 h 1007"/>
                <a:gd name="T88" fmla="*/ 2147483647 w 1661"/>
                <a:gd name="T89" fmla="*/ 2147483647 h 1007"/>
                <a:gd name="T90" fmla="*/ 2147483647 w 1661"/>
                <a:gd name="T91" fmla="*/ 2147483647 h 1007"/>
                <a:gd name="T92" fmla="*/ 2147483647 w 1661"/>
                <a:gd name="T93" fmla="*/ 2147483647 h 1007"/>
                <a:gd name="T94" fmla="*/ 2147483647 w 1661"/>
                <a:gd name="T95" fmla="*/ 2147483647 h 1007"/>
                <a:gd name="T96" fmla="*/ 2147483647 w 1661"/>
                <a:gd name="T97" fmla="*/ 0 h 1007"/>
                <a:gd name="T98" fmla="*/ 2147483647 w 1661"/>
                <a:gd name="T99" fmla="*/ 2147483647 h 1007"/>
                <a:gd name="T100" fmla="*/ 2147483647 w 1661"/>
                <a:gd name="T101" fmla="*/ 2147483647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9" name="Freeform 12"/>
            <p:cNvSpPr>
              <a:spLocks/>
            </p:cNvSpPr>
            <p:nvPr/>
          </p:nvSpPr>
          <p:spPr bwMode="auto">
            <a:xfrm>
              <a:off x="2042449" y="3522929"/>
              <a:ext cx="708010" cy="724294"/>
            </a:xfrm>
            <a:custGeom>
              <a:avLst/>
              <a:gdLst>
                <a:gd name="T0" fmla="*/ 2147483647 w 749"/>
                <a:gd name="T1" fmla="*/ 2147483647 h 782"/>
                <a:gd name="T2" fmla="*/ 2147483647 w 749"/>
                <a:gd name="T3" fmla="*/ 2147483647 h 782"/>
                <a:gd name="T4" fmla="*/ 2147483647 w 749"/>
                <a:gd name="T5" fmla="*/ 2147483647 h 782"/>
                <a:gd name="T6" fmla="*/ 2147483647 w 749"/>
                <a:gd name="T7" fmla="*/ 2147483647 h 782"/>
                <a:gd name="T8" fmla="*/ 2147483647 w 749"/>
                <a:gd name="T9" fmla="*/ 2147483647 h 782"/>
                <a:gd name="T10" fmla="*/ 2147483647 w 749"/>
                <a:gd name="T11" fmla="*/ 2147483647 h 782"/>
                <a:gd name="T12" fmla="*/ 2147483647 w 749"/>
                <a:gd name="T13" fmla="*/ 2147483647 h 782"/>
                <a:gd name="T14" fmla="*/ 2147483647 w 749"/>
                <a:gd name="T15" fmla="*/ 2147483647 h 782"/>
                <a:gd name="T16" fmla="*/ 2147483647 w 749"/>
                <a:gd name="T17" fmla="*/ 2147483647 h 782"/>
                <a:gd name="T18" fmla="*/ 2147483647 w 749"/>
                <a:gd name="T19" fmla="*/ 2147483647 h 782"/>
                <a:gd name="T20" fmla="*/ 2147483647 w 749"/>
                <a:gd name="T21" fmla="*/ 2147483647 h 782"/>
                <a:gd name="T22" fmla="*/ 2147483647 w 749"/>
                <a:gd name="T23" fmla="*/ 2147483647 h 782"/>
                <a:gd name="T24" fmla="*/ 2147483647 w 749"/>
                <a:gd name="T25" fmla="*/ 2147483647 h 782"/>
                <a:gd name="T26" fmla="*/ 2147483647 w 749"/>
                <a:gd name="T27" fmla="*/ 2147483647 h 782"/>
                <a:gd name="T28" fmla="*/ 2147483647 w 749"/>
                <a:gd name="T29" fmla="*/ 2147483647 h 782"/>
                <a:gd name="T30" fmla="*/ 2147483647 w 749"/>
                <a:gd name="T31" fmla="*/ 2147483647 h 782"/>
                <a:gd name="T32" fmla="*/ 2147483647 w 749"/>
                <a:gd name="T33" fmla="*/ 2147483647 h 782"/>
                <a:gd name="T34" fmla="*/ 2147483647 w 749"/>
                <a:gd name="T35" fmla="*/ 2147483647 h 782"/>
                <a:gd name="T36" fmla="*/ 2147483647 w 749"/>
                <a:gd name="T37" fmla="*/ 2147483647 h 782"/>
                <a:gd name="T38" fmla="*/ 2147483647 w 749"/>
                <a:gd name="T39" fmla="*/ 2147483647 h 782"/>
                <a:gd name="T40" fmla="*/ 2147483647 w 749"/>
                <a:gd name="T41" fmla="*/ 2147483647 h 782"/>
                <a:gd name="T42" fmla="*/ 2147483647 w 749"/>
                <a:gd name="T43" fmla="*/ 2147483647 h 782"/>
                <a:gd name="T44" fmla="*/ 2147483647 w 749"/>
                <a:gd name="T45" fmla="*/ 2147483647 h 782"/>
                <a:gd name="T46" fmla="*/ 2147483647 w 749"/>
                <a:gd name="T47" fmla="*/ 2147483647 h 782"/>
                <a:gd name="T48" fmla="*/ 2147483647 w 749"/>
                <a:gd name="T49" fmla="*/ 2147483647 h 782"/>
                <a:gd name="T50" fmla="*/ 2147483647 w 749"/>
                <a:gd name="T51" fmla="*/ 2147483647 h 782"/>
                <a:gd name="T52" fmla="*/ 2147483647 w 749"/>
                <a:gd name="T53" fmla="*/ 2147483647 h 782"/>
                <a:gd name="T54" fmla="*/ 2147483647 w 749"/>
                <a:gd name="T55" fmla="*/ 2147483647 h 782"/>
                <a:gd name="T56" fmla="*/ 2147483647 w 749"/>
                <a:gd name="T57" fmla="*/ 2147483647 h 782"/>
                <a:gd name="T58" fmla="*/ 2147483647 w 749"/>
                <a:gd name="T59" fmla="*/ 2147483647 h 782"/>
                <a:gd name="T60" fmla="*/ 2147483647 w 749"/>
                <a:gd name="T61" fmla="*/ 2147483647 h 782"/>
                <a:gd name="T62" fmla="*/ 2147483647 w 749"/>
                <a:gd name="T63" fmla="*/ 2147483647 h 782"/>
                <a:gd name="T64" fmla="*/ 2147483647 w 749"/>
                <a:gd name="T65" fmla="*/ 2147483647 h 782"/>
                <a:gd name="T66" fmla="*/ 2147483647 w 749"/>
                <a:gd name="T67" fmla="*/ 2147483647 h 782"/>
                <a:gd name="T68" fmla="*/ 2147483647 w 749"/>
                <a:gd name="T69" fmla="*/ 2147483647 h 782"/>
                <a:gd name="T70" fmla="*/ 2147483647 w 749"/>
                <a:gd name="T71" fmla="*/ 2147483647 h 782"/>
                <a:gd name="T72" fmla="*/ 2147483647 w 749"/>
                <a:gd name="T73" fmla="*/ 2147483647 h 782"/>
                <a:gd name="T74" fmla="*/ 2147483647 w 749"/>
                <a:gd name="T75" fmla="*/ 2147483647 h 782"/>
                <a:gd name="T76" fmla="*/ 2147483647 w 749"/>
                <a:gd name="T77" fmla="*/ 2147483647 h 782"/>
                <a:gd name="T78" fmla="*/ 2147483647 w 749"/>
                <a:gd name="T79" fmla="*/ 2147483647 h 782"/>
                <a:gd name="T80" fmla="*/ 2147483647 w 749"/>
                <a:gd name="T81" fmla="*/ 2147483647 h 782"/>
                <a:gd name="T82" fmla="*/ 2147483647 w 749"/>
                <a:gd name="T83" fmla="*/ 2147483647 h 782"/>
                <a:gd name="T84" fmla="*/ 2147483647 w 749"/>
                <a:gd name="T85" fmla="*/ 2147483647 h 782"/>
                <a:gd name="T86" fmla="*/ 2147483647 w 749"/>
                <a:gd name="T87" fmla="*/ 2147483647 h 782"/>
                <a:gd name="T88" fmla="*/ 2147483647 w 749"/>
                <a:gd name="T89" fmla="*/ 2147483647 h 782"/>
                <a:gd name="T90" fmla="*/ 2147483647 w 749"/>
                <a:gd name="T91" fmla="*/ 2147483647 h 782"/>
                <a:gd name="T92" fmla="*/ 2147483647 w 749"/>
                <a:gd name="T93" fmla="*/ 2147483647 h 782"/>
                <a:gd name="T94" fmla="*/ 2147483647 w 749"/>
                <a:gd name="T95" fmla="*/ 2147483647 h 782"/>
                <a:gd name="T96" fmla="*/ 2147483647 w 749"/>
                <a:gd name="T97" fmla="*/ 2147483647 h 782"/>
                <a:gd name="T98" fmla="*/ 2147483647 w 749"/>
                <a:gd name="T99" fmla="*/ 2147483647 h 782"/>
                <a:gd name="T100" fmla="*/ 2147483647 w 749"/>
                <a:gd name="T101" fmla="*/ 2147483647 h 782"/>
                <a:gd name="T102" fmla="*/ 2147483647 w 749"/>
                <a:gd name="T103" fmla="*/ 2147483647 h 782"/>
                <a:gd name="T104" fmla="*/ 2147483647 w 749"/>
                <a:gd name="T105" fmla="*/ 2147483647 h 782"/>
                <a:gd name="T106" fmla="*/ 2147483647 w 749"/>
                <a:gd name="T107" fmla="*/ 2147483647 h 782"/>
                <a:gd name="T108" fmla="*/ 2147483647 w 749"/>
                <a:gd name="T109" fmla="*/ 2147483647 h 782"/>
                <a:gd name="T110" fmla="*/ 2147483647 w 749"/>
                <a:gd name="T111" fmla="*/ 2147483647 h 782"/>
                <a:gd name="T112" fmla="*/ 2147483647 w 749"/>
                <a:gd name="T113" fmla="*/ 2147483647 h 782"/>
                <a:gd name="T114" fmla="*/ 2147483647 w 749"/>
                <a:gd name="T115" fmla="*/ 2147483647 h 782"/>
                <a:gd name="T116" fmla="*/ 2147483647 w 749"/>
                <a:gd name="T117" fmla="*/ 2147483647 h 782"/>
                <a:gd name="T118" fmla="*/ 2147483647 w 749"/>
                <a:gd name="T119" fmla="*/ 2147483647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0" name="Freeform 13"/>
            <p:cNvSpPr>
              <a:spLocks/>
            </p:cNvSpPr>
            <p:nvPr/>
          </p:nvSpPr>
          <p:spPr bwMode="auto">
            <a:xfrm>
              <a:off x="2549702" y="3512496"/>
              <a:ext cx="478137" cy="405366"/>
            </a:xfrm>
            <a:custGeom>
              <a:avLst/>
              <a:gdLst>
                <a:gd name="T0" fmla="*/ 2147483647 w 506"/>
                <a:gd name="T1" fmla="*/ 2147483647 h 438"/>
                <a:gd name="T2" fmla="*/ 2147483647 w 506"/>
                <a:gd name="T3" fmla="*/ 2147483647 h 438"/>
                <a:gd name="T4" fmla="*/ 2147483647 w 506"/>
                <a:gd name="T5" fmla="*/ 2147483647 h 438"/>
                <a:gd name="T6" fmla="*/ 2147483647 w 506"/>
                <a:gd name="T7" fmla="*/ 2147483647 h 438"/>
                <a:gd name="T8" fmla="*/ 2147483647 w 506"/>
                <a:gd name="T9" fmla="*/ 2147483647 h 438"/>
                <a:gd name="T10" fmla="*/ 2147483647 w 506"/>
                <a:gd name="T11" fmla="*/ 2147483647 h 438"/>
                <a:gd name="T12" fmla="*/ 2147483647 w 506"/>
                <a:gd name="T13" fmla="*/ 2147483647 h 438"/>
                <a:gd name="T14" fmla="*/ 2147483647 w 506"/>
                <a:gd name="T15" fmla="*/ 2147483647 h 438"/>
                <a:gd name="T16" fmla="*/ 2147483647 w 506"/>
                <a:gd name="T17" fmla="*/ 2147483647 h 438"/>
                <a:gd name="T18" fmla="*/ 2147483647 w 506"/>
                <a:gd name="T19" fmla="*/ 2147483647 h 438"/>
                <a:gd name="T20" fmla="*/ 2147483647 w 506"/>
                <a:gd name="T21" fmla="*/ 2147483647 h 438"/>
                <a:gd name="T22" fmla="*/ 2147483647 w 506"/>
                <a:gd name="T23" fmla="*/ 2147483647 h 438"/>
                <a:gd name="T24" fmla="*/ 2147483647 w 506"/>
                <a:gd name="T25" fmla="*/ 2147483647 h 438"/>
                <a:gd name="T26" fmla="*/ 2147483647 w 506"/>
                <a:gd name="T27" fmla="*/ 2147483647 h 438"/>
                <a:gd name="T28" fmla="*/ 2147483647 w 506"/>
                <a:gd name="T29" fmla="*/ 2147483647 h 438"/>
                <a:gd name="T30" fmla="*/ 2147483647 w 506"/>
                <a:gd name="T31" fmla="*/ 2147483647 h 438"/>
                <a:gd name="T32" fmla="*/ 2147483647 w 506"/>
                <a:gd name="T33" fmla="*/ 2147483647 h 438"/>
                <a:gd name="T34" fmla="*/ 2147483647 w 506"/>
                <a:gd name="T35" fmla="*/ 2147483647 h 438"/>
                <a:gd name="T36" fmla="*/ 2147483647 w 506"/>
                <a:gd name="T37" fmla="*/ 2147483647 h 438"/>
                <a:gd name="T38" fmla="*/ 2147483647 w 506"/>
                <a:gd name="T39" fmla="*/ 2147483647 h 438"/>
                <a:gd name="T40" fmla="*/ 2147483647 w 506"/>
                <a:gd name="T41" fmla="*/ 2147483647 h 438"/>
                <a:gd name="T42" fmla="*/ 2147483647 w 506"/>
                <a:gd name="T43" fmla="*/ 2147483647 h 438"/>
                <a:gd name="T44" fmla="*/ 2147483647 w 506"/>
                <a:gd name="T45" fmla="*/ 2147483647 h 438"/>
                <a:gd name="T46" fmla="*/ 2147483647 w 506"/>
                <a:gd name="T47" fmla="*/ 2147483647 h 438"/>
                <a:gd name="T48" fmla="*/ 2147483647 w 506"/>
                <a:gd name="T49" fmla="*/ 2147483647 h 438"/>
                <a:gd name="T50" fmla="*/ 2147483647 w 506"/>
                <a:gd name="T51" fmla="*/ 2147483647 h 438"/>
                <a:gd name="T52" fmla="*/ 2147483647 w 506"/>
                <a:gd name="T53" fmla="*/ 2147483647 h 438"/>
                <a:gd name="T54" fmla="*/ 2147483647 w 506"/>
                <a:gd name="T55" fmla="*/ 2147483647 h 438"/>
                <a:gd name="T56" fmla="*/ 2147483647 w 506"/>
                <a:gd name="T57" fmla="*/ 2147483647 h 438"/>
                <a:gd name="T58" fmla="*/ 2147483647 w 506"/>
                <a:gd name="T59" fmla="*/ 2147483647 h 438"/>
                <a:gd name="T60" fmla="*/ 2147483647 w 506"/>
                <a:gd name="T61" fmla="*/ 2147483647 h 438"/>
                <a:gd name="T62" fmla="*/ 2147483647 w 506"/>
                <a:gd name="T63" fmla="*/ 2147483647 h 438"/>
                <a:gd name="T64" fmla="*/ 2147483647 w 506"/>
                <a:gd name="T65" fmla="*/ 2147483647 h 438"/>
                <a:gd name="T66" fmla="*/ 2147483647 w 506"/>
                <a:gd name="T67" fmla="*/ 2147483647 h 438"/>
                <a:gd name="T68" fmla="*/ 2147483647 w 506"/>
                <a:gd name="T69" fmla="*/ 2147483647 h 438"/>
                <a:gd name="T70" fmla="*/ 2147483647 w 506"/>
                <a:gd name="T71" fmla="*/ 2147483647 h 438"/>
                <a:gd name="T72" fmla="*/ 2147483647 w 506"/>
                <a:gd name="T73" fmla="*/ 2147483647 h 438"/>
                <a:gd name="T74" fmla="*/ 2147483647 w 506"/>
                <a:gd name="T75" fmla="*/ 2147483647 h 438"/>
                <a:gd name="T76" fmla="*/ 2147483647 w 506"/>
                <a:gd name="T77" fmla="*/ 2147483647 h 438"/>
                <a:gd name="T78" fmla="*/ 2147483647 w 506"/>
                <a:gd name="T79" fmla="*/ 2147483647 h 438"/>
                <a:gd name="T80" fmla="*/ 2147483647 w 506"/>
                <a:gd name="T81" fmla="*/ 2147483647 h 438"/>
                <a:gd name="T82" fmla="*/ 2147483647 w 506"/>
                <a:gd name="T83" fmla="*/ 2147483647 h 438"/>
                <a:gd name="T84" fmla="*/ 2147483647 w 506"/>
                <a:gd name="T85" fmla="*/ 2147483647 h 438"/>
                <a:gd name="T86" fmla="*/ 2147483647 w 506"/>
                <a:gd name="T87" fmla="*/ 2147483647 h 438"/>
                <a:gd name="T88" fmla="*/ 2147483647 w 506"/>
                <a:gd name="T89" fmla="*/ 2147483647 h 438"/>
                <a:gd name="T90" fmla="*/ 2147483647 w 506"/>
                <a:gd name="T91" fmla="*/ 2147483647 h 438"/>
                <a:gd name="T92" fmla="*/ 2147483647 w 506"/>
                <a:gd name="T93" fmla="*/ 2147483647 h 438"/>
                <a:gd name="T94" fmla="*/ 2147483647 w 506"/>
                <a:gd name="T95" fmla="*/ 2147483647 h 438"/>
                <a:gd name="T96" fmla="*/ 2147483647 w 506"/>
                <a:gd name="T97" fmla="*/ 2147483647 h 438"/>
                <a:gd name="T98" fmla="*/ 2147483647 w 506"/>
                <a:gd name="T99" fmla="*/ 2147483647 h 438"/>
                <a:gd name="T100" fmla="*/ 2147483647 w 506"/>
                <a:gd name="T101" fmla="*/ 2147483647 h 438"/>
                <a:gd name="T102" fmla="*/ 2147483647 w 506"/>
                <a:gd name="T103" fmla="*/ 2147483647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1" name="Freeform 14"/>
            <p:cNvSpPr>
              <a:spLocks/>
            </p:cNvSpPr>
            <p:nvPr/>
          </p:nvSpPr>
          <p:spPr bwMode="auto">
            <a:xfrm>
              <a:off x="2627860" y="3761379"/>
              <a:ext cx="625256" cy="467959"/>
            </a:xfrm>
            <a:custGeom>
              <a:avLst/>
              <a:gdLst>
                <a:gd name="T0" fmla="*/ 2147483647 w 662"/>
                <a:gd name="T1" fmla="*/ 2147483647 h 506"/>
                <a:gd name="T2" fmla="*/ 2147483647 w 662"/>
                <a:gd name="T3" fmla="*/ 2147483647 h 506"/>
                <a:gd name="T4" fmla="*/ 2147483647 w 662"/>
                <a:gd name="T5" fmla="*/ 2147483647 h 506"/>
                <a:gd name="T6" fmla="*/ 2147483647 w 662"/>
                <a:gd name="T7" fmla="*/ 2147483647 h 506"/>
                <a:gd name="T8" fmla="*/ 2147483647 w 662"/>
                <a:gd name="T9" fmla="*/ 2147483647 h 506"/>
                <a:gd name="T10" fmla="*/ 2147483647 w 662"/>
                <a:gd name="T11" fmla="*/ 2147483647 h 506"/>
                <a:gd name="T12" fmla="*/ 2147483647 w 662"/>
                <a:gd name="T13" fmla="*/ 2147483647 h 506"/>
                <a:gd name="T14" fmla="*/ 2147483647 w 662"/>
                <a:gd name="T15" fmla="*/ 2147483647 h 506"/>
                <a:gd name="T16" fmla="*/ 2147483647 w 662"/>
                <a:gd name="T17" fmla="*/ 2147483647 h 506"/>
                <a:gd name="T18" fmla="*/ 2147483647 w 662"/>
                <a:gd name="T19" fmla="*/ 2147483647 h 506"/>
                <a:gd name="T20" fmla="*/ 2147483647 w 662"/>
                <a:gd name="T21" fmla="*/ 2147483647 h 506"/>
                <a:gd name="T22" fmla="*/ 2147483647 w 662"/>
                <a:gd name="T23" fmla="*/ 2147483647 h 506"/>
                <a:gd name="T24" fmla="*/ 2147483647 w 662"/>
                <a:gd name="T25" fmla="*/ 2147483647 h 506"/>
                <a:gd name="T26" fmla="*/ 2147483647 w 662"/>
                <a:gd name="T27" fmla="*/ 2147483647 h 506"/>
                <a:gd name="T28" fmla="*/ 2147483647 w 662"/>
                <a:gd name="T29" fmla="*/ 2147483647 h 506"/>
                <a:gd name="T30" fmla="*/ 2147483647 w 662"/>
                <a:gd name="T31" fmla="*/ 2147483647 h 506"/>
                <a:gd name="T32" fmla="*/ 2147483647 w 662"/>
                <a:gd name="T33" fmla="*/ 2147483647 h 506"/>
                <a:gd name="T34" fmla="*/ 2147483647 w 662"/>
                <a:gd name="T35" fmla="*/ 2147483647 h 506"/>
                <a:gd name="T36" fmla="*/ 2147483647 w 662"/>
                <a:gd name="T37" fmla="*/ 2147483647 h 506"/>
                <a:gd name="T38" fmla="*/ 2147483647 w 662"/>
                <a:gd name="T39" fmla="*/ 2147483647 h 506"/>
                <a:gd name="T40" fmla="*/ 2147483647 w 662"/>
                <a:gd name="T41" fmla="*/ 2147483647 h 506"/>
                <a:gd name="T42" fmla="*/ 2147483647 w 662"/>
                <a:gd name="T43" fmla="*/ 2147483647 h 506"/>
                <a:gd name="T44" fmla="*/ 2147483647 w 662"/>
                <a:gd name="T45" fmla="*/ 2147483647 h 506"/>
                <a:gd name="T46" fmla="*/ 2147483647 w 662"/>
                <a:gd name="T47" fmla="*/ 2147483647 h 506"/>
                <a:gd name="T48" fmla="*/ 2147483647 w 662"/>
                <a:gd name="T49" fmla="*/ 2147483647 h 506"/>
                <a:gd name="T50" fmla="*/ 2147483647 w 662"/>
                <a:gd name="T51" fmla="*/ 2147483647 h 506"/>
                <a:gd name="T52" fmla="*/ 2147483647 w 662"/>
                <a:gd name="T53" fmla="*/ 2147483647 h 506"/>
                <a:gd name="T54" fmla="*/ 2147483647 w 662"/>
                <a:gd name="T55" fmla="*/ 2147483647 h 506"/>
                <a:gd name="T56" fmla="*/ 2147483647 w 662"/>
                <a:gd name="T57" fmla="*/ 2147483647 h 506"/>
                <a:gd name="T58" fmla="*/ 2147483647 w 662"/>
                <a:gd name="T59" fmla="*/ 2147483647 h 506"/>
                <a:gd name="T60" fmla="*/ 2147483647 w 662"/>
                <a:gd name="T61" fmla="*/ 2147483647 h 506"/>
                <a:gd name="T62" fmla="*/ 2147483647 w 662"/>
                <a:gd name="T63" fmla="*/ 2147483647 h 506"/>
                <a:gd name="T64" fmla="*/ 2147483647 w 662"/>
                <a:gd name="T65" fmla="*/ 2147483647 h 506"/>
                <a:gd name="T66" fmla="*/ 2147483647 w 662"/>
                <a:gd name="T67" fmla="*/ 2147483647 h 506"/>
                <a:gd name="T68" fmla="*/ 2147483647 w 662"/>
                <a:gd name="T69" fmla="*/ 2147483647 h 506"/>
                <a:gd name="T70" fmla="*/ 2147483647 w 662"/>
                <a:gd name="T71" fmla="*/ 2147483647 h 506"/>
                <a:gd name="T72" fmla="*/ 2147483647 w 662"/>
                <a:gd name="T73" fmla="*/ 2147483647 h 506"/>
                <a:gd name="T74" fmla="*/ 2147483647 w 662"/>
                <a:gd name="T75" fmla="*/ 2147483647 h 506"/>
                <a:gd name="T76" fmla="*/ 2147483647 w 662"/>
                <a:gd name="T77" fmla="*/ 2147483647 h 506"/>
                <a:gd name="T78" fmla="*/ 2147483647 w 662"/>
                <a:gd name="T79" fmla="*/ 2147483647 h 506"/>
                <a:gd name="T80" fmla="*/ 2147483647 w 662"/>
                <a:gd name="T81" fmla="*/ 2147483647 h 506"/>
                <a:gd name="T82" fmla="*/ 2147483647 w 662"/>
                <a:gd name="T83" fmla="*/ 2147483647 h 506"/>
                <a:gd name="T84" fmla="*/ 2147483647 w 662"/>
                <a:gd name="T85" fmla="*/ 2147483647 h 506"/>
                <a:gd name="T86" fmla="*/ 2147483647 w 662"/>
                <a:gd name="T87" fmla="*/ 2147483647 h 506"/>
                <a:gd name="T88" fmla="*/ 2147483647 w 662"/>
                <a:gd name="T89" fmla="*/ 2147483647 h 506"/>
                <a:gd name="T90" fmla="*/ 2147483647 w 662"/>
                <a:gd name="T91" fmla="*/ 2147483647 h 506"/>
                <a:gd name="T92" fmla="*/ 2147483647 w 662"/>
                <a:gd name="T93" fmla="*/ 2147483647 h 506"/>
                <a:gd name="T94" fmla="*/ 2147483647 w 662"/>
                <a:gd name="T95" fmla="*/ 2147483647 h 506"/>
                <a:gd name="T96" fmla="*/ 2147483647 w 662"/>
                <a:gd name="T97" fmla="*/ 2147483647 h 506"/>
                <a:gd name="T98" fmla="*/ 2147483647 w 662"/>
                <a:gd name="T99" fmla="*/ 2147483647 h 506"/>
                <a:gd name="T100" fmla="*/ 2147483647 w 662"/>
                <a:gd name="T101" fmla="*/ 2147483647 h 506"/>
                <a:gd name="T102" fmla="*/ 2147483647 w 662"/>
                <a:gd name="T103" fmla="*/ 2147483647 h 506"/>
                <a:gd name="T104" fmla="*/ 2147483647 w 662"/>
                <a:gd name="T105" fmla="*/ 2147483647 h 506"/>
                <a:gd name="T106" fmla="*/ 2147483647 w 662"/>
                <a:gd name="T107" fmla="*/ 2147483647 h 506"/>
                <a:gd name="T108" fmla="*/ 2147483647 w 662"/>
                <a:gd name="T109" fmla="*/ 2147483647 h 506"/>
                <a:gd name="T110" fmla="*/ 2147483647 w 662"/>
                <a:gd name="T111" fmla="*/ 2147483647 h 506"/>
                <a:gd name="T112" fmla="*/ 2147483647 w 662"/>
                <a:gd name="T113" fmla="*/ 2147483647 h 506"/>
                <a:gd name="T114" fmla="*/ 2147483647 w 662"/>
                <a:gd name="T115" fmla="*/ 0 h 506"/>
                <a:gd name="T116" fmla="*/ 2147483647 w 662"/>
                <a:gd name="T117" fmla="*/ 2147483647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2" name="Freeform 15"/>
            <p:cNvSpPr>
              <a:spLocks/>
            </p:cNvSpPr>
            <p:nvPr/>
          </p:nvSpPr>
          <p:spPr bwMode="auto">
            <a:xfrm>
              <a:off x="2715211" y="3248710"/>
              <a:ext cx="354006" cy="353204"/>
            </a:xfrm>
            <a:custGeom>
              <a:avLst/>
              <a:gdLst>
                <a:gd name="T0" fmla="*/ 2147483647 w 374"/>
                <a:gd name="T1" fmla="*/ 2147483647 h 381"/>
                <a:gd name="T2" fmla="*/ 2147483647 w 374"/>
                <a:gd name="T3" fmla="*/ 2147483647 h 381"/>
                <a:gd name="T4" fmla="*/ 2147483647 w 374"/>
                <a:gd name="T5" fmla="*/ 2147483647 h 381"/>
                <a:gd name="T6" fmla="*/ 2147483647 w 374"/>
                <a:gd name="T7" fmla="*/ 2147483647 h 381"/>
                <a:gd name="T8" fmla="*/ 2147483647 w 374"/>
                <a:gd name="T9" fmla="*/ 2147483647 h 381"/>
                <a:gd name="T10" fmla="*/ 2147483647 w 374"/>
                <a:gd name="T11" fmla="*/ 2147483647 h 381"/>
                <a:gd name="T12" fmla="*/ 2147483647 w 374"/>
                <a:gd name="T13" fmla="*/ 2147483647 h 381"/>
                <a:gd name="T14" fmla="*/ 2147483647 w 374"/>
                <a:gd name="T15" fmla="*/ 2147483647 h 381"/>
                <a:gd name="T16" fmla="*/ 2147483647 w 374"/>
                <a:gd name="T17" fmla="*/ 2147483647 h 381"/>
                <a:gd name="T18" fmla="*/ 2147483647 w 374"/>
                <a:gd name="T19" fmla="*/ 2147483647 h 381"/>
                <a:gd name="T20" fmla="*/ 2147483647 w 374"/>
                <a:gd name="T21" fmla="*/ 2147483647 h 381"/>
                <a:gd name="T22" fmla="*/ 2147483647 w 374"/>
                <a:gd name="T23" fmla="*/ 2147483647 h 381"/>
                <a:gd name="T24" fmla="*/ 2147483647 w 374"/>
                <a:gd name="T25" fmla="*/ 2147483647 h 381"/>
                <a:gd name="T26" fmla="*/ 2147483647 w 374"/>
                <a:gd name="T27" fmla="*/ 2147483647 h 381"/>
                <a:gd name="T28" fmla="*/ 0 w 374"/>
                <a:gd name="T29" fmla="*/ 2147483647 h 381"/>
                <a:gd name="T30" fmla="*/ 2147483647 w 374"/>
                <a:gd name="T31" fmla="*/ 2147483647 h 381"/>
                <a:gd name="T32" fmla="*/ 2147483647 w 374"/>
                <a:gd name="T33" fmla="*/ 2147483647 h 381"/>
                <a:gd name="T34" fmla="*/ 2147483647 w 374"/>
                <a:gd name="T35" fmla="*/ 2147483647 h 381"/>
                <a:gd name="T36" fmla="*/ 2147483647 w 374"/>
                <a:gd name="T37" fmla="*/ 2147483647 h 381"/>
                <a:gd name="T38" fmla="*/ 2147483647 w 374"/>
                <a:gd name="T39" fmla="*/ 2147483647 h 381"/>
                <a:gd name="T40" fmla="*/ 2147483647 w 374"/>
                <a:gd name="T41" fmla="*/ 2147483647 h 381"/>
                <a:gd name="T42" fmla="*/ 2147483647 w 374"/>
                <a:gd name="T43" fmla="*/ 2147483647 h 381"/>
                <a:gd name="T44" fmla="*/ 2147483647 w 374"/>
                <a:gd name="T45" fmla="*/ 2147483647 h 381"/>
                <a:gd name="T46" fmla="*/ 2147483647 w 374"/>
                <a:gd name="T47" fmla="*/ 2147483647 h 381"/>
                <a:gd name="T48" fmla="*/ 2147483647 w 374"/>
                <a:gd name="T49" fmla="*/ 2147483647 h 381"/>
                <a:gd name="T50" fmla="*/ 2147483647 w 374"/>
                <a:gd name="T51" fmla="*/ 2147483647 h 381"/>
                <a:gd name="T52" fmla="*/ 2147483647 w 374"/>
                <a:gd name="T53" fmla="*/ 2147483647 h 381"/>
                <a:gd name="T54" fmla="*/ 2147483647 w 374"/>
                <a:gd name="T55" fmla="*/ 2147483647 h 381"/>
                <a:gd name="T56" fmla="*/ 2147483647 w 374"/>
                <a:gd name="T57" fmla="*/ 2147483647 h 381"/>
                <a:gd name="T58" fmla="*/ 2147483647 w 374"/>
                <a:gd name="T59" fmla="*/ 2147483647 h 381"/>
                <a:gd name="T60" fmla="*/ 2147483647 w 374"/>
                <a:gd name="T61" fmla="*/ 2147483647 h 381"/>
                <a:gd name="T62" fmla="*/ 2147483647 w 374"/>
                <a:gd name="T63" fmla="*/ 2147483647 h 381"/>
                <a:gd name="T64" fmla="*/ 2147483647 w 374"/>
                <a:gd name="T65" fmla="*/ 2147483647 h 381"/>
                <a:gd name="T66" fmla="*/ 2147483647 w 374"/>
                <a:gd name="T67" fmla="*/ 2147483647 h 381"/>
                <a:gd name="T68" fmla="*/ 2147483647 w 374"/>
                <a:gd name="T69" fmla="*/ 2147483647 h 381"/>
                <a:gd name="T70" fmla="*/ 2147483647 w 374"/>
                <a:gd name="T71" fmla="*/ 2147483647 h 381"/>
                <a:gd name="T72" fmla="*/ 2147483647 w 374"/>
                <a:gd name="T73" fmla="*/ 2147483647 h 381"/>
                <a:gd name="T74" fmla="*/ 2147483647 w 374"/>
                <a:gd name="T75" fmla="*/ 2147483647 h 381"/>
                <a:gd name="T76" fmla="*/ 2147483647 w 374"/>
                <a:gd name="T77" fmla="*/ 2147483647 h 381"/>
                <a:gd name="T78" fmla="*/ 2147483647 w 374"/>
                <a:gd name="T79" fmla="*/ 2147483647 h 381"/>
                <a:gd name="T80" fmla="*/ 2147483647 w 374"/>
                <a:gd name="T81" fmla="*/ 2147483647 h 381"/>
                <a:gd name="T82" fmla="*/ 2147483647 w 374"/>
                <a:gd name="T83" fmla="*/ 2147483647 h 381"/>
                <a:gd name="T84" fmla="*/ 2147483647 w 374"/>
                <a:gd name="T85" fmla="*/ 2147483647 h 381"/>
                <a:gd name="T86" fmla="*/ 2147483647 w 374"/>
                <a:gd name="T87" fmla="*/ 2147483647 h 381"/>
                <a:gd name="T88" fmla="*/ 2147483647 w 374"/>
                <a:gd name="T89" fmla="*/ 2147483647 h 381"/>
                <a:gd name="T90" fmla="*/ 2147483647 w 374"/>
                <a:gd name="T91" fmla="*/ 2147483647 h 381"/>
                <a:gd name="T92" fmla="*/ 2147483647 w 374"/>
                <a:gd name="T93" fmla="*/ 2147483647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3" name="Freeform 16"/>
            <p:cNvSpPr>
              <a:spLocks/>
            </p:cNvSpPr>
            <p:nvPr/>
          </p:nvSpPr>
          <p:spPr bwMode="auto">
            <a:xfrm>
              <a:off x="2715211" y="2566146"/>
              <a:ext cx="403045" cy="704919"/>
            </a:xfrm>
            <a:custGeom>
              <a:avLst/>
              <a:gdLst>
                <a:gd name="T0" fmla="*/ 2147483647 w 425"/>
                <a:gd name="T1" fmla="*/ 2147483647 h 763"/>
                <a:gd name="T2" fmla="*/ 2147483647 w 425"/>
                <a:gd name="T3" fmla="*/ 2147483647 h 763"/>
                <a:gd name="T4" fmla="*/ 2147483647 w 425"/>
                <a:gd name="T5" fmla="*/ 2147483647 h 763"/>
                <a:gd name="T6" fmla="*/ 2147483647 w 425"/>
                <a:gd name="T7" fmla="*/ 2147483647 h 763"/>
                <a:gd name="T8" fmla="*/ 2147483647 w 425"/>
                <a:gd name="T9" fmla="*/ 2147483647 h 763"/>
                <a:gd name="T10" fmla="*/ 2147483647 w 425"/>
                <a:gd name="T11" fmla="*/ 2147483647 h 763"/>
                <a:gd name="T12" fmla="*/ 2147483647 w 425"/>
                <a:gd name="T13" fmla="*/ 2147483647 h 763"/>
                <a:gd name="T14" fmla="*/ 2147483647 w 425"/>
                <a:gd name="T15" fmla="*/ 2147483647 h 763"/>
                <a:gd name="T16" fmla="*/ 2147483647 w 425"/>
                <a:gd name="T17" fmla="*/ 2147483647 h 763"/>
                <a:gd name="T18" fmla="*/ 2147483647 w 425"/>
                <a:gd name="T19" fmla="*/ 2147483647 h 763"/>
                <a:gd name="T20" fmla="*/ 2147483647 w 425"/>
                <a:gd name="T21" fmla="*/ 2147483647 h 763"/>
                <a:gd name="T22" fmla="*/ 2147483647 w 425"/>
                <a:gd name="T23" fmla="*/ 2147483647 h 763"/>
                <a:gd name="T24" fmla="*/ 2147483647 w 425"/>
                <a:gd name="T25" fmla="*/ 2147483647 h 763"/>
                <a:gd name="T26" fmla="*/ 2147483647 w 425"/>
                <a:gd name="T27" fmla="*/ 2147483647 h 763"/>
                <a:gd name="T28" fmla="*/ 2147483647 w 425"/>
                <a:gd name="T29" fmla="*/ 2147483647 h 763"/>
                <a:gd name="T30" fmla="*/ 2147483647 w 425"/>
                <a:gd name="T31" fmla="*/ 2147483647 h 763"/>
                <a:gd name="T32" fmla="*/ 2147483647 w 425"/>
                <a:gd name="T33" fmla="*/ 2147483647 h 763"/>
                <a:gd name="T34" fmla="*/ 2147483647 w 425"/>
                <a:gd name="T35" fmla="*/ 2147483647 h 763"/>
                <a:gd name="T36" fmla="*/ 2147483647 w 425"/>
                <a:gd name="T37" fmla="*/ 2147483647 h 763"/>
                <a:gd name="T38" fmla="*/ 2147483647 w 425"/>
                <a:gd name="T39" fmla="*/ 2147483647 h 763"/>
                <a:gd name="T40" fmla="*/ 2147483647 w 425"/>
                <a:gd name="T41" fmla="*/ 2147483647 h 763"/>
                <a:gd name="T42" fmla="*/ 2147483647 w 425"/>
                <a:gd name="T43" fmla="*/ 2147483647 h 763"/>
                <a:gd name="T44" fmla="*/ 2147483647 w 425"/>
                <a:gd name="T45" fmla="*/ 2147483647 h 763"/>
                <a:gd name="T46" fmla="*/ 2147483647 w 425"/>
                <a:gd name="T47" fmla="*/ 2147483647 h 763"/>
                <a:gd name="T48" fmla="*/ 2147483647 w 425"/>
                <a:gd name="T49" fmla="*/ 2147483647 h 763"/>
                <a:gd name="T50" fmla="*/ 2147483647 w 425"/>
                <a:gd name="T51" fmla="*/ 2147483647 h 763"/>
                <a:gd name="T52" fmla="*/ 2147483647 w 425"/>
                <a:gd name="T53" fmla="*/ 2147483647 h 763"/>
                <a:gd name="T54" fmla="*/ 2147483647 w 425"/>
                <a:gd name="T55" fmla="*/ 2147483647 h 763"/>
                <a:gd name="T56" fmla="*/ 2147483647 w 425"/>
                <a:gd name="T57" fmla="*/ 2147483647 h 763"/>
                <a:gd name="T58" fmla="*/ 2147483647 w 425"/>
                <a:gd name="T59" fmla="*/ 2147483647 h 763"/>
                <a:gd name="T60" fmla="*/ 2147483647 w 425"/>
                <a:gd name="T61" fmla="*/ 2147483647 h 763"/>
                <a:gd name="T62" fmla="*/ 2147483647 w 425"/>
                <a:gd name="T63" fmla="*/ 2147483647 h 763"/>
                <a:gd name="T64" fmla="*/ 2147483647 w 425"/>
                <a:gd name="T65" fmla="*/ 2147483647 h 763"/>
                <a:gd name="T66" fmla="*/ 2147483647 w 425"/>
                <a:gd name="T67" fmla="*/ 2147483647 h 763"/>
                <a:gd name="T68" fmla="*/ 2147483647 w 425"/>
                <a:gd name="T69" fmla="*/ 2147483647 h 763"/>
                <a:gd name="T70" fmla="*/ 2147483647 w 425"/>
                <a:gd name="T71" fmla="*/ 2147483647 h 763"/>
                <a:gd name="T72" fmla="*/ 2147483647 w 425"/>
                <a:gd name="T73" fmla="*/ 2147483647 h 763"/>
                <a:gd name="T74" fmla="*/ 2147483647 w 425"/>
                <a:gd name="T75" fmla="*/ 2147483647 h 763"/>
                <a:gd name="T76" fmla="*/ 2147483647 w 425"/>
                <a:gd name="T77" fmla="*/ 2147483647 h 763"/>
                <a:gd name="T78" fmla="*/ 2147483647 w 425"/>
                <a:gd name="T79" fmla="*/ 2147483647 h 763"/>
                <a:gd name="T80" fmla="*/ 2147483647 w 425"/>
                <a:gd name="T81" fmla="*/ 2147483647 h 763"/>
                <a:gd name="T82" fmla="*/ 2147483647 w 425"/>
                <a:gd name="T83" fmla="*/ 2147483647 h 763"/>
                <a:gd name="T84" fmla="*/ 2147483647 w 425"/>
                <a:gd name="T85" fmla="*/ 2147483647 h 763"/>
                <a:gd name="T86" fmla="*/ 2147483647 w 425"/>
                <a:gd name="T87" fmla="*/ 2147483647 h 763"/>
                <a:gd name="T88" fmla="*/ 2147483647 w 425"/>
                <a:gd name="T89" fmla="*/ 2147483647 h 763"/>
                <a:gd name="T90" fmla="*/ 2147483647 w 425"/>
                <a:gd name="T91" fmla="*/ 2147483647 h 763"/>
                <a:gd name="T92" fmla="*/ 2147483647 w 425"/>
                <a:gd name="T93" fmla="*/ 2147483647 h 763"/>
                <a:gd name="T94" fmla="*/ 2147483647 w 425"/>
                <a:gd name="T95" fmla="*/ 2147483647 h 763"/>
                <a:gd name="T96" fmla="*/ 2147483647 w 425"/>
                <a:gd name="T97" fmla="*/ 2147483647 h 763"/>
                <a:gd name="T98" fmla="*/ 2147483647 w 425"/>
                <a:gd name="T99" fmla="*/ 2147483647 h 763"/>
                <a:gd name="T100" fmla="*/ 2147483647 w 425"/>
                <a:gd name="T101" fmla="*/ 2147483647 h 763"/>
                <a:gd name="T102" fmla="*/ 2147483647 w 425"/>
                <a:gd name="T103" fmla="*/ 0 h 763"/>
                <a:gd name="T104" fmla="*/ 2147483647 w 425"/>
                <a:gd name="T105" fmla="*/ 2147483647 h 763"/>
                <a:gd name="T106" fmla="*/ 2147483647 w 425"/>
                <a:gd name="T107" fmla="*/ 2147483647 h 763"/>
                <a:gd name="T108" fmla="*/ 2147483647 w 425"/>
                <a:gd name="T109" fmla="*/ 2147483647 h 763"/>
                <a:gd name="T110" fmla="*/ 2147483647 w 425"/>
                <a:gd name="T111" fmla="*/ 2147483647 h 763"/>
                <a:gd name="T112" fmla="*/ 2147483647 w 425"/>
                <a:gd name="T113" fmla="*/ 2147483647 h 763"/>
                <a:gd name="T114" fmla="*/ 2147483647 w 425"/>
                <a:gd name="T115" fmla="*/ 2147483647 h 763"/>
                <a:gd name="T116" fmla="*/ 2147483647 w 425"/>
                <a:gd name="T117" fmla="*/ 2147483647 h 763"/>
                <a:gd name="T118" fmla="*/ 2147483647 w 425"/>
                <a:gd name="T119" fmla="*/ 2147483647 h 763"/>
                <a:gd name="T120" fmla="*/ 2147483647 w 425"/>
                <a:gd name="T121" fmla="*/ 2147483647 h 763"/>
                <a:gd name="T122" fmla="*/ 2147483647 w 425"/>
                <a:gd name="T123" fmla="*/ 2147483647 h 763"/>
                <a:gd name="T124" fmla="*/ 2147483647 w 425"/>
                <a:gd name="T125" fmla="*/ 2147483647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4" name="Freeform 17"/>
            <p:cNvSpPr>
              <a:spLocks/>
            </p:cNvSpPr>
            <p:nvPr/>
          </p:nvSpPr>
          <p:spPr bwMode="auto">
            <a:xfrm>
              <a:off x="3064619" y="2437979"/>
              <a:ext cx="271251" cy="576752"/>
            </a:xfrm>
            <a:custGeom>
              <a:avLst/>
              <a:gdLst>
                <a:gd name="T0" fmla="*/ 2147483647 w 286"/>
                <a:gd name="T1" fmla="*/ 2147483647 h 625"/>
                <a:gd name="T2" fmla="*/ 2147483647 w 286"/>
                <a:gd name="T3" fmla="*/ 2147483647 h 625"/>
                <a:gd name="T4" fmla="*/ 2147483647 w 286"/>
                <a:gd name="T5" fmla="*/ 2147483647 h 625"/>
                <a:gd name="T6" fmla="*/ 2147483647 w 286"/>
                <a:gd name="T7" fmla="*/ 2147483647 h 625"/>
                <a:gd name="T8" fmla="*/ 2147483647 w 286"/>
                <a:gd name="T9" fmla="*/ 2147483647 h 625"/>
                <a:gd name="T10" fmla="*/ 2147483647 w 286"/>
                <a:gd name="T11" fmla="*/ 2147483647 h 625"/>
                <a:gd name="T12" fmla="*/ 2147483647 w 286"/>
                <a:gd name="T13" fmla="*/ 2147483647 h 625"/>
                <a:gd name="T14" fmla="*/ 2147483647 w 286"/>
                <a:gd name="T15" fmla="*/ 2147483647 h 625"/>
                <a:gd name="T16" fmla="*/ 2147483647 w 286"/>
                <a:gd name="T17" fmla="*/ 2147483647 h 625"/>
                <a:gd name="T18" fmla="*/ 2147483647 w 286"/>
                <a:gd name="T19" fmla="*/ 2147483647 h 625"/>
                <a:gd name="T20" fmla="*/ 2147483647 w 286"/>
                <a:gd name="T21" fmla="*/ 2147483647 h 625"/>
                <a:gd name="T22" fmla="*/ 2147483647 w 286"/>
                <a:gd name="T23" fmla="*/ 2147483647 h 625"/>
                <a:gd name="T24" fmla="*/ 2147483647 w 286"/>
                <a:gd name="T25" fmla="*/ 2147483647 h 625"/>
                <a:gd name="T26" fmla="*/ 2147483647 w 286"/>
                <a:gd name="T27" fmla="*/ 2147483647 h 625"/>
                <a:gd name="T28" fmla="*/ 2147483647 w 286"/>
                <a:gd name="T29" fmla="*/ 2147483647 h 625"/>
                <a:gd name="T30" fmla="*/ 2147483647 w 286"/>
                <a:gd name="T31" fmla="*/ 2147483647 h 625"/>
                <a:gd name="T32" fmla="*/ 2147483647 w 286"/>
                <a:gd name="T33" fmla="*/ 2147483647 h 625"/>
                <a:gd name="T34" fmla="*/ 2147483647 w 286"/>
                <a:gd name="T35" fmla="*/ 2147483647 h 625"/>
                <a:gd name="T36" fmla="*/ 2147483647 w 286"/>
                <a:gd name="T37" fmla="*/ 2147483647 h 625"/>
                <a:gd name="T38" fmla="*/ 2147483647 w 286"/>
                <a:gd name="T39" fmla="*/ 2147483647 h 625"/>
                <a:gd name="T40" fmla="*/ 2147483647 w 286"/>
                <a:gd name="T41" fmla="*/ 2147483647 h 625"/>
                <a:gd name="T42" fmla="*/ 2147483647 w 286"/>
                <a:gd name="T43" fmla="*/ 2147483647 h 625"/>
                <a:gd name="T44" fmla="*/ 2147483647 w 286"/>
                <a:gd name="T45" fmla="*/ 2147483647 h 625"/>
                <a:gd name="T46" fmla="*/ 2147483647 w 286"/>
                <a:gd name="T47" fmla="*/ 2147483647 h 625"/>
                <a:gd name="T48" fmla="*/ 2147483647 w 286"/>
                <a:gd name="T49" fmla="*/ 2147483647 h 625"/>
                <a:gd name="T50" fmla="*/ 2147483647 w 286"/>
                <a:gd name="T51" fmla="*/ 2147483647 h 625"/>
                <a:gd name="T52" fmla="*/ 2147483647 w 286"/>
                <a:gd name="T53" fmla="*/ 2147483647 h 625"/>
                <a:gd name="T54" fmla="*/ 2147483647 w 286"/>
                <a:gd name="T55" fmla="*/ 2147483647 h 625"/>
                <a:gd name="T56" fmla="*/ 2147483647 w 286"/>
                <a:gd name="T57" fmla="*/ 2147483647 h 625"/>
                <a:gd name="T58" fmla="*/ 2147483647 w 286"/>
                <a:gd name="T59" fmla="*/ 2147483647 h 625"/>
                <a:gd name="T60" fmla="*/ 2147483647 w 286"/>
                <a:gd name="T61" fmla="*/ 2147483647 h 625"/>
                <a:gd name="T62" fmla="*/ 2147483647 w 286"/>
                <a:gd name="T63" fmla="*/ 2147483647 h 625"/>
                <a:gd name="T64" fmla="*/ 2147483647 w 286"/>
                <a:gd name="T65" fmla="*/ 2147483647 h 625"/>
                <a:gd name="T66" fmla="*/ 2147483647 w 286"/>
                <a:gd name="T67" fmla="*/ 2147483647 h 625"/>
                <a:gd name="T68" fmla="*/ 2147483647 w 286"/>
                <a:gd name="T69" fmla="*/ 2147483647 h 625"/>
                <a:gd name="T70" fmla="*/ 2147483647 w 286"/>
                <a:gd name="T71" fmla="*/ 2147483647 h 625"/>
                <a:gd name="T72" fmla="*/ 2147483647 w 286"/>
                <a:gd name="T73" fmla="*/ 2147483647 h 625"/>
                <a:gd name="T74" fmla="*/ 2147483647 w 286"/>
                <a:gd name="T75" fmla="*/ 2147483647 h 625"/>
                <a:gd name="T76" fmla="*/ 2147483647 w 286"/>
                <a:gd name="T77" fmla="*/ 2147483647 h 625"/>
                <a:gd name="T78" fmla="*/ 2147483647 w 286"/>
                <a:gd name="T79" fmla="*/ 2147483647 h 625"/>
                <a:gd name="T80" fmla="*/ 2147483647 w 286"/>
                <a:gd name="T81" fmla="*/ 2147483647 h 625"/>
                <a:gd name="T82" fmla="*/ 2147483647 w 286"/>
                <a:gd name="T83" fmla="*/ 2147483647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5" name="Freeform 18"/>
            <p:cNvSpPr>
              <a:spLocks/>
            </p:cNvSpPr>
            <p:nvPr/>
          </p:nvSpPr>
          <p:spPr bwMode="auto">
            <a:xfrm>
              <a:off x="2995658" y="3420096"/>
              <a:ext cx="432162" cy="488824"/>
            </a:xfrm>
            <a:custGeom>
              <a:avLst/>
              <a:gdLst>
                <a:gd name="T0" fmla="*/ 2147483647 w 457"/>
                <a:gd name="T1" fmla="*/ 2147483647 h 529"/>
                <a:gd name="T2" fmla="*/ 2147483647 w 457"/>
                <a:gd name="T3" fmla="*/ 2147483647 h 529"/>
                <a:gd name="T4" fmla="*/ 2147483647 w 457"/>
                <a:gd name="T5" fmla="*/ 2147483647 h 529"/>
                <a:gd name="T6" fmla="*/ 2147483647 w 457"/>
                <a:gd name="T7" fmla="*/ 2147483647 h 529"/>
                <a:gd name="T8" fmla="*/ 2147483647 w 457"/>
                <a:gd name="T9" fmla="*/ 2147483647 h 529"/>
                <a:gd name="T10" fmla="*/ 2147483647 w 457"/>
                <a:gd name="T11" fmla="*/ 2147483647 h 529"/>
                <a:gd name="T12" fmla="*/ 2147483647 w 457"/>
                <a:gd name="T13" fmla="*/ 2147483647 h 529"/>
                <a:gd name="T14" fmla="*/ 2147483647 w 457"/>
                <a:gd name="T15" fmla="*/ 2147483647 h 529"/>
                <a:gd name="T16" fmla="*/ 2147483647 w 457"/>
                <a:gd name="T17" fmla="*/ 2147483647 h 529"/>
                <a:gd name="T18" fmla="*/ 2147483647 w 457"/>
                <a:gd name="T19" fmla="*/ 2147483647 h 529"/>
                <a:gd name="T20" fmla="*/ 2147483647 w 457"/>
                <a:gd name="T21" fmla="*/ 2147483647 h 529"/>
                <a:gd name="T22" fmla="*/ 2147483647 w 457"/>
                <a:gd name="T23" fmla="*/ 2147483647 h 529"/>
                <a:gd name="T24" fmla="*/ 2147483647 w 457"/>
                <a:gd name="T25" fmla="*/ 2147483647 h 529"/>
                <a:gd name="T26" fmla="*/ 2147483647 w 457"/>
                <a:gd name="T27" fmla="*/ 2147483647 h 529"/>
                <a:gd name="T28" fmla="*/ 2147483647 w 457"/>
                <a:gd name="T29" fmla="*/ 2147483647 h 529"/>
                <a:gd name="T30" fmla="*/ 2147483647 w 457"/>
                <a:gd name="T31" fmla="*/ 2147483647 h 529"/>
                <a:gd name="T32" fmla="*/ 2147483647 w 457"/>
                <a:gd name="T33" fmla="*/ 2147483647 h 529"/>
                <a:gd name="T34" fmla="*/ 2147483647 w 457"/>
                <a:gd name="T35" fmla="*/ 2147483647 h 529"/>
                <a:gd name="T36" fmla="*/ 2147483647 w 457"/>
                <a:gd name="T37" fmla="*/ 2147483647 h 529"/>
                <a:gd name="T38" fmla="*/ 2147483647 w 457"/>
                <a:gd name="T39" fmla="*/ 2147483647 h 529"/>
                <a:gd name="T40" fmla="*/ 2147483647 w 457"/>
                <a:gd name="T41" fmla="*/ 2147483647 h 529"/>
                <a:gd name="T42" fmla="*/ 2147483647 w 457"/>
                <a:gd name="T43" fmla="*/ 2147483647 h 529"/>
                <a:gd name="T44" fmla="*/ 2147483647 w 457"/>
                <a:gd name="T45" fmla="*/ 2147483647 h 529"/>
                <a:gd name="T46" fmla="*/ 2147483647 w 457"/>
                <a:gd name="T47" fmla="*/ 2147483647 h 529"/>
                <a:gd name="T48" fmla="*/ 2147483647 w 457"/>
                <a:gd name="T49" fmla="*/ 2147483647 h 529"/>
                <a:gd name="T50" fmla="*/ 2147483647 w 457"/>
                <a:gd name="T51" fmla="*/ 2147483647 h 529"/>
                <a:gd name="T52" fmla="*/ 2147483647 w 457"/>
                <a:gd name="T53" fmla="*/ 2147483647 h 529"/>
                <a:gd name="T54" fmla="*/ 2147483647 w 457"/>
                <a:gd name="T55" fmla="*/ 2147483647 h 529"/>
                <a:gd name="T56" fmla="*/ 2147483647 w 457"/>
                <a:gd name="T57" fmla="*/ 2147483647 h 529"/>
                <a:gd name="T58" fmla="*/ 2147483647 w 457"/>
                <a:gd name="T59" fmla="*/ 2147483647 h 529"/>
                <a:gd name="T60" fmla="*/ 2147483647 w 457"/>
                <a:gd name="T61" fmla="*/ 2147483647 h 529"/>
                <a:gd name="T62" fmla="*/ 2147483647 w 457"/>
                <a:gd name="T63" fmla="*/ 2147483647 h 529"/>
                <a:gd name="T64" fmla="*/ 2147483647 w 457"/>
                <a:gd name="T65" fmla="*/ 2147483647 h 529"/>
                <a:gd name="T66" fmla="*/ 2147483647 w 457"/>
                <a:gd name="T67" fmla="*/ 2147483647 h 529"/>
                <a:gd name="T68" fmla="*/ 2147483647 w 457"/>
                <a:gd name="T69" fmla="*/ 2147483647 h 529"/>
                <a:gd name="T70" fmla="*/ 2147483647 w 457"/>
                <a:gd name="T71" fmla="*/ 2147483647 h 529"/>
                <a:gd name="T72" fmla="*/ 2147483647 w 457"/>
                <a:gd name="T73" fmla="*/ 2147483647 h 529"/>
                <a:gd name="T74" fmla="*/ 2147483647 w 457"/>
                <a:gd name="T75" fmla="*/ 2147483647 h 529"/>
                <a:gd name="T76" fmla="*/ 2147483647 w 457"/>
                <a:gd name="T77" fmla="*/ 2147483647 h 529"/>
                <a:gd name="T78" fmla="*/ 2147483647 w 457"/>
                <a:gd name="T79" fmla="*/ 2147483647 h 529"/>
                <a:gd name="T80" fmla="*/ 2147483647 w 457"/>
                <a:gd name="T81" fmla="*/ 2147483647 h 529"/>
                <a:gd name="T82" fmla="*/ 2147483647 w 457"/>
                <a:gd name="T83" fmla="*/ 2147483647 h 529"/>
                <a:gd name="T84" fmla="*/ 2147483647 w 457"/>
                <a:gd name="T85" fmla="*/ 2147483647 h 529"/>
                <a:gd name="T86" fmla="*/ 2147483647 w 457"/>
                <a:gd name="T87" fmla="*/ 2147483647 h 529"/>
                <a:gd name="T88" fmla="*/ 2147483647 w 457"/>
                <a:gd name="T89" fmla="*/ 2147483647 h 529"/>
                <a:gd name="T90" fmla="*/ 2147483647 w 457"/>
                <a:gd name="T91" fmla="*/ 2147483647 h 529"/>
                <a:gd name="T92" fmla="*/ 2147483647 w 457"/>
                <a:gd name="T93" fmla="*/ 2147483647 h 529"/>
                <a:gd name="T94" fmla="*/ 2147483647 w 457"/>
                <a:gd name="T95" fmla="*/ 2147483647 h 529"/>
                <a:gd name="T96" fmla="*/ 2147483647 w 457"/>
                <a:gd name="T97" fmla="*/ 2147483647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6" name="Freeform 19"/>
            <p:cNvSpPr>
              <a:spLocks/>
            </p:cNvSpPr>
            <p:nvPr/>
          </p:nvSpPr>
          <p:spPr bwMode="auto">
            <a:xfrm>
              <a:off x="2945085" y="3141407"/>
              <a:ext cx="609931" cy="371089"/>
            </a:xfrm>
            <a:custGeom>
              <a:avLst/>
              <a:gdLst>
                <a:gd name="T0" fmla="*/ 2147483647 w 645"/>
                <a:gd name="T1" fmla="*/ 2147483647 h 402"/>
                <a:gd name="T2" fmla="*/ 2147483647 w 645"/>
                <a:gd name="T3" fmla="*/ 2147483647 h 402"/>
                <a:gd name="T4" fmla="*/ 2147483647 w 645"/>
                <a:gd name="T5" fmla="*/ 2147483647 h 402"/>
                <a:gd name="T6" fmla="*/ 2147483647 w 645"/>
                <a:gd name="T7" fmla="*/ 2147483647 h 402"/>
                <a:gd name="T8" fmla="*/ 2147483647 w 645"/>
                <a:gd name="T9" fmla="*/ 2147483647 h 402"/>
                <a:gd name="T10" fmla="*/ 2147483647 w 645"/>
                <a:gd name="T11" fmla="*/ 2147483647 h 402"/>
                <a:gd name="T12" fmla="*/ 2147483647 w 645"/>
                <a:gd name="T13" fmla="*/ 2147483647 h 402"/>
                <a:gd name="T14" fmla="*/ 2147483647 w 645"/>
                <a:gd name="T15" fmla="*/ 2147483647 h 402"/>
                <a:gd name="T16" fmla="*/ 2147483647 w 645"/>
                <a:gd name="T17" fmla="*/ 2147483647 h 402"/>
                <a:gd name="T18" fmla="*/ 2147483647 w 645"/>
                <a:gd name="T19" fmla="*/ 2147483647 h 402"/>
                <a:gd name="T20" fmla="*/ 2147483647 w 645"/>
                <a:gd name="T21" fmla="*/ 2147483647 h 402"/>
                <a:gd name="T22" fmla="*/ 2147483647 w 645"/>
                <a:gd name="T23" fmla="*/ 2147483647 h 402"/>
                <a:gd name="T24" fmla="*/ 2147483647 w 645"/>
                <a:gd name="T25" fmla="*/ 2147483647 h 402"/>
                <a:gd name="T26" fmla="*/ 2147483647 w 645"/>
                <a:gd name="T27" fmla="*/ 2147483647 h 402"/>
                <a:gd name="T28" fmla="*/ 2147483647 w 645"/>
                <a:gd name="T29" fmla="*/ 2147483647 h 402"/>
                <a:gd name="T30" fmla="*/ 2147483647 w 645"/>
                <a:gd name="T31" fmla="*/ 2147483647 h 402"/>
                <a:gd name="T32" fmla="*/ 2147483647 w 645"/>
                <a:gd name="T33" fmla="*/ 2147483647 h 402"/>
                <a:gd name="T34" fmla="*/ 2147483647 w 645"/>
                <a:gd name="T35" fmla="*/ 2147483647 h 402"/>
                <a:gd name="T36" fmla="*/ 2147483647 w 645"/>
                <a:gd name="T37" fmla="*/ 2147483647 h 402"/>
                <a:gd name="T38" fmla="*/ 2147483647 w 645"/>
                <a:gd name="T39" fmla="*/ 2147483647 h 402"/>
                <a:gd name="T40" fmla="*/ 2147483647 w 645"/>
                <a:gd name="T41" fmla="*/ 2147483647 h 402"/>
                <a:gd name="T42" fmla="*/ 2147483647 w 645"/>
                <a:gd name="T43" fmla="*/ 2147483647 h 402"/>
                <a:gd name="T44" fmla="*/ 2147483647 w 645"/>
                <a:gd name="T45" fmla="*/ 2147483647 h 402"/>
                <a:gd name="T46" fmla="*/ 2147483647 w 645"/>
                <a:gd name="T47" fmla="*/ 2147483647 h 402"/>
                <a:gd name="T48" fmla="*/ 2147483647 w 645"/>
                <a:gd name="T49" fmla="*/ 2147483647 h 402"/>
                <a:gd name="T50" fmla="*/ 2147483647 w 645"/>
                <a:gd name="T51" fmla="*/ 2147483647 h 402"/>
                <a:gd name="T52" fmla="*/ 2147483647 w 645"/>
                <a:gd name="T53" fmla="*/ 2147483647 h 402"/>
                <a:gd name="T54" fmla="*/ 2147483647 w 645"/>
                <a:gd name="T55" fmla="*/ 2147483647 h 402"/>
                <a:gd name="T56" fmla="*/ 2147483647 w 645"/>
                <a:gd name="T57" fmla="*/ 2147483647 h 402"/>
                <a:gd name="T58" fmla="*/ 2147483647 w 645"/>
                <a:gd name="T59" fmla="*/ 2147483647 h 402"/>
                <a:gd name="T60" fmla="*/ 2147483647 w 645"/>
                <a:gd name="T61" fmla="*/ 2147483647 h 402"/>
                <a:gd name="T62" fmla="*/ 2147483647 w 645"/>
                <a:gd name="T63" fmla="*/ 2147483647 h 402"/>
                <a:gd name="T64" fmla="*/ 2147483647 w 645"/>
                <a:gd name="T65" fmla="*/ 2147483647 h 402"/>
                <a:gd name="T66" fmla="*/ 2147483647 w 645"/>
                <a:gd name="T67" fmla="*/ 2147483647 h 402"/>
                <a:gd name="T68" fmla="*/ 2147483647 w 645"/>
                <a:gd name="T69" fmla="*/ 2147483647 h 402"/>
                <a:gd name="T70" fmla="*/ 2147483647 w 645"/>
                <a:gd name="T71" fmla="*/ 2147483647 h 402"/>
                <a:gd name="T72" fmla="*/ 2147483647 w 645"/>
                <a:gd name="T73" fmla="*/ 2147483647 h 402"/>
                <a:gd name="T74" fmla="*/ 2147483647 w 645"/>
                <a:gd name="T75" fmla="*/ 2147483647 h 402"/>
                <a:gd name="T76" fmla="*/ 2147483647 w 645"/>
                <a:gd name="T77" fmla="*/ 2147483647 h 402"/>
                <a:gd name="T78" fmla="*/ 2147483647 w 645"/>
                <a:gd name="T79" fmla="*/ 2147483647 h 402"/>
                <a:gd name="T80" fmla="*/ 2147483647 w 645"/>
                <a:gd name="T81" fmla="*/ 2147483647 h 402"/>
                <a:gd name="T82" fmla="*/ 2147483647 w 645"/>
                <a:gd name="T83" fmla="*/ 2147483647 h 402"/>
                <a:gd name="T84" fmla="*/ 2147483647 w 645"/>
                <a:gd name="T85" fmla="*/ 2147483647 h 402"/>
                <a:gd name="T86" fmla="*/ 2147483647 w 645"/>
                <a:gd name="T87" fmla="*/ 2147483647 h 402"/>
                <a:gd name="T88" fmla="*/ 2147483647 w 645"/>
                <a:gd name="T89" fmla="*/ 2147483647 h 402"/>
                <a:gd name="T90" fmla="*/ 2147483647 w 645"/>
                <a:gd name="T91" fmla="*/ 0 h 402"/>
                <a:gd name="T92" fmla="*/ 2147483647 w 645"/>
                <a:gd name="T93" fmla="*/ 2147483647 h 402"/>
                <a:gd name="T94" fmla="*/ 2147483647 w 645"/>
                <a:gd name="T95" fmla="*/ 2147483647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7" name="Freeform 20"/>
            <p:cNvSpPr>
              <a:spLocks/>
            </p:cNvSpPr>
            <p:nvPr/>
          </p:nvSpPr>
          <p:spPr bwMode="auto">
            <a:xfrm>
              <a:off x="3079944" y="3825463"/>
              <a:ext cx="632919" cy="491805"/>
            </a:xfrm>
            <a:custGeom>
              <a:avLst/>
              <a:gdLst>
                <a:gd name="T0" fmla="*/ 2147483647 w 669"/>
                <a:gd name="T1" fmla="*/ 2147483647 h 532"/>
                <a:gd name="T2" fmla="*/ 2147483647 w 669"/>
                <a:gd name="T3" fmla="*/ 2147483647 h 532"/>
                <a:gd name="T4" fmla="*/ 2147483647 w 669"/>
                <a:gd name="T5" fmla="*/ 2147483647 h 532"/>
                <a:gd name="T6" fmla="*/ 2147483647 w 669"/>
                <a:gd name="T7" fmla="*/ 2147483647 h 532"/>
                <a:gd name="T8" fmla="*/ 2147483647 w 669"/>
                <a:gd name="T9" fmla="*/ 2147483647 h 532"/>
                <a:gd name="T10" fmla="*/ 2147483647 w 669"/>
                <a:gd name="T11" fmla="*/ 2147483647 h 532"/>
                <a:gd name="T12" fmla="*/ 2147483647 w 669"/>
                <a:gd name="T13" fmla="*/ 2147483647 h 532"/>
                <a:gd name="T14" fmla="*/ 2147483647 w 669"/>
                <a:gd name="T15" fmla="*/ 2147483647 h 532"/>
                <a:gd name="T16" fmla="*/ 2147483647 w 669"/>
                <a:gd name="T17" fmla="*/ 2147483647 h 532"/>
                <a:gd name="T18" fmla="*/ 2147483647 w 669"/>
                <a:gd name="T19" fmla="*/ 2147483647 h 532"/>
                <a:gd name="T20" fmla="*/ 2147483647 w 669"/>
                <a:gd name="T21" fmla="*/ 2147483647 h 532"/>
                <a:gd name="T22" fmla="*/ 2147483647 w 669"/>
                <a:gd name="T23" fmla="*/ 2147483647 h 532"/>
                <a:gd name="T24" fmla="*/ 2147483647 w 669"/>
                <a:gd name="T25" fmla="*/ 2147483647 h 532"/>
                <a:gd name="T26" fmla="*/ 2147483647 w 669"/>
                <a:gd name="T27" fmla="*/ 2147483647 h 532"/>
                <a:gd name="T28" fmla="*/ 2147483647 w 669"/>
                <a:gd name="T29" fmla="*/ 2147483647 h 532"/>
                <a:gd name="T30" fmla="*/ 2147483647 w 669"/>
                <a:gd name="T31" fmla="*/ 2147483647 h 532"/>
                <a:gd name="T32" fmla="*/ 2147483647 w 669"/>
                <a:gd name="T33" fmla="*/ 2147483647 h 532"/>
                <a:gd name="T34" fmla="*/ 2147483647 w 669"/>
                <a:gd name="T35" fmla="*/ 2147483647 h 532"/>
                <a:gd name="T36" fmla="*/ 2147483647 w 669"/>
                <a:gd name="T37" fmla="*/ 2147483647 h 532"/>
                <a:gd name="T38" fmla="*/ 2147483647 w 669"/>
                <a:gd name="T39" fmla="*/ 2147483647 h 532"/>
                <a:gd name="T40" fmla="*/ 2147483647 w 669"/>
                <a:gd name="T41" fmla="*/ 2147483647 h 532"/>
                <a:gd name="T42" fmla="*/ 2147483647 w 669"/>
                <a:gd name="T43" fmla="*/ 2147483647 h 532"/>
                <a:gd name="T44" fmla="*/ 2147483647 w 669"/>
                <a:gd name="T45" fmla="*/ 2147483647 h 532"/>
                <a:gd name="T46" fmla="*/ 2147483647 w 669"/>
                <a:gd name="T47" fmla="*/ 2147483647 h 532"/>
                <a:gd name="T48" fmla="*/ 2147483647 w 669"/>
                <a:gd name="T49" fmla="*/ 2147483647 h 532"/>
                <a:gd name="T50" fmla="*/ 2147483647 w 669"/>
                <a:gd name="T51" fmla="*/ 2147483647 h 532"/>
                <a:gd name="T52" fmla="*/ 2147483647 w 669"/>
                <a:gd name="T53" fmla="*/ 2147483647 h 532"/>
                <a:gd name="T54" fmla="*/ 2147483647 w 669"/>
                <a:gd name="T55" fmla="*/ 2147483647 h 532"/>
                <a:gd name="T56" fmla="*/ 2147483647 w 669"/>
                <a:gd name="T57" fmla="*/ 2147483647 h 532"/>
                <a:gd name="T58" fmla="*/ 2147483647 w 669"/>
                <a:gd name="T59" fmla="*/ 2147483647 h 532"/>
                <a:gd name="T60" fmla="*/ 2147483647 w 669"/>
                <a:gd name="T61" fmla="*/ 2147483647 h 532"/>
                <a:gd name="T62" fmla="*/ 2147483647 w 669"/>
                <a:gd name="T63" fmla="*/ 2147483647 h 532"/>
                <a:gd name="T64" fmla="*/ 2147483647 w 669"/>
                <a:gd name="T65" fmla="*/ 2147483647 h 532"/>
                <a:gd name="T66" fmla="*/ 2147483647 w 669"/>
                <a:gd name="T67" fmla="*/ 2147483647 h 532"/>
                <a:gd name="T68" fmla="*/ 2147483647 w 669"/>
                <a:gd name="T69" fmla="*/ 2147483647 h 532"/>
                <a:gd name="T70" fmla="*/ 2147483647 w 669"/>
                <a:gd name="T71" fmla="*/ 2147483647 h 532"/>
                <a:gd name="T72" fmla="*/ 2147483647 w 669"/>
                <a:gd name="T73" fmla="*/ 2147483647 h 532"/>
                <a:gd name="T74" fmla="*/ 2147483647 w 669"/>
                <a:gd name="T75" fmla="*/ 2147483647 h 532"/>
                <a:gd name="T76" fmla="*/ 2147483647 w 669"/>
                <a:gd name="T77" fmla="*/ 2147483647 h 532"/>
                <a:gd name="T78" fmla="*/ 2147483647 w 669"/>
                <a:gd name="T79" fmla="*/ 2147483647 h 532"/>
                <a:gd name="T80" fmla="*/ 2147483647 w 669"/>
                <a:gd name="T81" fmla="*/ 2147483647 h 532"/>
                <a:gd name="T82" fmla="*/ 2147483647 w 669"/>
                <a:gd name="T83" fmla="*/ 2147483647 h 532"/>
                <a:gd name="T84" fmla="*/ 2147483647 w 669"/>
                <a:gd name="T85" fmla="*/ 2147483647 h 532"/>
                <a:gd name="T86" fmla="*/ 2147483647 w 669"/>
                <a:gd name="T87" fmla="*/ 2147483647 h 532"/>
                <a:gd name="T88" fmla="*/ 2147483647 w 669"/>
                <a:gd name="T89" fmla="*/ 2147483647 h 532"/>
                <a:gd name="T90" fmla="*/ 2147483647 w 669"/>
                <a:gd name="T91" fmla="*/ 2147483647 h 532"/>
                <a:gd name="T92" fmla="*/ 2147483647 w 669"/>
                <a:gd name="T93" fmla="*/ 2147483647 h 532"/>
                <a:gd name="T94" fmla="*/ 2147483647 w 669"/>
                <a:gd name="T95" fmla="*/ 2147483647 h 532"/>
                <a:gd name="T96" fmla="*/ 2147483647 w 669"/>
                <a:gd name="T97" fmla="*/ 2147483647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8" name="Freeform 21"/>
            <p:cNvSpPr>
              <a:spLocks/>
            </p:cNvSpPr>
            <p:nvPr/>
          </p:nvSpPr>
          <p:spPr bwMode="auto">
            <a:xfrm>
              <a:off x="3378780" y="3402213"/>
              <a:ext cx="381590" cy="503727"/>
            </a:xfrm>
            <a:custGeom>
              <a:avLst/>
              <a:gdLst>
                <a:gd name="T0" fmla="*/ 2147483647 w 403"/>
                <a:gd name="T1" fmla="*/ 2147483647 h 545"/>
                <a:gd name="T2" fmla="*/ 2147483647 w 403"/>
                <a:gd name="T3" fmla="*/ 2147483647 h 545"/>
                <a:gd name="T4" fmla="*/ 2147483647 w 403"/>
                <a:gd name="T5" fmla="*/ 2147483647 h 545"/>
                <a:gd name="T6" fmla="*/ 2147483647 w 403"/>
                <a:gd name="T7" fmla="*/ 2147483647 h 545"/>
                <a:gd name="T8" fmla="*/ 2147483647 w 403"/>
                <a:gd name="T9" fmla="*/ 2147483647 h 545"/>
                <a:gd name="T10" fmla="*/ 2147483647 w 403"/>
                <a:gd name="T11" fmla="*/ 2147483647 h 545"/>
                <a:gd name="T12" fmla="*/ 2147483647 w 403"/>
                <a:gd name="T13" fmla="*/ 2147483647 h 545"/>
                <a:gd name="T14" fmla="*/ 2147483647 w 403"/>
                <a:gd name="T15" fmla="*/ 2147483647 h 545"/>
                <a:gd name="T16" fmla="*/ 2147483647 w 403"/>
                <a:gd name="T17" fmla="*/ 2147483647 h 545"/>
                <a:gd name="T18" fmla="*/ 2147483647 w 403"/>
                <a:gd name="T19" fmla="*/ 2147483647 h 545"/>
                <a:gd name="T20" fmla="*/ 2147483647 w 403"/>
                <a:gd name="T21" fmla="*/ 2147483647 h 545"/>
                <a:gd name="T22" fmla="*/ 2147483647 w 403"/>
                <a:gd name="T23" fmla="*/ 2147483647 h 545"/>
                <a:gd name="T24" fmla="*/ 2147483647 w 403"/>
                <a:gd name="T25" fmla="*/ 2147483647 h 545"/>
                <a:gd name="T26" fmla="*/ 2147483647 w 403"/>
                <a:gd name="T27" fmla="*/ 2147483647 h 545"/>
                <a:gd name="T28" fmla="*/ 0 w 403"/>
                <a:gd name="T29" fmla="*/ 2147483647 h 545"/>
                <a:gd name="T30" fmla="*/ 2147483647 w 403"/>
                <a:gd name="T31" fmla="*/ 2147483647 h 545"/>
                <a:gd name="T32" fmla="*/ 2147483647 w 403"/>
                <a:gd name="T33" fmla="*/ 2147483647 h 545"/>
                <a:gd name="T34" fmla="*/ 2147483647 w 403"/>
                <a:gd name="T35" fmla="*/ 2147483647 h 545"/>
                <a:gd name="T36" fmla="*/ 2147483647 w 403"/>
                <a:gd name="T37" fmla="*/ 2147483647 h 545"/>
                <a:gd name="T38" fmla="*/ 2147483647 w 403"/>
                <a:gd name="T39" fmla="*/ 2147483647 h 545"/>
                <a:gd name="T40" fmla="*/ 2147483647 w 403"/>
                <a:gd name="T41" fmla="*/ 2147483647 h 545"/>
                <a:gd name="T42" fmla="*/ 2147483647 w 403"/>
                <a:gd name="T43" fmla="*/ 2147483647 h 545"/>
                <a:gd name="T44" fmla="*/ 2147483647 w 403"/>
                <a:gd name="T45" fmla="*/ 2147483647 h 545"/>
                <a:gd name="T46" fmla="*/ 2147483647 w 403"/>
                <a:gd name="T47" fmla="*/ 2147483647 h 545"/>
                <a:gd name="T48" fmla="*/ 2147483647 w 403"/>
                <a:gd name="T49" fmla="*/ 2147483647 h 545"/>
                <a:gd name="T50" fmla="*/ 2147483647 w 403"/>
                <a:gd name="T51" fmla="*/ 2147483647 h 545"/>
                <a:gd name="T52" fmla="*/ 2147483647 w 403"/>
                <a:gd name="T53" fmla="*/ 2147483647 h 545"/>
                <a:gd name="T54" fmla="*/ 2147483647 w 403"/>
                <a:gd name="T55" fmla="*/ 2147483647 h 545"/>
                <a:gd name="T56" fmla="*/ 2147483647 w 403"/>
                <a:gd name="T57" fmla="*/ 2147483647 h 545"/>
                <a:gd name="T58" fmla="*/ 2147483647 w 403"/>
                <a:gd name="T59" fmla="*/ 2147483647 h 545"/>
                <a:gd name="T60" fmla="*/ 2147483647 w 403"/>
                <a:gd name="T61" fmla="*/ 2147483647 h 545"/>
                <a:gd name="T62" fmla="*/ 2147483647 w 403"/>
                <a:gd name="T63" fmla="*/ 2147483647 h 545"/>
                <a:gd name="T64" fmla="*/ 2147483647 w 403"/>
                <a:gd name="T65" fmla="*/ 2147483647 h 545"/>
                <a:gd name="T66" fmla="*/ 2147483647 w 403"/>
                <a:gd name="T67" fmla="*/ 2147483647 h 545"/>
                <a:gd name="T68" fmla="*/ 2147483647 w 403"/>
                <a:gd name="T69" fmla="*/ 2147483647 h 545"/>
                <a:gd name="T70" fmla="*/ 2147483647 w 403"/>
                <a:gd name="T71" fmla="*/ 2147483647 h 545"/>
                <a:gd name="T72" fmla="*/ 2147483647 w 403"/>
                <a:gd name="T73" fmla="*/ 2147483647 h 545"/>
                <a:gd name="T74" fmla="*/ 2147483647 w 403"/>
                <a:gd name="T75" fmla="*/ 2147483647 h 545"/>
                <a:gd name="T76" fmla="*/ 2147483647 w 403"/>
                <a:gd name="T77" fmla="*/ 2147483647 h 545"/>
                <a:gd name="T78" fmla="*/ 2147483647 w 403"/>
                <a:gd name="T79" fmla="*/ 2147483647 h 545"/>
                <a:gd name="T80" fmla="*/ 2147483647 w 403"/>
                <a:gd name="T81" fmla="*/ 2147483647 h 545"/>
                <a:gd name="T82" fmla="*/ 2147483647 w 403"/>
                <a:gd name="T83" fmla="*/ 2147483647 h 545"/>
                <a:gd name="T84" fmla="*/ 2147483647 w 403"/>
                <a:gd name="T85" fmla="*/ 2147483647 h 545"/>
                <a:gd name="T86" fmla="*/ 2147483647 w 403"/>
                <a:gd name="T87" fmla="*/ 2147483647 h 545"/>
                <a:gd name="T88" fmla="*/ 2147483647 w 403"/>
                <a:gd name="T89" fmla="*/ 2147483647 h 545"/>
                <a:gd name="T90" fmla="*/ 2147483647 w 403"/>
                <a:gd name="T91" fmla="*/ 2147483647 h 545"/>
                <a:gd name="T92" fmla="*/ 2147483647 w 403"/>
                <a:gd name="T93" fmla="*/ 2147483647 h 545"/>
                <a:gd name="T94" fmla="*/ 2147483647 w 403"/>
                <a:gd name="T95" fmla="*/ 2147483647 h 545"/>
                <a:gd name="T96" fmla="*/ 2147483647 w 403"/>
                <a:gd name="T97" fmla="*/ 2147483647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9" name="Freeform 22"/>
            <p:cNvSpPr>
              <a:spLocks/>
            </p:cNvSpPr>
            <p:nvPr/>
          </p:nvSpPr>
          <p:spPr bwMode="auto">
            <a:xfrm>
              <a:off x="3576471" y="3534851"/>
              <a:ext cx="350941" cy="420269"/>
            </a:xfrm>
            <a:custGeom>
              <a:avLst/>
              <a:gdLst>
                <a:gd name="T0" fmla="*/ 2147483647 w 371"/>
                <a:gd name="T1" fmla="*/ 2147483647 h 456"/>
                <a:gd name="T2" fmla="*/ 2147483647 w 371"/>
                <a:gd name="T3" fmla="*/ 2147483647 h 456"/>
                <a:gd name="T4" fmla="*/ 2147483647 w 371"/>
                <a:gd name="T5" fmla="*/ 2147483647 h 456"/>
                <a:gd name="T6" fmla="*/ 2147483647 w 371"/>
                <a:gd name="T7" fmla="*/ 2147483647 h 456"/>
                <a:gd name="T8" fmla="*/ 2147483647 w 371"/>
                <a:gd name="T9" fmla="*/ 2147483647 h 456"/>
                <a:gd name="T10" fmla="*/ 2147483647 w 371"/>
                <a:gd name="T11" fmla="*/ 2147483647 h 456"/>
                <a:gd name="T12" fmla="*/ 2147483647 w 371"/>
                <a:gd name="T13" fmla="*/ 2147483647 h 456"/>
                <a:gd name="T14" fmla="*/ 2147483647 w 371"/>
                <a:gd name="T15" fmla="*/ 2147483647 h 456"/>
                <a:gd name="T16" fmla="*/ 2147483647 w 371"/>
                <a:gd name="T17" fmla="*/ 2147483647 h 456"/>
                <a:gd name="T18" fmla="*/ 2147483647 w 371"/>
                <a:gd name="T19" fmla="*/ 2147483647 h 456"/>
                <a:gd name="T20" fmla="*/ 2147483647 w 371"/>
                <a:gd name="T21" fmla="*/ 2147483647 h 456"/>
                <a:gd name="T22" fmla="*/ 2147483647 w 371"/>
                <a:gd name="T23" fmla="*/ 2147483647 h 456"/>
                <a:gd name="T24" fmla="*/ 2147483647 w 371"/>
                <a:gd name="T25" fmla="*/ 2147483647 h 456"/>
                <a:gd name="T26" fmla="*/ 2147483647 w 371"/>
                <a:gd name="T27" fmla="*/ 2147483647 h 456"/>
                <a:gd name="T28" fmla="*/ 2147483647 w 371"/>
                <a:gd name="T29" fmla="*/ 2147483647 h 456"/>
                <a:gd name="T30" fmla="*/ 2147483647 w 371"/>
                <a:gd name="T31" fmla="*/ 2147483647 h 456"/>
                <a:gd name="T32" fmla="*/ 0 w 371"/>
                <a:gd name="T33" fmla="*/ 2147483647 h 456"/>
                <a:gd name="T34" fmla="*/ 2147483647 w 371"/>
                <a:gd name="T35" fmla="*/ 2147483647 h 456"/>
                <a:gd name="T36" fmla="*/ 2147483647 w 371"/>
                <a:gd name="T37" fmla="*/ 2147483647 h 456"/>
                <a:gd name="T38" fmla="*/ 2147483647 w 371"/>
                <a:gd name="T39" fmla="*/ 2147483647 h 456"/>
                <a:gd name="T40" fmla="*/ 2147483647 w 371"/>
                <a:gd name="T41" fmla="*/ 2147483647 h 456"/>
                <a:gd name="T42" fmla="*/ 2147483647 w 371"/>
                <a:gd name="T43" fmla="*/ 2147483647 h 456"/>
                <a:gd name="T44" fmla="*/ 2147483647 w 371"/>
                <a:gd name="T45" fmla="*/ 2147483647 h 456"/>
                <a:gd name="T46" fmla="*/ 2147483647 w 371"/>
                <a:gd name="T47" fmla="*/ 2147483647 h 456"/>
                <a:gd name="T48" fmla="*/ 2147483647 w 371"/>
                <a:gd name="T49" fmla="*/ 2147483647 h 456"/>
                <a:gd name="T50" fmla="*/ 2147483647 w 371"/>
                <a:gd name="T51" fmla="*/ 2147483647 h 456"/>
                <a:gd name="T52" fmla="*/ 2147483647 w 371"/>
                <a:gd name="T53" fmla="*/ 2147483647 h 456"/>
                <a:gd name="T54" fmla="*/ 2147483647 w 371"/>
                <a:gd name="T55" fmla="*/ 2147483647 h 456"/>
                <a:gd name="T56" fmla="*/ 2147483647 w 371"/>
                <a:gd name="T57" fmla="*/ 2147483647 h 456"/>
                <a:gd name="T58" fmla="*/ 2147483647 w 371"/>
                <a:gd name="T59" fmla="*/ 2147483647 h 456"/>
                <a:gd name="T60" fmla="*/ 2147483647 w 371"/>
                <a:gd name="T61" fmla="*/ 2147483647 h 456"/>
                <a:gd name="T62" fmla="*/ 2147483647 w 371"/>
                <a:gd name="T63" fmla="*/ 2147483647 h 456"/>
                <a:gd name="T64" fmla="*/ 2147483647 w 371"/>
                <a:gd name="T65" fmla="*/ 2147483647 h 456"/>
                <a:gd name="T66" fmla="*/ 2147483647 w 371"/>
                <a:gd name="T67" fmla="*/ 2147483647 h 456"/>
                <a:gd name="T68" fmla="*/ 2147483647 w 371"/>
                <a:gd name="T69" fmla="*/ 2147483647 h 456"/>
                <a:gd name="T70" fmla="*/ 2147483647 w 371"/>
                <a:gd name="T71" fmla="*/ 2147483647 h 456"/>
                <a:gd name="T72" fmla="*/ 2147483647 w 371"/>
                <a:gd name="T73" fmla="*/ 2147483647 h 456"/>
                <a:gd name="T74" fmla="*/ 2147483647 w 371"/>
                <a:gd name="T75" fmla="*/ 2147483647 h 456"/>
                <a:gd name="T76" fmla="*/ 2147483647 w 371"/>
                <a:gd name="T77" fmla="*/ 2147483647 h 456"/>
                <a:gd name="T78" fmla="*/ 2147483647 w 371"/>
                <a:gd name="T79" fmla="*/ 2147483647 h 456"/>
                <a:gd name="T80" fmla="*/ 2147483647 w 371"/>
                <a:gd name="T81" fmla="*/ 2147483647 h 456"/>
                <a:gd name="T82" fmla="*/ 2147483647 w 371"/>
                <a:gd name="T83" fmla="*/ 2147483647 h 456"/>
                <a:gd name="T84" fmla="*/ 2147483647 w 371"/>
                <a:gd name="T85" fmla="*/ 2147483647 h 456"/>
                <a:gd name="T86" fmla="*/ 2147483647 w 371"/>
                <a:gd name="T87" fmla="*/ 2147483647 h 456"/>
                <a:gd name="T88" fmla="*/ 2147483647 w 371"/>
                <a:gd name="T89" fmla="*/ 2147483647 h 456"/>
                <a:gd name="T90" fmla="*/ 2147483647 w 371"/>
                <a:gd name="T91" fmla="*/ 2147483647 h 456"/>
                <a:gd name="T92" fmla="*/ 2147483647 w 371"/>
                <a:gd name="T93" fmla="*/ 2147483647 h 456"/>
                <a:gd name="T94" fmla="*/ 2147483647 w 371"/>
                <a:gd name="T95" fmla="*/ 2147483647 h 456"/>
                <a:gd name="T96" fmla="*/ 2147483647 w 371"/>
                <a:gd name="T97" fmla="*/ 2147483647 h 456"/>
                <a:gd name="T98" fmla="*/ 2147483647 w 371"/>
                <a:gd name="T99" fmla="*/ 2147483647 h 456"/>
                <a:gd name="T100" fmla="*/ 2147483647 w 371"/>
                <a:gd name="T101" fmla="*/ 2147483647 h 456"/>
                <a:gd name="T102" fmla="*/ 2147483647 w 371"/>
                <a:gd name="T103" fmla="*/ 2147483647 h 456"/>
                <a:gd name="T104" fmla="*/ 2147483647 w 371"/>
                <a:gd name="T105" fmla="*/ 2147483647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0" name="Freeform 23"/>
            <p:cNvSpPr>
              <a:spLocks/>
            </p:cNvSpPr>
            <p:nvPr/>
          </p:nvSpPr>
          <p:spPr bwMode="auto">
            <a:xfrm>
              <a:off x="3729720" y="3268083"/>
              <a:ext cx="304966" cy="344263"/>
            </a:xfrm>
            <a:custGeom>
              <a:avLst/>
              <a:gdLst>
                <a:gd name="T0" fmla="*/ 2147483647 w 322"/>
                <a:gd name="T1" fmla="*/ 2147483647 h 372"/>
                <a:gd name="T2" fmla="*/ 2147483647 w 322"/>
                <a:gd name="T3" fmla="*/ 2147483647 h 372"/>
                <a:gd name="T4" fmla="*/ 2147483647 w 322"/>
                <a:gd name="T5" fmla="*/ 2147483647 h 372"/>
                <a:gd name="T6" fmla="*/ 2147483647 w 322"/>
                <a:gd name="T7" fmla="*/ 2147483647 h 372"/>
                <a:gd name="T8" fmla="*/ 2147483647 w 322"/>
                <a:gd name="T9" fmla="*/ 2147483647 h 372"/>
                <a:gd name="T10" fmla="*/ 2147483647 w 322"/>
                <a:gd name="T11" fmla="*/ 2147483647 h 372"/>
                <a:gd name="T12" fmla="*/ 2147483647 w 322"/>
                <a:gd name="T13" fmla="*/ 2147483647 h 372"/>
                <a:gd name="T14" fmla="*/ 2147483647 w 322"/>
                <a:gd name="T15" fmla="*/ 2147483647 h 372"/>
                <a:gd name="T16" fmla="*/ 2147483647 w 322"/>
                <a:gd name="T17" fmla="*/ 2147483647 h 372"/>
                <a:gd name="T18" fmla="*/ 2147483647 w 322"/>
                <a:gd name="T19" fmla="*/ 2147483647 h 372"/>
                <a:gd name="T20" fmla="*/ 2147483647 w 322"/>
                <a:gd name="T21" fmla="*/ 2147483647 h 372"/>
                <a:gd name="T22" fmla="*/ 2147483647 w 322"/>
                <a:gd name="T23" fmla="*/ 2147483647 h 372"/>
                <a:gd name="T24" fmla="*/ 2147483647 w 322"/>
                <a:gd name="T25" fmla="*/ 2147483647 h 372"/>
                <a:gd name="T26" fmla="*/ 2147483647 w 322"/>
                <a:gd name="T27" fmla="*/ 2147483647 h 372"/>
                <a:gd name="T28" fmla="*/ 2147483647 w 322"/>
                <a:gd name="T29" fmla="*/ 2147483647 h 372"/>
                <a:gd name="T30" fmla="*/ 2147483647 w 322"/>
                <a:gd name="T31" fmla="*/ 2147483647 h 372"/>
                <a:gd name="T32" fmla="*/ 2147483647 w 322"/>
                <a:gd name="T33" fmla="*/ 2147483647 h 372"/>
                <a:gd name="T34" fmla="*/ 2147483647 w 322"/>
                <a:gd name="T35" fmla="*/ 2147483647 h 372"/>
                <a:gd name="T36" fmla="*/ 2147483647 w 322"/>
                <a:gd name="T37" fmla="*/ 2147483647 h 372"/>
                <a:gd name="T38" fmla="*/ 2147483647 w 322"/>
                <a:gd name="T39" fmla="*/ 2147483647 h 372"/>
                <a:gd name="T40" fmla="*/ 2147483647 w 322"/>
                <a:gd name="T41" fmla="*/ 2147483647 h 372"/>
                <a:gd name="T42" fmla="*/ 2147483647 w 322"/>
                <a:gd name="T43" fmla="*/ 2147483647 h 372"/>
                <a:gd name="T44" fmla="*/ 2147483647 w 322"/>
                <a:gd name="T45" fmla="*/ 2147483647 h 372"/>
                <a:gd name="T46" fmla="*/ 2147483647 w 322"/>
                <a:gd name="T47" fmla="*/ 2147483647 h 372"/>
                <a:gd name="T48" fmla="*/ 2147483647 w 322"/>
                <a:gd name="T49" fmla="*/ 2147483647 h 372"/>
                <a:gd name="T50" fmla="*/ 2147483647 w 322"/>
                <a:gd name="T51" fmla="*/ 2147483647 h 372"/>
                <a:gd name="T52" fmla="*/ 2147483647 w 322"/>
                <a:gd name="T53" fmla="*/ 2147483647 h 372"/>
                <a:gd name="T54" fmla="*/ 2147483647 w 322"/>
                <a:gd name="T55" fmla="*/ 2147483647 h 372"/>
                <a:gd name="T56" fmla="*/ 2147483647 w 322"/>
                <a:gd name="T57" fmla="*/ 2147483647 h 372"/>
                <a:gd name="T58" fmla="*/ 2147483647 w 322"/>
                <a:gd name="T59" fmla="*/ 2147483647 h 372"/>
                <a:gd name="T60" fmla="*/ 2147483647 w 322"/>
                <a:gd name="T61" fmla="*/ 2147483647 h 372"/>
                <a:gd name="T62" fmla="*/ 2147483647 w 322"/>
                <a:gd name="T63" fmla="*/ 2147483647 h 372"/>
                <a:gd name="T64" fmla="*/ 2147483647 w 322"/>
                <a:gd name="T65" fmla="*/ 2147483647 h 372"/>
                <a:gd name="T66" fmla="*/ 2147483647 w 322"/>
                <a:gd name="T67" fmla="*/ 2147483647 h 372"/>
                <a:gd name="T68" fmla="*/ 2147483647 w 322"/>
                <a:gd name="T69" fmla="*/ 2147483647 h 372"/>
                <a:gd name="T70" fmla="*/ 2147483647 w 322"/>
                <a:gd name="T71" fmla="*/ 2147483647 h 372"/>
                <a:gd name="T72" fmla="*/ 2147483647 w 322"/>
                <a:gd name="T73" fmla="*/ 2147483647 h 372"/>
                <a:gd name="T74" fmla="*/ 2147483647 w 322"/>
                <a:gd name="T75" fmla="*/ 2147483647 h 372"/>
                <a:gd name="T76" fmla="*/ 2147483647 w 322"/>
                <a:gd name="T77" fmla="*/ 2147483647 h 372"/>
                <a:gd name="T78" fmla="*/ 2147483647 w 322"/>
                <a:gd name="T79" fmla="*/ 2147483647 h 372"/>
                <a:gd name="T80" fmla="*/ 2147483647 w 322"/>
                <a:gd name="T81" fmla="*/ 2147483647 h 372"/>
                <a:gd name="T82" fmla="*/ 2147483647 w 322"/>
                <a:gd name="T83" fmla="*/ 2147483647 h 372"/>
                <a:gd name="T84" fmla="*/ 2147483647 w 322"/>
                <a:gd name="T85" fmla="*/ 2147483647 h 372"/>
                <a:gd name="T86" fmla="*/ 2147483647 w 322"/>
                <a:gd name="T87" fmla="*/ 2147483647 h 372"/>
                <a:gd name="T88" fmla="*/ 2147483647 w 322"/>
                <a:gd name="T89" fmla="*/ 2147483647 h 372"/>
                <a:gd name="T90" fmla="*/ 2147483647 w 322"/>
                <a:gd name="T91" fmla="*/ 2147483647 h 372"/>
                <a:gd name="T92" fmla="*/ 2147483647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1" name="Freeform 24"/>
            <p:cNvSpPr>
              <a:spLocks/>
            </p:cNvSpPr>
            <p:nvPr/>
          </p:nvSpPr>
          <p:spPr bwMode="auto">
            <a:xfrm>
              <a:off x="3438547" y="2974493"/>
              <a:ext cx="383123" cy="456036"/>
            </a:xfrm>
            <a:custGeom>
              <a:avLst/>
              <a:gdLst>
                <a:gd name="T0" fmla="*/ 2147483647 w 403"/>
                <a:gd name="T1" fmla="*/ 2147483647 h 494"/>
                <a:gd name="T2" fmla="*/ 2147483647 w 403"/>
                <a:gd name="T3" fmla="*/ 2147483647 h 494"/>
                <a:gd name="T4" fmla="*/ 2147483647 w 403"/>
                <a:gd name="T5" fmla="*/ 2147483647 h 494"/>
                <a:gd name="T6" fmla="*/ 2147483647 w 403"/>
                <a:gd name="T7" fmla="*/ 0 h 494"/>
                <a:gd name="T8" fmla="*/ 2147483647 w 403"/>
                <a:gd name="T9" fmla="*/ 2147483647 h 494"/>
                <a:gd name="T10" fmla="*/ 2147483647 w 403"/>
                <a:gd name="T11" fmla="*/ 2147483647 h 494"/>
                <a:gd name="T12" fmla="*/ 2147483647 w 403"/>
                <a:gd name="T13" fmla="*/ 2147483647 h 494"/>
                <a:gd name="T14" fmla="*/ 2147483647 w 403"/>
                <a:gd name="T15" fmla="*/ 2147483647 h 494"/>
                <a:gd name="T16" fmla="*/ 2147483647 w 403"/>
                <a:gd name="T17" fmla="*/ 2147483647 h 494"/>
                <a:gd name="T18" fmla="*/ 2147483647 w 403"/>
                <a:gd name="T19" fmla="*/ 2147483647 h 494"/>
                <a:gd name="T20" fmla="*/ 2147483647 w 403"/>
                <a:gd name="T21" fmla="*/ 2147483647 h 494"/>
                <a:gd name="T22" fmla="*/ 2147483647 w 403"/>
                <a:gd name="T23" fmla="*/ 2147483647 h 494"/>
                <a:gd name="T24" fmla="*/ 2147483647 w 403"/>
                <a:gd name="T25" fmla="*/ 2147483647 h 494"/>
                <a:gd name="T26" fmla="*/ 2147483647 w 403"/>
                <a:gd name="T27" fmla="*/ 2147483647 h 494"/>
                <a:gd name="T28" fmla="*/ 2147483647 w 403"/>
                <a:gd name="T29" fmla="*/ 2147483647 h 494"/>
                <a:gd name="T30" fmla="*/ 2147483647 w 403"/>
                <a:gd name="T31" fmla="*/ 2147483647 h 494"/>
                <a:gd name="T32" fmla="*/ 2147483647 w 403"/>
                <a:gd name="T33" fmla="*/ 2147483647 h 494"/>
                <a:gd name="T34" fmla="*/ 2147483647 w 403"/>
                <a:gd name="T35" fmla="*/ 2147483647 h 494"/>
                <a:gd name="T36" fmla="*/ 2147483647 w 403"/>
                <a:gd name="T37" fmla="*/ 2147483647 h 494"/>
                <a:gd name="T38" fmla="*/ 2147483647 w 403"/>
                <a:gd name="T39" fmla="*/ 2147483647 h 494"/>
                <a:gd name="T40" fmla="*/ 2147483647 w 403"/>
                <a:gd name="T41" fmla="*/ 2147483647 h 494"/>
                <a:gd name="T42" fmla="*/ 2147483647 w 403"/>
                <a:gd name="T43" fmla="*/ 2147483647 h 494"/>
                <a:gd name="T44" fmla="*/ 2147483647 w 403"/>
                <a:gd name="T45" fmla="*/ 2147483647 h 494"/>
                <a:gd name="T46" fmla="*/ 2147483647 w 403"/>
                <a:gd name="T47" fmla="*/ 2147483647 h 494"/>
                <a:gd name="T48" fmla="*/ 2147483647 w 403"/>
                <a:gd name="T49" fmla="*/ 2147483647 h 494"/>
                <a:gd name="T50" fmla="*/ 2147483647 w 403"/>
                <a:gd name="T51" fmla="*/ 2147483647 h 494"/>
                <a:gd name="T52" fmla="*/ 2147483647 w 403"/>
                <a:gd name="T53" fmla="*/ 2147483647 h 494"/>
                <a:gd name="T54" fmla="*/ 2147483647 w 403"/>
                <a:gd name="T55" fmla="*/ 2147483647 h 494"/>
                <a:gd name="T56" fmla="*/ 2147483647 w 403"/>
                <a:gd name="T57" fmla="*/ 2147483647 h 494"/>
                <a:gd name="T58" fmla="*/ 2147483647 w 403"/>
                <a:gd name="T59" fmla="*/ 2147483647 h 494"/>
                <a:gd name="T60" fmla="*/ 2147483647 w 403"/>
                <a:gd name="T61" fmla="*/ 2147483647 h 494"/>
                <a:gd name="T62" fmla="*/ 2147483647 w 403"/>
                <a:gd name="T63" fmla="*/ 2147483647 h 494"/>
                <a:gd name="T64" fmla="*/ 2147483647 w 403"/>
                <a:gd name="T65" fmla="*/ 2147483647 h 494"/>
                <a:gd name="T66" fmla="*/ 2147483647 w 403"/>
                <a:gd name="T67" fmla="*/ 2147483647 h 494"/>
                <a:gd name="T68" fmla="*/ 2147483647 w 403"/>
                <a:gd name="T69" fmla="*/ 2147483647 h 494"/>
                <a:gd name="T70" fmla="*/ 2147483647 w 403"/>
                <a:gd name="T71" fmla="*/ 2147483647 h 494"/>
                <a:gd name="T72" fmla="*/ 2147483647 w 403"/>
                <a:gd name="T73" fmla="*/ 2147483647 h 494"/>
                <a:gd name="T74" fmla="*/ 2147483647 w 403"/>
                <a:gd name="T75" fmla="*/ 2147483647 h 494"/>
                <a:gd name="T76" fmla="*/ 2147483647 w 403"/>
                <a:gd name="T77" fmla="*/ 2147483647 h 494"/>
                <a:gd name="T78" fmla="*/ 2147483647 w 403"/>
                <a:gd name="T79" fmla="*/ 2147483647 h 494"/>
                <a:gd name="T80" fmla="*/ 2147483647 w 403"/>
                <a:gd name="T81" fmla="*/ 2147483647 h 494"/>
                <a:gd name="T82" fmla="*/ 2147483647 w 403"/>
                <a:gd name="T83" fmla="*/ 2147483647 h 494"/>
                <a:gd name="T84" fmla="*/ 2147483647 w 403"/>
                <a:gd name="T85" fmla="*/ 2147483647 h 494"/>
                <a:gd name="T86" fmla="*/ 2147483647 w 403"/>
                <a:gd name="T87" fmla="*/ 2147483647 h 494"/>
                <a:gd name="T88" fmla="*/ 2147483647 w 403"/>
                <a:gd name="T89" fmla="*/ 2147483647 h 494"/>
                <a:gd name="T90" fmla="*/ 2147483647 w 403"/>
                <a:gd name="T91" fmla="*/ 2147483647 h 494"/>
                <a:gd name="T92" fmla="*/ 2147483647 w 403"/>
                <a:gd name="T93" fmla="*/ 2147483647 h 494"/>
                <a:gd name="T94" fmla="*/ 2147483647 w 403"/>
                <a:gd name="T95" fmla="*/ 2147483647 h 494"/>
                <a:gd name="T96" fmla="*/ 2147483647 w 403"/>
                <a:gd name="T97" fmla="*/ 2147483647 h 494"/>
                <a:gd name="T98" fmla="*/ 2147483647 w 403"/>
                <a:gd name="T99" fmla="*/ 2147483647 h 494"/>
                <a:gd name="T100" fmla="*/ 2147483647 w 403"/>
                <a:gd name="T101" fmla="*/ 2147483647 h 494"/>
                <a:gd name="T102" fmla="*/ 2147483647 w 403"/>
                <a:gd name="T103" fmla="*/ 2147483647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2" name="Freeform 25"/>
            <p:cNvSpPr>
              <a:spLocks/>
            </p:cNvSpPr>
            <p:nvPr/>
          </p:nvSpPr>
          <p:spPr bwMode="auto">
            <a:xfrm>
              <a:off x="3512106" y="2448410"/>
              <a:ext cx="101144" cy="141580"/>
            </a:xfrm>
            <a:custGeom>
              <a:avLst/>
              <a:gdLst>
                <a:gd name="T0" fmla="*/ 2147483647 w 107"/>
                <a:gd name="T1" fmla="*/ 2147483647 h 154"/>
                <a:gd name="T2" fmla="*/ 2147483647 w 107"/>
                <a:gd name="T3" fmla="*/ 0 h 154"/>
                <a:gd name="T4" fmla="*/ 2147483647 w 107"/>
                <a:gd name="T5" fmla="*/ 2147483647 h 154"/>
                <a:gd name="T6" fmla="*/ 2147483647 w 107"/>
                <a:gd name="T7" fmla="*/ 2147483647 h 154"/>
                <a:gd name="T8" fmla="*/ 2147483647 w 107"/>
                <a:gd name="T9" fmla="*/ 2147483647 h 154"/>
                <a:gd name="T10" fmla="*/ 2147483647 w 107"/>
                <a:gd name="T11" fmla="*/ 2147483647 h 154"/>
                <a:gd name="T12" fmla="*/ 2147483647 w 107"/>
                <a:gd name="T13" fmla="*/ 2147483647 h 154"/>
                <a:gd name="T14" fmla="*/ 2147483647 w 107"/>
                <a:gd name="T15" fmla="*/ 2147483647 h 154"/>
                <a:gd name="T16" fmla="*/ 2147483647 w 107"/>
                <a:gd name="T17" fmla="*/ 2147483647 h 154"/>
                <a:gd name="T18" fmla="*/ 2147483647 w 107"/>
                <a:gd name="T19" fmla="*/ 2147483647 h 154"/>
                <a:gd name="T20" fmla="*/ 2147483647 w 107"/>
                <a:gd name="T21" fmla="*/ 2147483647 h 154"/>
                <a:gd name="T22" fmla="*/ 2147483647 w 107"/>
                <a:gd name="T23" fmla="*/ 2147483647 h 154"/>
                <a:gd name="T24" fmla="*/ 2147483647 w 107"/>
                <a:gd name="T25" fmla="*/ 2147483647 h 154"/>
                <a:gd name="T26" fmla="*/ 2147483647 w 107"/>
                <a:gd name="T27" fmla="*/ 2147483647 h 154"/>
                <a:gd name="T28" fmla="*/ 2147483647 w 107"/>
                <a:gd name="T29" fmla="*/ 2147483647 h 154"/>
                <a:gd name="T30" fmla="*/ 2147483647 w 107"/>
                <a:gd name="T31" fmla="*/ 2147483647 h 154"/>
                <a:gd name="T32" fmla="*/ 2147483647 w 107"/>
                <a:gd name="T33" fmla="*/ 2147483647 h 154"/>
                <a:gd name="T34" fmla="*/ 2147483647 w 107"/>
                <a:gd name="T35" fmla="*/ 2147483647 h 154"/>
                <a:gd name="T36" fmla="*/ 2147483647 w 107"/>
                <a:gd name="T37" fmla="*/ 2147483647 h 154"/>
                <a:gd name="T38" fmla="*/ 2147483647 w 107"/>
                <a:gd name="T39" fmla="*/ 2147483647 h 154"/>
                <a:gd name="T40" fmla="*/ 2147483647 w 107"/>
                <a:gd name="T41" fmla="*/ 2147483647 h 154"/>
                <a:gd name="T42" fmla="*/ 2147483647 w 107"/>
                <a:gd name="T43" fmla="*/ 2147483647 h 154"/>
                <a:gd name="T44" fmla="*/ 2147483647 w 107"/>
                <a:gd name="T45" fmla="*/ 2147483647 h 154"/>
                <a:gd name="T46" fmla="*/ 2147483647 w 107"/>
                <a:gd name="T47" fmla="*/ 2147483647 h 154"/>
                <a:gd name="T48" fmla="*/ 2147483647 w 107"/>
                <a:gd name="T49" fmla="*/ 2147483647 h 154"/>
                <a:gd name="T50" fmla="*/ 2147483647 w 107"/>
                <a:gd name="T51" fmla="*/ 2147483647 h 154"/>
                <a:gd name="T52" fmla="*/ 2147483647 w 107"/>
                <a:gd name="T53" fmla="*/ 2147483647 h 154"/>
                <a:gd name="T54" fmla="*/ 2147483647 w 107"/>
                <a:gd name="T55" fmla="*/ 2147483647 h 154"/>
                <a:gd name="T56" fmla="*/ 2147483647 w 107"/>
                <a:gd name="T57" fmla="*/ 2147483647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3" name="Freeform 26"/>
            <p:cNvSpPr>
              <a:spLocks/>
            </p:cNvSpPr>
            <p:nvPr/>
          </p:nvSpPr>
          <p:spPr bwMode="auto">
            <a:xfrm>
              <a:off x="3414027" y="2384327"/>
              <a:ext cx="133327" cy="140089"/>
            </a:xfrm>
            <a:custGeom>
              <a:avLst/>
              <a:gdLst>
                <a:gd name="T0" fmla="*/ 2147483647 w 141"/>
                <a:gd name="T1" fmla="*/ 2147483647 h 152"/>
                <a:gd name="T2" fmla="*/ 2147483647 w 141"/>
                <a:gd name="T3" fmla="*/ 2147483647 h 152"/>
                <a:gd name="T4" fmla="*/ 2147483647 w 141"/>
                <a:gd name="T5" fmla="*/ 2147483647 h 152"/>
                <a:gd name="T6" fmla="*/ 2147483647 w 141"/>
                <a:gd name="T7" fmla="*/ 2147483647 h 152"/>
                <a:gd name="T8" fmla="*/ 2147483647 w 141"/>
                <a:gd name="T9" fmla="*/ 2147483647 h 152"/>
                <a:gd name="T10" fmla="*/ 2147483647 w 141"/>
                <a:gd name="T11" fmla="*/ 2147483647 h 152"/>
                <a:gd name="T12" fmla="*/ 2147483647 w 141"/>
                <a:gd name="T13" fmla="*/ 2147483647 h 152"/>
                <a:gd name="T14" fmla="*/ 2147483647 w 141"/>
                <a:gd name="T15" fmla="*/ 2147483647 h 152"/>
                <a:gd name="T16" fmla="*/ 2147483647 w 141"/>
                <a:gd name="T17" fmla="*/ 2147483647 h 152"/>
                <a:gd name="T18" fmla="*/ 2147483647 w 141"/>
                <a:gd name="T19" fmla="*/ 2147483647 h 152"/>
                <a:gd name="T20" fmla="*/ 2147483647 w 141"/>
                <a:gd name="T21" fmla="*/ 2147483647 h 152"/>
                <a:gd name="T22" fmla="*/ 2147483647 w 141"/>
                <a:gd name="T23" fmla="*/ 2147483647 h 152"/>
                <a:gd name="T24" fmla="*/ 2147483647 w 141"/>
                <a:gd name="T25" fmla="*/ 2147483647 h 152"/>
                <a:gd name="T26" fmla="*/ 0 w 141"/>
                <a:gd name="T27" fmla="*/ 2147483647 h 152"/>
                <a:gd name="T28" fmla="*/ 2147483647 w 141"/>
                <a:gd name="T29" fmla="*/ 2147483647 h 152"/>
                <a:gd name="T30" fmla="*/ 2147483647 w 141"/>
                <a:gd name="T31" fmla="*/ 2147483647 h 152"/>
                <a:gd name="T32" fmla="*/ 2147483647 w 141"/>
                <a:gd name="T33" fmla="*/ 2147483647 h 152"/>
                <a:gd name="T34" fmla="*/ 2147483647 w 141"/>
                <a:gd name="T35" fmla="*/ 2147483647 h 152"/>
                <a:gd name="T36" fmla="*/ 2147483647 w 141"/>
                <a:gd name="T37" fmla="*/ 2147483647 h 152"/>
                <a:gd name="T38" fmla="*/ 2147483647 w 141"/>
                <a:gd name="T39" fmla="*/ 2147483647 h 152"/>
                <a:gd name="T40" fmla="*/ 2147483647 w 141"/>
                <a:gd name="T41" fmla="*/ 2147483647 h 152"/>
                <a:gd name="T42" fmla="*/ 2147483647 w 141"/>
                <a:gd name="T43" fmla="*/ 2147483647 h 152"/>
                <a:gd name="T44" fmla="*/ 2147483647 w 141"/>
                <a:gd name="T45" fmla="*/ 2147483647 h 152"/>
                <a:gd name="T46" fmla="*/ 2147483647 w 141"/>
                <a:gd name="T47" fmla="*/ 2147483647 h 152"/>
                <a:gd name="T48" fmla="*/ 2147483647 w 141"/>
                <a:gd name="T49" fmla="*/ 2147483647 h 152"/>
                <a:gd name="T50" fmla="*/ 2147483647 w 141"/>
                <a:gd name="T51" fmla="*/ 2147483647 h 152"/>
                <a:gd name="T52" fmla="*/ 2147483647 w 141"/>
                <a:gd name="T53" fmla="*/ 2147483647 h 152"/>
                <a:gd name="T54" fmla="*/ 2147483647 w 141"/>
                <a:gd name="T55" fmla="*/ 2147483647 h 152"/>
                <a:gd name="T56" fmla="*/ 2147483647 w 141"/>
                <a:gd name="T57" fmla="*/ 2147483647 h 152"/>
                <a:gd name="T58" fmla="*/ 2147483647 w 141"/>
                <a:gd name="T59" fmla="*/ 2147483647 h 152"/>
                <a:gd name="T60" fmla="*/ 2147483647 w 141"/>
                <a:gd name="T61" fmla="*/ 2147483647 h 152"/>
                <a:gd name="T62" fmla="*/ 2147483647 w 141"/>
                <a:gd name="T63" fmla="*/ 2147483647 h 152"/>
                <a:gd name="T64" fmla="*/ 2147483647 w 141"/>
                <a:gd name="T65" fmla="*/ 2147483647 h 152"/>
                <a:gd name="T66" fmla="*/ 2147483647 w 141"/>
                <a:gd name="T67" fmla="*/ 2147483647 h 152"/>
                <a:gd name="T68" fmla="*/ 2147483647 w 141"/>
                <a:gd name="T69" fmla="*/ 2147483647 h 152"/>
                <a:gd name="T70" fmla="*/ 2147483647 w 141"/>
                <a:gd name="T71" fmla="*/ 2147483647 h 152"/>
                <a:gd name="T72" fmla="*/ 2147483647 w 141"/>
                <a:gd name="T73" fmla="*/ 2147483647 h 152"/>
                <a:gd name="T74" fmla="*/ 2147483647 w 141"/>
                <a:gd name="T75" fmla="*/ 2147483647 h 152"/>
                <a:gd name="T76" fmla="*/ 2147483647 w 141"/>
                <a:gd name="T77" fmla="*/ 2147483647 h 152"/>
                <a:gd name="T78" fmla="*/ 2147483647 w 141"/>
                <a:gd name="T79" fmla="*/ 2147483647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4" name="Freeform 27"/>
            <p:cNvSpPr>
              <a:spLocks/>
            </p:cNvSpPr>
            <p:nvPr/>
          </p:nvSpPr>
          <p:spPr bwMode="auto">
            <a:xfrm>
              <a:off x="3637771" y="2108617"/>
              <a:ext cx="468942" cy="436663"/>
            </a:xfrm>
            <a:custGeom>
              <a:avLst/>
              <a:gdLst>
                <a:gd name="T0" fmla="*/ 2147483647 w 496"/>
                <a:gd name="T1" fmla="*/ 2147483647 h 473"/>
                <a:gd name="T2" fmla="*/ 2147483647 w 496"/>
                <a:gd name="T3" fmla="*/ 2147483647 h 473"/>
                <a:gd name="T4" fmla="*/ 2147483647 w 496"/>
                <a:gd name="T5" fmla="*/ 2147483647 h 473"/>
                <a:gd name="T6" fmla="*/ 2147483647 w 496"/>
                <a:gd name="T7" fmla="*/ 2147483647 h 473"/>
                <a:gd name="T8" fmla="*/ 2147483647 w 496"/>
                <a:gd name="T9" fmla="*/ 2147483647 h 473"/>
                <a:gd name="T10" fmla="*/ 2147483647 w 496"/>
                <a:gd name="T11" fmla="*/ 2147483647 h 473"/>
                <a:gd name="T12" fmla="*/ 2147483647 w 496"/>
                <a:gd name="T13" fmla="*/ 2147483647 h 473"/>
                <a:gd name="T14" fmla="*/ 2147483647 w 496"/>
                <a:gd name="T15" fmla="*/ 2147483647 h 473"/>
                <a:gd name="T16" fmla="*/ 2147483647 w 496"/>
                <a:gd name="T17" fmla="*/ 2147483647 h 473"/>
                <a:gd name="T18" fmla="*/ 2147483647 w 496"/>
                <a:gd name="T19" fmla="*/ 2147483647 h 473"/>
                <a:gd name="T20" fmla="*/ 0 w 496"/>
                <a:gd name="T21" fmla="*/ 2147483647 h 473"/>
                <a:gd name="T22" fmla="*/ 2147483647 w 496"/>
                <a:gd name="T23" fmla="*/ 2147483647 h 473"/>
                <a:gd name="T24" fmla="*/ 2147483647 w 496"/>
                <a:gd name="T25" fmla="*/ 2147483647 h 473"/>
                <a:gd name="T26" fmla="*/ 2147483647 w 496"/>
                <a:gd name="T27" fmla="*/ 2147483647 h 473"/>
                <a:gd name="T28" fmla="*/ 2147483647 w 496"/>
                <a:gd name="T29" fmla="*/ 2147483647 h 473"/>
                <a:gd name="T30" fmla="*/ 2147483647 w 496"/>
                <a:gd name="T31" fmla="*/ 2147483647 h 473"/>
                <a:gd name="T32" fmla="*/ 2147483647 w 496"/>
                <a:gd name="T33" fmla="*/ 2147483647 h 473"/>
                <a:gd name="T34" fmla="*/ 2147483647 w 496"/>
                <a:gd name="T35" fmla="*/ 2147483647 h 473"/>
                <a:gd name="T36" fmla="*/ 2147483647 w 496"/>
                <a:gd name="T37" fmla="*/ 2147483647 h 473"/>
                <a:gd name="T38" fmla="*/ 2147483647 w 496"/>
                <a:gd name="T39" fmla="*/ 2147483647 h 473"/>
                <a:gd name="T40" fmla="*/ 2147483647 w 496"/>
                <a:gd name="T41" fmla="*/ 2147483647 h 473"/>
                <a:gd name="T42" fmla="*/ 2147483647 w 496"/>
                <a:gd name="T43" fmla="*/ 2147483647 h 473"/>
                <a:gd name="T44" fmla="*/ 2147483647 w 496"/>
                <a:gd name="T45" fmla="*/ 2147483647 h 473"/>
                <a:gd name="T46" fmla="*/ 2147483647 w 496"/>
                <a:gd name="T47" fmla="*/ 2147483647 h 473"/>
                <a:gd name="T48" fmla="*/ 2147483647 w 496"/>
                <a:gd name="T49" fmla="*/ 2147483647 h 473"/>
                <a:gd name="T50" fmla="*/ 2147483647 w 496"/>
                <a:gd name="T51" fmla="*/ 2147483647 h 473"/>
                <a:gd name="T52" fmla="*/ 2147483647 w 496"/>
                <a:gd name="T53" fmla="*/ 2147483647 h 473"/>
                <a:gd name="T54" fmla="*/ 2147483647 w 496"/>
                <a:gd name="T55" fmla="*/ 2147483647 h 473"/>
                <a:gd name="T56" fmla="*/ 2147483647 w 496"/>
                <a:gd name="T57" fmla="*/ 2147483647 h 473"/>
                <a:gd name="T58" fmla="*/ 2147483647 w 496"/>
                <a:gd name="T59" fmla="*/ 2147483647 h 473"/>
                <a:gd name="T60" fmla="*/ 2147483647 w 496"/>
                <a:gd name="T61" fmla="*/ 2147483647 h 473"/>
                <a:gd name="T62" fmla="*/ 2147483647 w 496"/>
                <a:gd name="T63" fmla="*/ 2147483647 h 473"/>
                <a:gd name="T64" fmla="*/ 2147483647 w 496"/>
                <a:gd name="T65" fmla="*/ 2147483647 h 473"/>
                <a:gd name="T66" fmla="*/ 2147483647 w 496"/>
                <a:gd name="T67" fmla="*/ 2147483647 h 473"/>
                <a:gd name="T68" fmla="*/ 2147483647 w 496"/>
                <a:gd name="T69" fmla="*/ 2147483647 h 473"/>
                <a:gd name="T70" fmla="*/ 2147483647 w 496"/>
                <a:gd name="T71" fmla="*/ 2147483647 h 473"/>
                <a:gd name="T72" fmla="*/ 2147483647 w 496"/>
                <a:gd name="T73" fmla="*/ 2147483647 h 473"/>
                <a:gd name="T74" fmla="*/ 2147483647 w 496"/>
                <a:gd name="T75" fmla="*/ 2147483647 h 473"/>
                <a:gd name="T76" fmla="*/ 2147483647 w 496"/>
                <a:gd name="T77" fmla="*/ 2147483647 h 473"/>
                <a:gd name="T78" fmla="*/ 2147483647 w 496"/>
                <a:gd name="T79" fmla="*/ 2147483647 h 473"/>
                <a:gd name="T80" fmla="*/ 2147483647 w 496"/>
                <a:gd name="T81" fmla="*/ 2147483647 h 473"/>
                <a:gd name="T82" fmla="*/ 2147483647 w 496"/>
                <a:gd name="T83" fmla="*/ 2147483647 h 473"/>
                <a:gd name="T84" fmla="*/ 2147483647 w 496"/>
                <a:gd name="T85" fmla="*/ 2147483647 h 473"/>
                <a:gd name="T86" fmla="*/ 2147483647 w 496"/>
                <a:gd name="T87" fmla="*/ 2147483647 h 473"/>
                <a:gd name="T88" fmla="*/ 2147483647 w 496"/>
                <a:gd name="T89" fmla="*/ 2147483647 h 473"/>
                <a:gd name="T90" fmla="*/ 2147483647 w 496"/>
                <a:gd name="T91" fmla="*/ 2147483647 h 473"/>
                <a:gd name="T92" fmla="*/ 2147483647 w 496"/>
                <a:gd name="T93" fmla="*/ 2147483647 h 473"/>
                <a:gd name="T94" fmla="*/ 2147483647 w 496"/>
                <a:gd name="T95" fmla="*/ 2147483647 h 473"/>
                <a:gd name="T96" fmla="*/ 2147483647 w 496"/>
                <a:gd name="T97" fmla="*/ 2147483647 h 473"/>
                <a:gd name="T98" fmla="*/ 2147483647 w 496"/>
                <a:gd name="T99" fmla="*/ 2147483647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5" name="Freeform 28"/>
            <p:cNvSpPr>
              <a:spLocks/>
            </p:cNvSpPr>
            <p:nvPr/>
          </p:nvSpPr>
          <p:spPr bwMode="auto">
            <a:xfrm>
              <a:off x="3745045" y="1846322"/>
              <a:ext cx="668166" cy="445605"/>
            </a:xfrm>
            <a:custGeom>
              <a:avLst/>
              <a:gdLst>
                <a:gd name="T0" fmla="*/ 2147483647 w 707"/>
                <a:gd name="T1" fmla="*/ 2147483647 h 481"/>
                <a:gd name="T2" fmla="*/ 2147483647 w 707"/>
                <a:gd name="T3" fmla="*/ 2147483647 h 481"/>
                <a:gd name="T4" fmla="*/ 2147483647 w 707"/>
                <a:gd name="T5" fmla="*/ 2147483647 h 481"/>
                <a:gd name="T6" fmla="*/ 2147483647 w 707"/>
                <a:gd name="T7" fmla="*/ 2147483647 h 481"/>
                <a:gd name="T8" fmla="*/ 2147483647 w 707"/>
                <a:gd name="T9" fmla="*/ 2147483647 h 481"/>
                <a:gd name="T10" fmla="*/ 2147483647 w 707"/>
                <a:gd name="T11" fmla="*/ 2147483647 h 481"/>
                <a:gd name="T12" fmla="*/ 0 w 707"/>
                <a:gd name="T13" fmla="*/ 2147483647 h 481"/>
                <a:gd name="T14" fmla="*/ 2147483647 w 707"/>
                <a:gd name="T15" fmla="*/ 2147483647 h 481"/>
                <a:gd name="T16" fmla="*/ 2147483647 w 707"/>
                <a:gd name="T17" fmla="*/ 2147483647 h 481"/>
                <a:gd name="T18" fmla="*/ 2147483647 w 707"/>
                <a:gd name="T19" fmla="*/ 2147483647 h 481"/>
                <a:gd name="T20" fmla="*/ 2147483647 w 707"/>
                <a:gd name="T21" fmla="*/ 2147483647 h 481"/>
                <a:gd name="T22" fmla="*/ 2147483647 w 707"/>
                <a:gd name="T23" fmla="*/ 2147483647 h 481"/>
                <a:gd name="T24" fmla="*/ 2147483647 w 707"/>
                <a:gd name="T25" fmla="*/ 2147483647 h 481"/>
                <a:gd name="T26" fmla="*/ 2147483647 w 707"/>
                <a:gd name="T27" fmla="*/ 2147483647 h 481"/>
                <a:gd name="T28" fmla="*/ 2147483647 w 707"/>
                <a:gd name="T29" fmla="*/ 2147483647 h 481"/>
                <a:gd name="T30" fmla="*/ 2147483647 w 707"/>
                <a:gd name="T31" fmla="*/ 2147483647 h 481"/>
                <a:gd name="T32" fmla="*/ 2147483647 w 707"/>
                <a:gd name="T33" fmla="*/ 2147483647 h 481"/>
                <a:gd name="T34" fmla="*/ 2147483647 w 707"/>
                <a:gd name="T35" fmla="*/ 2147483647 h 481"/>
                <a:gd name="T36" fmla="*/ 2147483647 w 707"/>
                <a:gd name="T37" fmla="*/ 2147483647 h 481"/>
                <a:gd name="T38" fmla="*/ 2147483647 w 707"/>
                <a:gd name="T39" fmla="*/ 2147483647 h 481"/>
                <a:gd name="T40" fmla="*/ 2147483647 w 707"/>
                <a:gd name="T41" fmla="*/ 2147483647 h 481"/>
                <a:gd name="T42" fmla="*/ 2147483647 w 707"/>
                <a:gd name="T43" fmla="*/ 2147483647 h 481"/>
                <a:gd name="T44" fmla="*/ 2147483647 w 707"/>
                <a:gd name="T45" fmla="*/ 2147483647 h 481"/>
                <a:gd name="T46" fmla="*/ 2147483647 w 707"/>
                <a:gd name="T47" fmla="*/ 2147483647 h 481"/>
                <a:gd name="T48" fmla="*/ 2147483647 w 707"/>
                <a:gd name="T49" fmla="*/ 2147483647 h 481"/>
                <a:gd name="T50" fmla="*/ 2147483647 w 707"/>
                <a:gd name="T51" fmla="*/ 2147483647 h 481"/>
                <a:gd name="T52" fmla="*/ 2147483647 w 707"/>
                <a:gd name="T53" fmla="*/ 2147483647 h 481"/>
                <a:gd name="T54" fmla="*/ 2147483647 w 707"/>
                <a:gd name="T55" fmla="*/ 2147483647 h 481"/>
                <a:gd name="T56" fmla="*/ 2147483647 w 707"/>
                <a:gd name="T57" fmla="*/ 2147483647 h 481"/>
                <a:gd name="T58" fmla="*/ 2147483647 w 707"/>
                <a:gd name="T59" fmla="*/ 2147483647 h 481"/>
                <a:gd name="T60" fmla="*/ 2147483647 w 707"/>
                <a:gd name="T61" fmla="*/ 2147483647 h 481"/>
                <a:gd name="T62" fmla="*/ 2147483647 w 707"/>
                <a:gd name="T63" fmla="*/ 2147483647 h 481"/>
                <a:gd name="T64" fmla="*/ 2147483647 w 707"/>
                <a:gd name="T65" fmla="*/ 2147483647 h 481"/>
                <a:gd name="T66" fmla="*/ 2147483647 w 707"/>
                <a:gd name="T67" fmla="*/ 2147483647 h 481"/>
                <a:gd name="T68" fmla="*/ 2147483647 w 707"/>
                <a:gd name="T69" fmla="*/ 2147483647 h 481"/>
                <a:gd name="T70" fmla="*/ 2147483647 w 707"/>
                <a:gd name="T71" fmla="*/ 2147483647 h 481"/>
                <a:gd name="T72" fmla="*/ 2147483647 w 707"/>
                <a:gd name="T73" fmla="*/ 2147483647 h 481"/>
                <a:gd name="T74" fmla="*/ 2147483647 w 707"/>
                <a:gd name="T75" fmla="*/ 2147483647 h 481"/>
                <a:gd name="T76" fmla="*/ 2147483647 w 707"/>
                <a:gd name="T77" fmla="*/ 2147483647 h 481"/>
                <a:gd name="T78" fmla="*/ 2147483647 w 707"/>
                <a:gd name="T79" fmla="*/ 2147483647 h 481"/>
                <a:gd name="T80" fmla="*/ 2147483647 w 707"/>
                <a:gd name="T81" fmla="*/ 2147483647 h 481"/>
                <a:gd name="T82" fmla="*/ 2147483647 w 707"/>
                <a:gd name="T83" fmla="*/ 2147483647 h 481"/>
                <a:gd name="T84" fmla="*/ 2147483647 w 707"/>
                <a:gd name="T85" fmla="*/ 2147483647 h 481"/>
                <a:gd name="T86" fmla="*/ 2147483647 w 707"/>
                <a:gd name="T87" fmla="*/ 2147483647 h 481"/>
                <a:gd name="T88" fmla="*/ 2147483647 w 707"/>
                <a:gd name="T89" fmla="*/ 2147483647 h 481"/>
                <a:gd name="T90" fmla="*/ 2147483647 w 707"/>
                <a:gd name="T91" fmla="*/ 2147483647 h 481"/>
                <a:gd name="T92" fmla="*/ 2147483647 w 707"/>
                <a:gd name="T93" fmla="*/ 2147483647 h 481"/>
                <a:gd name="T94" fmla="*/ 2147483647 w 707"/>
                <a:gd name="T95" fmla="*/ 2147483647 h 481"/>
                <a:gd name="T96" fmla="*/ 2147483647 w 707"/>
                <a:gd name="T97" fmla="*/ 2147483647 h 481"/>
                <a:gd name="T98" fmla="*/ 2147483647 w 707"/>
                <a:gd name="T99" fmla="*/ 2147483647 h 481"/>
                <a:gd name="T100" fmla="*/ 2147483647 w 707"/>
                <a:gd name="T101" fmla="*/ 2147483647 h 481"/>
                <a:gd name="T102" fmla="*/ 2147483647 w 707"/>
                <a:gd name="T103" fmla="*/ 2147483647 h 481"/>
                <a:gd name="T104" fmla="*/ 2147483647 w 707"/>
                <a:gd name="T105" fmla="*/ 2147483647 h 481"/>
                <a:gd name="T106" fmla="*/ 2147483647 w 707"/>
                <a:gd name="T107" fmla="*/ 2147483647 h 481"/>
                <a:gd name="T108" fmla="*/ 2147483647 w 707"/>
                <a:gd name="T109" fmla="*/ 2147483647 h 481"/>
                <a:gd name="T110" fmla="*/ 2147483647 w 707"/>
                <a:gd name="T111" fmla="*/ 2147483647 h 481"/>
                <a:gd name="T112" fmla="*/ 2147483647 w 707"/>
                <a:gd name="T113" fmla="*/ 2147483647 h 481"/>
                <a:gd name="T114" fmla="*/ 2147483647 w 707"/>
                <a:gd name="T115" fmla="*/ 2147483647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6" name="Freeform 30"/>
            <p:cNvSpPr>
              <a:spLocks/>
            </p:cNvSpPr>
            <p:nvPr/>
          </p:nvSpPr>
          <p:spPr bwMode="auto">
            <a:xfrm>
              <a:off x="3423222" y="2645132"/>
              <a:ext cx="542502" cy="332341"/>
            </a:xfrm>
            <a:custGeom>
              <a:avLst/>
              <a:gdLst>
                <a:gd name="T0" fmla="*/ 2147483647 w 573"/>
                <a:gd name="T1" fmla="*/ 2147483647 h 361"/>
                <a:gd name="T2" fmla="*/ 2147483647 w 573"/>
                <a:gd name="T3" fmla="*/ 2147483647 h 361"/>
                <a:gd name="T4" fmla="*/ 2147483647 w 573"/>
                <a:gd name="T5" fmla="*/ 2147483647 h 361"/>
                <a:gd name="T6" fmla="*/ 2147483647 w 573"/>
                <a:gd name="T7" fmla="*/ 2147483647 h 361"/>
                <a:gd name="T8" fmla="*/ 2147483647 w 573"/>
                <a:gd name="T9" fmla="*/ 2147483647 h 361"/>
                <a:gd name="T10" fmla="*/ 2147483647 w 573"/>
                <a:gd name="T11" fmla="*/ 2147483647 h 361"/>
                <a:gd name="T12" fmla="*/ 2147483647 w 573"/>
                <a:gd name="T13" fmla="*/ 2147483647 h 361"/>
                <a:gd name="T14" fmla="*/ 2147483647 w 573"/>
                <a:gd name="T15" fmla="*/ 2147483647 h 361"/>
                <a:gd name="T16" fmla="*/ 2147483647 w 573"/>
                <a:gd name="T17" fmla="*/ 2147483647 h 361"/>
                <a:gd name="T18" fmla="*/ 2147483647 w 573"/>
                <a:gd name="T19" fmla="*/ 2147483647 h 361"/>
                <a:gd name="T20" fmla="*/ 2147483647 w 573"/>
                <a:gd name="T21" fmla="*/ 2147483647 h 361"/>
                <a:gd name="T22" fmla="*/ 2147483647 w 573"/>
                <a:gd name="T23" fmla="*/ 2147483647 h 361"/>
                <a:gd name="T24" fmla="*/ 2147483647 w 573"/>
                <a:gd name="T25" fmla="*/ 2147483647 h 361"/>
                <a:gd name="T26" fmla="*/ 2147483647 w 573"/>
                <a:gd name="T27" fmla="*/ 2147483647 h 361"/>
                <a:gd name="T28" fmla="*/ 0 w 573"/>
                <a:gd name="T29" fmla="*/ 2147483647 h 361"/>
                <a:gd name="T30" fmla="*/ 2147483647 w 573"/>
                <a:gd name="T31" fmla="*/ 2147483647 h 361"/>
                <a:gd name="T32" fmla="*/ 2147483647 w 573"/>
                <a:gd name="T33" fmla="*/ 2147483647 h 361"/>
                <a:gd name="T34" fmla="*/ 2147483647 w 573"/>
                <a:gd name="T35" fmla="*/ 2147483647 h 361"/>
                <a:gd name="T36" fmla="*/ 2147483647 w 573"/>
                <a:gd name="T37" fmla="*/ 2147483647 h 361"/>
                <a:gd name="T38" fmla="*/ 2147483647 w 573"/>
                <a:gd name="T39" fmla="*/ 2147483647 h 361"/>
                <a:gd name="T40" fmla="*/ 2147483647 w 573"/>
                <a:gd name="T41" fmla="*/ 2147483647 h 361"/>
                <a:gd name="T42" fmla="*/ 2147483647 w 573"/>
                <a:gd name="T43" fmla="*/ 2147483647 h 361"/>
                <a:gd name="T44" fmla="*/ 2147483647 w 573"/>
                <a:gd name="T45" fmla="*/ 2147483647 h 361"/>
                <a:gd name="T46" fmla="*/ 2147483647 w 573"/>
                <a:gd name="T47" fmla="*/ 2147483647 h 361"/>
                <a:gd name="T48" fmla="*/ 2147483647 w 573"/>
                <a:gd name="T49" fmla="*/ 2147483647 h 361"/>
                <a:gd name="T50" fmla="*/ 2147483647 w 573"/>
                <a:gd name="T51" fmla="*/ 2147483647 h 361"/>
                <a:gd name="T52" fmla="*/ 2147483647 w 573"/>
                <a:gd name="T53" fmla="*/ 2147483647 h 361"/>
                <a:gd name="T54" fmla="*/ 2147483647 w 573"/>
                <a:gd name="T55" fmla="*/ 2147483647 h 361"/>
                <a:gd name="T56" fmla="*/ 2147483647 w 573"/>
                <a:gd name="T57" fmla="*/ 2147483647 h 361"/>
                <a:gd name="T58" fmla="*/ 2147483647 w 573"/>
                <a:gd name="T59" fmla="*/ 2147483647 h 361"/>
                <a:gd name="T60" fmla="*/ 2147483647 w 573"/>
                <a:gd name="T61" fmla="*/ 2147483647 h 361"/>
                <a:gd name="T62" fmla="*/ 2147483647 w 573"/>
                <a:gd name="T63" fmla="*/ 2147483647 h 361"/>
                <a:gd name="T64" fmla="*/ 2147483647 w 573"/>
                <a:gd name="T65" fmla="*/ 2147483647 h 361"/>
                <a:gd name="T66" fmla="*/ 2147483647 w 573"/>
                <a:gd name="T67" fmla="*/ 2147483647 h 361"/>
                <a:gd name="T68" fmla="*/ 2147483647 w 573"/>
                <a:gd name="T69" fmla="*/ 2147483647 h 361"/>
                <a:gd name="T70" fmla="*/ 2147483647 w 573"/>
                <a:gd name="T71" fmla="*/ 2147483647 h 361"/>
                <a:gd name="T72" fmla="*/ 2147483647 w 573"/>
                <a:gd name="T73" fmla="*/ 2147483647 h 361"/>
                <a:gd name="T74" fmla="*/ 2147483647 w 573"/>
                <a:gd name="T75" fmla="*/ 2147483647 h 361"/>
                <a:gd name="T76" fmla="*/ 2147483647 w 573"/>
                <a:gd name="T77" fmla="*/ 2147483647 h 361"/>
                <a:gd name="T78" fmla="*/ 2147483647 w 573"/>
                <a:gd name="T79" fmla="*/ 2147483647 h 361"/>
                <a:gd name="T80" fmla="*/ 2147483647 w 573"/>
                <a:gd name="T81" fmla="*/ 2147483647 h 361"/>
                <a:gd name="T82" fmla="*/ 2147483647 w 573"/>
                <a:gd name="T83" fmla="*/ 2147483647 h 361"/>
                <a:gd name="T84" fmla="*/ 2147483647 w 573"/>
                <a:gd name="T85" fmla="*/ 2147483647 h 361"/>
                <a:gd name="T86" fmla="*/ 2147483647 w 573"/>
                <a:gd name="T87" fmla="*/ 2147483647 h 361"/>
                <a:gd name="T88" fmla="*/ 2147483647 w 573"/>
                <a:gd name="T89" fmla="*/ 2147483647 h 361"/>
                <a:gd name="T90" fmla="*/ 2147483647 w 573"/>
                <a:gd name="T91" fmla="*/ 2147483647 h 361"/>
                <a:gd name="T92" fmla="*/ 2147483647 w 573"/>
                <a:gd name="T93" fmla="*/ 2147483647 h 361"/>
                <a:gd name="T94" fmla="*/ 2147483647 w 573"/>
                <a:gd name="T95" fmla="*/ 2147483647 h 361"/>
                <a:gd name="T96" fmla="*/ 2147483647 w 573"/>
                <a:gd name="T97" fmla="*/ 2147483647 h 361"/>
                <a:gd name="T98" fmla="*/ 2147483647 w 573"/>
                <a:gd name="T99" fmla="*/ 2147483647 h 361"/>
                <a:gd name="T100" fmla="*/ 2147483647 w 573"/>
                <a:gd name="T101" fmla="*/ 2147483647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7" name="Freeform 31"/>
            <p:cNvSpPr>
              <a:spLocks/>
            </p:cNvSpPr>
            <p:nvPr/>
          </p:nvSpPr>
          <p:spPr bwMode="auto">
            <a:xfrm>
              <a:off x="3932009" y="3195059"/>
              <a:ext cx="82754" cy="73025"/>
            </a:xfrm>
            <a:custGeom>
              <a:avLst/>
              <a:gdLst>
                <a:gd name="T0" fmla="*/ 2147483647 w 88"/>
                <a:gd name="T1" fmla="*/ 2147483647 h 80"/>
                <a:gd name="T2" fmla="*/ 2147483647 w 88"/>
                <a:gd name="T3" fmla="*/ 2147483647 h 80"/>
                <a:gd name="T4" fmla="*/ 2147483647 w 88"/>
                <a:gd name="T5" fmla="*/ 2147483647 h 80"/>
                <a:gd name="T6" fmla="*/ 2147483647 w 88"/>
                <a:gd name="T7" fmla="*/ 2147483647 h 80"/>
                <a:gd name="T8" fmla="*/ 2147483647 w 88"/>
                <a:gd name="T9" fmla="*/ 2147483647 h 80"/>
                <a:gd name="T10" fmla="*/ 2147483647 w 88"/>
                <a:gd name="T11" fmla="*/ 2147483647 h 80"/>
                <a:gd name="T12" fmla="*/ 2147483647 w 88"/>
                <a:gd name="T13" fmla="*/ 2147483647 h 80"/>
                <a:gd name="T14" fmla="*/ 2147483647 w 88"/>
                <a:gd name="T15" fmla="*/ 2147483647 h 80"/>
                <a:gd name="T16" fmla="*/ 2147483647 w 88"/>
                <a:gd name="T17" fmla="*/ 2147483647 h 80"/>
                <a:gd name="T18" fmla="*/ 2147483647 w 88"/>
                <a:gd name="T19" fmla="*/ 2147483647 h 80"/>
                <a:gd name="T20" fmla="*/ 0 w 88"/>
                <a:gd name="T21" fmla="*/ 2147483647 h 80"/>
                <a:gd name="T22" fmla="*/ 2147483647 w 88"/>
                <a:gd name="T23" fmla="*/ 2147483647 h 80"/>
                <a:gd name="T24" fmla="*/ 2147483647 w 88"/>
                <a:gd name="T25" fmla="*/ 2147483647 h 80"/>
                <a:gd name="T26" fmla="*/ 2147483647 w 88"/>
                <a:gd name="T27" fmla="*/ 2147483647 h 80"/>
                <a:gd name="T28" fmla="*/ 2147483647 w 88"/>
                <a:gd name="T29" fmla="*/ 2147483647 h 80"/>
                <a:gd name="T30" fmla="*/ 2147483647 w 88"/>
                <a:gd name="T31" fmla="*/ 2147483647 h 80"/>
                <a:gd name="T32" fmla="*/ 2147483647 w 88"/>
                <a:gd name="T33" fmla="*/ 2147483647 h 80"/>
                <a:gd name="T34" fmla="*/ 2147483647 w 88"/>
                <a:gd name="T35" fmla="*/ 2147483647 h 80"/>
                <a:gd name="T36" fmla="*/ 2147483647 w 88"/>
                <a:gd name="T37" fmla="*/ 2147483647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8" name="Freeform 32"/>
            <p:cNvSpPr>
              <a:spLocks/>
            </p:cNvSpPr>
            <p:nvPr/>
          </p:nvSpPr>
          <p:spPr bwMode="auto">
            <a:xfrm>
              <a:off x="3533561" y="2916369"/>
              <a:ext cx="472007" cy="356186"/>
            </a:xfrm>
            <a:custGeom>
              <a:avLst/>
              <a:gdLst>
                <a:gd name="T0" fmla="*/ 2147483647 w 498"/>
                <a:gd name="T1" fmla="*/ 2147483647 h 385"/>
                <a:gd name="T2" fmla="*/ 2147483647 w 498"/>
                <a:gd name="T3" fmla="*/ 2147483647 h 385"/>
                <a:gd name="T4" fmla="*/ 2147483647 w 498"/>
                <a:gd name="T5" fmla="*/ 2147483647 h 385"/>
                <a:gd name="T6" fmla="*/ 2147483647 w 498"/>
                <a:gd name="T7" fmla="*/ 0 h 385"/>
                <a:gd name="T8" fmla="*/ 2147483647 w 498"/>
                <a:gd name="T9" fmla="*/ 2147483647 h 385"/>
                <a:gd name="T10" fmla="*/ 2147483647 w 498"/>
                <a:gd name="T11" fmla="*/ 2147483647 h 385"/>
                <a:gd name="T12" fmla="*/ 2147483647 w 498"/>
                <a:gd name="T13" fmla="*/ 2147483647 h 385"/>
                <a:gd name="T14" fmla="*/ 2147483647 w 498"/>
                <a:gd name="T15" fmla="*/ 2147483647 h 385"/>
                <a:gd name="T16" fmla="*/ 2147483647 w 498"/>
                <a:gd name="T17" fmla="*/ 2147483647 h 385"/>
                <a:gd name="T18" fmla="*/ 2147483647 w 498"/>
                <a:gd name="T19" fmla="*/ 2147483647 h 385"/>
                <a:gd name="T20" fmla="*/ 2147483647 w 498"/>
                <a:gd name="T21" fmla="*/ 2147483647 h 385"/>
                <a:gd name="T22" fmla="*/ 0 w 498"/>
                <a:gd name="T23" fmla="*/ 2147483647 h 385"/>
                <a:gd name="T24" fmla="*/ 2147483647 w 498"/>
                <a:gd name="T25" fmla="*/ 2147483647 h 385"/>
                <a:gd name="T26" fmla="*/ 2147483647 w 498"/>
                <a:gd name="T27" fmla="*/ 2147483647 h 385"/>
                <a:gd name="T28" fmla="*/ 2147483647 w 498"/>
                <a:gd name="T29" fmla="*/ 2147483647 h 385"/>
                <a:gd name="T30" fmla="*/ 2147483647 w 498"/>
                <a:gd name="T31" fmla="*/ 2147483647 h 385"/>
                <a:gd name="T32" fmla="*/ 2147483647 w 498"/>
                <a:gd name="T33" fmla="*/ 2147483647 h 385"/>
                <a:gd name="T34" fmla="*/ 2147483647 w 498"/>
                <a:gd name="T35" fmla="*/ 2147483647 h 385"/>
                <a:gd name="T36" fmla="*/ 2147483647 w 498"/>
                <a:gd name="T37" fmla="*/ 2147483647 h 385"/>
                <a:gd name="T38" fmla="*/ 2147483647 w 498"/>
                <a:gd name="T39" fmla="*/ 2147483647 h 385"/>
                <a:gd name="T40" fmla="*/ 2147483647 w 498"/>
                <a:gd name="T41" fmla="*/ 2147483647 h 385"/>
                <a:gd name="T42" fmla="*/ 2147483647 w 498"/>
                <a:gd name="T43" fmla="*/ 2147483647 h 385"/>
                <a:gd name="T44" fmla="*/ 2147483647 w 498"/>
                <a:gd name="T45" fmla="*/ 2147483647 h 385"/>
                <a:gd name="T46" fmla="*/ 2147483647 w 498"/>
                <a:gd name="T47" fmla="*/ 2147483647 h 385"/>
                <a:gd name="T48" fmla="*/ 2147483647 w 498"/>
                <a:gd name="T49" fmla="*/ 2147483647 h 385"/>
                <a:gd name="T50" fmla="*/ 2147483647 w 498"/>
                <a:gd name="T51" fmla="*/ 2147483647 h 385"/>
                <a:gd name="T52" fmla="*/ 2147483647 w 498"/>
                <a:gd name="T53" fmla="*/ 2147483647 h 385"/>
                <a:gd name="T54" fmla="*/ 2147483647 w 498"/>
                <a:gd name="T55" fmla="*/ 2147483647 h 385"/>
                <a:gd name="T56" fmla="*/ 2147483647 w 498"/>
                <a:gd name="T57" fmla="*/ 2147483647 h 385"/>
                <a:gd name="T58" fmla="*/ 2147483647 w 498"/>
                <a:gd name="T59" fmla="*/ 2147483647 h 385"/>
                <a:gd name="T60" fmla="*/ 2147483647 w 498"/>
                <a:gd name="T61" fmla="*/ 2147483647 h 385"/>
                <a:gd name="T62" fmla="*/ 2147483647 w 498"/>
                <a:gd name="T63" fmla="*/ 2147483647 h 385"/>
                <a:gd name="T64" fmla="*/ 2147483647 w 498"/>
                <a:gd name="T65" fmla="*/ 2147483647 h 385"/>
                <a:gd name="T66" fmla="*/ 2147483647 w 498"/>
                <a:gd name="T67" fmla="*/ 2147483647 h 385"/>
                <a:gd name="T68" fmla="*/ 2147483647 w 498"/>
                <a:gd name="T69" fmla="*/ 2147483647 h 385"/>
                <a:gd name="T70" fmla="*/ 2147483647 w 498"/>
                <a:gd name="T71" fmla="*/ 2147483647 h 385"/>
                <a:gd name="T72" fmla="*/ 2147483647 w 498"/>
                <a:gd name="T73" fmla="*/ 2147483647 h 385"/>
                <a:gd name="T74" fmla="*/ 2147483647 w 498"/>
                <a:gd name="T75" fmla="*/ 2147483647 h 385"/>
                <a:gd name="T76" fmla="*/ 2147483647 w 498"/>
                <a:gd name="T77" fmla="*/ 2147483647 h 385"/>
                <a:gd name="T78" fmla="*/ 2147483647 w 498"/>
                <a:gd name="T79" fmla="*/ 2147483647 h 385"/>
                <a:gd name="T80" fmla="*/ 2147483647 w 498"/>
                <a:gd name="T81" fmla="*/ 2147483647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9" name="Freeform 33"/>
            <p:cNvSpPr>
              <a:spLocks/>
            </p:cNvSpPr>
            <p:nvPr/>
          </p:nvSpPr>
          <p:spPr bwMode="auto">
            <a:xfrm>
              <a:off x="3286831" y="2235296"/>
              <a:ext cx="438292" cy="612520"/>
            </a:xfrm>
            <a:custGeom>
              <a:avLst/>
              <a:gdLst>
                <a:gd name="T0" fmla="*/ 2147483647 w 463"/>
                <a:gd name="T1" fmla="*/ 2147483647 h 662"/>
                <a:gd name="T2" fmla="*/ 2147483647 w 463"/>
                <a:gd name="T3" fmla="*/ 2147483647 h 662"/>
                <a:gd name="T4" fmla="*/ 2147483647 w 463"/>
                <a:gd name="T5" fmla="*/ 2147483647 h 662"/>
                <a:gd name="T6" fmla="*/ 2147483647 w 463"/>
                <a:gd name="T7" fmla="*/ 2147483647 h 662"/>
                <a:gd name="T8" fmla="*/ 2147483647 w 463"/>
                <a:gd name="T9" fmla="*/ 2147483647 h 662"/>
                <a:gd name="T10" fmla="*/ 2147483647 w 463"/>
                <a:gd name="T11" fmla="*/ 2147483647 h 662"/>
                <a:gd name="T12" fmla="*/ 2147483647 w 463"/>
                <a:gd name="T13" fmla="*/ 2147483647 h 662"/>
                <a:gd name="T14" fmla="*/ 2147483647 w 463"/>
                <a:gd name="T15" fmla="*/ 2147483647 h 662"/>
                <a:gd name="T16" fmla="*/ 2147483647 w 463"/>
                <a:gd name="T17" fmla="*/ 0 h 662"/>
                <a:gd name="T18" fmla="*/ 2147483647 w 463"/>
                <a:gd name="T19" fmla="*/ 2147483647 h 662"/>
                <a:gd name="T20" fmla="*/ 2147483647 w 463"/>
                <a:gd name="T21" fmla="*/ 2147483647 h 662"/>
                <a:gd name="T22" fmla="*/ 2147483647 w 463"/>
                <a:gd name="T23" fmla="*/ 2147483647 h 662"/>
                <a:gd name="T24" fmla="*/ 2147483647 w 463"/>
                <a:gd name="T25" fmla="*/ 2147483647 h 662"/>
                <a:gd name="T26" fmla="*/ 2147483647 w 463"/>
                <a:gd name="T27" fmla="*/ 2147483647 h 662"/>
                <a:gd name="T28" fmla="*/ 2147483647 w 463"/>
                <a:gd name="T29" fmla="*/ 2147483647 h 662"/>
                <a:gd name="T30" fmla="*/ 2147483647 w 463"/>
                <a:gd name="T31" fmla="*/ 2147483647 h 662"/>
                <a:gd name="T32" fmla="*/ 2147483647 w 463"/>
                <a:gd name="T33" fmla="*/ 2147483647 h 662"/>
                <a:gd name="T34" fmla="*/ 2147483647 w 463"/>
                <a:gd name="T35" fmla="*/ 2147483647 h 662"/>
                <a:gd name="T36" fmla="*/ 2147483647 w 463"/>
                <a:gd name="T37" fmla="*/ 2147483647 h 662"/>
                <a:gd name="T38" fmla="*/ 2147483647 w 463"/>
                <a:gd name="T39" fmla="*/ 2147483647 h 662"/>
                <a:gd name="T40" fmla="*/ 2147483647 w 463"/>
                <a:gd name="T41" fmla="*/ 2147483647 h 662"/>
                <a:gd name="T42" fmla="*/ 2147483647 w 463"/>
                <a:gd name="T43" fmla="*/ 2147483647 h 662"/>
                <a:gd name="T44" fmla="*/ 2147483647 w 463"/>
                <a:gd name="T45" fmla="*/ 2147483647 h 662"/>
                <a:gd name="T46" fmla="*/ 2147483647 w 463"/>
                <a:gd name="T47" fmla="*/ 2147483647 h 662"/>
                <a:gd name="T48" fmla="*/ 2147483647 w 463"/>
                <a:gd name="T49" fmla="*/ 2147483647 h 662"/>
                <a:gd name="T50" fmla="*/ 2147483647 w 463"/>
                <a:gd name="T51" fmla="*/ 2147483647 h 662"/>
                <a:gd name="T52" fmla="*/ 2147483647 w 463"/>
                <a:gd name="T53" fmla="*/ 2147483647 h 662"/>
                <a:gd name="T54" fmla="*/ 2147483647 w 463"/>
                <a:gd name="T55" fmla="*/ 2147483647 h 662"/>
                <a:gd name="T56" fmla="*/ 2147483647 w 463"/>
                <a:gd name="T57" fmla="*/ 2147483647 h 662"/>
                <a:gd name="T58" fmla="*/ 2147483647 w 463"/>
                <a:gd name="T59" fmla="*/ 2147483647 h 662"/>
                <a:gd name="T60" fmla="*/ 2147483647 w 463"/>
                <a:gd name="T61" fmla="*/ 2147483647 h 662"/>
                <a:gd name="T62" fmla="*/ 2147483647 w 463"/>
                <a:gd name="T63" fmla="*/ 2147483647 h 662"/>
                <a:gd name="T64" fmla="*/ 2147483647 w 463"/>
                <a:gd name="T65" fmla="*/ 2147483647 h 662"/>
                <a:gd name="T66" fmla="*/ 2147483647 w 463"/>
                <a:gd name="T67" fmla="*/ 2147483647 h 662"/>
                <a:gd name="T68" fmla="*/ 2147483647 w 463"/>
                <a:gd name="T69" fmla="*/ 2147483647 h 662"/>
                <a:gd name="T70" fmla="*/ 2147483647 w 463"/>
                <a:gd name="T71" fmla="*/ 2147483647 h 662"/>
                <a:gd name="T72" fmla="*/ 2147483647 w 463"/>
                <a:gd name="T73" fmla="*/ 2147483647 h 662"/>
                <a:gd name="T74" fmla="*/ 2147483647 w 463"/>
                <a:gd name="T75" fmla="*/ 2147483647 h 662"/>
                <a:gd name="T76" fmla="*/ 2147483647 w 463"/>
                <a:gd name="T77" fmla="*/ 2147483647 h 662"/>
                <a:gd name="T78" fmla="*/ 2147483647 w 463"/>
                <a:gd name="T79" fmla="*/ 2147483647 h 662"/>
                <a:gd name="T80" fmla="*/ 2147483647 w 463"/>
                <a:gd name="T81" fmla="*/ 2147483647 h 662"/>
                <a:gd name="T82" fmla="*/ 2147483647 w 463"/>
                <a:gd name="T83" fmla="*/ 2147483647 h 662"/>
                <a:gd name="T84" fmla="*/ 2147483647 w 463"/>
                <a:gd name="T85" fmla="*/ 2147483647 h 662"/>
                <a:gd name="T86" fmla="*/ 2147483647 w 463"/>
                <a:gd name="T87" fmla="*/ 2147483647 h 662"/>
                <a:gd name="T88" fmla="*/ 2147483647 w 463"/>
                <a:gd name="T89" fmla="*/ 2147483647 h 662"/>
                <a:gd name="T90" fmla="*/ 2147483647 w 463"/>
                <a:gd name="T91" fmla="*/ 2147483647 h 662"/>
                <a:gd name="T92" fmla="*/ 2147483647 w 463"/>
                <a:gd name="T93" fmla="*/ 2147483647 h 662"/>
                <a:gd name="T94" fmla="*/ 2147483647 w 463"/>
                <a:gd name="T95" fmla="*/ 2147483647 h 662"/>
                <a:gd name="T96" fmla="*/ 2147483647 w 463"/>
                <a:gd name="T97" fmla="*/ 2147483647 h 662"/>
                <a:gd name="T98" fmla="*/ 2147483647 w 463"/>
                <a:gd name="T99" fmla="*/ 2147483647 h 662"/>
                <a:gd name="T100" fmla="*/ 2147483647 w 463"/>
                <a:gd name="T101" fmla="*/ 2147483647 h 662"/>
                <a:gd name="T102" fmla="*/ 2147483647 w 463"/>
                <a:gd name="T103" fmla="*/ 2147483647 h 662"/>
                <a:gd name="T104" fmla="*/ 2147483647 w 463"/>
                <a:gd name="T105" fmla="*/ 2147483647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0" name="Freeform 34"/>
            <p:cNvSpPr>
              <a:spLocks/>
            </p:cNvSpPr>
            <p:nvPr/>
          </p:nvSpPr>
          <p:spPr bwMode="auto">
            <a:xfrm>
              <a:off x="3084542" y="2823969"/>
              <a:ext cx="465877" cy="445605"/>
            </a:xfrm>
            <a:custGeom>
              <a:avLst/>
              <a:gdLst>
                <a:gd name="T0" fmla="*/ 2147483647 w 491"/>
                <a:gd name="T1" fmla="*/ 2147483647 h 483"/>
                <a:gd name="T2" fmla="*/ 2147483647 w 491"/>
                <a:gd name="T3" fmla="*/ 2147483647 h 483"/>
                <a:gd name="T4" fmla="*/ 2147483647 w 491"/>
                <a:gd name="T5" fmla="*/ 2147483647 h 483"/>
                <a:gd name="T6" fmla="*/ 2147483647 w 491"/>
                <a:gd name="T7" fmla="*/ 2147483647 h 483"/>
                <a:gd name="T8" fmla="*/ 2147483647 w 491"/>
                <a:gd name="T9" fmla="*/ 2147483647 h 483"/>
                <a:gd name="T10" fmla="*/ 2147483647 w 491"/>
                <a:gd name="T11" fmla="*/ 2147483647 h 483"/>
                <a:gd name="T12" fmla="*/ 2147483647 w 491"/>
                <a:gd name="T13" fmla="*/ 2147483647 h 483"/>
                <a:gd name="T14" fmla="*/ 2147483647 w 491"/>
                <a:gd name="T15" fmla="*/ 2147483647 h 483"/>
                <a:gd name="T16" fmla="*/ 2147483647 w 491"/>
                <a:gd name="T17" fmla="*/ 2147483647 h 483"/>
                <a:gd name="T18" fmla="*/ 2147483647 w 491"/>
                <a:gd name="T19" fmla="*/ 2147483647 h 483"/>
                <a:gd name="T20" fmla="*/ 2147483647 w 491"/>
                <a:gd name="T21" fmla="*/ 2147483647 h 483"/>
                <a:gd name="T22" fmla="*/ 2147483647 w 491"/>
                <a:gd name="T23" fmla="*/ 2147483647 h 483"/>
                <a:gd name="T24" fmla="*/ 2147483647 w 491"/>
                <a:gd name="T25" fmla="*/ 2147483647 h 483"/>
                <a:gd name="T26" fmla="*/ 2147483647 w 491"/>
                <a:gd name="T27" fmla="*/ 2147483647 h 483"/>
                <a:gd name="T28" fmla="*/ 2147483647 w 491"/>
                <a:gd name="T29" fmla="*/ 2147483647 h 483"/>
                <a:gd name="T30" fmla="*/ 2147483647 w 491"/>
                <a:gd name="T31" fmla="*/ 2147483647 h 483"/>
                <a:gd name="T32" fmla="*/ 2147483647 w 491"/>
                <a:gd name="T33" fmla="*/ 2147483647 h 483"/>
                <a:gd name="T34" fmla="*/ 2147483647 w 491"/>
                <a:gd name="T35" fmla="*/ 2147483647 h 483"/>
                <a:gd name="T36" fmla="*/ 2147483647 w 491"/>
                <a:gd name="T37" fmla="*/ 2147483647 h 483"/>
                <a:gd name="T38" fmla="*/ 2147483647 w 491"/>
                <a:gd name="T39" fmla="*/ 2147483647 h 483"/>
                <a:gd name="T40" fmla="*/ 2147483647 w 491"/>
                <a:gd name="T41" fmla="*/ 2147483647 h 483"/>
                <a:gd name="T42" fmla="*/ 2147483647 w 491"/>
                <a:gd name="T43" fmla="*/ 2147483647 h 483"/>
                <a:gd name="T44" fmla="*/ 2147483647 w 491"/>
                <a:gd name="T45" fmla="*/ 2147483647 h 483"/>
                <a:gd name="T46" fmla="*/ 2147483647 w 491"/>
                <a:gd name="T47" fmla="*/ 2147483647 h 483"/>
                <a:gd name="T48" fmla="*/ 2147483647 w 491"/>
                <a:gd name="T49" fmla="*/ 2147483647 h 483"/>
                <a:gd name="T50" fmla="*/ 2147483647 w 491"/>
                <a:gd name="T51" fmla="*/ 2147483647 h 483"/>
                <a:gd name="T52" fmla="*/ 2147483647 w 491"/>
                <a:gd name="T53" fmla="*/ 2147483647 h 483"/>
                <a:gd name="T54" fmla="*/ 2147483647 w 491"/>
                <a:gd name="T55" fmla="*/ 2147483647 h 483"/>
                <a:gd name="T56" fmla="*/ 2147483647 w 491"/>
                <a:gd name="T57" fmla="*/ 2147483647 h 483"/>
                <a:gd name="T58" fmla="*/ 2147483647 w 491"/>
                <a:gd name="T59" fmla="*/ 2147483647 h 483"/>
                <a:gd name="T60" fmla="*/ 2147483647 w 491"/>
                <a:gd name="T61" fmla="*/ 2147483647 h 483"/>
                <a:gd name="T62" fmla="*/ 2147483647 w 491"/>
                <a:gd name="T63" fmla="*/ 2147483647 h 483"/>
                <a:gd name="T64" fmla="*/ 2147483647 w 491"/>
                <a:gd name="T65" fmla="*/ 2147483647 h 483"/>
                <a:gd name="T66" fmla="*/ 2147483647 w 491"/>
                <a:gd name="T67" fmla="*/ 2147483647 h 483"/>
                <a:gd name="T68" fmla="*/ 2147483647 w 491"/>
                <a:gd name="T69" fmla="*/ 2147483647 h 483"/>
                <a:gd name="T70" fmla="*/ 2147483647 w 491"/>
                <a:gd name="T71" fmla="*/ 2147483647 h 483"/>
                <a:gd name="T72" fmla="*/ 2147483647 w 491"/>
                <a:gd name="T73" fmla="*/ 2147483647 h 483"/>
                <a:gd name="T74" fmla="*/ 2147483647 w 491"/>
                <a:gd name="T75" fmla="*/ 2147483647 h 483"/>
                <a:gd name="T76" fmla="*/ 2147483647 w 491"/>
                <a:gd name="T77" fmla="*/ 0 h 483"/>
                <a:gd name="T78" fmla="*/ 2147483647 w 491"/>
                <a:gd name="T79" fmla="*/ 2147483647 h 483"/>
                <a:gd name="T80" fmla="*/ 2147483647 w 491"/>
                <a:gd name="T81" fmla="*/ 2147483647 h 483"/>
                <a:gd name="T82" fmla="*/ 2147483647 w 491"/>
                <a:gd name="T83" fmla="*/ 2147483647 h 483"/>
                <a:gd name="T84" fmla="*/ 2147483647 w 491"/>
                <a:gd name="T85" fmla="*/ 2147483647 h 483"/>
                <a:gd name="T86" fmla="*/ 2147483647 w 491"/>
                <a:gd name="T87" fmla="*/ 2147483647 h 483"/>
                <a:gd name="T88" fmla="*/ 2147483647 w 491"/>
                <a:gd name="T89" fmla="*/ 2147483647 h 483"/>
                <a:gd name="T90" fmla="*/ 2147483647 w 491"/>
                <a:gd name="T91" fmla="*/ 2147483647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1" name="Freeform 35"/>
            <p:cNvSpPr>
              <a:spLocks/>
            </p:cNvSpPr>
            <p:nvPr/>
          </p:nvSpPr>
          <p:spPr bwMode="auto">
            <a:xfrm>
              <a:off x="3954996" y="3777772"/>
              <a:ext cx="133326" cy="311477"/>
            </a:xfrm>
            <a:custGeom>
              <a:avLst/>
              <a:gdLst>
                <a:gd name="T0" fmla="*/ 2147483647 w 139"/>
                <a:gd name="T1" fmla="*/ 0 h 338"/>
                <a:gd name="T2" fmla="*/ 2147483647 w 139"/>
                <a:gd name="T3" fmla="*/ 2147483647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2147483647 w 139"/>
                <a:gd name="T9" fmla="*/ 2147483647 h 338"/>
                <a:gd name="T10" fmla="*/ 2147483647 w 139"/>
                <a:gd name="T11" fmla="*/ 2147483647 h 338"/>
                <a:gd name="T12" fmla="*/ 2147483647 w 139"/>
                <a:gd name="T13" fmla="*/ 2147483647 h 338"/>
                <a:gd name="T14" fmla="*/ 2147483647 w 139"/>
                <a:gd name="T15" fmla="*/ 2147483647 h 338"/>
                <a:gd name="T16" fmla="*/ 2147483647 w 139"/>
                <a:gd name="T17" fmla="*/ 2147483647 h 338"/>
                <a:gd name="T18" fmla="*/ 2147483647 w 139"/>
                <a:gd name="T19" fmla="*/ 2147483647 h 338"/>
                <a:gd name="T20" fmla="*/ 2147483647 w 139"/>
                <a:gd name="T21" fmla="*/ 2147483647 h 338"/>
                <a:gd name="T22" fmla="*/ 2147483647 w 139"/>
                <a:gd name="T23" fmla="*/ 2147483647 h 338"/>
                <a:gd name="T24" fmla="*/ 2147483647 w 139"/>
                <a:gd name="T25" fmla="*/ 2147483647 h 338"/>
                <a:gd name="T26" fmla="*/ 2147483647 w 139"/>
                <a:gd name="T27" fmla="*/ 2147483647 h 338"/>
                <a:gd name="T28" fmla="*/ 2147483647 w 139"/>
                <a:gd name="T29" fmla="*/ 2147483647 h 338"/>
                <a:gd name="T30" fmla="*/ 2147483647 w 139"/>
                <a:gd name="T31" fmla="*/ 2147483647 h 338"/>
                <a:gd name="T32" fmla="*/ 2147483647 w 139"/>
                <a:gd name="T33" fmla="*/ 2147483647 h 338"/>
                <a:gd name="T34" fmla="*/ 2147483647 w 139"/>
                <a:gd name="T35" fmla="*/ 2147483647 h 338"/>
                <a:gd name="T36" fmla="*/ 2147483647 w 139"/>
                <a:gd name="T37" fmla="*/ 2147483647 h 338"/>
                <a:gd name="T38" fmla="*/ 2147483647 w 139"/>
                <a:gd name="T39" fmla="*/ 2147483647 h 338"/>
                <a:gd name="T40" fmla="*/ 2147483647 w 139"/>
                <a:gd name="T41" fmla="*/ 2147483647 h 338"/>
                <a:gd name="T42" fmla="*/ 2147483647 w 139"/>
                <a:gd name="T43" fmla="*/ 2147483647 h 338"/>
                <a:gd name="T44" fmla="*/ 2147483647 w 139"/>
                <a:gd name="T45" fmla="*/ 2147483647 h 338"/>
                <a:gd name="T46" fmla="*/ 2147483647 w 139"/>
                <a:gd name="T47" fmla="*/ 2147483647 h 338"/>
                <a:gd name="T48" fmla="*/ 2147483647 w 139"/>
                <a:gd name="T49" fmla="*/ 2147483647 h 338"/>
                <a:gd name="T50" fmla="*/ 2147483647 w 139"/>
                <a:gd name="T51" fmla="*/ 2147483647 h 338"/>
                <a:gd name="T52" fmla="*/ 2147483647 w 139"/>
                <a:gd name="T53" fmla="*/ 2147483647 h 338"/>
                <a:gd name="T54" fmla="*/ 2147483647 w 139"/>
                <a:gd name="T55" fmla="*/ 2147483647 h 338"/>
                <a:gd name="T56" fmla="*/ 2147483647 w 139"/>
                <a:gd name="T57" fmla="*/ 2147483647 h 338"/>
                <a:gd name="T58" fmla="*/ 2147483647 w 139"/>
                <a:gd name="T59" fmla="*/ 2147483647 h 338"/>
                <a:gd name="T60" fmla="*/ 2147483647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2" name="Freeform 36"/>
            <p:cNvSpPr>
              <a:spLocks/>
            </p:cNvSpPr>
            <p:nvPr/>
          </p:nvSpPr>
          <p:spPr bwMode="auto">
            <a:xfrm>
              <a:off x="2980333" y="4330680"/>
              <a:ext cx="203821" cy="169896"/>
            </a:xfrm>
            <a:custGeom>
              <a:avLst/>
              <a:gdLst>
                <a:gd name="T0" fmla="*/ 2147483647 w 216"/>
                <a:gd name="T1" fmla="*/ 2147483647 h 184"/>
                <a:gd name="T2" fmla="*/ 2147483647 w 216"/>
                <a:gd name="T3" fmla="*/ 2147483647 h 184"/>
                <a:gd name="T4" fmla="*/ 2147483647 w 216"/>
                <a:gd name="T5" fmla="*/ 2147483647 h 184"/>
                <a:gd name="T6" fmla="*/ 2147483647 w 216"/>
                <a:gd name="T7" fmla="*/ 2147483647 h 184"/>
                <a:gd name="T8" fmla="*/ 2147483647 w 216"/>
                <a:gd name="T9" fmla="*/ 2147483647 h 184"/>
                <a:gd name="T10" fmla="*/ 2147483647 w 216"/>
                <a:gd name="T11" fmla="*/ 2147483647 h 184"/>
                <a:gd name="T12" fmla="*/ 2147483647 w 216"/>
                <a:gd name="T13" fmla="*/ 2147483647 h 184"/>
                <a:gd name="T14" fmla="*/ 2147483647 w 216"/>
                <a:gd name="T15" fmla="*/ 2147483647 h 184"/>
                <a:gd name="T16" fmla="*/ 2147483647 w 216"/>
                <a:gd name="T17" fmla="*/ 2147483647 h 184"/>
                <a:gd name="T18" fmla="*/ 2147483647 w 216"/>
                <a:gd name="T19" fmla="*/ 2147483647 h 184"/>
                <a:gd name="T20" fmla="*/ 2147483647 w 216"/>
                <a:gd name="T21" fmla="*/ 2147483647 h 184"/>
                <a:gd name="T22" fmla="*/ 2147483647 w 216"/>
                <a:gd name="T23" fmla="*/ 2147483647 h 184"/>
                <a:gd name="T24" fmla="*/ 2147483647 w 216"/>
                <a:gd name="T25" fmla="*/ 2147483647 h 184"/>
                <a:gd name="T26" fmla="*/ 2147483647 w 216"/>
                <a:gd name="T27" fmla="*/ 2147483647 h 184"/>
                <a:gd name="T28" fmla="*/ 2147483647 w 216"/>
                <a:gd name="T29" fmla="*/ 2147483647 h 184"/>
                <a:gd name="T30" fmla="*/ 2147483647 w 216"/>
                <a:gd name="T31" fmla="*/ 2147483647 h 184"/>
                <a:gd name="T32" fmla="*/ 2147483647 w 216"/>
                <a:gd name="T33" fmla="*/ 2147483647 h 184"/>
                <a:gd name="T34" fmla="*/ 2147483647 w 216"/>
                <a:gd name="T35" fmla="*/ 2147483647 h 184"/>
                <a:gd name="T36" fmla="*/ 2147483647 w 216"/>
                <a:gd name="T37" fmla="*/ 2147483647 h 184"/>
                <a:gd name="T38" fmla="*/ 2147483647 w 216"/>
                <a:gd name="T39" fmla="*/ 2147483647 h 184"/>
                <a:gd name="T40" fmla="*/ 2147483647 w 216"/>
                <a:gd name="T41" fmla="*/ 2147483647 h 184"/>
                <a:gd name="T42" fmla="*/ 2147483647 w 216"/>
                <a:gd name="T43" fmla="*/ 2147483647 h 184"/>
                <a:gd name="T44" fmla="*/ 2147483647 w 216"/>
                <a:gd name="T45" fmla="*/ 2147483647 h 184"/>
                <a:gd name="T46" fmla="*/ 2147483647 w 216"/>
                <a:gd name="T47" fmla="*/ 2147483647 h 184"/>
                <a:gd name="T48" fmla="*/ 2147483647 w 216"/>
                <a:gd name="T49" fmla="*/ 2147483647 h 184"/>
                <a:gd name="T50" fmla="*/ 2147483647 w 216"/>
                <a:gd name="T51" fmla="*/ 2147483647 h 184"/>
                <a:gd name="T52" fmla="*/ 2147483647 w 216"/>
                <a:gd name="T53" fmla="*/ 2147483647 h 184"/>
                <a:gd name="T54" fmla="*/ 2147483647 w 216"/>
                <a:gd name="T55" fmla="*/ 0 h 184"/>
                <a:gd name="T56" fmla="*/ 2147483647 w 216"/>
                <a:gd name="T57" fmla="*/ 2147483647 h 184"/>
                <a:gd name="T58" fmla="*/ 2147483647 w 216"/>
                <a:gd name="T59" fmla="*/ 2147483647 h 184"/>
                <a:gd name="T60" fmla="*/ 2147483647 w 216"/>
                <a:gd name="T61" fmla="*/ 2147483647 h 184"/>
                <a:gd name="T62" fmla="*/ 2147483647 w 216"/>
                <a:gd name="T63" fmla="*/ 2147483647 h 184"/>
                <a:gd name="T64" fmla="*/ 2147483647 w 216"/>
                <a:gd name="T65" fmla="*/ 2147483647 h 184"/>
                <a:gd name="T66" fmla="*/ 2147483647 w 216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3" name="Freeform 29"/>
            <p:cNvSpPr>
              <a:spLocks/>
            </p:cNvSpPr>
            <p:nvPr/>
          </p:nvSpPr>
          <p:spPr bwMode="auto">
            <a:xfrm>
              <a:off x="3600991" y="1214428"/>
              <a:ext cx="899572" cy="800301"/>
            </a:xfrm>
            <a:custGeom>
              <a:avLst/>
              <a:gdLst>
                <a:gd name="T0" fmla="*/ 2147483647 w 950"/>
                <a:gd name="T1" fmla="*/ 2147483647 h 866"/>
                <a:gd name="T2" fmla="*/ 2147483647 w 950"/>
                <a:gd name="T3" fmla="*/ 2147483647 h 866"/>
                <a:gd name="T4" fmla="*/ 2147483647 w 950"/>
                <a:gd name="T5" fmla="*/ 2147483647 h 866"/>
                <a:gd name="T6" fmla="*/ 2147483647 w 950"/>
                <a:gd name="T7" fmla="*/ 2147483647 h 866"/>
                <a:gd name="T8" fmla="*/ 2147483647 w 950"/>
                <a:gd name="T9" fmla="*/ 2147483647 h 866"/>
                <a:gd name="T10" fmla="*/ 2147483647 w 950"/>
                <a:gd name="T11" fmla="*/ 2147483647 h 866"/>
                <a:gd name="T12" fmla="*/ 2147483647 w 950"/>
                <a:gd name="T13" fmla="*/ 2147483647 h 866"/>
                <a:gd name="T14" fmla="*/ 2147483647 w 950"/>
                <a:gd name="T15" fmla="*/ 2147483647 h 866"/>
                <a:gd name="T16" fmla="*/ 2147483647 w 950"/>
                <a:gd name="T17" fmla="*/ 2147483647 h 866"/>
                <a:gd name="T18" fmla="*/ 2147483647 w 950"/>
                <a:gd name="T19" fmla="*/ 2147483647 h 866"/>
                <a:gd name="T20" fmla="*/ 2147483647 w 950"/>
                <a:gd name="T21" fmla="*/ 2147483647 h 866"/>
                <a:gd name="T22" fmla="*/ 2147483647 w 950"/>
                <a:gd name="T23" fmla="*/ 2147483647 h 866"/>
                <a:gd name="T24" fmla="*/ 2147483647 w 950"/>
                <a:gd name="T25" fmla="*/ 2147483647 h 866"/>
                <a:gd name="T26" fmla="*/ 1698261261 w 950"/>
                <a:gd name="T27" fmla="*/ 2147483647 h 866"/>
                <a:gd name="T28" fmla="*/ 2147483647 w 950"/>
                <a:gd name="T29" fmla="*/ 2147483647 h 866"/>
                <a:gd name="T30" fmla="*/ 2147483647 w 950"/>
                <a:gd name="T31" fmla="*/ 2147483647 h 866"/>
                <a:gd name="T32" fmla="*/ 2147483647 w 950"/>
                <a:gd name="T33" fmla="*/ 2147483647 h 866"/>
                <a:gd name="T34" fmla="*/ 2147483647 w 950"/>
                <a:gd name="T35" fmla="*/ 2147483647 h 866"/>
                <a:gd name="T36" fmla="*/ 2147483647 w 950"/>
                <a:gd name="T37" fmla="*/ 2147483647 h 866"/>
                <a:gd name="T38" fmla="*/ 2147483647 w 950"/>
                <a:gd name="T39" fmla="*/ 2147483647 h 866"/>
                <a:gd name="T40" fmla="*/ 2147483647 w 950"/>
                <a:gd name="T41" fmla="*/ 2147483647 h 866"/>
                <a:gd name="T42" fmla="*/ 2147483647 w 950"/>
                <a:gd name="T43" fmla="*/ 2147483647 h 866"/>
                <a:gd name="T44" fmla="*/ 2147483647 w 950"/>
                <a:gd name="T45" fmla="*/ 2147483647 h 866"/>
                <a:gd name="T46" fmla="*/ 2147483647 w 950"/>
                <a:gd name="T47" fmla="*/ 2147483647 h 866"/>
                <a:gd name="T48" fmla="*/ 2147483647 w 950"/>
                <a:gd name="T49" fmla="*/ 2147483647 h 866"/>
                <a:gd name="T50" fmla="*/ 2147483647 w 950"/>
                <a:gd name="T51" fmla="*/ 2147483647 h 866"/>
                <a:gd name="T52" fmla="*/ 2147483647 w 950"/>
                <a:gd name="T53" fmla="*/ 2147483647 h 866"/>
                <a:gd name="T54" fmla="*/ 2147483647 w 950"/>
                <a:gd name="T55" fmla="*/ 2147483647 h 866"/>
                <a:gd name="T56" fmla="*/ 2147483647 w 950"/>
                <a:gd name="T57" fmla="*/ 2147483647 h 866"/>
                <a:gd name="T58" fmla="*/ 2147483647 w 950"/>
                <a:gd name="T59" fmla="*/ 2147483647 h 866"/>
                <a:gd name="T60" fmla="*/ 2147483647 w 950"/>
                <a:gd name="T61" fmla="*/ 2147483647 h 866"/>
                <a:gd name="T62" fmla="*/ 2147483647 w 950"/>
                <a:gd name="T63" fmla="*/ 2147483647 h 866"/>
                <a:gd name="T64" fmla="*/ 2147483647 w 950"/>
                <a:gd name="T65" fmla="*/ 2147483647 h 866"/>
                <a:gd name="T66" fmla="*/ 2147483647 w 950"/>
                <a:gd name="T67" fmla="*/ 2147483647 h 866"/>
                <a:gd name="T68" fmla="*/ 2147483647 w 950"/>
                <a:gd name="T69" fmla="*/ 2147483647 h 866"/>
                <a:gd name="T70" fmla="*/ 2147483647 w 950"/>
                <a:gd name="T71" fmla="*/ 2147483647 h 866"/>
                <a:gd name="T72" fmla="*/ 2147483647 w 950"/>
                <a:gd name="T73" fmla="*/ 2147483647 h 866"/>
                <a:gd name="T74" fmla="*/ 2147483647 w 950"/>
                <a:gd name="T75" fmla="*/ 2147483647 h 866"/>
                <a:gd name="T76" fmla="*/ 2147483647 w 950"/>
                <a:gd name="T77" fmla="*/ 2147483647 h 866"/>
                <a:gd name="T78" fmla="*/ 2147483647 w 950"/>
                <a:gd name="T79" fmla="*/ 2147483647 h 866"/>
                <a:gd name="T80" fmla="*/ 2147483647 w 950"/>
                <a:gd name="T81" fmla="*/ 2147483647 h 866"/>
                <a:gd name="T82" fmla="*/ 2147483647 w 950"/>
                <a:gd name="T83" fmla="*/ 2147483647 h 866"/>
                <a:gd name="T84" fmla="*/ 2147483647 w 950"/>
                <a:gd name="T85" fmla="*/ 2147483647 h 866"/>
                <a:gd name="T86" fmla="*/ 2147483647 w 950"/>
                <a:gd name="T87" fmla="*/ 2147483647 h 866"/>
                <a:gd name="T88" fmla="*/ 2147483647 w 950"/>
                <a:gd name="T89" fmla="*/ 2147483647 h 866"/>
                <a:gd name="T90" fmla="*/ 2147483647 w 950"/>
                <a:gd name="T91" fmla="*/ 2147483647 h 866"/>
                <a:gd name="T92" fmla="*/ 2147483647 w 950"/>
                <a:gd name="T93" fmla="*/ 2147483647 h 866"/>
                <a:gd name="T94" fmla="*/ 2147483647 w 950"/>
                <a:gd name="T95" fmla="*/ 2147483647 h 866"/>
                <a:gd name="T96" fmla="*/ 2147483647 w 950"/>
                <a:gd name="T97" fmla="*/ 2147483647 h 866"/>
                <a:gd name="T98" fmla="*/ 2147483647 w 950"/>
                <a:gd name="T99" fmla="*/ 2147483647 h 866"/>
                <a:gd name="T100" fmla="*/ 2147483647 w 950"/>
                <a:gd name="T101" fmla="*/ 2147483647 h 866"/>
                <a:gd name="T102" fmla="*/ 2147483647 w 950"/>
                <a:gd name="T103" fmla="*/ 2147483647 h 866"/>
                <a:gd name="T104" fmla="*/ 2147483647 w 950"/>
                <a:gd name="T105" fmla="*/ 2147483647 h 866"/>
                <a:gd name="T106" fmla="*/ 2147483647 w 950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177" name="组合 61"/>
          <p:cNvGrpSpPr>
            <a:grpSpLocks/>
          </p:cNvGrpSpPr>
          <p:nvPr/>
        </p:nvGrpSpPr>
        <p:grpSpPr bwMode="auto"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7286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8" name="组合 95"/>
          <p:cNvGrpSpPr>
            <a:grpSpLocks/>
          </p:cNvGrpSpPr>
          <p:nvPr/>
        </p:nvGrpSpPr>
        <p:grpSpPr bwMode="auto"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7280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9" name="组合 102"/>
          <p:cNvGrpSpPr>
            <a:grpSpLocks/>
          </p:cNvGrpSpPr>
          <p:nvPr/>
        </p:nvGrpSpPr>
        <p:grpSpPr bwMode="auto"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7274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7180" name="Freeform 9"/>
          <p:cNvSpPr>
            <a:spLocks/>
          </p:cNvSpPr>
          <p:nvPr/>
        </p:nvSpPr>
        <p:spPr bwMode="auto">
          <a:xfrm>
            <a:off x="6477000" y="2095500"/>
            <a:ext cx="952500" cy="666750"/>
          </a:xfrm>
          <a:custGeom>
            <a:avLst/>
            <a:gdLst>
              <a:gd name="T0" fmla="*/ 2147483647 w 1071"/>
              <a:gd name="T1" fmla="*/ 2147483647 h 769"/>
              <a:gd name="T2" fmla="*/ 2147483647 w 1071"/>
              <a:gd name="T3" fmla="*/ 2147483647 h 769"/>
              <a:gd name="T4" fmla="*/ 2147483647 w 1071"/>
              <a:gd name="T5" fmla="*/ 2147483647 h 769"/>
              <a:gd name="T6" fmla="*/ 2147483647 w 1071"/>
              <a:gd name="T7" fmla="*/ 2147483647 h 769"/>
              <a:gd name="T8" fmla="*/ 2147483647 w 1071"/>
              <a:gd name="T9" fmla="*/ 2147483647 h 769"/>
              <a:gd name="T10" fmla="*/ 2147483647 w 1071"/>
              <a:gd name="T11" fmla="*/ 2147483647 h 769"/>
              <a:gd name="T12" fmla="*/ 2147483647 w 1071"/>
              <a:gd name="T13" fmla="*/ 2147483647 h 769"/>
              <a:gd name="T14" fmla="*/ 2147483647 w 1071"/>
              <a:gd name="T15" fmla="*/ 2147483647 h 769"/>
              <a:gd name="T16" fmla="*/ 2147483647 w 1071"/>
              <a:gd name="T17" fmla="*/ 2147483647 h 769"/>
              <a:gd name="T18" fmla="*/ 2147483647 w 1071"/>
              <a:gd name="T19" fmla="*/ 2147483647 h 769"/>
              <a:gd name="T20" fmla="*/ 2147483647 w 1071"/>
              <a:gd name="T21" fmla="*/ 2147483647 h 769"/>
              <a:gd name="T22" fmla="*/ 2147483647 w 1071"/>
              <a:gd name="T23" fmla="*/ 2147483647 h 769"/>
              <a:gd name="T24" fmla="*/ 2147483647 w 1071"/>
              <a:gd name="T25" fmla="*/ 2147483647 h 769"/>
              <a:gd name="T26" fmla="*/ 2147483647 w 1071"/>
              <a:gd name="T27" fmla="*/ 2147483647 h 769"/>
              <a:gd name="T28" fmla="*/ 2147483647 w 1071"/>
              <a:gd name="T29" fmla="*/ 2147483647 h 769"/>
              <a:gd name="T30" fmla="*/ 2147483647 w 1071"/>
              <a:gd name="T31" fmla="*/ 2147483647 h 769"/>
              <a:gd name="T32" fmla="*/ 2147483647 w 1071"/>
              <a:gd name="T33" fmla="*/ 2147483647 h 769"/>
              <a:gd name="T34" fmla="*/ 2147483647 w 1071"/>
              <a:gd name="T35" fmla="*/ 2147483647 h 769"/>
              <a:gd name="T36" fmla="*/ 2147483647 w 1071"/>
              <a:gd name="T37" fmla="*/ 2147483647 h 769"/>
              <a:gd name="T38" fmla="*/ 2147483647 w 1071"/>
              <a:gd name="T39" fmla="*/ 2147483647 h 769"/>
              <a:gd name="T40" fmla="*/ 2147483647 w 1071"/>
              <a:gd name="T41" fmla="*/ 2147483647 h 769"/>
              <a:gd name="T42" fmla="*/ 2147483647 w 1071"/>
              <a:gd name="T43" fmla="*/ 2147483647 h 769"/>
              <a:gd name="T44" fmla="*/ 2147483647 w 1071"/>
              <a:gd name="T45" fmla="*/ 2147483647 h 769"/>
              <a:gd name="T46" fmla="*/ 2147483647 w 1071"/>
              <a:gd name="T47" fmla="*/ 2147483647 h 769"/>
              <a:gd name="T48" fmla="*/ 2147483647 w 1071"/>
              <a:gd name="T49" fmla="*/ 2147483647 h 769"/>
              <a:gd name="T50" fmla="*/ 2147483647 w 1071"/>
              <a:gd name="T51" fmla="*/ 2147483647 h 769"/>
              <a:gd name="T52" fmla="*/ 2147483647 w 1071"/>
              <a:gd name="T53" fmla="*/ 2147483647 h 769"/>
              <a:gd name="T54" fmla="*/ 2147483647 w 1071"/>
              <a:gd name="T55" fmla="*/ 2147483647 h 769"/>
              <a:gd name="T56" fmla="*/ 2147483647 w 1071"/>
              <a:gd name="T57" fmla="*/ 2147483647 h 769"/>
              <a:gd name="T58" fmla="*/ 2147483647 w 1071"/>
              <a:gd name="T59" fmla="*/ 2147483647 h 769"/>
              <a:gd name="T60" fmla="*/ 2147483647 w 1071"/>
              <a:gd name="T61" fmla="*/ 2147483647 h 769"/>
              <a:gd name="T62" fmla="*/ 2147483647 w 1071"/>
              <a:gd name="T63" fmla="*/ 2147483647 h 769"/>
              <a:gd name="T64" fmla="*/ 2147483647 w 1071"/>
              <a:gd name="T65" fmla="*/ 2147483647 h 769"/>
              <a:gd name="T66" fmla="*/ 2147483647 w 1071"/>
              <a:gd name="T67" fmla="*/ 2147483647 h 769"/>
              <a:gd name="T68" fmla="*/ 2147483647 w 1071"/>
              <a:gd name="T69" fmla="*/ 2147483647 h 769"/>
              <a:gd name="T70" fmla="*/ 2147483647 w 1071"/>
              <a:gd name="T71" fmla="*/ 2147483647 h 769"/>
              <a:gd name="T72" fmla="*/ 2147483647 w 1071"/>
              <a:gd name="T73" fmla="*/ 2147483647 h 769"/>
              <a:gd name="T74" fmla="*/ 2147483647 w 1071"/>
              <a:gd name="T75" fmla="*/ 2147483647 h 769"/>
              <a:gd name="T76" fmla="*/ 2147483647 w 1071"/>
              <a:gd name="T77" fmla="*/ 2147483647 h 769"/>
              <a:gd name="T78" fmla="*/ 2147483647 w 1071"/>
              <a:gd name="T79" fmla="*/ 2147483647 h 769"/>
              <a:gd name="T80" fmla="*/ 2147483647 w 1071"/>
              <a:gd name="T81" fmla="*/ 2147483647 h 769"/>
              <a:gd name="T82" fmla="*/ 2147483647 w 1071"/>
              <a:gd name="T83" fmla="*/ 2147483647 h 769"/>
              <a:gd name="T84" fmla="*/ 2147483647 w 1071"/>
              <a:gd name="T85" fmla="*/ 2147483647 h 769"/>
              <a:gd name="T86" fmla="*/ 2147483647 w 1071"/>
              <a:gd name="T87" fmla="*/ 2147483647 h 769"/>
              <a:gd name="T88" fmla="*/ 2147483647 w 1071"/>
              <a:gd name="T89" fmla="*/ 2147483647 h 769"/>
              <a:gd name="T90" fmla="*/ 2147483647 w 1071"/>
              <a:gd name="T91" fmla="*/ 2147483647 h 769"/>
              <a:gd name="T92" fmla="*/ 2147483647 w 1071"/>
              <a:gd name="T93" fmla="*/ 2147483647 h 769"/>
              <a:gd name="T94" fmla="*/ 2147483647 w 1071"/>
              <a:gd name="T95" fmla="*/ 2147483647 h 769"/>
              <a:gd name="T96" fmla="*/ 2147483647 w 1071"/>
              <a:gd name="T97" fmla="*/ 2147483647 h 769"/>
              <a:gd name="T98" fmla="*/ 2147483647 w 1071"/>
              <a:gd name="T99" fmla="*/ 2147483647 h 769"/>
              <a:gd name="T100" fmla="*/ 2147483647 w 1071"/>
              <a:gd name="T101" fmla="*/ 2147483647 h 769"/>
              <a:gd name="T102" fmla="*/ 2147483647 w 1071"/>
              <a:gd name="T103" fmla="*/ 2147483647 h 769"/>
              <a:gd name="T104" fmla="*/ 2147483647 w 1071"/>
              <a:gd name="T105" fmla="*/ 2147483647 h 769"/>
              <a:gd name="T106" fmla="*/ 2147483647 w 1071"/>
              <a:gd name="T107" fmla="*/ 2147483647 h 7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71"/>
              <a:gd name="T163" fmla="*/ 0 h 769"/>
              <a:gd name="T164" fmla="*/ 1071 w 1071"/>
              <a:gd name="T165" fmla="*/ 769 h 7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71" h="769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1" name="Freeform 18"/>
          <p:cNvSpPr>
            <a:spLocks/>
          </p:cNvSpPr>
          <p:nvPr/>
        </p:nvSpPr>
        <p:spPr bwMode="auto">
          <a:xfrm>
            <a:off x="6572250" y="4872038"/>
            <a:ext cx="762000" cy="747712"/>
          </a:xfrm>
          <a:custGeom>
            <a:avLst/>
            <a:gdLst>
              <a:gd name="T0" fmla="*/ 2147483647 w 457"/>
              <a:gd name="T1" fmla="*/ 2147483647 h 529"/>
              <a:gd name="T2" fmla="*/ 2147483647 w 457"/>
              <a:gd name="T3" fmla="*/ 2147483647 h 529"/>
              <a:gd name="T4" fmla="*/ 2147483647 w 457"/>
              <a:gd name="T5" fmla="*/ 2147483647 h 529"/>
              <a:gd name="T6" fmla="*/ 2147483647 w 457"/>
              <a:gd name="T7" fmla="*/ 2147483647 h 529"/>
              <a:gd name="T8" fmla="*/ 2147483647 w 457"/>
              <a:gd name="T9" fmla="*/ 2147483647 h 529"/>
              <a:gd name="T10" fmla="*/ 2147483647 w 457"/>
              <a:gd name="T11" fmla="*/ 2147483647 h 529"/>
              <a:gd name="T12" fmla="*/ 2147483647 w 457"/>
              <a:gd name="T13" fmla="*/ 2147483647 h 529"/>
              <a:gd name="T14" fmla="*/ 2147483647 w 457"/>
              <a:gd name="T15" fmla="*/ 2147483647 h 529"/>
              <a:gd name="T16" fmla="*/ 2147483647 w 457"/>
              <a:gd name="T17" fmla="*/ 2147483647 h 529"/>
              <a:gd name="T18" fmla="*/ 2147483647 w 457"/>
              <a:gd name="T19" fmla="*/ 2147483647 h 529"/>
              <a:gd name="T20" fmla="*/ 2147483647 w 457"/>
              <a:gd name="T21" fmla="*/ 2147483647 h 529"/>
              <a:gd name="T22" fmla="*/ 2147483647 w 457"/>
              <a:gd name="T23" fmla="*/ 2147483647 h 529"/>
              <a:gd name="T24" fmla="*/ 2147483647 w 457"/>
              <a:gd name="T25" fmla="*/ 2147483647 h 529"/>
              <a:gd name="T26" fmla="*/ 2147483647 w 457"/>
              <a:gd name="T27" fmla="*/ 2147483647 h 529"/>
              <a:gd name="T28" fmla="*/ 2147483647 w 457"/>
              <a:gd name="T29" fmla="*/ 2147483647 h 529"/>
              <a:gd name="T30" fmla="*/ 2147483647 w 457"/>
              <a:gd name="T31" fmla="*/ 2147483647 h 529"/>
              <a:gd name="T32" fmla="*/ 2147483647 w 457"/>
              <a:gd name="T33" fmla="*/ 2147483647 h 529"/>
              <a:gd name="T34" fmla="*/ 2147483647 w 457"/>
              <a:gd name="T35" fmla="*/ 2147483647 h 529"/>
              <a:gd name="T36" fmla="*/ 2147483647 w 457"/>
              <a:gd name="T37" fmla="*/ 2147483647 h 529"/>
              <a:gd name="T38" fmla="*/ 2147483647 w 457"/>
              <a:gd name="T39" fmla="*/ 2147483647 h 529"/>
              <a:gd name="T40" fmla="*/ 2147483647 w 457"/>
              <a:gd name="T41" fmla="*/ 2147483647 h 529"/>
              <a:gd name="T42" fmla="*/ 2147483647 w 457"/>
              <a:gd name="T43" fmla="*/ 2147483647 h 529"/>
              <a:gd name="T44" fmla="*/ 2147483647 w 457"/>
              <a:gd name="T45" fmla="*/ 2147483647 h 529"/>
              <a:gd name="T46" fmla="*/ 2147483647 w 457"/>
              <a:gd name="T47" fmla="*/ 2147483647 h 529"/>
              <a:gd name="T48" fmla="*/ 2147483647 w 457"/>
              <a:gd name="T49" fmla="*/ 2147483647 h 529"/>
              <a:gd name="T50" fmla="*/ 2147483647 w 457"/>
              <a:gd name="T51" fmla="*/ 2147483647 h 529"/>
              <a:gd name="T52" fmla="*/ 2147483647 w 457"/>
              <a:gd name="T53" fmla="*/ 2147483647 h 529"/>
              <a:gd name="T54" fmla="*/ 2147483647 w 457"/>
              <a:gd name="T55" fmla="*/ 2147483647 h 529"/>
              <a:gd name="T56" fmla="*/ 2147483647 w 457"/>
              <a:gd name="T57" fmla="*/ 2147483647 h 529"/>
              <a:gd name="T58" fmla="*/ 2147483647 w 457"/>
              <a:gd name="T59" fmla="*/ 2147483647 h 529"/>
              <a:gd name="T60" fmla="*/ 2147483647 w 457"/>
              <a:gd name="T61" fmla="*/ 2147483647 h 529"/>
              <a:gd name="T62" fmla="*/ 2147483647 w 457"/>
              <a:gd name="T63" fmla="*/ 2147483647 h 529"/>
              <a:gd name="T64" fmla="*/ 2147483647 w 457"/>
              <a:gd name="T65" fmla="*/ 2147483647 h 529"/>
              <a:gd name="T66" fmla="*/ 2147483647 w 457"/>
              <a:gd name="T67" fmla="*/ 2147483647 h 529"/>
              <a:gd name="T68" fmla="*/ 2147483647 w 457"/>
              <a:gd name="T69" fmla="*/ 2147483647 h 529"/>
              <a:gd name="T70" fmla="*/ 2147483647 w 457"/>
              <a:gd name="T71" fmla="*/ 2147483647 h 529"/>
              <a:gd name="T72" fmla="*/ 2147483647 w 457"/>
              <a:gd name="T73" fmla="*/ 2147483647 h 529"/>
              <a:gd name="T74" fmla="*/ 2147483647 w 457"/>
              <a:gd name="T75" fmla="*/ 2147483647 h 529"/>
              <a:gd name="T76" fmla="*/ 2147483647 w 457"/>
              <a:gd name="T77" fmla="*/ 2147483647 h 529"/>
              <a:gd name="T78" fmla="*/ 2147483647 w 457"/>
              <a:gd name="T79" fmla="*/ 2147483647 h 529"/>
              <a:gd name="T80" fmla="*/ 2147483647 w 457"/>
              <a:gd name="T81" fmla="*/ 2147483647 h 529"/>
              <a:gd name="T82" fmla="*/ 2147483647 w 457"/>
              <a:gd name="T83" fmla="*/ 2147483647 h 529"/>
              <a:gd name="T84" fmla="*/ 2147483647 w 457"/>
              <a:gd name="T85" fmla="*/ 2147483647 h 529"/>
              <a:gd name="T86" fmla="*/ 2147483647 w 457"/>
              <a:gd name="T87" fmla="*/ 2147483647 h 529"/>
              <a:gd name="T88" fmla="*/ 2147483647 w 457"/>
              <a:gd name="T89" fmla="*/ 2147483647 h 529"/>
              <a:gd name="T90" fmla="*/ 2147483647 w 457"/>
              <a:gd name="T91" fmla="*/ 2147483647 h 529"/>
              <a:gd name="T92" fmla="*/ 2147483647 w 457"/>
              <a:gd name="T93" fmla="*/ 2147483647 h 529"/>
              <a:gd name="T94" fmla="*/ 2147483647 w 457"/>
              <a:gd name="T95" fmla="*/ 2147483647 h 529"/>
              <a:gd name="T96" fmla="*/ 2147483647 w 457"/>
              <a:gd name="T97" fmla="*/ 2147483647 h 52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57"/>
              <a:gd name="T148" fmla="*/ 0 h 529"/>
              <a:gd name="T149" fmla="*/ 457 w 457"/>
              <a:gd name="T150" fmla="*/ 529 h 52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57" h="529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2" name="Freeform 5"/>
          <p:cNvSpPr>
            <a:spLocks/>
          </p:cNvSpPr>
          <p:nvPr/>
        </p:nvSpPr>
        <p:spPr bwMode="auto">
          <a:xfrm>
            <a:off x="6381750" y="3238500"/>
            <a:ext cx="1143000" cy="933450"/>
          </a:xfrm>
          <a:custGeom>
            <a:avLst/>
            <a:gdLst>
              <a:gd name="T0" fmla="*/ 2147483647 w 1883"/>
              <a:gd name="T1" fmla="*/ 2147483647 h 1607"/>
              <a:gd name="T2" fmla="*/ 2147483647 w 1883"/>
              <a:gd name="T3" fmla="*/ 2147483647 h 1607"/>
              <a:gd name="T4" fmla="*/ 2147483647 w 1883"/>
              <a:gd name="T5" fmla="*/ 2147483647 h 1607"/>
              <a:gd name="T6" fmla="*/ 2147483647 w 1883"/>
              <a:gd name="T7" fmla="*/ 2147483647 h 1607"/>
              <a:gd name="T8" fmla="*/ 2147483647 w 1883"/>
              <a:gd name="T9" fmla="*/ 2147483647 h 1607"/>
              <a:gd name="T10" fmla="*/ 2147483647 w 1883"/>
              <a:gd name="T11" fmla="*/ 2147483647 h 1607"/>
              <a:gd name="T12" fmla="*/ 2147483647 w 1883"/>
              <a:gd name="T13" fmla="*/ 2147483647 h 1607"/>
              <a:gd name="T14" fmla="*/ 2147483647 w 1883"/>
              <a:gd name="T15" fmla="*/ 2147483647 h 1607"/>
              <a:gd name="T16" fmla="*/ 2147483647 w 1883"/>
              <a:gd name="T17" fmla="*/ 2147483647 h 1607"/>
              <a:gd name="T18" fmla="*/ 2147483647 w 1883"/>
              <a:gd name="T19" fmla="*/ 2147483647 h 1607"/>
              <a:gd name="T20" fmla="*/ 2147483647 w 1883"/>
              <a:gd name="T21" fmla="*/ 2147483647 h 1607"/>
              <a:gd name="T22" fmla="*/ 2147483647 w 1883"/>
              <a:gd name="T23" fmla="*/ 2147483647 h 1607"/>
              <a:gd name="T24" fmla="*/ 2147483647 w 1883"/>
              <a:gd name="T25" fmla="*/ 2147483647 h 1607"/>
              <a:gd name="T26" fmla="*/ 2147483647 w 1883"/>
              <a:gd name="T27" fmla="*/ 2147483647 h 1607"/>
              <a:gd name="T28" fmla="*/ 2147483647 w 1883"/>
              <a:gd name="T29" fmla="*/ 2147483647 h 1607"/>
              <a:gd name="T30" fmla="*/ 2147483647 w 1883"/>
              <a:gd name="T31" fmla="*/ 2147483647 h 1607"/>
              <a:gd name="T32" fmla="*/ 2147483647 w 1883"/>
              <a:gd name="T33" fmla="*/ 2147483647 h 1607"/>
              <a:gd name="T34" fmla="*/ 2147483647 w 1883"/>
              <a:gd name="T35" fmla="*/ 2147483647 h 1607"/>
              <a:gd name="T36" fmla="*/ 2147483647 w 1883"/>
              <a:gd name="T37" fmla="*/ 2147483647 h 1607"/>
              <a:gd name="T38" fmla="*/ 2147483647 w 1883"/>
              <a:gd name="T39" fmla="*/ 2147483647 h 1607"/>
              <a:gd name="T40" fmla="*/ 2147483647 w 1883"/>
              <a:gd name="T41" fmla="*/ 2147483647 h 1607"/>
              <a:gd name="T42" fmla="*/ 2147483647 w 1883"/>
              <a:gd name="T43" fmla="*/ 2147483647 h 1607"/>
              <a:gd name="T44" fmla="*/ 2147483647 w 1883"/>
              <a:gd name="T45" fmla="*/ 2147483647 h 1607"/>
              <a:gd name="T46" fmla="*/ 2147483647 w 1883"/>
              <a:gd name="T47" fmla="*/ 2147483647 h 1607"/>
              <a:gd name="T48" fmla="*/ 2147483647 w 1883"/>
              <a:gd name="T49" fmla="*/ 2147483647 h 1607"/>
              <a:gd name="T50" fmla="*/ 2147483647 w 1883"/>
              <a:gd name="T51" fmla="*/ 2147483647 h 1607"/>
              <a:gd name="T52" fmla="*/ 2147483647 w 1883"/>
              <a:gd name="T53" fmla="*/ 2147483647 h 1607"/>
              <a:gd name="T54" fmla="*/ 2147483647 w 1883"/>
              <a:gd name="T55" fmla="*/ 2147483647 h 1607"/>
              <a:gd name="T56" fmla="*/ 2147483647 w 1883"/>
              <a:gd name="T57" fmla="*/ 2147483647 h 1607"/>
              <a:gd name="T58" fmla="*/ 2147483647 w 1883"/>
              <a:gd name="T59" fmla="*/ 2147483647 h 1607"/>
              <a:gd name="T60" fmla="*/ 2147483647 w 1883"/>
              <a:gd name="T61" fmla="*/ 2147483647 h 1607"/>
              <a:gd name="T62" fmla="*/ 2147483647 w 1883"/>
              <a:gd name="T63" fmla="*/ 2147483647 h 1607"/>
              <a:gd name="T64" fmla="*/ 2147483647 w 1883"/>
              <a:gd name="T65" fmla="*/ 2147483647 h 1607"/>
              <a:gd name="T66" fmla="*/ 2147483647 w 1883"/>
              <a:gd name="T67" fmla="*/ 2147483647 h 1607"/>
              <a:gd name="T68" fmla="*/ 2147483647 w 1883"/>
              <a:gd name="T69" fmla="*/ 2147483647 h 1607"/>
              <a:gd name="T70" fmla="*/ 2147483647 w 1883"/>
              <a:gd name="T71" fmla="*/ 2147483647 h 1607"/>
              <a:gd name="T72" fmla="*/ 2147483647 w 1883"/>
              <a:gd name="T73" fmla="*/ 2147483647 h 1607"/>
              <a:gd name="T74" fmla="*/ 2147483647 w 1883"/>
              <a:gd name="T75" fmla="*/ 2147483647 h 1607"/>
              <a:gd name="T76" fmla="*/ 2147483647 w 1883"/>
              <a:gd name="T77" fmla="*/ 2147483647 h 1607"/>
              <a:gd name="T78" fmla="*/ 2147483647 w 1883"/>
              <a:gd name="T79" fmla="*/ 2147483647 h 1607"/>
              <a:gd name="T80" fmla="*/ 2147483647 w 1883"/>
              <a:gd name="T81" fmla="*/ 2147483647 h 1607"/>
              <a:gd name="T82" fmla="*/ 2147483647 w 1883"/>
              <a:gd name="T83" fmla="*/ 2147483647 h 1607"/>
              <a:gd name="T84" fmla="*/ 2147483647 w 1883"/>
              <a:gd name="T85" fmla="*/ 2147483647 h 1607"/>
              <a:gd name="T86" fmla="*/ 2147483647 w 1883"/>
              <a:gd name="T87" fmla="*/ 2147483647 h 1607"/>
              <a:gd name="T88" fmla="*/ 2147483647 w 1883"/>
              <a:gd name="T89" fmla="*/ 2147483647 h 1607"/>
              <a:gd name="T90" fmla="*/ 2147483647 w 1883"/>
              <a:gd name="T91" fmla="*/ 2147483647 h 1607"/>
              <a:gd name="T92" fmla="*/ 2147483647 w 1883"/>
              <a:gd name="T93" fmla="*/ 2147483647 h 1607"/>
              <a:gd name="T94" fmla="*/ 2147483647 w 1883"/>
              <a:gd name="T95" fmla="*/ 2147483647 h 1607"/>
              <a:gd name="T96" fmla="*/ 2147483647 w 1883"/>
              <a:gd name="T97" fmla="*/ 2147483647 h 1607"/>
              <a:gd name="T98" fmla="*/ 2147483647 w 1883"/>
              <a:gd name="T99" fmla="*/ 2147483647 h 1607"/>
              <a:gd name="T100" fmla="*/ 2147483647 w 1883"/>
              <a:gd name="T101" fmla="*/ 2147483647 h 1607"/>
              <a:gd name="T102" fmla="*/ 2147483647 w 1883"/>
              <a:gd name="T103" fmla="*/ 2147483647 h 1607"/>
              <a:gd name="T104" fmla="*/ 2147483647 w 1883"/>
              <a:gd name="T105" fmla="*/ 2147483647 h 1607"/>
              <a:gd name="T106" fmla="*/ 2147483647 w 1883"/>
              <a:gd name="T107" fmla="*/ 2147483647 h 1607"/>
              <a:gd name="T108" fmla="*/ 2147483647 w 1883"/>
              <a:gd name="T109" fmla="*/ 2147483647 h 1607"/>
              <a:gd name="T110" fmla="*/ 2147483647 w 1883"/>
              <a:gd name="T111" fmla="*/ 2147483647 h 1607"/>
              <a:gd name="T112" fmla="*/ 2147483647 w 1883"/>
              <a:gd name="T113" fmla="*/ 2147483647 h 1607"/>
              <a:gd name="T114" fmla="*/ 2147483647 w 1883"/>
              <a:gd name="T115" fmla="*/ 2147483647 h 1607"/>
              <a:gd name="T116" fmla="*/ 2147483647 w 1883"/>
              <a:gd name="T117" fmla="*/ 2147483647 h 1607"/>
              <a:gd name="T118" fmla="*/ 2147483647 w 1883"/>
              <a:gd name="T119" fmla="*/ 2147483647 h 1607"/>
              <a:gd name="T120" fmla="*/ 2147483647 w 1883"/>
              <a:gd name="T121" fmla="*/ 2147483647 h 1607"/>
              <a:gd name="T122" fmla="*/ 2147483647 w 1883"/>
              <a:gd name="T123" fmla="*/ 2147483647 h 160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3"/>
              <a:gd name="T187" fmla="*/ 0 h 1607"/>
              <a:gd name="T188" fmla="*/ 1883 w 1883"/>
              <a:gd name="T189" fmla="*/ 1607 h 160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3" h="1607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6" name="TextBox 115"/>
          <p:cNvSpPr txBox="1"/>
          <p:nvPr/>
        </p:nvSpPr>
        <p:spPr>
          <a:xfrm>
            <a:off x="6477000" y="19700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2667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477000" y="3429000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+mn-lt"/>
                <a:ea typeface="+mn-ea"/>
              </a:rPr>
              <a:t>52</a:t>
            </a:r>
            <a:r>
              <a:rPr lang="en-US" altLang="zh-CN" sz="2667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77000" y="48275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+mn-lt"/>
                <a:ea typeface="+mn-ea"/>
              </a:rPr>
              <a:t>36</a:t>
            </a:r>
            <a:r>
              <a:rPr lang="en-US" altLang="zh-CN" sz="2667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89" name="组合 7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0" name="组合 7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191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组合 4"/>
          <p:cNvGrpSpPr>
            <a:grpSpLocks/>
          </p:cNvGrpSpPr>
          <p:nvPr/>
        </p:nvGrpSpPr>
        <p:grpSpPr bwMode="auto"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198" name="矩形 16"/>
          <p:cNvSpPr>
            <a:spLocks noChangeArrowheads="1"/>
          </p:cNvSpPr>
          <p:nvPr/>
        </p:nvSpPr>
        <p:spPr bwMode="auto">
          <a:xfrm>
            <a:off x="7334250" y="161766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199" name="矩形 9"/>
          <p:cNvSpPr>
            <a:spLocks noChangeArrowheads="1"/>
          </p:cNvSpPr>
          <p:nvPr/>
        </p:nvSpPr>
        <p:spPr bwMode="auto">
          <a:xfrm>
            <a:off x="7373938" y="123825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0" name="矩形 16"/>
          <p:cNvSpPr>
            <a:spLocks noChangeArrowheads="1"/>
          </p:cNvSpPr>
          <p:nvPr/>
        </p:nvSpPr>
        <p:spPr bwMode="auto">
          <a:xfrm>
            <a:off x="8001000" y="4951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201" name="矩形 11"/>
          <p:cNvSpPr>
            <a:spLocks noChangeArrowheads="1"/>
          </p:cNvSpPr>
          <p:nvPr/>
        </p:nvSpPr>
        <p:spPr bwMode="auto">
          <a:xfrm>
            <a:off x="8040688" y="4572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2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203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grpSp>
        <p:nvGrpSpPr>
          <p:cNvPr id="8204" name="组合 16"/>
          <p:cNvGrpSpPr>
            <a:grpSpLocks/>
          </p:cNvGrpSpPr>
          <p:nvPr/>
        </p:nvGrpSpPr>
        <p:grpSpPr bwMode="auto"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5" name="组合 17"/>
          <p:cNvGrpSpPr>
            <a:grpSpLocks/>
          </p:cNvGrpSpPr>
          <p:nvPr/>
        </p:nvGrpSpPr>
        <p:grpSpPr bwMode="auto"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6" name="组合 20"/>
          <p:cNvGrpSpPr>
            <a:grpSpLocks/>
          </p:cNvGrpSpPr>
          <p:nvPr/>
        </p:nvGrpSpPr>
        <p:grpSpPr bwMode="auto"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pic>
        <p:nvPicPr>
          <p:cNvPr id="8207" name="图片 23" descr="hs 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08" name="组合 24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09" name="组合 2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1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10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组合 5"/>
          <p:cNvGrpSpPr>
            <a:grpSpLocks/>
          </p:cNvGrpSpPr>
          <p:nvPr/>
        </p:nvGrpSpPr>
        <p:grpSpPr bwMode="auto"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7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9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  <p:pic>
          <p:nvPicPr>
            <p:cNvPr id="9320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19" name="组合 6"/>
          <p:cNvGrpSpPr>
            <a:grpSpLocks/>
          </p:cNvGrpSpPr>
          <p:nvPr/>
        </p:nvGrpSpPr>
        <p:grpSpPr bwMode="auto"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6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220" name="组合 11"/>
          <p:cNvGrpSpPr>
            <a:grpSpLocks/>
          </p:cNvGrpSpPr>
          <p:nvPr/>
        </p:nvGrpSpPr>
        <p:grpSpPr bwMode="auto"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3" name="文本框 14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pic>
        <p:nvPicPr>
          <p:cNvPr id="9221" name="图片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图片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9225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just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  <a:endParaRPr lang="en-US" altLang="zh-CN" sz="14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9226" name="组合 2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27" name="组合 22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2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592796842 h 1206"/>
                  <a:gd name="T16" fmla="*/ 2147483647 w 1154"/>
                  <a:gd name="T17" fmla="*/ 177811006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742772963 w 1154"/>
                  <a:gd name="T29" fmla="*/ 2147483647 h 1206"/>
                  <a:gd name="T30" fmla="*/ 29705325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0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302871987 h 137"/>
                  <a:gd name="T2" fmla="*/ 2147483647 w 312"/>
                  <a:gd name="T3" fmla="*/ 151436260 h 137"/>
                  <a:gd name="T4" fmla="*/ 2147483647 w 312"/>
                  <a:gd name="T5" fmla="*/ 151436260 h 137"/>
                  <a:gd name="T6" fmla="*/ 2147483647 w 312"/>
                  <a:gd name="T7" fmla="*/ 908615961 h 137"/>
                  <a:gd name="T8" fmla="*/ 2147483647 w 312"/>
                  <a:gd name="T9" fmla="*/ 2147483647 h 137"/>
                  <a:gd name="T10" fmla="*/ 889055033 w 312"/>
                  <a:gd name="T11" fmla="*/ 2147483647 h 137"/>
                  <a:gd name="T12" fmla="*/ 444667746 w 312"/>
                  <a:gd name="T13" fmla="*/ 2147483647 h 137"/>
                  <a:gd name="T14" fmla="*/ 0 w 312"/>
                  <a:gd name="T15" fmla="*/ 2147483647 h 137"/>
                  <a:gd name="T16" fmla="*/ 296258192 w 312"/>
                  <a:gd name="T17" fmla="*/ 2147483647 h 137"/>
                  <a:gd name="T18" fmla="*/ 1037184129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1211487948 h 137"/>
                  <a:gd name="T66" fmla="*/ 2147483647 w 312"/>
                  <a:gd name="T67" fmla="*/ 302871987 h 137"/>
                  <a:gd name="T68" fmla="*/ 2147483647 w 312"/>
                  <a:gd name="T69" fmla="*/ 30287198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1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1963176560 w 316"/>
                  <a:gd name="T3" fmla="*/ 151390843 h 140"/>
                  <a:gd name="T4" fmla="*/ 604010865 w 316"/>
                  <a:gd name="T5" fmla="*/ 756955280 h 140"/>
                  <a:gd name="T6" fmla="*/ 0 w 316"/>
                  <a:gd name="T7" fmla="*/ 2147483647 h 140"/>
                  <a:gd name="T8" fmla="*/ 604010865 w 316"/>
                  <a:gd name="T9" fmla="*/ 2147483647 h 140"/>
                  <a:gd name="T10" fmla="*/ 1963176560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1665017341 h 140"/>
                  <a:gd name="T62" fmla="*/ 2147483647 w 316"/>
                  <a:gd name="T63" fmla="*/ 454173062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2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1471051352 h 412"/>
                  <a:gd name="T22" fmla="*/ 2147483647 w 230"/>
                  <a:gd name="T23" fmla="*/ 441398758 h 412"/>
                  <a:gd name="T24" fmla="*/ 2147483647 w 230"/>
                  <a:gd name="T25" fmla="*/ 0 h 412"/>
                  <a:gd name="T26" fmla="*/ 2147483647 w 230"/>
                  <a:gd name="T27" fmla="*/ 147132744 h 412"/>
                  <a:gd name="T28" fmla="*/ 2147483647 w 230"/>
                  <a:gd name="T29" fmla="*/ 735386579 h 412"/>
                  <a:gd name="T30" fmla="*/ 2147483647 w 230"/>
                  <a:gd name="T31" fmla="*/ 2059304660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1732186738 w 230"/>
                  <a:gd name="T49" fmla="*/ 2147483647 h 412"/>
                  <a:gd name="T50" fmla="*/ 144463687 w 230"/>
                  <a:gd name="T51" fmla="*/ 2147483647 h 412"/>
                  <a:gd name="T52" fmla="*/ 0 w 230"/>
                  <a:gd name="T53" fmla="*/ 2147483647 h 412"/>
                  <a:gd name="T54" fmla="*/ 144463687 w 230"/>
                  <a:gd name="T55" fmla="*/ 2147483647 h 412"/>
                  <a:gd name="T56" fmla="*/ 1732186738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895528630 h 422"/>
                  <a:gd name="T2" fmla="*/ 2147483647 w 441"/>
                  <a:gd name="T3" fmla="*/ 0 h 422"/>
                  <a:gd name="T4" fmla="*/ 2147483647 w 441"/>
                  <a:gd name="T5" fmla="*/ 597018910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1185318410 w 441"/>
                  <a:gd name="T13" fmla="*/ 2147483647 h 422"/>
                  <a:gd name="T14" fmla="*/ 444669228 w 441"/>
                  <a:gd name="T15" fmla="*/ 2147483647 h 422"/>
                  <a:gd name="T16" fmla="*/ 0 w 441"/>
                  <a:gd name="T17" fmla="*/ 2147483647 h 422"/>
                  <a:gd name="T18" fmla="*/ 1185318410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1343152119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1014377459 h 269"/>
                  <a:gd name="T6" fmla="*/ 2147483647 w 262"/>
                  <a:gd name="T7" fmla="*/ 289664561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434772589 h 269"/>
                  <a:gd name="T14" fmla="*/ 2147483647 w 262"/>
                  <a:gd name="T15" fmla="*/ 1448874300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909503520 w 262"/>
                  <a:gd name="T21" fmla="*/ 2147483647 h 269"/>
                  <a:gd name="T22" fmla="*/ 303073285 w 262"/>
                  <a:gd name="T23" fmla="*/ 2147483647 h 269"/>
                  <a:gd name="T24" fmla="*/ 0 w 262"/>
                  <a:gd name="T25" fmla="*/ 2147483647 h 269"/>
                  <a:gd name="T26" fmla="*/ 1667470931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597078038 h 413"/>
                  <a:gd name="T2" fmla="*/ 2147483647 w 458"/>
                  <a:gd name="T3" fmla="*/ 0 h 413"/>
                  <a:gd name="T4" fmla="*/ 2147483647 w 458"/>
                  <a:gd name="T5" fmla="*/ 895616792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1043972929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1492413163 h 413"/>
                  <a:gd name="T46" fmla="*/ 2147483647 w 458"/>
                  <a:gd name="T47" fmla="*/ 597078038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878179098 h 244"/>
                  <a:gd name="T6" fmla="*/ 2147483647 w 279"/>
                  <a:gd name="T7" fmla="*/ 292726366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585452732 h 244"/>
                  <a:gd name="T14" fmla="*/ 2147483647 w 279"/>
                  <a:gd name="T15" fmla="*/ 292726366 h 244"/>
                  <a:gd name="T16" fmla="*/ 2147483647 w 279"/>
                  <a:gd name="T17" fmla="*/ 731815915 h 244"/>
                  <a:gd name="T18" fmla="*/ 2147483647 w 279"/>
                  <a:gd name="T19" fmla="*/ 1463631830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1778122439 w 279"/>
                  <a:gd name="T25" fmla="*/ 2147483647 h 244"/>
                  <a:gd name="T26" fmla="*/ 148130127 w 279"/>
                  <a:gd name="T27" fmla="*/ 2147483647 h 244"/>
                  <a:gd name="T28" fmla="*/ 0 w 279"/>
                  <a:gd name="T29" fmla="*/ 2147483647 h 244"/>
                  <a:gd name="T30" fmla="*/ 296260253 w 279"/>
                  <a:gd name="T31" fmla="*/ 2147483647 h 244"/>
                  <a:gd name="T32" fmla="*/ 1629992312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7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1618608756 h 67"/>
                  <a:gd name="T10" fmla="*/ 2147483647 w 42"/>
                  <a:gd name="T11" fmla="*/ 647443611 h 67"/>
                  <a:gd name="T12" fmla="*/ 2147483647 w 42"/>
                  <a:gd name="T13" fmla="*/ 323721533 h 67"/>
                  <a:gd name="T14" fmla="*/ 2147483647 w 42"/>
                  <a:gd name="T15" fmla="*/ 0 h 67"/>
                  <a:gd name="T16" fmla="*/ 1778110067 w 42"/>
                  <a:gd name="T17" fmla="*/ 323721533 h 67"/>
                  <a:gd name="T18" fmla="*/ 1037184129 w 42"/>
                  <a:gd name="T19" fmla="*/ 647443611 h 67"/>
                  <a:gd name="T20" fmla="*/ 444667746 w 42"/>
                  <a:gd name="T21" fmla="*/ 1618608756 h 67"/>
                  <a:gd name="T22" fmla="*/ 296258192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444667746 w 42"/>
                  <a:gd name="T31" fmla="*/ 2147483647 h 67"/>
                  <a:gd name="T32" fmla="*/ 889055033 w 42"/>
                  <a:gd name="T33" fmla="*/ 2147483647 h 67"/>
                  <a:gd name="T34" fmla="*/ 177811006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8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136518993 w 37"/>
                  <a:gd name="T7" fmla="*/ 2147483647 h 96"/>
                  <a:gd name="T8" fmla="*/ 136518993 w 37"/>
                  <a:gd name="T9" fmla="*/ 2147483647 h 96"/>
                  <a:gd name="T10" fmla="*/ 818850349 w 37"/>
                  <a:gd name="T11" fmla="*/ 2147483647 h 96"/>
                  <a:gd name="T12" fmla="*/ 1637700182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1926239692 h 96"/>
                  <a:gd name="T32" fmla="*/ 2147483647 w 37"/>
                  <a:gd name="T33" fmla="*/ 1333722779 h 96"/>
                  <a:gd name="T34" fmla="*/ 2147483647 w 37"/>
                  <a:gd name="T35" fmla="*/ 592796842 h 96"/>
                  <a:gd name="T36" fmla="*/ 2147483647 w 37"/>
                  <a:gd name="T37" fmla="*/ 148129096 h 96"/>
                  <a:gd name="T38" fmla="*/ 2147483647 w 37"/>
                  <a:gd name="T39" fmla="*/ 0 h 96"/>
                  <a:gd name="T40" fmla="*/ 1637700182 w 37"/>
                  <a:gd name="T41" fmla="*/ 148129096 h 96"/>
                  <a:gd name="T42" fmla="*/ 818850349 w 37"/>
                  <a:gd name="T43" fmla="*/ 592796842 h 96"/>
                  <a:gd name="T44" fmla="*/ 136518993 w 37"/>
                  <a:gd name="T45" fmla="*/ 1333722779 h 96"/>
                  <a:gd name="T46" fmla="*/ 136518993 w 37"/>
                  <a:gd name="T47" fmla="*/ 1926239692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9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1629980971 h 72"/>
                  <a:gd name="T8" fmla="*/ 2147483647 w 48"/>
                  <a:gd name="T9" fmla="*/ 1185313754 h 72"/>
                  <a:gd name="T10" fmla="*/ 2147483647 w 48"/>
                  <a:gd name="T11" fmla="*/ 592796842 h 72"/>
                  <a:gd name="T12" fmla="*/ 2147483647 w 48"/>
                  <a:gd name="T13" fmla="*/ 148129096 h 72"/>
                  <a:gd name="T14" fmla="*/ 2147483647 w 48"/>
                  <a:gd name="T15" fmla="*/ 148129096 h 72"/>
                  <a:gd name="T16" fmla="*/ 2147483647 w 48"/>
                  <a:gd name="T17" fmla="*/ 148129096 h 72"/>
                  <a:gd name="T18" fmla="*/ 2147483647 w 48"/>
                  <a:gd name="T19" fmla="*/ 0 h 72"/>
                  <a:gd name="T20" fmla="*/ 1333722779 w 48"/>
                  <a:gd name="T21" fmla="*/ 444667746 h 72"/>
                  <a:gd name="T22" fmla="*/ 592796842 w 48"/>
                  <a:gd name="T23" fmla="*/ 1037184129 h 72"/>
                  <a:gd name="T24" fmla="*/ 148129096 w 48"/>
                  <a:gd name="T25" fmla="*/ 2074368788 h 72"/>
                  <a:gd name="T26" fmla="*/ 148129096 w 48"/>
                  <a:gd name="T27" fmla="*/ 2074368788 h 72"/>
                  <a:gd name="T28" fmla="*/ 0 w 48"/>
                  <a:gd name="T29" fmla="*/ 2147483647 h 72"/>
                  <a:gd name="T30" fmla="*/ 148129096 w 48"/>
                  <a:gd name="T31" fmla="*/ 2147483647 h 72"/>
                  <a:gd name="T32" fmla="*/ 592796842 w 48"/>
                  <a:gd name="T33" fmla="*/ 2147483647 h 72"/>
                  <a:gd name="T34" fmla="*/ 1185313754 w 48"/>
                  <a:gd name="T35" fmla="*/ 2147483647 h 72"/>
                  <a:gd name="T36" fmla="*/ 1185313754 w 48"/>
                  <a:gd name="T37" fmla="*/ 2147483647 h 72"/>
                  <a:gd name="T38" fmla="*/ 1333722779 w 48"/>
                  <a:gd name="T39" fmla="*/ 2147483647 h 72"/>
                  <a:gd name="T40" fmla="*/ 1333722779 w 48"/>
                  <a:gd name="T41" fmla="*/ 2147483647 h 72"/>
                  <a:gd name="T42" fmla="*/ 1778110067 w 48"/>
                  <a:gd name="T43" fmla="*/ 2147483647 h 72"/>
                  <a:gd name="T44" fmla="*/ 1778110067 w 48"/>
                  <a:gd name="T45" fmla="*/ 2147483647 h 72"/>
                  <a:gd name="T46" fmla="*/ 1778110067 w 48"/>
                  <a:gd name="T47" fmla="*/ 2147483647 h 72"/>
                  <a:gd name="T48" fmla="*/ 1778110067 w 48"/>
                  <a:gd name="T49" fmla="*/ 2147483647 h 72"/>
                  <a:gd name="T50" fmla="*/ 1778110067 w 48"/>
                  <a:gd name="T51" fmla="*/ 2147483647 h 72"/>
                  <a:gd name="T52" fmla="*/ 1778110067 w 48"/>
                  <a:gd name="T53" fmla="*/ 2147483647 h 72"/>
                  <a:gd name="T54" fmla="*/ 1926239692 w 48"/>
                  <a:gd name="T55" fmla="*/ 2147483647 h 72"/>
                  <a:gd name="T56" fmla="*/ 2074368788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0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347213154 w 37"/>
                  <a:gd name="T9" fmla="*/ 2147483647 h 71"/>
                  <a:gd name="T10" fmla="*/ 1041327662 w 37"/>
                  <a:gd name="T11" fmla="*/ 2147483647 h 71"/>
                  <a:gd name="T12" fmla="*/ 1909049025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008813914 h 71"/>
                  <a:gd name="T32" fmla="*/ 2147483647 w 37"/>
                  <a:gd name="T33" fmla="*/ 1545197015 h 71"/>
                  <a:gd name="T34" fmla="*/ 2147483647 w 37"/>
                  <a:gd name="T35" fmla="*/ 772598776 h 71"/>
                  <a:gd name="T36" fmla="*/ 2147483647 w 37"/>
                  <a:gd name="T37" fmla="*/ 154635021 h 71"/>
                  <a:gd name="T38" fmla="*/ 2147483647 w 37"/>
                  <a:gd name="T39" fmla="*/ 0 h 71"/>
                  <a:gd name="T40" fmla="*/ 1909049025 w 37"/>
                  <a:gd name="T41" fmla="*/ 154635021 h 71"/>
                  <a:gd name="T42" fmla="*/ 1041327662 w 37"/>
                  <a:gd name="T43" fmla="*/ 772598776 h 71"/>
                  <a:gd name="T44" fmla="*/ 347213154 w 37"/>
                  <a:gd name="T45" fmla="*/ 1545197015 h 71"/>
                  <a:gd name="T46" fmla="*/ 0 w 37"/>
                  <a:gd name="T47" fmla="*/ 2008813914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1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1525042636 h 208"/>
                  <a:gd name="T4" fmla="*/ 2147483647 w 141"/>
                  <a:gd name="T5" fmla="*/ 305122537 h 208"/>
                  <a:gd name="T6" fmla="*/ 2147483647 w 141"/>
                  <a:gd name="T7" fmla="*/ 305122537 h 208"/>
                  <a:gd name="T8" fmla="*/ 2147483647 w 141"/>
                  <a:gd name="T9" fmla="*/ 1525042636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1067501477 h 208"/>
                  <a:gd name="T42" fmla="*/ 1778134153 w 141"/>
                  <a:gd name="T43" fmla="*/ 1067501477 h 208"/>
                  <a:gd name="T44" fmla="*/ 444673372 w 141"/>
                  <a:gd name="T45" fmla="*/ 2147483647 h 208"/>
                  <a:gd name="T46" fmla="*/ 148131147 w 141"/>
                  <a:gd name="T47" fmla="*/ 2147483647 h 208"/>
                  <a:gd name="T48" fmla="*/ 148131147 w 141"/>
                  <a:gd name="T49" fmla="*/ 2147483647 h 208"/>
                  <a:gd name="T50" fmla="*/ 0 w 141"/>
                  <a:gd name="T51" fmla="*/ 2147483647 h 208"/>
                  <a:gd name="T52" fmla="*/ 148131147 w 141"/>
                  <a:gd name="T53" fmla="*/ 2147483647 h 208"/>
                  <a:gd name="T54" fmla="*/ 889066812 w 141"/>
                  <a:gd name="T55" fmla="*/ 2147483647 h 208"/>
                  <a:gd name="T56" fmla="*/ 20743964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2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1926239692 h 180"/>
                  <a:gd name="T12" fmla="*/ 2147483647 w 103"/>
                  <a:gd name="T13" fmla="*/ 1333722779 h 180"/>
                  <a:gd name="T14" fmla="*/ 2147483647 w 103"/>
                  <a:gd name="T15" fmla="*/ 1037184129 h 180"/>
                  <a:gd name="T16" fmla="*/ 2147483647 w 103"/>
                  <a:gd name="T17" fmla="*/ 444667746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148129096 h 180"/>
                  <a:gd name="T30" fmla="*/ 1582832072 w 103"/>
                  <a:gd name="T31" fmla="*/ 592796842 h 180"/>
                  <a:gd name="T32" fmla="*/ 1151150502 w 103"/>
                  <a:gd name="T33" fmla="*/ 740925938 h 180"/>
                  <a:gd name="T34" fmla="*/ 863363139 w 103"/>
                  <a:gd name="T35" fmla="*/ 1778110067 h 180"/>
                  <a:gd name="T36" fmla="*/ 863363139 w 103"/>
                  <a:gd name="T37" fmla="*/ 2147483647 h 180"/>
                  <a:gd name="T38" fmla="*/ 863363139 w 103"/>
                  <a:gd name="T39" fmla="*/ 2147483647 h 180"/>
                  <a:gd name="T40" fmla="*/ 575575251 w 103"/>
                  <a:gd name="T41" fmla="*/ 2147483647 h 180"/>
                  <a:gd name="T42" fmla="*/ 575575251 w 103"/>
                  <a:gd name="T43" fmla="*/ 2147483647 h 180"/>
                  <a:gd name="T44" fmla="*/ 287787888 w 103"/>
                  <a:gd name="T45" fmla="*/ 2147483647 h 180"/>
                  <a:gd name="T46" fmla="*/ 287787888 w 103"/>
                  <a:gd name="T47" fmla="*/ 2147483647 h 180"/>
                  <a:gd name="T48" fmla="*/ 287787888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87787888 w 103"/>
                  <a:gd name="T55" fmla="*/ 2147483647 h 180"/>
                  <a:gd name="T56" fmla="*/ 431681569 w 103"/>
                  <a:gd name="T57" fmla="*/ 2147483647 h 180"/>
                  <a:gd name="T58" fmla="*/ 1007256821 w 103"/>
                  <a:gd name="T59" fmla="*/ 2147483647 h 180"/>
                  <a:gd name="T60" fmla="*/ 1007256821 w 103"/>
                  <a:gd name="T61" fmla="*/ 2147483647 h 180"/>
                  <a:gd name="T62" fmla="*/ 1582832072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3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1778129084 h 177"/>
                  <a:gd name="T20" fmla="*/ 2147483647 w 105"/>
                  <a:gd name="T21" fmla="*/ 1037195487 h 177"/>
                  <a:gd name="T22" fmla="*/ 2147483647 w 105"/>
                  <a:gd name="T23" fmla="*/ 592803181 h 177"/>
                  <a:gd name="T24" fmla="*/ 2147483647 w 105"/>
                  <a:gd name="T25" fmla="*/ 296261361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444672236 h 177"/>
                  <a:gd name="T34" fmla="*/ 2147483647 w 105"/>
                  <a:gd name="T35" fmla="*/ 444672236 h 177"/>
                  <a:gd name="T36" fmla="*/ 2147483647 w 105"/>
                  <a:gd name="T37" fmla="*/ 296261361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444672236 h 177"/>
                  <a:gd name="T44" fmla="*/ 2147483647 w 105"/>
                  <a:gd name="T45" fmla="*/ 889064542 h 177"/>
                  <a:gd name="T46" fmla="*/ 2147483647 w 105"/>
                  <a:gd name="T47" fmla="*/ 889064542 h 177"/>
                  <a:gd name="T48" fmla="*/ 2147483647 w 105"/>
                  <a:gd name="T49" fmla="*/ 1185325903 h 177"/>
                  <a:gd name="T50" fmla="*/ 2074405975 w 105"/>
                  <a:gd name="T51" fmla="*/ 1778129084 h 177"/>
                  <a:gd name="T52" fmla="*/ 2074405975 w 105"/>
                  <a:gd name="T53" fmla="*/ 1778129084 h 177"/>
                  <a:gd name="T54" fmla="*/ 1185335004 w 105"/>
                  <a:gd name="T55" fmla="*/ 2147483647 h 177"/>
                  <a:gd name="T56" fmla="*/ 592807468 w 105"/>
                  <a:gd name="T57" fmla="*/ 2147483647 h 177"/>
                  <a:gd name="T58" fmla="*/ 296263504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96263504 w 105"/>
                  <a:gd name="T67" fmla="*/ 2147483647 h 177"/>
                  <a:gd name="T68" fmla="*/ 592807468 w 105"/>
                  <a:gd name="T69" fmla="*/ 2147483647 h 177"/>
                  <a:gd name="T70" fmla="*/ 1037202988 w 105"/>
                  <a:gd name="T71" fmla="*/ 2147483647 h 177"/>
                  <a:gd name="T72" fmla="*/ 1037202988 w 105"/>
                  <a:gd name="T73" fmla="*/ 2147483647 h 177"/>
                  <a:gd name="T74" fmla="*/ 1037202988 w 105"/>
                  <a:gd name="T75" fmla="*/ 2147483647 h 177"/>
                  <a:gd name="T76" fmla="*/ 1037202988 w 105"/>
                  <a:gd name="T77" fmla="*/ 2147483647 h 177"/>
                  <a:gd name="T78" fmla="*/ 1185335004 w 105"/>
                  <a:gd name="T79" fmla="*/ 2147483647 h 177"/>
                  <a:gd name="T80" fmla="*/ 1481878439 w 105"/>
                  <a:gd name="T81" fmla="*/ 2147483647 h 177"/>
                  <a:gd name="T82" fmla="*/ 2074405975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4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074405975 h 105"/>
                  <a:gd name="T20" fmla="*/ 2147483647 w 43"/>
                  <a:gd name="T21" fmla="*/ 1630010456 h 105"/>
                  <a:gd name="T22" fmla="*/ 2147483647 w 43"/>
                  <a:gd name="T23" fmla="*/ 889070971 h 105"/>
                  <a:gd name="T24" fmla="*/ 2147483647 w 43"/>
                  <a:gd name="T25" fmla="*/ 296263504 h 105"/>
                  <a:gd name="T26" fmla="*/ 2147483647 w 43"/>
                  <a:gd name="T27" fmla="*/ 0 h 105"/>
                  <a:gd name="T28" fmla="*/ 1518717981 w 43"/>
                  <a:gd name="T29" fmla="*/ 296263504 h 105"/>
                  <a:gd name="T30" fmla="*/ 690301781 w 43"/>
                  <a:gd name="T31" fmla="*/ 889070971 h 105"/>
                  <a:gd name="T32" fmla="*/ 138113903 w 43"/>
                  <a:gd name="T33" fmla="*/ 1630010456 h 105"/>
                  <a:gd name="T34" fmla="*/ 0 w 43"/>
                  <a:gd name="T35" fmla="*/ 2074405975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414341709 w 43"/>
                  <a:gd name="T47" fmla="*/ 2147483647 h 105"/>
                  <a:gd name="T48" fmla="*/ 552188395 w 43"/>
                  <a:gd name="T49" fmla="*/ 2147483647 h 105"/>
                  <a:gd name="T50" fmla="*/ 552188395 w 43"/>
                  <a:gd name="T51" fmla="*/ 2147483647 h 105"/>
                  <a:gd name="T52" fmla="*/ 552188395 w 43"/>
                  <a:gd name="T53" fmla="*/ 2147483647 h 105"/>
                  <a:gd name="T54" fmla="*/ 414341709 w 43"/>
                  <a:gd name="T55" fmla="*/ 2147483647 h 105"/>
                  <a:gd name="T56" fmla="*/ 552188395 w 43"/>
                  <a:gd name="T57" fmla="*/ 2147483647 h 105"/>
                  <a:gd name="T58" fmla="*/ 552188395 w 43"/>
                  <a:gd name="T59" fmla="*/ 2147483647 h 105"/>
                  <a:gd name="T60" fmla="*/ 552188395 w 43"/>
                  <a:gd name="T61" fmla="*/ 2147483647 h 105"/>
                  <a:gd name="T62" fmla="*/ 552188395 w 43"/>
                  <a:gd name="T63" fmla="*/ 2147483647 h 105"/>
                  <a:gd name="T64" fmla="*/ 690301781 w 43"/>
                  <a:gd name="T65" fmla="*/ 2147483647 h 105"/>
                  <a:gd name="T66" fmla="*/ 1104643490 w 43"/>
                  <a:gd name="T67" fmla="*/ 2147483647 h 105"/>
                  <a:gd name="T68" fmla="*/ 1104643490 w 43"/>
                  <a:gd name="T69" fmla="*/ 2147483647 h 105"/>
                  <a:gd name="T70" fmla="*/ 1242757392 w 43"/>
                  <a:gd name="T71" fmla="*/ 2147483647 h 105"/>
                  <a:gd name="T72" fmla="*/ 1794945270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5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889055033 w 42"/>
                  <a:gd name="T1" fmla="*/ 1875250508 h 112"/>
                  <a:gd name="T2" fmla="*/ 889055033 w 42"/>
                  <a:gd name="T3" fmla="*/ 1875250508 h 112"/>
                  <a:gd name="T4" fmla="*/ 444667746 w 42"/>
                  <a:gd name="T5" fmla="*/ 2147483647 h 112"/>
                  <a:gd name="T6" fmla="*/ 296258192 w 42"/>
                  <a:gd name="T7" fmla="*/ 2147483647 h 112"/>
                  <a:gd name="T8" fmla="*/ 0 w 42"/>
                  <a:gd name="T9" fmla="*/ 2147483647 h 112"/>
                  <a:gd name="T10" fmla="*/ 296258192 w 42"/>
                  <a:gd name="T11" fmla="*/ 2147483647 h 112"/>
                  <a:gd name="T12" fmla="*/ 296258192 w 42"/>
                  <a:gd name="T13" fmla="*/ 2147483647 h 112"/>
                  <a:gd name="T14" fmla="*/ 296258192 w 42"/>
                  <a:gd name="T15" fmla="*/ 2147483647 h 112"/>
                  <a:gd name="T16" fmla="*/ 444667746 w 42"/>
                  <a:gd name="T17" fmla="*/ 2147483647 h 112"/>
                  <a:gd name="T18" fmla="*/ 1037184129 w 42"/>
                  <a:gd name="T19" fmla="*/ 2147483647 h 112"/>
                  <a:gd name="T20" fmla="*/ 1926239692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019373631 h 112"/>
                  <a:gd name="T50" fmla="*/ 2147483647 w 42"/>
                  <a:gd name="T51" fmla="*/ 1586728927 h 112"/>
                  <a:gd name="T52" fmla="*/ 2147483647 w 42"/>
                  <a:gd name="T53" fmla="*/ 1298207871 h 112"/>
                  <a:gd name="T54" fmla="*/ 2147483647 w 42"/>
                  <a:gd name="T55" fmla="*/ 432644179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88521056 h 112"/>
                  <a:gd name="T62" fmla="*/ 1481851875 w 42"/>
                  <a:gd name="T63" fmla="*/ 865563692 h 112"/>
                  <a:gd name="T64" fmla="*/ 1037184129 w 42"/>
                  <a:gd name="T65" fmla="*/ 1298207871 h 112"/>
                  <a:gd name="T66" fmla="*/ 889055033 w 42"/>
                  <a:gd name="T67" fmla="*/ 1875250508 h 112"/>
                  <a:gd name="T68" fmla="*/ 889055033 w 42"/>
                  <a:gd name="T69" fmla="*/ 1875250508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6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148129096 w 36"/>
                  <a:gd name="T9" fmla="*/ 2147483647 h 88"/>
                  <a:gd name="T10" fmla="*/ 740925938 w 36"/>
                  <a:gd name="T11" fmla="*/ 2147483647 h 88"/>
                  <a:gd name="T12" fmla="*/ 1629980971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1861402661 h 88"/>
                  <a:gd name="T32" fmla="*/ 2147483647 w 36"/>
                  <a:gd name="T33" fmla="*/ 1288558105 h 88"/>
                  <a:gd name="T34" fmla="*/ 2147483647 w 36"/>
                  <a:gd name="T35" fmla="*/ 572844556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1629980971 w 36"/>
                  <a:gd name="T41" fmla="*/ 0 h 88"/>
                  <a:gd name="T42" fmla="*/ 740925938 w 36"/>
                  <a:gd name="T43" fmla="*/ 572844556 h 88"/>
                  <a:gd name="T44" fmla="*/ 148129096 w 36"/>
                  <a:gd name="T45" fmla="*/ 1288558105 h 88"/>
                  <a:gd name="T46" fmla="*/ 0 w 36"/>
                  <a:gd name="T47" fmla="*/ 1861402661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7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1926239692 h 108"/>
                  <a:gd name="T8" fmla="*/ 2147483647 w 41"/>
                  <a:gd name="T9" fmla="*/ 1481851875 h 108"/>
                  <a:gd name="T10" fmla="*/ 2147483647 w 41"/>
                  <a:gd name="T11" fmla="*/ 740925938 h 108"/>
                  <a:gd name="T12" fmla="*/ 2147483647 w 41"/>
                  <a:gd name="T13" fmla="*/ 148129096 h 108"/>
                  <a:gd name="T14" fmla="*/ 2147483647 w 41"/>
                  <a:gd name="T15" fmla="*/ 0 h 108"/>
                  <a:gd name="T16" fmla="*/ 2070714091 w 41"/>
                  <a:gd name="T17" fmla="*/ 148129096 h 108"/>
                  <a:gd name="T18" fmla="*/ 955578511 w 41"/>
                  <a:gd name="T19" fmla="*/ 740925938 h 108"/>
                  <a:gd name="T20" fmla="*/ 318525990 w 41"/>
                  <a:gd name="T21" fmla="*/ 1481851875 h 108"/>
                  <a:gd name="T22" fmla="*/ 0 w 41"/>
                  <a:gd name="T23" fmla="*/ 1926239692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318525990 w 41"/>
                  <a:gd name="T31" fmla="*/ 2147483647 h 108"/>
                  <a:gd name="T32" fmla="*/ 318525990 w 41"/>
                  <a:gd name="T33" fmla="*/ 2147483647 h 108"/>
                  <a:gd name="T34" fmla="*/ 637052521 w 41"/>
                  <a:gd name="T35" fmla="*/ 2147483647 h 108"/>
                  <a:gd name="T36" fmla="*/ 637052521 w 41"/>
                  <a:gd name="T37" fmla="*/ 2147483647 h 108"/>
                  <a:gd name="T38" fmla="*/ 955578511 w 41"/>
                  <a:gd name="T39" fmla="*/ 2147483647 h 108"/>
                  <a:gd name="T40" fmla="*/ 1115135580 w 41"/>
                  <a:gd name="T41" fmla="*/ 2147483647 h 108"/>
                  <a:gd name="T42" fmla="*/ 1752187560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8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73038501 w 37"/>
                  <a:gd name="T9" fmla="*/ 2147483647 h 75"/>
                  <a:gd name="T10" fmla="*/ 818850349 w 37"/>
                  <a:gd name="T11" fmla="*/ 2147483647 h 75"/>
                  <a:gd name="T12" fmla="*/ 1774219691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1926287772 h 75"/>
                  <a:gd name="T32" fmla="*/ 2147483647 w 37"/>
                  <a:gd name="T33" fmla="*/ 1481889065 h 75"/>
                  <a:gd name="T34" fmla="*/ 2147483647 w 37"/>
                  <a:gd name="T35" fmla="*/ 74094479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1774219691 w 37"/>
                  <a:gd name="T41" fmla="*/ 0 h 75"/>
                  <a:gd name="T42" fmla="*/ 818850349 w 37"/>
                  <a:gd name="T43" fmla="*/ 740944797 h 75"/>
                  <a:gd name="T44" fmla="*/ 273038501 w 37"/>
                  <a:gd name="T45" fmla="*/ 1481889065 h 75"/>
                  <a:gd name="T46" fmla="*/ 0 w 37"/>
                  <a:gd name="T47" fmla="*/ 1926287772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9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173606298 w 37"/>
                  <a:gd name="T9" fmla="*/ 2147483647 h 64"/>
                  <a:gd name="T10" fmla="*/ 1041327662 w 37"/>
                  <a:gd name="T11" fmla="*/ 2147483647 h 64"/>
                  <a:gd name="T12" fmla="*/ 1909049025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1978906696 h 64"/>
                  <a:gd name="T32" fmla="*/ 2147483647 w 37"/>
                  <a:gd name="T33" fmla="*/ 1413427540 h 64"/>
                  <a:gd name="T34" fmla="*/ 2147483647 w 37"/>
                  <a:gd name="T35" fmla="*/ 56547967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1909049025 w 37"/>
                  <a:gd name="T41" fmla="*/ 0 h 64"/>
                  <a:gd name="T42" fmla="*/ 1041327662 w 37"/>
                  <a:gd name="T43" fmla="*/ 565479677 h 64"/>
                  <a:gd name="T44" fmla="*/ 173606298 w 37"/>
                  <a:gd name="T45" fmla="*/ 1413427540 h 64"/>
                  <a:gd name="T46" fmla="*/ 0 w 37"/>
                  <a:gd name="T47" fmla="*/ 1978906696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1893314048 h 347"/>
                  <a:gd name="T10" fmla="*/ 2147483647 w 402"/>
                  <a:gd name="T11" fmla="*/ 582388071 h 347"/>
                  <a:gd name="T12" fmla="*/ 2147483647 w 402"/>
                  <a:gd name="T13" fmla="*/ 728261695 h 347"/>
                  <a:gd name="T14" fmla="*/ 2147483647 w 402"/>
                  <a:gd name="T15" fmla="*/ 145596886 h 347"/>
                  <a:gd name="T16" fmla="*/ 2147483647 w 402"/>
                  <a:gd name="T17" fmla="*/ 0 h 347"/>
                  <a:gd name="T18" fmla="*/ 2147483647 w 402"/>
                  <a:gd name="T19" fmla="*/ 582388071 h 347"/>
                  <a:gd name="T20" fmla="*/ 2147483647 w 402"/>
                  <a:gd name="T21" fmla="*/ 1893314048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1926239692 w 402"/>
                  <a:gd name="T27" fmla="*/ 2147483647 h 347"/>
                  <a:gd name="T28" fmla="*/ 148129096 w 402"/>
                  <a:gd name="T29" fmla="*/ 2147483647 h 347"/>
                  <a:gd name="T30" fmla="*/ 0 w 402"/>
                  <a:gd name="T31" fmla="*/ 2147483647 h 347"/>
                  <a:gd name="T32" fmla="*/ 740925938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1926239692 w 402"/>
                  <a:gd name="T85" fmla="*/ 2147483647 h 347"/>
                  <a:gd name="T86" fmla="*/ 177811006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583531112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1312529554 h 190"/>
                  <a:gd name="T26" fmla="*/ 2147483647 w 822"/>
                  <a:gd name="T27" fmla="*/ 1166785347 h 190"/>
                  <a:gd name="T28" fmla="*/ 2147483647 w 822"/>
                  <a:gd name="T29" fmla="*/ 11667853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1185313754 w 822"/>
                  <a:gd name="T37" fmla="*/ 2147483647 h 190"/>
                  <a:gd name="T38" fmla="*/ 148129096 w 822"/>
                  <a:gd name="T39" fmla="*/ 2147483647 h 190"/>
                  <a:gd name="T40" fmla="*/ 0 w 822"/>
                  <a:gd name="T41" fmla="*/ 2147483647 h 190"/>
                  <a:gd name="T42" fmla="*/ 1629980971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2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930767369 h 130"/>
                  <a:gd name="T2" fmla="*/ 2147483647 w 41"/>
                  <a:gd name="T3" fmla="*/ 930767369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040700038 w 41"/>
                  <a:gd name="T13" fmla="*/ 2147483647 h 130"/>
                  <a:gd name="T14" fmla="*/ 1530398306 w 41"/>
                  <a:gd name="T15" fmla="*/ 2147483647 h 130"/>
                  <a:gd name="T16" fmla="*/ 1275500885 w 41"/>
                  <a:gd name="T17" fmla="*/ 2147483647 h 130"/>
                  <a:gd name="T18" fmla="*/ 1275500885 w 41"/>
                  <a:gd name="T19" fmla="*/ 2147483647 h 130"/>
                  <a:gd name="T20" fmla="*/ 510048035 w 41"/>
                  <a:gd name="T21" fmla="*/ 2147483647 h 130"/>
                  <a:gd name="T22" fmla="*/ 127448711 w 41"/>
                  <a:gd name="T23" fmla="*/ 2147483647 h 130"/>
                  <a:gd name="T24" fmla="*/ 127448711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127448711 w 41"/>
                  <a:gd name="T33" fmla="*/ 2147483647 h 130"/>
                  <a:gd name="T34" fmla="*/ 382599325 w 41"/>
                  <a:gd name="T35" fmla="*/ 2147483647 h 130"/>
                  <a:gd name="T36" fmla="*/ 510048035 w 41"/>
                  <a:gd name="T37" fmla="*/ 2147483647 h 130"/>
                  <a:gd name="T38" fmla="*/ 892901057 w 41"/>
                  <a:gd name="T39" fmla="*/ 2147483647 h 130"/>
                  <a:gd name="T40" fmla="*/ 1402949595 w 41"/>
                  <a:gd name="T41" fmla="*/ 2147483647 h 130"/>
                  <a:gd name="T42" fmla="*/ 1530398306 w 41"/>
                  <a:gd name="T43" fmla="*/ 2147483647 h 130"/>
                  <a:gd name="T44" fmla="*/ 1530398306 w 41"/>
                  <a:gd name="T45" fmla="*/ 2147483647 h 130"/>
                  <a:gd name="T46" fmla="*/ 1530398306 w 41"/>
                  <a:gd name="T47" fmla="*/ 2147483647 h 130"/>
                  <a:gd name="T48" fmla="*/ 1912997631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930767369 h 130"/>
                  <a:gd name="T66" fmla="*/ 2147483647 w 41"/>
                  <a:gd name="T67" fmla="*/ 930767369 h 130"/>
                  <a:gd name="T68" fmla="*/ 2147483647 w 41"/>
                  <a:gd name="T69" fmla="*/ 620415222 h 130"/>
                  <a:gd name="T70" fmla="*/ 2147483647 w 41"/>
                  <a:gd name="T71" fmla="*/ 155031538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155031538 h 130"/>
                  <a:gd name="T78" fmla="*/ 2147483647 w 41"/>
                  <a:gd name="T79" fmla="*/ 620415222 h 130"/>
                  <a:gd name="T80" fmla="*/ 2147483647 w 41"/>
                  <a:gd name="T81" fmla="*/ 930767369 h 130"/>
                  <a:gd name="T82" fmla="*/ 2147483647 w 41"/>
                  <a:gd name="T83" fmla="*/ 930767369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3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911103958 h 122"/>
                  <a:gd name="T2" fmla="*/ 2147483647 w 32"/>
                  <a:gd name="T3" fmla="*/ 911103958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1787747339 w 32"/>
                  <a:gd name="T9" fmla="*/ 2147483647 h 122"/>
                  <a:gd name="T10" fmla="*/ 1787747339 w 32"/>
                  <a:gd name="T11" fmla="*/ 2147483647 h 122"/>
                  <a:gd name="T12" fmla="*/ 650116930 w 32"/>
                  <a:gd name="T13" fmla="*/ 2147483647 h 122"/>
                  <a:gd name="T14" fmla="*/ 162603450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162603450 w 32"/>
                  <a:gd name="T21" fmla="*/ 2147483647 h 122"/>
                  <a:gd name="T22" fmla="*/ 487513480 w 32"/>
                  <a:gd name="T23" fmla="*/ 2147483647 h 122"/>
                  <a:gd name="T24" fmla="*/ 650116930 w 32"/>
                  <a:gd name="T25" fmla="*/ 2147483647 h 122"/>
                  <a:gd name="T26" fmla="*/ 1137630409 w 32"/>
                  <a:gd name="T27" fmla="*/ 2147483647 h 122"/>
                  <a:gd name="T28" fmla="*/ 1300233860 w 32"/>
                  <a:gd name="T29" fmla="*/ 2147483647 h 122"/>
                  <a:gd name="T30" fmla="*/ 1787747339 w 32"/>
                  <a:gd name="T31" fmla="*/ 2147483647 h 122"/>
                  <a:gd name="T32" fmla="*/ 1950350789 w 32"/>
                  <a:gd name="T33" fmla="*/ 2147483647 h 122"/>
                  <a:gd name="T34" fmla="*/ 1950350789 w 32"/>
                  <a:gd name="T35" fmla="*/ 2147483647 h 122"/>
                  <a:gd name="T36" fmla="*/ 1950350789 w 32"/>
                  <a:gd name="T37" fmla="*/ 2147483647 h 122"/>
                  <a:gd name="T38" fmla="*/ 2112656823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911103958 h 122"/>
                  <a:gd name="T52" fmla="*/ 2147483647 w 32"/>
                  <a:gd name="T53" fmla="*/ 911103958 h 122"/>
                  <a:gd name="T54" fmla="*/ 2147483647 w 32"/>
                  <a:gd name="T55" fmla="*/ 607402283 h 122"/>
                  <a:gd name="T56" fmla="*/ 2147483647 w 32"/>
                  <a:gd name="T57" fmla="*/ 151992751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151992751 h 122"/>
                  <a:gd name="T66" fmla="*/ 2147483647 w 32"/>
                  <a:gd name="T67" fmla="*/ 607402283 h 122"/>
                  <a:gd name="T68" fmla="*/ 2147483647 w 32"/>
                  <a:gd name="T69" fmla="*/ 911103958 h 122"/>
                  <a:gd name="T70" fmla="*/ 2147483647 w 32"/>
                  <a:gd name="T71" fmla="*/ 911103958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4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488587869 w 16"/>
                  <a:gd name="T1" fmla="*/ 986931574 h 122"/>
                  <a:gd name="T2" fmla="*/ 488587869 w 16"/>
                  <a:gd name="T3" fmla="*/ 2147483647 h 122"/>
                  <a:gd name="T4" fmla="*/ 488587869 w 16"/>
                  <a:gd name="T5" fmla="*/ 2147483647 h 122"/>
                  <a:gd name="T6" fmla="*/ 366256343 w 16"/>
                  <a:gd name="T7" fmla="*/ 2147483647 h 122"/>
                  <a:gd name="T8" fmla="*/ 122085448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122085448 w 16"/>
                  <a:gd name="T19" fmla="*/ 2147483647 h 122"/>
                  <a:gd name="T20" fmla="*/ 488587869 w 16"/>
                  <a:gd name="T21" fmla="*/ 2147483647 h 122"/>
                  <a:gd name="T22" fmla="*/ 732758765 w 16"/>
                  <a:gd name="T23" fmla="*/ 2147483647 h 122"/>
                  <a:gd name="T24" fmla="*/ 976929660 w 16"/>
                  <a:gd name="T25" fmla="*/ 2147483647 h 122"/>
                  <a:gd name="T26" fmla="*/ 1221100556 w 16"/>
                  <a:gd name="T27" fmla="*/ 2147483647 h 122"/>
                  <a:gd name="T28" fmla="*/ 1343186003 w 16"/>
                  <a:gd name="T29" fmla="*/ 2147483647 h 122"/>
                  <a:gd name="T30" fmla="*/ 1465517529 w 16"/>
                  <a:gd name="T31" fmla="*/ 2147483647 h 122"/>
                  <a:gd name="T32" fmla="*/ 1465517529 w 16"/>
                  <a:gd name="T33" fmla="*/ 2147483647 h 122"/>
                  <a:gd name="T34" fmla="*/ 1465517529 w 16"/>
                  <a:gd name="T35" fmla="*/ 2147483647 h 122"/>
                  <a:gd name="T36" fmla="*/ 1709688425 w 16"/>
                  <a:gd name="T37" fmla="*/ 2147483647 h 122"/>
                  <a:gd name="T38" fmla="*/ 1831773872 w 16"/>
                  <a:gd name="T39" fmla="*/ 2147483647 h 122"/>
                  <a:gd name="T40" fmla="*/ 1953859320 w 16"/>
                  <a:gd name="T41" fmla="*/ 2147483647 h 122"/>
                  <a:gd name="T42" fmla="*/ 1953859320 w 16"/>
                  <a:gd name="T43" fmla="*/ 986931574 h 122"/>
                  <a:gd name="T44" fmla="*/ 1953859320 w 16"/>
                  <a:gd name="T45" fmla="*/ 986931574 h 122"/>
                  <a:gd name="T46" fmla="*/ 1831773872 w 16"/>
                  <a:gd name="T47" fmla="*/ 564038230 h 122"/>
                  <a:gd name="T48" fmla="*/ 1709688425 w 16"/>
                  <a:gd name="T49" fmla="*/ 282019115 h 122"/>
                  <a:gd name="T50" fmla="*/ 1465517529 w 16"/>
                  <a:gd name="T51" fmla="*/ 0 h 122"/>
                  <a:gd name="T52" fmla="*/ 1221100556 w 16"/>
                  <a:gd name="T53" fmla="*/ 0 h 122"/>
                  <a:gd name="T54" fmla="*/ 976929660 w 16"/>
                  <a:gd name="T55" fmla="*/ 0 h 122"/>
                  <a:gd name="T56" fmla="*/ 732758765 w 16"/>
                  <a:gd name="T57" fmla="*/ 282019115 h 122"/>
                  <a:gd name="T58" fmla="*/ 488587869 w 16"/>
                  <a:gd name="T59" fmla="*/ 564038230 h 122"/>
                  <a:gd name="T60" fmla="*/ 488587869 w 16"/>
                  <a:gd name="T61" fmla="*/ 986931574 h 122"/>
                  <a:gd name="T62" fmla="*/ 488587869 w 16"/>
                  <a:gd name="T63" fmla="*/ 986931574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5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1630095165 w 27"/>
                  <a:gd name="T1" fmla="*/ 889055033 h 126"/>
                  <a:gd name="T2" fmla="*/ 1630095165 w 27"/>
                  <a:gd name="T3" fmla="*/ 889055033 h 126"/>
                  <a:gd name="T4" fmla="*/ 1630095165 w 27"/>
                  <a:gd name="T5" fmla="*/ 592796842 h 126"/>
                  <a:gd name="T6" fmla="*/ 1481955593 w 27"/>
                  <a:gd name="T7" fmla="*/ 148129096 h 126"/>
                  <a:gd name="T8" fmla="*/ 889117368 w 27"/>
                  <a:gd name="T9" fmla="*/ 0 h 126"/>
                  <a:gd name="T10" fmla="*/ 444698654 w 27"/>
                  <a:gd name="T11" fmla="*/ 0 h 126"/>
                  <a:gd name="T12" fmla="*/ 296279143 w 27"/>
                  <a:gd name="T13" fmla="*/ 148129096 h 126"/>
                  <a:gd name="T14" fmla="*/ 0 w 27"/>
                  <a:gd name="T15" fmla="*/ 592796842 h 126"/>
                  <a:gd name="T16" fmla="*/ 0 w 27"/>
                  <a:gd name="T17" fmla="*/ 889055033 h 126"/>
                  <a:gd name="T18" fmla="*/ 0 w 27"/>
                  <a:gd name="T19" fmla="*/ 889055033 h 126"/>
                  <a:gd name="T20" fmla="*/ 0 w 27"/>
                  <a:gd name="T21" fmla="*/ 2147483647 h 126"/>
                  <a:gd name="T22" fmla="*/ 444698654 w 27"/>
                  <a:gd name="T23" fmla="*/ 2147483647 h 126"/>
                  <a:gd name="T24" fmla="*/ 1037256940 w 27"/>
                  <a:gd name="T25" fmla="*/ 2147483647 h 126"/>
                  <a:gd name="T26" fmla="*/ 177823473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1778234737 w 27"/>
                  <a:gd name="T59" fmla="*/ 2147483647 h 126"/>
                  <a:gd name="T60" fmla="*/ 1630095165 w 27"/>
                  <a:gd name="T61" fmla="*/ 889055033 h 126"/>
                  <a:gd name="T62" fmla="*/ 1630095165 w 27"/>
                  <a:gd name="T63" fmla="*/ 889055033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6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1515157330 h 134"/>
                  <a:gd name="T36" fmla="*/ 1703115594 w 68"/>
                  <a:gd name="T37" fmla="*/ 605949378 h 134"/>
                  <a:gd name="T38" fmla="*/ 1703115594 w 68"/>
                  <a:gd name="T39" fmla="*/ 605949378 h 134"/>
                  <a:gd name="T40" fmla="*/ 1548287050 w 68"/>
                  <a:gd name="T41" fmla="*/ 302974422 h 134"/>
                  <a:gd name="T42" fmla="*/ 1238629425 w 68"/>
                  <a:gd name="T43" fmla="*/ 0 h 134"/>
                  <a:gd name="T44" fmla="*/ 1083800881 w 68"/>
                  <a:gd name="T45" fmla="*/ 0 h 134"/>
                  <a:gd name="T46" fmla="*/ 619314713 w 68"/>
                  <a:gd name="T47" fmla="*/ 0 h 134"/>
                  <a:gd name="T48" fmla="*/ 0 w 68"/>
                  <a:gd name="T49" fmla="*/ 302974422 h 134"/>
                  <a:gd name="T50" fmla="*/ 0 w 68"/>
                  <a:gd name="T51" fmla="*/ 757720475 h 134"/>
                  <a:gd name="T52" fmla="*/ 0 w 68"/>
                  <a:gd name="T53" fmla="*/ 1212182375 h 134"/>
                  <a:gd name="T54" fmla="*/ 0 w 68"/>
                  <a:gd name="T55" fmla="*/ 1212182375 h 134"/>
                  <a:gd name="T56" fmla="*/ 309657625 w 68"/>
                  <a:gd name="T57" fmla="*/ 1818131753 h 134"/>
                  <a:gd name="T58" fmla="*/ 464486169 w 68"/>
                  <a:gd name="T59" fmla="*/ 2147483647 h 134"/>
                  <a:gd name="T60" fmla="*/ 1548287050 w 68"/>
                  <a:gd name="T61" fmla="*/ 2147483647 h 134"/>
                  <a:gd name="T62" fmla="*/ 1548287050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7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1761103580 h 310"/>
                  <a:gd name="T16" fmla="*/ 2147483647 w 513"/>
                  <a:gd name="T17" fmla="*/ 587034351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733653821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1333727352 w 513"/>
                  <a:gd name="T69" fmla="*/ 2147483647 h 310"/>
                  <a:gd name="T70" fmla="*/ 740928890 w 513"/>
                  <a:gd name="T71" fmla="*/ 2147483647 h 310"/>
                  <a:gd name="T72" fmla="*/ 0 w 513"/>
                  <a:gd name="T73" fmla="*/ 2147483647 h 310"/>
                  <a:gd name="T74" fmla="*/ 296259267 w 513"/>
                  <a:gd name="T75" fmla="*/ 2147483647 h 310"/>
                  <a:gd name="T76" fmla="*/ 1926246415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8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1889393241 h 311"/>
                  <a:gd name="T60" fmla="*/ 2147483647 w 531"/>
                  <a:gd name="T61" fmla="*/ 1017259063 h 311"/>
                  <a:gd name="T62" fmla="*/ 2147483647 w 531"/>
                  <a:gd name="T63" fmla="*/ 1017259063 h 311"/>
                  <a:gd name="T64" fmla="*/ 2147483647 w 531"/>
                  <a:gd name="T65" fmla="*/ 581330250 h 311"/>
                  <a:gd name="T66" fmla="*/ 2147483647 w 531"/>
                  <a:gd name="T67" fmla="*/ 0 h 311"/>
                  <a:gd name="T68" fmla="*/ 2147483647 w 531"/>
                  <a:gd name="T69" fmla="*/ 435928813 h 311"/>
                  <a:gd name="T70" fmla="*/ 2147483647 w 531"/>
                  <a:gd name="T71" fmla="*/ 116266102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1629987046 w 531"/>
                  <a:gd name="T77" fmla="*/ 2147483647 h 311"/>
                  <a:gd name="T78" fmla="*/ 444669066 w 531"/>
                  <a:gd name="T79" fmla="*/ 2147483647 h 311"/>
                  <a:gd name="T80" fmla="*/ 0 w 531"/>
                  <a:gd name="T81" fmla="*/ 2147483647 h 311"/>
                  <a:gd name="T82" fmla="*/ 296259248 w 531"/>
                  <a:gd name="T83" fmla="*/ 2147483647 h 311"/>
                  <a:gd name="T84" fmla="*/ 1629987046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9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96263113 h 123"/>
                  <a:gd name="T2" fmla="*/ 2147483647 w 65"/>
                  <a:gd name="T3" fmla="*/ 296263113 h 123"/>
                  <a:gd name="T4" fmla="*/ 2147483647 w 65"/>
                  <a:gd name="T5" fmla="*/ 148131292 h 123"/>
                  <a:gd name="T6" fmla="*/ 2147483647 w 65"/>
                  <a:gd name="T7" fmla="*/ 0 h 123"/>
                  <a:gd name="T8" fmla="*/ 2147483647 w 65"/>
                  <a:gd name="T9" fmla="*/ 148131292 h 123"/>
                  <a:gd name="T10" fmla="*/ 1861534738 w 65"/>
                  <a:gd name="T11" fmla="*/ 740937450 h 123"/>
                  <a:gd name="T12" fmla="*/ 1861534738 w 65"/>
                  <a:gd name="T13" fmla="*/ 740937450 h 123"/>
                  <a:gd name="T14" fmla="*/ 1085798907 w 65"/>
                  <a:gd name="T15" fmla="*/ 1185331856 h 123"/>
                  <a:gd name="T16" fmla="*/ 620415222 w 65"/>
                  <a:gd name="T17" fmla="*/ 1778137484 h 123"/>
                  <a:gd name="T18" fmla="*/ 465383685 w 65"/>
                  <a:gd name="T19" fmla="*/ 2147483647 h 123"/>
                  <a:gd name="T20" fmla="*/ 310352147 w 65"/>
                  <a:gd name="T21" fmla="*/ 2147483647 h 123"/>
                  <a:gd name="T22" fmla="*/ 0 w 65"/>
                  <a:gd name="T23" fmla="*/ 2147483647 h 123"/>
                  <a:gd name="T24" fmla="*/ 310352147 w 65"/>
                  <a:gd name="T25" fmla="*/ 2147483647 h 123"/>
                  <a:gd name="T26" fmla="*/ 310352147 w 65"/>
                  <a:gd name="T27" fmla="*/ 2147483647 h 123"/>
                  <a:gd name="T28" fmla="*/ 310352147 w 65"/>
                  <a:gd name="T29" fmla="*/ 2147483647 h 123"/>
                  <a:gd name="T30" fmla="*/ 930767369 w 65"/>
                  <a:gd name="T31" fmla="*/ 2147483647 h 123"/>
                  <a:gd name="T32" fmla="*/ 930767369 w 65"/>
                  <a:gd name="T33" fmla="*/ 2147483647 h 123"/>
                  <a:gd name="T34" fmla="*/ 620415222 w 65"/>
                  <a:gd name="T35" fmla="*/ 2147483647 h 123"/>
                  <a:gd name="T36" fmla="*/ 620415222 w 65"/>
                  <a:gd name="T37" fmla="*/ 2147483647 h 123"/>
                  <a:gd name="T38" fmla="*/ 620415222 w 65"/>
                  <a:gd name="T39" fmla="*/ 2147483647 h 123"/>
                  <a:gd name="T40" fmla="*/ 620415222 w 65"/>
                  <a:gd name="T41" fmla="*/ 2147483647 h 123"/>
                  <a:gd name="T42" fmla="*/ 1240830445 w 65"/>
                  <a:gd name="T43" fmla="*/ 2147483647 h 123"/>
                  <a:gd name="T44" fmla="*/ 1240830445 w 65"/>
                  <a:gd name="T45" fmla="*/ 2147483647 h 123"/>
                  <a:gd name="T46" fmla="*/ 1706214129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1630006192 h 123"/>
                  <a:gd name="T86" fmla="*/ 2147483647 w 65"/>
                  <a:gd name="T87" fmla="*/ 1037200034 h 123"/>
                  <a:gd name="T88" fmla="*/ 2147483647 w 65"/>
                  <a:gd name="T89" fmla="*/ 296263113 h 123"/>
                  <a:gd name="T90" fmla="*/ 2147483647 w 65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0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1589930843 h 121"/>
                  <a:gd name="T14" fmla="*/ 2147483647 w 64"/>
                  <a:gd name="T15" fmla="*/ 867259909 h 121"/>
                  <a:gd name="T16" fmla="*/ 2147483647 w 64"/>
                  <a:gd name="T17" fmla="*/ 289178475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1462455998 w 64"/>
                  <a:gd name="T33" fmla="*/ 578081434 h 121"/>
                  <a:gd name="T34" fmla="*/ 974970666 w 64"/>
                  <a:gd name="T35" fmla="*/ 867259909 h 121"/>
                  <a:gd name="T36" fmla="*/ 812674191 w 64"/>
                  <a:gd name="T37" fmla="*/ 1445341868 h 121"/>
                  <a:gd name="T38" fmla="*/ 487485333 w 64"/>
                  <a:gd name="T39" fmla="*/ 2023423302 h 121"/>
                  <a:gd name="T40" fmla="*/ 324890904 w 64"/>
                  <a:gd name="T41" fmla="*/ 2147483647 h 121"/>
                  <a:gd name="T42" fmla="*/ 324890904 w 64"/>
                  <a:gd name="T43" fmla="*/ 2147483647 h 121"/>
                  <a:gd name="T44" fmla="*/ 324890904 w 64"/>
                  <a:gd name="T45" fmla="*/ 2147483647 h 121"/>
                  <a:gd name="T46" fmla="*/ 324890904 w 64"/>
                  <a:gd name="T47" fmla="*/ 2147483647 h 121"/>
                  <a:gd name="T48" fmla="*/ 324890904 w 64"/>
                  <a:gd name="T49" fmla="*/ 2147483647 h 121"/>
                  <a:gd name="T50" fmla="*/ 324890904 w 64"/>
                  <a:gd name="T51" fmla="*/ 2147483647 h 121"/>
                  <a:gd name="T52" fmla="*/ 324890904 w 64"/>
                  <a:gd name="T53" fmla="*/ 2147483647 h 121"/>
                  <a:gd name="T54" fmla="*/ 324890904 w 64"/>
                  <a:gd name="T55" fmla="*/ 2147483647 h 121"/>
                  <a:gd name="T56" fmla="*/ 487485333 w 64"/>
                  <a:gd name="T57" fmla="*/ 2147483647 h 121"/>
                  <a:gd name="T58" fmla="*/ 487485333 w 64"/>
                  <a:gd name="T59" fmla="*/ 2147483647 h 121"/>
                  <a:gd name="T60" fmla="*/ 324890904 w 64"/>
                  <a:gd name="T61" fmla="*/ 2147483647 h 121"/>
                  <a:gd name="T62" fmla="*/ 324890904 w 64"/>
                  <a:gd name="T63" fmla="*/ 2147483647 h 121"/>
                  <a:gd name="T64" fmla="*/ 0 w 64"/>
                  <a:gd name="T65" fmla="*/ 2147483647 h 121"/>
                  <a:gd name="T66" fmla="*/ 324890904 w 64"/>
                  <a:gd name="T67" fmla="*/ 2147483647 h 121"/>
                  <a:gd name="T68" fmla="*/ 324890904 w 64"/>
                  <a:gd name="T69" fmla="*/ 2147483647 h 121"/>
                  <a:gd name="T70" fmla="*/ 812674191 w 64"/>
                  <a:gd name="T71" fmla="*/ 2147483647 h 121"/>
                  <a:gd name="T72" fmla="*/ 1137565095 w 64"/>
                  <a:gd name="T73" fmla="*/ 2147483647 h 121"/>
                  <a:gd name="T74" fmla="*/ 162505042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1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1720984522 h 185"/>
                  <a:gd name="T12" fmla="*/ 2147483647 w 39"/>
                  <a:gd name="T13" fmla="*/ 1434107966 h 185"/>
                  <a:gd name="T14" fmla="*/ 2147483647 w 39"/>
                  <a:gd name="T15" fmla="*/ 57375258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1630060150 w 39"/>
                  <a:gd name="T21" fmla="*/ 0 h 185"/>
                  <a:gd name="T22" fmla="*/ 740961881 w 39"/>
                  <a:gd name="T23" fmla="*/ 573752587 h 185"/>
                  <a:gd name="T24" fmla="*/ 148136389 w 39"/>
                  <a:gd name="T25" fmla="*/ 1434107966 h 185"/>
                  <a:gd name="T26" fmla="*/ 0 w 39"/>
                  <a:gd name="T27" fmla="*/ 1720984522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148136389 w 39"/>
                  <a:gd name="T33" fmla="*/ 2147483647 h 185"/>
                  <a:gd name="T34" fmla="*/ 444689103 w 39"/>
                  <a:gd name="T35" fmla="*/ 2147483647 h 185"/>
                  <a:gd name="T36" fmla="*/ 444689103 w 39"/>
                  <a:gd name="T37" fmla="*/ 2147483647 h 185"/>
                  <a:gd name="T38" fmla="*/ 444689103 w 39"/>
                  <a:gd name="T39" fmla="*/ 2147483647 h 185"/>
                  <a:gd name="T40" fmla="*/ 592825492 w 39"/>
                  <a:gd name="T41" fmla="*/ 2147483647 h 185"/>
                  <a:gd name="T42" fmla="*/ 1185371047 w 39"/>
                  <a:gd name="T43" fmla="*/ 2147483647 h 185"/>
                  <a:gd name="T44" fmla="*/ 1926332928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2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96263113 h 123"/>
                  <a:gd name="T2" fmla="*/ 2147483647 w 64"/>
                  <a:gd name="T3" fmla="*/ 296263113 h 123"/>
                  <a:gd name="T4" fmla="*/ 2147483647 w 64"/>
                  <a:gd name="T5" fmla="*/ 148131292 h 123"/>
                  <a:gd name="T6" fmla="*/ 2147483647 w 64"/>
                  <a:gd name="T7" fmla="*/ 0 h 123"/>
                  <a:gd name="T8" fmla="*/ 2147483647 w 64"/>
                  <a:gd name="T9" fmla="*/ 148131292 h 123"/>
                  <a:gd name="T10" fmla="*/ 2147483647 w 64"/>
                  <a:gd name="T11" fmla="*/ 740937450 h 123"/>
                  <a:gd name="T12" fmla="*/ 2147483647 w 64"/>
                  <a:gd name="T13" fmla="*/ 740937450 h 123"/>
                  <a:gd name="T14" fmla="*/ 2147483647 w 64"/>
                  <a:gd name="T15" fmla="*/ 1185331856 h 123"/>
                  <a:gd name="T16" fmla="*/ 2147483647 w 64"/>
                  <a:gd name="T17" fmla="*/ 1778137484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12535760 w 64"/>
                  <a:gd name="T63" fmla="*/ 2147483647 h 123"/>
                  <a:gd name="T64" fmla="*/ 1462455998 w 64"/>
                  <a:gd name="T65" fmla="*/ 2147483647 h 123"/>
                  <a:gd name="T66" fmla="*/ 974970666 w 64"/>
                  <a:gd name="T67" fmla="*/ 2147483647 h 123"/>
                  <a:gd name="T68" fmla="*/ 487485333 w 64"/>
                  <a:gd name="T69" fmla="*/ 2147483647 h 123"/>
                  <a:gd name="T70" fmla="*/ 324890904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487485333 w 64"/>
                  <a:gd name="T83" fmla="*/ 2147483647 h 123"/>
                  <a:gd name="T84" fmla="*/ 650079762 w 64"/>
                  <a:gd name="T85" fmla="*/ 1630006192 h 123"/>
                  <a:gd name="T86" fmla="*/ 1462455998 w 64"/>
                  <a:gd name="T87" fmla="*/ 1037200034 h 123"/>
                  <a:gd name="T88" fmla="*/ 2147483647 w 64"/>
                  <a:gd name="T89" fmla="*/ 296263113 h 123"/>
                  <a:gd name="T90" fmla="*/ 2147483647 w 64"/>
                  <a:gd name="T91" fmla="*/ 296263113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3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537073782 w 62"/>
                  <a:gd name="T9" fmla="*/ 2147483647 h 121"/>
                  <a:gd name="T10" fmla="*/ 537073782 w 62"/>
                  <a:gd name="T11" fmla="*/ 2147483647 h 121"/>
                  <a:gd name="T12" fmla="*/ 671342484 w 62"/>
                  <a:gd name="T13" fmla="*/ 1589930843 h 121"/>
                  <a:gd name="T14" fmla="*/ 1208678460 w 62"/>
                  <a:gd name="T15" fmla="*/ 867259909 h 121"/>
                  <a:gd name="T16" fmla="*/ 2147483647 w 62"/>
                  <a:gd name="T17" fmla="*/ 289178475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578081434 h 121"/>
                  <a:gd name="T34" fmla="*/ 2147483647 w 62"/>
                  <a:gd name="T35" fmla="*/ 867259909 h 121"/>
                  <a:gd name="T36" fmla="*/ 2147483647 w 62"/>
                  <a:gd name="T37" fmla="*/ 1445341868 h 121"/>
                  <a:gd name="T38" fmla="*/ 2147483647 w 62"/>
                  <a:gd name="T39" fmla="*/ 2023423302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1611484052 w 62"/>
                  <a:gd name="T89" fmla="*/ 2147483647 h 121"/>
                  <a:gd name="T90" fmla="*/ 805872867 w 62"/>
                  <a:gd name="T91" fmla="*/ 2147483647 h 121"/>
                  <a:gd name="T92" fmla="*/ 805872867 w 62"/>
                  <a:gd name="T93" fmla="*/ 2147483647 h 121"/>
                  <a:gd name="T94" fmla="*/ 537073782 w 62"/>
                  <a:gd name="T95" fmla="*/ 2147483647 h 121"/>
                  <a:gd name="T96" fmla="*/ 268536891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4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148136389 w 39"/>
                  <a:gd name="T5" fmla="*/ 2147483647 h 185"/>
                  <a:gd name="T6" fmla="*/ 296272778 w 39"/>
                  <a:gd name="T7" fmla="*/ 2147483647 h 185"/>
                  <a:gd name="T8" fmla="*/ 296272778 w 39"/>
                  <a:gd name="T9" fmla="*/ 2147483647 h 185"/>
                  <a:gd name="T10" fmla="*/ 296272778 w 39"/>
                  <a:gd name="T11" fmla="*/ 1720984522 h 185"/>
                  <a:gd name="T12" fmla="*/ 592825492 w 39"/>
                  <a:gd name="T13" fmla="*/ 1434107966 h 185"/>
                  <a:gd name="T14" fmla="*/ 1185371047 w 39"/>
                  <a:gd name="T15" fmla="*/ 573752587 h 185"/>
                  <a:gd name="T16" fmla="*/ 2074749253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573752587 h 185"/>
                  <a:gd name="T24" fmla="*/ 2147483647 w 39"/>
                  <a:gd name="T25" fmla="*/ 1434107966 h 185"/>
                  <a:gd name="T26" fmla="*/ 2147483647 w 39"/>
                  <a:gd name="T27" fmla="*/ 1720984522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1481923761 w 39"/>
                  <a:gd name="T49" fmla="*/ 2147483647 h 185"/>
                  <a:gd name="T50" fmla="*/ 740961881 w 39"/>
                  <a:gd name="T51" fmla="*/ 2147483647 h 185"/>
                  <a:gd name="T52" fmla="*/ 148136389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5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630048333 h 97"/>
                  <a:gd name="T2" fmla="*/ 2147483647 w 23"/>
                  <a:gd name="T3" fmla="*/ 630048333 h 97"/>
                  <a:gd name="T4" fmla="*/ 1178423061 w 23"/>
                  <a:gd name="T5" fmla="*/ 2147483647 h 97"/>
                  <a:gd name="T6" fmla="*/ 673515235 w 23"/>
                  <a:gd name="T7" fmla="*/ 2147483647 h 97"/>
                  <a:gd name="T8" fmla="*/ 33660521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336605217 w 23"/>
                  <a:gd name="T23" fmla="*/ 2147483647 h 97"/>
                  <a:gd name="T24" fmla="*/ 505212626 w 23"/>
                  <a:gd name="T25" fmla="*/ 2147483647 h 97"/>
                  <a:gd name="T26" fmla="*/ 1010120452 w 23"/>
                  <a:gd name="T27" fmla="*/ 2147483647 h 97"/>
                  <a:gd name="T28" fmla="*/ 1515333078 w 23"/>
                  <a:gd name="T29" fmla="*/ 2147483647 h 97"/>
                  <a:gd name="T30" fmla="*/ 1683635687 w 23"/>
                  <a:gd name="T31" fmla="*/ 2147483647 h 97"/>
                  <a:gd name="T32" fmla="*/ 1851938296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1102876497 h 97"/>
                  <a:gd name="T46" fmla="*/ 2147483647 w 23"/>
                  <a:gd name="T47" fmla="*/ 1102876497 h 97"/>
                  <a:gd name="T48" fmla="*/ 2147483647 w 23"/>
                  <a:gd name="T49" fmla="*/ 630048333 h 97"/>
                  <a:gd name="T50" fmla="*/ 2147483647 w 23"/>
                  <a:gd name="T51" fmla="*/ 472536520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315024166 h 97"/>
                  <a:gd name="T60" fmla="*/ 2147483647 w 23"/>
                  <a:gd name="T61" fmla="*/ 630048333 h 97"/>
                  <a:gd name="T62" fmla="*/ 2147483647 w 23"/>
                  <a:gd name="T63" fmla="*/ 630048333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6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468102120 h 115"/>
                  <a:gd name="T2" fmla="*/ 2147483647 w 27"/>
                  <a:gd name="T3" fmla="*/ 468102120 h 115"/>
                  <a:gd name="T4" fmla="*/ 1481955593 w 27"/>
                  <a:gd name="T5" fmla="*/ 2147483647 h 115"/>
                  <a:gd name="T6" fmla="*/ 889117368 w 27"/>
                  <a:gd name="T7" fmla="*/ 2147483647 h 115"/>
                  <a:gd name="T8" fmla="*/ 296279143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96279143 w 27"/>
                  <a:gd name="T15" fmla="*/ 2147483647 h 115"/>
                  <a:gd name="T16" fmla="*/ 592838225 w 27"/>
                  <a:gd name="T17" fmla="*/ 2147483647 h 115"/>
                  <a:gd name="T18" fmla="*/ 1481955593 w 27"/>
                  <a:gd name="T19" fmla="*/ 2147483647 h 115"/>
                  <a:gd name="T20" fmla="*/ 1481955593 w 27"/>
                  <a:gd name="T21" fmla="*/ 2147483647 h 115"/>
                  <a:gd name="T22" fmla="*/ 1630095165 w 27"/>
                  <a:gd name="T23" fmla="*/ 2147483647 h 115"/>
                  <a:gd name="T24" fmla="*/ 177823473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074793819 w 27"/>
                  <a:gd name="T41" fmla="*/ 2147483647 h 115"/>
                  <a:gd name="T42" fmla="*/ 1778234737 w 27"/>
                  <a:gd name="T43" fmla="*/ 2147483647 h 115"/>
                  <a:gd name="T44" fmla="*/ 1778234737 w 27"/>
                  <a:gd name="T45" fmla="*/ 2147483647 h 115"/>
                  <a:gd name="T46" fmla="*/ 2074793819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1560533316 h 115"/>
                  <a:gd name="T54" fmla="*/ 2147483647 w 27"/>
                  <a:gd name="T55" fmla="*/ 1560533316 h 115"/>
                  <a:gd name="T56" fmla="*/ 2147483647 w 27"/>
                  <a:gd name="T57" fmla="*/ 1092431197 h 115"/>
                  <a:gd name="T58" fmla="*/ 2147483647 w 27"/>
                  <a:gd name="T59" fmla="*/ 624039432 h 115"/>
                  <a:gd name="T60" fmla="*/ 2147483647 w 27"/>
                  <a:gd name="T61" fmla="*/ 468102120 h 115"/>
                  <a:gd name="T62" fmla="*/ 2147483647 w 27"/>
                  <a:gd name="T63" fmla="*/ 155937312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155937312 h 115"/>
                  <a:gd name="T70" fmla="*/ 2147483647 w 27"/>
                  <a:gd name="T71" fmla="*/ 468102120 h 115"/>
                  <a:gd name="T72" fmla="*/ 2147483647 w 27"/>
                  <a:gd name="T73" fmla="*/ 46810212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7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1677491848 h 104"/>
                  <a:gd name="T2" fmla="*/ 2147483647 w 31"/>
                  <a:gd name="T3" fmla="*/ 1677491848 h 104"/>
                  <a:gd name="T4" fmla="*/ 2147483647 w 31"/>
                  <a:gd name="T5" fmla="*/ 1219942297 h 104"/>
                  <a:gd name="T6" fmla="*/ 2147483647 w 31"/>
                  <a:gd name="T7" fmla="*/ 1067520700 h 104"/>
                  <a:gd name="T8" fmla="*/ 2147483647 w 31"/>
                  <a:gd name="T9" fmla="*/ 457549551 h 104"/>
                  <a:gd name="T10" fmla="*/ 2147483647 w 31"/>
                  <a:gd name="T11" fmla="*/ 152421597 h 104"/>
                  <a:gd name="T12" fmla="*/ 2147483647 w 31"/>
                  <a:gd name="T13" fmla="*/ 0 h 104"/>
                  <a:gd name="T14" fmla="*/ 2147483647 w 31"/>
                  <a:gd name="T15" fmla="*/ 152421597 h 104"/>
                  <a:gd name="T16" fmla="*/ 2147483647 w 31"/>
                  <a:gd name="T17" fmla="*/ 457549551 h 104"/>
                  <a:gd name="T18" fmla="*/ 2147483647 w 31"/>
                  <a:gd name="T19" fmla="*/ 457549551 h 104"/>
                  <a:gd name="T20" fmla="*/ 2147483647 w 31"/>
                  <a:gd name="T21" fmla="*/ 1372363359 h 104"/>
                  <a:gd name="T22" fmla="*/ 1611484052 w 31"/>
                  <a:gd name="T23" fmla="*/ 2147483647 h 104"/>
                  <a:gd name="T24" fmla="*/ 671342484 w 31"/>
                  <a:gd name="T25" fmla="*/ 2147483647 h 104"/>
                  <a:gd name="T26" fmla="*/ 402805593 w 31"/>
                  <a:gd name="T27" fmla="*/ 2147483647 h 104"/>
                  <a:gd name="T28" fmla="*/ 134268702 w 31"/>
                  <a:gd name="T29" fmla="*/ 2147483647 h 104"/>
                  <a:gd name="T30" fmla="*/ 134268702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134268702 w 31"/>
                  <a:gd name="T37" fmla="*/ 2147483647 h 104"/>
                  <a:gd name="T38" fmla="*/ 402805593 w 31"/>
                  <a:gd name="T39" fmla="*/ 2147483647 h 104"/>
                  <a:gd name="T40" fmla="*/ 671342484 w 31"/>
                  <a:gd name="T41" fmla="*/ 2147483647 h 104"/>
                  <a:gd name="T42" fmla="*/ 1208678460 w 31"/>
                  <a:gd name="T43" fmla="*/ 2147483647 h 104"/>
                  <a:gd name="T44" fmla="*/ 1208678460 w 31"/>
                  <a:gd name="T45" fmla="*/ 2147483647 h 104"/>
                  <a:gd name="T46" fmla="*/ 1611484052 w 31"/>
                  <a:gd name="T47" fmla="*/ 2147483647 h 104"/>
                  <a:gd name="T48" fmla="*/ 2014289133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1880020944 w 31"/>
                  <a:gd name="T63" fmla="*/ 2147483647 h 104"/>
                  <a:gd name="T64" fmla="*/ 1611484052 w 31"/>
                  <a:gd name="T65" fmla="*/ 2147483647 h 104"/>
                  <a:gd name="T66" fmla="*/ 1477215351 w 31"/>
                  <a:gd name="T67" fmla="*/ 2147483647 h 104"/>
                  <a:gd name="T68" fmla="*/ 1611484052 w 31"/>
                  <a:gd name="T69" fmla="*/ 2147483647 h 104"/>
                  <a:gd name="T70" fmla="*/ 1880020944 w 31"/>
                  <a:gd name="T71" fmla="*/ 2147483647 h 104"/>
                  <a:gd name="T72" fmla="*/ 1880020944 w 31"/>
                  <a:gd name="T73" fmla="*/ 2147483647 h 104"/>
                  <a:gd name="T74" fmla="*/ 2014289133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1677491848 h 104"/>
                  <a:gd name="T84" fmla="*/ 2147483647 w 31"/>
                  <a:gd name="T85" fmla="*/ 1677491848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8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720795724 h 109"/>
                  <a:gd name="T2" fmla="*/ 2147483647 w 26"/>
                  <a:gd name="T3" fmla="*/ 720795724 h 109"/>
                  <a:gd name="T4" fmla="*/ 1161764974 w 26"/>
                  <a:gd name="T5" fmla="*/ 2147483647 h 109"/>
                  <a:gd name="T6" fmla="*/ 497985709 w 26"/>
                  <a:gd name="T7" fmla="*/ 2147483647 h 109"/>
                  <a:gd name="T8" fmla="*/ 166095802 w 26"/>
                  <a:gd name="T9" fmla="*/ 2147483647 h 109"/>
                  <a:gd name="T10" fmla="*/ 0 w 26"/>
                  <a:gd name="T11" fmla="*/ 2147483647 h 109"/>
                  <a:gd name="T12" fmla="*/ 166095802 w 26"/>
                  <a:gd name="T13" fmla="*/ 2147483647 h 109"/>
                  <a:gd name="T14" fmla="*/ 497985709 w 26"/>
                  <a:gd name="T15" fmla="*/ 2147483647 h 109"/>
                  <a:gd name="T16" fmla="*/ 1161764974 w 26"/>
                  <a:gd name="T17" fmla="*/ 2147483647 h 109"/>
                  <a:gd name="T18" fmla="*/ 1161764974 w 26"/>
                  <a:gd name="T19" fmla="*/ 2147483647 h 109"/>
                  <a:gd name="T20" fmla="*/ 1327559079 w 26"/>
                  <a:gd name="T21" fmla="*/ 2147483647 h 109"/>
                  <a:gd name="T22" fmla="*/ 1825544788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1991338893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1008894117 h 109"/>
                  <a:gd name="T50" fmla="*/ 2147483647 w 26"/>
                  <a:gd name="T51" fmla="*/ 1008894117 h 109"/>
                  <a:gd name="T52" fmla="*/ 2147483647 w 26"/>
                  <a:gd name="T53" fmla="*/ 720795724 h 109"/>
                  <a:gd name="T54" fmla="*/ 2147483647 w 26"/>
                  <a:gd name="T55" fmla="*/ 432422591 h 109"/>
                  <a:gd name="T56" fmla="*/ 2147483647 w 26"/>
                  <a:gd name="T57" fmla="*/ 288373133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88373133 h 109"/>
                  <a:gd name="T64" fmla="*/ 2147483647 w 26"/>
                  <a:gd name="T65" fmla="*/ 720795724 h 109"/>
                  <a:gd name="T66" fmla="*/ 2147483647 w 26"/>
                  <a:gd name="T67" fmla="*/ 720795724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9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1600694294 w 19"/>
                  <a:gd name="T1" fmla="*/ 763853925 h 98"/>
                  <a:gd name="T2" fmla="*/ 1600694294 w 19"/>
                  <a:gd name="T3" fmla="*/ 763853925 h 98"/>
                  <a:gd name="T4" fmla="*/ 800518521 w 19"/>
                  <a:gd name="T5" fmla="*/ 2138677555 h 98"/>
                  <a:gd name="T6" fmla="*/ 200129338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00129338 w 19"/>
                  <a:gd name="T15" fmla="*/ 2147483647 h 98"/>
                  <a:gd name="T16" fmla="*/ 200129338 w 19"/>
                  <a:gd name="T17" fmla="*/ 2147483647 h 98"/>
                  <a:gd name="T18" fmla="*/ 200129338 w 19"/>
                  <a:gd name="T19" fmla="*/ 2147483647 h 98"/>
                  <a:gd name="T20" fmla="*/ 600388598 w 19"/>
                  <a:gd name="T21" fmla="*/ 2147483647 h 98"/>
                  <a:gd name="T22" fmla="*/ 800518521 w 19"/>
                  <a:gd name="T23" fmla="*/ 2147483647 h 98"/>
                  <a:gd name="T24" fmla="*/ 1400564956 w 19"/>
                  <a:gd name="T25" fmla="*/ 2147483647 h 98"/>
                  <a:gd name="T26" fmla="*/ 180082421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1527708385 h 98"/>
                  <a:gd name="T46" fmla="*/ 2147483647 w 19"/>
                  <a:gd name="T47" fmla="*/ 1527708385 h 98"/>
                  <a:gd name="T48" fmla="*/ 2147483647 w 19"/>
                  <a:gd name="T49" fmla="*/ 1069338510 h 98"/>
                  <a:gd name="T50" fmla="*/ 2147483647 w 19"/>
                  <a:gd name="T51" fmla="*/ 916453755 h 98"/>
                  <a:gd name="T52" fmla="*/ 2147483647 w 19"/>
                  <a:gd name="T53" fmla="*/ 305484585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1800824217 w 19"/>
                  <a:gd name="T59" fmla="*/ 305484585 h 98"/>
                  <a:gd name="T60" fmla="*/ 1600694294 w 19"/>
                  <a:gd name="T61" fmla="*/ 763853925 h 98"/>
                  <a:gd name="T62" fmla="*/ 1600694294 w 19"/>
                  <a:gd name="T63" fmla="*/ 763853925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0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417835702 h 98"/>
                  <a:gd name="T2" fmla="*/ 2147483647 w 27"/>
                  <a:gd name="T3" fmla="*/ 417835702 h 98"/>
                  <a:gd name="T4" fmla="*/ 1333816022 w 27"/>
                  <a:gd name="T5" fmla="*/ 1671343327 h 98"/>
                  <a:gd name="T6" fmla="*/ 740977797 w 27"/>
                  <a:gd name="T7" fmla="*/ 2147483647 h 98"/>
                  <a:gd name="T8" fmla="*/ 148139572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148139572 w 27"/>
                  <a:gd name="T15" fmla="*/ 2147483647 h 98"/>
                  <a:gd name="T16" fmla="*/ 592838225 w 27"/>
                  <a:gd name="T17" fmla="*/ 2147483647 h 98"/>
                  <a:gd name="T18" fmla="*/ 1333816022 w 27"/>
                  <a:gd name="T19" fmla="*/ 2147483647 h 98"/>
                  <a:gd name="T20" fmla="*/ 1333816022 w 27"/>
                  <a:gd name="T21" fmla="*/ 2147483647 h 98"/>
                  <a:gd name="T22" fmla="*/ 1481955593 w 27"/>
                  <a:gd name="T23" fmla="*/ 2147483647 h 98"/>
                  <a:gd name="T24" fmla="*/ 1926374308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1926374308 w 27"/>
                  <a:gd name="T43" fmla="*/ 2147483647 h 98"/>
                  <a:gd name="T44" fmla="*/ 1778234737 w 27"/>
                  <a:gd name="T45" fmla="*/ 2147483647 h 98"/>
                  <a:gd name="T46" fmla="*/ 1778234737 w 27"/>
                  <a:gd name="T47" fmla="*/ 2147483647 h 98"/>
                  <a:gd name="T48" fmla="*/ 1926374308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1532154437 h 98"/>
                  <a:gd name="T56" fmla="*/ 2147483647 w 27"/>
                  <a:gd name="T57" fmla="*/ 1532154437 h 98"/>
                  <a:gd name="T58" fmla="*/ 2147483647 w 27"/>
                  <a:gd name="T59" fmla="*/ 1114318216 h 98"/>
                  <a:gd name="T60" fmla="*/ 2147483647 w 27"/>
                  <a:gd name="T61" fmla="*/ 975129327 h 98"/>
                  <a:gd name="T62" fmla="*/ 2147483647 w 27"/>
                  <a:gd name="T63" fmla="*/ 417835702 h 98"/>
                  <a:gd name="T64" fmla="*/ 2147483647 w 27"/>
                  <a:gd name="T65" fmla="*/ 139188890 h 98"/>
                  <a:gd name="T66" fmla="*/ 2147483647 w 27"/>
                  <a:gd name="T67" fmla="*/ 0 h 98"/>
                  <a:gd name="T68" fmla="*/ 2147483647 w 27"/>
                  <a:gd name="T69" fmla="*/ 139188890 h 98"/>
                  <a:gd name="T70" fmla="*/ 2147483647 w 27"/>
                  <a:gd name="T71" fmla="*/ 417835702 h 98"/>
                  <a:gd name="T72" fmla="*/ 2147483647 w 27"/>
                  <a:gd name="T73" fmla="*/ 417835702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1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075683535 w 32"/>
                  <a:gd name="T7" fmla="*/ 2147483647 h 61"/>
                  <a:gd name="T8" fmla="*/ 1709227020 w 32"/>
                  <a:gd name="T9" fmla="*/ 2147483647 h 61"/>
                  <a:gd name="T10" fmla="*/ 1587157199 w 32"/>
                  <a:gd name="T11" fmla="*/ 846057344 h 61"/>
                  <a:gd name="T12" fmla="*/ 1587157199 w 32"/>
                  <a:gd name="T13" fmla="*/ 846057344 h 61"/>
                  <a:gd name="T14" fmla="*/ 1587157199 w 32"/>
                  <a:gd name="T15" fmla="*/ 422893344 h 61"/>
                  <a:gd name="T16" fmla="*/ 1343017063 w 32"/>
                  <a:gd name="T17" fmla="*/ 140874230 h 61"/>
                  <a:gd name="T18" fmla="*/ 976806609 w 32"/>
                  <a:gd name="T19" fmla="*/ 0 h 61"/>
                  <a:gd name="T20" fmla="*/ 854736789 w 32"/>
                  <a:gd name="T21" fmla="*/ 0 h 61"/>
                  <a:gd name="T22" fmla="*/ 488280273 w 32"/>
                  <a:gd name="T23" fmla="*/ 0 h 61"/>
                  <a:gd name="T24" fmla="*/ 366210453 w 32"/>
                  <a:gd name="T25" fmla="*/ 140874230 h 61"/>
                  <a:gd name="T26" fmla="*/ 244140137 w 32"/>
                  <a:gd name="T27" fmla="*/ 422893344 h 61"/>
                  <a:gd name="T28" fmla="*/ 0 w 32"/>
                  <a:gd name="T29" fmla="*/ 846057344 h 61"/>
                  <a:gd name="T30" fmla="*/ 0 w 32"/>
                  <a:gd name="T31" fmla="*/ 846057344 h 61"/>
                  <a:gd name="T32" fmla="*/ 244140137 w 32"/>
                  <a:gd name="T33" fmla="*/ 2147483647 h 61"/>
                  <a:gd name="T34" fmla="*/ 732666473 w 32"/>
                  <a:gd name="T35" fmla="*/ 2147483647 h 61"/>
                  <a:gd name="T36" fmla="*/ 1343017063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2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889055033 h 102"/>
                  <a:gd name="T2" fmla="*/ 2147483647 w 31"/>
                  <a:gd name="T3" fmla="*/ 889055033 h 102"/>
                  <a:gd name="T4" fmla="*/ 2147483647 w 31"/>
                  <a:gd name="T5" fmla="*/ 444667746 h 102"/>
                  <a:gd name="T6" fmla="*/ 2147483647 w 31"/>
                  <a:gd name="T7" fmla="*/ 296258192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96258192 h 102"/>
                  <a:gd name="T16" fmla="*/ 2147483647 w 31"/>
                  <a:gd name="T17" fmla="*/ 444667746 h 102"/>
                  <a:gd name="T18" fmla="*/ 2147483647 w 31"/>
                  <a:gd name="T19" fmla="*/ 889055033 h 102"/>
                  <a:gd name="T20" fmla="*/ 2147483647 w 31"/>
                  <a:gd name="T21" fmla="*/ 889055033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014289133 w 31"/>
                  <a:gd name="T27" fmla="*/ 2147483647 h 102"/>
                  <a:gd name="T28" fmla="*/ 2014289133 w 31"/>
                  <a:gd name="T29" fmla="*/ 2147483647 h 102"/>
                  <a:gd name="T30" fmla="*/ 1611484052 w 31"/>
                  <a:gd name="T31" fmla="*/ 2147483647 h 102"/>
                  <a:gd name="T32" fmla="*/ 1074409758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68536891 w 31"/>
                  <a:gd name="T41" fmla="*/ 2147483647 h 102"/>
                  <a:gd name="T42" fmla="*/ 402805593 w 31"/>
                  <a:gd name="T43" fmla="*/ 2147483647 h 102"/>
                  <a:gd name="T44" fmla="*/ 537073782 w 31"/>
                  <a:gd name="T45" fmla="*/ 2147483647 h 102"/>
                  <a:gd name="T46" fmla="*/ 1342947161 w 31"/>
                  <a:gd name="T47" fmla="*/ 2147483647 h 102"/>
                  <a:gd name="T48" fmla="*/ 1477215351 w 31"/>
                  <a:gd name="T49" fmla="*/ 2147483647 h 102"/>
                  <a:gd name="T50" fmla="*/ 1611484052 w 31"/>
                  <a:gd name="T51" fmla="*/ 2147483647 h 102"/>
                  <a:gd name="T52" fmla="*/ 1611484052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889055033 h 102"/>
                  <a:gd name="T68" fmla="*/ 2147483647 w 31"/>
                  <a:gd name="T69" fmla="*/ 889055033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3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740925938 h 84"/>
                  <a:gd name="T2" fmla="*/ 2147483647 w 25"/>
                  <a:gd name="T3" fmla="*/ 740925938 h 84"/>
                  <a:gd name="T4" fmla="*/ 2147483647 w 25"/>
                  <a:gd name="T5" fmla="*/ 444667746 h 84"/>
                  <a:gd name="T6" fmla="*/ 2147483647 w 25"/>
                  <a:gd name="T7" fmla="*/ 148129096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148129096 h 84"/>
                  <a:gd name="T16" fmla="*/ 2147483647 w 25"/>
                  <a:gd name="T17" fmla="*/ 444667746 h 84"/>
                  <a:gd name="T18" fmla="*/ 2147483647 w 25"/>
                  <a:gd name="T19" fmla="*/ 740925938 h 84"/>
                  <a:gd name="T20" fmla="*/ 2147483647 w 25"/>
                  <a:gd name="T21" fmla="*/ 740925938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1866719770 w 25"/>
                  <a:gd name="T29" fmla="*/ 2147483647 h 84"/>
                  <a:gd name="T30" fmla="*/ 1120031748 w 25"/>
                  <a:gd name="T31" fmla="*/ 2147483647 h 84"/>
                  <a:gd name="T32" fmla="*/ 186835032 w 25"/>
                  <a:gd name="T33" fmla="*/ 2147483647 h 84"/>
                  <a:gd name="T34" fmla="*/ 186835032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373343725 w 25"/>
                  <a:gd name="T41" fmla="*/ 2147483647 h 84"/>
                  <a:gd name="T42" fmla="*/ 746688022 w 25"/>
                  <a:gd name="T43" fmla="*/ 2147483647 h 84"/>
                  <a:gd name="T44" fmla="*/ 1120031748 w 25"/>
                  <a:gd name="T45" fmla="*/ 2147483647 h 84"/>
                  <a:gd name="T46" fmla="*/ 1493375473 w 25"/>
                  <a:gd name="T47" fmla="*/ 2147483647 h 84"/>
                  <a:gd name="T48" fmla="*/ 1866719770 w 25"/>
                  <a:gd name="T49" fmla="*/ 2147483647 h 84"/>
                  <a:gd name="T50" fmla="*/ 1866719770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740925938 h 84"/>
                  <a:gd name="T64" fmla="*/ 2147483647 w 25"/>
                  <a:gd name="T65" fmla="*/ 740925938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4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1400564956 w 19"/>
                  <a:gd name="T1" fmla="*/ 690301781 h 86"/>
                  <a:gd name="T2" fmla="*/ 1400564956 w 19"/>
                  <a:gd name="T3" fmla="*/ 690301781 h 86"/>
                  <a:gd name="T4" fmla="*/ 1000305696 w 19"/>
                  <a:gd name="T5" fmla="*/ 2147483647 h 86"/>
                  <a:gd name="T6" fmla="*/ 800518521 w 19"/>
                  <a:gd name="T7" fmla="*/ 2147483647 h 86"/>
                  <a:gd name="T8" fmla="*/ 200129338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00129338 w 19"/>
                  <a:gd name="T15" fmla="*/ 2147483647 h 86"/>
                  <a:gd name="T16" fmla="*/ 600388598 w 19"/>
                  <a:gd name="T17" fmla="*/ 2147483647 h 86"/>
                  <a:gd name="T18" fmla="*/ 800518521 w 19"/>
                  <a:gd name="T19" fmla="*/ 2147483647 h 86"/>
                  <a:gd name="T20" fmla="*/ 1400564956 w 19"/>
                  <a:gd name="T21" fmla="*/ 2147483647 h 86"/>
                  <a:gd name="T22" fmla="*/ 180082421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690301781 h 86"/>
                  <a:gd name="T40" fmla="*/ 2147483647 w 19"/>
                  <a:gd name="T41" fmla="*/ 690301781 h 86"/>
                  <a:gd name="T42" fmla="*/ 2147483647 w 19"/>
                  <a:gd name="T43" fmla="*/ 552188395 h 86"/>
                  <a:gd name="T44" fmla="*/ 2147483647 w 19"/>
                  <a:gd name="T45" fmla="*/ 138113903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1600694294 w 19"/>
                  <a:gd name="T53" fmla="*/ 138113903 h 86"/>
                  <a:gd name="T54" fmla="*/ 1400564956 w 19"/>
                  <a:gd name="T55" fmla="*/ 552188395 h 86"/>
                  <a:gd name="T56" fmla="*/ 1400564956 w 19"/>
                  <a:gd name="T57" fmla="*/ 690301781 h 86"/>
                  <a:gd name="T58" fmla="*/ 1400564956 w 19"/>
                  <a:gd name="T59" fmla="*/ 690301781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5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422893344 h 61"/>
                  <a:gd name="T2" fmla="*/ 2147483647 w 31"/>
                  <a:gd name="T3" fmla="*/ 422893344 h 61"/>
                  <a:gd name="T4" fmla="*/ 1880020944 w 31"/>
                  <a:gd name="T5" fmla="*/ 2115008033 h 61"/>
                  <a:gd name="T6" fmla="*/ 940141569 w 31"/>
                  <a:gd name="T7" fmla="*/ 2147483647 h 61"/>
                  <a:gd name="T8" fmla="*/ 402805593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134268702 w 31"/>
                  <a:gd name="T15" fmla="*/ 2147483647 h 61"/>
                  <a:gd name="T16" fmla="*/ 402805593 w 31"/>
                  <a:gd name="T17" fmla="*/ 2147483647 h 61"/>
                  <a:gd name="T18" fmla="*/ 537073782 w 31"/>
                  <a:gd name="T19" fmla="*/ 2147483647 h 61"/>
                  <a:gd name="T20" fmla="*/ 940141569 w 31"/>
                  <a:gd name="T21" fmla="*/ 2147483647 h 61"/>
                  <a:gd name="T22" fmla="*/ 1477215351 w 31"/>
                  <a:gd name="T23" fmla="*/ 2147483647 h 61"/>
                  <a:gd name="T24" fmla="*/ 1611484052 w 31"/>
                  <a:gd name="T25" fmla="*/ 2147483647 h 61"/>
                  <a:gd name="T26" fmla="*/ 1611484052 w 31"/>
                  <a:gd name="T27" fmla="*/ 2147483647 h 61"/>
                  <a:gd name="T28" fmla="*/ 1611484052 w 31"/>
                  <a:gd name="T29" fmla="*/ 2147483647 h 61"/>
                  <a:gd name="T30" fmla="*/ 2014289133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1268950689 h 61"/>
                  <a:gd name="T36" fmla="*/ 2147483647 w 31"/>
                  <a:gd name="T37" fmla="*/ 1268950689 h 61"/>
                  <a:gd name="T38" fmla="*/ 2147483647 w 31"/>
                  <a:gd name="T39" fmla="*/ 986931574 h 61"/>
                  <a:gd name="T40" fmla="*/ 2147483647 w 31"/>
                  <a:gd name="T41" fmla="*/ 564038230 h 61"/>
                  <a:gd name="T42" fmla="*/ 2147483647 w 31"/>
                  <a:gd name="T43" fmla="*/ 140874230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140874230 h 61"/>
                  <a:gd name="T50" fmla="*/ 2147483647 w 31"/>
                  <a:gd name="T51" fmla="*/ 422893344 h 61"/>
                  <a:gd name="T52" fmla="*/ 2147483647 w 31"/>
                  <a:gd name="T53" fmla="*/ 422893344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6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1926239692 w 24"/>
                  <a:gd name="T1" fmla="*/ 668287872 h 49"/>
                  <a:gd name="T2" fmla="*/ 1926239692 w 24"/>
                  <a:gd name="T3" fmla="*/ 668287872 h 49"/>
                  <a:gd name="T4" fmla="*/ 1333722779 w 24"/>
                  <a:gd name="T5" fmla="*/ 2004864165 h 49"/>
                  <a:gd name="T6" fmla="*/ 889055033 w 24"/>
                  <a:gd name="T7" fmla="*/ 2147483647 h 49"/>
                  <a:gd name="T8" fmla="*/ 592796842 w 24"/>
                  <a:gd name="T9" fmla="*/ 2147483647 h 49"/>
                  <a:gd name="T10" fmla="*/ 148129096 w 24"/>
                  <a:gd name="T11" fmla="*/ 2147483647 h 49"/>
                  <a:gd name="T12" fmla="*/ 148129096 w 24"/>
                  <a:gd name="T13" fmla="*/ 2147483647 h 49"/>
                  <a:gd name="T14" fmla="*/ 0 w 24"/>
                  <a:gd name="T15" fmla="*/ 2147483647 h 49"/>
                  <a:gd name="T16" fmla="*/ 148129096 w 24"/>
                  <a:gd name="T17" fmla="*/ 2147483647 h 49"/>
                  <a:gd name="T18" fmla="*/ 592796842 w 24"/>
                  <a:gd name="T19" fmla="*/ 2147483647 h 49"/>
                  <a:gd name="T20" fmla="*/ 740925938 w 24"/>
                  <a:gd name="T21" fmla="*/ 2147483647 h 49"/>
                  <a:gd name="T22" fmla="*/ 1185313754 w 24"/>
                  <a:gd name="T23" fmla="*/ 2147483647 h 49"/>
                  <a:gd name="T24" fmla="*/ 1333722779 w 24"/>
                  <a:gd name="T25" fmla="*/ 2147483647 h 49"/>
                  <a:gd name="T26" fmla="*/ 1778110067 w 24"/>
                  <a:gd name="T27" fmla="*/ 2147483647 h 49"/>
                  <a:gd name="T28" fmla="*/ 177811006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1670872244 h 49"/>
                  <a:gd name="T38" fmla="*/ 2147483647 w 24"/>
                  <a:gd name="T39" fmla="*/ 1670872244 h 49"/>
                  <a:gd name="T40" fmla="*/ 2147483647 w 24"/>
                  <a:gd name="T41" fmla="*/ 1169428594 h 49"/>
                  <a:gd name="T42" fmla="*/ 2147483647 w 24"/>
                  <a:gd name="T43" fmla="*/ 1002583821 h 49"/>
                  <a:gd name="T44" fmla="*/ 2147483647 w 24"/>
                  <a:gd name="T45" fmla="*/ 167147700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167147700 h 49"/>
                  <a:gd name="T52" fmla="*/ 1926239692 w 24"/>
                  <a:gd name="T53" fmla="*/ 668287872 h 49"/>
                  <a:gd name="T54" fmla="*/ 1926239692 w 24"/>
                  <a:gd name="T55" fmla="*/ 66828787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7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1124971583 h 73"/>
                  <a:gd name="T2" fmla="*/ 2147483647 w 36"/>
                  <a:gd name="T3" fmla="*/ 1124971583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1481851875 w 36"/>
                  <a:gd name="T9" fmla="*/ 2147483647 h 73"/>
                  <a:gd name="T10" fmla="*/ 148129096 w 36"/>
                  <a:gd name="T11" fmla="*/ 2147483647 h 73"/>
                  <a:gd name="T12" fmla="*/ 148129096 w 36"/>
                  <a:gd name="T13" fmla="*/ 2147483647 h 73"/>
                  <a:gd name="T14" fmla="*/ 148129096 w 36"/>
                  <a:gd name="T15" fmla="*/ 2147483647 h 73"/>
                  <a:gd name="T16" fmla="*/ 0 w 36"/>
                  <a:gd name="T17" fmla="*/ 2147483647 h 73"/>
                  <a:gd name="T18" fmla="*/ 296258192 w 36"/>
                  <a:gd name="T19" fmla="*/ 2147483647 h 73"/>
                  <a:gd name="T20" fmla="*/ 592796842 w 36"/>
                  <a:gd name="T21" fmla="*/ 2147483647 h 73"/>
                  <a:gd name="T22" fmla="*/ 889055033 w 36"/>
                  <a:gd name="T23" fmla="*/ 2147483647 h 73"/>
                  <a:gd name="T24" fmla="*/ 1185313754 w 36"/>
                  <a:gd name="T25" fmla="*/ 2147483647 h 73"/>
                  <a:gd name="T26" fmla="*/ 1481851875 w 36"/>
                  <a:gd name="T27" fmla="*/ 2147483647 h 73"/>
                  <a:gd name="T28" fmla="*/ 1481851875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1124971583 h 73"/>
                  <a:gd name="T40" fmla="*/ 2147483647 w 36"/>
                  <a:gd name="T41" fmla="*/ 1124971583 h 73"/>
                  <a:gd name="T42" fmla="*/ 2147483647 w 36"/>
                  <a:gd name="T43" fmla="*/ 642883078 h 73"/>
                  <a:gd name="T44" fmla="*/ 2147483647 w 36"/>
                  <a:gd name="T45" fmla="*/ 321293932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321293932 h 73"/>
                  <a:gd name="T52" fmla="*/ 2147483647 w 36"/>
                  <a:gd name="T53" fmla="*/ 642883078 h 73"/>
                  <a:gd name="T54" fmla="*/ 2147483647 w 36"/>
                  <a:gd name="T55" fmla="*/ 1124971583 h 73"/>
                  <a:gd name="T56" fmla="*/ 2147483647 w 36"/>
                  <a:gd name="T57" fmla="*/ 1124971583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8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578081434 h 121"/>
                  <a:gd name="T10" fmla="*/ 2147483647 w 85"/>
                  <a:gd name="T11" fmla="*/ 578081434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1286937841 w 85"/>
                  <a:gd name="T21" fmla="*/ 2147483647 h 121"/>
                  <a:gd name="T22" fmla="*/ 143023366 w 85"/>
                  <a:gd name="T23" fmla="*/ 2147483647 h 121"/>
                  <a:gd name="T24" fmla="*/ 143023366 w 85"/>
                  <a:gd name="T25" fmla="*/ 2147483647 h 121"/>
                  <a:gd name="T26" fmla="*/ 0 w 85"/>
                  <a:gd name="T27" fmla="*/ 2147483647 h 121"/>
                  <a:gd name="T28" fmla="*/ 143023366 w 85"/>
                  <a:gd name="T29" fmla="*/ 2147483647 h 121"/>
                  <a:gd name="T30" fmla="*/ 572093986 w 85"/>
                  <a:gd name="T31" fmla="*/ 2147483647 h 121"/>
                  <a:gd name="T32" fmla="*/ 715117352 w 85"/>
                  <a:gd name="T33" fmla="*/ 2147483647 h 121"/>
                  <a:gd name="T34" fmla="*/ 1144187973 w 85"/>
                  <a:gd name="T35" fmla="*/ 2147483647 h 121"/>
                  <a:gd name="T36" fmla="*/ 1429961206 w 85"/>
                  <a:gd name="T37" fmla="*/ 2147483647 h 121"/>
                  <a:gd name="T38" fmla="*/ 1716008461 w 85"/>
                  <a:gd name="T39" fmla="*/ 2147483647 h 121"/>
                  <a:gd name="T40" fmla="*/ 1716008461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1589930843 h 121"/>
                  <a:gd name="T54" fmla="*/ 2147483647 w 85"/>
                  <a:gd name="T55" fmla="*/ 1589930843 h 121"/>
                  <a:gd name="T56" fmla="*/ 2147483647 w 85"/>
                  <a:gd name="T57" fmla="*/ 1589930843 h 121"/>
                  <a:gd name="T58" fmla="*/ 2147483647 w 85"/>
                  <a:gd name="T59" fmla="*/ 1589930843 h 121"/>
                  <a:gd name="T60" fmla="*/ 2147483647 w 85"/>
                  <a:gd name="T61" fmla="*/ 1445341868 h 121"/>
                  <a:gd name="T62" fmla="*/ 2147483647 w 85"/>
                  <a:gd name="T63" fmla="*/ 1156163393 h 121"/>
                  <a:gd name="T64" fmla="*/ 2147483647 w 85"/>
                  <a:gd name="T65" fmla="*/ 722670934 h 121"/>
                  <a:gd name="T66" fmla="*/ 2147483647 w 85"/>
                  <a:gd name="T67" fmla="*/ 433492459 h 121"/>
                  <a:gd name="T68" fmla="*/ 2147483647 w 85"/>
                  <a:gd name="T69" fmla="*/ 144589500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9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444673034 h 159"/>
                  <a:gd name="T2" fmla="*/ 2147483647 w 127"/>
                  <a:gd name="T3" fmla="*/ 444673034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1736437500 w 127"/>
                  <a:gd name="T21" fmla="*/ 2147483647 h 159"/>
                  <a:gd name="T22" fmla="*/ 1157625000 w 127"/>
                  <a:gd name="T23" fmla="*/ 2147483647 h 159"/>
                  <a:gd name="T24" fmla="*/ 434109375 w 127"/>
                  <a:gd name="T25" fmla="*/ 2147483647 h 159"/>
                  <a:gd name="T26" fmla="*/ 434109375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144703125 w 127"/>
                  <a:gd name="T35" fmla="*/ 2147483647 h 159"/>
                  <a:gd name="T36" fmla="*/ 578812500 w 127"/>
                  <a:gd name="T37" fmla="*/ 2147483647 h 159"/>
                  <a:gd name="T38" fmla="*/ 723515625 w 127"/>
                  <a:gd name="T39" fmla="*/ 2147483647 h 159"/>
                  <a:gd name="T40" fmla="*/ 1157625000 w 127"/>
                  <a:gd name="T41" fmla="*/ 2147483647 h 159"/>
                  <a:gd name="T42" fmla="*/ 1157625000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1630000182 h 159"/>
                  <a:gd name="T66" fmla="*/ 2147483647 w 127"/>
                  <a:gd name="T67" fmla="*/ 1630000182 h 159"/>
                  <a:gd name="T68" fmla="*/ 2147483647 w 127"/>
                  <a:gd name="T69" fmla="*/ 1333738643 h 159"/>
                  <a:gd name="T70" fmla="*/ 2147483647 w 127"/>
                  <a:gd name="T71" fmla="*/ 1037196643 h 159"/>
                  <a:gd name="T72" fmla="*/ 2147483647 w 127"/>
                  <a:gd name="T73" fmla="*/ 592803539 h 159"/>
                  <a:gd name="T74" fmla="*/ 2147483647 w 127"/>
                  <a:gd name="T75" fmla="*/ 444673034 h 159"/>
                  <a:gd name="T76" fmla="*/ 2147483647 w 127"/>
                  <a:gd name="T77" fmla="*/ 148131034 h 159"/>
                  <a:gd name="T78" fmla="*/ 2147483647 w 127"/>
                  <a:gd name="T79" fmla="*/ 0 h 159"/>
                  <a:gd name="T80" fmla="*/ 2147483647 w 127"/>
                  <a:gd name="T81" fmla="*/ 148131034 h 159"/>
                  <a:gd name="T82" fmla="*/ 2147483647 w 127"/>
                  <a:gd name="T83" fmla="*/ 444673034 h 159"/>
                  <a:gd name="T84" fmla="*/ 2147483647 w 127"/>
                  <a:gd name="T85" fmla="*/ 444673034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0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435876402 h 154"/>
                  <a:gd name="T2" fmla="*/ 2147483647 w 128"/>
                  <a:gd name="T3" fmla="*/ 435876402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1978847325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424096755 w 128"/>
                  <a:gd name="T21" fmla="*/ 2147483647 h 154"/>
                  <a:gd name="T22" fmla="*/ 989288229 w 128"/>
                  <a:gd name="T23" fmla="*/ 2147483647 h 154"/>
                  <a:gd name="T24" fmla="*/ 1272019399 w 128"/>
                  <a:gd name="T25" fmla="*/ 2147483647 h 154"/>
                  <a:gd name="T26" fmla="*/ 1554750570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1598397833 h 154"/>
                  <a:gd name="T46" fmla="*/ 2147483647 w 128"/>
                  <a:gd name="T47" fmla="*/ 1598397833 h 154"/>
                  <a:gd name="T48" fmla="*/ 2147483647 w 128"/>
                  <a:gd name="T49" fmla="*/ 1162521430 h 154"/>
                  <a:gd name="T50" fmla="*/ 2147483647 w 128"/>
                  <a:gd name="T51" fmla="*/ 1017137118 h 154"/>
                  <a:gd name="T52" fmla="*/ 2147483647 w 128"/>
                  <a:gd name="T53" fmla="*/ 581260715 h 154"/>
                  <a:gd name="T54" fmla="*/ 2147483647 w 128"/>
                  <a:gd name="T55" fmla="*/ 435876402 h 154"/>
                  <a:gd name="T56" fmla="*/ 2147483647 w 128"/>
                  <a:gd name="T57" fmla="*/ 290492090 h 154"/>
                  <a:gd name="T58" fmla="*/ 2147483647 w 128"/>
                  <a:gd name="T59" fmla="*/ 0 h 154"/>
                  <a:gd name="T60" fmla="*/ 2147483647 w 128"/>
                  <a:gd name="T61" fmla="*/ 290492090 h 154"/>
                  <a:gd name="T62" fmla="*/ 2147483647 w 128"/>
                  <a:gd name="T63" fmla="*/ 435876402 h 154"/>
                  <a:gd name="T64" fmla="*/ 2147483647 w 128"/>
                  <a:gd name="T65" fmla="*/ 435876402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1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156850573 h 103"/>
                  <a:gd name="T2" fmla="*/ 2147483647 w 92"/>
                  <a:gd name="T3" fmla="*/ 156850573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1989842602 w 92"/>
                  <a:gd name="T15" fmla="*/ 2147483647 h 103"/>
                  <a:gd name="T16" fmla="*/ 306173865 w 92"/>
                  <a:gd name="T17" fmla="*/ 2147483647 h 103"/>
                  <a:gd name="T18" fmla="*/ 306173865 w 92"/>
                  <a:gd name="T19" fmla="*/ 2147483647 h 103"/>
                  <a:gd name="T20" fmla="*/ 153086665 w 92"/>
                  <a:gd name="T21" fmla="*/ 2147483647 h 103"/>
                  <a:gd name="T22" fmla="*/ 0 w 92"/>
                  <a:gd name="T23" fmla="*/ 2147483647 h 103"/>
                  <a:gd name="T24" fmla="*/ 306173865 w 92"/>
                  <a:gd name="T25" fmla="*/ 2147483647 h 103"/>
                  <a:gd name="T26" fmla="*/ 612347195 w 92"/>
                  <a:gd name="T27" fmla="*/ 2147483647 h 103"/>
                  <a:gd name="T28" fmla="*/ 918521061 w 92"/>
                  <a:gd name="T29" fmla="*/ 2147483647 h 103"/>
                  <a:gd name="T30" fmla="*/ 1224408207 w 92"/>
                  <a:gd name="T31" fmla="*/ 2147483647 h 103"/>
                  <a:gd name="T32" fmla="*/ 1530582072 w 92"/>
                  <a:gd name="T33" fmla="*/ 2147483647 h 103"/>
                  <a:gd name="T34" fmla="*/ 1530582072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1726809571 h 103"/>
                  <a:gd name="T50" fmla="*/ 2147483647 w 92"/>
                  <a:gd name="T51" fmla="*/ 1726809571 h 103"/>
                  <a:gd name="T52" fmla="*/ 2147483647 w 92"/>
                  <a:gd name="T53" fmla="*/ 1255967630 h 103"/>
                  <a:gd name="T54" fmla="*/ 2147483647 w 92"/>
                  <a:gd name="T55" fmla="*/ 784833848 h 103"/>
                  <a:gd name="T56" fmla="*/ 2147483647 w 92"/>
                  <a:gd name="T57" fmla="*/ 627983815 h 103"/>
                  <a:gd name="T58" fmla="*/ 2147483647 w 92"/>
                  <a:gd name="T59" fmla="*/ 156850573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156850573 h 103"/>
                  <a:gd name="T68" fmla="*/ 2147483647 w 92"/>
                  <a:gd name="T69" fmla="*/ 156850573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2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642883078 h 73"/>
                  <a:gd name="T2" fmla="*/ 2147483647 w 49"/>
                  <a:gd name="T3" fmla="*/ 642883078 h 73"/>
                  <a:gd name="T4" fmla="*/ 2147483647 w 49"/>
                  <a:gd name="T5" fmla="*/ 1928353476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1503723993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501140172 w 49"/>
                  <a:gd name="T21" fmla="*/ 2147483647 h 73"/>
                  <a:gd name="T22" fmla="*/ 835436122 w 49"/>
                  <a:gd name="T23" fmla="*/ 2147483647 h 73"/>
                  <a:gd name="T24" fmla="*/ 1169428594 w 49"/>
                  <a:gd name="T25" fmla="*/ 2147483647 h 73"/>
                  <a:gd name="T26" fmla="*/ 1503723993 w 49"/>
                  <a:gd name="T27" fmla="*/ 2147483647 h 73"/>
                  <a:gd name="T28" fmla="*/ 1838019943 w 49"/>
                  <a:gd name="T29" fmla="*/ 2147483647 h 73"/>
                  <a:gd name="T30" fmla="*/ 1838019943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1285470398 h 73"/>
                  <a:gd name="T42" fmla="*/ 2147483647 w 49"/>
                  <a:gd name="T43" fmla="*/ 1285470398 h 73"/>
                  <a:gd name="T44" fmla="*/ 2147483647 w 49"/>
                  <a:gd name="T45" fmla="*/ 964177010 h 73"/>
                  <a:gd name="T46" fmla="*/ 2147483647 w 49"/>
                  <a:gd name="T47" fmla="*/ 482088505 h 73"/>
                  <a:gd name="T48" fmla="*/ 2147483647 w 49"/>
                  <a:gd name="T49" fmla="*/ 160794573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160794573 h 73"/>
                  <a:gd name="T56" fmla="*/ 2147483647 w 49"/>
                  <a:gd name="T57" fmla="*/ 642883078 h 73"/>
                  <a:gd name="T58" fmla="*/ 2147483647 w 49"/>
                  <a:gd name="T59" fmla="*/ 642883078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3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841363859 h 110"/>
                  <a:gd name="T2" fmla="*/ 2147483647 w 72"/>
                  <a:gd name="T3" fmla="*/ 841363859 h 110"/>
                  <a:gd name="T4" fmla="*/ 2147483647 w 72"/>
                  <a:gd name="T5" fmla="*/ 1963452674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1333722779 w 72"/>
                  <a:gd name="T19" fmla="*/ 2147483647 h 110"/>
                  <a:gd name="T20" fmla="*/ 148129096 w 72"/>
                  <a:gd name="T21" fmla="*/ 2147483647 h 110"/>
                  <a:gd name="T22" fmla="*/ 148129096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148129096 w 72"/>
                  <a:gd name="T29" fmla="*/ 2147483647 h 110"/>
                  <a:gd name="T30" fmla="*/ 296258192 w 72"/>
                  <a:gd name="T31" fmla="*/ 2147483647 h 110"/>
                  <a:gd name="T32" fmla="*/ 740925938 w 72"/>
                  <a:gd name="T33" fmla="*/ 2147483647 h 110"/>
                  <a:gd name="T34" fmla="*/ 1185313754 w 72"/>
                  <a:gd name="T35" fmla="*/ 2147483647 h 110"/>
                  <a:gd name="T36" fmla="*/ 1333722779 w 72"/>
                  <a:gd name="T37" fmla="*/ 2147483647 h 110"/>
                  <a:gd name="T38" fmla="*/ 1333722779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1963452674 h 110"/>
                  <a:gd name="T56" fmla="*/ 2147483647 w 72"/>
                  <a:gd name="T57" fmla="*/ 841363859 h 110"/>
                  <a:gd name="T58" fmla="*/ 2147483647 w 72"/>
                  <a:gd name="T59" fmla="*/ 841363859 h 110"/>
                  <a:gd name="T60" fmla="*/ 2147483647 w 72"/>
                  <a:gd name="T61" fmla="*/ 701271544 h 110"/>
                  <a:gd name="T62" fmla="*/ 2147483647 w 72"/>
                  <a:gd name="T63" fmla="*/ 280454793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80454793 h 110"/>
                  <a:gd name="T70" fmla="*/ 2147483647 w 72"/>
                  <a:gd name="T71" fmla="*/ 701271544 h 110"/>
                  <a:gd name="T72" fmla="*/ 2147483647 w 72"/>
                  <a:gd name="T73" fmla="*/ 841363859 h 110"/>
                  <a:gd name="T74" fmla="*/ 2147483647 w 72"/>
                  <a:gd name="T75" fmla="*/ 841363859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4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863363139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074368788 w 84"/>
                  <a:gd name="T21" fmla="*/ 2147483647 h 103"/>
                  <a:gd name="T22" fmla="*/ 1333722779 w 84"/>
                  <a:gd name="T23" fmla="*/ 2147483647 h 103"/>
                  <a:gd name="T24" fmla="*/ 296258192 w 84"/>
                  <a:gd name="T25" fmla="*/ 2147483647 h 103"/>
                  <a:gd name="T26" fmla="*/ 296258192 w 84"/>
                  <a:gd name="T27" fmla="*/ 2147483647 h 103"/>
                  <a:gd name="T28" fmla="*/ 148129096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96258192 w 84"/>
                  <a:gd name="T35" fmla="*/ 2147483647 h 103"/>
                  <a:gd name="T36" fmla="*/ 740925938 w 84"/>
                  <a:gd name="T37" fmla="*/ 2147483647 h 103"/>
                  <a:gd name="T38" fmla="*/ 1778110067 w 84"/>
                  <a:gd name="T39" fmla="*/ 2147483647 h 103"/>
                  <a:gd name="T40" fmla="*/ 1778110067 w 84"/>
                  <a:gd name="T41" fmla="*/ 2147483647 h 103"/>
                  <a:gd name="T42" fmla="*/ 2074368788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1726725754 h 103"/>
                  <a:gd name="T74" fmla="*/ 2147483647 w 84"/>
                  <a:gd name="T75" fmla="*/ 1726725754 h 103"/>
                  <a:gd name="T76" fmla="*/ 2147483647 w 84"/>
                  <a:gd name="T77" fmla="*/ 1582832072 h 103"/>
                  <a:gd name="T78" fmla="*/ 2147483647 w 84"/>
                  <a:gd name="T79" fmla="*/ 1151150502 h 103"/>
                  <a:gd name="T80" fmla="*/ 2147483647 w 84"/>
                  <a:gd name="T81" fmla="*/ 575575251 h 103"/>
                  <a:gd name="T82" fmla="*/ 2147483647 w 84"/>
                  <a:gd name="T83" fmla="*/ 143893682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5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145264527 h 145"/>
                  <a:gd name="T2" fmla="*/ 2147483647 w 92"/>
                  <a:gd name="T3" fmla="*/ 14526452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1836755937 w 92"/>
                  <a:gd name="T15" fmla="*/ 2147483647 h 145"/>
                  <a:gd name="T16" fmla="*/ 306173865 w 92"/>
                  <a:gd name="T17" fmla="*/ 2147483647 h 145"/>
                  <a:gd name="T18" fmla="*/ 306173865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306173865 w 92"/>
                  <a:gd name="T25" fmla="*/ 2147483647 h 145"/>
                  <a:gd name="T26" fmla="*/ 459260530 w 92"/>
                  <a:gd name="T27" fmla="*/ 2147483647 h 145"/>
                  <a:gd name="T28" fmla="*/ 1224408207 w 92"/>
                  <a:gd name="T29" fmla="*/ 2147483647 h 145"/>
                  <a:gd name="T30" fmla="*/ 1530582072 w 92"/>
                  <a:gd name="T31" fmla="*/ 2147483647 h 145"/>
                  <a:gd name="T32" fmla="*/ 1836755937 w 92"/>
                  <a:gd name="T33" fmla="*/ 2147483647 h 145"/>
                  <a:gd name="T34" fmla="*/ 183675593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1596529262 h 145"/>
                  <a:gd name="T50" fmla="*/ 2147483647 w 92"/>
                  <a:gd name="T51" fmla="*/ 1596529262 h 145"/>
                  <a:gd name="T52" fmla="*/ 2147483647 w 92"/>
                  <a:gd name="T53" fmla="*/ 1161011578 h 145"/>
                  <a:gd name="T54" fmla="*/ 2147483647 w 92"/>
                  <a:gd name="T55" fmla="*/ 725770316 h 145"/>
                  <a:gd name="T56" fmla="*/ 2147483647 w 92"/>
                  <a:gd name="T57" fmla="*/ 580505789 h 145"/>
                  <a:gd name="T58" fmla="*/ 2147483647 w 92"/>
                  <a:gd name="T59" fmla="*/ 14526452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145264527 h 145"/>
                  <a:gd name="T68" fmla="*/ 2147483647 w 92"/>
                  <a:gd name="T69" fmla="*/ 14526452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6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618630876 h 139"/>
                  <a:gd name="T2" fmla="*/ 2147483647 w 103"/>
                  <a:gd name="T3" fmla="*/ 618630876 h 139"/>
                  <a:gd name="T4" fmla="*/ 2147483647 w 103"/>
                  <a:gd name="T5" fmla="*/ 1391990864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87787888 w 103"/>
                  <a:gd name="T25" fmla="*/ 2147483647 h 139"/>
                  <a:gd name="T26" fmla="*/ 287787888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87787888 w 103"/>
                  <a:gd name="T35" fmla="*/ 2147483647 h 139"/>
                  <a:gd name="T36" fmla="*/ 863363139 w 103"/>
                  <a:gd name="T37" fmla="*/ 2147483647 h 139"/>
                  <a:gd name="T38" fmla="*/ 1151150502 w 103"/>
                  <a:gd name="T39" fmla="*/ 2147483647 h 139"/>
                  <a:gd name="T40" fmla="*/ 1582832072 w 103"/>
                  <a:gd name="T41" fmla="*/ 2147483647 h 139"/>
                  <a:gd name="T42" fmla="*/ 1582832072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928090172 h 139"/>
                  <a:gd name="T74" fmla="*/ 2147483647 w 103"/>
                  <a:gd name="T75" fmla="*/ 928090172 h 139"/>
                  <a:gd name="T76" fmla="*/ 2147483647 w 103"/>
                  <a:gd name="T77" fmla="*/ 618630876 h 139"/>
                  <a:gd name="T78" fmla="*/ 2147483647 w 103"/>
                  <a:gd name="T79" fmla="*/ 309459296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154729648 h 139"/>
                  <a:gd name="T90" fmla="*/ 2147483647 w 103"/>
                  <a:gd name="T91" fmla="*/ 618630876 h 139"/>
                  <a:gd name="T92" fmla="*/ 2147483647 w 103"/>
                  <a:gd name="T93" fmla="*/ 618630876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7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444673250 h 147"/>
                  <a:gd name="T2" fmla="*/ 2147483647 w 97"/>
                  <a:gd name="T3" fmla="*/ 444673250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430884029 w 97"/>
                  <a:gd name="T19" fmla="*/ 2147483647 h 147"/>
                  <a:gd name="T20" fmla="*/ 718322474 w 97"/>
                  <a:gd name="T21" fmla="*/ 2147483647 h 147"/>
                  <a:gd name="T22" fmla="*/ 1149206503 w 97"/>
                  <a:gd name="T23" fmla="*/ 2147483647 h 147"/>
                  <a:gd name="T24" fmla="*/ 1292651563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1481870925 h 147"/>
                  <a:gd name="T44" fmla="*/ 2147483647 w 97"/>
                  <a:gd name="T45" fmla="*/ 1481870925 h 147"/>
                  <a:gd name="T46" fmla="*/ 2147483647 w 97"/>
                  <a:gd name="T47" fmla="*/ 1037197675 h 147"/>
                  <a:gd name="T48" fmla="*/ 2147483647 w 97"/>
                  <a:gd name="T49" fmla="*/ 592804356 h 147"/>
                  <a:gd name="T50" fmla="*/ 2147483647 w 97"/>
                  <a:gd name="T51" fmla="*/ 444673250 h 147"/>
                  <a:gd name="T52" fmla="*/ 2147483647 w 97"/>
                  <a:gd name="T53" fmla="*/ 148131106 h 147"/>
                  <a:gd name="T54" fmla="*/ 2147483647 w 97"/>
                  <a:gd name="T55" fmla="*/ 0 h 147"/>
                  <a:gd name="T56" fmla="*/ 2147483647 w 97"/>
                  <a:gd name="T57" fmla="*/ 148131106 h 147"/>
                  <a:gd name="T58" fmla="*/ 2147483647 w 97"/>
                  <a:gd name="T59" fmla="*/ 444673250 h 147"/>
                  <a:gd name="T60" fmla="*/ 2147483647 w 97"/>
                  <a:gd name="T61" fmla="*/ 444673250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8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647443611 h 67"/>
                  <a:gd name="T2" fmla="*/ 2147483647 w 44"/>
                  <a:gd name="T3" fmla="*/ 647443611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316920181 w 44"/>
                  <a:gd name="T9" fmla="*/ 2147483647 h 67"/>
                  <a:gd name="T10" fmla="*/ 316920181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316920181 w 44"/>
                  <a:gd name="T17" fmla="*/ 2147483647 h 67"/>
                  <a:gd name="T18" fmla="*/ 475673334 w 44"/>
                  <a:gd name="T19" fmla="*/ 2147483647 h 67"/>
                  <a:gd name="T20" fmla="*/ 1268267391 w 44"/>
                  <a:gd name="T21" fmla="*/ 2147483647 h 67"/>
                  <a:gd name="T22" fmla="*/ 1585187572 w 44"/>
                  <a:gd name="T23" fmla="*/ 2147483647 h 67"/>
                  <a:gd name="T24" fmla="*/ 2060860907 w 44"/>
                  <a:gd name="T25" fmla="*/ 2147483647 h 67"/>
                  <a:gd name="T26" fmla="*/ 206086090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1133026183 h 67"/>
                  <a:gd name="T34" fmla="*/ 2147483647 w 44"/>
                  <a:gd name="T35" fmla="*/ 1133026183 h 67"/>
                  <a:gd name="T36" fmla="*/ 2147483647 w 44"/>
                  <a:gd name="T37" fmla="*/ 647443611 h 67"/>
                  <a:gd name="T38" fmla="*/ 2147483647 w 44"/>
                  <a:gd name="T39" fmla="*/ 485582572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323721533 h 67"/>
                  <a:gd name="T48" fmla="*/ 2147483647 w 44"/>
                  <a:gd name="T49" fmla="*/ 647443611 h 67"/>
                  <a:gd name="T50" fmla="*/ 2147483647 w 44"/>
                  <a:gd name="T51" fmla="*/ 647443611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9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602957159 h 176"/>
                  <a:gd name="T6" fmla="*/ 2147483647 w 72"/>
                  <a:gd name="T7" fmla="*/ 1205631200 h 176"/>
                  <a:gd name="T8" fmla="*/ 2147483647 w 72"/>
                  <a:gd name="T9" fmla="*/ 1959257003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1185313754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96258192 w 72"/>
                  <a:gd name="T33" fmla="*/ 2147483647 h 176"/>
                  <a:gd name="T34" fmla="*/ 592796842 w 72"/>
                  <a:gd name="T35" fmla="*/ 2147483647 h 176"/>
                  <a:gd name="T36" fmla="*/ 1037184129 w 72"/>
                  <a:gd name="T37" fmla="*/ 2147483647 h 176"/>
                  <a:gd name="T38" fmla="*/ 1481851875 w 72"/>
                  <a:gd name="T39" fmla="*/ 2147483647 h 176"/>
                  <a:gd name="T40" fmla="*/ 1629980971 w 72"/>
                  <a:gd name="T41" fmla="*/ 2147483647 h 176"/>
                  <a:gd name="T42" fmla="*/ 1778110067 w 72"/>
                  <a:gd name="T43" fmla="*/ 2147483647 h 176"/>
                  <a:gd name="T44" fmla="*/ 177811006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1959257003 h 176"/>
                  <a:gd name="T68" fmla="*/ 2147483647 w 72"/>
                  <a:gd name="T69" fmla="*/ 1507251073 h 176"/>
                  <a:gd name="T70" fmla="*/ 2147483647 w 72"/>
                  <a:gd name="T71" fmla="*/ 1507251073 h 176"/>
                  <a:gd name="T72" fmla="*/ 2147483647 w 72"/>
                  <a:gd name="T73" fmla="*/ 1356582961 h 176"/>
                  <a:gd name="T74" fmla="*/ 2147483647 w 72"/>
                  <a:gd name="T75" fmla="*/ 1205631200 h 176"/>
                  <a:gd name="T76" fmla="*/ 2147483647 w 72"/>
                  <a:gd name="T77" fmla="*/ 602957159 h 176"/>
                  <a:gd name="T78" fmla="*/ 2147483647 w 72"/>
                  <a:gd name="T79" fmla="*/ 150668643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0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740932309 h 219"/>
                  <a:gd name="T2" fmla="*/ 2147483647 w 84"/>
                  <a:gd name="T3" fmla="*/ 740932309 h 219"/>
                  <a:gd name="T4" fmla="*/ 2147483647 w 84"/>
                  <a:gd name="T5" fmla="*/ 1481864619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1629980971 w 84"/>
                  <a:gd name="T27" fmla="*/ 2147483647 h 219"/>
                  <a:gd name="T28" fmla="*/ 592796842 w 84"/>
                  <a:gd name="T29" fmla="*/ 2147483647 h 219"/>
                  <a:gd name="T30" fmla="*/ 148129096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148129096 w 84"/>
                  <a:gd name="T39" fmla="*/ 2147483647 h 219"/>
                  <a:gd name="T40" fmla="*/ 444667746 w 84"/>
                  <a:gd name="T41" fmla="*/ 2147483647 h 219"/>
                  <a:gd name="T42" fmla="*/ 740925938 w 84"/>
                  <a:gd name="T43" fmla="*/ 2147483647 h 219"/>
                  <a:gd name="T44" fmla="*/ 1185313754 w 84"/>
                  <a:gd name="T45" fmla="*/ 2147483647 h 219"/>
                  <a:gd name="T46" fmla="*/ 1481851875 w 84"/>
                  <a:gd name="T47" fmla="*/ 2147483647 h 219"/>
                  <a:gd name="T48" fmla="*/ 1629980971 w 84"/>
                  <a:gd name="T49" fmla="*/ 2147483647 h 219"/>
                  <a:gd name="T50" fmla="*/ 1778110067 w 84"/>
                  <a:gd name="T51" fmla="*/ 2147483647 h 219"/>
                  <a:gd name="T52" fmla="*/ 1778110067 w 84"/>
                  <a:gd name="T53" fmla="*/ 2147483647 h 219"/>
                  <a:gd name="T54" fmla="*/ 2074368788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1333734354 h 219"/>
                  <a:gd name="T82" fmla="*/ 2147483647 w 84"/>
                  <a:gd name="T83" fmla="*/ 1333734354 h 219"/>
                  <a:gd name="T84" fmla="*/ 2147483647 w 84"/>
                  <a:gd name="T85" fmla="*/ 889062573 h 219"/>
                  <a:gd name="T86" fmla="*/ 2147483647 w 84"/>
                  <a:gd name="T87" fmla="*/ 444671252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444671252 h 219"/>
                  <a:gd name="T96" fmla="*/ 2147483647 w 84"/>
                  <a:gd name="T97" fmla="*/ 740932309 h 219"/>
                  <a:gd name="T98" fmla="*/ 2147483647 w 84"/>
                  <a:gd name="T99" fmla="*/ 740932309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1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148129096 h 258"/>
                  <a:gd name="T2" fmla="*/ 2147483647 w 101"/>
                  <a:gd name="T3" fmla="*/ 148129096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1373686729 w 101"/>
                  <a:gd name="T21" fmla="*/ 2147483647 h 258"/>
                  <a:gd name="T22" fmla="*/ 763095878 w 101"/>
                  <a:gd name="T23" fmla="*/ 2147483647 h 258"/>
                  <a:gd name="T24" fmla="*/ 152505026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152505026 w 101"/>
                  <a:gd name="T31" fmla="*/ 2147483647 h 258"/>
                  <a:gd name="T32" fmla="*/ 610590851 w 101"/>
                  <a:gd name="T33" fmla="*/ 2147483647 h 258"/>
                  <a:gd name="T34" fmla="*/ 915600370 w 101"/>
                  <a:gd name="T35" fmla="*/ 2147483647 h 258"/>
                  <a:gd name="T36" fmla="*/ 915600370 w 101"/>
                  <a:gd name="T37" fmla="*/ 2147483647 h 258"/>
                  <a:gd name="T38" fmla="*/ 1220895796 w 101"/>
                  <a:gd name="T39" fmla="*/ 2147483647 h 258"/>
                  <a:gd name="T40" fmla="*/ 1526191222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1983991674 w 101"/>
                  <a:gd name="T63" fmla="*/ 2147483647 h 258"/>
                  <a:gd name="T64" fmla="*/ 1983991674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1629980971 h 258"/>
                  <a:gd name="T92" fmla="*/ 2147483647 w 101"/>
                  <a:gd name="T93" fmla="*/ 1629980971 h 258"/>
                  <a:gd name="T94" fmla="*/ 2147483647 w 101"/>
                  <a:gd name="T95" fmla="*/ 1185313754 h 258"/>
                  <a:gd name="T96" fmla="*/ 2147483647 w 101"/>
                  <a:gd name="T97" fmla="*/ 740925938 h 258"/>
                  <a:gd name="T98" fmla="*/ 2147483647 w 101"/>
                  <a:gd name="T99" fmla="*/ 148129096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148129096 h 258"/>
                  <a:gd name="T108" fmla="*/ 2147483647 w 101"/>
                  <a:gd name="T109" fmla="*/ 148129096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2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718771692 h 200"/>
                  <a:gd name="T2" fmla="*/ 2147483647 w 61"/>
                  <a:gd name="T3" fmla="*/ 718771692 h 200"/>
                  <a:gd name="T4" fmla="*/ 2147483647 w 61"/>
                  <a:gd name="T5" fmla="*/ 1725435748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1128076459 w 61"/>
                  <a:gd name="T19" fmla="*/ 2147483647 h 200"/>
                  <a:gd name="T20" fmla="*/ 1128076459 w 61"/>
                  <a:gd name="T21" fmla="*/ 2147483647 h 200"/>
                  <a:gd name="T22" fmla="*/ 422893344 w 61"/>
                  <a:gd name="T23" fmla="*/ 2147483647 h 200"/>
                  <a:gd name="T24" fmla="*/ 140874230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140874230 w 61"/>
                  <a:gd name="T31" fmla="*/ 2147483647 h 200"/>
                  <a:gd name="T32" fmla="*/ 422893344 w 61"/>
                  <a:gd name="T33" fmla="*/ 2147483647 h 200"/>
                  <a:gd name="T34" fmla="*/ 986931574 w 61"/>
                  <a:gd name="T35" fmla="*/ 2147483647 h 200"/>
                  <a:gd name="T36" fmla="*/ 1550969803 w 61"/>
                  <a:gd name="T37" fmla="*/ 2147483647 h 200"/>
                  <a:gd name="T38" fmla="*/ 1550969803 w 61"/>
                  <a:gd name="T39" fmla="*/ 2147483647 h 200"/>
                  <a:gd name="T40" fmla="*/ 1832988918 w 61"/>
                  <a:gd name="T41" fmla="*/ 2147483647 h 200"/>
                  <a:gd name="T42" fmla="*/ 2115008033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1832988918 w 61"/>
                  <a:gd name="T53" fmla="*/ 2147483647 h 200"/>
                  <a:gd name="T54" fmla="*/ 1832988918 w 61"/>
                  <a:gd name="T55" fmla="*/ 2147483647 h 200"/>
                  <a:gd name="T56" fmla="*/ 1832988918 w 61"/>
                  <a:gd name="T57" fmla="*/ 2147483647 h 200"/>
                  <a:gd name="T58" fmla="*/ 1692114689 w 61"/>
                  <a:gd name="T59" fmla="*/ 2147483647 h 200"/>
                  <a:gd name="T60" fmla="*/ 1832988918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1725435748 h 200"/>
                  <a:gd name="T88" fmla="*/ 2147483647 w 61"/>
                  <a:gd name="T89" fmla="*/ 718771692 h 200"/>
                  <a:gd name="T90" fmla="*/ 2147483647 w 61"/>
                  <a:gd name="T91" fmla="*/ 718771692 h 200"/>
                  <a:gd name="T92" fmla="*/ 2147483647 w 61"/>
                  <a:gd name="T93" fmla="*/ 287618376 h 200"/>
                  <a:gd name="T94" fmla="*/ 2147483647 w 61"/>
                  <a:gd name="T95" fmla="*/ 143809450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143809450 h 200"/>
                  <a:gd name="T102" fmla="*/ 2147483647 w 61"/>
                  <a:gd name="T103" fmla="*/ 287618376 h 200"/>
                  <a:gd name="T104" fmla="*/ 2147483647 w 61"/>
                  <a:gd name="T105" fmla="*/ 718771692 h 200"/>
                  <a:gd name="T106" fmla="*/ 2147483647 w 61"/>
                  <a:gd name="T107" fmla="*/ 718771692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3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582941577 h 181"/>
                  <a:gd name="T2" fmla="*/ 2147483647 w 37"/>
                  <a:gd name="T3" fmla="*/ 58294157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1388229572 w 37"/>
                  <a:gd name="T9" fmla="*/ 2147483647 h 181"/>
                  <a:gd name="T10" fmla="*/ 1214623274 w 37"/>
                  <a:gd name="T11" fmla="*/ 2147483647 h 181"/>
                  <a:gd name="T12" fmla="*/ 1041327662 w 37"/>
                  <a:gd name="T13" fmla="*/ 2147483647 h 181"/>
                  <a:gd name="T14" fmla="*/ 1041327662 w 37"/>
                  <a:gd name="T15" fmla="*/ 2147483647 h 181"/>
                  <a:gd name="T16" fmla="*/ 694115065 w 37"/>
                  <a:gd name="T17" fmla="*/ 2147483647 h 181"/>
                  <a:gd name="T18" fmla="*/ 520508209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347213154 w 37"/>
                  <a:gd name="T29" fmla="*/ 2147483647 h 181"/>
                  <a:gd name="T30" fmla="*/ 694115065 w 37"/>
                  <a:gd name="T31" fmla="*/ 2147483647 h 181"/>
                  <a:gd name="T32" fmla="*/ 1041327662 w 37"/>
                  <a:gd name="T33" fmla="*/ 2147483647 h 181"/>
                  <a:gd name="T34" fmla="*/ 1388229572 w 37"/>
                  <a:gd name="T35" fmla="*/ 2147483647 h 181"/>
                  <a:gd name="T36" fmla="*/ 1735442727 w 37"/>
                  <a:gd name="T37" fmla="*/ 2147483647 h 181"/>
                  <a:gd name="T38" fmla="*/ 1909049025 w 37"/>
                  <a:gd name="T39" fmla="*/ 2147483647 h 181"/>
                  <a:gd name="T40" fmla="*/ 2082344637 w 37"/>
                  <a:gd name="T41" fmla="*/ 2147483647 h 181"/>
                  <a:gd name="T42" fmla="*/ 2082344637 w 37"/>
                  <a:gd name="T43" fmla="*/ 2147483647 h 181"/>
                  <a:gd name="T44" fmla="*/ 208234463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874273438 h 181"/>
                  <a:gd name="T60" fmla="*/ 2147483647 w 37"/>
                  <a:gd name="T61" fmla="*/ 874273438 h 181"/>
                  <a:gd name="T62" fmla="*/ 2147483647 w 37"/>
                  <a:gd name="T63" fmla="*/ 582941577 h 181"/>
                  <a:gd name="T64" fmla="*/ 2147483647 w 37"/>
                  <a:gd name="T65" fmla="*/ 29133238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145666193 h 181"/>
                  <a:gd name="T74" fmla="*/ 2147483647 w 37"/>
                  <a:gd name="T75" fmla="*/ 582941577 h 181"/>
                  <a:gd name="T76" fmla="*/ 2147483647 w 37"/>
                  <a:gd name="T77" fmla="*/ 58294157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4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1057173202 h 158"/>
                  <a:gd name="T26" fmla="*/ 2147483647 w 26"/>
                  <a:gd name="T27" fmla="*/ 1057173202 h 158"/>
                  <a:gd name="T28" fmla="*/ 2147483647 w 26"/>
                  <a:gd name="T29" fmla="*/ 755164111 h 158"/>
                  <a:gd name="T30" fmla="*/ 2147483647 w 26"/>
                  <a:gd name="T31" fmla="*/ 453155020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1825544788 w 26"/>
                  <a:gd name="T37" fmla="*/ 0 h 158"/>
                  <a:gd name="T38" fmla="*/ 1493654881 w 26"/>
                  <a:gd name="T39" fmla="*/ 302009091 h 158"/>
                  <a:gd name="T40" fmla="*/ 1327559079 w 26"/>
                  <a:gd name="T41" fmla="*/ 755164111 h 158"/>
                  <a:gd name="T42" fmla="*/ 1327559079 w 26"/>
                  <a:gd name="T43" fmla="*/ 755164111 h 158"/>
                  <a:gd name="T44" fmla="*/ 663779814 w 26"/>
                  <a:gd name="T45" fmla="*/ 2147483647 h 158"/>
                  <a:gd name="T46" fmla="*/ 166095802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166095802 w 26"/>
                  <a:gd name="T53" fmla="*/ 2147483647 h 158"/>
                  <a:gd name="T54" fmla="*/ 331889907 w 26"/>
                  <a:gd name="T55" fmla="*/ 2147483647 h 158"/>
                  <a:gd name="T56" fmla="*/ 829875616 w 26"/>
                  <a:gd name="T57" fmla="*/ 2147483647 h 158"/>
                  <a:gd name="T58" fmla="*/ 1493654881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5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074368788 w 30"/>
                  <a:gd name="T5" fmla="*/ 2147483647 h 147"/>
                  <a:gd name="T6" fmla="*/ 2074368788 w 30"/>
                  <a:gd name="T7" fmla="*/ 2147483647 h 147"/>
                  <a:gd name="T8" fmla="*/ 1926239692 w 30"/>
                  <a:gd name="T9" fmla="*/ 2147483647 h 147"/>
                  <a:gd name="T10" fmla="*/ 1926239692 w 30"/>
                  <a:gd name="T11" fmla="*/ 2147483647 h 147"/>
                  <a:gd name="T12" fmla="*/ 2074368788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889066569 h 147"/>
                  <a:gd name="T18" fmla="*/ 2147483647 w 30"/>
                  <a:gd name="T19" fmla="*/ 889066569 h 147"/>
                  <a:gd name="T20" fmla="*/ 2147483647 w 30"/>
                  <a:gd name="T21" fmla="*/ 444673250 h 147"/>
                  <a:gd name="T22" fmla="*/ 2147483647 w 30"/>
                  <a:gd name="T23" fmla="*/ 296262213 h 147"/>
                  <a:gd name="T24" fmla="*/ 2074368788 w 30"/>
                  <a:gd name="T25" fmla="*/ 0 h 147"/>
                  <a:gd name="T26" fmla="*/ 1926239692 w 30"/>
                  <a:gd name="T27" fmla="*/ 0 h 147"/>
                  <a:gd name="T28" fmla="*/ 1333722779 w 30"/>
                  <a:gd name="T29" fmla="*/ 296262213 h 147"/>
                  <a:gd name="T30" fmla="*/ 1037184129 w 30"/>
                  <a:gd name="T31" fmla="*/ 444673250 h 147"/>
                  <a:gd name="T32" fmla="*/ 889055033 w 30"/>
                  <a:gd name="T33" fmla="*/ 889066569 h 147"/>
                  <a:gd name="T34" fmla="*/ 889055033 w 30"/>
                  <a:gd name="T35" fmla="*/ 889066569 h 147"/>
                  <a:gd name="T36" fmla="*/ 740925938 w 30"/>
                  <a:gd name="T37" fmla="*/ 2147483647 h 147"/>
                  <a:gd name="T38" fmla="*/ 444667746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96258192 w 30"/>
                  <a:gd name="T49" fmla="*/ 2147483647 h 147"/>
                  <a:gd name="T50" fmla="*/ 1037184129 w 30"/>
                  <a:gd name="T51" fmla="*/ 2147483647 h 147"/>
                  <a:gd name="T52" fmla="*/ 1926239692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6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014289133 w 31"/>
                  <a:gd name="T9" fmla="*/ 2147483647 h 122"/>
                  <a:gd name="T10" fmla="*/ 2014289133 w 31"/>
                  <a:gd name="T11" fmla="*/ 2147483647 h 122"/>
                  <a:gd name="T12" fmla="*/ 1611484052 w 31"/>
                  <a:gd name="T13" fmla="*/ 2147483647 h 122"/>
                  <a:gd name="T14" fmla="*/ 1611484052 w 31"/>
                  <a:gd name="T15" fmla="*/ 2147483647 h 122"/>
                  <a:gd name="T16" fmla="*/ 1880020944 w 31"/>
                  <a:gd name="T17" fmla="*/ 911103958 h 122"/>
                  <a:gd name="T18" fmla="*/ 1880020944 w 31"/>
                  <a:gd name="T19" fmla="*/ 911103958 h 122"/>
                  <a:gd name="T20" fmla="*/ 1880020944 w 31"/>
                  <a:gd name="T21" fmla="*/ 607402283 h 122"/>
                  <a:gd name="T22" fmla="*/ 1611484052 w 31"/>
                  <a:gd name="T23" fmla="*/ 303701142 h 122"/>
                  <a:gd name="T24" fmla="*/ 1342947161 w 31"/>
                  <a:gd name="T25" fmla="*/ 151992751 h 122"/>
                  <a:gd name="T26" fmla="*/ 940141569 w 31"/>
                  <a:gd name="T27" fmla="*/ 0 h 122"/>
                  <a:gd name="T28" fmla="*/ 671342484 w 31"/>
                  <a:gd name="T29" fmla="*/ 151992751 h 122"/>
                  <a:gd name="T30" fmla="*/ 402805593 w 31"/>
                  <a:gd name="T31" fmla="*/ 303701142 h 122"/>
                  <a:gd name="T32" fmla="*/ 134268702 w 31"/>
                  <a:gd name="T33" fmla="*/ 607402283 h 122"/>
                  <a:gd name="T34" fmla="*/ 134268702 w 31"/>
                  <a:gd name="T35" fmla="*/ 911103958 h 122"/>
                  <a:gd name="T36" fmla="*/ 134268702 w 31"/>
                  <a:gd name="T37" fmla="*/ 911103958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134268702 w 31"/>
                  <a:gd name="T43" fmla="*/ 2147483647 h 122"/>
                  <a:gd name="T44" fmla="*/ 134268702 w 31"/>
                  <a:gd name="T45" fmla="*/ 2147483647 h 122"/>
                  <a:gd name="T46" fmla="*/ 671342484 w 31"/>
                  <a:gd name="T47" fmla="*/ 2147483647 h 122"/>
                  <a:gd name="T48" fmla="*/ 1342947161 w 31"/>
                  <a:gd name="T49" fmla="*/ 2147483647 h 122"/>
                  <a:gd name="T50" fmla="*/ 2014289133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7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1966447680 w 25"/>
                  <a:gd name="T7" fmla="*/ 2147483647 h 97"/>
                  <a:gd name="T8" fmla="*/ 1835351168 w 25"/>
                  <a:gd name="T9" fmla="*/ 2147483647 h 97"/>
                  <a:gd name="T10" fmla="*/ 1573158144 w 25"/>
                  <a:gd name="T11" fmla="*/ 2147483647 h 97"/>
                  <a:gd name="T12" fmla="*/ 1573158144 w 25"/>
                  <a:gd name="T13" fmla="*/ 2147483647 h 97"/>
                  <a:gd name="T14" fmla="*/ 1573158144 w 25"/>
                  <a:gd name="T15" fmla="*/ 1102876497 h 97"/>
                  <a:gd name="T16" fmla="*/ 1573158144 w 25"/>
                  <a:gd name="T17" fmla="*/ 1102876497 h 97"/>
                  <a:gd name="T18" fmla="*/ 1573158144 w 25"/>
                  <a:gd name="T19" fmla="*/ 630048333 h 97"/>
                  <a:gd name="T20" fmla="*/ 1442061632 w 25"/>
                  <a:gd name="T21" fmla="*/ 315024166 h 97"/>
                  <a:gd name="T22" fmla="*/ 1310965120 w 25"/>
                  <a:gd name="T23" fmla="*/ 157512353 h 97"/>
                  <a:gd name="T24" fmla="*/ 917675584 w 25"/>
                  <a:gd name="T25" fmla="*/ 0 h 97"/>
                  <a:gd name="T26" fmla="*/ 524386048 w 25"/>
                  <a:gd name="T27" fmla="*/ 157512353 h 97"/>
                  <a:gd name="T28" fmla="*/ 393289536 w 25"/>
                  <a:gd name="T29" fmla="*/ 315024166 h 97"/>
                  <a:gd name="T30" fmla="*/ 131096512 w 25"/>
                  <a:gd name="T31" fmla="*/ 630048333 h 97"/>
                  <a:gd name="T32" fmla="*/ 0 w 25"/>
                  <a:gd name="T33" fmla="*/ 1102876497 h 97"/>
                  <a:gd name="T34" fmla="*/ 0 w 25"/>
                  <a:gd name="T35" fmla="*/ 110287649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131096512 w 25"/>
                  <a:gd name="T41" fmla="*/ 2147483647 h 97"/>
                  <a:gd name="T42" fmla="*/ 524386048 w 25"/>
                  <a:gd name="T43" fmla="*/ 2147483647 h 97"/>
                  <a:gd name="T44" fmla="*/ 1048772096 w 25"/>
                  <a:gd name="T45" fmla="*/ 2147483647 h 97"/>
                  <a:gd name="T46" fmla="*/ 1835351168 w 25"/>
                  <a:gd name="T47" fmla="*/ 2147483647 h 97"/>
                  <a:gd name="T48" fmla="*/ 1835351168 w 25"/>
                  <a:gd name="T49" fmla="*/ 2147483647 h 97"/>
                  <a:gd name="T50" fmla="*/ 1966447680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8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1778110067 w 18"/>
                  <a:gd name="T1" fmla="*/ 2147483647 h 110"/>
                  <a:gd name="T2" fmla="*/ 1778110067 w 18"/>
                  <a:gd name="T3" fmla="*/ 2147483647 h 110"/>
                  <a:gd name="T4" fmla="*/ 1629980971 w 18"/>
                  <a:gd name="T5" fmla="*/ 2147483647 h 110"/>
                  <a:gd name="T6" fmla="*/ 1778110067 w 18"/>
                  <a:gd name="T7" fmla="*/ 1065840525 h 110"/>
                  <a:gd name="T8" fmla="*/ 1778110067 w 18"/>
                  <a:gd name="T9" fmla="*/ 1065840525 h 110"/>
                  <a:gd name="T10" fmla="*/ 1629980971 w 18"/>
                  <a:gd name="T11" fmla="*/ 609051652 h 110"/>
                  <a:gd name="T12" fmla="*/ 1481851875 w 18"/>
                  <a:gd name="T13" fmla="*/ 304526093 h 110"/>
                  <a:gd name="T14" fmla="*/ 1185313754 w 18"/>
                  <a:gd name="T15" fmla="*/ 152262780 h 110"/>
                  <a:gd name="T16" fmla="*/ 889055033 w 18"/>
                  <a:gd name="T17" fmla="*/ 0 h 110"/>
                  <a:gd name="T18" fmla="*/ 592796842 w 18"/>
                  <a:gd name="T19" fmla="*/ 152262780 h 110"/>
                  <a:gd name="T20" fmla="*/ 148129096 w 18"/>
                  <a:gd name="T21" fmla="*/ 304526093 h 110"/>
                  <a:gd name="T22" fmla="*/ 0 w 18"/>
                  <a:gd name="T23" fmla="*/ 609051652 h 110"/>
                  <a:gd name="T24" fmla="*/ 0 w 18"/>
                  <a:gd name="T25" fmla="*/ 1065840525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444667746 w 18"/>
                  <a:gd name="T33" fmla="*/ 2147483647 h 110"/>
                  <a:gd name="T34" fmla="*/ 592796842 w 18"/>
                  <a:gd name="T35" fmla="*/ 2147483647 h 110"/>
                  <a:gd name="T36" fmla="*/ 889055033 w 18"/>
                  <a:gd name="T37" fmla="*/ 2147483647 h 110"/>
                  <a:gd name="T38" fmla="*/ 889055033 w 18"/>
                  <a:gd name="T39" fmla="*/ 2147483647 h 110"/>
                  <a:gd name="T40" fmla="*/ 1037184129 w 18"/>
                  <a:gd name="T41" fmla="*/ 2147483647 h 110"/>
                  <a:gd name="T42" fmla="*/ 1185313754 w 18"/>
                  <a:gd name="T43" fmla="*/ 2147483647 h 110"/>
                  <a:gd name="T44" fmla="*/ 1778110067 w 18"/>
                  <a:gd name="T45" fmla="*/ 2147483647 h 110"/>
                  <a:gd name="T46" fmla="*/ 2074368788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074368788 w 18"/>
                  <a:gd name="T61" fmla="*/ 2147483647 h 110"/>
                  <a:gd name="T62" fmla="*/ 1778110067 w 18"/>
                  <a:gd name="T63" fmla="*/ 2147483647 h 110"/>
                  <a:gd name="T64" fmla="*/ 177811006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9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082344637 w 37"/>
                  <a:gd name="T15" fmla="*/ 2147483647 h 96"/>
                  <a:gd name="T16" fmla="*/ 2082344637 w 37"/>
                  <a:gd name="T17" fmla="*/ 2147483647 h 96"/>
                  <a:gd name="T18" fmla="*/ 2082344637 w 37"/>
                  <a:gd name="T19" fmla="*/ 2147483647 h 96"/>
                  <a:gd name="T20" fmla="*/ 2147483647 w 37"/>
                  <a:gd name="T21" fmla="*/ 740925938 h 96"/>
                  <a:gd name="T22" fmla="*/ 2147483647 w 37"/>
                  <a:gd name="T23" fmla="*/ 740925938 h 96"/>
                  <a:gd name="T24" fmla="*/ 2082344637 w 37"/>
                  <a:gd name="T25" fmla="*/ 296258192 h 96"/>
                  <a:gd name="T26" fmla="*/ 1909049025 w 37"/>
                  <a:gd name="T27" fmla="*/ 148129096 h 96"/>
                  <a:gd name="T28" fmla="*/ 1735442727 w 37"/>
                  <a:gd name="T29" fmla="*/ 0 h 96"/>
                  <a:gd name="T30" fmla="*/ 1214623274 w 37"/>
                  <a:gd name="T31" fmla="*/ 0 h 96"/>
                  <a:gd name="T32" fmla="*/ 694115065 w 37"/>
                  <a:gd name="T33" fmla="*/ 0 h 96"/>
                  <a:gd name="T34" fmla="*/ 520508209 w 37"/>
                  <a:gd name="T35" fmla="*/ 148129096 h 96"/>
                  <a:gd name="T36" fmla="*/ 173606298 w 37"/>
                  <a:gd name="T37" fmla="*/ 296258192 h 96"/>
                  <a:gd name="T38" fmla="*/ 173606298 w 37"/>
                  <a:gd name="T39" fmla="*/ 740925938 h 96"/>
                  <a:gd name="T40" fmla="*/ 173606298 w 37"/>
                  <a:gd name="T41" fmla="*/ 740925938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173606298 w 37"/>
                  <a:gd name="T47" fmla="*/ 2147483647 h 96"/>
                  <a:gd name="T48" fmla="*/ 694115065 w 37"/>
                  <a:gd name="T49" fmla="*/ 2147483647 h 96"/>
                  <a:gd name="T50" fmla="*/ 173544272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0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1910738684 w 37"/>
                  <a:gd name="T11" fmla="*/ 2147483647 h 73"/>
                  <a:gd name="T12" fmla="*/ 1637700182 w 37"/>
                  <a:gd name="T13" fmla="*/ 1124971583 h 73"/>
                  <a:gd name="T14" fmla="*/ 1637700182 w 37"/>
                  <a:gd name="T15" fmla="*/ 1124971583 h 73"/>
                  <a:gd name="T16" fmla="*/ 1501446345 w 37"/>
                  <a:gd name="T17" fmla="*/ 642883078 h 73"/>
                  <a:gd name="T18" fmla="*/ 1364926836 w 37"/>
                  <a:gd name="T19" fmla="*/ 321293932 h 73"/>
                  <a:gd name="T20" fmla="*/ 1091888335 w 37"/>
                  <a:gd name="T21" fmla="*/ 160794573 h 73"/>
                  <a:gd name="T22" fmla="*/ 818850349 w 37"/>
                  <a:gd name="T23" fmla="*/ 0 h 73"/>
                  <a:gd name="T24" fmla="*/ 545811847 w 37"/>
                  <a:gd name="T25" fmla="*/ 160794573 h 73"/>
                  <a:gd name="T26" fmla="*/ 273038501 w 37"/>
                  <a:gd name="T27" fmla="*/ 321293932 h 73"/>
                  <a:gd name="T28" fmla="*/ 0 w 37"/>
                  <a:gd name="T29" fmla="*/ 642883078 h 73"/>
                  <a:gd name="T30" fmla="*/ 0 w 37"/>
                  <a:gd name="T31" fmla="*/ 1124971583 h 73"/>
                  <a:gd name="T32" fmla="*/ 0 w 37"/>
                  <a:gd name="T33" fmla="*/ 1124971583 h 73"/>
                  <a:gd name="T34" fmla="*/ 273038501 w 37"/>
                  <a:gd name="T35" fmla="*/ 2147483647 h 73"/>
                  <a:gd name="T36" fmla="*/ 409557495 w 37"/>
                  <a:gd name="T37" fmla="*/ 2147483647 h 73"/>
                  <a:gd name="T38" fmla="*/ 818850349 w 37"/>
                  <a:gd name="T39" fmla="*/ 2147483647 h 73"/>
                  <a:gd name="T40" fmla="*/ 1364926836 w 37"/>
                  <a:gd name="T41" fmla="*/ 2147483647 h 73"/>
                  <a:gd name="T42" fmla="*/ 1910738684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1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1926239692 w 36"/>
                  <a:gd name="T13" fmla="*/ 2147483647 h 80"/>
                  <a:gd name="T14" fmla="*/ 1778110067 w 36"/>
                  <a:gd name="T15" fmla="*/ 922924509 h 80"/>
                  <a:gd name="T16" fmla="*/ 1778110067 w 36"/>
                  <a:gd name="T17" fmla="*/ 922924509 h 80"/>
                  <a:gd name="T18" fmla="*/ 1778110067 w 36"/>
                  <a:gd name="T19" fmla="*/ 615187457 h 80"/>
                  <a:gd name="T20" fmla="*/ 1629980971 w 36"/>
                  <a:gd name="T21" fmla="*/ 307737052 h 80"/>
                  <a:gd name="T22" fmla="*/ 1185313754 w 36"/>
                  <a:gd name="T23" fmla="*/ 153868526 h 80"/>
                  <a:gd name="T24" fmla="*/ 1037184129 w 36"/>
                  <a:gd name="T25" fmla="*/ 0 h 80"/>
                  <a:gd name="T26" fmla="*/ 592796842 w 36"/>
                  <a:gd name="T27" fmla="*/ 153868526 h 80"/>
                  <a:gd name="T28" fmla="*/ 296258192 w 36"/>
                  <a:gd name="T29" fmla="*/ 307737052 h 80"/>
                  <a:gd name="T30" fmla="*/ 148129096 w 36"/>
                  <a:gd name="T31" fmla="*/ 615187457 h 80"/>
                  <a:gd name="T32" fmla="*/ 0 w 36"/>
                  <a:gd name="T33" fmla="*/ 922924509 h 80"/>
                  <a:gd name="T34" fmla="*/ 0 w 36"/>
                  <a:gd name="T35" fmla="*/ 922924509 h 80"/>
                  <a:gd name="T36" fmla="*/ 148129096 w 36"/>
                  <a:gd name="T37" fmla="*/ 2147483647 h 80"/>
                  <a:gd name="T38" fmla="*/ 592796842 w 36"/>
                  <a:gd name="T39" fmla="*/ 2147483647 h 80"/>
                  <a:gd name="T40" fmla="*/ 1037184129 w 36"/>
                  <a:gd name="T41" fmla="*/ 2147483647 h 80"/>
                  <a:gd name="T42" fmla="*/ 1333722779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2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1730754359 w 17"/>
                  <a:gd name="T1" fmla="*/ 2147483647 h 42"/>
                  <a:gd name="T2" fmla="*/ 1730754359 w 17"/>
                  <a:gd name="T3" fmla="*/ 2147483647 h 42"/>
                  <a:gd name="T4" fmla="*/ 1527110572 w 17"/>
                  <a:gd name="T5" fmla="*/ 2147483647 h 42"/>
                  <a:gd name="T6" fmla="*/ 1323466786 w 17"/>
                  <a:gd name="T7" fmla="*/ 2147483647 h 42"/>
                  <a:gd name="T8" fmla="*/ 1221644659 w 17"/>
                  <a:gd name="T9" fmla="*/ 889055033 h 42"/>
                  <a:gd name="T10" fmla="*/ 1221644659 w 17"/>
                  <a:gd name="T11" fmla="*/ 889055033 h 42"/>
                  <a:gd name="T12" fmla="*/ 1221644659 w 17"/>
                  <a:gd name="T13" fmla="*/ 444667746 h 42"/>
                  <a:gd name="T14" fmla="*/ 1119822999 w 17"/>
                  <a:gd name="T15" fmla="*/ 148129096 h 42"/>
                  <a:gd name="T16" fmla="*/ 814575147 w 17"/>
                  <a:gd name="T17" fmla="*/ 0 h 42"/>
                  <a:gd name="T18" fmla="*/ 712753487 w 17"/>
                  <a:gd name="T19" fmla="*/ 0 h 42"/>
                  <a:gd name="T20" fmla="*/ 407287573 w 17"/>
                  <a:gd name="T21" fmla="*/ 0 h 42"/>
                  <a:gd name="T22" fmla="*/ 305465914 w 17"/>
                  <a:gd name="T23" fmla="*/ 148129096 h 42"/>
                  <a:gd name="T24" fmla="*/ 101822127 w 17"/>
                  <a:gd name="T25" fmla="*/ 444667746 h 42"/>
                  <a:gd name="T26" fmla="*/ 0 w 17"/>
                  <a:gd name="T27" fmla="*/ 889055033 h 42"/>
                  <a:gd name="T28" fmla="*/ 0 w 17"/>
                  <a:gd name="T29" fmla="*/ 889055033 h 42"/>
                  <a:gd name="T30" fmla="*/ 0 w 17"/>
                  <a:gd name="T31" fmla="*/ 2147483647 h 42"/>
                  <a:gd name="T32" fmla="*/ 101822127 w 17"/>
                  <a:gd name="T33" fmla="*/ 2147483647 h 42"/>
                  <a:gd name="T34" fmla="*/ 407287573 w 17"/>
                  <a:gd name="T35" fmla="*/ 2147483647 h 42"/>
                  <a:gd name="T36" fmla="*/ 712753487 w 17"/>
                  <a:gd name="T37" fmla="*/ 2147483647 h 42"/>
                  <a:gd name="T38" fmla="*/ 712753487 w 17"/>
                  <a:gd name="T39" fmla="*/ 2147483647 h 42"/>
                  <a:gd name="T40" fmla="*/ 814575147 w 17"/>
                  <a:gd name="T41" fmla="*/ 2147483647 h 42"/>
                  <a:gd name="T42" fmla="*/ 1119822999 w 17"/>
                  <a:gd name="T43" fmla="*/ 2147483647 h 42"/>
                  <a:gd name="T44" fmla="*/ 1221644659 w 17"/>
                  <a:gd name="T45" fmla="*/ 2147483647 h 42"/>
                  <a:gd name="T46" fmla="*/ 1527110572 w 17"/>
                  <a:gd name="T47" fmla="*/ 2147483647 h 42"/>
                  <a:gd name="T48" fmla="*/ 1730754359 w 17"/>
                  <a:gd name="T49" fmla="*/ 2147483647 h 42"/>
                  <a:gd name="T50" fmla="*/ 1730754359 w 17"/>
                  <a:gd name="T51" fmla="*/ 2147483647 h 42"/>
                  <a:gd name="T52" fmla="*/ 1730754359 w 17"/>
                  <a:gd name="T53" fmla="*/ 2147483647 h 42"/>
                  <a:gd name="T54" fmla="*/ 1730754359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3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849943140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148129096 w 12"/>
                  <a:gd name="T7" fmla="*/ 2147483647 h 67"/>
                  <a:gd name="T8" fmla="*/ 296258192 w 12"/>
                  <a:gd name="T9" fmla="*/ 2147483647 h 67"/>
                  <a:gd name="T10" fmla="*/ 592796842 w 12"/>
                  <a:gd name="T11" fmla="*/ 2147483647 h 67"/>
                  <a:gd name="T12" fmla="*/ 1037184129 w 12"/>
                  <a:gd name="T13" fmla="*/ 2147483647 h 67"/>
                  <a:gd name="T14" fmla="*/ 1185313754 w 12"/>
                  <a:gd name="T15" fmla="*/ 2147483647 h 67"/>
                  <a:gd name="T16" fmla="*/ 1629980971 w 12"/>
                  <a:gd name="T17" fmla="*/ 2147483647 h 67"/>
                  <a:gd name="T18" fmla="*/ 1778110067 w 12"/>
                  <a:gd name="T19" fmla="*/ 2147483647 h 67"/>
                  <a:gd name="T20" fmla="*/ 1778110067 w 12"/>
                  <a:gd name="T21" fmla="*/ 2147483647 h 67"/>
                  <a:gd name="T22" fmla="*/ 1778110067 w 12"/>
                  <a:gd name="T23" fmla="*/ 849943140 h 67"/>
                  <a:gd name="T24" fmla="*/ 1778110067 w 12"/>
                  <a:gd name="T25" fmla="*/ 849943140 h 67"/>
                  <a:gd name="T26" fmla="*/ 1778110067 w 12"/>
                  <a:gd name="T27" fmla="*/ 566538233 h 67"/>
                  <a:gd name="T28" fmla="*/ 1629980971 w 12"/>
                  <a:gd name="T29" fmla="*/ 283404907 h 67"/>
                  <a:gd name="T30" fmla="*/ 1185313754 w 12"/>
                  <a:gd name="T31" fmla="*/ 0 h 67"/>
                  <a:gd name="T32" fmla="*/ 1037184129 w 12"/>
                  <a:gd name="T33" fmla="*/ 0 h 67"/>
                  <a:gd name="T34" fmla="*/ 592796842 w 12"/>
                  <a:gd name="T35" fmla="*/ 0 h 67"/>
                  <a:gd name="T36" fmla="*/ 296258192 w 12"/>
                  <a:gd name="T37" fmla="*/ 283404907 h 67"/>
                  <a:gd name="T38" fmla="*/ 148129096 w 12"/>
                  <a:gd name="T39" fmla="*/ 566538233 h 67"/>
                  <a:gd name="T40" fmla="*/ 0 w 12"/>
                  <a:gd name="T41" fmla="*/ 849943140 h 67"/>
                  <a:gd name="T42" fmla="*/ 0 w 12"/>
                  <a:gd name="T43" fmla="*/ 849943140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4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889055033 w 18"/>
                  <a:gd name="T1" fmla="*/ 592796842 h 54"/>
                  <a:gd name="T2" fmla="*/ 889055033 w 18"/>
                  <a:gd name="T3" fmla="*/ 592796842 h 54"/>
                  <a:gd name="T4" fmla="*/ 444667746 w 18"/>
                  <a:gd name="T5" fmla="*/ 2147483647 h 54"/>
                  <a:gd name="T6" fmla="*/ 296258192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96258192 w 18"/>
                  <a:gd name="T15" fmla="*/ 2147483647 h 54"/>
                  <a:gd name="T16" fmla="*/ 592796842 w 18"/>
                  <a:gd name="T17" fmla="*/ 2147483647 h 54"/>
                  <a:gd name="T18" fmla="*/ 889055033 w 18"/>
                  <a:gd name="T19" fmla="*/ 2147483647 h 54"/>
                  <a:gd name="T20" fmla="*/ 1333722779 w 18"/>
                  <a:gd name="T21" fmla="*/ 2147483647 h 54"/>
                  <a:gd name="T22" fmla="*/ 1481851875 w 18"/>
                  <a:gd name="T23" fmla="*/ 2147483647 h 54"/>
                  <a:gd name="T24" fmla="*/ 1629980971 w 18"/>
                  <a:gd name="T25" fmla="*/ 2147483647 h 54"/>
                  <a:gd name="T26" fmla="*/ 1926239692 w 18"/>
                  <a:gd name="T27" fmla="*/ 2147483647 h 54"/>
                  <a:gd name="T28" fmla="*/ 1926239692 w 18"/>
                  <a:gd name="T29" fmla="*/ 2147483647 h 54"/>
                  <a:gd name="T30" fmla="*/ 2074368788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1185313754 h 54"/>
                  <a:gd name="T36" fmla="*/ 2147483647 w 18"/>
                  <a:gd name="T37" fmla="*/ 1185313754 h 54"/>
                  <a:gd name="T38" fmla="*/ 2147483647 w 18"/>
                  <a:gd name="T39" fmla="*/ 740925938 h 54"/>
                  <a:gd name="T40" fmla="*/ 2147483647 w 18"/>
                  <a:gd name="T41" fmla="*/ 296258192 h 54"/>
                  <a:gd name="T42" fmla="*/ 2147483647 w 18"/>
                  <a:gd name="T43" fmla="*/ 148129096 h 54"/>
                  <a:gd name="T44" fmla="*/ 2074368788 w 18"/>
                  <a:gd name="T45" fmla="*/ 0 h 54"/>
                  <a:gd name="T46" fmla="*/ 1481851875 w 18"/>
                  <a:gd name="T47" fmla="*/ 0 h 54"/>
                  <a:gd name="T48" fmla="*/ 1037184129 w 18"/>
                  <a:gd name="T49" fmla="*/ 148129096 h 54"/>
                  <a:gd name="T50" fmla="*/ 889055033 w 18"/>
                  <a:gd name="T51" fmla="*/ 592796842 h 54"/>
                  <a:gd name="T52" fmla="*/ 889055033 w 18"/>
                  <a:gd name="T53" fmla="*/ 592796842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5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889055033 w 18"/>
                  <a:gd name="T1" fmla="*/ 592796842 h 72"/>
                  <a:gd name="T2" fmla="*/ 889055033 w 18"/>
                  <a:gd name="T3" fmla="*/ 592796842 h 72"/>
                  <a:gd name="T4" fmla="*/ 444667746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96258192 w 18"/>
                  <a:gd name="T15" fmla="*/ 2147483647 h 72"/>
                  <a:gd name="T16" fmla="*/ 592796842 w 18"/>
                  <a:gd name="T17" fmla="*/ 2147483647 h 72"/>
                  <a:gd name="T18" fmla="*/ 889055033 w 18"/>
                  <a:gd name="T19" fmla="*/ 2147483647 h 72"/>
                  <a:gd name="T20" fmla="*/ 1185313754 w 18"/>
                  <a:gd name="T21" fmla="*/ 2147483647 h 72"/>
                  <a:gd name="T22" fmla="*/ 1481851875 w 18"/>
                  <a:gd name="T23" fmla="*/ 2147483647 h 72"/>
                  <a:gd name="T24" fmla="*/ 1629980971 w 18"/>
                  <a:gd name="T25" fmla="*/ 2147483647 h 72"/>
                  <a:gd name="T26" fmla="*/ 1778110067 w 18"/>
                  <a:gd name="T27" fmla="*/ 2147483647 h 72"/>
                  <a:gd name="T28" fmla="*/ 1778110067 w 18"/>
                  <a:gd name="T29" fmla="*/ 2147483647 h 72"/>
                  <a:gd name="T30" fmla="*/ 1778110067 w 18"/>
                  <a:gd name="T31" fmla="*/ 2147483647 h 72"/>
                  <a:gd name="T32" fmla="*/ 2074368788 w 18"/>
                  <a:gd name="T33" fmla="*/ 2147483647 h 72"/>
                  <a:gd name="T34" fmla="*/ 2147483647 w 18"/>
                  <a:gd name="T35" fmla="*/ 1037184129 h 72"/>
                  <a:gd name="T36" fmla="*/ 2147483647 w 18"/>
                  <a:gd name="T37" fmla="*/ 1037184129 h 72"/>
                  <a:gd name="T38" fmla="*/ 2147483647 w 18"/>
                  <a:gd name="T39" fmla="*/ 592796842 h 72"/>
                  <a:gd name="T40" fmla="*/ 2147483647 w 18"/>
                  <a:gd name="T41" fmla="*/ 444667746 h 72"/>
                  <a:gd name="T42" fmla="*/ 2147483647 w 18"/>
                  <a:gd name="T43" fmla="*/ 0 h 72"/>
                  <a:gd name="T44" fmla="*/ 2074368788 w 18"/>
                  <a:gd name="T45" fmla="*/ 0 h 72"/>
                  <a:gd name="T46" fmla="*/ 1481851875 w 18"/>
                  <a:gd name="T47" fmla="*/ 0 h 72"/>
                  <a:gd name="T48" fmla="*/ 1037184129 w 18"/>
                  <a:gd name="T49" fmla="*/ 296258192 h 72"/>
                  <a:gd name="T50" fmla="*/ 889055033 w 18"/>
                  <a:gd name="T51" fmla="*/ 592796842 h 72"/>
                  <a:gd name="T52" fmla="*/ 889055033 w 18"/>
                  <a:gd name="T53" fmla="*/ 592796842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6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1400564956 w 19"/>
                  <a:gd name="T1" fmla="*/ 816317547 h 61"/>
                  <a:gd name="T2" fmla="*/ 1400564956 w 19"/>
                  <a:gd name="T3" fmla="*/ 816317547 h 61"/>
                  <a:gd name="T4" fmla="*/ 1000305696 w 19"/>
                  <a:gd name="T5" fmla="*/ 1795719125 h 61"/>
                  <a:gd name="T6" fmla="*/ 600388598 w 19"/>
                  <a:gd name="T7" fmla="*/ 2122186136 h 61"/>
                  <a:gd name="T8" fmla="*/ 600388598 w 19"/>
                  <a:gd name="T9" fmla="*/ 2122186136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00129338 w 19"/>
                  <a:gd name="T19" fmla="*/ 2147483647 h 61"/>
                  <a:gd name="T20" fmla="*/ 600388598 w 19"/>
                  <a:gd name="T21" fmla="*/ 2147483647 h 61"/>
                  <a:gd name="T22" fmla="*/ 800518521 w 19"/>
                  <a:gd name="T23" fmla="*/ 2147483647 h 61"/>
                  <a:gd name="T24" fmla="*/ 1400564956 w 19"/>
                  <a:gd name="T25" fmla="*/ 2147483647 h 61"/>
                  <a:gd name="T26" fmla="*/ 1600694294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1795719125 h 61"/>
                  <a:gd name="T48" fmla="*/ 2147483647 w 19"/>
                  <a:gd name="T49" fmla="*/ 816317547 h 61"/>
                  <a:gd name="T50" fmla="*/ 2147483647 w 19"/>
                  <a:gd name="T51" fmla="*/ 816317547 h 61"/>
                  <a:gd name="T52" fmla="*/ 2147483647 w 19"/>
                  <a:gd name="T53" fmla="*/ 489849990 h 61"/>
                  <a:gd name="T54" fmla="*/ 2147483647 w 19"/>
                  <a:gd name="T55" fmla="*/ 163382980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1600694294 w 19"/>
                  <a:gd name="T63" fmla="*/ 163382980 h 61"/>
                  <a:gd name="T64" fmla="*/ 1400564956 w 19"/>
                  <a:gd name="T65" fmla="*/ 489849990 h 61"/>
                  <a:gd name="T66" fmla="*/ 1400564956 w 19"/>
                  <a:gd name="T67" fmla="*/ 816317547 h 61"/>
                  <a:gd name="T68" fmla="*/ 1400564956 w 19"/>
                  <a:gd name="T69" fmla="*/ 8163175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7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1037184129 w 18"/>
                  <a:gd name="T1" fmla="*/ 634133696 h 44"/>
                  <a:gd name="T2" fmla="*/ 1037184129 w 18"/>
                  <a:gd name="T3" fmla="*/ 634133696 h 44"/>
                  <a:gd name="T4" fmla="*/ 444667746 w 18"/>
                  <a:gd name="T5" fmla="*/ 1902107754 h 44"/>
                  <a:gd name="T6" fmla="*/ 296258192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96258192 w 18"/>
                  <a:gd name="T17" fmla="*/ 2147483647 h 44"/>
                  <a:gd name="T18" fmla="*/ 592796842 w 18"/>
                  <a:gd name="T19" fmla="*/ 2147483647 h 44"/>
                  <a:gd name="T20" fmla="*/ 889055033 w 18"/>
                  <a:gd name="T21" fmla="*/ 2147483647 h 44"/>
                  <a:gd name="T22" fmla="*/ 1333722779 w 18"/>
                  <a:gd name="T23" fmla="*/ 2147483647 h 44"/>
                  <a:gd name="T24" fmla="*/ 1481851875 w 18"/>
                  <a:gd name="T25" fmla="*/ 2147483647 h 44"/>
                  <a:gd name="T26" fmla="*/ 1629980971 w 18"/>
                  <a:gd name="T27" fmla="*/ 2147483647 h 44"/>
                  <a:gd name="T28" fmla="*/ 1926239692 w 18"/>
                  <a:gd name="T29" fmla="*/ 2147483647 h 44"/>
                  <a:gd name="T30" fmla="*/ 1926239692 w 18"/>
                  <a:gd name="T31" fmla="*/ 2147483647 h 44"/>
                  <a:gd name="T32" fmla="*/ 1926239692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1585187572 h 44"/>
                  <a:gd name="T38" fmla="*/ 2147483647 w 18"/>
                  <a:gd name="T39" fmla="*/ 1585187572 h 44"/>
                  <a:gd name="T40" fmla="*/ 2147483647 w 18"/>
                  <a:gd name="T41" fmla="*/ 1109514238 h 44"/>
                  <a:gd name="T42" fmla="*/ 2147483647 w 18"/>
                  <a:gd name="T43" fmla="*/ 634133696 h 44"/>
                  <a:gd name="T44" fmla="*/ 2147483647 w 18"/>
                  <a:gd name="T45" fmla="*/ 158460361 h 44"/>
                  <a:gd name="T46" fmla="*/ 1926239692 w 18"/>
                  <a:gd name="T47" fmla="*/ 0 h 44"/>
                  <a:gd name="T48" fmla="*/ 1481851875 w 18"/>
                  <a:gd name="T49" fmla="*/ 0 h 44"/>
                  <a:gd name="T50" fmla="*/ 1333722779 w 18"/>
                  <a:gd name="T51" fmla="*/ 158460361 h 44"/>
                  <a:gd name="T52" fmla="*/ 1037184129 w 18"/>
                  <a:gd name="T53" fmla="*/ 634133696 h 44"/>
                  <a:gd name="T54" fmla="*/ 1037184129 w 18"/>
                  <a:gd name="T55" fmla="*/ 634133696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8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989809265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148129096 w 12"/>
                  <a:gd name="T7" fmla="*/ 2147483647 h 55"/>
                  <a:gd name="T8" fmla="*/ 296258192 w 12"/>
                  <a:gd name="T9" fmla="*/ 2147483647 h 55"/>
                  <a:gd name="T10" fmla="*/ 592796842 w 12"/>
                  <a:gd name="T11" fmla="*/ 2147483647 h 55"/>
                  <a:gd name="T12" fmla="*/ 889055033 w 12"/>
                  <a:gd name="T13" fmla="*/ 2147483647 h 55"/>
                  <a:gd name="T14" fmla="*/ 1185313754 w 12"/>
                  <a:gd name="T15" fmla="*/ 2147483647 h 55"/>
                  <a:gd name="T16" fmla="*/ 1629980971 w 12"/>
                  <a:gd name="T17" fmla="*/ 2147483647 h 55"/>
                  <a:gd name="T18" fmla="*/ 1778110067 w 12"/>
                  <a:gd name="T19" fmla="*/ 2147483647 h 55"/>
                  <a:gd name="T20" fmla="*/ 1778110067 w 12"/>
                  <a:gd name="T21" fmla="*/ 2147483647 h 55"/>
                  <a:gd name="T22" fmla="*/ 1778110067 w 12"/>
                  <a:gd name="T23" fmla="*/ 989809265 h 55"/>
                  <a:gd name="T24" fmla="*/ 1778110067 w 12"/>
                  <a:gd name="T25" fmla="*/ 989809265 h 55"/>
                  <a:gd name="T26" fmla="*/ 1778110067 w 12"/>
                  <a:gd name="T27" fmla="*/ 494754366 h 55"/>
                  <a:gd name="T28" fmla="*/ 1629980971 w 12"/>
                  <a:gd name="T29" fmla="*/ 329936604 h 55"/>
                  <a:gd name="T30" fmla="*/ 1185313754 w 12"/>
                  <a:gd name="T31" fmla="*/ 0 h 55"/>
                  <a:gd name="T32" fmla="*/ 889055033 w 12"/>
                  <a:gd name="T33" fmla="*/ 0 h 55"/>
                  <a:gd name="T34" fmla="*/ 592796842 w 12"/>
                  <a:gd name="T35" fmla="*/ 0 h 55"/>
                  <a:gd name="T36" fmla="*/ 296258192 w 12"/>
                  <a:gd name="T37" fmla="*/ 329936604 h 55"/>
                  <a:gd name="T38" fmla="*/ 148129096 w 12"/>
                  <a:gd name="T39" fmla="*/ 494754366 h 55"/>
                  <a:gd name="T40" fmla="*/ 0 w 12"/>
                  <a:gd name="T41" fmla="*/ 989809265 h 55"/>
                  <a:gd name="T42" fmla="*/ 0 w 12"/>
                  <a:gd name="T43" fmla="*/ 989809265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9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430018162 h 91"/>
                  <a:gd name="T10" fmla="*/ 2147483647 w 79"/>
                  <a:gd name="T11" fmla="*/ 860036324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076275039 w 79"/>
                  <a:gd name="T23" fmla="*/ 2147483647 h 91"/>
                  <a:gd name="T24" fmla="*/ 319404225 w 79"/>
                  <a:gd name="T25" fmla="*/ 2147483647 h 91"/>
                  <a:gd name="T26" fmla="*/ 319404225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319404225 w 79"/>
                  <a:gd name="T33" fmla="*/ 2147483647 h 91"/>
                  <a:gd name="T34" fmla="*/ 479253373 w 79"/>
                  <a:gd name="T35" fmla="*/ 2147483647 h 91"/>
                  <a:gd name="T36" fmla="*/ 1437466047 w 79"/>
                  <a:gd name="T37" fmla="*/ 2147483647 h 91"/>
                  <a:gd name="T38" fmla="*/ 1597315738 w 79"/>
                  <a:gd name="T39" fmla="*/ 2147483647 h 91"/>
                  <a:gd name="T40" fmla="*/ 2076275039 w 79"/>
                  <a:gd name="T41" fmla="*/ 2147483647 h 91"/>
                  <a:gd name="T42" fmla="*/ 2076275039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1863595034 h 91"/>
                  <a:gd name="T58" fmla="*/ 2147483647 w 79"/>
                  <a:gd name="T59" fmla="*/ 1863595034 h 91"/>
                  <a:gd name="T60" fmla="*/ 2147483647 w 79"/>
                  <a:gd name="T61" fmla="*/ 1863595034 h 91"/>
                  <a:gd name="T62" fmla="*/ 2147483647 w 79"/>
                  <a:gd name="T63" fmla="*/ 1863595034 h 91"/>
                  <a:gd name="T64" fmla="*/ 2147483647 w 79"/>
                  <a:gd name="T65" fmla="*/ 1863595034 h 91"/>
                  <a:gd name="T66" fmla="*/ 2147483647 w 79"/>
                  <a:gd name="T67" fmla="*/ 1576824499 h 91"/>
                  <a:gd name="T68" fmla="*/ 2147483647 w 79"/>
                  <a:gd name="T69" fmla="*/ 1146806337 h 91"/>
                  <a:gd name="T70" fmla="*/ 2147483647 w 79"/>
                  <a:gd name="T71" fmla="*/ 573266312 h 91"/>
                  <a:gd name="T72" fmla="*/ 2147483647 w 79"/>
                  <a:gd name="T73" fmla="*/ 286770012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10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470842480 h 103"/>
                  <a:gd name="T2" fmla="*/ 2147483647 w 80"/>
                  <a:gd name="T3" fmla="*/ 470842480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307737052 w 80"/>
                  <a:gd name="T15" fmla="*/ 2147483647 h 103"/>
                  <a:gd name="T16" fmla="*/ 307737052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307737052 w 80"/>
                  <a:gd name="T23" fmla="*/ 2147483647 h 103"/>
                  <a:gd name="T24" fmla="*/ 769055983 w 80"/>
                  <a:gd name="T25" fmla="*/ 2147483647 h 103"/>
                  <a:gd name="T26" fmla="*/ 1384242904 w 80"/>
                  <a:gd name="T27" fmla="*/ 2147483647 h 103"/>
                  <a:gd name="T28" fmla="*/ 1538111430 w 80"/>
                  <a:gd name="T29" fmla="*/ 2147483647 h 103"/>
                  <a:gd name="T30" fmla="*/ 1999430361 w 80"/>
                  <a:gd name="T31" fmla="*/ 2147483647 h 103"/>
                  <a:gd name="T32" fmla="*/ 1999430361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1255967630 h 103"/>
                  <a:gd name="T46" fmla="*/ 2147483647 w 80"/>
                  <a:gd name="T47" fmla="*/ 1255967630 h 103"/>
                  <a:gd name="T48" fmla="*/ 2147483647 w 80"/>
                  <a:gd name="T49" fmla="*/ 1098825756 h 103"/>
                  <a:gd name="T50" fmla="*/ 2147483647 w 80"/>
                  <a:gd name="T51" fmla="*/ 627983815 h 103"/>
                  <a:gd name="T52" fmla="*/ 2147483647 w 80"/>
                  <a:gd name="T53" fmla="*/ 470842480 h 103"/>
                  <a:gd name="T54" fmla="*/ 2147483647 w 80"/>
                  <a:gd name="T55" fmla="*/ 31399190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470842480 h 103"/>
                  <a:gd name="T62" fmla="*/ 2147483647 w 80"/>
                  <a:gd name="T63" fmla="*/ 470842480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9228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itchFamily="34" charset="0"/>
                <a:buChar char="•"/>
                <a:defRPr sz="28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 sz="2000"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itchFamily="34" charset="0"/>
                <a:buChar char="•"/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25"/>
          <p:cNvGrpSpPr>
            <a:grpSpLocks/>
          </p:cNvGrpSpPr>
          <p:nvPr/>
        </p:nvGrpSpPr>
        <p:grpSpPr bwMode="auto"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0263" name="组合 1"/>
            <p:cNvGrpSpPr>
              <a:grpSpLocks/>
            </p:cNvGrpSpPr>
            <p:nvPr/>
          </p:nvGrpSpPr>
          <p:grpSpPr bwMode="auto"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0282" name="组合 2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83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第</a:t>
                </a:r>
              </a:p>
            </p:txBody>
          </p:sp>
        </p:grpSp>
        <p:grpSp>
          <p:nvGrpSpPr>
            <p:cNvPr id="10264" name="组合 7"/>
            <p:cNvGrpSpPr>
              <a:grpSpLocks/>
            </p:cNvGrpSpPr>
            <p:nvPr/>
          </p:nvGrpSpPr>
          <p:grpSpPr bwMode="auto"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0277" name="组合 8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4756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4756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8" name="文本框 9"/>
              <p:cNvSpPr txBox="1">
                <a:spLocks noChangeArrowheads="1"/>
              </p:cNvSpPr>
              <p:nvPr/>
            </p:nvSpPr>
            <p:spPr bwMode="auto">
              <a:xfrm>
                <a:off x="7401705" y="847420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二</a:t>
                </a:r>
              </a:p>
            </p:txBody>
          </p:sp>
        </p:grpSp>
        <p:grpSp>
          <p:nvGrpSpPr>
            <p:cNvPr id="10265" name="组合 13"/>
            <p:cNvGrpSpPr>
              <a:grpSpLocks/>
            </p:cNvGrpSpPr>
            <p:nvPr/>
          </p:nvGrpSpPr>
          <p:grpSpPr bwMode="auto"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0272" name="组合 1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3" name="文本框 15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部</a:t>
                </a:r>
              </a:p>
            </p:txBody>
          </p:sp>
        </p:grpSp>
        <p:grpSp>
          <p:nvGrpSpPr>
            <p:cNvPr id="10266" name="组合 19"/>
            <p:cNvGrpSpPr>
              <a:grpSpLocks/>
            </p:cNvGrpSpPr>
            <p:nvPr/>
          </p:nvGrpSpPr>
          <p:grpSpPr bwMode="auto"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0267" name="组合 20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68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itchFamily="34" charset="0"/>
                  <a:buChar char="•"/>
                  <a:defRPr sz="28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4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 sz="2000"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itchFamily="34" charset="0"/>
                  <a:buChar char="•"/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分</a:t>
                </a:r>
              </a:p>
            </p:txBody>
          </p:sp>
        </p:grpSp>
      </p:grpSp>
      <p:grpSp>
        <p:nvGrpSpPr>
          <p:cNvPr id="10243" name="组合 27"/>
          <p:cNvGrpSpPr>
            <a:grpSpLocks/>
          </p:cNvGrpSpPr>
          <p:nvPr/>
        </p:nvGrpSpPr>
        <p:grpSpPr bwMode="auto"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0244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avLst/>
              <a:gdLst>
                <a:gd name="T0" fmla="*/ 2147483647 w 1493"/>
                <a:gd name="T1" fmla="*/ 2147483647 h 549"/>
                <a:gd name="T2" fmla="*/ 2147483647 w 1493"/>
                <a:gd name="T3" fmla="*/ 2147483647 h 549"/>
                <a:gd name="T4" fmla="*/ 2147483647 w 1493"/>
                <a:gd name="T5" fmla="*/ 2147483647 h 549"/>
                <a:gd name="T6" fmla="*/ 2147483647 w 1493"/>
                <a:gd name="T7" fmla="*/ 2147483647 h 549"/>
                <a:gd name="T8" fmla="*/ 2147483647 w 1493"/>
                <a:gd name="T9" fmla="*/ 2147483647 h 549"/>
                <a:gd name="T10" fmla="*/ 2147483647 w 1493"/>
                <a:gd name="T11" fmla="*/ 2147483647 h 549"/>
                <a:gd name="T12" fmla="*/ 2147483647 w 1493"/>
                <a:gd name="T13" fmla="*/ 2147483647 h 549"/>
                <a:gd name="T14" fmla="*/ 2147483647 w 1493"/>
                <a:gd name="T15" fmla="*/ 2147483647 h 549"/>
                <a:gd name="T16" fmla="*/ 2147483647 w 1493"/>
                <a:gd name="T17" fmla="*/ 2147483647 h 549"/>
                <a:gd name="T18" fmla="*/ 2147483647 w 1493"/>
                <a:gd name="T19" fmla="*/ 2147483647 h 549"/>
                <a:gd name="T20" fmla="*/ 2147483647 w 1493"/>
                <a:gd name="T21" fmla="*/ 2147483647 h 549"/>
                <a:gd name="T22" fmla="*/ 2147483647 w 1493"/>
                <a:gd name="T23" fmla="*/ 1185317382 h 549"/>
                <a:gd name="T24" fmla="*/ 2147483647 w 1493"/>
                <a:gd name="T25" fmla="*/ 2147483647 h 549"/>
                <a:gd name="T26" fmla="*/ 2147483647 w 1493"/>
                <a:gd name="T27" fmla="*/ 2147483647 h 549"/>
                <a:gd name="T28" fmla="*/ 2147483647 w 1493"/>
                <a:gd name="T29" fmla="*/ 1778116302 h 549"/>
                <a:gd name="T30" fmla="*/ 2147483647 w 1493"/>
                <a:gd name="T31" fmla="*/ 2147483647 h 549"/>
                <a:gd name="T32" fmla="*/ 2147483647 w 1493"/>
                <a:gd name="T33" fmla="*/ 296259231 h 549"/>
                <a:gd name="T34" fmla="*/ 2147483647 w 1493"/>
                <a:gd name="T35" fmla="*/ 2147483647 h 549"/>
                <a:gd name="T36" fmla="*/ 2147483647 w 1493"/>
                <a:gd name="T37" fmla="*/ 2147483647 h 549"/>
                <a:gd name="T38" fmla="*/ 2147483647 w 1493"/>
                <a:gd name="T39" fmla="*/ 2147483647 h 549"/>
                <a:gd name="T40" fmla="*/ 2147483647 w 1493"/>
                <a:gd name="T41" fmla="*/ 2147483647 h 549"/>
                <a:gd name="T42" fmla="*/ 2147483647 w 1493"/>
                <a:gd name="T43" fmla="*/ 2147483647 h 549"/>
                <a:gd name="T44" fmla="*/ 2147483647 w 1493"/>
                <a:gd name="T45" fmla="*/ 2147483647 h 549"/>
                <a:gd name="T46" fmla="*/ 2147483647 w 1493"/>
                <a:gd name="T47" fmla="*/ 2147483647 h 549"/>
                <a:gd name="T48" fmla="*/ 2147483647 w 1493"/>
                <a:gd name="T49" fmla="*/ 2147483647 h 549"/>
                <a:gd name="T50" fmla="*/ 2147483647 w 1493"/>
                <a:gd name="T51" fmla="*/ 2147483647 h 549"/>
                <a:gd name="T52" fmla="*/ 2147483647 w 1493"/>
                <a:gd name="T53" fmla="*/ 2147483647 h 549"/>
                <a:gd name="T54" fmla="*/ 296935840 w 1493"/>
                <a:gd name="T55" fmla="*/ 2147483647 h 549"/>
                <a:gd name="T56" fmla="*/ 2147483647 w 1493"/>
                <a:gd name="T57" fmla="*/ 2147483647 h 549"/>
                <a:gd name="T58" fmla="*/ 2147483647 w 1493"/>
                <a:gd name="T59" fmla="*/ 2147483647 h 549"/>
                <a:gd name="T60" fmla="*/ 2147483647 w 1493"/>
                <a:gd name="T61" fmla="*/ 2147483647 h 549"/>
                <a:gd name="T62" fmla="*/ 2147483647 w 1493"/>
                <a:gd name="T63" fmla="*/ 2147483647 h 549"/>
                <a:gd name="T64" fmla="*/ 2147483647 w 1493"/>
                <a:gd name="T65" fmla="*/ 2147483647 h 549"/>
                <a:gd name="T66" fmla="*/ 2147483647 w 1493"/>
                <a:gd name="T67" fmla="*/ 2147483647 h 549"/>
                <a:gd name="T68" fmla="*/ 2147483647 w 1493"/>
                <a:gd name="T69" fmla="*/ 2147483647 h 549"/>
                <a:gd name="T70" fmla="*/ 2147483647 w 1493"/>
                <a:gd name="T71" fmla="*/ 2147483647 h 549"/>
                <a:gd name="T72" fmla="*/ 2147483647 w 1493"/>
                <a:gd name="T73" fmla="*/ 2147483647 h 549"/>
                <a:gd name="T74" fmla="*/ 2147483647 w 1493"/>
                <a:gd name="T75" fmla="*/ 2147483647 h 549"/>
                <a:gd name="T76" fmla="*/ 2147483647 w 1493"/>
                <a:gd name="T77" fmla="*/ 2147483647 h 549"/>
                <a:gd name="T78" fmla="*/ 2147483647 w 1493"/>
                <a:gd name="T79" fmla="*/ 2147483647 h 549"/>
                <a:gd name="T80" fmla="*/ 2147483647 w 1493"/>
                <a:gd name="T81" fmla="*/ 2147483647 h 549"/>
                <a:gd name="T82" fmla="*/ 2147483647 w 1493"/>
                <a:gd name="T83" fmla="*/ 2147483647 h 549"/>
                <a:gd name="T84" fmla="*/ 2147483647 w 1493"/>
                <a:gd name="T85" fmla="*/ 2147483647 h 549"/>
                <a:gd name="T86" fmla="*/ 2147483647 w 1493"/>
                <a:gd name="T87" fmla="*/ 2147483647 h 549"/>
                <a:gd name="T88" fmla="*/ 2147483647 w 1493"/>
                <a:gd name="T89" fmla="*/ 2147483647 h 549"/>
                <a:gd name="T90" fmla="*/ 2147483647 w 1493"/>
                <a:gd name="T91" fmla="*/ 2147483647 h 549"/>
                <a:gd name="T92" fmla="*/ 2147483647 w 1493"/>
                <a:gd name="T93" fmla="*/ 2147483647 h 549"/>
                <a:gd name="T94" fmla="*/ 2147483647 w 1493"/>
                <a:gd name="T95" fmla="*/ 2147483647 h 549"/>
                <a:gd name="T96" fmla="*/ 2147483647 w 1493"/>
                <a:gd name="T97" fmla="*/ 2147483647 h 549"/>
                <a:gd name="T98" fmla="*/ 2147483647 w 1493"/>
                <a:gd name="T99" fmla="*/ 2147483647 h 549"/>
                <a:gd name="T100" fmla="*/ 2147483647 w 1493"/>
                <a:gd name="T101" fmla="*/ 2147483647 h 549"/>
                <a:gd name="T102" fmla="*/ 2147483647 w 1493"/>
                <a:gd name="T103" fmla="*/ 2147483647 h 549"/>
                <a:gd name="T104" fmla="*/ 2147483647 w 1493"/>
                <a:gd name="T105" fmla="*/ 2147483647 h 549"/>
                <a:gd name="T106" fmla="*/ 2147483647 w 1493"/>
                <a:gd name="T107" fmla="*/ 2147483647 h 549"/>
                <a:gd name="T108" fmla="*/ 2147483647 w 1493"/>
                <a:gd name="T109" fmla="*/ 2147483647 h 549"/>
                <a:gd name="T110" fmla="*/ 2147483647 w 1493"/>
                <a:gd name="T111" fmla="*/ 2147483647 h 549"/>
                <a:gd name="T112" fmla="*/ 2147483647 w 1493"/>
                <a:gd name="T113" fmla="*/ 2147483647 h 549"/>
                <a:gd name="T114" fmla="*/ 2147483647 w 1493"/>
                <a:gd name="T115" fmla="*/ 2147483647 h 549"/>
                <a:gd name="T116" fmla="*/ 2147483647 w 1493"/>
                <a:gd name="T117" fmla="*/ 2147483647 h 549"/>
                <a:gd name="T118" fmla="*/ 2147483647 w 1493"/>
                <a:gd name="T119" fmla="*/ 2147483647 h 5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3" h="549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5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avLst/>
              <a:gdLst>
                <a:gd name="T0" fmla="*/ 2147483647 w 275"/>
                <a:gd name="T1" fmla="*/ 2147483647 h 345"/>
                <a:gd name="T2" fmla="*/ 2147483647 w 275"/>
                <a:gd name="T3" fmla="*/ 2147483647 h 345"/>
                <a:gd name="T4" fmla="*/ 2147483647 w 275"/>
                <a:gd name="T5" fmla="*/ 2147483647 h 345"/>
                <a:gd name="T6" fmla="*/ 2147483647 w 275"/>
                <a:gd name="T7" fmla="*/ 2147483647 h 345"/>
                <a:gd name="T8" fmla="*/ 2147483647 w 275"/>
                <a:gd name="T9" fmla="*/ 2147483647 h 345"/>
                <a:gd name="T10" fmla="*/ 2147483647 w 275"/>
                <a:gd name="T11" fmla="*/ 2147483647 h 345"/>
                <a:gd name="T12" fmla="*/ 2147483647 w 275"/>
                <a:gd name="T13" fmla="*/ 2147483647 h 345"/>
                <a:gd name="T14" fmla="*/ 2147483647 w 275"/>
                <a:gd name="T15" fmla="*/ 2147483647 h 345"/>
                <a:gd name="T16" fmla="*/ 2147483647 w 275"/>
                <a:gd name="T17" fmla="*/ 2147483647 h 345"/>
                <a:gd name="T18" fmla="*/ 2147483647 w 275"/>
                <a:gd name="T19" fmla="*/ 2147483647 h 345"/>
                <a:gd name="T20" fmla="*/ 2147483647 w 275"/>
                <a:gd name="T21" fmla="*/ 2147483647 h 345"/>
                <a:gd name="T22" fmla="*/ 2147483647 w 275"/>
                <a:gd name="T23" fmla="*/ 2147483647 h 345"/>
                <a:gd name="T24" fmla="*/ 2147483647 w 275"/>
                <a:gd name="T25" fmla="*/ 2147483647 h 345"/>
                <a:gd name="T26" fmla="*/ 2147483647 w 275"/>
                <a:gd name="T27" fmla="*/ 2147483647 h 345"/>
                <a:gd name="T28" fmla="*/ 2147483647 w 275"/>
                <a:gd name="T29" fmla="*/ 2147483647 h 345"/>
                <a:gd name="T30" fmla="*/ 2147483647 w 275"/>
                <a:gd name="T31" fmla="*/ 1481860167 h 345"/>
                <a:gd name="T32" fmla="*/ 2147483647 w 275"/>
                <a:gd name="T33" fmla="*/ 1629990198 h 345"/>
                <a:gd name="T34" fmla="*/ 2147483647 w 275"/>
                <a:gd name="T35" fmla="*/ 2147483647 h 345"/>
                <a:gd name="T36" fmla="*/ 2147483647 w 275"/>
                <a:gd name="T37" fmla="*/ 2147483647 h 345"/>
                <a:gd name="T38" fmla="*/ 2147483647 w 275"/>
                <a:gd name="T39" fmla="*/ 148130031 h 345"/>
                <a:gd name="T40" fmla="*/ 724950005 w 275"/>
                <a:gd name="T41" fmla="*/ 592800053 h 345"/>
                <a:gd name="T42" fmla="*/ 144879579 w 275"/>
                <a:gd name="T43" fmla="*/ 2147483647 h 345"/>
                <a:gd name="T44" fmla="*/ 1014709163 w 275"/>
                <a:gd name="T45" fmla="*/ 2147483647 h 345"/>
                <a:gd name="T46" fmla="*/ 2147483647 w 275"/>
                <a:gd name="T47" fmla="*/ 2147483647 h 345"/>
                <a:gd name="T48" fmla="*/ 2147483647 w 275"/>
                <a:gd name="T49" fmla="*/ 2147483647 h 345"/>
                <a:gd name="T50" fmla="*/ 1739658642 w 275"/>
                <a:gd name="T51" fmla="*/ 2147483647 h 345"/>
                <a:gd name="T52" fmla="*/ 434914529 w 275"/>
                <a:gd name="T53" fmla="*/ 2147483647 h 345"/>
                <a:gd name="T54" fmla="*/ 2147483647 w 275"/>
                <a:gd name="T55" fmla="*/ 2147483647 h 345"/>
                <a:gd name="T56" fmla="*/ 2147483647 w 275"/>
                <a:gd name="T57" fmla="*/ 2147483647 h 345"/>
                <a:gd name="T58" fmla="*/ 2147483647 w 275"/>
                <a:gd name="T59" fmla="*/ 2147483647 h 345"/>
                <a:gd name="T60" fmla="*/ 2147483647 w 275"/>
                <a:gd name="T61" fmla="*/ 2147483647 h 345"/>
                <a:gd name="T62" fmla="*/ 2147483647 w 275"/>
                <a:gd name="T63" fmla="*/ 2147483647 h 345"/>
                <a:gd name="T64" fmla="*/ 2147483647 w 275"/>
                <a:gd name="T65" fmla="*/ 2147483647 h 345"/>
                <a:gd name="T66" fmla="*/ 2147483647 w 275"/>
                <a:gd name="T67" fmla="*/ 2147483647 h 345"/>
                <a:gd name="T68" fmla="*/ 2147483647 w 275"/>
                <a:gd name="T69" fmla="*/ 2147483647 h 345"/>
                <a:gd name="T70" fmla="*/ 2147483647 w 275"/>
                <a:gd name="T71" fmla="*/ 2147483647 h 345"/>
                <a:gd name="T72" fmla="*/ 2147483647 w 275"/>
                <a:gd name="T73" fmla="*/ 2147483647 h 345"/>
                <a:gd name="T74" fmla="*/ 2147483647 w 275"/>
                <a:gd name="T75" fmla="*/ 2147483647 h 345"/>
                <a:gd name="T76" fmla="*/ 2147483647 w 275"/>
                <a:gd name="T77" fmla="*/ 2147483647 h 345"/>
                <a:gd name="T78" fmla="*/ 2147483647 w 275"/>
                <a:gd name="T79" fmla="*/ 2147483647 h 345"/>
                <a:gd name="T80" fmla="*/ 2147483647 w 275"/>
                <a:gd name="T81" fmla="*/ 2147483647 h 345"/>
                <a:gd name="T82" fmla="*/ 2147483647 w 275"/>
                <a:gd name="T83" fmla="*/ 2147483647 h 345"/>
                <a:gd name="T84" fmla="*/ 2147483647 w 275"/>
                <a:gd name="T85" fmla="*/ 2147483647 h 345"/>
                <a:gd name="T86" fmla="*/ 2147483647 w 275"/>
                <a:gd name="T87" fmla="*/ 2147483647 h 345"/>
                <a:gd name="T88" fmla="*/ 2147483647 w 275"/>
                <a:gd name="T89" fmla="*/ 2147483647 h 345"/>
                <a:gd name="T90" fmla="*/ 2147483647 w 275"/>
                <a:gd name="T91" fmla="*/ 2147483647 h 345"/>
                <a:gd name="T92" fmla="*/ 2147483647 w 275"/>
                <a:gd name="T93" fmla="*/ 2147483647 h 345"/>
                <a:gd name="T94" fmla="*/ 2147483647 w 275"/>
                <a:gd name="T95" fmla="*/ 2147483647 h 345"/>
                <a:gd name="T96" fmla="*/ 2147483647 w 275"/>
                <a:gd name="T97" fmla="*/ 2147483647 h 345"/>
                <a:gd name="T98" fmla="*/ 2147483647 w 275"/>
                <a:gd name="T99" fmla="*/ 2147483647 h 345"/>
                <a:gd name="T100" fmla="*/ 2147483647 w 275"/>
                <a:gd name="T101" fmla="*/ 2147483647 h 345"/>
                <a:gd name="T102" fmla="*/ 2147483647 w 275"/>
                <a:gd name="T103" fmla="*/ 2147483647 h 345"/>
                <a:gd name="T104" fmla="*/ 2147483647 w 275"/>
                <a:gd name="T105" fmla="*/ 2147483647 h 345"/>
                <a:gd name="T106" fmla="*/ 2147483647 w 275"/>
                <a:gd name="T107" fmla="*/ 2147483647 h 345"/>
                <a:gd name="T108" fmla="*/ 2147483647 w 275"/>
                <a:gd name="T109" fmla="*/ 2147483647 h 345"/>
                <a:gd name="T110" fmla="*/ 2147483647 w 275"/>
                <a:gd name="T111" fmla="*/ 2147483647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5" h="34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6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avLst/>
              <a:gdLst>
                <a:gd name="T0" fmla="*/ 2147483647 w 240"/>
                <a:gd name="T1" fmla="*/ 2147483647 h 347"/>
                <a:gd name="T2" fmla="*/ 2147483647 w 240"/>
                <a:gd name="T3" fmla="*/ 2147483647 h 347"/>
                <a:gd name="T4" fmla="*/ 2147483647 w 240"/>
                <a:gd name="T5" fmla="*/ 2147483647 h 347"/>
                <a:gd name="T6" fmla="*/ 2147483647 w 240"/>
                <a:gd name="T7" fmla="*/ 2147483647 h 347"/>
                <a:gd name="T8" fmla="*/ 2147483647 w 240"/>
                <a:gd name="T9" fmla="*/ 2147483647 h 347"/>
                <a:gd name="T10" fmla="*/ 2147483647 w 240"/>
                <a:gd name="T11" fmla="*/ 2147483647 h 347"/>
                <a:gd name="T12" fmla="*/ 2147483647 w 240"/>
                <a:gd name="T13" fmla="*/ 2147483647 h 347"/>
                <a:gd name="T14" fmla="*/ 2147483647 w 240"/>
                <a:gd name="T15" fmla="*/ 2147483647 h 347"/>
                <a:gd name="T16" fmla="*/ 2147483647 w 240"/>
                <a:gd name="T17" fmla="*/ 896721344 h 347"/>
                <a:gd name="T18" fmla="*/ 2147483647 w 240"/>
                <a:gd name="T19" fmla="*/ 2147483647 h 347"/>
                <a:gd name="T20" fmla="*/ 2147483647 w 240"/>
                <a:gd name="T21" fmla="*/ 2147483647 h 347"/>
                <a:gd name="T22" fmla="*/ 2147483647 w 240"/>
                <a:gd name="T23" fmla="*/ 149547313 h 347"/>
                <a:gd name="T24" fmla="*/ 2147483647 w 240"/>
                <a:gd name="T25" fmla="*/ 597907985 h 347"/>
                <a:gd name="T26" fmla="*/ 2147483647 w 240"/>
                <a:gd name="T27" fmla="*/ 2147483647 h 347"/>
                <a:gd name="T28" fmla="*/ 2147483647 w 240"/>
                <a:gd name="T29" fmla="*/ 2147483647 h 347"/>
                <a:gd name="T30" fmla="*/ 2147483647 w 240"/>
                <a:gd name="T31" fmla="*/ 2147483647 h 347"/>
                <a:gd name="T32" fmla="*/ 2147483647 w 240"/>
                <a:gd name="T33" fmla="*/ 2147483647 h 347"/>
                <a:gd name="T34" fmla="*/ 2147483647 w 240"/>
                <a:gd name="T35" fmla="*/ 2147483647 h 347"/>
                <a:gd name="T36" fmla="*/ 2147483647 w 240"/>
                <a:gd name="T37" fmla="*/ 2147483647 h 347"/>
                <a:gd name="T38" fmla="*/ 2147483647 w 240"/>
                <a:gd name="T39" fmla="*/ 2147483647 h 347"/>
                <a:gd name="T40" fmla="*/ 2147483647 w 240"/>
                <a:gd name="T41" fmla="*/ 2147483647 h 347"/>
                <a:gd name="T42" fmla="*/ 2147483647 w 240"/>
                <a:gd name="T43" fmla="*/ 2147483647 h 347"/>
                <a:gd name="T44" fmla="*/ 2147483647 w 240"/>
                <a:gd name="T45" fmla="*/ 2147483647 h 347"/>
                <a:gd name="T46" fmla="*/ 2147483647 w 240"/>
                <a:gd name="T47" fmla="*/ 2147483647 h 347"/>
                <a:gd name="T48" fmla="*/ 2147483647 w 240"/>
                <a:gd name="T49" fmla="*/ 2147483647 h 347"/>
                <a:gd name="T50" fmla="*/ 2147483647 w 240"/>
                <a:gd name="T51" fmla="*/ 2147483647 h 347"/>
                <a:gd name="T52" fmla="*/ 2147483647 w 240"/>
                <a:gd name="T53" fmla="*/ 2147483647 h 347"/>
                <a:gd name="T54" fmla="*/ 2147483647 w 240"/>
                <a:gd name="T55" fmla="*/ 2147483647 h 347"/>
                <a:gd name="T56" fmla="*/ 296258192 w 240"/>
                <a:gd name="T57" fmla="*/ 2147483647 h 347"/>
                <a:gd name="T58" fmla="*/ 889055033 w 240"/>
                <a:gd name="T59" fmla="*/ 2147483647 h 347"/>
                <a:gd name="T60" fmla="*/ 2147483647 w 240"/>
                <a:gd name="T61" fmla="*/ 2147483647 h 347"/>
                <a:gd name="T62" fmla="*/ 2147483647 w 240"/>
                <a:gd name="T63" fmla="*/ 2147483647 h 347"/>
                <a:gd name="T64" fmla="*/ 2147483647 w 240"/>
                <a:gd name="T65" fmla="*/ 2147483647 h 347"/>
                <a:gd name="T66" fmla="*/ 2147483647 w 240"/>
                <a:gd name="T67" fmla="*/ 2147483647 h 347"/>
                <a:gd name="T68" fmla="*/ 2147483647 w 240"/>
                <a:gd name="T69" fmla="*/ 2147483647 h 347"/>
                <a:gd name="T70" fmla="*/ 2147483647 w 240"/>
                <a:gd name="T71" fmla="*/ 2147483647 h 347"/>
                <a:gd name="T72" fmla="*/ 2147483647 w 240"/>
                <a:gd name="T73" fmla="*/ 2147483647 h 347"/>
                <a:gd name="T74" fmla="*/ 2147483647 w 240"/>
                <a:gd name="T75" fmla="*/ 2147483647 h 347"/>
                <a:gd name="T76" fmla="*/ 2147483647 w 240"/>
                <a:gd name="T77" fmla="*/ 2147483647 h 347"/>
                <a:gd name="T78" fmla="*/ 2147483647 w 240"/>
                <a:gd name="T79" fmla="*/ 2147483647 h 347"/>
                <a:gd name="T80" fmla="*/ 2147483647 w 240"/>
                <a:gd name="T81" fmla="*/ 2147483647 h 347"/>
                <a:gd name="T82" fmla="*/ 2147483647 w 240"/>
                <a:gd name="T83" fmla="*/ 2147483647 h 347"/>
                <a:gd name="T84" fmla="*/ 2147483647 w 240"/>
                <a:gd name="T85" fmla="*/ 2147483647 h 347"/>
                <a:gd name="T86" fmla="*/ 2147483647 w 240"/>
                <a:gd name="T87" fmla="*/ 2147483647 h 347"/>
                <a:gd name="T88" fmla="*/ 2147483647 w 240"/>
                <a:gd name="T89" fmla="*/ 2147483647 h 347"/>
                <a:gd name="T90" fmla="*/ 2147483647 w 240"/>
                <a:gd name="T91" fmla="*/ 2147483647 h 347"/>
                <a:gd name="T92" fmla="*/ 2147483647 w 240"/>
                <a:gd name="T93" fmla="*/ 2147483647 h 347"/>
                <a:gd name="T94" fmla="*/ 2147483647 w 240"/>
                <a:gd name="T95" fmla="*/ 2147483647 h 347"/>
                <a:gd name="T96" fmla="*/ 2147483647 w 240"/>
                <a:gd name="T97" fmla="*/ 2147483647 h 347"/>
                <a:gd name="T98" fmla="*/ 2147483647 w 240"/>
                <a:gd name="T99" fmla="*/ 2147483647 h 347"/>
                <a:gd name="T100" fmla="*/ 2147483647 w 240"/>
                <a:gd name="T101" fmla="*/ 2147483647 h 347"/>
                <a:gd name="T102" fmla="*/ 2147483647 w 240"/>
                <a:gd name="T103" fmla="*/ 2147483647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347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7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avLst/>
              <a:gdLst>
                <a:gd name="T0" fmla="*/ 2147483647 w 951"/>
                <a:gd name="T1" fmla="*/ 2147483647 h 172"/>
                <a:gd name="T2" fmla="*/ 2147483647 w 951"/>
                <a:gd name="T3" fmla="*/ 2147483647 h 172"/>
                <a:gd name="T4" fmla="*/ 2147483647 w 951"/>
                <a:gd name="T5" fmla="*/ 2147483647 h 172"/>
                <a:gd name="T6" fmla="*/ 2147483647 w 951"/>
                <a:gd name="T7" fmla="*/ 1456107117 h 172"/>
                <a:gd name="T8" fmla="*/ 2147483647 w 951"/>
                <a:gd name="T9" fmla="*/ 873775276 h 172"/>
                <a:gd name="T10" fmla="*/ 2147483647 w 951"/>
                <a:gd name="T11" fmla="*/ 436749276 h 172"/>
                <a:gd name="T12" fmla="*/ 2147483647 w 951"/>
                <a:gd name="T13" fmla="*/ 0 h 172"/>
                <a:gd name="T14" fmla="*/ 2147483647 w 951"/>
                <a:gd name="T15" fmla="*/ 582332367 h 172"/>
                <a:gd name="T16" fmla="*/ 2147483647 w 951"/>
                <a:gd name="T17" fmla="*/ 873775276 h 172"/>
                <a:gd name="T18" fmla="*/ 2147483647 w 951"/>
                <a:gd name="T19" fmla="*/ 436749276 h 172"/>
                <a:gd name="T20" fmla="*/ 2147483647 w 951"/>
                <a:gd name="T21" fmla="*/ 582332367 h 172"/>
                <a:gd name="T22" fmla="*/ 2147483647 w 951"/>
                <a:gd name="T23" fmla="*/ 436749276 h 172"/>
                <a:gd name="T24" fmla="*/ 2147483647 w 951"/>
                <a:gd name="T25" fmla="*/ 582332367 h 172"/>
                <a:gd name="T26" fmla="*/ 1481854935 w 951"/>
                <a:gd name="T27" fmla="*/ 1164941460 h 172"/>
                <a:gd name="T28" fmla="*/ 592797960 w 951"/>
                <a:gd name="T29" fmla="*/ 2147483647 h 172"/>
                <a:gd name="T30" fmla="*/ 444668717 w 951"/>
                <a:gd name="T31" fmla="*/ 2147483647 h 172"/>
                <a:gd name="T32" fmla="*/ 444668717 w 951"/>
                <a:gd name="T33" fmla="*/ 2147483647 h 172"/>
                <a:gd name="T34" fmla="*/ 296259015 w 951"/>
                <a:gd name="T35" fmla="*/ 2147483647 h 172"/>
                <a:gd name="T36" fmla="*/ 0 w 951"/>
                <a:gd name="T37" fmla="*/ 2147483647 h 172"/>
                <a:gd name="T38" fmla="*/ 296259015 w 951"/>
                <a:gd name="T39" fmla="*/ 2147483647 h 172"/>
                <a:gd name="T40" fmla="*/ 1185315990 w 951"/>
                <a:gd name="T41" fmla="*/ 2147483647 h 172"/>
                <a:gd name="T42" fmla="*/ 2147483647 w 951"/>
                <a:gd name="T43" fmla="*/ 2147483647 h 172"/>
                <a:gd name="T44" fmla="*/ 2147483647 w 951"/>
                <a:gd name="T45" fmla="*/ 2147483647 h 172"/>
                <a:gd name="T46" fmla="*/ 2147483647 w 951"/>
                <a:gd name="T47" fmla="*/ 2147483647 h 172"/>
                <a:gd name="T48" fmla="*/ 2147483647 w 951"/>
                <a:gd name="T49" fmla="*/ 2147483647 h 172"/>
                <a:gd name="T50" fmla="*/ 2147483647 w 951"/>
                <a:gd name="T51" fmla="*/ 2147483647 h 172"/>
                <a:gd name="T52" fmla="*/ 2147483647 w 951"/>
                <a:gd name="T53" fmla="*/ 2147483647 h 172"/>
                <a:gd name="T54" fmla="*/ 2147483647 w 951"/>
                <a:gd name="T55" fmla="*/ 2147483647 h 172"/>
                <a:gd name="T56" fmla="*/ 2147483647 w 951"/>
                <a:gd name="T57" fmla="*/ 2147483647 h 172"/>
                <a:gd name="T58" fmla="*/ 2147483647 w 951"/>
                <a:gd name="T59" fmla="*/ 2147483647 h 172"/>
                <a:gd name="T60" fmla="*/ 2147483647 w 951"/>
                <a:gd name="T61" fmla="*/ 2147483647 h 172"/>
                <a:gd name="T62" fmla="*/ 2147483647 w 951"/>
                <a:gd name="T63" fmla="*/ 2147483647 h 172"/>
                <a:gd name="T64" fmla="*/ 2147483647 w 951"/>
                <a:gd name="T65" fmla="*/ 2147483647 h 172"/>
                <a:gd name="T66" fmla="*/ 2147483647 w 951"/>
                <a:gd name="T67" fmla="*/ 2147483647 h 172"/>
                <a:gd name="T68" fmla="*/ 2147483647 w 951"/>
                <a:gd name="T69" fmla="*/ 2147483647 h 172"/>
                <a:gd name="T70" fmla="*/ 2147483647 w 951"/>
                <a:gd name="T71" fmla="*/ 2147483647 h 172"/>
                <a:gd name="T72" fmla="*/ 2147483647 w 951"/>
                <a:gd name="T73" fmla="*/ 2147483647 h 172"/>
                <a:gd name="T74" fmla="*/ 2147483647 w 951"/>
                <a:gd name="T75" fmla="*/ 2147483647 h 172"/>
                <a:gd name="T76" fmla="*/ 2147483647 w 951"/>
                <a:gd name="T77" fmla="*/ 2147483647 h 172"/>
                <a:gd name="T78" fmla="*/ 2147483647 w 951"/>
                <a:gd name="T79" fmla="*/ 2147483647 h 172"/>
                <a:gd name="T80" fmla="*/ 2147483647 w 951"/>
                <a:gd name="T81" fmla="*/ 2147483647 h 172"/>
                <a:gd name="T82" fmla="*/ 2147483647 w 951"/>
                <a:gd name="T83" fmla="*/ 2147483647 h 172"/>
                <a:gd name="T84" fmla="*/ 2147483647 w 951"/>
                <a:gd name="T85" fmla="*/ 2147483647 h 172"/>
                <a:gd name="T86" fmla="*/ 2147483647 w 951"/>
                <a:gd name="T87" fmla="*/ 2147483647 h 172"/>
                <a:gd name="T88" fmla="*/ 2147483647 w 951"/>
                <a:gd name="T89" fmla="*/ 2147483647 h 172"/>
                <a:gd name="T90" fmla="*/ 2147483647 w 951"/>
                <a:gd name="T91" fmla="*/ 2147483647 h 172"/>
                <a:gd name="T92" fmla="*/ 2147483647 w 951"/>
                <a:gd name="T93" fmla="*/ 2147483647 h 172"/>
                <a:gd name="T94" fmla="*/ 2147483647 w 951"/>
                <a:gd name="T95" fmla="*/ 2147483647 h 172"/>
                <a:gd name="T96" fmla="*/ 2147483647 w 951"/>
                <a:gd name="T97" fmla="*/ 2147483647 h 172"/>
                <a:gd name="T98" fmla="*/ 2147483647 w 951"/>
                <a:gd name="T99" fmla="*/ 2147483647 h 172"/>
                <a:gd name="T100" fmla="*/ 2147483647 w 951"/>
                <a:gd name="T101" fmla="*/ 2147483647 h 172"/>
                <a:gd name="T102" fmla="*/ 2147483647 w 951"/>
                <a:gd name="T103" fmla="*/ 2147483647 h 172"/>
                <a:gd name="T104" fmla="*/ 2147483647 w 951"/>
                <a:gd name="T105" fmla="*/ 2147483647 h 172"/>
                <a:gd name="T106" fmla="*/ 2147483647 w 951"/>
                <a:gd name="T107" fmla="*/ 2147483647 h 172"/>
                <a:gd name="T108" fmla="*/ 2147483647 w 951"/>
                <a:gd name="T109" fmla="*/ 2147483647 h 172"/>
                <a:gd name="T110" fmla="*/ 2147483647 w 951"/>
                <a:gd name="T111" fmla="*/ 2147483647 h 172"/>
                <a:gd name="T112" fmla="*/ 2147483647 w 951"/>
                <a:gd name="T113" fmla="*/ 2147483647 h 172"/>
                <a:gd name="T114" fmla="*/ 2147483647 w 951"/>
                <a:gd name="T115" fmla="*/ 2147483647 h 172"/>
                <a:gd name="T116" fmla="*/ 2147483647 w 951"/>
                <a:gd name="T117" fmla="*/ 2147483647 h 172"/>
                <a:gd name="T118" fmla="*/ 2147483647 w 951"/>
                <a:gd name="T119" fmla="*/ 2147483647 h 172"/>
                <a:gd name="T120" fmla="*/ 2147483647 w 951"/>
                <a:gd name="T121" fmla="*/ 2147483647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1" h="172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8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avLst/>
              <a:gdLst>
                <a:gd name="T0" fmla="*/ 2147483647 w 630"/>
                <a:gd name="T1" fmla="*/ 2147483647 h 172"/>
                <a:gd name="T2" fmla="*/ 2147483647 w 630"/>
                <a:gd name="T3" fmla="*/ 2147483647 h 172"/>
                <a:gd name="T4" fmla="*/ 2147483647 w 630"/>
                <a:gd name="T5" fmla="*/ 2147483647 h 172"/>
                <a:gd name="T6" fmla="*/ 2147483647 w 630"/>
                <a:gd name="T7" fmla="*/ 2147483647 h 172"/>
                <a:gd name="T8" fmla="*/ 2147483647 w 630"/>
                <a:gd name="T9" fmla="*/ 1892856393 h 172"/>
                <a:gd name="T10" fmla="*/ 2147483647 w 630"/>
                <a:gd name="T11" fmla="*/ 1747273301 h 172"/>
                <a:gd name="T12" fmla="*/ 2147483647 w 630"/>
                <a:gd name="T13" fmla="*/ 1601690209 h 172"/>
                <a:gd name="T14" fmla="*/ 2147483647 w 630"/>
                <a:gd name="T15" fmla="*/ 727915459 h 172"/>
                <a:gd name="T16" fmla="*/ 2147483647 w 630"/>
                <a:gd name="T17" fmla="*/ 0 h 172"/>
                <a:gd name="T18" fmla="*/ 2147483647 w 630"/>
                <a:gd name="T19" fmla="*/ 582332367 h 172"/>
                <a:gd name="T20" fmla="*/ 2147483647 w 630"/>
                <a:gd name="T21" fmla="*/ 873775276 h 172"/>
                <a:gd name="T22" fmla="*/ 2147483647 w 630"/>
                <a:gd name="T23" fmla="*/ 873775276 h 172"/>
                <a:gd name="T24" fmla="*/ 1481851875 w 630"/>
                <a:gd name="T25" fmla="*/ 1892856393 h 172"/>
                <a:gd name="T26" fmla="*/ 889055033 w 630"/>
                <a:gd name="T27" fmla="*/ 2147483647 h 172"/>
                <a:gd name="T28" fmla="*/ 296258192 w 630"/>
                <a:gd name="T29" fmla="*/ 2147483647 h 172"/>
                <a:gd name="T30" fmla="*/ 0 w 630"/>
                <a:gd name="T31" fmla="*/ 2147483647 h 172"/>
                <a:gd name="T32" fmla="*/ 296258192 w 630"/>
                <a:gd name="T33" fmla="*/ 2147483647 h 172"/>
                <a:gd name="T34" fmla="*/ 0 w 630"/>
                <a:gd name="T35" fmla="*/ 2147483647 h 172"/>
                <a:gd name="T36" fmla="*/ 0 w 630"/>
                <a:gd name="T37" fmla="*/ 2147483647 h 172"/>
                <a:gd name="T38" fmla="*/ 1037184129 w 630"/>
                <a:gd name="T39" fmla="*/ 2147483647 h 172"/>
                <a:gd name="T40" fmla="*/ 2074368788 w 630"/>
                <a:gd name="T41" fmla="*/ 2147483647 h 172"/>
                <a:gd name="T42" fmla="*/ 2147483647 w 630"/>
                <a:gd name="T43" fmla="*/ 2147483647 h 172"/>
                <a:gd name="T44" fmla="*/ 2147483647 w 630"/>
                <a:gd name="T45" fmla="*/ 2147483647 h 172"/>
                <a:gd name="T46" fmla="*/ 2147483647 w 630"/>
                <a:gd name="T47" fmla="*/ 2147483647 h 172"/>
                <a:gd name="T48" fmla="*/ 2147483647 w 630"/>
                <a:gd name="T49" fmla="*/ 2147483647 h 172"/>
                <a:gd name="T50" fmla="*/ 2147483647 w 630"/>
                <a:gd name="T51" fmla="*/ 2147483647 h 172"/>
                <a:gd name="T52" fmla="*/ 2147483647 w 630"/>
                <a:gd name="T53" fmla="*/ 2147483647 h 172"/>
                <a:gd name="T54" fmla="*/ 2147483647 w 630"/>
                <a:gd name="T55" fmla="*/ 2147483647 h 172"/>
                <a:gd name="T56" fmla="*/ 2147483647 w 630"/>
                <a:gd name="T57" fmla="*/ 2147483647 h 172"/>
                <a:gd name="T58" fmla="*/ 2147483647 w 630"/>
                <a:gd name="T59" fmla="*/ 2147483647 h 172"/>
                <a:gd name="T60" fmla="*/ 2147483647 w 630"/>
                <a:gd name="T61" fmla="*/ 2147483647 h 172"/>
                <a:gd name="T62" fmla="*/ 2147483647 w 630"/>
                <a:gd name="T63" fmla="*/ 2147483647 h 172"/>
                <a:gd name="T64" fmla="*/ 2147483647 w 630"/>
                <a:gd name="T65" fmla="*/ 2147483647 h 172"/>
                <a:gd name="T66" fmla="*/ 2147483647 w 630"/>
                <a:gd name="T67" fmla="*/ 2147483647 h 172"/>
                <a:gd name="T68" fmla="*/ 2147483647 w 630"/>
                <a:gd name="T69" fmla="*/ 2147483647 h 172"/>
                <a:gd name="T70" fmla="*/ 2147483647 w 630"/>
                <a:gd name="T71" fmla="*/ 2147483647 h 172"/>
                <a:gd name="T72" fmla="*/ 2147483647 w 630"/>
                <a:gd name="T73" fmla="*/ 2147483647 h 172"/>
                <a:gd name="T74" fmla="*/ 2147483647 w 630"/>
                <a:gd name="T75" fmla="*/ 2147483647 h 172"/>
                <a:gd name="T76" fmla="*/ 2147483647 w 630"/>
                <a:gd name="T77" fmla="*/ 2147483647 h 1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30" h="172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9" name="Freeform 2371"/>
            <p:cNvSpPr>
              <a:spLocks/>
            </p:cNvSpPr>
            <p:nvPr/>
          </p:nvSpPr>
          <p:spPr bwMode="auto">
            <a:xfrm>
              <a:off x="4776789" y="2152650"/>
              <a:ext cx="263525" cy="28575"/>
            </a:xfrm>
            <a:custGeom>
              <a:avLst/>
              <a:gdLst>
                <a:gd name="T0" fmla="*/ 2147483647 w 498"/>
                <a:gd name="T1" fmla="*/ 470035567 h 53"/>
                <a:gd name="T2" fmla="*/ 2147483647 w 498"/>
                <a:gd name="T3" fmla="*/ 470035567 h 53"/>
                <a:gd name="T4" fmla="*/ 2147483647 w 498"/>
                <a:gd name="T5" fmla="*/ 470035567 h 53"/>
                <a:gd name="T6" fmla="*/ 2147483647 w 498"/>
                <a:gd name="T7" fmla="*/ 627005050 h 53"/>
                <a:gd name="T8" fmla="*/ 2147483647 w 498"/>
                <a:gd name="T9" fmla="*/ 627005050 h 53"/>
                <a:gd name="T10" fmla="*/ 2147483647 w 498"/>
                <a:gd name="T11" fmla="*/ 940361735 h 53"/>
                <a:gd name="T12" fmla="*/ 2147483647 w 498"/>
                <a:gd name="T13" fmla="*/ 1097040617 h 53"/>
                <a:gd name="T14" fmla="*/ 2147483647 w 498"/>
                <a:gd name="T15" fmla="*/ 1097040617 h 53"/>
                <a:gd name="T16" fmla="*/ 2147483647 w 498"/>
                <a:gd name="T17" fmla="*/ 940361735 h 53"/>
                <a:gd name="T18" fmla="*/ 2147483647 w 498"/>
                <a:gd name="T19" fmla="*/ 627005050 h 53"/>
                <a:gd name="T20" fmla="*/ 2147483647 w 498"/>
                <a:gd name="T21" fmla="*/ 0 h 53"/>
                <a:gd name="T22" fmla="*/ 2147483647 w 498"/>
                <a:gd name="T23" fmla="*/ 0 h 53"/>
                <a:gd name="T24" fmla="*/ 2147483647 w 498"/>
                <a:gd name="T25" fmla="*/ 0 h 53"/>
                <a:gd name="T26" fmla="*/ 2147483647 w 498"/>
                <a:gd name="T27" fmla="*/ 156678342 h 53"/>
                <a:gd name="T28" fmla="*/ 1926239692 w 498"/>
                <a:gd name="T29" fmla="*/ 470035567 h 53"/>
                <a:gd name="T30" fmla="*/ 1333722779 w 498"/>
                <a:gd name="T31" fmla="*/ 940361735 h 53"/>
                <a:gd name="T32" fmla="*/ 592796842 w 498"/>
                <a:gd name="T33" fmla="*/ 1724045128 h 53"/>
                <a:gd name="T34" fmla="*/ 0 w 498"/>
                <a:gd name="T35" fmla="*/ 2147483647 h 53"/>
                <a:gd name="T36" fmla="*/ 0 w 498"/>
                <a:gd name="T37" fmla="*/ 2147483647 h 53"/>
                <a:gd name="T38" fmla="*/ 0 w 498"/>
                <a:gd name="T39" fmla="*/ 2147483647 h 53"/>
                <a:gd name="T40" fmla="*/ 148129096 w 498"/>
                <a:gd name="T41" fmla="*/ 2147483647 h 53"/>
                <a:gd name="T42" fmla="*/ 592796842 w 498"/>
                <a:gd name="T43" fmla="*/ 2147483647 h 53"/>
                <a:gd name="T44" fmla="*/ 1037184129 w 498"/>
                <a:gd name="T45" fmla="*/ 2147483647 h 53"/>
                <a:gd name="T46" fmla="*/ 1629980971 w 498"/>
                <a:gd name="T47" fmla="*/ 2147483647 h 53"/>
                <a:gd name="T48" fmla="*/ 2147483647 w 498"/>
                <a:gd name="T49" fmla="*/ 2147483647 h 53"/>
                <a:gd name="T50" fmla="*/ 2147483647 w 498"/>
                <a:gd name="T51" fmla="*/ 2147483647 h 53"/>
                <a:gd name="T52" fmla="*/ 2147483647 w 498"/>
                <a:gd name="T53" fmla="*/ 2147483647 h 53"/>
                <a:gd name="T54" fmla="*/ 2147483647 w 498"/>
                <a:gd name="T55" fmla="*/ 2147483647 h 53"/>
                <a:gd name="T56" fmla="*/ 2147483647 w 498"/>
                <a:gd name="T57" fmla="*/ 2147483647 h 53"/>
                <a:gd name="T58" fmla="*/ 2147483647 w 498"/>
                <a:gd name="T59" fmla="*/ 2147483647 h 53"/>
                <a:gd name="T60" fmla="*/ 2147483647 w 498"/>
                <a:gd name="T61" fmla="*/ 2147483647 h 53"/>
                <a:gd name="T62" fmla="*/ 2147483647 w 498"/>
                <a:gd name="T63" fmla="*/ 2147483647 h 53"/>
                <a:gd name="T64" fmla="*/ 2147483647 w 498"/>
                <a:gd name="T65" fmla="*/ 2147483647 h 53"/>
                <a:gd name="T66" fmla="*/ 2147483647 w 498"/>
                <a:gd name="T67" fmla="*/ 2147483647 h 53"/>
                <a:gd name="T68" fmla="*/ 2147483647 w 498"/>
                <a:gd name="T69" fmla="*/ 2147483647 h 53"/>
                <a:gd name="T70" fmla="*/ 2147483647 w 498"/>
                <a:gd name="T71" fmla="*/ 2147483647 h 53"/>
                <a:gd name="T72" fmla="*/ 2147483647 w 498"/>
                <a:gd name="T73" fmla="*/ 2147483647 h 53"/>
                <a:gd name="T74" fmla="*/ 2147483647 w 498"/>
                <a:gd name="T75" fmla="*/ 2147483647 h 53"/>
                <a:gd name="T76" fmla="*/ 2147483647 w 498"/>
                <a:gd name="T77" fmla="*/ 2147483647 h 53"/>
                <a:gd name="T78" fmla="*/ 2147483647 w 498"/>
                <a:gd name="T79" fmla="*/ 2147483647 h 53"/>
                <a:gd name="T80" fmla="*/ 2147483647 w 498"/>
                <a:gd name="T81" fmla="*/ 2147483647 h 53"/>
                <a:gd name="T82" fmla="*/ 2147483647 w 498"/>
                <a:gd name="T83" fmla="*/ 2147483647 h 53"/>
                <a:gd name="T84" fmla="*/ 2147483647 w 498"/>
                <a:gd name="T85" fmla="*/ 1567366786 h 53"/>
                <a:gd name="T86" fmla="*/ 2147483647 w 498"/>
                <a:gd name="T87" fmla="*/ 940361735 h 53"/>
                <a:gd name="T88" fmla="*/ 2147483647 w 498"/>
                <a:gd name="T89" fmla="*/ 627005050 h 53"/>
                <a:gd name="T90" fmla="*/ 2147483647 w 498"/>
                <a:gd name="T91" fmla="*/ 470035567 h 53"/>
                <a:gd name="T92" fmla="*/ 2147483647 w 498"/>
                <a:gd name="T93" fmla="*/ 470035567 h 53"/>
                <a:gd name="T94" fmla="*/ 2147483647 w 498"/>
                <a:gd name="T95" fmla="*/ 470035567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98" h="53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0" name="Freeform 2372"/>
            <p:cNvSpPr>
              <a:spLocks/>
            </p:cNvSpPr>
            <p:nvPr/>
          </p:nvSpPr>
          <p:spPr bwMode="auto">
            <a:xfrm>
              <a:off x="5353051" y="2157413"/>
              <a:ext cx="258763" cy="26988"/>
            </a:xfrm>
            <a:custGeom>
              <a:avLst/>
              <a:gdLst>
                <a:gd name="T0" fmla="*/ 2147483647 w 490"/>
                <a:gd name="T1" fmla="*/ 0 h 50"/>
                <a:gd name="T2" fmla="*/ 2147483647 w 490"/>
                <a:gd name="T3" fmla="*/ 0 h 50"/>
                <a:gd name="T4" fmla="*/ 2147483647 w 490"/>
                <a:gd name="T5" fmla="*/ 314648234 h 50"/>
                <a:gd name="T6" fmla="*/ 2147483647 w 490"/>
                <a:gd name="T7" fmla="*/ 786328845 h 50"/>
                <a:gd name="T8" fmla="*/ 2147483647 w 490"/>
                <a:gd name="T9" fmla="*/ 943653232 h 50"/>
                <a:gd name="T10" fmla="*/ 2147483647 w 490"/>
                <a:gd name="T11" fmla="*/ 943653232 h 50"/>
                <a:gd name="T12" fmla="*/ 2147483647 w 490"/>
                <a:gd name="T13" fmla="*/ 943653232 h 50"/>
                <a:gd name="T14" fmla="*/ 2147483647 w 490"/>
                <a:gd name="T15" fmla="*/ 786328845 h 50"/>
                <a:gd name="T16" fmla="*/ 2147483647 w 490"/>
                <a:gd name="T17" fmla="*/ 314648234 h 50"/>
                <a:gd name="T18" fmla="*/ 2147483647 w 490"/>
                <a:gd name="T19" fmla="*/ 0 h 50"/>
                <a:gd name="T20" fmla="*/ 2147483647 w 490"/>
                <a:gd name="T21" fmla="*/ 0 h 50"/>
                <a:gd name="T22" fmla="*/ 2147483647 w 490"/>
                <a:gd name="T23" fmla="*/ 0 h 50"/>
                <a:gd name="T24" fmla="*/ 1914488157 w 490"/>
                <a:gd name="T25" fmla="*/ 157323847 h 50"/>
                <a:gd name="T26" fmla="*/ 1178254085 w 490"/>
                <a:gd name="T27" fmla="*/ 314648234 h 50"/>
                <a:gd name="T28" fmla="*/ 883760139 w 490"/>
                <a:gd name="T29" fmla="*/ 786328845 h 50"/>
                <a:gd name="T30" fmla="*/ 294493946 w 490"/>
                <a:gd name="T31" fmla="*/ 1887014994 h 50"/>
                <a:gd name="T32" fmla="*/ 0 w 490"/>
                <a:gd name="T33" fmla="*/ 2147483647 h 50"/>
                <a:gd name="T34" fmla="*/ 294493946 w 490"/>
                <a:gd name="T35" fmla="*/ 2147483647 h 50"/>
                <a:gd name="T36" fmla="*/ 883760139 w 490"/>
                <a:gd name="T37" fmla="*/ 2147483647 h 50"/>
                <a:gd name="T38" fmla="*/ 1178254085 w 490"/>
                <a:gd name="T39" fmla="*/ 2147483647 h 50"/>
                <a:gd name="T40" fmla="*/ 1914488157 w 490"/>
                <a:gd name="T41" fmla="*/ 2147483647 h 50"/>
                <a:gd name="T42" fmla="*/ 2147483647 w 490"/>
                <a:gd name="T43" fmla="*/ 2147483647 h 50"/>
                <a:gd name="T44" fmla="*/ 2147483647 w 490"/>
                <a:gd name="T45" fmla="*/ 2147483647 h 50"/>
                <a:gd name="T46" fmla="*/ 2147483647 w 490"/>
                <a:gd name="T47" fmla="*/ 2147483647 h 50"/>
                <a:gd name="T48" fmla="*/ 2147483647 w 490"/>
                <a:gd name="T49" fmla="*/ 2147483647 h 50"/>
                <a:gd name="T50" fmla="*/ 2147483647 w 490"/>
                <a:gd name="T51" fmla="*/ 2147483647 h 50"/>
                <a:gd name="T52" fmla="*/ 2147483647 w 490"/>
                <a:gd name="T53" fmla="*/ 2147483647 h 50"/>
                <a:gd name="T54" fmla="*/ 2147483647 w 490"/>
                <a:gd name="T55" fmla="*/ 2147483647 h 50"/>
                <a:gd name="T56" fmla="*/ 2147483647 w 490"/>
                <a:gd name="T57" fmla="*/ 2147483647 h 50"/>
                <a:gd name="T58" fmla="*/ 2147483647 w 490"/>
                <a:gd name="T59" fmla="*/ 2147483647 h 50"/>
                <a:gd name="T60" fmla="*/ 2147483647 w 490"/>
                <a:gd name="T61" fmla="*/ 2147483647 h 50"/>
                <a:gd name="T62" fmla="*/ 2147483647 w 490"/>
                <a:gd name="T63" fmla="*/ 2147483647 h 50"/>
                <a:gd name="T64" fmla="*/ 2147483647 w 490"/>
                <a:gd name="T65" fmla="*/ 2147483647 h 50"/>
                <a:gd name="T66" fmla="*/ 2147483647 w 490"/>
                <a:gd name="T67" fmla="*/ 2147483647 h 50"/>
                <a:gd name="T68" fmla="*/ 2147483647 w 490"/>
                <a:gd name="T69" fmla="*/ 2147483647 h 50"/>
                <a:gd name="T70" fmla="*/ 2147483647 w 490"/>
                <a:gd name="T71" fmla="*/ 2147483647 h 50"/>
                <a:gd name="T72" fmla="*/ 2147483647 w 490"/>
                <a:gd name="T73" fmla="*/ 2147483647 h 50"/>
                <a:gd name="T74" fmla="*/ 2147483647 w 490"/>
                <a:gd name="T75" fmla="*/ 2147483647 h 50"/>
                <a:gd name="T76" fmla="*/ 2147483647 w 490"/>
                <a:gd name="T77" fmla="*/ 2147483647 h 50"/>
                <a:gd name="T78" fmla="*/ 2147483647 w 490"/>
                <a:gd name="T79" fmla="*/ 1887014994 h 50"/>
                <a:gd name="T80" fmla="*/ 2147483647 w 490"/>
                <a:gd name="T81" fmla="*/ 786328845 h 50"/>
                <a:gd name="T82" fmla="*/ 2147483647 w 490"/>
                <a:gd name="T83" fmla="*/ 314648234 h 50"/>
                <a:gd name="T84" fmla="*/ 2147483647 w 490"/>
                <a:gd name="T85" fmla="*/ 157323847 h 50"/>
                <a:gd name="T86" fmla="*/ 2147483647 w 490"/>
                <a:gd name="T87" fmla="*/ 0 h 50"/>
                <a:gd name="T88" fmla="*/ 2147483647 w 490"/>
                <a:gd name="T89" fmla="*/ 0 h 50"/>
                <a:gd name="T90" fmla="*/ 2147483647 w 490"/>
                <a:gd name="T91" fmla="*/ 0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0" h="5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1" name="Freeform 2373"/>
            <p:cNvSpPr>
              <a:spLocks/>
            </p:cNvSpPr>
            <p:nvPr/>
          </p:nvSpPr>
          <p:spPr bwMode="auto">
            <a:xfrm>
              <a:off x="4768851" y="1870075"/>
              <a:ext cx="241300" cy="303213"/>
            </a:xfrm>
            <a:custGeom>
              <a:avLst/>
              <a:gdLst>
                <a:gd name="T0" fmla="*/ 2147483647 w 456"/>
                <a:gd name="T1" fmla="*/ 1185317296 h 573"/>
                <a:gd name="T2" fmla="*/ 2147483647 w 456"/>
                <a:gd name="T3" fmla="*/ 2147483647 h 573"/>
                <a:gd name="T4" fmla="*/ 2147483647 w 456"/>
                <a:gd name="T5" fmla="*/ 2147483647 h 573"/>
                <a:gd name="T6" fmla="*/ 2147483647 w 456"/>
                <a:gd name="T7" fmla="*/ 2147483647 h 573"/>
                <a:gd name="T8" fmla="*/ 2147483647 w 456"/>
                <a:gd name="T9" fmla="*/ 2147483647 h 573"/>
                <a:gd name="T10" fmla="*/ 2147483647 w 456"/>
                <a:gd name="T11" fmla="*/ 2147483647 h 573"/>
                <a:gd name="T12" fmla="*/ 2147483647 w 456"/>
                <a:gd name="T13" fmla="*/ 2147483647 h 573"/>
                <a:gd name="T14" fmla="*/ 2147483647 w 456"/>
                <a:gd name="T15" fmla="*/ 2147483647 h 573"/>
                <a:gd name="T16" fmla="*/ 2147483647 w 456"/>
                <a:gd name="T17" fmla="*/ 2147483647 h 573"/>
                <a:gd name="T18" fmla="*/ 592796842 w 456"/>
                <a:gd name="T19" fmla="*/ 2147483647 h 573"/>
                <a:gd name="T20" fmla="*/ 296258192 w 456"/>
                <a:gd name="T21" fmla="*/ 2147483647 h 573"/>
                <a:gd name="T22" fmla="*/ 0 w 456"/>
                <a:gd name="T23" fmla="*/ 2147483647 h 573"/>
                <a:gd name="T24" fmla="*/ 296258192 w 456"/>
                <a:gd name="T25" fmla="*/ 2147483647 h 573"/>
                <a:gd name="T26" fmla="*/ 1481851875 w 456"/>
                <a:gd name="T27" fmla="*/ 2147483647 h 573"/>
                <a:gd name="T28" fmla="*/ 2147483647 w 456"/>
                <a:gd name="T29" fmla="*/ 2147483647 h 573"/>
                <a:gd name="T30" fmla="*/ 2147483647 w 456"/>
                <a:gd name="T31" fmla="*/ 2147483647 h 573"/>
                <a:gd name="T32" fmla="*/ 2147483647 w 456"/>
                <a:gd name="T33" fmla="*/ 2147483647 h 573"/>
                <a:gd name="T34" fmla="*/ 2147483647 w 456"/>
                <a:gd name="T35" fmla="*/ 2147483647 h 573"/>
                <a:gd name="T36" fmla="*/ 2147483647 w 456"/>
                <a:gd name="T37" fmla="*/ 2147483647 h 573"/>
                <a:gd name="T38" fmla="*/ 2147483647 w 456"/>
                <a:gd name="T39" fmla="*/ 2147483647 h 573"/>
                <a:gd name="T40" fmla="*/ 2147483647 w 456"/>
                <a:gd name="T41" fmla="*/ 2147483647 h 573"/>
                <a:gd name="T42" fmla="*/ 2147483647 w 456"/>
                <a:gd name="T43" fmla="*/ 2147483647 h 573"/>
                <a:gd name="T44" fmla="*/ 2147483647 w 456"/>
                <a:gd name="T45" fmla="*/ 2147483647 h 573"/>
                <a:gd name="T46" fmla="*/ 2147483647 w 456"/>
                <a:gd name="T47" fmla="*/ 2147483647 h 573"/>
                <a:gd name="T48" fmla="*/ 2147483647 w 456"/>
                <a:gd name="T49" fmla="*/ 2147483647 h 573"/>
                <a:gd name="T50" fmla="*/ 2147483647 w 456"/>
                <a:gd name="T51" fmla="*/ 2147483647 h 573"/>
                <a:gd name="T52" fmla="*/ 2147483647 w 456"/>
                <a:gd name="T53" fmla="*/ 2147483647 h 573"/>
                <a:gd name="T54" fmla="*/ 2147483647 w 456"/>
                <a:gd name="T55" fmla="*/ 2147483647 h 573"/>
                <a:gd name="T56" fmla="*/ 2147483647 w 456"/>
                <a:gd name="T57" fmla="*/ 1926246043 h 573"/>
                <a:gd name="T58" fmla="*/ 2147483647 w 456"/>
                <a:gd name="T59" fmla="*/ 296259209 h 573"/>
                <a:gd name="T60" fmla="*/ 2147483647 w 456"/>
                <a:gd name="T61" fmla="*/ 148129869 h 573"/>
                <a:gd name="T62" fmla="*/ 2147483647 w 456"/>
                <a:gd name="T63" fmla="*/ 592798878 h 573"/>
                <a:gd name="T64" fmla="*/ 2147483647 w 456"/>
                <a:gd name="T65" fmla="*/ 1185317296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6" h="573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2" name="Freeform 2374"/>
            <p:cNvSpPr>
              <a:spLocks/>
            </p:cNvSpPr>
            <p:nvPr/>
          </p:nvSpPr>
          <p:spPr bwMode="auto">
            <a:xfrm>
              <a:off x="5019676" y="1930400"/>
              <a:ext cx="350838" cy="246063"/>
            </a:xfrm>
            <a:custGeom>
              <a:avLst/>
              <a:gdLst>
                <a:gd name="T0" fmla="*/ 2147483647 w 662"/>
                <a:gd name="T1" fmla="*/ 2147483647 h 464"/>
                <a:gd name="T2" fmla="*/ 2147483647 w 662"/>
                <a:gd name="T3" fmla="*/ 2147483647 h 464"/>
                <a:gd name="T4" fmla="*/ 2147483647 w 662"/>
                <a:gd name="T5" fmla="*/ 2147483647 h 464"/>
                <a:gd name="T6" fmla="*/ 2147483647 w 662"/>
                <a:gd name="T7" fmla="*/ 2147483647 h 464"/>
                <a:gd name="T8" fmla="*/ 2147483647 w 662"/>
                <a:gd name="T9" fmla="*/ 2147483647 h 464"/>
                <a:gd name="T10" fmla="*/ 2147483647 w 662"/>
                <a:gd name="T11" fmla="*/ 2147483647 h 464"/>
                <a:gd name="T12" fmla="*/ 2147483647 w 662"/>
                <a:gd name="T13" fmla="*/ 596482167 h 464"/>
                <a:gd name="T14" fmla="*/ 2147483647 w 662"/>
                <a:gd name="T15" fmla="*/ 0 h 464"/>
                <a:gd name="T16" fmla="*/ 2147483647 w 662"/>
                <a:gd name="T17" fmla="*/ 596482167 h 464"/>
                <a:gd name="T18" fmla="*/ 2147483647 w 662"/>
                <a:gd name="T19" fmla="*/ 2147483647 h 464"/>
                <a:gd name="T20" fmla="*/ 2147483647 w 662"/>
                <a:gd name="T21" fmla="*/ 2147483647 h 464"/>
                <a:gd name="T22" fmla="*/ 2147483647 w 662"/>
                <a:gd name="T23" fmla="*/ 2147483647 h 464"/>
                <a:gd name="T24" fmla="*/ 2147483647 w 662"/>
                <a:gd name="T25" fmla="*/ 2147483647 h 464"/>
                <a:gd name="T26" fmla="*/ 2147483647 w 662"/>
                <a:gd name="T27" fmla="*/ 2147483647 h 464"/>
                <a:gd name="T28" fmla="*/ 2147483647 w 662"/>
                <a:gd name="T29" fmla="*/ 2147483647 h 464"/>
                <a:gd name="T30" fmla="*/ 2147483647 w 662"/>
                <a:gd name="T31" fmla="*/ 2147483647 h 464"/>
                <a:gd name="T32" fmla="*/ 595433562 w 662"/>
                <a:gd name="T33" fmla="*/ 2147483647 h 464"/>
                <a:gd name="T34" fmla="*/ 0 w 662"/>
                <a:gd name="T35" fmla="*/ 2147483647 h 464"/>
                <a:gd name="T36" fmla="*/ 595433562 w 662"/>
                <a:gd name="T37" fmla="*/ 2147483647 h 464"/>
                <a:gd name="T38" fmla="*/ 2147483647 w 662"/>
                <a:gd name="T39" fmla="*/ 2147483647 h 464"/>
                <a:gd name="T40" fmla="*/ 2147483647 w 662"/>
                <a:gd name="T41" fmla="*/ 2147483647 h 464"/>
                <a:gd name="T42" fmla="*/ 2147483647 w 662"/>
                <a:gd name="T43" fmla="*/ 2147483647 h 464"/>
                <a:gd name="T44" fmla="*/ 2147483647 w 662"/>
                <a:gd name="T45" fmla="*/ 2147483647 h 464"/>
                <a:gd name="T46" fmla="*/ 2147483647 w 662"/>
                <a:gd name="T47" fmla="*/ 2147483647 h 464"/>
                <a:gd name="T48" fmla="*/ 2147483647 w 662"/>
                <a:gd name="T49" fmla="*/ 2147483647 h 464"/>
                <a:gd name="T50" fmla="*/ 2147483647 w 662"/>
                <a:gd name="T51" fmla="*/ 2147483647 h 464"/>
                <a:gd name="T52" fmla="*/ 2147483647 w 662"/>
                <a:gd name="T53" fmla="*/ 2147483647 h 464"/>
                <a:gd name="T54" fmla="*/ 2147483647 w 662"/>
                <a:gd name="T55" fmla="*/ 2147483647 h 464"/>
                <a:gd name="T56" fmla="*/ 2147483647 w 662"/>
                <a:gd name="T57" fmla="*/ 2147483647 h 464"/>
                <a:gd name="T58" fmla="*/ 2147483647 w 662"/>
                <a:gd name="T59" fmla="*/ 2147483647 h 464"/>
                <a:gd name="T60" fmla="*/ 2147483647 w 662"/>
                <a:gd name="T61" fmla="*/ 2147483647 h 464"/>
                <a:gd name="T62" fmla="*/ 2147483647 w 662"/>
                <a:gd name="T63" fmla="*/ 2147483647 h 464"/>
                <a:gd name="T64" fmla="*/ 2147483647 w 662"/>
                <a:gd name="T65" fmla="*/ 2147483647 h 464"/>
                <a:gd name="T66" fmla="*/ 2147483647 w 662"/>
                <a:gd name="T67" fmla="*/ 2147483647 h 464"/>
                <a:gd name="T68" fmla="*/ 2147483647 w 662"/>
                <a:gd name="T69" fmla="*/ 2147483647 h 464"/>
                <a:gd name="T70" fmla="*/ 2147483647 w 662"/>
                <a:gd name="T71" fmla="*/ 2147483647 h 464"/>
                <a:gd name="T72" fmla="*/ 2147483647 w 662"/>
                <a:gd name="T73" fmla="*/ 2147483647 h 464"/>
                <a:gd name="T74" fmla="*/ 2147483647 w 662"/>
                <a:gd name="T75" fmla="*/ 2147483647 h 464"/>
                <a:gd name="T76" fmla="*/ 2147483647 w 662"/>
                <a:gd name="T77" fmla="*/ 2147483647 h 464"/>
                <a:gd name="T78" fmla="*/ 2147483647 w 662"/>
                <a:gd name="T79" fmla="*/ 2147483647 h 464"/>
                <a:gd name="T80" fmla="*/ 2147483647 w 662"/>
                <a:gd name="T81" fmla="*/ 2147483647 h 464"/>
                <a:gd name="T82" fmla="*/ 2147483647 w 662"/>
                <a:gd name="T83" fmla="*/ 2147483647 h 464"/>
                <a:gd name="T84" fmla="*/ 2147483647 w 662"/>
                <a:gd name="T85" fmla="*/ 2147483647 h 464"/>
                <a:gd name="T86" fmla="*/ 2147483647 w 662"/>
                <a:gd name="T87" fmla="*/ 2147483647 h 464"/>
                <a:gd name="T88" fmla="*/ 2147483647 w 662"/>
                <a:gd name="T89" fmla="*/ 2147483647 h 464"/>
                <a:gd name="T90" fmla="*/ 2147483647 w 662"/>
                <a:gd name="T91" fmla="*/ 2147483647 h 4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2" h="464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3" name="Freeform 2375"/>
            <p:cNvSpPr>
              <a:spLocks/>
            </p:cNvSpPr>
            <p:nvPr/>
          </p:nvSpPr>
          <p:spPr bwMode="auto">
            <a:xfrm>
              <a:off x="5373689" y="1876425"/>
              <a:ext cx="241300" cy="300038"/>
            </a:xfrm>
            <a:custGeom>
              <a:avLst/>
              <a:gdLst>
                <a:gd name="T0" fmla="*/ 2147483647 w 454"/>
                <a:gd name="T1" fmla="*/ 2147483647 h 569"/>
                <a:gd name="T2" fmla="*/ 2147483647 w 454"/>
                <a:gd name="T3" fmla="*/ 2147483647 h 569"/>
                <a:gd name="T4" fmla="*/ 2147483647 w 454"/>
                <a:gd name="T5" fmla="*/ 2147483647 h 569"/>
                <a:gd name="T6" fmla="*/ 2147483647 w 454"/>
                <a:gd name="T7" fmla="*/ 2147483647 h 569"/>
                <a:gd name="T8" fmla="*/ 2147483647 w 454"/>
                <a:gd name="T9" fmla="*/ 2147483647 h 569"/>
                <a:gd name="T10" fmla="*/ 2147483647 w 454"/>
                <a:gd name="T11" fmla="*/ 2147483647 h 569"/>
                <a:gd name="T12" fmla="*/ 2147483647 w 454"/>
                <a:gd name="T13" fmla="*/ 2147483647 h 569"/>
                <a:gd name="T14" fmla="*/ 2147483647 w 454"/>
                <a:gd name="T15" fmla="*/ 2147483647 h 569"/>
                <a:gd name="T16" fmla="*/ 2147483647 w 454"/>
                <a:gd name="T17" fmla="*/ 2147483647 h 569"/>
                <a:gd name="T18" fmla="*/ 2147483647 w 454"/>
                <a:gd name="T19" fmla="*/ 2147483647 h 569"/>
                <a:gd name="T20" fmla="*/ 2147483647 w 454"/>
                <a:gd name="T21" fmla="*/ 2147483647 h 569"/>
                <a:gd name="T22" fmla="*/ 2147483647 w 454"/>
                <a:gd name="T23" fmla="*/ 2147483647 h 569"/>
                <a:gd name="T24" fmla="*/ 2147483647 w 454"/>
                <a:gd name="T25" fmla="*/ 2147483647 h 569"/>
                <a:gd name="T26" fmla="*/ 2147483647 w 454"/>
                <a:gd name="T27" fmla="*/ 2147483647 h 569"/>
                <a:gd name="T28" fmla="*/ 2147483647 w 454"/>
                <a:gd name="T29" fmla="*/ 2147483647 h 569"/>
                <a:gd name="T30" fmla="*/ 2147483647 w 454"/>
                <a:gd name="T31" fmla="*/ 879760456 h 569"/>
                <a:gd name="T32" fmla="*/ 2147483647 w 454"/>
                <a:gd name="T33" fmla="*/ 146534024 h 569"/>
                <a:gd name="T34" fmla="*/ 2147483647 w 454"/>
                <a:gd name="T35" fmla="*/ 0 h 569"/>
                <a:gd name="T36" fmla="*/ 1050862563 w 454"/>
                <a:gd name="T37" fmla="*/ 879760456 h 569"/>
                <a:gd name="T38" fmla="*/ 0 w 454"/>
                <a:gd name="T39" fmla="*/ 2147483647 h 569"/>
                <a:gd name="T40" fmla="*/ 150001966 w 454"/>
                <a:gd name="T41" fmla="*/ 2147483647 h 569"/>
                <a:gd name="T42" fmla="*/ 750575874 w 454"/>
                <a:gd name="T43" fmla="*/ 2147483647 h 569"/>
                <a:gd name="T44" fmla="*/ 2147483647 w 454"/>
                <a:gd name="T45" fmla="*/ 2147483647 h 569"/>
                <a:gd name="T46" fmla="*/ 2147483647 w 454"/>
                <a:gd name="T47" fmla="*/ 2147483647 h 569"/>
                <a:gd name="T48" fmla="*/ 2147483647 w 454"/>
                <a:gd name="T49" fmla="*/ 2147483647 h 569"/>
                <a:gd name="T50" fmla="*/ 2147483647 w 454"/>
                <a:gd name="T51" fmla="*/ 2147483647 h 569"/>
                <a:gd name="T52" fmla="*/ 2147483647 w 454"/>
                <a:gd name="T53" fmla="*/ 2147483647 h 569"/>
                <a:gd name="T54" fmla="*/ 2147483647 w 454"/>
                <a:gd name="T55" fmla="*/ 2147483647 h 569"/>
                <a:gd name="T56" fmla="*/ 2147483647 w 454"/>
                <a:gd name="T57" fmla="*/ 2147483647 h 569"/>
                <a:gd name="T58" fmla="*/ 2147483647 w 454"/>
                <a:gd name="T59" fmla="*/ 2147483647 h 569"/>
                <a:gd name="T60" fmla="*/ 2147483647 w 454"/>
                <a:gd name="T61" fmla="*/ 2147483647 h 569"/>
                <a:gd name="T62" fmla="*/ 2147483647 w 454"/>
                <a:gd name="T63" fmla="*/ 2147483647 h 569"/>
                <a:gd name="T64" fmla="*/ 2147483647 w 454"/>
                <a:gd name="T65" fmla="*/ 2147483647 h 569"/>
                <a:gd name="T66" fmla="*/ 2147483647 w 454"/>
                <a:gd name="T67" fmla="*/ 2147483647 h 569"/>
                <a:gd name="T68" fmla="*/ 2147483647 w 454"/>
                <a:gd name="T69" fmla="*/ 2147483647 h 569"/>
                <a:gd name="T70" fmla="*/ 2147483647 w 454"/>
                <a:gd name="T71" fmla="*/ 2147483647 h 569"/>
                <a:gd name="T72" fmla="*/ 2147483647 w 454"/>
                <a:gd name="T73" fmla="*/ 2147483647 h 569"/>
                <a:gd name="T74" fmla="*/ 2147483647 w 454"/>
                <a:gd name="T75" fmla="*/ 2147483647 h 569"/>
                <a:gd name="T76" fmla="*/ 2147483647 w 454"/>
                <a:gd name="T77" fmla="*/ 2147483647 h 569"/>
                <a:gd name="T78" fmla="*/ 2147483647 w 454"/>
                <a:gd name="T79" fmla="*/ 2147483647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4" h="569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4" name="Freeform 2376"/>
            <p:cNvSpPr>
              <a:spLocks/>
            </p:cNvSpPr>
            <p:nvPr/>
          </p:nvSpPr>
          <p:spPr bwMode="auto">
            <a:xfrm>
              <a:off x="5014914" y="1611313"/>
              <a:ext cx="71438" cy="201613"/>
            </a:xfrm>
            <a:custGeom>
              <a:avLst/>
              <a:gdLst>
                <a:gd name="T0" fmla="*/ 2147483647 w 137"/>
                <a:gd name="T1" fmla="*/ 2147483647 h 383"/>
                <a:gd name="T2" fmla="*/ 2147483647 w 137"/>
                <a:gd name="T3" fmla="*/ 2147483647 h 383"/>
                <a:gd name="T4" fmla="*/ 2147483647 w 137"/>
                <a:gd name="T5" fmla="*/ 2147483647 h 383"/>
                <a:gd name="T6" fmla="*/ 2147483647 w 137"/>
                <a:gd name="T7" fmla="*/ 2147483647 h 383"/>
                <a:gd name="T8" fmla="*/ 2147483647 w 137"/>
                <a:gd name="T9" fmla="*/ 2147483647 h 383"/>
                <a:gd name="T10" fmla="*/ 2147483647 w 137"/>
                <a:gd name="T11" fmla="*/ 2147483647 h 383"/>
                <a:gd name="T12" fmla="*/ 2147483647 w 137"/>
                <a:gd name="T13" fmla="*/ 2147483647 h 383"/>
                <a:gd name="T14" fmla="*/ 2147483647 w 137"/>
                <a:gd name="T15" fmla="*/ 2147483647 h 383"/>
                <a:gd name="T16" fmla="*/ 2147483647 w 137"/>
                <a:gd name="T17" fmla="*/ 2147483647 h 383"/>
                <a:gd name="T18" fmla="*/ 2147483647 w 137"/>
                <a:gd name="T19" fmla="*/ 2147483647 h 383"/>
                <a:gd name="T20" fmla="*/ 2147483647 w 137"/>
                <a:gd name="T21" fmla="*/ 2147483647 h 383"/>
                <a:gd name="T22" fmla="*/ 2147483647 w 137"/>
                <a:gd name="T23" fmla="*/ 2147483647 h 383"/>
                <a:gd name="T24" fmla="*/ 2147483647 w 137"/>
                <a:gd name="T25" fmla="*/ 2147483647 h 383"/>
                <a:gd name="T26" fmla="*/ 2147483647 w 137"/>
                <a:gd name="T27" fmla="*/ 2147483647 h 383"/>
                <a:gd name="T28" fmla="*/ 1559647974 w 137"/>
                <a:gd name="T29" fmla="*/ 2147483647 h 383"/>
                <a:gd name="T30" fmla="*/ 850791122 w 137"/>
                <a:gd name="T31" fmla="*/ 2147483647 h 383"/>
                <a:gd name="T32" fmla="*/ 0 w 137"/>
                <a:gd name="T33" fmla="*/ 2147483647 h 383"/>
                <a:gd name="T34" fmla="*/ 0 w 137"/>
                <a:gd name="T35" fmla="*/ 2147483647 h 383"/>
                <a:gd name="T36" fmla="*/ 0 w 137"/>
                <a:gd name="T37" fmla="*/ 2147483647 h 383"/>
                <a:gd name="T38" fmla="*/ 0 w 137"/>
                <a:gd name="T39" fmla="*/ 2147483647 h 383"/>
                <a:gd name="T40" fmla="*/ 283596867 w 137"/>
                <a:gd name="T41" fmla="*/ 2147483647 h 383"/>
                <a:gd name="T42" fmla="*/ 425259464 w 137"/>
                <a:gd name="T43" fmla="*/ 2147483647 h 383"/>
                <a:gd name="T44" fmla="*/ 1417713704 w 137"/>
                <a:gd name="T45" fmla="*/ 2147483647 h 383"/>
                <a:gd name="T46" fmla="*/ 2147483647 w 137"/>
                <a:gd name="T47" fmla="*/ 2147483647 h 383"/>
                <a:gd name="T48" fmla="*/ 2147483647 w 137"/>
                <a:gd name="T49" fmla="*/ 2147483647 h 383"/>
                <a:gd name="T50" fmla="*/ 2147483647 w 137"/>
                <a:gd name="T51" fmla="*/ 2147483647 h 383"/>
                <a:gd name="T52" fmla="*/ 2147483647 w 137"/>
                <a:gd name="T53" fmla="*/ 2147483647 h 383"/>
                <a:gd name="T54" fmla="*/ 2147483647 w 137"/>
                <a:gd name="T55" fmla="*/ 2147483647 h 383"/>
                <a:gd name="T56" fmla="*/ 2147483647 w 137"/>
                <a:gd name="T57" fmla="*/ 2147483647 h 383"/>
                <a:gd name="T58" fmla="*/ 2147483647 w 137"/>
                <a:gd name="T59" fmla="*/ 2147483647 h 383"/>
                <a:gd name="T60" fmla="*/ 2147483647 w 137"/>
                <a:gd name="T61" fmla="*/ 2147483647 h 383"/>
                <a:gd name="T62" fmla="*/ 2147483647 w 137"/>
                <a:gd name="T63" fmla="*/ 2147483647 h 383"/>
                <a:gd name="T64" fmla="*/ 2147483647 w 137"/>
                <a:gd name="T65" fmla="*/ 2147483647 h 383"/>
                <a:gd name="T66" fmla="*/ 2147483647 w 137"/>
                <a:gd name="T67" fmla="*/ 2147483647 h 383"/>
                <a:gd name="T68" fmla="*/ 2147483647 w 137"/>
                <a:gd name="T69" fmla="*/ 2147483647 h 383"/>
                <a:gd name="T70" fmla="*/ 2147483647 w 137"/>
                <a:gd name="T71" fmla="*/ 2147483647 h 383"/>
                <a:gd name="T72" fmla="*/ 2147483647 w 137"/>
                <a:gd name="T73" fmla="*/ 2147483647 h 383"/>
                <a:gd name="T74" fmla="*/ 2147483647 w 137"/>
                <a:gd name="T75" fmla="*/ 2147483647 h 383"/>
                <a:gd name="T76" fmla="*/ 2147483647 w 137"/>
                <a:gd name="T77" fmla="*/ 2147483647 h 383"/>
                <a:gd name="T78" fmla="*/ 2147483647 w 137"/>
                <a:gd name="T79" fmla="*/ 2147483647 h 383"/>
                <a:gd name="T80" fmla="*/ 2147483647 w 137"/>
                <a:gd name="T81" fmla="*/ 2147483647 h 383"/>
                <a:gd name="T82" fmla="*/ 2147483647 w 137"/>
                <a:gd name="T83" fmla="*/ 2147483647 h 383"/>
                <a:gd name="T84" fmla="*/ 2147483647 w 137"/>
                <a:gd name="T85" fmla="*/ 2147483647 h 383"/>
                <a:gd name="T86" fmla="*/ 2147483647 w 137"/>
                <a:gd name="T87" fmla="*/ 2147483647 h 383"/>
                <a:gd name="T88" fmla="*/ 2147483647 w 137"/>
                <a:gd name="T89" fmla="*/ 2147483647 h 383"/>
                <a:gd name="T90" fmla="*/ 2147483647 w 137"/>
                <a:gd name="T91" fmla="*/ 2147483647 h 383"/>
                <a:gd name="T92" fmla="*/ 2147483647 w 137"/>
                <a:gd name="T93" fmla="*/ 2147483647 h 383"/>
                <a:gd name="T94" fmla="*/ 2147483647 w 137"/>
                <a:gd name="T95" fmla="*/ 2147483647 h 383"/>
                <a:gd name="T96" fmla="*/ 2147483647 w 137"/>
                <a:gd name="T97" fmla="*/ 2147483647 h 383"/>
                <a:gd name="T98" fmla="*/ 2147483647 w 137"/>
                <a:gd name="T99" fmla="*/ 2147483647 h 383"/>
                <a:gd name="T100" fmla="*/ 2147483647 w 137"/>
                <a:gd name="T101" fmla="*/ 2147483647 h 383"/>
                <a:gd name="T102" fmla="*/ 2147483647 w 137"/>
                <a:gd name="T103" fmla="*/ 1750452495 h 383"/>
                <a:gd name="T104" fmla="*/ 2147483647 w 137"/>
                <a:gd name="T105" fmla="*/ 1166876034 h 383"/>
                <a:gd name="T106" fmla="*/ 2147483647 w 137"/>
                <a:gd name="T107" fmla="*/ 729332132 h 383"/>
                <a:gd name="T108" fmla="*/ 2147483647 w 137"/>
                <a:gd name="T109" fmla="*/ 145755671 h 383"/>
                <a:gd name="T110" fmla="*/ 2147483647 w 137"/>
                <a:gd name="T111" fmla="*/ 0 h 383"/>
                <a:gd name="T112" fmla="*/ 2147483647 w 137"/>
                <a:gd name="T113" fmla="*/ 145755671 h 383"/>
                <a:gd name="T114" fmla="*/ 2147483647 w 137"/>
                <a:gd name="T115" fmla="*/ 729332132 h 383"/>
                <a:gd name="T116" fmla="*/ 2147483647 w 137"/>
                <a:gd name="T117" fmla="*/ 1166876034 h 383"/>
                <a:gd name="T118" fmla="*/ 2147483647 w 137"/>
                <a:gd name="T119" fmla="*/ 1750452495 h 383"/>
                <a:gd name="T120" fmla="*/ 2147483647 w 137"/>
                <a:gd name="T121" fmla="*/ 2147483647 h 383"/>
                <a:gd name="T122" fmla="*/ 2147483647 w 137"/>
                <a:gd name="T123" fmla="*/ 2147483647 h 383"/>
                <a:gd name="T124" fmla="*/ 2147483647 w 137"/>
                <a:gd name="T125" fmla="*/ 2147483647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" h="383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5" name="Freeform 2377"/>
            <p:cNvSpPr>
              <a:spLocks/>
            </p:cNvSpPr>
            <p:nvPr/>
          </p:nvSpPr>
          <p:spPr bwMode="auto">
            <a:xfrm>
              <a:off x="5114926" y="1612900"/>
              <a:ext cx="52388" cy="198438"/>
            </a:xfrm>
            <a:custGeom>
              <a:avLst/>
              <a:gdLst>
                <a:gd name="T0" fmla="*/ 2147483647 w 100"/>
                <a:gd name="T1" fmla="*/ 2147483647 h 377"/>
                <a:gd name="T2" fmla="*/ 2147483647 w 100"/>
                <a:gd name="T3" fmla="*/ 2147483647 h 377"/>
                <a:gd name="T4" fmla="*/ 2147483647 w 100"/>
                <a:gd name="T5" fmla="*/ 2147483647 h 377"/>
                <a:gd name="T6" fmla="*/ 2147483647 w 100"/>
                <a:gd name="T7" fmla="*/ 2147483647 h 377"/>
                <a:gd name="T8" fmla="*/ 2147483647 w 100"/>
                <a:gd name="T9" fmla="*/ 2147483647 h 377"/>
                <a:gd name="T10" fmla="*/ 2147483647 w 100"/>
                <a:gd name="T11" fmla="*/ 2147483647 h 377"/>
                <a:gd name="T12" fmla="*/ 2147483647 w 100"/>
                <a:gd name="T13" fmla="*/ 2147483647 h 377"/>
                <a:gd name="T14" fmla="*/ 2147483647 w 100"/>
                <a:gd name="T15" fmla="*/ 2147483647 h 377"/>
                <a:gd name="T16" fmla="*/ 2147483647 w 100"/>
                <a:gd name="T17" fmla="*/ 2147483647 h 377"/>
                <a:gd name="T18" fmla="*/ 2147483647 w 100"/>
                <a:gd name="T19" fmla="*/ 2147483647 h 377"/>
                <a:gd name="T20" fmla="*/ 2147483647 w 100"/>
                <a:gd name="T21" fmla="*/ 2147483647 h 377"/>
                <a:gd name="T22" fmla="*/ 1006409104 w 100"/>
                <a:gd name="T23" fmla="*/ 2147483647 h 377"/>
                <a:gd name="T24" fmla="*/ 0 w 100"/>
                <a:gd name="T25" fmla="*/ 2147483647 h 377"/>
                <a:gd name="T26" fmla="*/ 0 w 100"/>
                <a:gd name="T27" fmla="*/ 2147483647 h 377"/>
                <a:gd name="T28" fmla="*/ 0 w 100"/>
                <a:gd name="T29" fmla="*/ 2147483647 h 377"/>
                <a:gd name="T30" fmla="*/ 0 w 100"/>
                <a:gd name="T31" fmla="*/ 2147483647 h 377"/>
                <a:gd name="T32" fmla="*/ 143811870 w 100"/>
                <a:gd name="T33" fmla="*/ 2147483647 h 377"/>
                <a:gd name="T34" fmla="*/ 575247482 w 100"/>
                <a:gd name="T35" fmla="*/ 2147483647 h 377"/>
                <a:gd name="T36" fmla="*/ 1294032845 w 100"/>
                <a:gd name="T37" fmla="*/ 2147483647 h 377"/>
                <a:gd name="T38" fmla="*/ 2147483647 w 100"/>
                <a:gd name="T39" fmla="*/ 2147483647 h 377"/>
                <a:gd name="T40" fmla="*/ 2147483647 w 100"/>
                <a:gd name="T41" fmla="*/ 2147483647 h 377"/>
                <a:gd name="T42" fmla="*/ 2147483647 w 100"/>
                <a:gd name="T43" fmla="*/ 2147483647 h 377"/>
                <a:gd name="T44" fmla="*/ 2147483647 w 100"/>
                <a:gd name="T45" fmla="*/ 2147483647 h 377"/>
                <a:gd name="T46" fmla="*/ 2147483647 w 100"/>
                <a:gd name="T47" fmla="*/ 2147483647 h 377"/>
                <a:gd name="T48" fmla="*/ 2147483647 w 100"/>
                <a:gd name="T49" fmla="*/ 2147483647 h 377"/>
                <a:gd name="T50" fmla="*/ 2147483647 w 100"/>
                <a:gd name="T51" fmla="*/ 2147483647 h 377"/>
                <a:gd name="T52" fmla="*/ 2147483647 w 100"/>
                <a:gd name="T53" fmla="*/ 2147483647 h 377"/>
                <a:gd name="T54" fmla="*/ 2147483647 w 100"/>
                <a:gd name="T55" fmla="*/ 2147483647 h 377"/>
                <a:gd name="T56" fmla="*/ 2147483647 w 100"/>
                <a:gd name="T57" fmla="*/ 2147483647 h 377"/>
                <a:gd name="T58" fmla="*/ 2147483647 w 100"/>
                <a:gd name="T59" fmla="*/ 2147483647 h 377"/>
                <a:gd name="T60" fmla="*/ 2147483647 w 100"/>
                <a:gd name="T61" fmla="*/ 2147483647 h 377"/>
                <a:gd name="T62" fmla="*/ 2147483647 w 100"/>
                <a:gd name="T63" fmla="*/ 2147483647 h 377"/>
                <a:gd name="T64" fmla="*/ 2147483647 w 100"/>
                <a:gd name="T65" fmla="*/ 2147483647 h 377"/>
                <a:gd name="T66" fmla="*/ 2147483647 w 100"/>
                <a:gd name="T67" fmla="*/ 2147483647 h 377"/>
                <a:gd name="T68" fmla="*/ 2147483647 w 100"/>
                <a:gd name="T69" fmla="*/ 2147483647 h 377"/>
                <a:gd name="T70" fmla="*/ 2147483647 w 100"/>
                <a:gd name="T71" fmla="*/ 2147483647 h 377"/>
                <a:gd name="T72" fmla="*/ 2147483647 w 100"/>
                <a:gd name="T73" fmla="*/ 2147483647 h 377"/>
                <a:gd name="T74" fmla="*/ 2147483647 w 100"/>
                <a:gd name="T75" fmla="*/ 2147483647 h 377"/>
                <a:gd name="T76" fmla="*/ 2147483647 w 100"/>
                <a:gd name="T77" fmla="*/ 2147483647 h 377"/>
                <a:gd name="T78" fmla="*/ 2147483647 w 100"/>
                <a:gd name="T79" fmla="*/ 2147483647 h 377"/>
                <a:gd name="T80" fmla="*/ 2147483647 w 100"/>
                <a:gd name="T81" fmla="*/ 2147483647 h 377"/>
                <a:gd name="T82" fmla="*/ 2147483647 w 100"/>
                <a:gd name="T83" fmla="*/ 2147483647 h 377"/>
                <a:gd name="T84" fmla="*/ 2147483647 w 100"/>
                <a:gd name="T85" fmla="*/ 2147483647 h 377"/>
                <a:gd name="T86" fmla="*/ 2147483647 w 100"/>
                <a:gd name="T87" fmla="*/ 2147483647 h 377"/>
                <a:gd name="T88" fmla="*/ 2147483647 w 100"/>
                <a:gd name="T89" fmla="*/ 2147483647 h 377"/>
                <a:gd name="T90" fmla="*/ 2147483647 w 100"/>
                <a:gd name="T91" fmla="*/ 2147483647 h 377"/>
                <a:gd name="T92" fmla="*/ 2147483647 w 100"/>
                <a:gd name="T93" fmla="*/ 2147483647 h 377"/>
                <a:gd name="T94" fmla="*/ 2147483647 w 100"/>
                <a:gd name="T95" fmla="*/ 2147483647 h 377"/>
                <a:gd name="T96" fmla="*/ 2147483647 w 100"/>
                <a:gd name="T97" fmla="*/ 1895891916 h 377"/>
                <a:gd name="T98" fmla="*/ 2147483647 w 100"/>
                <a:gd name="T99" fmla="*/ 1312412611 h 377"/>
                <a:gd name="T100" fmla="*/ 2147483647 w 100"/>
                <a:gd name="T101" fmla="*/ 583201913 h 377"/>
                <a:gd name="T102" fmla="*/ 2147483647 w 100"/>
                <a:gd name="T103" fmla="*/ 145731393 h 377"/>
                <a:gd name="T104" fmla="*/ 2147483647 w 100"/>
                <a:gd name="T105" fmla="*/ 0 h 377"/>
                <a:gd name="T106" fmla="*/ 2147483647 w 100"/>
                <a:gd name="T107" fmla="*/ 291739653 h 377"/>
                <a:gd name="T108" fmla="*/ 2147483647 w 100"/>
                <a:gd name="T109" fmla="*/ 583201913 h 377"/>
                <a:gd name="T110" fmla="*/ 2147483647 w 100"/>
                <a:gd name="T111" fmla="*/ 874941565 h 377"/>
                <a:gd name="T112" fmla="*/ 2147483647 w 100"/>
                <a:gd name="T113" fmla="*/ 1604152264 h 377"/>
                <a:gd name="T114" fmla="*/ 2147483647 w 100"/>
                <a:gd name="T115" fmla="*/ 2147483647 h 377"/>
                <a:gd name="T116" fmla="*/ 2147483647 w 100"/>
                <a:gd name="T117" fmla="*/ 2147483647 h 3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0" h="377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6" name="Freeform 2378"/>
            <p:cNvSpPr>
              <a:spLocks/>
            </p:cNvSpPr>
            <p:nvPr/>
          </p:nvSpPr>
          <p:spPr bwMode="auto">
            <a:xfrm>
              <a:off x="5200651" y="1612900"/>
              <a:ext cx="49213" cy="198438"/>
            </a:xfrm>
            <a:custGeom>
              <a:avLst/>
              <a:gdLst>
                <a:gd name="T0" fmla="*/ 2147483647 w 93"/>
                <a:gd name="T1" fmla="*/ 2147483647 h 376"/>
                <a:gd name="T2" fmla="*/ 2147483647 w 93"/>
                <a:gd name="T3" fmla="*/ 2147483647 h 376"/>
                <a:gd name="T4" fmla="*/ 2147483647 w 93"/>
                <a:gd name="T5" fmla="*/ 2147483647 h 376"/>
                <a:gd name="T6" fmla="*/ 2147483647 w 93"/>
                <a:gd name="T7" fmla="*/ 2147483647 h 376"/>
                <a:gd name="T8" fmla="*/ 2147483647 w 93"/>
                <a:gd name="T9" fmla="*/ 2147483647 h 376"/>
                <a:gd name="T10" fmla="*/ 2147483647 w 93"/>
                <a:gd name="T11" fmla="*/ 2147483647 h 376"/>
                <a:gd name="T12" fmla="*/ 2147483647 w 93"/>
                <a:gd name="T13" fmla="*/ 2147483647 h 376"/>
                <a:gd name="T14" fmla="*/ 2147483647 w 93"/>
                <a:gd name="T15" fmla="*/ 2147483647 h 376"/>
                <a:gd name="T16" fmla="*/ 2147483647 w 93"/>
                <a:gd name="T17" fmla="*/ 2147483647 h 376"/>
                <a:gd name="T18" fmla="*/ 2147483647 w 93"/>
                <a:gd name="T19" fmla="*/ 1763938603 h 376"/>
                <a:gd name="T20" fmla="*/ 2147483647 w 93"/>
                <a:gd name="T21" fmla="*/ 1175958893 h 376"/>
                <a:gd name="T22" fmla="*/ 2147483647 w 93"/>
                <a:gd name="T23" fmla="*/ 735043907 h 376"/>
                <a:gd name="T24" fmla="*/ 2147483647 w 93"/>
                <a:gd name="T25" fmla="*/ 440914986 h 376"/>
                <a:gd name="T26" fmla="*/ 2147483647 w 93"/>
                <a:gd name="T27" fmla="*/ 147064724 h 376"/>
                <a:gd name="T28" fmla="*/ 2147483647 w 93"/>
                <a:gd name="T29" fmla="*/ 0 h 376"/>
                <a:gd name="T30" fmla="*/ 2147483647 w 93"/>
                <a:gd name="T31" fmla="*/ 147064724 h 376"/>
                <a:gd name="T32" fmla="*/ 1630013936 w 93"/>
                <a:gd name="T33" fmla="*/ 735043907 h 376"/>
                <a:gd name="T34" fmla="*/ 740940874 w 93"/>
                <a:gd name="T35" fmla="*/ 1616874407 h 376"/>
                <a:gd name="T36" fmla="*/ 296264377 w 93"/>
                <a:gd name="T37" fmla="*/ 2147483647 h 376"/>
                <a:gd name="T38" fmla="*/ 148132188 w 93"/>
                <a:gd name="T39" fmla="*/ 2147483647 h 376"/>
                <a:gd name="T40" fmla="*/ 0 w 93"/>
                <a:gd name="T41" fmla="*/ 2147483647 h 376"/>
                <a:gd name="T42" fmla="*/ 148132188 w 93"/>
                <a:gd name="T43" fmla="*/ 2147483647 h 376"/>
                <a:gd name="T44" fmla="*/ 148132188 w 93"/>
                <a:gd name="T45" fmla="*/ 2147483647 h 376"/>
                <a:gd name="T46" fmla="*/ 1778146124 w 93"/>
                <a:gd name="T47" fmla="*/ 2147483647 h 376"/>
                <a:gd name="T48" fmla="*/ 2147483647 w 93"/>
                <a:gd name="T49" fmla="*/ 2147483647 h 376"/>
                <a:gd name="T50" fmla="*/ 2147483647 w 93"/>
                <a:gd name="T51" fmla="*/ 2147483647 h 376"/>
                <a:gd name="T52" fmla="*/ 2147483647 w 93"/>
                <a:gd name="T53" fmla="*/ 2147483647 h 376"/>
                <a:gd name="T54" fmla="*/ 2147483647 w 93"/>
                <a:gd name="T55" fmla="*/ 2147483647 h 376"/>
                <a:gd name="T56" fmla="*/ 2147483647 w 93"/>
                <a:gd name="T57" fmla="*/ 2147483647 h 376"/>
                <a:gd name="T58" fmla="*/ 2147483647 w 93"/>
                <a:gd name="T59" fmla="*/ 2147483647 h 376"/>
                <a:gd name="T60" fmla="*/ 2147483647 w 93"/>
                <a:gd name="T61" fmla="*/ 2147483647 h 376"/>
                <a:gd name="T62" fmla="*/ 2147483647 w 93"/>
                <a:gd name="T63" fmla="*/ 2147483647 h 376"/>
                <a:gd name="T64" fmla="*/ 2147483647 w 93"/>
                <a:gd name="T65" fmla="*/ 2147483647 h 376"/>
                <a:gd name="T66" fmla="*/ 2147483647 w 93"/>
                <a:gd name="T67" fmla="*/ 2147483647 h 376"/>
                <a:gd name="T68" fmla="*/ 2147483647 w 93"/>
                <a:gd name="T69" fmla="*/ 2147483647 h 376"/>
                <a:gd name="T70" fmla="*/ 2147483647 w 93"/>
                <a:gd name="T71" fmla="*/ 2147483647 h 376"/>
                <a:gd name="T72" fmla="*/ 2147483647 w 93"/>
                <a:gd name="T73" fmla="*/ 2147483647 h 376"/>
                <a:gd name="T74" fmla="*/ 2147483647 w 93"/>
                <a:gd name="T75" fmla="*/ 2147483647 h 376"/>
                <a:gd name="T76" fmla="*/ 2147483647 w 93"/>
                <a:gd name="T77" fmla="*/ 2147483647 h 376"/>
                <a:gd name="T78" fmla="*/ 2147483647 w 93"/>
                <a:gd name="T79" fmla="*/ 2147483647 h 376"/>
                <a:gd name="T80" fmla="*/ 2147483647 w 93"/>
                <a:gd name="T81" fmla="*/ 2147483647 h 376"/>
                <a:gd name="T82" fmla="*/ 2147483647 w 93"/>
                <a:gd name="T83" fmla="*/ 2147483647 h 376"/>
                <a:gd name="T84" fmla="*/ 2147483647 w 93"/>
                <a:gd name="T85" fmla="*/ 2147483647 h 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3" h="376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7" name="Freeform 2379"/>
            <p:cNvSpPr>
              <a:spLocks/>
            </p:cNvSpPr>
            <p:nvPr/>
          </p:nvSpPr>
          <p:spPr bwMode="auto">
            <a:xfrm>
              <a:off x="5281614" y="1612900"/>
              <a:ext cx="85725" cy="203200"/>
            </a:xfrm>
            <a:custGeom>
              <a:avLst/>
              <a:gdLst>
                <a:gd name="T0" fmla="*/ 2147483647 w 164"/>
                <a:gd name="T1" fmla="*/ 2147483647 h 384"/>
                <a:gd name="T2" fmla="*/ 2147483647 w 164"/>
                <a:gd name="T3" fmla="*/ 2147483647 h 384"/>
                <a:gd name="T4" fmla="*/ 2147483647 w 164"/>
                <a:gd name="T5" fmla="*/ 2147483647 h 384"/>
                <a:gd name="T6" fmla="*/ 2147483647 w 164"/>
                <a:gd name="T7" fmla="*/ 2147483647 h 384"/>
                <a:gd name="T8" fmla="*/ 2147483647 w 164"/>
                <a:gd name="T9" fmla="*/ 1629980971 h 384"/>
                <a:gd name="T10" fmla="*/ 2147483647 w 164"/>
                <a:gd name="T11" fmla="*/ 592796842 h 384"/>
                <a:gd name="T12" fmla="*/ 2147483647 w 164"/>
                <a:gd name="T13" fmla="*/ 0 h 384"/>
                <a:gd name="T14" fmla="*/ 1142645252 w 164"/>
                <a:gd name="T15" fmla="*/ 592796842 h 384"/>
                <a:gd name="T16" fmla="*/ 142898871 w 164"/>
                <a:gd name="T17" fmla="*/ 1926239692 h 384"/>
                <a:gd name="T18" fmla="*/ 0 w 164"/>
                <a:gd name="T19" fmla="*/ 2147483647 h 384"/>
                <a:gd name="T20" fmla="*/ 142898871 w 164"/>
                <a:gd name="T21" fmla="*/ 2147483647 h 384"/>
                <a:gd name="T22" fmla="*/ 2142391110 w 164"/>
                <a:gd name="T23" fmla="*/ 2147483647 h 384"/>
                <a:gd name="T24" fmla="*/ 2147483647 w 164"/>
                <a:gd name="T25" fmla="*/ 2147483647 h 384"/>
                <a:gd name="T26" fmla="*/ 2147483647 w 164"/>
                <a:gd name="T27" fmla="*/ 2147483647 h 384"/>
                <a:gd name="T28" fmla="*/ 2147483647 w 164"/>
                <a:gd name="T29" fmla="*/ 2147483647 h 384"/>
                <a:gd name="T30" fmla="*/ 2147483647 w 164"/>
                <a:gd name="T31" fmla="*/ 2147483647 h 384"/>
                <a:gd name="T32" fmla="*/ 2147483647 w 164"/>
                <a:gd name="T33" fmla="*/ 2147483647 h 384"/>
                <a:gd name="T34" fmla="*/ 2147483647 w 164"/>
                <a:gd name="T35" fmla="*/ 2147483647 h 384"/>
                <a:gd name="T36" fmla="*/ 2147483647 w 164"/>
                <a:gd name="T37" fmla="*/ 2147483647 h 384"/>
                <a:gd name="T38" fmla="*/ 2147483647 w 164"/>
                <a:gd name="T39" fmla="*/ 2147483647 h 384"/>
                <a:gd name="T40" fmla="*/ 2147483647 w 164"/>
                <a:gd name="T41" fmla="*/ 2147483647 h 384"/>
                <a:gd name="T42" fmla="*/ 2147483647 w 164"/>
                <a:gd name="T43" fmla="*/ 2147483647 h 384"/>
                <a:gd name="T44" fmla="*/ 2147483647 w 164"/>
                <a:gd name="T45" fmla="*/ 2147483647 h 384"/>
                <a:gd name="T46" fmla="*/ 2147483647 w 164"/>
                <a:gd name="T47" fmla="*/ 2147483647 h 384"/>
                <a:gd name="T48" fmla="*/ 2147483647 w 164"/>
                <a:gd name="T49" fmla="*/ 2147483647 h 384"/>
                <a:gd name="T50" fmla="*/ 2147483647 w 164"/>
                <a:gd name="T51" fmla="*/ 2147483647 h 384"/>
                <a:gd name="T52" fmla="*/ 2147483647 w 164"/>
                <a:gd name="T53" fmla="*/ 2147483647 h 384"/>
                <a:gd name="T54" fmla="*/ 2147483647 w 164"/>
                <a:gd name="T55" fmla="*/ 2147483647 h 384"/>
                <a:gd name="T56" fmla="*/ 2147483647 w 164"/>
                <a:gd name="T57" fmla="*/ 2147483647 h 384"/>
                <a:gd name="T58" fmla="*/ 2147483647 w 164"/>
                <a:gd name="T59" fmla="*/ 2147483647 h 384"/>
                <a:gd name="T60" fmla="*/ 2147483647 w 164"/>
                <a:gd name="T61" fmla="*/ 2147483647 h 384"/>
                <a:gd name="T62" fmla="*/ 2147483647 w 164"/>
                <a:gd name="T63" fmla="*/ 2147483647 h 3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4" h="38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8" name="Freeform 2380"/>
            <p:cNvSpPr>
              <a:spLocks/>
            </p:cNvSpPr>
            <p:nvPr/>
          </p:nvSpPr>
          <p:spPr bwMode="auto">
            <a:xfrm>
              <a:off x="5106989" y="1143000"/>
              <a:ext cx="50800" cy="409575"/>
            </a:xfrm>
            <a:custGeom>
              <a:avLst/>
              <a:gdLst>
                <a:gd name="T0" fmla="*/ 2147483647 w 96"/>
                <a:gd name="T1" fmla="*/ 2147483647 h 773"/>
                <a:gd name="T2" fmla="*/ 2147483647 w 96"/>
                <a:gd name="T3" fmla="*/ 1784959641 h 773"/>
                <a:gd name="T4" fmla="*/ 2147483647 w 96"/>
                <a:gd name="T5" fmla="*/ 743686469 h 773"/>
                <a:gd name="T6" fmla="*/ 2147483647 w 96"/>
                <a:gd name="T7" fmla="*/ 0 h 773"/>
                <a:gd name="T8" fmla="*/ 2147483647 w 96"/>
                <a:gd name="T9" fmla="*/ 743686469 h 773"/>
                <a:gd name="T10" fmla="*/ 2147483647 w 96"/>
                <a:gd name="T11" fmla="*/ 1784959641 h 773"/>
                <a:gd name="T12" fmla="*/ 2147483647 w 96"/>
                <a:gd name="T13" fmla="*/ 2147483647 h 773"/>
                <a:gd name="T14" fmla="*/ 2147483647 w 96"/>
                <a:gd name="T15" fmla="*/ 2147483647 h 773"/>
                <a:gd name="T16" fmla="*/ 2147483647 w 96"/>
                <a:gd name="T17" fmla="*/ 2147483647 h 773"/>
                <a:gd name="T18" fmla="*/ 2147483647 w 96"/>
                <a:gd name="T19" fmla="*/ 2147483647 h 773"/>
                <a:gd name="T20" fmla="*/ 2147483647 w 96"/>
                <a:gd name="T21" fmla="*/ 2147483647 h 773"/>
                <a:gd name="T22" fmla="*/ 2147483647 w 96"/>
                <a:gd name="T23" fmla="*/ 2147483647 h 773"/>
                <a:gd name="T24" fmla="*/ 2147483647 w 96"/>
                <a:gd name="T25" fmla="*/ 2147483647 h 773"/>
                <a:gd name="T26" fmla="*/ 2147483647 w 96"/>
                <a:gd name="T27" fmla="*/ 2147483647 h 773"/>
                <a:gd name="T28" fmla="*/ 2147483647 w 96"/>
                <a:gd name="T29" fmla="*/ 2147483647 h 773"/>
                <a:gd name="T30" fmla="*/ 1778110067 w 96"/>
                <a:gd name="T31" fmla="*/ 2147483647 h 773"/>
                <a:gd name="T32" fmla="*/ 592796842 w 96"/>
                <a:gd name="T33" fmla="*/ 2147483647 h 773"/>
                <a:gd name="T34" fmla="*/ 148129096 w 96"/>
                <a:gd name="T35" fmla="*/ 2147483647 h 773"/>
                <a:gd name="T36" fmla="*/ 0 w 96"/>
                <a:gd name="T37" fmla="*/ 2147483647 h 773"/>
                <a:gd name="T38" fmla="*/ 148129096 w 96"/>
                <a:gd name="T39" fmla="*/ 2147483647 h 773"/>
                <a:gd name="T40" fmla="*/ 1333722779 w 96"/>
                <a:gd name="T41" fmla="*/ 2147483647 h 773"/>
                <a:gd name="T42" fmla="*/ 2147483647 w 96"/>
                <a:gd name="T43" fmla="*/ 2147483647 h 773"/>
                <a:gd name="T44" fmla="*/ 2147483647 w 96"/>
                <a:gd name="T45" fmla="*/ 2147483647 h 773"/>
                <a:gd name="T46" fmla="*/ 2147483647 w 96"/>
                <a:gd name="T47" fmla="*/ 2147483647 h 773"/>
                <a:gd name="T48" fmla="*/ 2147483647 w 96"/>
                <a:gd name="T49" fmla="*/ 2147483647 h 773"/>
                <a:gd name="T50" fmla="*/ 2147483647 w 96"/>
                <a:gd name="T51" fmla="*/ 2147483647 h 773"/>
                <a:gd name="T52" fmla="*/ 2147483647 w 96"/>
                <a:gd name="T53" fmla="*/ 2147483647 h 773"/>
                <a:gd name="T54" fmla="*/ 2147483647 w 96"/>
                <a:gd name="T55" fmla="*/ 2147483647 h 773"/>
                <a:gd name="T56" fmla="*/ 2147483647 w 96"/>
                <a:gd name="T57" fmla="*/ 2147483647 h 773"/>
                <a:gd name="T58" fmla="*/ 2147483647 w 96"/>
                <a:gd name="T59" fmla="*/ 2147483647 h 773"/>
                <a:gd name="T60" fmla="*/ 2147483647 w 96"/>
                <a:gd name="T61" fmla="*/ 2147483647 h 773"/>
                <a:gd name="T62" fmla="*/ 2147483647 w 96"/>
                <a:gd name="T63" fmla="*/ 2147483647 h 773"/>
                <a:gd name="T64" fmla="*/ 2147483647 w 96"/>
                <a:gd name="T65" fmla="*/ 2147483647 h 7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773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9" name="Freeform 2381"/>
            <p:cNvSpPr>
              <a:spLocks/>
            </p:cNvSpPr>
            <p:nvPr/>
          </p:nvSpPr>
          <p:spPr bwMode="auto">
            <a:xfrm>
              <a:off x="5218114" y="1150938"/>
              <a:ext cx="49213" cy="398463"/>
            </a:xfrm>
            <a:custGeom>
              <a:avLst/>
              <a:gdLst>
                <a:gd name="T0" fmla="*/ 2147483647 w 93"/>
                <a:gd name="T1" fmla="*/ 2147483647 h 753"/>
                <a:gd name="T2" fmla="*/ 2147483647 w 93"/>
                <a:gd name="T3" fmla="*/ 2147483647 h 753"/>
                <a:gd name="T4" fmla="*/ 2147483647 w 93"/>
                <a:gd name="T5" fmla="*/ 2147483647 h 753"/>
                <a:gd name="T6" fmla="*/ 2147483647 w 93"/>
                <a:gd name="T7" fmla="*/ 2147483647 h 753"/>
                <a:gd name="T8" fmla="*/ 2147483647 w 93"/>
                <a:gd name="T9" fmla="*/ 2147483647 h 753"/>
                <a:gd name="T10" fmla="*/ 2147483647 w 93"/>
                <a:gd name="T11" fmla="*/ 2147483647 h 753"/>
                <a:gd name="T12" fmla="*/ 2147483647 w 93"/>
                <a:gd name="T13" fmla="*/ 2147483647 h 753"/>
                <a:gd name="T14" fmla="*/ 2147483647 w 93"/>
                <a:gd name="T15" fmla="*/ 2147483647 h 753"/>
                <a:gd name="T16" fmla="*/ 2147483647 w 93"/>
                <a:gd name="T17" fmla="*/ 2147483647 h 753"/>
                <a:gd name="T18" fmla="*/ 2147483647 w 93"/>
                <a:gd name="T19" fmla="*/ 2147483647 h 753"/>
                <a:gd name="T20" fmla="*/ 2147483647 w 93"/>
                <a:gd name="T21" fmla="*/ 2147483647 h 753"/>
                <a:gd name="T22" fmla="*/ 2147483647 w 93"/>
                <a:gd name="T23" fmla="*/ 1926244225 h 753"/>
                <a:gd name="T24" fmla="*/ 2147483647 w 93"/>
                <a:gd name="T25" fmla="*/ 1333726040 h 753"/>
                <a:gd name="T26" fmla="*/ 2147483647 w 93"/>
                <a:gd name="T27" fmla="*/ 889057207 h 753"/>
                <a:gd name="T28" fmla="*/ 2147483647 w 93"/>
                <a:gd name="T29" fmla="*/ 296259093 h 753"/>
                <a:gd name="T30" fmla="*/ 2147483647 w 93"/>
                <a:gd name="T31" fmla="*/ 0 h 753"/>
                <a:gd name="T32" fmla="*/ 1778146124 w 93"/>
                <a:gd name="T33" fmla="*/ 296259093 h 753"/>
                <a:gd name="T34" fmla="*/ 740940874 w 93"/>
                <a:gd name="T35" fmla="*/ 889057207 h 753"/>
                <a:gd name="T36" fmla="*/ 296264377 w 93"/>
                <a:gd name="T37" fmla="*/ 1333726040 h 753"/>
                <a:gd name="T38" fmla="*/ 148132188 w 93"/>
                <a:gd name="T39" fmla="*/ 1926244225 h 753"/>
                <a:gd name="T40" fmla="*/ 0 w 93"/>
                <a:gd name="T41" fmla="*/ 2147483647 h 753"/>
                <a:gd name="T42" fmla="*/ 0 w 93"/>
                <a:gd name="T43" fmla="*/ 2147483647 h 753"/>
                <a:gd name="T44" fmla="*/ 0 w 93"/>
                <a:gd name="T45" fmla="*/ 2147483647 h 753"/>
                <a:gd name="T46" fmla="*/ 889073062 w 93"/>
                <a:gd name="T47" fmla="*/ 2147483647 h 753"/>
                <a:gd name="T48" fmla="*/ 1926278312 w 93"/>
                <a:gd name="T49" fmla="*/ 2147483647 h 753"/>
                <a:gd name="T50" fmla="*/ 2147483647 w 93"/>
                <a:gd name="T51" fmla="*/ 2147483647 h 753"/>
                <a:gd name="T52" fmla="*/ 2147483647 w 93"/>
                <a:gd name="T53" fmla="*/ 2147483647 h 753"/>
                <a:gd name="T54" fmla="*/ 2147483647 w 93"/>
                <a:gd name="T55" fmla="*/ 2147483647 h 753"/>
                <a:gd name="T56" fmla="*/ 2147483647 w 93"/>
                <a:gd name="T57" fmla="*/ 2147483647 h 753"/>
                <a:gd name="T58" fmla="*/ 2147483647 w 93"/>
                <a:gd name="T59" fmla="*/ 2147483647 h 753"/>
                <a:gd name="T60" fmla="*/ 2147483647 w 93"/>
                <a:gd name="T61" fmla="*/ 2147483647 h 753"/>
                <a:gd name="T62" fmla="*/ 2147483647 w 93"/>
                <a:gd name="T63" fmla="*/ 2147483647 h 753"/>
                <a:gd name="T64" fmla="*/ 2147483647 w 93"/>
                <a:gd name="T65" fmla="*/ 2147483647 h 753"/>
                <a:gd name="T66" fmla="*/ 2147483647 w 93"/>
                <a:gd name="T67" fmla="*/ 2147483647 h 753"/>
                <a:gd name="T68" fmla="*/ 2147483647 w 93"/>
                <a:gd name="T69" fmla="*/ 2147483647 h 753"/>
                <a:gd name="T70" fmla="*/ 2147483647 w 93"/>
                <a:gd name="T71" fmla="*/ 2147483647 h 753"/>
                <a:gd name="T72" fmla="*/ 2147483647 w 93"/>
                <a:gd name="T73" fmla="*/ 2147483647 h 753"/>
                <a:gd name="T74" fmla="*/ 2147483647 w 93"/>
                <a:gd name="T75" fmla="*/ 2147483647 h 753"/>
                <a:gd name="T76" fmla="*/ 2147483647 w 93"/>
                <a:gd name="T77" fmla="*/ 2147483647 h 753"/>
                <a:gd name="T78" fmla="*/ 2147483647 w 93"/>
                <a:gd name="T79" fmla="*/ 2147483647 h 753"/>
                <a:gd name="T80" fmla="*/ 2147483647 w 93"/>
                <a:gd name="T81" fmla="*/ 2147483647 h 753"/>
                <a:gd name="T82" fmla="*/ 2147483647 w 93"/>
                <a:gd name="T83" fmla="*/ 2147483647 h 753"/>
                <a:gd name="T84" fmla="*/ 2147483647 w 93"/>
                <a:gd name="T85" fmla="*/ 2147483647 h 753"/>
                <a:gd name="T86" fmla="*/ 2147483647 w 93"/>
                <a:gd name="T87" fmla="*/ 2147483647 h 753"/>
                <a:gd name="T88" fmla="*/ 2147483647 w 93"/>
                <a:gd name="T89" fmla="*/ 2147483647 h 753"/>
                <a:gd name="T90" fmla="*/ 2147483647 w 93"/>
                <a:gd name="T91" fmla="*/ 2147483647 h 753"/>
                <a:gd name="T92" fmla="*/ 2147483647 w 93"/>
                <a:gd name="T93" fmla="*/ 2147483647 h 753"/>
                <a:gd name="T94" fmla="*/ 2147483647 w 93"/>
                <a:gd name="T95" fmla="*/ 2147483647 h 753"/>
                <a:gd name="T96" fmla="*/ 2147483647 w 93"/>
                <a:gd name="T97" fmla="*/ 2147483647 h 753"/>
                <a:gd name="T98" fmla="*/ 2147483647 w 93"/>
                <a:gd name="T99" fmla="*/ 2147483647 h 753"/>
                <a:gd name="T100" fmla="*/ 2147483647 w 93"/>
                <a:gd name="T101" fmla="*/ 2147483647 h 753"/>
                <a:gd name="T102" fmla="*/ 2147483647 w 93"/>
                <a:gd name="T103" fmla="*/ 2147483647 h 753"/>
                <a:gd name="T104" fmla="*/ 2147483647 w 93"/>
                <a:gd name="T105" fmla="*/ 2147483647 h 753"/>
                <a:gd name="T106" fmla="*/ 2147483647 w 93"/>
                <a:gd name="T107" fmla="*/ 2147483647 h 753"/>
                <a:gd name="T108" fmla="*/ 2147483647 w 93"/>
                <a:gd name="T109" fmla="*/ 2147483647 h 753"/>
                <a:gd name="T110" fmla="*/ 2147483647 w 93"/>
                <a:gd name="T111" fmla="*/ 2147483647 h 753"/>
                <a:gd name="T112" fmla="*/ 2147483647 w 93"/>
                <a:gd name="T113" fmla="*/ 2147483647 h 7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75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0" name="Freeform 2384"/>
            <p:cNvSpPr>
              <a:spLocks/>
            </p:cNvSpPr>
            <p:nvPr/>
          </p:nvSpPr>
          <p:spPr bwMode="auto">
            <a:xfrm>
              <a:off x="4652964" y="2114550"/>
              <a:ext cx="152400" cy="28575"/>
            </a:xfrm>
            <a:custGeom>
              <a:avLst/>
              <a:gdLst>
                <a:gd name="T0" fmla="*/ 2147483647 w 287"/>
                <a:gd name="T1" fmla="*/ 0 h 54"/>
                <a:gd name="T2" fmla="*/ 2147483647 w 287"/>
                <a:gd name="T3" fmla="*/ 0 h 54"/>
                <a:gd name="T4" fmla="*/ 2147483647 w 287"/>
                <a:gd name="T5" fmla="*/ 592796842 h 54"/>
                <a:gd name="T6" fmla="*/ 2147483647 w 287"/>
                <a:gd name="T7" fmla="*/ 1629980971 h 54"/>
                <a:gd name="T8" fmla="*/ 2147483647 w 287"/>
                <a:gd name="T9" fmla="*/ 1629980971 h 54"/>
                <a:gd name="T10" fmla="*/ 2147483647 w 287"/>
                <a:gd name="T11" fmla="*/ 1629980971 h 54"/>
                <a:gd name="T12" fmla="*/ 1497272120 w 287"/>
                <a:gd name="T13" fmla="*/ 1778110067 h 54"/>
                <a:gd name="T14" fmla="*/ 1197817271 w 287"/>
                <a:gd name="T15" fmla="*/ 2147483647 h 54"/>
                <a:gd name="T16" fmla="*/ 748636060 w 287"/>
                <a:gd name="T17" fmla="*/ 2147483647 h 54"/>
                <a:gd name="T18" fmla="*/ 149727424 w 287"/>
                <a:gd name="T19" fmla="*/ 2147483647 h 54"/>
                <a:gd name="T20" fmla="*/ 0 w 287"/>
                <a:gd name="T21" fmla="*/ 2147483647 h 54"/>
                <a:gd name="T22" fmla="*/ 149727424 w 287"/>
                <a:gd name="T23" fmla="*/ 2147483647 h 54"/>
                <a:gd name="T24" fmla="*/ 748636060 w 287"/>
                <a:gd name="T25" fmla="*/ 2147483647 h 54"/>
                <a:gd name="T26" fmla="*/ 1197817271 w 287"/>
                <a:gd name="T27" fmla="*/ 2147483647 h 54"/>
                <a:gd name="T28" fmla="*/ 1497272120 w 287"/>
                <a:gd name="T29" fmla="*/ 2147483647 h 54"/>
                <a:gd name="T30" fmla="*/ 2147483647 w 287"/>
                <a:gd name="T31" fmla="*/ 2147483647 h 54"/>
                <a:gd name="T32" fmla="*/ 2147483647 w 287"/>
                <a:gd name="T33" fmla="*/ 2147483647 h 54"/>
                <a:gd name="T34" fmla="*/ 2147483647 w 287"/>
                <a:gd name="T35" fmla="*/ 2147483647 h 54"/>
                <a:gd name="T36" fmla="*/ 2147483647 w 287"/>
                <a:gd name="T37" fmla="*/ 2147483647 h 54"/>
                <a:gd name="T38" fmla="*/ 2147483647 w 287"/>
                <a:gd name="T39" fmla="*/ 2147483647 h 54"/>
                <a:gd name="T40" fmla="*/ 2147483647 w 287"/>
                <a:gd name="T41" fmla="*/ 2147483647 h 54"/>
                <a:gd name="T42" fmla="*/ 2147483647 w 287"/>
                <a:gd name="T43" fmla="*/ 2147483647 h 54"/>
                <a:gd name="T44" fmla="*/ 2147483647 w 287"/>
                <a:gd name="T45" fmla="*/ 2147483647 h 54"/>
                <a:gd name="T46" fmla="*/ 2147483647 w 287"/>
                <a:gd name="T47" fmla="*/ 2147483647 h 54"/>
                <a:gd name="T48" fmla="*/ 2147483647 w 287"/>
                <a:gd name="T49" fmla="*/ 2147483647 h 54"/>
                <a:gd name="T50" fmla="*/ 2147483647 w 287"/>
                <a:gd name="T51" fmla="*/ 2147483647 h 54"/>
                <a:gd name="T52" fmla="*/ 2147483647 w 287"/>
                <a:gd name="T53" fmla="*/ 2147483647 h 54"/>
                <a:gd name="T54" fmla="*/ 2147483647 w 287"/>
                <a:gd name="T55" fmla="*/ 1926239692 h 54"/>
                <a:gd name="T56" fmla="*/ 2147483647 w 287"/>
                <a:gd name="T57" fmla="*/ 1037184129 h 54"/>
                <a:gd name="T58" fmla="*/ 2147483647 w 287"/>
                <a:gd name="T59" fmla="*/ 592796842 h 54"/>
                <a:gd name="T60" fmla="*/ 2147483647 w 287"/>
                <a:gd name="T61" fmla="*/ 444667746 h 54"/>
                <a:gd name="T62" fmla="*/ 2147483647 w 287"/>
                <a:gd name="T63" fmla="*/ 148129096 h 54"/>
                <a:gd name="T64" fmla="*/ 2147483647 w 287"/>
                <a:gd name="T65" fmla="*/ 0 h 54"/>
                <a:gd name="T66" fmla="*/ 2147483647 w 287"/>
                <a:gd name="T67" fmla="*/ 0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7" h="54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1" name="Freeform 2385"/>
            <p:cNvSpPr>
              <a:spLocks/>
            </p:cNvSpPr>
            <p:nvPr/>
          </p:nvSpPr>
          <p:spPr bwMode="auto">
            <a:xfrm>
              <a:off x="5037139" y="2116138"/>
              <a:ext cx="315913" cy="33338"/>
            </a:xfrm>
            <a:custGeom>
              <a:avLst/>
              <a:gdLst>
                <a:gd name="T0" fmla="*/ 2147483647 w 597"/>
                <a:gd name="T1" fmla="*/ 1630029760 h 63"/>
                <a:gd name="T2" fmla="*/ 2147483647 w 597"/>
                <a:gd name="T3" fmla="*/ 1630029760 h 63"/>
                <a:gd name="T4" fmla="*/ 2147483647 w 597"/>
                <a:gd name="T5" fmla="*/ 2074430591 h 63"/>
                <a:gd name="T6" fmla="*/ 2147483647 w 597"/>
                <a:gd name="T7" fmla="*/ 2147483647 h 63"/>
                <a:gd name="T8" fmla="*/ 2147483647 w 597"/>
                <a:gd name="T9" fmla="*/ 2147483647 h 63"/>
                <a:gd name="T10" fmla="*/ 2147483647 w 597"/>
                <a:gd name="T11" fmla="*/ 2147483647 h 63"/>
                <a:gd name="T12" fmla="*/ 2147483647 w 597"/>
                <a:gd name="T13" fmla="*/ 2147483647 h 63"/>
                <a:gd name="T14" fmla="*/ 2147483647 w 597"/>
                <a:gd name="T15" fmla="*/ 2147483647 h 63"/>
                <a:gd name="T16" fmla="*/ 2147483647 w 597"/>
                <a:gd name="T17" fmla="*/ 1630029760 h 63"/>
                <a:gd name="T18" fmla="*/ 2147483647 w 597"/>
                <a:gd name="T19" fmla="*/ 1037215560 h 63"/>
                <a:gd name="T20" fmla="*/ 2147483647 w 597"/>
                <a:gd name="T21" fmla="*/ 889081597 h 63"/>
                <a:gd name="T22" fmla="*/ 2147483647 w 597"/>
                <a:gd name="T23" fmla="*/ 889081597 h 63"/>
                <a:gd name="T24" fmla="*/ 2147483647 w 597"/>
                <a:gd name="T25" fmla="*/ 296267398 h 63"/>
                <a:gd name="T26" fmla="*/ 2147483647 w 597"/>
                <a:gd name="T27" fmla="*/ 0 h 63"/>
                <a:gd name="T28" fmla="*/ 2147483647 w 597"/>
                <a:gd name="T29" fmla="*/ 0 h 63"/>
                <a:gd name="T30" fmla="*/ 2147483647 w 597"/>
                <a:gd name="T31" fmla="*/ 0 h 63"/>
                <a:gd name="T32" fmla="*/ 2147483647 w 597"/>
                <a:gd name="T33" fmla="*/ 0 h 63"/>
                <a:gd name="T34" fmla="*/ 1778116056 w 597"/>
                <a:gd name="T35" fmla="*/ 296267398 h 63"/>
                <a:gd name="T36" fmla="*/ 1185317218 w 597"/>
                <a:gd name="T37" fmla="*/ 592814728 h 63"/>
                <a:gd name="T38" fmla="*/ 740928169 w 597"/>
                <a:gd name="T39" fmla="*/ 1037215560 h 63"/>
                <a:gd name="T40" fmla="*/ 148129859 w 597"/>
                <a:gd name="T41" fmla="*/ 2074430591 h 63"/>
                <a:gd name="T42" fmla="*/ 0 w 597"/>
                <a:gd name="T43" fmla="*/ 2147483647 h 63"/>
                <a:gd name="T44" fmla="*/ 148129859 w 597"/>
                <a:gd name="T45" fmla="*/ 2147483647 h 63"/>
                <a:gd name="T46" fmla="*/ 740928169 w 597"/>
                <a:gd name="T47" fmla="*/ 2147483647 h 63"/>
                <a:gd name="T48" fmla="*/ 1185317218 w 597"/>
                <a:gd name="T49" fmla="*/ 2147483647 h 63"/>
                <a:gd name="T50" fmla="*/ 1778116056 w 597"/>
                <a:gd name="T51" fmla="*/ 2147483647 h 63"/>
                <a:gd name="T52" fmla="*/ 2147483647 w 597"/>
                <a:gd name="T53" fmla="*/ 2147483647 h 63"/>
                <a:gd name="T54" fmla="*/ 2147483647 w 597"/>
                <a:gd name="T55" fmla="*/ 2147483647 h 63"/>
                <a:gd name="T56" fmla="*/ 2147483647 w 597"/>
                <a:gd name="T57" fmla="*/ 2147483647 h 63"/>
                <a:gd name="T58" fmla="*/ 2147483647 w 597"/>
                <a:gd name="T59" fmla="*/ 2147483647 h 63"/>
                <a:gd name="T60" fmla="*/ 2147483647 w 597"/>
                <a:gd name="T61" fmla="*/ 2147483647 h 63"/>
                <a:gd name="T62" fmla="*/ 2147483647 w 597"/>
                <a:gd name="T63" fmla="*/ 2147483647 h 63"/>
                <a:gd name="T64" fmla="*/ 2147483647 w 597"/>
                <a:gd name="T65" fmla="*/ 2147483647 h 63"/>
                <a:gd name="T66" fmla="*/ 2147483647 w 597"/>
                <a:gd name="T67" fmla="*/ 2147483647 h 63"/>
                <a:gd name="T68" fmla="*/ 2147483647 w 597"/>
                <a:gd name="T69" fmla="*/ 2147483647 h 63"/>
                <a:gd name="T70" fmla="*/ 2147483647 w 597"/>
                <a:gd name="T71" fmla="*/ 2147483647 h 63"/>
                <a:gd name="T72" fmla="*/ 2147483647 w 597"/>
                <a:gd name="T73" fmla="*/ 2147483647 h 63"/>
                <a:gd name="T74" fmla="*/ 2147483647 w 597"/>
                <a:gd name="T75" fmla="*/ 2147483647 h 63"/>
                <a:gd name="T76" fmla="*/ 2147483647 w 597"/>
                <a:gd name="T77" fmla="*/ 2147483647 h 63"/>
                <a:gd name="T78" fmla="*/ 2147483647 w 597"/>
                <a:gd name="T79" fmla="*/ 2147483647 h 63"/>
                <a:gd name="T80" fmla="*/ 2147483647 w 597"/>
                <a:gd name="T81" fmla="*/ 2147483647 h 63"/>
                <a:gd name="T82" fmla="*/ 2147483647 w 597"/>
                <a:gd name="T83" fmla="*/ 2147483647 h 63"/>
                <a:gd name="T84" fmla="*/ 2147483647 w 597"/>
                <a:gd name="T85" fmla="*/ 2147483647 h 63"/>
                <a:gd name="T86" fmla="*/ 2147483647 w 597"/>
                <a:gd name="T87" fmla="*/ 2147483647 h 63"/>
                <a:gd name="T88" fmla="*/ 2147483647 w 597"/>
                <a:gd name="T89" fmla="*/ 2147483647 h 63"/>
                <a:gd name="T90" fmla="*/ 2147483647 w 597"/>
                <a:gd name="T91" fmla="*/ 2147483647 h 63"/>
                <a:gd name="T92" fmla="*/ 2147483647 w 597"/>
                <a:gd name="T93" fmla="*/ 2147483647 h 63"/>
                <a:gd name="T94" fmla="*/ 2147483647 w 597"/>
                <a:gd name="T95" fmla="*/ 2147483647 h 63"/>
                <a:gd name="T96" fmla="*/ 2147483647 w 597"/>
                <a:gd name="T97" fmla="*/ 2147483647 h 63"/>
                <a:gd name="T98" fmla="*/ 2147483647 w 597"/>
                <a:gd name="T99" fmla="*/ 2147483647 h 63"/>
                <a:gd name="T100" fmla="*/ 2147483647 w 597"/>
                <a:gd name="T101" fmla="*/ 1926297157 h 63"/>
                <a:gd name="T102" fmla="*/ 2147483647 w 597"/>
                <a:gd name="T103" fmla="*/ 1630029760 h 63"/>
                <a:gd name="T104" fmla="*/ 2147483647 w 597"/>
                <a:gd name="T105" fmla="*/ 1481896325 h 63"/>
                <a:gd name="T106" fmla="*/ 2147483647 w 597"/>
                <a:gd name="T107" fmla="*/ 1481896325 h 63"/>
                <a:gd name="T108" fmla="*/ 2147483647 w 597"/>
                <a:gd name="T109" fmla="*/ 1630029760 h 63"/>
                <a:gd name="T110" fmla="*/ 2147483647 w 597"/>
                <a:gd name="T111" fmla="*/ 1630029760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97" h="63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2" name="Freeform 2386"/>
            <p:cNvSpPr>
              <a:spLocks/>
            </p:cNvSpPr>
            <p:nvPr/>
          </p:nvSpPr>
          <p:spPr bwMode="auto">
            <a:xfrm>
              <a:off x="5573714" y="2111375"/>
              <a:ext cx="204788" cy="25400"/>
            </a:xfrm>
            <a:custGeom>
              <a:avLst/>
              <a:gdLst>
                <a:gd name="T0" fmla="*/ 2147483647 w 389"/>
                <a:gd name="T1" fmla="*/ 0 h 47"/>
                <a:gd name="T2" fmla="*/ 2147483647 w 389"/>
                <a:gd name="T3" fmla="*/ 0 h 47"/>
                <a:gd name="T4" fmla="*/ 2147483647 w 389"/>
                <a:gd name="T5" fmla="*/ 0 h 47"/>
                <a:gd name="T6" fmla="*/ 2147483647 w 389"/>
                <a:gd name="T7" fmla="*/ 157712383 h 47"/>
                <a:gd name="T8" fmla="*/ 2147483647 w 389"/>
                <a:gd name="T9" fmla="*/ 631433191 h 47"/>
                <a:gd name="T10" fmla="*/ 2147483647 w 389"/>
                <a:gd name="T11" fmla="*/ 631433191 h 47"/>
                <a:gd name="T12" fmla="*/ 2147483647 w 389"/>
                <a:gd name="T13" fmla="*/ 789145574 h 47"/>
                <a:gd name="T14" fmla="*/ 1750736297 w 389"/>
                <a:gd name="T15" fmla="*/ 1104862170 h 47"/>
                <a:gd name="T16" fmla="*/ 1167342139 w 389"/>
                <a:gd name="T17" fmla="*/ 1420578766 h 47"/>
                <a:gd name="T18" fmla="*/ 729450118 w 389"/>
                <a:gd name="T19" fmla="*/ 1894007745 h 47"/>
                <a:gd name="T20" fmla="*/ 145779049 w 389"/>
                <a:gd name="T21" fmla="*/ 2147483647 h 47"/>
                <a:gd name="T22" fmla="*/ 0 w 389"/>
                <a:gd name="T23" fmla="*/ 2147483647 h 47"/>
                <a:gd name="T24" fmla="*/ 145779049 w 389"/>
                <a:gd name="T25" fmla="*/ 2147483647 h 47"/>
                <a:gd name="T26" fmla="*/ 729450118 w 389"/>
                <a:gd name="T27" fmla="*/ 2147483647 h 47"/>
                <a:gd name="T28" fmla="*/ 1167342139 w 389"/>
                <a:gd name="T29" fmla="*/ 2147483647 h 47"/>
                <a:gd name="T30" fmla="*/ 1750736297 w 389"/>
                <a:gd name="T31" fmla="*/ 2147483647 h 47"/>
                <a:gd name="T32" fmla="*/ 2147483647 w 389"/>
                <a:gd name="T33" fmla="*/ 2147483647 h 47"/>
                <a:gd name="T34" fmla="*/ 2147483647 w 389"/>
                <a:gd name="T35" fmla="*/ 2147483647 h 47"/>
                <a:gd name="T36" fmla="*/ 2147483647 w 389"/>
                <a:gd name="T37" fmla="*/ 2147483647 h 47"/>
                <a:gd name="T38" fmla="*/ 2147483647 w 389"/>
                <a:gd name="T39" fmla="*/ 2147483647 h 47"/>
                <a:gd name="T40" fmla="*/ 2147483647 w 389"/>
                <a:gd name="T41" fmla="*/ 2147483647 h 47"/>
                <a:gd name="T42" fmla="*/ 2147483647 w 389"/>
                <a:gd name="T43" fmla="*/ 2147483647 h 47"/>
                <a:gd name="T44" fmla="*/ 2147483647 w 389"/>
                <a:gd name="T45" fmla="*/ 2147483647 h 47"/>
                <a:gd name="T46" fmla="*/ 2147483647 w 389"/>
                <a:gd name="T47" fmla="*/ 2147483647 h 47"/>
                <a:gd name="T48" fmla="*/ 2147483647 w 389"/>
                <a:gd name="T49" fmla="*/ 2147483647 h 47"/>
                <a:gd name="T50" fmla="*/ 2147483647 w 389"/>
                <a:gd name="T51" fmla="*/ 2147483647 h 47"/>
                <a:gd name="T52" fmla="*/ 2147483647 w 389"/>
                <a:gd name="T53" fmla="*/ 2147483647 h 47"/>
                <a:gd name="T54" fmla="*/ 2147483647 w 389"/>
                <a:gd name="T55" fmla="*/ 2147483647 h 47"/>
                <a:gd name="T56" fmla="*/ 2147483647 w 389"/>
                <a:gd name="T57" fmla="*/ 2147483647 h 47"/>
                <a:gd name="T58" fmla="*/ 2147483647 w 389"/>
                <a:gd name="T59" fmla="*/ 2052011957 h 47"/>
                <a:gd name="T60" fmla="*/ 2147483647 w 389"/>
                <a:gd name="T61" fmla="*/ 1104862170 h 47"/>
                <a:gd name="T62" fmla="*/ 2147483647 w 389"/>
                <a:gd name="T63" fmla="*/ 631433191 h 47"/>
                <a:gd name="T64" fmla="*/ 2147483647 w 389"/>
                <a:gd name="T65" fmla="*/ 157712383 h 47"/>
                <a:gd name="T66" fmla="*/ 2147483647 w 389"/>
                <a:gd name="T67" fmla="*/ 0 h 47"/>
                <a:gd name="T68" fmla="*/ 2147483647 w 389"/>
                <a:gd name="T69" fmla="*/ 0 h 47"/>
                <a:gd name="T70" fmla="*/ 2147483647 w 38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9" h="47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341</TotalTime>
  <Words>2381</Words>
  <Application>Microsoft Office PowerPoint</Application>
  <PresentationFormat>自定义</PresentationFormat>
  <Paragraphs>288</Paragraphs>
  <Slides>32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32</vt:i4>
      </vt:variant>
    </vt:vector>
  </HeadingPairs>
  <TitlesOfParts>
    <vt:vector size="44" baseType="lpstr">
      <vt:lpstr>Calibri</vt:lpstr>
      <vt:lpstr>宋体</vt:lpstr>
      <vt:lpstr>Arial</vt:lpstr>
      <vt:lpstr>Calibri Light</vt:lpstr>
      <vt:lpstr>微软雅黑</vt:lpstr>
      <vt:lpstr>叶根友毛笔行书简体</vt:lpstr>
      <vt:lpstr>Eras Demi ITC</vt:lpstr>
      <vt:lpstr>方正兰亭粗黑_GBK</vt:lpstr>
      <vt:lpstr>Arial Black</vt:lpstr>
      <vt:lpstr>DFPPOP3W12-B5</vt:lpstr>
      <vt:lpstr>Wingdings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PC</dc:creator>
  <cp:lastModifiedBy>Administrator</cp:lastModifiedBy>
  <cp:revision>68</cp:revision>
  <dcterms:created xsi:type="dcterms:W3CDTF">2015-09-04T16:27:13Z</dcterms:created>
  <dcterms:modified xsi:type="dcterms:W3CDTF">2015-12-15T13:25:56Z</dcterms:modified>
</cp:coreProperties>
</file>