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theme/theme5.xml" ContentType="application/vnd.openxmlformats-officedocument.them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79" r:id="rId4"/>
    <p:sldMasterId id="2147493481" r:id="rId5"/>
    <p:sldMasterId id="2147493483" r:id="rId6"/>
    <p:sldMasterId id="2147493485" r:id="rId7"/>
  </p:sldMasterIdLst>
  <p:notesMasterIdLst>
    <p:notesMasterId r:id="rId11"/>
  </p:notesMasterIdLst>
  <p:sldIdLst>
    <p:sldId id="270" r:id="rId8"/>
    <p:sldId id="269" r:id="rId9"/>
    <p:sldId id="271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3A1C"/>
    <a:srgbClr val="E6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7904" autoAdjust="0"/>
    <p:restoredTop sz="93228"/>
  </p:normalViewPr>
  <p:slideViewPr>
    <p:cSldViewPr snapToGrid="0" snapToObjects="1">
      <p:cViewPr varScale="1">
        <p:scale>
          <a:sx n="102" d="100"/>
          <a:sy n="102" d="100"/>
        </p:scale>
        <p:origin x="-618" y="-9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>
      <p:cViewPr varScale="1">
        <p:scale>
          <a:sx n="50" d="100"/>
          <a:sy n="50" d="100"/>
        </p:scale>
        <p:origin x="2464" y="1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939E59-54BD-9844-A4FE-866969F887B8}" type="datetimeFigureOut">
              <a:rPr kumimoji="1" lang="zh-CN" altLang="en-US" smtClean="0"/>
              <a:pPr/>
              <a:t>2016/3/16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4BE184-0AE9-FE48-BE37-49CCE4DB5210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8338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817" y="258235"/>
            <a:ext cx="4868751" cy="52956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922724" y="6256177"/>
            <a:ext cx="805513" cy="61625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92597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817" y="258235"/>
            <a:ext cx="4868751" cy="52956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922724" y="6256177"/>
            <a:ext cx="805513" cy="61625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26247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817" y="258235"/>
            <a:ext cx="4868751" cy="52956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922724" y="6256177"/>
            <a:ext cx="805513" cy="61625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89804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533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92814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64438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0" r:id="rId1"/>
  </p:sldLayoutIdLst>
  <p:txStyles>
    <p:titleStyle>
      <a:lvl1pPr algn="ctr" defTabSz="609524" rtl="0" eaLnBrk="1" latinLnBrk="0" hangingPunct="1">
        <a:spcBef>
          <a:spcPct val="0"/>
        </a:spcBef>
        <a:buNone/>
        <a:defRPr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609524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60952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60952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609524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609524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101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2" r:id="rId1"/>
  </p:sldLayoutIdLst>
  <p:txStyles>
    <p:titleStyle>
      <a:lvl1pPr algn="ctr" defTabSz="609524" rtl="0" eaLnBrk="1" latinLnBrk="0" hangingPunct="1">
        <a:spcBef>
          <a:spcPct val="0"/>
        </a:spcBef>
        <a:buNone/>
        <a:defRPr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609524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60952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60952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609524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609524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0506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4" r:id="rId1"/>
  </p:sldLayoutIdLst>
  <p:txStyles>
    <p:titleStyle>
      <a:lvl1pPr algn="ctr" defTabSz="609524" rtl="0" eaLnBrk="1" latinLnBrk="0" hangingPunct="1">
        <a:spcBef>
          <a:spcPct val="0"/>
        </a:spcBef>
        <a:buNone/>
        <a:defRPr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609524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60952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60952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609524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609524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84522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6" r:id="rId1"/>
    <p:sldLayoutId id="214749348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kumimoji="1" lang="en-US" altLang="zh-CN" dirty="0">
                <a:solidFill>
                  <a:prstClr val="black"/>
                </a:solidFill>
              </a:rPr>
              <a:t>&gt;</a:t>
            </a:r>
            <a:r>
              <a:rPr kumimoji="1" lang="zh-CN" altLang="en-US" dirty="0">
                <a:solidFill>
                  <a:prstClr val="black"/>
                </a:solidFill>
              </a:rPr>
              <a:t> </a:t>
            </a:r>
            <a:r>
              <a:rPr kumimoji="1" lang="en-US" altLang="zh-CN" dirty="0">
                <a:solidFill>
                  <a:prstClr val="black"/>
                </a:solidFill>
              </a:rPr>
              <a:t>GANTT</a:t>
            </a:r>
            <a:r>
              <a:rPr kumimoji="1" lang="zh-CN" altLang="en-US" dirty="0">
                <a:solidFill>
                  <a:prstClr val="black"/>
                </a:solidFill>
              </a:rPr>
              <a:t> </a:t>
            </a:r>
            <a:r>
              <a:rPr kumimoji="1" lang="en-US" altLang="zh-CN" dirty="0">
                <a:solidFill>
                  <a:prstClr val="black"/>
                </a:solidFill>
              </a:rPr>
              <a:t>CHART</a:t>
            </a:r>
            <a:endParaRPr kumimoji="1"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33675" y="1176118"/>
            <a:ext cx="1334915" cy="426664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2617607" y="1176118"/>
          <a:ext cx="8569568" cy="4297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1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</a:tblGrid>
              <a:tr h="365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7" name="五边形 6"/>
          <p:cNvSpPr/>
          <p:nvPr/>
        </p:nvSpPr>
        <p:spPr>
          <a:xfrm>
            <a:off x="2468589" y="1808542"/>
            <a:ext cx="2068716" cy="463131"/>
          </a:xfrm>
          <a:prstGeom prst="homePlate">
            <a:avLst>
              <a:gd name="adj" fmla="val 40243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595259" y="1808540"/>
            <a:ext cx="2008533" cy="597666"/>
            <a:chOff x="445310" y="1356246"/>
            <a:chExt cx="1506596" cy="448308"/>
          </a:xfrm>
        </p:grpSpPr>
        <p:sp>
          <p:nvSpPr>
            <p:cNvPr id="9" name="五边形 8"/>
            <p:cNvSpPr/>
            <p:nvPr/>
          </p:nvSpPr>
          <p:spPr>
            <a:xfrm flipH="1">
              <a:off x="445310" y="1356246"/>
              <a:ext cx="404602" cy="347393"/>
            </a:xfrm>
            <a:prstGeom prst="homePlate">
              <a:avLst>
                <a:gd name="adj" fmla="val 4024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" name="平行四边形 9"/>
            <p:cNvSpPr/>
            <p:nvPr/>
          </p:nvSpPr>
          <p:spPr>
            <a:xfrm rot="16200000" flipH="1">
              <a:off x="628983" y="1475022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 rot="5400000">
              <a:off x="1731716" y="1475023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45657" y="1457161"/>
              <a:ext cx="1206249" cy="34739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49912" y="1466000"/>
              <a:ext cx="100057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69"/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1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五边形 13"/>
          <p:cNvSpPr/>
          <p:nvPr/>
        </p:nvSpPr>
        <p:spPr>
          <a:xfrm>
            <a:off x="2468590" y="2463612"/>
            <a:ext cx="3177105" cy="463131"/>
          </a:xfrm>
          <a:prstGeom prst="homePlate">
            <a:avLst>
              <a:gd name="adj" fmla="val 40243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15" name="组 14"/>
          <p:cNvGrpSpPr/>
          <p:nvPr/>
        </p:nvGrpSpPr>
        <p:grpSpPr>
          <a:xfrm>
            <a:off x="595259" y="2463609"/>
            <a:ext cx="2008533" cy="597666"/>
            <a:chOff x="445310" y="1847612"/>
            <a:chExt cx="1506596" cy="448308"/>
          </a:xfrm>
        </p:grpSpPr>
        <p:sp>
          <p:nvSpPr>
            <p:cNvPr id="16" name="五边形 15"/>
            <p:cNvSpPr/>
            <p:nvPr/>
          </p:nvSpPr>
          <p:spPr>
            <a:xfrm flipH="1">
              <a:off x="445310" y="1847612"/>
              <a:ext cx="404602" cy="347393"/>
            </a:xfrm>
            <a:prstGeom prst="homePlate">
              <a:avLst>
                <a:gd name="adj" fmla="val 4024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" name="平行四边形 16"/>
            <p:cNvSpPr/>
            <p:nvPr/>
          </p:nvSpPr>
          <p:spPr>
            <a:xfrm rot="16200000" flipH="1">
              <a:off x="628983" y="1966388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" name="平行四边形 17"/>
            <p:cNvSpPr/>
            <p:nvPr/>
          </p:nvSpPr>
          <p:spPr>
            <a:xfrm rot="5400000">
              <a:off x="1731716" y="1966389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45657" y="1948527"/>
              <a:ext cx="1206249" cy="34739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49912" y="1957366"/>
              <a:ext cx="100057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69"/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五边形 20"/>
          <p:cNvSpPr/>
          <p:nvPr/>
        </p:nvSpPr>
        <p:spPr>
          <a:xfrm>
            <a:off x="2468589" y="3126386"/>
            <a:ext cx="4425651" cy="463131"/>
          </a:xfrm>
          <a:prstGeom prst="homePlate">
            <a:avLst>
              <a:gd name="adj" fmla="val 40243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22" name="组 21"/>
          <p:cNvGrpSpPr/>
          <p:nvPr/>
        </p:nvGrpSpPr>
        <p:grpSpPr>
          <a:xfrm>
            <a:off x="595259" y="3126382"/>
            <a:ext cx="2008533" cy="597666"/>
            <a:chOff x="445310" y="2344757"/>
            <a:chExt cx="1506596" cy="448308"/>
          </a:xfrm>
        </p:grpSpPr>
        <p:sp>
          <p:nvSpPr>
            <p:cNvPr id="23" name="五边形 22"/>
            <p:cNvSpPr/>
            <p:nvPr/>
          </p:nvSpPr>
          <p:spPr>
            <a:xfrm flipH="1">
              <a:off x="445310" y="2344757"/>
              <a:ext cx="404602" cy="347393"/>
            </a:xfrm>
            <a:prstGeom prst="homePlate">
              <a:avLst>
                <a:gd name="adj" fmla="val 4024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" name="平行四边形 23"/>
            <p:cNvSpPr/>
            <p:nvPr/>
          </p:nvSpPr>
          <p:spPr>
            <a:xfrm rot="16200000" flipH="1">
              <a:off x="628983" y="2463533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" name="平行四边形 24"/>
            <p:cNvSpPr/>
            <p:nvPr/>
          </p:nvSpPr>
          <p:spPr>
            <a:xfrm rot="5400000">
              <a:off x="1731716" y="2463534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45657" y="2445672"/>
              <a:ext cx="1206249" cy="34739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49912" y="2454511"/>
              <a:ext cx="100057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69"/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3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五边形 27"/>
          <p:cNvSpPr/>
          <p:nvPr/>
        </p:nvSpPr>
        <p:spPr>
          <a:xfrm>
            <a:off x="2468590" y="3783724"/>
            <a:ext cx="5657091" cy="463131"/>
          </a:xfrm>
          <a:prstGeom prst="homePlate">
            <a:avLst>
              <a:gd name="adj" fmla="val 40243"/>
            </a:avLst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29" name="组 28"/>
          <p:cNvGrpSpPr/>
          <p:nvPr/>
        </p:nvGrpSpPr>
        <p:grpSpPr>
          <a:xfrm>
            <a:off x="595259" y="3783721"/>
            <a:ext cx="2008533" cy="597666"/>
            <a:chOff x="445310" y="2837825"/>
            <a:chExt cx="1506596" cy="448308"/>
          </a:xfrm>
        </p:grpSpPr>
        <p:sp>
          <p:nvSpPr>
            <p:cNvPr id="30" name="五边形 29"/>
            <p:cNvSpPr/>
            <p:nvPr/>
          </p:nvSpPr>
          <p:spPr>
            <a:xfrm flipH="1">
              <a:off x="445310" y="2837825"/>
              <a:ext cx="404602" cy="347393"/>
            </a:xfrm>
            <a:prstGeom prst="homePlate">
              <a:avLst>
                <a:gd name="adj" fmla="val 4024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1" name="平行四边形 30"/>
            <p:cNvSpPr/>
            <p:nvPr/>
          </p:nvSpPr>
          <p:spPr>
            <a:xfrm rot="16200000" flipH="1">
              <a:off x="628983" y="2956601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2" name="平行四边形 31"/>
            <p:cNvSpPr/>
            <p:nvPr/>
          </p:nvSpPr>
          <p:spPr>
            <a:xfrm rot="5400000">
              <a:off x="1731716" y="2956602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45657" y="2938740"/>
              <a:ext cx="1206249" cy="34739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49912" y="2947579"/>
              <a:ext cx="100057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69"/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五边形 34"/>
          <p:cNvSpPr/>
          <p:nvPr/>
        </p:nvSpPr>
        <p:spPr>
          <a:xfrm>
            <a:off x="2468589" y="4431729"/>
            <a:ext cx="6939843" cy="463131"/>
          </a:xfrm>
          <a:prstGeom prst="homePlate">
            <a:avLst>
              <a:gd name="adj" fmla="val 40243"/>
            </a:avLst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36" name="组 35"/>
          <p:cNvGrpSpPr/>
          <p:nvPr/>
        </p:nvGrpSpPr>
        <p:grpSpPr>
          <a:xfrm>
            <a:off x="595259" y="4431727"/>
            <a:ext cx="2008533" cy="597666"/>
            <a:chOff x="445310" y="3323892"/>
            <a:chExt cx="1506596" cy="448308"/>
          </a:xfrm>
        </p:grpSpPr>
        <p:sp>
          <p:nvSpPr>
            <p:cNvPr id="37" name="五边形 36"/>
            <p:cNvSpPr/>
            <p:nvPr/>
          </p:nvSpPr>
          <p:spPr>
            <a:xfrm flipH="1">
              <a:off x="445310" y="3323892"/>
              <a:ext cx="404602" cy="347393"/>
            </a:xfrm>
            <a:prstGeom prst="homePlate">
              <a:avLst>
                <a:gd name="adj" fmla="val 40243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8" name="平行四边形 37"/>
            <p:cNvSpPr/>
            <p:nvPr/>
          </p:nvSpPr>
          <p:spPr>
            <a:xfrm rot="16200000" flipH="1">
              <a:off x="628983" y="3442668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9" name="平行四边形 38"/>
            <p:cNvSpPr/>
            <p:nvPr/>
          </p:nvSpPr>
          <p:spPr>
            <a:xfrm rot="5400000">
              <a:off x="1731716" y="3442669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745657" y="3424807"/>
              <a:ext cx="1206249" cy="34739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49912" y="3433646"/>
              <a:ext cx="100057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69"/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五边形 41"/>
          <p:cNvSpPr/>
          <p:nvPr/>
        </p:nvSpPr>
        <p:spPr>
          <a:xfrm>
            <a:off x="2468589" y="5080696"/>
            <a:ext cx="8102870" cy="463131"/>
          </a:xfrm>
          <a:prstGeom prst="homePlate">
            <a:avLst>
              <a:gd name="adj" fmla="val 40243"/>
            </a:avLst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43" name="组 42"/>
          <p:cNvGrpSpPr/>
          <p:nvPr/>
        </p:nvGrpSpPr>
        <p:grpSpPr>
          <a:xfrm>
            <a:off x="595259" y="5080694"/>
            <a:ext cx="2008533" cy="597666"/>
            <a:chOff x="445310" y="3810681"/>
            <a:chExt cx="1506596" cy="448308"/>
          </a:xfrm>
        </p:grpSpPr>
        <p:sp>
          <p:nvSpPr>
            <p:cNvPr id="44" name="五边形 43"/>
            <p:cNvSpPr/>
            <p:nvPr/>
          </p:nvSpPr>
          <p:spPr>
            <a:xfrm flipH="1">
              <a:off x="445310" y="3810681"/>
              <a:ext cx="404602" cy="347393"/>
            </a:xfrm>
            <a:prstGeom prst="homePlate">
              <a:avLst>
                <a:gd name="adj" fmla="val 4024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5" name="平行四边形 44"/>
            <p:cNvSpPr/>
            <p:nvPr/>
          </p:nvSpPr>
          <p:spPr>
            <a:xfrm rot="16200000" flipH="1">
              <a:off x="628983" y="3929457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6" name="平行四边形 45"/>
            <p:cNvSpPr/>
            <p:nvPr/>
          </p:nvSpPr>
          <p:spPr>
            <a:xfrm rot="5400000">
              <a:off x="1731716" y="3929458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45657" y="3911596"/>
              <a:ext cx="1206249" cy="34739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49912" y="3920435"/>
              <a:ext cx="100057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69"/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0754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kumimoji="1" lang="en-US" altLang="zh-CN" dirty="0">
                <a:solidFill>
                  <a:prstClr val="black"/>
                </a:solidFill>
              </a:rPr>
              <a:t>&gt;</a:t>
            </a:r>
            <a:r>
              <a:rPr kumimoji="1" lang="zh-CN" altLang="en-US" dirty="0">
                <a:solidFill>
                  <a:prstClr val="black"/>
                </a:solidFill>
              </a:rPr>
              <a:t> </a:t>
            </a:r>
            <a:r>
              <a:rPr kumimoji="1" lang="en-US" altLang="zh-CN" dirty="0">
                <a:solidFill>
                  <a:prstClr val="black"/>
                </a:solidFill>
              </a:rPr>
              <a:t>GANTT</a:t>
            </a:r>
            <a:r>
              <a:rPr kumimoji="1" lang="zh-CN" altLang="en-US" dirty="0">
                <a:solidFill>
                  <a:prstClr val="black"/>
                </a:solidFill>
              </a:rPr>
              <a:t> </a:t>
            </a:r>
            <a:r>
              <a:rPr kumimoji="1" lang="en-US" altLang="zh-CN" dirty="0">
                <a:solidFill>
                  <a:prstClr val="black"/>
                </a:solidFill>
              </a:rPr>
              <a:t>CHART</a:t>
            </a:r>
            <a:endParaRPr kumimoji="1"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33675" y="1176118"/>
            <a:ext cx="1334915" cy="426664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2617607" y="1176118"/>
          <a:ext cx="8569568" cy="4297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1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</a:tblGrid>
              <a:tr h="365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7" name="五边形 6"/>
          <p:cNvSpPr/>
          <p:nvPr/>
        </p:nvSpPr>
        <p:spPr>
          <a:xfrm>
            <a:off x="2468589" y="1808542"/>
            <a:ext cx="2068716" cy="463131"/>
          </a:xfrm>
          <a:prstGeom prst="homePlate">
            <a:avLst>
              <a:gd name="adj" fmla="val 40243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595259" y="1808540"/>
            <a:ext cx="2008533" cy="597666"/>
            <a:chOff x="445310" y="1356246"/>
            <a:chExt cx="1506596" cy="448308"/>
          </a:xfrm>
        </p:grpSpPr>
        <p:sp>
          <p:nvSpPr>
            <p:cNvPr id="9" name="五边形 8"/>
            <p:cNvSpPr/>
            <p:nvPr/>
          </p:nvSpPr>
          <p:spPr>
            <a:xfrm flipH="1">
              <a:off x="445310" y="1356246"/>
              <a:ext cx="404602" cy="347393"/>
            </a:xfrm>
            <a:prstGeom prst="homePlate">
              <a:avLst>
                <a:gd name="adj" fmla="val 4024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" name="平行四边形 9"/>
            <p:cNvSpPr/>
            <p:nvPr/>
          </p:nvSpPr>
          <p:spPr>
            <a:xfrm rot="16200000" flipH="1">
              <a:off x="628983" y="1475022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 rot="5400000">
              <a:off x="1731716" y="1475023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45657" y="1457161"/>
              <a:ext cx="1206249" cy="34739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49912" y="1466000"/>
              <a:ext cx="100057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69"/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1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五边形 13"/>
          <p:cNvSpPr/>
          <p:nvPr/>
        </p:nvSpPr>
        <p:spPr>
          <a:xfrm>
            <a:off x="2468590" y="2463612"/>
            <a:ext cx="3177105" cy="463131"/>
          </a:xfrm>
          <a:prstGeom prst="homePlate">
            <a:avLst>
              <a:gd name="adj" fmla="val 40243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15" name="组 14"/>
          <p:cNvGrpSpPr/>
          <p:nvPr/>
        </p:nvGrpSpPr>
        <p:grpSpPr>
          <a:xfrm>
            <a:off x="595259" y="2463609"/>
            <a:ext cx="2008533" cy="597666"/>
            <a:chOff x="445310" y="1847612"/>
            <a:chExt cx="1506596" cy="448308"/>
          </a:xfrm>
        </p:grpSpPr>
        <p:sp>
          <p:nvSpPr>
            <p:cNvPr id="16" name="五边形 15"/>
            <p:cNvSpPr/>
            <p:nvPr/>
          </p:nvSpPr>
          <p:spPr>
            <a:xfrm flipH="1">
              <a:off x="445310" y="1847612"/>
              <a:ext cx="404602" cy="347393"/>
            </a:xfrm>
            <a:prstGeom prst="homePlate">
              <a:avLst>
                <a:gd name="adj" fmla="val 4024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" name="平行四边形 16"/>
            <p:cNvSpPr/>
            <p:nvPr/>
          </p:nvSpPr>
          <p:spPr>
            <a:xfrm rot="16200000" flipH="1">
              <a:off x="628983" y="1966388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" name="平行四边形 17"/>
            <p:cNvSpPr/>
            <p:nvPr/>
          </p:nvSpPr>
          <p:spPr>
            <a:xfrm rot="5400000">
              <a:off x="1731716" y="1966389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45657" y="1948527"/>
              <a:ext cx="1206249" cy="34739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49912" y="1957366"/>
              <a:ext cx="100057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69"/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五边形 20"/>
          <p:cNvSpPr/>
          <p:nvPr/>
        </p:nvSpPr>
        <p:spPr>
          <a:xfrm>
            <a:off x="2468589" y="3126386"/>
            <a:ext cx="4425651" cy="463131"/>
          </a:xfrm>
          <a:prstGeom prst="homePlate">
            <a:avLst>
              <a:gd name="adj" fmla="val 40243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22" name="组 21"/>
          <p:cNvGrpSpPr/>
          <p:nvPr/>
        </p:nvGrpSpPr>
        <p:grpSpPr>
          <a:xfrm>
            <a:off x="595259" y="3126382"/>
            <a:ext cx="2008533" cy="597666"/>
            <a:chOff x="445310" y="2344757"/>
            <a:chExt cx="1506596" cy="448308"/>
          </a:xfrm>
        </p:grpSpPr>
        <p:sp>
          <p:nvSpPr>
            <p:cNvPr id="23" name="五边形 22"/>
            <p:cNvSpPr/>
            <p:nvPr/>
          </p:nvSpPr>
          <p:spPr>
            <a:xfrm flipH="1">
              <a:off x="445310" y="2344757"/>
              <a:ext cx="404602" cy="347393"/>
            </a:xfrm>
            <a:prstGeom prst="homePlate">
              <a:avLst>
                <a:gd name="adj" fmla="val 4024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" name="平行四边形 23"/>
            <p:cNvSpPr/>
            <p:nvPr/>
          </p:nvSpPr>
          <p:spPr>
            <a:xfrm rot="16200000" flipH="1">
              <a:off x="628983" y="2463533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" name="平行四边形 24"/>
            <p:cNvSpPr/>
            <p:nvPr/>
          </p:nvSpPr>
          <p:spPr>
            <a:xfrm rot="5400000">
              <a:off x="1731716" y="2463534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45657" y="2445672"/>
              <a:ext cx="1206249" cy="34739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49912" y="2454511"/>
              <a:ext cx="100057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69"/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3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五边形 27"/>
          <p:cNvSpPr/>
          <p:nvPr/>
        </p:nvSpPr>
        <p:spPr>
          <a:xfrm>
            <a:off x="2468590" y="3783724"/>
            <a:ext cx="5657091" cy="463131"/>
          </a:xfrm>
          <a:prstGeom prst="homePlate">
            <a:avLst>
              <a:gd name="adj" fmla="val 40243"/>
            </a:avLst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29" name="组 28"/>
          <p:cNvGrpSpPr/>
          <p:nvPr/>
        </p:nvGrpSpPr>
        <p:grpSpPr>
          <a:xfrm>
            <a:off x="595259" y="3783721"/>
            <a:ext cx="2008533" cy="597666"/>
            <a:chOff x="445310" y="2837825"/>
            <a:chExt cx="1506596" cy="448308"/>
          </a:xfrm>
        </p:grpSpPr>
        <p:sp>
          <p:nvSpPr>
            <p:cNvPr id="30" name="五边形 29"/>
            <p:cNvSpPr/>
            <p:nvPr/>
          </p:nvSpPr>
          <p:spPr>
            <a:xfrm flipH="1">
              <a:off x="445310" y="2837825"/>
              <a:ext cx="404602" cy="347393"/>
            </a:xfrm>
            <a:prstGeom prst="homePlate">
              <a:avLst>
                <a:gd name="adj" fmla="val 4024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1" name="平行四边形 30"/>
            <p:cNvSpPr/>
            <p:nvPr/>
          </p:nvSpPr>
          <p:spPr>
            <a:xfrm rot="16200000" flipH="1">
              <a:off x="628983" y="2956601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2" name="平行四边形 31"/>
            <p:cNvSpPr/>
            <p:nvPr/>
          </p:nvSpPr>
          <p:spPr>
            <a:xfrm rot="5400000">
              <a:off x="1731716" y="2956602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45657" y="2938740"/>
              <a:ext cx="1206249" cy="34739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49912" y="2947579"/>
              <a:ext cx="100057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69"/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五边形 34"/>
          <p:cNvSpPr/>
          <p:nvPr/>
        </p:nvSpPr>
        <p:spPr>
          <a:xfrm>
            <a:off x="2468589" y="4431729"/>
            <a:ext cx="6939843" cy="463131"/>
          </a:xfrm>
          <a:prstGeom prst="homePlate">
            <a:avLst>
              <a:gd name="adj" fmla="val 40243"/>
            </a:avLst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36" name="组 35"/>
          <p:cNvGrpSpPr/>
          <p:nvPr/>
        </p:nvGrpSpPr>
        <p:grpSpPr>
          <a:xfrm>
            <a:off x="595259" y="4431727"/>
            <a:ext cx="2008533" cy="597666"/>
            <a:chOff x="445310" y="3323892"/>
            <a:chExt cx="1506596" cy="448308"/>
          </a:xfrm>
        </p:grpSpPr>
        <p:sp>
          <p:nvSpPr>
            <p:cNvPr id="37" name="五边形 36"/>
            <p:cNvSpPr/>
            <p:nvPr/>
          </p:nvSpPr>
          <p:spPr>
            <a:xfrm flipH="1">
              <a:off x="445310" y="3323892"/>
              <a:ext cx="404602" cy="347393"/>
            </a:xfrm>
            <a:prstGeom prst="homePlate">
              <a:avLst>
                <a:gd name="adj" fmla="val 40243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8" name="平行四边形 37"/>
            <p:cNvSpPr/>
            <p:nvPr/>
          </p:nvSpPr>
          <p:spPr>
            <a:xfrm rot="16200000" flipH="1">
              <a:off x="628983" y="3442668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9" name="平行四边形 38"/>
            <p:cNvSpPr/>
            <p:nvPr/>
          </p:nvSpPr>
          <p:spPr>
            <a:xfrm rot="5400000">
              <a:off x="1731716" y="3442669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745657" y="3424807"/>
              <a:ext cx="1206249" cy="34739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49912" y="3433646"/>
              <a:ext cx="100057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69"/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五边形 41"/>
          <p:cNvSpPr/>
          <p:nvPr/>
        </p:nvSpPr>
        <p:spPr>
          <a:xfrm>
            <a:off x="2468589" y="5080696"/>
            <a:ext cx="8102870" cy="463131"/>
          </a:xfrm>
          <a:prstGeom prst="homePlate">
            <a:avLst>
              <a:gd name="adj" fmla="val 40243"/>
            </a:avLst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43" name="组 42"/>
          <p:cNvGrpSpPr/>
          <p:nvPr/>
        </p:nvGrpSpPr>
        <p:grpSpPr>
          <a:xfrm>
            <a:off x="595259" y="5080694"/>
            <a:ext cx="2008533" cy="597666"/>
            <a:chOff x="445310" y="3810681"/>
            <a:chExt cx="1506596" cy="448308"/>
          </a:xfrm>
        </p:grpSpPr>
        <p:sp>
          <p:nvSpPr>
            <p:cNvPr id="44" name="五边形 43"/>
            <p:cNvSpPr/>
            <p:nvPr/>
          </p:nvSpPr>
          <p:spPr>
            <a:xfrm flipH="1">
              <a:off x="445310" y="3810681"/>
              <a:ext cx="404602" cy="347393"/>
            </a:xfrm>
            <a:prstGeom prst="homePlate">
              <a:avLst>
                <a:gd name="adj" fmla="val 4024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5" name="平行四边形 44"/>
            <p:cNvSpPr/>
            <p:nvPr/>
          </p:nvSpPr>
          <p:spPr>
            <a:xfrm rot="16200000" flipH="1">
              <a:off x="628983" y="3929457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6" name="平行四边形 45"/>
            <p:cNvSpPr/>
            <p:nvPr/>
          </p:nvSpPr>
          <p:spPr>
            <a:xfrm rot="5400000">
              <a:off x="1731716" y="3929458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45657" y="3911596"/>
              <a:ext cx="1206249" cy="34739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49912" y="3920435"/>
              <a:ext cx="100057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69"/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92430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prstClr val="black"/>
                </a:solidFill>
              </a:rPr>
              <a:t>&gt;</a:t>
            </a:r>
            <a:r>
              <a:rPr kumimoji="1" lang="zh-CN" altLang="en-US" dirty="0">
                <a:solidFill>
                  <a:prstClr val="black"/>
                </a:solidFill>
              </a:rPr>
              <a:t> </a:t>
            </a:r>
            <a:r>
              <a:rPr kumimoji="1" lang="en-US" altLang="zh-CN" dirty="0">
                <a:solidFill>
                  <a:prstClr val="black"/>
                </a:solidFill>
              </a:rPr>
              <a:t>GANTT</a:t>
            </a:r>
            <a:r>
              <a:rPr kumimoji="1" lang="zh-CN" altLang="en-US" dirty="0">
                <a:solidFill>
                  <a:prstClr val="black"/>
                </a:solidFill>
              </a:rPr>
              <a:t> </a:t>
            </a:r>
            <a:r>
              <a:rPr kumimoji="1" lang="en-US" altLang="zh-CN" dirty="0">
                <a:solidFill>
                  <a:prstClr val="black"/>
                </a:solidFill>
              </a:rPr>
              <a:t>CHART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03</a:t>
            </a:r>
            <a:endParaRPr kumimoji="1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33675" y="1176118"/>
            <a:ext cx="1334915" cy="426664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2617607" y="1176118"/>
          <a:ext cx="8569568" cy="4297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1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12112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</a:tblGrid>
              <a:tr h="365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6" name="五边形 5"/>
          <p:cNvSpPr/>
          <p:nvPr/>
        </p:nvSpPr>
        <p:spPr>
          <a:xfrm>
            <a:off x="2468589" y="1808542"/>
            <a:ext cx="2068716" cy="463131"/>
          </a:xfrm>
          <a:prstGeom prst="homePlate">
            <a:avLst>
              <a:gd name="adj" fmla="val 40243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595259" y="1808540"/>
            <a:ext cx="2008533" cy="597666"/>
            <a:chOff x="445310" y="1356246"/>
            <a:chExt cx="1506596" cy="448308"/>
          </a:xfrm>
        </p:grpSpPr>
        <p:sp>
          <p:nvSpPr>
            <p:cNvPr id="8" name="五边形 7"/>
            <p:cNvSpPr/>
            <p:nvPr/>
          </p:nvSpPr>
          <p:spPr>
            <a:xfrm flipH="1">
              <a:off x="445310" y="1356246"/>
              <a:ext cx="404602" cy="347393"/>
            </a:xfrm>
            <a:prstGeom prst="homePlate">
              <a:avLst>
                <a:gd name="adj" fmla="val 4024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" name="平行四边形 8"/>
            <p:cNvSpPr/>
            <p:nvPr/>
          </p:nvSpPr>
          <p:spPr>
            <a:xfrm rot="16200000" flipH="1">
              <a:off x="628983" y="1475022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" name="平行四边形 9"/>
            <p:cNvSpPr/>
            <p:nvPr/>
          </p:nvSpPr>
          <p:spPr>
            <a:xfrm rot="5400000">
              <a:off x="1731716" y="1475023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45657" y="1457161"/>
              <a:ext cx="1206249" cy="34739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49912" y="1466000"/>
              <a:ext cx="100057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69"/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1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五边形 12"/>
          <p:cNvSpPr/>
          <p:nvPr/>
        </p:nvSpPr>
        <p:spPr>
          <a:xfrm>
            <a:off x="2468590" y="2463612"/>
            <a:ext cx="3177105" cy="463131"/>
          </a:xfrm>
          <a:prstGeom prst="homePlate">
            <a:avLst>
              <a:gd name="adj" fmla="val 40243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595259" y="2463609"/>
            <a:ext cx="2008533" cy="597666"/>
            <a:chOff x="445310" y="1847612"/>
            <a:chExt cx="1506596" cy="448308"/>
          </a:xfrm>
        </p:grpSpPr>
        <p:sp>
          <p:nvSpPr>
            <p:cNvPr id="15" name="五边形 14"/>
            <p:cNvSpPr/>
            <p:nvPr/>
          </p:nvSpPr>
          <p:spPr>
            <a:xfrm flipH="1">
              <a:off x="445310" y="1847612"/>
              <a:ext cx="404602" cy="347393"/>
            </a:xfrm>
            <a:prstGeom prst="homePlate">
              <a:avLst>
                <a:gd name="adj" fmla="val 4024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" name="平行四边形 15"/>
            <p:cNvSpPr/>
            <p:nvPr/>
          </p:nvSpPr>
          <p:spPr>
            <a:xfrm rot="16200000" flipH="1">
              <a:off x="628983" y="1966388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" name="平行四边形 16"/>
            <p:cNvSpPr/>
            <p:nvPr/>
          </p:nvSpPr>
          <p:spPr>
            <a:xfrm rot="5400000">
              <a:off x="1731716" y="1966389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45657" y="1948527"/>
              <a:ext cx="1206249" cy="34739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49912" y="1957366"/>
              <a:ext cx="100057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69"/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五边形 19"/>
          <p:cNvSpPr/>
          <p:nvPr/>
        </p:nvSpPr>
        <p:spPr>
          <a:xfrm>
            <a:off x="2468589" y="3126386"/>
            <a:ext cx="4425651" cy="463131"/>
          </a:xfrm>
          <a:prstGeom prst="homePlate">
            <a:avLst>
              <a:gd name="adj" fmla="val 40243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21" name="组 20"/>
          <p:cNvGrpSpPr/>
          <p:nvPr/>
        </p:nvGrpSpPr>
        <p:grpSpPr>
          <a:xfrm>
            <a:off x="595259" y="3126382"/>
            <a:ext cx="2008533" cy="597666"/>
            <a:chOff x="445310" y="2344757"/>
            <a:chExt cx="1506596" cy="448308"/>
          </a:xfrm>
        </p:grpSpPr>
        <p:sp>
          <p:nvSpPr>
            <p:cNvPr id="22" name="五边形 21"/>
            <p:cNvSpPr/>
            <p:nvPr/>
          </p:nvSpPr>
          <p:spPr>
            <a:xfrm flipH="1">
              <a:off x="445310" y="2344757"/>
              <a:ext cx="404602" cy="347393"/>
            </a:xfrm>
            <a:prstGeom prst="homePlate">
              <a:avLst>
                <a:gd name="adj" fmla="val 4024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" name="平行四边形 22"/>
            <p:cNvSpPr/>
            <p:nvPr/>
          </p:nvSpPr>
          <p:spPr>
            <a:xfrm rot="16200000" flipH="1">
              <a:off x="628983" y="2463533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" name="平行四边形 23"/>
            <p:cNvSpPr/>
            <p:nvPr/>
          </p:nvSpPr>
          <p:spPr>
            <a:xfrm rot="5400000">
              <a:off x="1731716" y="2463534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45657" y="2445672"/>
              <a:ext cx="1206249" cy="34739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49912" y="2454511"/>
              <a:ext cx="100057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69"/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3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五边形 26"/>
          <p:cNvSpPr/>
          <p:nvPr/>
        </p:nvSpPr>
        <p:spPr>
          <a:xfrm>
            <a:off x="2468590" y="3783724"/>
            <a:ext cx="5657091" cy="463131"/>
          </a:xfrm>
          <a:prstGeom prst="homePlate">
            <a:avLst>
              <a:gd name="adj" fmla="val 40243"/>
            </a:avLst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28" name="组 27"/>
          <p:cNvGrpSpPr/>
          <p:nvPr/>
        </p:nvGrpSpPr>
        <p:grpSpPr>
          <a:xfrm>
            <a:off x="595259" y="3783721"/>
            <a:ext cx="2008533" cy="597666"/>
            <a:chOff x="445310" y="2837825"/>
            <a:chExt cx="1506596" cy="448308"/>
          </a:xfrm>
        </p:grpSpPr>
        <p:sp>
          <p:nvSpPr>
            <p:cNvPr id="29" name="五边形 28"/>
            <p:cNvSpPr/>
            <p:nvPr/>
          </p:nvSpPr>
          <p:spPr>
            <a:xfrm flipH="1">
              <a:off x="445310" y="2837825"/>
              <a:ext cx="404602" cy="347393"/>
            </a:xfrm>
            <a:prstGeom prst="homePlate">
              <a:avLst>
                <a:gd name="adj" fmla="val 4024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 rot="16200000" flipH="1">
              <a:off x="628983" y="2956601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1" name="平行四边形 30"/>
            <p:cNvSpPr/>
            <p:nvPr/>
          </p:nvSpPr>
          <p:spPr>
            <a:xfrm rot="5400000">
              <a:off x="1731716" y="2956602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45657" y="2938740"/>
              <a:ext cx="1206249" cy="34739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49912" y="2947579"/>
              <a:ext cx="100057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69"/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五边形 33"/>
          <p:cNvSpPr/>
          <p:nvPr/>
        </p:nvSpPr>
        <p:spPr>
          <a:xfrm>
            <a:off x="2468589" y="4431729"/>
            <a:ext cx="6939843" cy="463131"/>
          </a:xfrm>
          <a:prstGeom prst="homePlate">
            <a:avLst>
              <a:gd name="adj" fmla="val 40243"/>
            </a:avLst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35" name="组 34"/>
          <p:cNvGrpSpPr/>
          <p:nvPr/>
        </p:nvGrpSpPr>
        <p:grpSpPr>
          <a:xfrm>
            <a:off x="595259" y="4431727"/>
            <a:ext cx="2008533" cy="597666"/>
            <a:chOff x="445310" y="3323892"/>
            <a:chExt cx="1506596" cy="448308"/>
          </a:xfrm>
        </p:grpSpPr>
        <p:sp>
          <p:nvSpPr>
            <p:cNvPr id="36" name="五边形 35"/>
            <p:cNvSpPr/>
            <p:nvPr/>
          </p:nvSpPr>
          <p:spPr>
            <a:xfrm flipH="1">
              <a:off x="445310" y="3323892"/>
              <a:ext cx="404602" cy="347393"/>
            </a:xfrm>
            <a:prstGeom prst="homePlate">
              <a:avLst>
                <a:gd name="adj" fmla="val 40243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7" name="平行四边形 36"/>
            <p:cNvSpPr/>
            <p:nvPr/>
          </p:nvSpPr>
          <p:spPr>
            <a:xfrm rot="16200000" flipH="1">
              <a:off x="628983" y="3442668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8" name="平行四边形 37"/>
            <p:cNvSpPr/>
            <p:nvPr/>
          </p:nvSpPr>
          <p:spPr>
            <a:xfrm rot="5400000">
              <a:off x="1731716" y="3442669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45657" y="3424807"/>
              <a:ext cx="1206249" cy="34739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49912" y="3433646"/>
              <a:ext cx="100057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69"/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五边形 40"/>
          <p:cNvSpPr/>
          <p:nvPr/>
        </p:nvSpPr>
        <p:spPr>
          <a:xfrm>
            <a:off x="2468589" y="5080696"/>
            <a:ext cx="8102870" cy="463131"/>
          </a:xfrm>
          <a:prstGeom prst="homePlate">
            <a:avLst>
              <a:gd name="adj" fmla="val 40243"/>
            </a:avLst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42" name="组 41"/>
          <p:cNvGrpSpPr/>
          <p:nvPr/>
        </p:nvGrpSpPr>
        <p:grpSpPr>
          <a:xfrm>
            <a:off x="595259" y="5080694"/>
            <a:ext cx="2008533" cy="597666"/>
            <a:chOff x="445310" y="3810681"/>
            <a:chExt cx="1506596" cy="448308"/>
          </a:xfrm>
        </p:grpSpPr>
        <p:sp>
          <p:nvSpPr>
            <p:cNvPr id="43" name="五边形 42"/>
            <p:cNvSpPr/>
            <p:nvPr/>
          </p:nvSpPr>
          <p:spPr>
            <a:xfrm flipH="1">
              <a:off x="445310" y="3810681"/>
              <a:ext cx="404602" cy="347393"/>
            </a:xfrm>
            <a:prstGeom prst="homePlate">
              <a:avLst>
                <a:gd name="adj" fmla="val 4024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4" name="平行四边形 43"/>
            <p:cNvSpPr/>
            <p:nvPr/>
          </p:nvSpPr>
          <p:spPr>
            <a:xfrm rot="16200000" flipH="1">
              <a:off x="628983" y="3929457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5" name="平行四边形 44"/>
            <p:cNvSpPr/>
            <p:nvPr/>
          </p:nvSpPr>
          <p:spPr>
            <a:xfrm rot="5400000">
              <a:off x="1731716" y="3929458"/>
              <a:ext cx="338966" cy="101414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45657" y="3911596"/>
              <a:ext cx="1206249" cy="34739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320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49912" y="3920435"/>
              <a:ext cx="100057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69"/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072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5_Office Theme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6_Office Theme">
  <a:themeElements>
    <a:clrScheme name="蓝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7_Office Theme">
  <a:themeElements>
    <a:clrScheme name="紫罗兰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microsoft.com/sharepoint/v3/fields"/>
    <ds:schemaRef ds:uri="http://schemas.openxmlformats.org/package/2006/metadata/core-properties"/>
    <ds:schemaRef ds:uri="http://www.w3.org/XML/1998/namespace"/>
    <ds:schemaRef ds:uri="http://purl.org/dc/terms/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293</TotalTime>
  <Words>90</Words>
  <Application>Microsoft Office PowerPoint</Application>
  <PresentationFormat>自定义</PresentationFormat>
  <Paragraphs>66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5_Office Theme</vt:lpstr>
      <vt:lpstr>6_Office Theme</vt:lpstr>
      <vt:lpstr>7_Office Theme</vt:lpstr>
      <vt:lpstr>1_Office 主题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73</cp:revision>
  <dcterms:created xsi:type="dcterms:W3CDTF">2010-04-12T23:12:02Z</dcterms:created>
  <dcterms:modified xsi:type="dcterms:W3CDTF">2016-03-15T18:33:01Z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