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64" r:id="rId7"/>
    <p:sldId id="260" r:id="rId8"/>
    <p:sldId id="258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080625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9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630" y="102"/>
      </p:cViewPr>
      <p:guideLst>
        <p:guide orient="horz" pos="180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6048" y="1775358"/>
            <a:ext cx="8568532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2095" y="3238500"/>
            <a:ext cx="7056438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453" y="228867"/>
            <a:ext cx="226814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031" y="228867"/>
            <a:ext cx="6636412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300" y="3672420"/>
            <a:ext cx="8568532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6300" y="2422261"/>
            <a:ext cx="8568532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032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24318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279264"/>
            <a:ext cx="4454026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032" y="1812396"/>
            <a:ext cx="4454026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20821" y="1279264"/>
            <a:ext cx="4455777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20821" y="1812396"/>
            <a:ext cx="4455777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035" y="227545"/>
            <a:ext cx="3316457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1244" y="227543"/>
            <a:ext cx="5635349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4035" y="1195919"/>
            <a:ext cx="3316457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5873" y="4000500"/>
            <a:ext cx="6048375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75873" y="510646"/>
            <a:ext cx="6048375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75873" y="4472782"/>
            <a:ext cx="6048375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4032" y="228865"/>
            <a:ext cx="9072563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333501"/>
            <a:ext cx="9072563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4031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44214" y="5296961"/>
            <a:ext cx="319219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24448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3.png"/><Relationship Id="rId4" Type="http://schemas.openxmlformats.org/officeDocument/2006/relationships/image" Target="../media/image8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g"/><Relationship Id="rId7" Type="http://schemas.openxmlformats.org/officeDocument/2006/relationships/image" Target="../media/image2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microsoft.com/office/2007/relationships/hdphoto" Target="../media/hdphoto1.wdp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g"/><Relationship Id="rId7" Type="http://schemas.openxmlformats.org/officeDocument/2006/relationships/image" Target="../media/image4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10274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31" y="1247715"/>
            <a:ext cx="54498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096" y="1492984"/>
            <a:ext cx="704215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85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青花瓷ppt素材\88_5153461_4fd9bda329470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23" y="2869873"/>
            <a:ext cx="2232001" cy="28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61" y="0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dministrator\Desktop\青花瓷ppt素材\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7359">
            <a:off x="7675532" y="3437159"/>
            <a:ext cx="939451" cy="58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3" y="1777380"/>
            <a:ext cx="512127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2654473"/>
            <a:ext cx="52498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21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青花瓷ppt素材\处理后的素材\144211dit5hi2eiiqzi28l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49588"/>
            <a:ext cx="1889383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 flipV="1">
            <a:off x="-34147" y="-6128"/>
            <a:ext cx="10114772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1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3"/>
          <a:srcRect t="-3296"/>
          <a:stretch/>
        </p:blipFill>
        <p:spPr bwMode="auto">
          <a:xfrm>
            <a:off x="-183594" y="-191017"/>
            <a:ext cx="1263466" cy="126830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170" name="Picture 2" descr="C:\Users\Administrator\Desktop\青花瓷ppt素材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595" y="1"/>
            <a:ext cx="2281436" cy="228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9871" y="218026"/>
            <a:ext cx="45054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超以象外，得其</a:t>
            </a:r>
            <a:r>
              <a:rPr lang="zh-CN" altLang="en-US" sz="3200" b="1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环</a:t>
            </a:r>
            <a:r>
              <a:rPr lang="zh-CN" altLang="en-US" sz="32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中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849388"/>
            <a:ext cx="86693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32" y="2808139"/>
            <a:ext cx="90297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365" y="4085629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0" y="2989469"/>
            <a:ext cx="27241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305" y="300632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47" y="1273324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08" y="1029295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1454" y="1773897"/>
            <a:ext cx="6336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伫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倚危楼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风细细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，望极春愁，黯黯生天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际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             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草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色烟光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残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照里，</a:t>
            </a:r>
            <a:r>
              <a:rPr lang="zh-CN" altLang="en-US" sz="2000" dirty="0">
                <a:solidFill>
                  <a:srgbClr val="FF0000"/>
                </a:solidFill>
                <a:latin typeface="康煕字典體(Demo)" pitchFamily="2" charset="-120"/>
                <a:ea typeface="康煕字典體(Demo)" pitchFamily="2" charset="-120"/>
              </a:rPr>
              <a:t>无言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谁会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凭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栏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意。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72973" y="2758197"/>
            <a:ext cx="5697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拟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把疏狂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图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一醉，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对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酒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当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歌，强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乐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还无味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       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衣</a:t>
            </a:r>
            <a:r>
              <a:rPr lang="zh-CN" altLang="en-US" sz="2000" b="1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带渐宽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终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不悔，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为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伊消得</a:t>
            </a:r>
            <a:r>
              <a:rPr lang="zh-CN" altLang="en-US" sz="2000" dirty="0">
                <a:solidFill>
                  <a:srgbClr val="FF0000"/>
                </a:solidFill>
                <a:latin typeface="康煕字典體(Demo)" pitchFamily="2" charset="-120"/>
                <a:ea typeface="康煕字典體(Demo)" pitchFamily="2" charset="-120"/>
              </a:rPr>
              <a:t>人憔悴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r>
              <a:rPr lang="zh-CN" altLang="en-US" sz="2000" dirty="0"/>
              <a:t/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160001" y="3712304"/>
            <a:ext cx="302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康煕字典體(Demo)" pitchFamily="2" charset="-120"/>
                <a:ea typeface="康煕字典體(Demo)" pitchFamily="2" charset="-120"/>
              </a:rPr>
              <a:t>—</a:t>
            </a:r>
            <a:r>
              <a:rPr lang="zh-CN" altLang="en-US" dirty="0" smtClean="0">
                <a:latin typeface="康煕字典體(Demo)" pitchFamily="2" charset="-120"/>
                <a:ea typeface="康煕字典體(Demo)" pitchFamily="2" charset="-120"/>
              </a:rPr>
              <a:t>柳永</a:t>
            </a:r>
            <a:r>
              <a:rPr lang="en-US" altLang="zh-CN" dirty="0">
                <a:latin typeface="康煕字典體(Demo)" pitchFamily="2" charset="-120"/>
                <a:ea typeface="康煕字典體(Demo)" pitchFamily="2" charset="-120"/>
              </a:rPr>
              <a:t>《</a:t>
            </a:r>
            <a:r>
              <a:rPr lang="zh-CN" altLang="en-US" dirty="0">
                <a:latin typeface="康煕字典體(Demo)" pitchFamily="2" charset="-120"/>
                <a:ea typeface="康煕字典體(Demo)" pitchFamily="2" charset="-120"/>
              </a:rPr>
              <a:t>蝶恋花</a:t>
            </a:r>
            <a:r>
              <a:rPr lang="en-US" altLang="zh-CN" dirty="0">
                <a:latin typeface="康煕字典體(Demo)" pitchFamily="2" charset="-120"/>
                <a:ea typeface="康煕字典體(Demo)" pitchFamily="2" charset="-120"/>
              </a:rPr>
              <a:t>》 </a:t>
            </a:r>
            <a:endParaRPr lang="zh-CN" altLang="en-US" dirty="0"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12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833769" y="999044"/>
            <a:ext cx="3529012" cy="4105275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582229" y="970190"/>
            <a:ext cx="3527425" cy="4103688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19" name="Picture 3" descr="C:\Users\Administrator\Desktop\青花瓷ppt素材\BeijingOpera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168" y="162022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764"/>
            <a:ext cx="10080625" cy="481236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193204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26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1583928" y="841276"/>
            <a:ext cx="7822734" cy="4032448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34925">
            <a:solidFill>
              <a:srgbClr val="28498B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" name="Picture 6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62" y="2205916"/>
            <a:ext cx="1604962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5472360" y="913284"/>
            <a:ext cx="0" cy="1512168"/>
          </a:xfrm>
          <a:prstGeom prst="line">
            <a:avLst/>
          </a:prstGeom>
          <a:solidFill>
            <a:schemeClr val="bg1"/>
          </a:solidFill>
          <a:ln w="34925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2" name="Picture 2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461" y="-330292"/>
            <a:ext cx="1513164" cy="234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2PPT\2。ppt中国风元素\水墨的山\水墨山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782" y="4307591"/>
            <a:ext cx="1931843" cy="140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400050"/>
            <a:ext cx="1176337" cy="491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26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668949" y="84137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668949" y="300161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6" name="Picture 2" descr="G:\2PPT\2。ppt中国风元素\水墨具体图案\金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023" y="4081636"/>
            <a:ext cx="594701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2PPT\2。ppt中国风元素\水墨具体图案\19196593411685774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28" y="1947205"/>
            <a:ext cx="4754382" cy="153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37" y="1036302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662" y="3496916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203547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67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50440" y="853089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en-US" altLang="zh-CN" dirty="0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3555577" y="843564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30000"/>
              </a:lnSpc>
            </a:pPr>
            <a:endParaRPr lang="en-US" altLang="zh-CN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526087" y="841276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30000"/>
              </a:lnSpc>
            </a:pPr>
            <a:endParaRPr lang="en-US" altLang="zh-CN" dirty="0"/>
          </a:p>
        </p:txBody>
      </p:sp>
      <p:pic>
        <p:nvPicPr>
          <p:cNvPr id="12290" name="Picture 2" descr="G:\2PPT\2。ppt中国风元素\青花瓷\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93727" y="-627062"/>
            <a:ext cx="181610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H="1">
            <a:off x="5760392" y="431594"/>
            <a:ext cx="851836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294322" y="625252"/>
            <a:ext cx="865837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2492573" y="1096661"/>
            <a:ext cx="4077606" cy="25309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57" y="1205621"/>
            <a:ext cx="2531603" cy="3359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3" name="直接连接符 32"/>
          <p:cNvCxnSpPr/>
          <p:nvPr/>
        </p:nvCxnSpPr>
        <p:spPr>
          <a:xfrm flipH="1" flipV="1">
            <a:off x="8496696" y="5233309"/>
            <a:ext cx="936104" cy="456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784728" y="5386164"/>
            <a:ext cx="800472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433" y="2004135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9" y="866975"/>
            <a:ext cx="288032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40619" y="2726333"/>
            <a:ext cx="3390898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4585692"/>
            <a:ext cx="323234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16459" y="2549574"/>
            <a:ext cx="3744416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59" y="704627"/>
            <a:ext cx="160972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221" y="528042"/>
            <a:ext cx="12858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65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2" y="4513683"/>
            <a:ext cx="10180422" cy="15244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672" y="841276"/>
            <a:ext cx="1054292" cy="1684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782" y="2769485"/>
            <a:ext cx="1123911" cy="700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46" y="2769484"/>
            <a:ext cx="719073" cy="4480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18" y="1345332"/>
            <a:ext cx="951771" cy="4916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43653" y="299351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—</a:t>
            </a:r>
            <a:r>
              <a:rPr lang="zh-CN" altLang="en-US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摘</a:t>
            </a:r>
            <a:r>
              <a:rPr lang="en-US" altLang="zh-CN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《</a:t>
            </a:r>
            <a:r>
              <a:rPr lang="zh-CN" altLang="en-US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诗经邶风击鼓</a:t>
            </a:r>
            <a:r>
              <a:rPr lang="en-US" altLang="zh-CN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》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88" y="1756221"/>
            <a:ext cx="66214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04" y="2234852"/>
            <a:ext cx="64690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5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264" y="1885229"/>
            <a:ext cx="3810532" cy="5077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8744" y="0"/>
            <a:ext cx="1151881" cy="5715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893242" y="1899103"/>
            <a:ext cx="1138773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上邪</a:t>
            </a:r>
            <a:endParaRPr lang="en-US" altLang="zh-CN" sz="44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740" y="1573237"/>
            <a:ext cx="52070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80" y="2114630"/>
            <a:ext cx="48831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67" y="2797274"/>
            <a:ext cx="51339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8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" y="0"/>
            <a:ext cx="1795591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250" y="0"/>
            <a:ext cx="1795591" cy="5715000"/>
          </a:xfrm>
          <a:prstGeom prst="rect">
            <a:avLst/>
          </a:prstGeom>
        </p:spPr>
      </p:pic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3528890" y="1201345"/>
            <a:ext cx="3603625" cy="623888"/>
            <a:chOff x="2117" y="1186"/>
            <a:chExt cx="2270" cy="393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" name="Picture 6" descr="小花纹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3508129" y="1873572"/>
            <a:ext cx="3603625" cy="623888"/>
            <a:chOff x="2117" y="1186"/>
            <a:chExt cx="2270" cy="393"/>
          </a:xfrm>
        </p:grpSpPr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" name="Picture 6" descr="小花纹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51"/>
          <p:cNvGrpSpPr>
            <a:grpSpLocks/>
          </p:cNvGrpSpPr>
          <p:nvPr/>
        </p:nvGrpSpPr>
        <p:grpSpPr bwMode="auto">
          <a:xfrm>
            <a:off x="3528144" y="2497460"/>
            <a:ext cx="3603625" cy="623888"/>
            <a:chOff x="2117" y="1186"/>
            <a:chExt cx="2270" cy="393"/>
          </a:xfrm>
        </p:grpSpPr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" name="Picture 6" descr="小花纹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51"/>
          <p:cNvGrpSpPr>
            <a:grpSpLocks/>
          </p:cNvGrpSpPr>
          <p:nvPr/>
        </p:nvGrpSpPr>
        <p:grpSpPr bwMode="auto">
          <a:xfrm>
            <a:off x="3528144" y="3073524"/>
            <a:ext cx="3603625" cy="623888"/>
            <a:chOff x="2117" y="1186"/>
            <a:chExt cx="2270" cy="393"/>
          </a:xfrm>
        </p:grpSpPr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" name="Picture 6" descr="小花纹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51"/>
          <p:cNvGrpSpPr>
            <a:grpSpLocks/>
          </p:cNvGrpSpPr>
          <p:nvPr/>
        </p:nvGrpSpPr>
        <p:grpSpPr bwMode="auto">
          <a:xfrm>
            <a:off x="3528144" y="3649588"/>
            <a:ext cx="3603625" cy="623888"/>
            <a:chOff x="2117" y="1186"/>
            <a:chExt cx="2270" cy="393"/>
          </a:xfrm>
        </p:grpSpPr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" name="Picture 6" descr="小花纹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C:\Users\Administrator\Desktop\青花瓷ppt素材\青花瓷数字\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88" y="1399196"/>
            <a:ext cx="409948" cy="40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青花瓷ppt素材\青花瓷数字\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88" y="2065412"/>
            <a:ext cx="424548" cy="42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青花瓷ppt素材\青花瓷数字\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2711963"/>
            <a:ext cx="420925" cy="42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青花瓷ppt素材\青花瓷数字\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8" y="3288028"/>
            <a:ext cx="409686" cy="40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青花瓷ppt素材\青花瓷数字\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3865612"/>
            <a:ext cx="433569" cy="4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40" y="418121"/>
            <a:ext cx="19875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74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" y="0"/>
            <a:ext cx="2380044" cy="20654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24" y="3658870"/>
            <a:ext cx="2232001" cy="205902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1633364"/>
            <a:ext cx="43164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065412"/>
            <a:ext cx="5237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516188"/>
            <a:ext cx="3944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2947913"/>
            <a:ext cx="53832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87" y="3615035"/>
            <a:ext cx="27130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7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36" y="2647530"/>
            <a:ext cx="1223889" cy="3067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1627"/>
            <a:ext cx="4248224" cy="1483911"/>
          </a:xfrm>
          <a:prstGeom prst="rect">
            <a:avLst/>
          </a:prstGeom>
        </p:spPr>
      </p:pic>
      <p:pic>
        <p:nvPicPr>
          <p:cNvPr id="409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790" y="731865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70" y="607387"/>
            <a:ext cx="986541" cy="5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72" y="14511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29" y="1821879"/>
            <a:ext cx="78406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37" y="2497460"/>
            <a:ext cx="784066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673" y="3460601"/>
            <a:ext cx="22129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7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V="1">
            <a:off x="-13968" y="4873231"/>
            <a:ext cx="10166847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6" y="4877857"/>
            <a:ext cx="936103" cy="9361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80" y="4646341"/>
            <a:ext cx="998515" cy="998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786" y="4209496"/>
            <a:ext cx="663735" cy="663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0" y="4920062"/>
            <a:ext cx="851694" cy="8516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8" y="4395498"/>
            <a:ext cx="831348" cy="8313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5" y="3906636"/>
            <a:ext cx="1121341" cy="11213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397" y="2641476"/>
            <a:ext cx="1580282" cy="1372606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035" y="1129308"/>
            <a:ext cx="770572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955" y="2281436"/>
            <a:ext cx="74628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68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Administrator\Desktop\青花瓷ppt素材\透明远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85692"/>
            <a:ext cx="10071968" cy="123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Desktop\青花瓷ppt素材\image03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7990"/>
            <a:ext cx="2015977" cy="17272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 flipV="1">
            <a:off x="8563467" y="-1"/>
            <a:ext cx="710406" cy="216217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125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51" y="103934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817811"/>
            <a:ext cx="73152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373" y="3149525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00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87</Words>
  <Application>Microsoft Office PowerPoint</Application>
  <PresentationFormat>自定义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方正姚体</vt:lpstr>
      <vt:lpstr>康煕字典體(Demo)</vt:lpstr>
      <vt:lpstr>宋体</vt:lpstr>
      <vt:lpstr>Arial</vt:lpstr>
      <vt:lpstr>Calibri</vt:lpstr>
      <vt:lpstr>新浪微博：@注龙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39</cp:revision>
  <dcterms:created xsi:type="dcterms:W3CDTF">2012-08-29T03:07:57Z</dcterms:created>
  <dcterms:modified xsi:type="dcterms:W3CDTF">2016-07-25T07:50:19Z</dcterms:modified>
</cp:coreProperties>
</file>