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3"/>
  </p:notesMasterIdLst>
  <p:handoutMasterIdLst>
    <p:handoutMasterId r:id="rId4"/>
  </p:handoutMasterIdLst>
  <p:sldIdLst>
    <p:sldId id="312" r:id="rId2"/>
  </p:sldIdLst>
  <p:sldSz cx="12190413" cy="6859588"/>
  <p:notesSz cx="6858000" cy="9144000"/>
  <p:custDataLst>
    <p:tags r:id="rId5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5DA2"/>
    <a:srgbClr val="00529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86300" autoAdjust="0"/>
  </p:normalViewPr>
  <p:slideViewPr>
    <p:cSldViewPr>
      <p:cViewPr varScale="1">
        <p:scale>
          <a:sx n="89" d="100"/>
          <a:sy n="89" d="100"/>
        </p:scale>
        <p:origin x="-6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1656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85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60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3378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1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1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367764" y="4721921"/>
            <a:ext cx="11230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31297" y="3234306"/>
            <a:ext cx="159101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9925" y="4488034"/>
            <a:ext cx="11230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51758" y="3406546"/>
            <a:ext cx="159101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04518" y="2493691"/>
            <a:ext cx="259060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20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2451140" y="2542076"/>
            <a:ext cx="2328771" cy="2330372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FFC4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4439829" y="3812225"/>
            <a:ext cx="1840700" cy="1841968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005DA2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914004" y="3990278"/>
            <a:ext cx="2031611" cy="2031804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005DA2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924254" y="2615465"/>
            <a:ext cx="2223462" cy="222499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FFC4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 defTabSz="914400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2256" y="1557586"/>
            <a:ext cx="3839901" cy="463658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1129565" y="170270"/>
            <a:ext cx="3286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8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3563180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81</Words>
  <Application>Microsoft Office PowerPoint</Application>
  <PresentationFormat>自定义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幻灯片 1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振华宇光</dc:creator>
  <cp:lastModifiedBy>PC-Y</cp:lastModifiedBy>
  <cp:revision>83</cp:revision>
  <dcterms:created xsi:type="dcterms:W3CDTF">2014-08-23T07:50:08Z</dcterms:created>
  <dcterms:modified xsi:type="dcterms:W3CDTF">2016-03-08T09:16:12Z</dcterms:modified>
</cp:coreProperties>
</file>