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1" r:id="rId5"/>
    <p:sldMasterId id="2147493463" r:id="rId6"/>
    <p:sldMasterId id="2147493458" r:id="rId7"/>
  </p:sldMasterIdLst>
  <p:sldIdLst>
    <p:sldId id="258" r:id="rId8"/>
    <p:sldId id="265" r:id="rId9"/>
    <p:sldId id="266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610" autoAdjust="0"/>
    <p:restoredTop sz="93228"/>
  </p:normalViewPr>
  <p:slideViewPr>
    <p:cSldViewPr snapToGrid="0" snapToObjects="1">
      <p:cViewPr varScale="1">
        <p:scale>
          <a:sx n="102" d="100"/>
          <a:sy n="102" d="100"/>
        </p:scale>
        <p:origin x="-618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90" y="258233"/>
            <a:ext cx="486875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3059670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90" y="258233"/>
            <a:ext cx="486875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3496130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90" y="258233"/>
            <a:ext cx="486875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309753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4771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06153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7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03928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2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53907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4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53779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9798" y="258233"/>
            <a:ext cx="3539105" cy="529569"/>
          </a:xfrm>
          <a:ln>
            <a:solidFill>
              <a:srgbClr val="A3C5C4"/>
            </a:solidFill>
          </a:ln>
        </p:spPr>
        <p:txBody>
          <a:bodyPr anchor="ctr"/>
          <a:lstStyle/>
          <a:p>
            <a:r>
              <a:rPr kumimoji="1" lang="en-US" altLang="zh-CN" dirty="0"/>
              <a:t>GANTT</a:t>
            </a:r>
            <a:r>
              <a:rPr kumimoji="1" lang="zh-CN" altLang="en-US" dirty="0"/>
              <a:t> </a:t>
            </a:r>
            <a:r>
              <a:rPr kumimoji="1" lang="en-US" altLang="zh-CN" dirty="0"/>
              <a:t>CHART</a:t>
            </a:r>
            <a:r>
              <a:rPr kumimoji="1" lang="zh-CN" altLang="en-US" dirty="0"/>
              <a:t>  </a:t>
            </a:r>
            <a:r>
              <a:rPr kumimoji="1" lang="en-US" altLang="zh-CN" dirty="0"/>
              <a:t>1</a:t>
            </a:r>
            <a:r>
              <a:rPr kumimoji="1" lang="zh-CN" altLang="en-US" dirty="0"/>
              <a:t> </a:t>
            </a:r>
            <a:r>
              <a:rPr kumimoji="1" lang="en-US" altLang="zh-CN" dirty="0"/>
              <a:t>YEAR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8903628"/>
              </p:ext>
            </p:extLst>
          </p:nvPr>
        </p:nvGraphicFramePr>
        <p:xfrm>
          <a:off x="794702" y="1249650"/>
          <a:ext cx="10659516" cy="3748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7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JAN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FEB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APR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MAY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JUL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AUG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SEP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OCT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NOV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DEC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pSp>
        <p:nvGrpSpPr>
          <p:cNvPr id="7" name="组 6"/>
          <p:cNvGrpSpPr/>
          <p:nvPr/>
        </p:nvGrpSpPr>
        <p:grpSpPr>
          <a:xfrm>
            <a:off x="2732986" y="5301815"/>
            <a:ext cx="1735217" cy="321905"/>
            <a:chOff x="1081014" y="4027616"/>
            <a:chExt cx="1301413" cy="241429"/>
          </a:xfrm>
        </p:grpSpPr>
        <p:sp>
          <p:nvSpPr>
            <p:cNvPr id="8" name="矩形 7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1</a:t>
              </a:r>
              <a:endParaRPr kumimoji="1" lang="zh-CN" altLang="en-US" sz="1333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4429694" y="5301815"/>
            <a:ext cx="1735217" cy="321905"/>
            <a:chOff x="1081014" y="4027616"/>
            <a:chExt cx="1301413" cy="241429"/>
          </a:xfrm>
        </p:grpSpPr>
        <p:sp>
          <p:nvSpPr>
            <p:cNvPr id="11" name="矩形 10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2</a:t>
              </a:r>
              <a:endParaRPr kumimoji="1" lang="zh-CN" altLang="en-US" sz="1333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" name="五边形 3"/>
          <p:cNvSpPr/>
          <p:nvPr/>
        </p:nvSpPr>
        <p:spPr>
          <a:xfrm>
            <a:off x="2739835" y="1763485"/>
            <a:ext cx="2448895" cy="391887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9" name="五边形 28"/>
          <p:cNvSpPr/>
          <p:nvPr/>
        </p:nvSpPr>
        <p:spPr>
          <a:xfrm>
            <a:off x="2739835" y="2442547"/>
            <a:ext cx="1459067" cy="391887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0" name="五边形 29"/>
          <p:cNvSpPr/>
          <p:nvPr/>
        </p:nvSpPr>
        <p:spPr>
          <a:xfrm>
            <a:off x="4930139" y="3114873"/>
            <a:ext cx="3592811" cy="391887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1" name="五边形 30"/>
          <p:cNvSpPr/>
          <p:nvPr/>
        </p:nvSpPr>
        <p:spPr>
          <a:xfrm>
            <a:off x="8522951" y="3793411"/>
            <a:ext cx="2931271" cy="391887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2" name="五边形 31"/>
          <p:cNvSpPr/>
          <p:nvPr/>
        </p:nvSpPr>
        <p:spPr>
          <a:xfrm>
            <a:off x="9282175" y="3164119"/>
            <a:ext cx="1459067" cy="391887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五边形 32"/>
          <p:cNvSpPr/>
          <p:nvPr/>
        </p:nvSpPr>
        <p:spPr>
          <a:xfrm>
            <a:off x="4198902" y="4465217"/>
            <a:ext cx="1459067" cy="391887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五边形 34"/>
          <p:cNvSpPr/>
          <p:nvPr/>
        </p:nvSpPr>
        <p:spPr>
          <a:xfrm>
            <a:off x="7823110" y="4465217"/>
            <a:ext cx="699841" cy="391887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1152550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ln>
            <a:solidFill>
              <a:srgbClr val="A3C5C4"/>
            </a:solidFill>
          </a:ln>
        </p:spPr>
        <p:txBody>
          <a:bodyPr anchor="ctr"/>
          <a:lstStyle/>
          <a:p>
            <a:r>
              <a:rPr kumimoji="1" lang="en-US" altLang="zh-CN" dirty="0"/>
              <a:t>GANTT</a:t>
            </a:r>
            <a:r>
              <a:rPr kumimoji="1" lang="zh-CN" altLang="en-US" dirty="0"/>
              <a:t> </a:t>
            </a:r>
            <a:r>
              <a:rPr kumimoji="1" lang="en-US" altLang="zh-CN" dirty="0"/>
              <a:t>CHART</a:t>
            </a:r>
            <a:r>
              <a:rPr kumimoji="1" lang="zh-CN" altLang="en-US" dirty="0"/>
              <a:t>  </a:t>
            </a:r>
            <a:r>
              <a:rPr kumimoji="1" lang="en-US" altLang="zh-CN" dirty="0"/>
              <a:t>1</a:t>
            </a:r>
            <a:r>
              <a:rPr kumimoji="1" lang="zh-CN" altLang="en-US" dirty="0"/>
              <a:t> </a:t>
            </a:r>
            <a:r>
              <a:rPr kumimoji="1" lang="en-US" altLang="zh-CN" dirty="0"/>
              <a:t>YEAR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794702" y="1249650"/>
          <a:ext cx="10659516" cy="3748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7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JAN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FEB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APR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MAY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JUL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AUG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SEP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OCT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NOV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DEC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pSp>
        <p:nvGrpSpPr>
          <p:cNvPr id="7" name="组 6"/>
          <p:cNvGrpSpPr/>
          <p:nvPr/>
        </p:nvGrpSpPr>
        <p:grpSpPr>
          <a:xfrm>
            <a:off x="2732986" y="5301815"/>
            <a:ext cx="1735217" cy="321905"/>
            <a:chOff x="1081014" y="4027616"/>
            <a:chExt cx="1301413" cy="241429"/>
          </a:xfrm>
        </p:grpSpPr>
        <p:sp>
          <p:nvSpPr>
            <p:cNvPr id="8" name="矩形 7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1</a:t>
              </a:r>
              <a:endParaRPr kumimoji="1" lang="zh-CN" altLang="en-US" sz="1333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4429694" y="5301815"/>
            <a:ext cx="1735217" cy="321905"/>
            <a:chOff x="1081014" y="4027616"/>
            <a:chExt cx="1301413" cy="241429"/>
          </a:xfrm>
        </p:grpSpPr>
        <p:sp>
          <p:nvSpPr>
            <p:cNvPr id="11" name="矩形 10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2</a:t>
              </a:r>
              <a:endParaRPr kumimoji="1" lang="zh-CN" altLang="en-US" sz="1333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" name="五边形 3"/>
          <p:cNvSpPr/>
          <p:nvPr/>
        </p:nvSpPr>
        <p:spPr>
          <a:xfrm>
            <a:off x="2739835" y="1763485"/>
            <a:ext cx="2448895" cy="391887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9" name="五边形 28"/>
          <p:cNvSpPr/>
          <p:nvPr/>
        </p:nvSpPr>
        <p:spPr>
          <a:xfrm>
            <a:off x="2739835" y="2442547"/>
            <a:ext cx="1459067" cy="391887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0" name="五边形 29"/>
          <p:cNvSpPr/>
          <p:nvPr/>
        </p:nvSpPr>
        <p:spPr>
          <a:xfrm>
            <a:off x="4930139" y="3114873"/>
            <a:ext cx="3592811" cy="391887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1" name="五边形 30"/>
          <p:cNvSpPr/>
          <p:nvPr/>
        </p:nvSpPr>
        <p:spPr>
          <a:xfrm>
            <a:off x="8522951" y="3793411"/>
            <a:ext cx="2931271" cy="391887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2" name="五边形 31"/>
          <p:cNvSpPr/>
          <p:nvPr/>
        </p:nvSpPr>
        <p:spPr>
          <a:xfrm>
            <a:off x="9282175" y="3164119"/>
            <a:ext cx="1459067" cy="391887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五边形 32"/>
          <p:cNvSpPr/>
          <p:nvPr/>
        </p:nvSpPr>
        <p:spPr>
          <a:xfrm>
            <a:off x="4198902" y="4465217"/>
            <a:ext cx="1459067" cy="391887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五边形 34"/>
          <p:cNvSpPr/>
          <p:nvPr/>
        </p:nvSpPr>
        <p:spPr>
          <a:xfrm>
            <a:off x="7823110" y="4465217"/>
            <a:ext cx="699841" cy="391887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4229764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ln>
            <a:solidFill>
              <a:srgbClr val="A3C5C4"/>
            </a:solidFill>
          </a:ln>
        </p:spPr>
        <p:txBody>
          <a:bodyPr anchor="ctr"/>
          <a:lstStyle/>
          <a:p>
            <a:r>
              <a:rPr kumimoji="1" lang="en-US" altLang="zh-CN" dirty="0"/>
              <a:t>GANTT</a:t>
            </a:r>
            <a:r>
              <a:rPr kumimoji="1" lang="zh-CN" altLang="en-US" dirty="0"/>
              <a:t> </a:t>
            </a:r>
            <a:r>
              <a:rPr kumimoji="1" lang="en-US" altLang="zh-CN" dirty="0"/>
              <a:t>CHART</a:t>
            </a:r>
            <a:r>
              <a:rPr kumimoji="1" lang="zh-CN" altLang="en-US" dirty="0"/>
              <a:t>  </a:t>
            </a:r>
            <a:r>
              <a:rPr kumimoji="1" lang="en-US" altLang="zh-CN" dirty="0"/>
              <a:t>1</a:t>
            </a:r>
            <a:r>
              <a:rPr kumimoji="1" lang="zh-CN" altLang="en-US" dirty="0"/>
              <a:t> </a:t>
            </a:r>
            <a:r>
              <a:rPr kumimoji="1" lang="en-US" altLang="zh-CN" dirty="0"/>
              <a:t>YEAR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794702" y="1249650"/>
          <a:ext cx="10659516" cy="3748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7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726233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JAN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FEB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APR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MAY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JUL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AUG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SEP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OCT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NOV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DEC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pSp>
        <p:nvGrpSpPr>
          <p:cNvPr id="7" name="组 6"/>
          <p:cNvGrpSpPr/>
          <p:nvPr/>
        </p:nvGrpSpPr>
        <p:grpSpPr>
          <a:xfrm>
            <a:off x="2732986" y="5301815"/>
            <a:ext cx="1735217" cy="321905"/>
            <a:chOff x="1081014" y="4027616"/>
            <a:chExt cx="1301413" cy="241429"/>
          </a:xfrm>
        </p:grpSpPr>
        <p:sp>
          <p:nvSpPr>
            <p:cNvPr id="8" name="矩形 7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1</a:t>
              </a:r>
              <a:endParaRPr kumimoji="1" lang="zh-CN" altLang="en-US" sz="1333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4429694" y="5301815"/>
            <a:ext cx="1735217" cy="321905"/>
            <a:chOff x="1081014" y="4027616"/>
            <a:chExt cx="1301413" cy="241429"/>
          </a:xfrm>
        </p:grpSpPr>
        <p:sp>
          <p:nvSpPr>
            <p:cNvPr id="11" name="矩形 10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bg1"/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</a:rPr>
                <a:t>2</a:t>
              </a:r>
              <a:endParaRPr kumimoji="1" lang="zh-CN" altLang="en-US" sz="1333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" name="五边形 3"/>
          <p:cNvSpPr/>
          <p:nvPr/>
        </p:nvSpPr>
        <p:spPr>
          <a:xfrm>
            <a:off x="2739835" y="1763485"/>
            <a:ext cx="2448895" cy="391887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9" name="五边形 28"/>
          <p:cNvSpPr/>
          <p:nvPr/>
        </p:nvSpPr>
        <p:spPr>
          <a:xfrm>
            <a:off x="2739835" y="2442547"/>
            <a:ext cx="1459067" cy="391887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0" name="五边形 29"/>
          <p:cNvSpPr/>
          <p:nvPr/>
        </p:nvSpPr>
        <p:spPr>
          <a:xfrm>
            <a:off x="4930139" y="3114873"/>
            <a:ext cx="3592811" cy="391887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1" name="五边形 30"/>
          <p:cNvSpPr/>
          <p:nvPr/>
        </p:nvSpPr>
        <p:spPr>
          <a:xfrm>
            <a:off x="8522951" y="3793411"/>
            <a:ext cx="2931271" cy="391887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2" name="五边形 31"/>
          <p:cNvSpPr/>
          <p:nvPr/>
        </p:nvSpPr>
        <p:spPr>
          <a:xfrm>
            <a:off x="9282175" y="3164119"/>
            <a:ext cx="1459067" cy="391887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五边形 32"/>
          <p:cNvSpPr/>
          <p:nvPr/>
        </p:nvSpPr>
        <p:spPr>
          <a:xfrm>
            <a:off x="4198902" y="4465217"/>
            <a:ext cx="1459067" cy="391887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五边形 34"/>
          <p:cNvSpPr/>
          <p:nvPr/>
        </p:nvSpPr>
        <p:spPr>
          <a:xfrm>
            <a:off x="7823110" y="4465217"/>
            <a:ext cx="699841" cy="391887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1307041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sharepoint/v3/field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345</TotalTime>
  <Words>93</Words>
  <Application>Microsoft Office PowerPoint</Application>
  <PresentationFormat>自定义</PresentationFormat>
  <Paragraphs>63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2_Office Theme</vt:lpstr>
      <vt:lpstr>2_Office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78</cp:revision>
  <dcterms:created xsi:type="dcterms:W3CDTF">2010-04-12T23:12:02Z</dcterms:created>
  <dcterms:modified xsi:type="dcterms:W3CDTF">2016-03-15T18:31:18Z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