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theme/theme4.xml" ContentType="application/vnd.openxmlformats-officedocument.them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Masters/slideMaster4.xml" ContentType="application/vnd.openxmlformats-officedocument.presentationml.slide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7" r:id="rId2"/>
    <p:sldMasterId id="2147483679" r:id="rId3"/>
    <p:sldMasterId id="2147483674" r:id="rId4"/>
  </p:sldMasterIdLst>
  <p:sldIdLst>
    <p:sldId id="270" r:id="rId5"/>
    <p:sldId id="274" r:id="rId6"/>
    <p:sldId id="275" r:id="rId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3A1C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3"/>
    <p:restoredTop sz="94615"/>
  </p:normalViewPr>
  <p:slideViewPr>
    <p:cSldViewPr snapToGrid="0">
      <p:cViewPr varScale="1">
        <p:scale>
          <a:sx n="104" d="100"/>
          <a:sy n="104" d="100"/>
        </p:scale>
        <p:origin x="-708" y="-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Template/Home.shtml" TargetMode="External"/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2125343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2574240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24"/>
          <p:cNvCxnSpPr/>
          <p:nvPr userDrawn="1"/>
        </p:nvCxnSpPr>
        <p:spPr>
          <a:xfrm>
            <a:off x="0" y="228600"/>
            <a:ext cx="4838700" cy="0"/>
          </a:xfrm>
          <a:prstGeom prst="line">
            <a:avLst/>
          </a:prstGeom>
          <a:ln w="1270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 userDrawn="1"/>
        </p:nvSpPr>
        <p:spPr>
          <a:xfrm>
            <a:off x="0" y="6629399"/>
            <a:ext cx="12192000" cy="267339"/>
          </a:xfrm>
          <a:prstGeom prst="rect">
            <a:avLst/>
          </a:prstGeom>
          <a:gradFill flip="none" rotWithShape="1">
            <a:gsLst>
              <a:gs pos="0">
                <a:schemeClr val="accent1">
                  <a:lumMod val="40000"/>
                  <a:lumOff val="60000"/>
                </a:schemeClr>
              </a:gs>
              <a:gs pos="46000">
                <a:schemeClr val="accent1">
                  <a:lumMod val="95000"/>
                  <a:lumOff val="5000"/>
                </a:schemeClr>
              </a:gs>
              <a:gs pos="100000">
                <a:schemeClr val="accent1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374719" y="445802"/>
            <a:ext cx="4463981" cy="529569"/>
          </a:xfrm>
          <a:prstGeom prst="rect">
            <a:avLst/>
          </a:prstGeom>
          <a:ln w="12700" cmpd="sng">
            <a:noFill/>
          </a:ln>
        </p:spPr>
        <p:txBody>
          <a:bodyPr vert="horz" anchor="ctr"/>
          <a:lstStyle>
            <a:lvl1pPr marL="0" indent="0" algn="l">
              <a:buNone/>
              <a:defRPr sz="2000" b="1">
                <a:latin typeface="Microsoft YaHei" charset="0"/>
                <a:ea typeface="Microsoft YaHei" charset="0"/>
                <a:cs typeface="Microsoft YaHei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569330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标注</a:t>
            </a:r>
          </a:p>
        </p:txBody>
      </p:sp>
      <p:sp>
        <p:nvSpPr>
          <p:cNvPr id="7" name="矩形 6"/>
          <p:cNvSpPr/>
          <p:nvPr userDrawn="1"/>
        </p:nvSpPr>
        <p:spPr>
          <a:xfrm>
            <a:off x="2572589" y="759873"/>
            <a:ext cx="1402001" cy="34532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字体使用 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行距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声明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4153010" y="759873"/>
            <a:ext cx="7074345" cy="42398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英文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cs typeface="Segoe UI Light"/>
              </a:rPr>
              <a:t>Century Gothic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中文 微软雅黑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正文 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1.3</a:t>
            </a: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Segoe UI Light"/>
                <a:ea typeface="微软雅黑"/>
                <a:cs typeface="Segoe UI Light"/>
              </a:rPr>
              <a:t>cn.bing.com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defTabSz="609585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Segoe UI Light"/>
              <a:ea typeface="微软雅黑"/>
              <a:cs typeface="Segoe UI Light"/>
            </a:endParaRPr>
          </a:p>
          <a:p>
            <a:pPr marL="0" marR="0" lvl="0" indent="0" algn="l" defTabSz="609585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本网站所提供的任何信息内容（包括但不限于 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PPT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模板、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Word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文档、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Excel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 charset="0"/>
                <a:ea typeface="Segoe UI Light" charset="0"/>
                <a:cs typeface="Segoe UI Light" charset="0"/>
              </a:rPr>
              <a:t> 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图表、图片素材等）均受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中华人民共和国著作权法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、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《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信息网络传播权保护条例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》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及其他适用的法律法规的保护，未经权利人书面明确授权，信息内容的任何部分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(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包括图片或图表</a:t>
            </a:r>
            <a:r>
              <a:rPr kumimoji="0" lang="en-US" altLang="zh-CN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)</a:t>
            </a:r>
            <a:r>
              <a:rPr kumimoji="0" lang="zh-CN" altLang="en-US" sz="1333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entury Gothic"/>
                <a:ea typeface="微软雅黑" charset="0"/>
                <a:cs typeface="+mn-cs"/>
              </a:rPr>
              <a:t>不得被全部或部分的复制、传播、销售，否则将承担法律责任。</a:t>
            </a:r>
          </a:p>
        </p:txBody>
      </p:sp>
      <p:sp>
        <p:nvSpPr>
          <p:cNvPr id="9" name="矩形 8"/>
          <p:cNvSpPr/>
          <p:nvPr userDrawn="1"/>
        </p:nvSpPr>
        <p:spPr>
          <a:xfrm>
            <a:off x="440603" y="182445"/>
            <a:ext cx="777777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609585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0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Segoe UI Light"/>
                <a:ea typeface="微软雅黑" charset="0"/>
                <a:cs typeface="Segoe UI Light"/>
              </a:rPr>
              <a:t>OfficePLUS</a:t>
            </a:r>
            <a:endParaRPr kumimoji="0" lang="zh-CN" altLang="en-US" sz="10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382267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>
            <a:hlinkClick r:id="rId2"/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26726" y="2788086"/>
            <a:ext cx="3177903" cy="418585"/>
          </a:xfrm>
          <a:prstGeom prst="rect">
            <a:avLst/>
          </a:prstGeom>
        </p:spPr>
      </p:pic>
      <p:sp>
        <p:nvSpPr>
          <p:cNvPr id="10" name="文本框 9"/>
          <p:cNvSpPr txBox="1"/>
          <p:nvPr userDrawn="1"/>
        </p:nvSpPr>
        <p:spPr>
          <a:xfrm>
            <a:off x="4300041" y="4007796"/>
            <a:ext cx="3347390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点击</a:t>
            </a:r>
            <a:r>
              <a:rPr kumimoji="1" lang="en-US" altLang="zh-CN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Logo</a:t>
            </a:r>
            <a:r>
              <a:rPr kumimoji="1" lang="zh-CN" altLang="en-US" sz="1333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entury Gothic"/>
                <a:ea typeface="微软雅黑" panose="020B0503020204020204" pitchFamily="34" charset="-122"/>
              </a:rPr>
              <a:t>获取更多优质模板（放映模式）</a:t>
            </a:r>
          </a:p>
        </p:txBody>
      </p:sp>
    </p:spTree>
    <p:extLst>
      <p:ext uri="{BB962C8B-B14F-4D97-AF65-F5344CB8AC3E}">
        <p14:creationId xmlns:p14="http://schemas.microsoft.com/office/powerpoint/2010/main" xmlns="" val="3448778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2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8220941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5033415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710829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9942189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24" name="五边形 23"/>
          <p:cNvSpPr/>
          <p:nvPr/>
        </p:nvSpPr>
        <p:spPr>
          <a:xfrm rot="16200000">
            <a:off x="5034050" y="694609"/>
            <a:ext cx="2137813" cy="32163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边形 24"/>
          <p:cNvSpPr/>
          <p:nvPr/>
        </p:nvSpPr>
        <p:spPr>
          <a:xfrm rot="5400000" flipV="1">
            <a:off x="5060920" y="3146119"/>
            <a:ext cx="2084073" cy="32163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098062" y="2791972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098062" y="3798563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7973912" y="2559151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67983" y="3604180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5827389" y="1604002"/>
            <a:ext cx="551134" cy="1130487"/>
          </a:xfrm>
          <a:custGeom>
            <a:avLst/>
            <a:gdLst>
              <a:gd name="T0" fmla="*/ 108 w 664"/>
              <a:gd name="T1" fmla="*/ 0 h 1362"/>
              <a:gd name="T2" fmla="*/ 86 w 664"/>
              <a:gd name="T3" fmla="*/ 2 h 1362"/>
              <a:gd name="T4" fmla="*/ 46 w 664"/>
              <a:gd name="T5" fmla="*/ 18 h 1362"/>
              <a:gd name="T6" fmla="*/ 18 w 664"/>
              <a:gd name="T7" fmla="*/ 46 h 1362"/>
              <a:gd name="T8" fmla="*/ 2 w 664"/>
              <a:gd name="T9" fmla="*/ 86 h 1362"/>
              <a:gd name="T10" fmla="*/ 0 w 664"/>
              <a:gd name="T11" fmla="*/ 1254 h 1362"/>
              <a:gd name="T12" fmla="*/ 2 w 664"/>
              <a:gd name="T13" fmla="*/ 1276 h 1362"/>
              <a:gd name="T14" fmla="*/ 18 w 664"/>
              <a:gd name="T15" fmla="*/ 1314 h 1362"/>
              <a:gd name="T16" fmla="*/ 46 w 664"/>
              <a:gd name="T17" fmla="*/ 1344 h 1362"/>
              <a:gd name="T18" fmla="*/ 86 w 664"/>
              <a:gd name="T19" fmla="*/ 1360 h 1362"/>
              <a:gd name="T20" fmla="*/ 556 w 664"/>
              <a:gd name="T21" fmla="*/ 1362 h 1362"/>
              <a:gd name="T22" fmla="*/ 578 w 664"/>
              <a:gd name="T23" fmla="*/ 1360 h 1362"/>
              <a:gd name="T24" fmla="*/ 616 w 664"/>
              <a:gd name="T25" fmla="*/ 1344 h 1362"/>
              <a:gd name="T26" fmla="*/ 646 w 664"/>
              <a:gd name="T27" fmla="*/ 1314 h 1362"/>
              <a:gd name="T28" fmla="*/ 662 w 664"/>
              <a:gd name="T29" fmla="*/ 1276 h 1362"/>
              <a:gd name="T30" fmla="*/ 664 w 664"/>
              <a:gd name="T31" fmla="*/ 108 h 1362"/>
              <a:gd name="T32" fmla="*/ 662 w 664"/>
              <a:gd name="T33" fmla="*/ 86 h 1362"/>
              <a:gd name="T34" fmla="*/ 646 w 664"/>
              <a:gd name="T35" fmla="*/ 46 h 1362"/>
              <a:gd name="T36" fmla="*/ 616 w 664"/>
              <a:gd name="T37" fmla="*/ 18 h 1362"/>
              <a:gd name="T38" fmla="*/ 578 w 664"/>
              <a:gd name="T39" fmla="*/ 2 h 1362"/>
              <a:gd name="T40" fmla="*/ 556 w 664"/>
              <a:gd name="T41" fmla="*/ 0 h 1362"/>
              <a:gd name="T42" fmla="*/ 380 w 664"/>
              <a:gd name="T43" fmla="*/ 76 h 1362"/>
              <a:gd name="T44" fmla="*/ 384 w 664"/>
              <a:gd name="T45" fmla="*/ 78 h 1362"/>
              <a:gd name="T46" fmla="*/ 386 w 664"/>
              <a:gd name="T47" fmla="*/ 82 h 1362"/>
              <a:gd name="T48" fmla="*/ 380 w 664"/>
              <a:gd name="T49" fmla="*/ 88 h 1362"/>
              <a:gd name="T50" fmla="*/ 282 w 664"/>
              <a:gd name="T51" fmla="*/ 88 h 1362"/>
              <a:gd name="T52" fmla="*/ 278 w 664"/>
              <a:gd name="T53" fmla="*/ 82 h 1362"/>
              <a:gd name="T54" fmla="*/ 278 w 664"/>
              <a:gd name="T55" fmla="*/ 78 h 1362"/>
              <a:gd name="T56" fmla="*/ 282 w 664"/>
              <a:gd name="T57" fmla="*/ 76 h 1362"/>
              <a:gd name="T58" fmla="*/ 224 w 664"/>
              <a:gd name="T59" fmla="*/ 70 h 1362"/>
              <a:gd name="T60" fmla="*/ 234 w 664"/>
              <a:gd name="T61" fmla="*/ 74 h 1362"/>
              <a:gd name="T62" fmla="*/ 236 w 664"/>
              <a:gd name="T63" fmla="*/ 82 h 1362"/>
              <a:gd name="T64" fmla="*/ 236 w 664"/>
              <a:gd name="T65" fmla="*/ 88 h 1362"/>
              <a:gd name="T66" fmla="*/ 230 w 664"/>
              <a:gd name="T67" fmla="*/ 94 h 1362"/>
              <a:gd name="T68" fmla="*/ 224 w 664"/>
              <a:gd name="T69" fmla="*/ 94 h 1362"/>
              <a:gd name="T70" fmla="*/ 216 w 664"/>
              <a:gd name="T71" fmla="*/ 92 h 1362"/>
              <a:gd name="T72" fmla="*/ 212 w 664"/>
              <a:gd name="T73" fmla="*/ 82 h 1362"/>
              <a:gd name="T74" fmla="*/ 212 w 664"/>
              <a:gd name="T75" fmla="*/ 78 h 1362"/>
              <a:gd name="T76" fmla="*/ 220 w 664"/>
              <a:gd name="T77" fmla="*/ 70 h 1362"/>
              <a:gd name="T78" fmla="*/ 224 w 664"/>
              <a:gd name="T79" fmla="*/ 70 h 1362"/>
              <a:gd name="T80" fmla="*/ 332 w 664"/>
              <a:gd name="T81" fmla="*/ 1318 h 1362"/>
              <a:gd name="T82" fmla="*/ 310 w 664"/>
              <a:gd name="T83" fmla="*/ 1314 h 1362"/>
              <a:gd name="T84" fmla="*/ 294 w 664"/>
              <a:gd name="T85" fmla="*/ 1302 h 1362"/>
              <a:gd name="T86" fmla="*/ 282 w 664"/>
              <a:gd name="T87" fmla="*/ 1284 h 1362"/>
              <a:gd name="T88" fmla="*/ 278 w 664"/>
              <a:gd name="T89" fmla="*/ 1264 h 1362"/>
              <a:gd name="T90" fmla="*/ 278 w 664"/>
              <a:gd name="T91" fmla="*/ 1252 h 1362"/>
              <a:gd name="T92" fmla="*/ 286 w 664"/>
              <a:gd name="T93" fmla="*/ 1232 h 1362"/>
              <a:gd name="T94" fmla="*/ 302 w 664"/>
              <a:gd name="T95" fmla="*/ 1218 h 1362"/>
              <a:gd name="T96" fmla="*/ 320 w 664"/>
              <a:gd name="T97" fmla="*/ 1210 h 1362"/>
              <a:gd name="T98" fmla="*/ 332 w 664"/>
              <a:gd name="T99" fmla="*/ 1208 h 1362"/>
              <a:gd name="T100" fmla="*/ 352 w 664"/>
              <a:gd name="T101" fmla="*/ 1214 h 1362"/>
              <a:gd name="T102" fmla="*/ 370 w 664"/>
              <a:gd name="T103" fmla="*/ 1224 h 1362"/>
              <a:gd name="T104" fmla="*/ 382 w 664"/>
              <a:gd name="T105" fmla="*/ 1242 h 1362"/>
              <a:gd name="T106" fmla="*/ 386 w 664"/>
              <a:gd name="T107" fmla="*/ 1264 h 1362"/>
              <a:gd name="T108" fmla="*/ 386 w 664"/>
              <a:gd name="T109" fmla="*/ 1274 h 1362"/>
              <a:gd name="T110" fmla="*/ 376 w 664"/>
              <a:gd name="T111" fmla="*/ 1294 h 1362"/>
              <a:gd name="T112" fmla="*/ 362 w 664"/>
              <a:gd name="T113" fmla="*/ 1308 h 1362"/>
              <a:gd name="T114" fmla="*/ 342 w 664"/>
              <a:gd name="T115" fmla="*/ 1316 h 1362"/>
              <a:gd name="T116" fmla="*/ 332 w 664"/>
              <a:gd name="T117" fmla="*/ 1318 h 1362"/>
              <a:gd name="T118" fmla="*/ 44 w 664"/>
              <a:gd name="T119" fmla="*/ 1186 h 1362"/>
              <a:gd name="T120" fmla="*/ 620 w 664"/>
              <a:gd name="T121" fmla="*/ 166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4" h="1362">
                <a:moveTo>
                  <a:pt x="556" y="0"/>
                </a:moveTo>
                <a:lnTo>
                  <a:pt x="108" y="0"/>
                </a:lnTo>
                <a:lnTo>
                  <a:pt x="108" y="0"/>
                </a:lnTo>
                <a:lnTo>
                  <a:pt x="86" y="2"/>
                </a:lnTo>
                <a:lnTo>
                  <a:pt x="66" y="8"/>
                </a:lnTo>
                <a:lnTo>
                  <a:pt x="46" y="18"/>
                </a:lnTo>
                <a:lnTo>
                  <a:pt x="30" y="30"/>
                </a:lnTo>
                <a:lnTo>
                  <a:pt x="18" y="46"/>
                </a:lnTo>
                <a:lnTo>
                  <a:pt x="8" y="66"/>
                </a:lnTo>
                <a:lnTo>
                  <a:pt x="2" y="86"/>
                </a:lnTo>
                <a:lnTo>
                  <a:pt x="0" y="108"/>
                </a:lnTo>
                <a:lnTo>
                  <a:pt x="0" y="1254"/>
                </a:lnTo>
                <a:lnTo>
                  <a:pt x="0" y="1254"/>
                </a:lnTo>
                <a:lnTo>
                  <a:pt x="2" y="1276"/>
                </a:lnTo>
                <a:lnTo>
                  <a:pt x="8" y="1296"/>
                </a:lnTo>
                <a:lnTo>
                  <a:pt x="18" y="1314"/>
                </a:lnTo>
                <a:lnTo>
                  <a:pt x="30" y="1330"/>
                </a:lnTo>
                <a:lnTo>
                  <a:pt x="46" y="1344"/>
                </a:lnTo>
                <a:lnTo>
                  <a:pt x="66" y="1354"/>
                </a:lnTo>
                <a:lnTo>
                  <a:pt x="86" y="1360"/>
                </a:lnTo>
                <a:lnTo>
                  <a:pt x="108" y="1362"/>
                </a:lnTo>
                <a:lnTo>
                  <a:pt x="556" y="1362"/>
                </a:lnTo>
                <a:lnTo>
                  <a:pt x="556" y="1362"/>
                </a:lnTo>
                <a:lnTo>
                  <a:pt x="578" y="1360"/>
                </a:lnTo>
                <a:lnTo>
                  <a:pt x="598" y="1354"/>
                </a:lnTo>
                <a:lnTo>
                  <a:pt x="616" y="1344"/>
                </a:lnTo>
                <a:lnTo>
                  <a:pt x="632" y="1330"/>
                </a:lnTo>
                <a:lnTo>
                  <a:pt x="646" y="1314"/>
                </a:lnTo>
                <a:lnTo>
                  <a:pt x="656" y="1296"/>
                </a:lnTo>
                <a:lnTo>
                  <a:pt x="662" y="1276"/>
                </a:lnTo>
                <a:lnTo>
                  <a:pt x="664" y="1254"/>
                </a:lnTo>
                <a:lnTo>
                  <a:pt x="664" y="108"/>
                </a:lnTo>
                <a:lnTo>
                  <a:pt x="664" y="108"/>
                </a:lnTo>
                <a:lnTo>
                  <a:pt x="662" y="86"/>
                </a:lnTo>
                <a:lnTo>
                  <a:pt x="656" y="66"/>
                </a:lnTo>
                <a:lnTo>
                  <a:pt x="646" y="46"/>
                </a:lnTo>
                <a:lnTo>
                  <a:pt x="632" y="30"/>
                </a:lnTo>
                <a:lnTo>
                  <a:pt x="616" y="18"/>
                </a:lnTo>
                <a:lnTo>
                  <a:pt x="598" y="8"/>
                </a:lnTo>
                <a:lnTo>
                  <a:pt x="578" y="2"/>
                </a:lnTo>
                <a:lnTo>
                  <a:pt x="556" y="0"/>
                </a:lnTo>
                <a:lnTo>
                  <a:pt x="556" y="0"/>
                </a:lnTo>
                <a:close/>
                <a:moveTo>
                  <a:pt x="282" y="76"/>
                </a:moveTo>
                <a:lnTo>
                  <a:pt x="380" y="76"/>
                </a:lnTo>
                <a:lnTo>
                  <a:pt x="380" y="76"/>
                </a:lnTo>
                <a:lnTo>
                  <a:pt x="384" y="78"/>
                </a:lnTo>
                <a:lnTo>
                  <a:pt x="386" y="82"/>
                </a:lnTo>
                <a:lnTo>
                  <a:pt x="386" y="82"/>
                </a:lnTo>
                <a:lnTo>
                  <a:pt x="384" y="86"/>
                </a:lnTo>
                <a:lnTo>
                  <a:pt x="380" y="88"/>
                </a:lnTo>
                <a:lnTo>
                  <a:pt x="282" y="88"/>
                </a:lnTo>
                <a:lnTo>
                  <a:pt x="282" y="88"/>
                </a:lnTo>
                <a:lnTo>
                  <a:pt x="278" y="86"/>
                </a:lnTo>
                <a:lnTo>
                  <a:pt x="278" y="82"/>
                </a:lnTo>
                <a:lnTo>
                  <a:pt x="278" y="82"/>
                </a:lnTo>
                <a:lnTo>
                  <a:pt x="278" y="78"/>
                </a:lnTo>
                <a:lnTo>
                  <a:pt x="282" y="76"/>
                </a:lnTo>
                <a:lnTo>
                  <a:pt x="282" y="76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30" y="70"/>
                </a:lnTo>
                <a:lnTo>
                  <a:pt x="234" y="74"/>
                </a:lnTo>
                <a:lnTo>
                  <a:pt x="236" y="78"/>
                </a:lnTo>
                <a:lnTo>
                  <a:pt x="236" y="82"/>
                </a:lnTo>
                <a:lnTo>
                  <a:pt x="236" y="82"/>
                </a:lnTo>
                <a:lnTo>
                  <a:pt x="236" y="88"/>
                </a:lnTo>
                <a:lnTo>
                  <a:pt x="234" y="92"/>
                </a:lnTo>
                <a:lnTo>
                  <a:pt x="230" y="94"/>
                </a:lnTo>
                <a:lnTo>
                  <a:pt x="224" y="94"/>
                </a:lnTo>
                <a:lnTo>
                  <a:pt x="224" y="94"/>
                </a:lnTo>
                <a:lnTo>
                  <a:pt x="220" y="94"/>
                </a:lnTo>
                <a:lnTo>
                  <a:pt x="216" y="92"/>
                </a:lnTo>
                <a:lnTo>
                  <a:pt x="212" y="88"/>
                </a:lnTo>
                <a:lnTo>
                  <a:pt x="212" y="82"/>
                </a:lnTo>
                <a:lnTo>
                  <a:pt x="212" y="82"/>
                </a:lnTo>
                <a:lnTo>
                  <a:pt x="212" y="78"/>
                </a:lnTo>
                <a:lnTo>
                  <a:pt x="216" y="74"/>
                </a:lnTo>
                <a:lnTo>
                  <a:pt x="220" y="70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332" y="1318"/>
                </a:moveTo>
                <a:lnTo>
                  <a:pt x="332" y="1318"/>
                </a:lnTo>
                <a:lnTo>
                  <a:pt x="320" y="1316"/>
                </a:lnTo>
                <a:lnTo>
                  <a:pt x="310" y="1314"/>
                </a:lnTo>
                <a:lnTo>
                  <a:pt x="302" y="1308"/>
                </a:lnTo>
                <a:lnTo>
                  <a:pt x="294" y="1302"/>
                </a:lnTo>
                <a:lnTo>
                  <a:pt x="286" y="1294"/>
                </a:lnTo>
                <a:lnTo>
                  <a:pt x="282" y="1284"/>
                </a:lnTo>
                <a:lnTo>
                  <a:pt x="278" y="1274"/>
                </a:lnTo>
                <a:lnTo>
                  <a:pt x="278" y="1264"/>
                </a:lnTo>
                <a:lnTo>
                  <a:pt x="278" y="1264"/>
                </a:lnTo>
                <a:lnTo>
                  <a:pt x="278" y="1252"/>
                </a:lnTo>
                <a:lnTo>
                  <a:pt x="282" y="1242"/>
                </a:lnTo>
                <a:lnTo>
                  <a:pt x="286" y="1232"/>
                </a:lnTo>
                <a:lnTo>
                  <a:pt x="294" y="1224"/>
                </a:lnTo>
                <a:lnTo>
                  <a:pt x="302" y="1218"/>
                </a:lnTo>
                <a:lnTo>
                  <a:pt x="310" y="1214"/>
                </a:lnTo>
                <a:lnTo>
                  <a:pt x="320" y="1210"/>
                </a:lnTo>
                <a:lnTo>
                  <a:pt x="332" y="1208"/>
                </a:lnTo>
                <a:lnTo>
                  <a:pt x="332" y="1208"/>
                </a:lnTo>
                <a:lnTo>
                  <a:pt x="342" y="1210"/>
                </a:lnTo>
                <a:lnTo>
                  <a:pt x="352" y="1214"/>
                </a:lnTo>
                <a:lnTo>
                  <a:pt x="362" y="1218"/>
                </a:lnTo>
                <a:lnTo>
                  <a:pt x="370" y="1224"/>
                </a:lnTo>
                <a:lnTo>
                  <a:pt x="376" y="1232"/>
                </a:lnTo>
                <a:lnTo>
                  <a:pt x="382" y="1242"/>
                </a:lnTo>
                <a:lnTo>
                  <a:pt x="386" y="1252"/>
                </a:lnTo>
                <a:lnTo>
                  <a:pt x="386" y="1264"/>
                </a:lnTo>
                <a:lnTo>
                  <a:pt x="386" y="1264"/>
                </a:lnTo>
                <a:lnTo>
                  <a:pt x="386" y="1274"/>
                </a:lnTo>
                <a:lnTo>
                  <a:pt x="382" y="1284"/>
                </a:lnTo>
                <a:lnTo>
                  <a:pt x="376" y="1294"/>
                </a:lnTo>
                <a:lnTo>
                  <a:pt x="370" y="1302"/>
                </a:lnTo>
                <a:lnTo>
                  <a:pt x="362" y="1308"/>
                </a:lnTo>
                <a:lnTo>
                  <a:pt x="352" y="1314"/>
                </a:lnTo>
                <a:lnTo>
                  <a:pt x="342" y="1316"/>
                </a:lnTo>
                <a:lnTo>
                  <a:pt x="332" y="1318"/>
                </a:lnTo>
                <a:lnTo>
                  <a:pt x="332" y="1318"/>
                </a:lnTo>
                <a:close/>
                <a:moveTo>
                  <a:pt x="620" y="1186"/>
                </a:moveTo>
                <a:lnTo>
                  <a:pt x="44" y="1186"/>
                </a:lnTo>
                <a:lnTo>
                  <a:pt x="44" y="166"/>
                </a:lnTo>
                <a:lnTo>
                  <a:pt x="620" y="166"/>
                </a:lnTo>
                <a:lnTo>
                  <a:pt x="620" y="1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2"/>
          <p:cNvGrpSpPr/>
          <p:nvPr/>
        </p:nvGrpSpPr>
        <p:grpSpPr>
          <a:xfrm>
            <a:off x="5607827" y="4416710"/>
            <a:ext cx="1052976" cy="874253"/>
            <a:chOff x="6246236" y="857224"/>
            <a:chExt cx="1846193" cy="1532836"/>
          </a:xfrm>
          <a:solidFill>
            <a:schemeClr val="bg1"/>
          </a:solidFill>
        </p:grpSpPr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6246236" y="857224"/>
              <a:ext cx="1846193" cy="1274317"/>
            </a:xfrm>
            <a:custGeom>
              <a:avLst/>
              <a:gdLst>
                <a:gd name="T0" fmla="*/ 1414 w 1414"/>
                <a:gd name="T1" fmla="*/ 32 h 976"/>
                <a:gd name="T2" fmla="*/ 1414 w 1414"/>
                <a:gd name="T3" fmla="*/ 32 h 976"/>
                <a:gd name="T4" fmla="*/ 1412 w 1414"/>
                <a:gd name="T5" fmla="*/ 26 h 976"/>
                <a:gd name="T6" fmla="*/ 1410 w 1414"/>
                <a:gd name="T7" fmla="*/ 20 h 976"/>
                <a:gd name="T8" fmla="*/ 1402 w 1414"/>
                <a:gd name="T9" fmla="*/ 10 h 976"/>
                <a:gd name="T10" fmla="*/ 1398 w 1414"/>
                <a:gd name="T11" fmla="*/ 6 h 976"/>
                <a:gd name="T12" fmla="*/ 1392 w 1414"/>
                <a:gd name="T13" fmla="*/ 2 h 976"/>
                <a:gd name="T14" fmla="*/ 1386 w 1414"/>
                <a:gd name="T15" fmla="*/ 0 h 976"/>
                <a:gd name="T16" fmla="*/ 1378 w 1414"/>
                <a:gd name="T17" fmla="*/ 0 h 976"/>
                <a:gd name="T18" fmla="*/ 36 w 1414"/>
                <a:gd name="T19" fmla="*/ 0 h 976"/>
                <a:gd name="T20" fmla="*/ 36 w 1414"/>
                <a:gd name="T21" fmla="*/ 0 h 976"/>
                <a:gd name="T22" fmla="*/ 28 w 1414"/>
                <a:gd name="T23" fmla="*/ 0 h 976"/>
                <a:gd name="T24" fmla="*/ 22 w 1414"/>
                <a:gd name="T25" fmla="*/ 2 h 976"/>
                <a:gd name="T26" fmla="*/ 16 w 1414"/>
                <a:gd name="T27" fmla="*/ 6 h 976"/>
                <a:gd name="T28" fmla="*/ 12 w 1414"/>
                <a:gd name="T29" fmla="*/ 10 h 976"/>
                <a:gd name="T30" fmla="*/ 4 w 1414"/>
                <a:gd name="T31" fmla="*/ 20 h 976"/>
                <a:gd name="T32" fmla="*/ 2 w 1414"/>
                <a:gd name="T33" fmla="*/ 26 h 976"/>
                <a:gd name="T34" fmla="*/ 0 w 1414"/>
                <a:gd name="T35" fmla="*/ 32 h 976"/>
                <a:gd name="T36" fmla="*/ 0 w 1414"/>
                <a:gd name="T37" fmla="*/ 940 h 976"/>
                <a:gd name="T38" fmla="*/ 0 w 1414"/>
                <a:gd name="T39" fmla="*/ 940 h 976"/>
                <a:gd name="T40" fmla="*/ 0 w 1414"/>
                <a:gd name="T41" fmla="*/ 948 h 976"/>
                <a:gd name="T42" fmla="*/ 2 w 1414"/>
                <a:gd name="T43" fmla="*/ 954 h 976"/>
                <a:gd name="T44" fmla="*/ 6 w 1414"/>
                <a:gd name="T45" fmla="*/ 960 h 976"/>
                <a:gd name="T46" fmla="*/ 10 w 1414"/>
                <a:gd name="T47" fmla="*/ 966 h 976"/>
                <a:gd name="T48" fmla="*/ 16 w 1414"/>
                <a:gd name="T49" fmla="*/ 970 h 976"/>
                <a:gd name="T50" fmla="*/ 22 w 1414"/>
                <a:gd name="T51" fmla="*/ 972 h 976"/>
                <a:gd name="T52" fmla="*/ 28 w 1414"/>
                <a:gd name="T53" fmla="*/ 974 h 976"/>
                <a:gd name="T54" fmla="*/ 36 w 1414"/>
                <a:gd name="T55" fmla="*/ 976 h 976"/>
                <a:gd name="T56" fmla="*/ 1378 w 1414"/>
                <a:gd name="T57" fmla="*/ 976 h 976"/>
                <a:gd name="T58" fmla="*/ 1378 w 1414"/>
                <a:gd name="T59" fmla="*/ 976 h 976"/>
                <a:gd name="T60" fmla="*/ 1386 w 1414"/>
                <a:gd name="T61" fmla="*/ 974 h 976"/>
                <a:gd name="T62" fmla="*/ 1392 w 1414"/>
                <a:gd name="T63" fmla="*/ 972 h 976"/>
                <a:gd name="T64" fmla="*/ 1398 w 1414"/>
                <a:gd name="T65" fmla="*/ 970 h 976"/>
                <a:gd name="T66" fmla="*/ 1404 w 1414"/>
                <a:gd name="T67" fmla="*/ 966 h 976"/>
                <a:gd name="T68" fmla="*/ 1408 w 1414"/>
                <a:gd name="T69" fmla="*/ 960 h 976"/>
                <a:gd name="T70" fmla="*/ 1412 w 1414"/>
                <a:gd name="T71" fmla="*/ 954 h 976"/>
                <a:gd name="T72" fmla="*/ 1414 w 1414"/>
                <a:gd name="T73" fmla="*/ 948 h 976"/>
                <a:gd name="T74" fmla="*/ 1414 w 1414"/>
                <a:gd name="T75" fmla="*/ 940 h 976"/>
                <a:gd name="T76" fmla="*/ 1414 w 1414"/>
                <a:gd name="T77" fmla="*/ 32 h 976"/>
                <a:gd name="T78" fmla="*/ 1358 w 1414"/>
                <a:gd name="T79" fmla="*/ 806 h 976"/>
                <a:gd name="T80" fmla="*/ 56 w 1414"/>
                <a:gd name="T81" fmla="*/ 806 h 976"/>
                <a:gd name="T82" fmla="*/ 56 w 1414"/>
                <a:gd name="T83" fmla="*/ 56 h 976"/>
                <a:gd name="T84" fmla="*/ 1358 w 1414"/>
                <a:gd name="T85" fmla="*/ 56 h 976"/>
                <a:gd name="T86" fmla="*/ 1358 w 1414"/>
                <a:gd name="T87" fmla="*/ 80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4" h="976">
                  <a:moveTo>
                    <a:pt x="1414" y="32"/>
                  </a:moveTo>
                  <a:lnTo>
                    <a:pt x="1414" y="32"/>
                  </a:lnTo>
                  <a:lnTo>
                    <a:pt x="1412" y="26"/>
                  </a:lnTo>
                  <a:lnTo>
                    <a:pt x="1410" y="20"/>
                  </a:lnTo>
                  <a:lnTo>
                    <a:pt x="1402" y="10"/>
                  </a:lnTo>
                  <a:lnTo>
                    <a:pt x="1398" y="6"/>
                  </a:lnTo>
                  <a:lnTo>
                    <a:pt x="1392" y="2"/>
                  </a:lnTo>
                  <a:lnTo>
                    <a:pt x="1386" y="0"/>
                  </a:lnTo>
                  <a:lnTo>
                    <a:pt x="137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0" y="940"/>
                  </a:lnTo>
                  <a:lnTo>
                    <a:pt x="0" y="940"/>
                  </a:lnTo>
                  <a:lnTo>
                    <a:pt x="0" y="948"/>
                  </a:lnTo>
                  <a:lnTo>
                    <a:pt x="2" y="954"/>
                  </a:lnTo>
                  <a:lnTo>
                    <a:pt x="6" y="960"/>
                  </a:lnTo>
                  <a:lnTo>
                    <a:pt x="10" y="966"/>
                  </a:lnTo>
                  <a:lnTo>
                    <a:pt x="16" y="970"/>
                  </a:lnTo>
                  <a:lnTo>
                    <a:pt x="22" y="972"/>
                  </a:lnTo>
                  <a:lnTo>
                    <a:pt x="28" y="974"/>
                  </a:lnTo>
                  <a:lnTo>
                    <a:pt x="36" y="976"/>
                  </a:lnTo>
                  <a:lnTo>
                    <a:pt x="1378" y="976"/>
                  </a:lnTo>
                  <a:lnTo>
                    <a:pt x="1378" y="976"/>
                  </a:lnTo>
                  <a:lnTo>
                    <a:pt x="1386" y="974"/>
                  </a:lnTo>
                  <a:lnTo>
                    <a:pt x="1392" y="972"/>
                  </a:lnTo>
                  <a:lnTo>
                    <a:pt x="1398" y="970"/>
                  </a:lnTo>
                  <a:lnTo>
                    <a:pt x="1404" y="966"/>
                  </a:lnTo>
                  <a:lnTo>
                    <a:pt x="1408" y="960"/>
                  </a:lnTo>
                  <a:lnTo>
                    <a:pt x="1412" y="954"/>
                  </a:lnTo>
                  <a:lnTo>
                    <a:pt x="1414" y="948"/>
                  </a:lnTo>
                  <a:lnTo>
                    <a:pt x="1414" y="940"/>
                  </a:lnTo>
                  <a:lnTo>
                    <a:pt x="1414" y="32"/>
                  </a:lnTo>
                  <a:close/>
                  <a:moveTo>
                    <a:pt x="1358" y="806"/>
                  </a:moveTo>
                  <a:lnTo>
                    <a:pt x="56" y="806"/>
                  </a:lnTo>
                  <a:lnTo>
                    <a:pt x="56" y="56"/>
                  </a:lnTo>
                  <a:lnTo>
                    <a:pt x="1358" y="56"/>
                  </a:lnTo>
                  <a:lnTo>
                    <a:pt x="1358" y="8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6859892" y="2186378"/>
              <a:ext cx="618880" cy="203682"/>
            </a:xfrm>
            <a:custGeom>
              <a:avLst/>
              <a:gdLst>
                <a:gd name="T0" fmla="*/ 464 w 474"/>
                <a:gd name="T1" fmla="*/ 128 h 156"/>
                <a:gd name="T2" fmla="*/ 464 w 474"/>
                <a:gd name="T3" fmla="*/ 128 h 156"/>
                <a:gd name="T4" fmla="*/ 444 w 474"/>
                <a:gd name="T5" fmla="*/ 120 h 156"/>
                <a:gd name="T6" fmla="*/ 428 w 474"/>
                <a:gd name="T7" fmla="*/ 112 h 156"/>
                <a:gd name="T8" fmla="*/ 416 w 474"/>
                <a:gd name="T9" fmla="*/ 100 h 156"/>
                <a:gd name="T10" fmla="*/ 406 w 474"/>
                <a:gd name="T11" fmla="*/ 86 h 156"/>
                <a:gd name="T12" fmla="*/ 400 w 474"/>
                <a:gd name="T13" fmla="*/ 70 h 156"/>
                <a:gd name="T14" fmla="*/ 396 w 474"/>
                <a:gd name="T15" fmla="*/ 54 h 156"/>
                <a:gd name="T16" fmla="*/ 394 w 474"/>
                <a:gd name="T17" fmla="*/ 34 h 156"/>
                <a:gd name="T18" fmla="*/ 392 w 474"/>
                <a:gd name="T19" fmla="*/ 14 h 156"/>
                <a:gd name="T20" fmla="*/ 392 w 474"/>
                <a:gd name="T21" fmla="*/ 0 h 156"/>
                <a:gd name="T22" fmla="*/ 236 w 474"/>
                <a:gd name="T23" fmla="*/ 0 h 156"/>
                <a:gd name="T24" fmla="*/ 82 w 474"/>
                <a:gd name="T25" fmla="*/ 0 h 156"/>
                <a:gd name="T26" fmla="*/ 82 w 474"/>
                <a:gd name="T27" fmla="*/ 14 h 156"/>
                <a:gd name="T28" fmla="*/ 82 w 474"/>
                <a:gd name="T29" fmla="*/ 14 h 156"/>
                <a:gd name="T30" fmla="*/ 80 w 474"/>
                <a:gd name="T31" fmla="*/ 34 h 156"/>
                <a:gd name="T32" fmla="*/ 78 w 474"/>
                <a:gd name="T33" fmla="*/ 54 h 156"/>
                <a:gd name="T34" fmla="*/ 74 w 474"/>
                <a:gd name="T35" fmla="*/ 70 h 156"/>
                <a:gd name="T36" fmla="*/ 68 w 474"/>
                <a:gd name="T37" fmla="*/ 86 h 156"/>
                <a:gd name="T38" fmla="*/ 58 w 474"/>
                <a:gd name="T39" fmla="*/ 100 h 156"/>
                <a:gd name="T40" fmla="*/ 46 w 474"/>
                <a:gd name="T41" fmla="*/ 112 h 156"/>
                <a:gd name="T42" fmla="*/ 30 w 474"/>
                <a:gd name="T43" fmla="*/ 120 h 156"/>
                <a:gd name="T44" fmla="*/ 10 w 474"/>
                <a:gd name="T45" fmla="*/ 128 h 156"/>
                <a:gd name="T46" fmla="*/ 10 w 474"/>
                <a:gd name="T47" fmla="*/ 128 h 156"/>
                <a:gd name="T48" fmla="*/ 6 w 474"/>
                <a:gd name="T49" fmla="*/ 130 h 156"/>
                <a:gd name="T50" fmla="*/ 2 w 474"/>
                <a:gd name="T51" fmla="*/ 132 h 156"/>
                <a:gd name="T52" fmla="*/ 0 w 474"/>
                <a:gd name="T53" fmla="*/ 138 h 156"/>
                <a:gd name="T54" fmla="*/ 0 w 474"/>
                <a:gd name="T55" fmla="*/ 142 h 156"/>
                <a:gd name="T56" fmla="*/ 0 w 474"/>
                <a:gd name="T57" fmla="*/ 148 h 156"/>
                <a:gd name="T58" fmla="*/ 2 w 474"/>
                <a:gd name="T59" fmla="*/ 152 h 156"/>
                <a:gd name="T60" fmla="*/ 6 w 474"/>
                <a:gd name="T61" fmla="*/ 154 h 156"/>
                <a:gd name="T62" fmla="*/ 10 w 474"/>
                <a:gd name="T63" fmla="*/ 156 h 156"/>
                <a:gd name="T64" fmla="*/ 236 w 474"/>
                <a:gd name="T65" fmla="*/ 156 h 156"/>
                <a:gd name="T66" fmla="*/ 464 w 474"/>
                <a:gd name="T67" fmla="*/ 156 h 156"/>
                <a:gd name="T68" fmla="*/ 464 w 474"/>
                <a:gd name="T69" fmla="*/ 156 h 156"/>
                <a:gd name="T70" fmla="*/ 468 w 474"/>
                <a:gd name="T71" fmla="*/ 154 h 156"/>
                <a:gd name="T72" fmla="*/ 472 w 474"/>
                <a:gd name="T73" fmla="*/ 152 h 156"/>
                <a:gd name="T74" fmla="*/ 474 w 474"/>
                <a:gd name="T75" fmla="*/ 148 h 156"/>
                <a:gd name="T76" fmla="*/ 474 w 474"/>
                <a:gd name="T77" fmla="*/ 142 h 156"/>
                <a:gd name="T78" fmla="*/ 472 w 474"/>
                <a:gd name="T79" fmla="*/ 138 h 156"/>
                <a:gd name="T80" fmla="*/ 470 w 474"/>
                <a:gd name="T81" fmla="*/ 132 h 156"/>
                <a:gd name="T82" fmla="*/ 468 w 474"/>
                <a:gd name="T83" fmla="*/ 130 h 156"/>
                <a:gd name="T84" fmla="*/ 464 w 474"/>
                <a:gd name="T85" fmla="*/ 128 h 156"/>
                <a:gd name="T86" fmla="*/ 464 w 474"/>
                <a:gd name="T87" fmla="*/ 1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4" h="156">
                  <a:moveTo>
                    <a:pt x="464" y="128"/>
                  </a:moveTo>
                  <a:lnTo>
                    <a:pt x="464" y="128"/>
                  </a:lnTo>
                  <a:lnTo>
                    <a:pt x="444" y="120"/>
                  </a:lnTo>
                  <a:lnTo>
                    <a:pt x="428" y="112"/>
                  </a:lnTo>
                  <a:lnTo>
                    <a:pt x="416" y="100"/>
                  </a:lnTo>
                  <a:lnTo>
                    <a:pt x="406" y="86"/>
                  </a:lnTo>
                  <a:lnTo>
                    <a:pt x="400" y="70"/>
                  </a:lnTo>
                  <a:lnTo>
                    <a:pt x="396" y="54"/>
                  </a:lnTo>
                  <a:lnTo>
                    <a:pt x="394" y="34"/>
                  </a:lnTo>
                  <a:lnTo>
                    <a:pt x="392" y="14"/>
                  </a:lnTo>
                  <a:lnTo>
                    <a:pt x="392" y="0"/>
                  </a:lnTo>
                  <a:lnTo>
                    <a:pt x="236" y="0"/>
                  </a:lnTo>
                  <a:lnTo>
                    <a:pt x="82" y="0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34"/>
                  </a:lnTo>
                  <a:lnTo>
                    <a:pt x="78" y="54"/>
                  </a:lnTo>
                  <a:lnTo>
                    <a:pt x="74" y="70"/>
                  </a:lnTo>
                  <a:lnTo>
                    <a:pt x="68" y="86"/>
                  </a:lnTo>
                  <a:lnTo>
                    <a:pt x="58" y="100"/>
                  </a:lnTo>
                  <a:lnTo>
                    <a:pt x="46" y="112"/>
                  </a:lnTo>
                  <a:lnTo>
                    <a:pt x="30" y="120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6" y="130"/>
                  </a:lnTo>
                  <a:lnTo>
                    <a:pt x="2" y="132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2" y="152"/>
                  </a:lnTo>
                  <a:lnTo>
                    <a:pt x="6" y="154"/>
                  </a:lnTo>
                  <a:lnTo>
                    <a:pt x="10" y="156"/>
                  </a:lnTo>
                  <a:lnTo>
                    <a:pt x="236" y="156"/>
                  </a:lnTo>
                  <a:lnTo>
                    <a:pt x="464" y="156"/>
                  </a:lnTo>
                  <a:lnTo>
                    <a:pt x="464" y="156"/>
                  </a:lnTo>
                  <a:lnTo>
                    <a:pt x="468" y="154"/>
                  </a:lnTo>
                  <a:lnTo>
                    <a:pt x="472" y="152"/>
                  </a:lnTo>
                  <a:lnTo>
                    <a:pt x="474" y="148"/>
                  </a:lnTo>
                  <a:lnTo>
                    <a:pt x="474" y="142"/>
                  </a:lnTo>
                  <a:lnTo>
                    <a:pt x="472" y="138"/>
                  </a:lnTo>
                  <a:lnTo>
                    <a:pt x="470" y="132"/>
                  </a:lnTo>
                  <a:lnTo>
                    <a:pt x="468" y="130"/>
                  </a:lnTo>
                  <a:lnTo>
                    <a:pt x="464" y="128"/>
                  </a:lnTo>
                  <a:lnTo>
                    <a:pt x="46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797391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842282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Freeform 94"/>
          <p:cNvSpPr>
            <a:spLocks noEditPoints="1"/>
          </p:cNvSpPr>
          <p:nvPr/>
        </p:nvSpPr>
        <p:spPr bwMode="auto">
          <a:xfrm>
            <a:off x="887174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94"/>
          <p:cNvSpPr>
            <a:spLocks noEditPoints="1"/>
          </p:cNvSpPr>
          <p:nvPr/>
        </p:nvSpPr>
        <p:spPr bwMode="auto">
          <a:xfrm>
            <a:off x="932065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9" name="Freeform 94"/>
          <p:cNvSpPr>
            <a:spLocks noEditPoints="1"/>
          </p:cNvSpPr>
          <p:nvPr/>
        </p:nvSpPr>
        <p:spPr bwMode="auto">
          <a:xfrm>
            <a:off x="976957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0" name="Freeform 94"/>
          <p:cNvSpPr>
            <a:spLocks noEditPoints="1"/>
          </p:cNvSpPr>
          <p:nvPr/>
        </p:nvSpPr>
        <p:spPr bwMode="auto">
          <a:xfrm>
            <a:off x="1021848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1" name="Freeform 94"/>
          <p:cNvSpPr>
            <a:spLocks noEditPoints="1"/>
          </p:cNvSpPr>
          <p:nvPr/>
        </p:nvSpPr>
        <p:spPr bwMode="auto">
          <a:xfrm>
            <a:off x="1066740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2" name="Freeform 94"/>
          <p:cNvSpPr>
            <a:spLocks noEditPoints="1"/>
          </p:cNvSpPr>
          <p:nvPr/>
        </p:nvSpPr>
        <p:spPr bwMode="auto">
          <a:xfrm>
            <a:off x="1111631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3" name="Freeform 94"/>
          <p:cNvSpPr>
            <a:spLocks noEditPoints="1"/>
          </p:cNvSpPr>
          <p:nvPr/>
        </p:nvSpPr>
        <p:spPr bwMode="auto">
          <a:xfrm>
            <a:off x="66798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4" name="Freeform 94"/>
          <p:cNvSpPr>
            <a:spLocks noEditPoints="1"/>
          </p:cNvSpPr>
          <p:nvPr/>
        </p:nvSpPr>
        <p:spPr bwMode="auto">
          <a:xfrm>
            <a:off x="111689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5" name="Freeform 94"/>
          <p:cNvSpPr>
            <a:spLocks noEditPoints="1"/>
          </p:cNvSpPr>
          <p:nvPr/>
        </p:nvSpPr>
        <p:spPr bwMode="auto">
          <a:xfrm>
            <a:off x="156581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6" name="Freeform 94"/>
          <p:cNvSpPr>
            <a:spLocks noEditPoints="1"/>
          </p:cNvSpPr>
          <p:nvPr/>
        </p:nvSpPr>
        <p:spPr bwMode="auto">
          <a:xfrm>
            <a:off x="201472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7" name="Freeform 94"/>
          <p:cNvSpPr>
            <a:spLocks noEditPoints="1"/>
          </p:cNvSpPr>
          <p:nvPr/>
        </p:nvSpPr>
        <p:spPr bwMode="auto">
          <a:xfrm>
            <a:off x="246364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8" name="Freeform 94"/>
          <p:cNvSpPr>
            <a:spLocks noEditPoints="1"/>
          </p:cNvSpPr>
          <p:nvPr/>
        </p:nvSpPr>
        <p:spPr bwMode="auto">
          <a:xfrm>
            <a:off x="291255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9" name="Freeform 94"/>
          <p:cNvSpPr>
            <a:spLocks noEditPoints="1"/>
          </p:cNvSpPr>
          <p:nvPr/>
        </p:nvSpPr>
        <p:spPr bwMode="auto">
          <a:xfrm>
            <a:off x="336147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0" name="Freeform 94"/>
          <p:cNvSpPr>
            <a:spLocks noEditPoints="1"/>
          </p:cNvSpPr>
          <p:nvPr/>
        </p:nvSpPr>
        <p:spPr bwMode="auto">
          <a:xfrm>
            <a:off x="381038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xmlns="" val="1421449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24" name="五边形 23"/>
          <p:cNvSpPr/>
          <p:nvPr/>
        </p:nvSpPr>
        <p:spPr>
          <a:xfrm rot="16200000">
            <a:off x="5034050" y="694609"/>
            <a:ext cx="2137813" cy="32163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边形 24"/>
          <p:cNvSpPr/>
          <p:nvPr/>
        </p:nvSpPr>
        <p:spPr>
          <a:xfrm rot="5400000" flipV="1">
            <a:off x="5060920" y="3146119"/>
            <a:ext cx="2084073" cy="32163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098062" y="2791972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098062" y="3798563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7973912" y="2559151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67983" y="3604180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5827389" y="1604002"/>
            <a:ext cx="551134" cy="1130487"/>
          </a:xfrm>
          <a:custGeom>
            <a:avLst/>
            <a:gdLst>
              <a:gd name="T0" fmla="*/ 108 w 664"/>
              <a:gd name="T1" fmla="*/ 0 h 1362"/>
              <a:gd name="T2" fmla="*/ 86 w 664"/>
              <a:gd name="T3" fmla="*/ 2 h 1362"/>
              <a:gd name="T4" fmla="*/ 46 w 664"/>
              <a:gd name="T5" fmla="*/ 18 h 1362"/>
              <a:gd name="T6" fmla="*/ 18 w 664"/>
              <a:gd name="T7" fmla="*/ 46 h 1362"/>
              <a:gd name="T8" fmla="*/ 2 w 664"/>
              <a:gd name="T9" fmla="*/ 86 h 1362"/>
              <a:gd name="T10" fmla="*/ 0 w 664"/>
              <a:gd name="T11" fmla="*/ 1254 h 1362"/>
              <a:gd name="T12" fmla="*/ 2 w 664"/>
              <a:gd name="T13" fmla="*/ 1276 h 1362"/>
              <a:gd name="T14" fmla="*/ 18 w 664"/>
              <a:gd name="T15" fmla="*/ 1314 h 1362"/>
              <a:gd name="T16" fmla="*/ 46 w 664"/>
              <a:gd name="T17" fmla="*/ 1344 h 1362"/>
              <a:gd name="T18" fmla="*/ 86 w 664"/>
              <a:gd name="T19" fmla="*/ 1360 h 1362"/>
              <a:gd name="T20" fmla="*/ 556 w 664"/>
              <a:gd name="T21" fmla="*/ 1362 h 1362"/>
              <a:gd name="T22" fmla="*/ 578 w 664"/>
              <a:gd name="T23" fmla="*/ 1360 h 1362"/>
              <a:gd name="T24" fmla="*/ 616 w 664"/>
              <a:gd name="T25" fmla="*/ 1344 h 1362"/>
              <a:gd name="T26" fmla="*/ 646 w 664"/>
              <a:gd name="T27" fmla="*/ 1314 h 1362"/>
              <a:gd name="T28" fmla="*/ 662 w 664"/>
              <a:gd name="T29" fmla="*/ 1276 h 1362"/>
              <a:gd name="T30" fmla="*/ 664 w 664"/>
              <a:gd name="T31" fmla="*/ 108 h 1362"/>
              <a:gd name="T32" fmla="*/ 662 w 664"/>
              <a:gd name="T33" fmla="*/ 86 h 1362"/>
              <a:gd name="T34" fmla="*/ 646 w 664"/>
              <a:gd name="T35" fmla="*/ 46 h 1362"/>
              <a:gd name="T36" fmla="*/ 616 w 664"/>
              <a:gd name="T37" fmla="*/ 18 h 1362"/>
              <a:gd name="T38" fmla="*/ 578 w 664"/>
              <a:gd name="T39" fmla="*/ 2 h 1362"/>
              <a:gd name="T40" fmla="*/ 556 w 664"/>
              <a:gd name="T41" fmla="*/ 0 h 1362"/>
              <a:gd name="T42" fmla="*/ 380 w 664"/>
              <a:gd name="T43" fmla="*/ 76 h 1362"/>
              <a:gd name="T44" fmla="*/ 384 w 664"/>
              <a:gd name="T45" fmla="*/ 78 h 1362"/>
              <a:gd name="T46" fmla="*/ 386 w 664"/>
              <a:gd name="T47" fmla="*/ 82 h 1362"/>
              <a:gd name="T48" fmla="*/ 380 w 664"/>
              <a:gd name="T49" fmla="*/ 88 h 1362"/>
              <a:gd name="T50" fmla="*/ 282 w 664"/>
              <a:gd name="T51" fmla="*/ 88 h 1362"/>
              <a:gd name="T52" fmla="*/ 278 w 664"/>
              <a:gd name="T53" fmla="*/ 82 h 1362"/>
              <a:gd name="T54" fmla="*/ 278 w 664"/>
              <a:gd name="T55" fmla="*/ 78 h 1362"/>
              <a:gd name="T56" fmla="*/ 282 w 664"/>
              <a:gd name="T57" fmla="*/ 76 h 1362"/>
              <a:gd name="T58" fmla="*/ 224 w 664"/>
              <a:gd name="T59" fmla="*/ 70 h 1362"/>
              <a:gd name="T60" fmla="*/ 234 w 664"/>
              <a:gd name="T61" fmla="*/ 74 h 1362"/>
              <a:gd name="T62" fmla="*/ 236 w 664"/>
              <a:gd name="T63" fmla="*/ 82 h 1362"/>
              <a:gd name="T64" fmla="*/ 236 w 664"/>
              <a:gd name="T65" fmla="*/ 88 h 1362"/>
              <a:gd name="T66" fmla="*/ 230 w 664"/>
              <a:gd name="T67" fmla="*/ 94 h 1362"/>
              <a:gd name="T68" fmla="*/ 224 w 664"/>
              <a:gd name="T69" fmla="*/ 94 h 1362"/>
              <a:gd name="T70" fmla="*/ 216 w 664"/>
              <a:gd name="T71" fmla="*/ 92 h 1362"/>
              <a:gd name="T72" fmla="*/ 212 w 664"/>
              <a:gd name="T73" fmla="*/ 82 h 1362"/>
              <a:gd name="T74" fmla="*/ 212 w 664"/>
              <a:gd name="T75" fmla="*/ 78 h 1362"/>
              <a:gd name="T76" fmla="*/ 220 w 664"/>
              <a:gd name="T77" fmla="*/ 70 h 1362"/>
              <a:gd name="T78" fmla="*/ 224 w 664"/>
              <a:gd name="T79" fmla="*/ 70 h 1362"/>
              <a:gd name="T80" fmla="*/ 332 w 664"/>
              <a:gd name="T81" fmla="*/ 1318 h 1362"/>
              <a:gd name="T82" fmla="*/ 310 w 664"/>
              <a:gd name="T83" fmla="*/ 1314 h 1362"/>
              <a:gd name="T84" fmla="*/ 294 w 664"/>
              <a:gd name="T85" fmla="*/ 1302 h 1362"/>
              <a:gd name="T86" fmla="*/ 282 w 664"/>
              <a:gd name="T87" fmla="*/ 1284 h 1362"/>
              <a:gd name="T88" fmla="*/ 278 w 664"/>
              <a:gd name="T89" fmla="*/ 1264 h 1362"/>
              <a:gd name="T90" fmla="*/ 278 w 664"/>
              <a:gd name="T91" fmla="*/ 1252 h 1362"/>
              <a:gd name="T92" fmla="*/ 286 w 664"/>
              <a:gd name="T93" fmla="*/ 1232 h 1362"/>
              <a:gd name="T94" fmla="*/ 302 w 664"/>
              <a:gd name="T95" fmla="*/ 1218 h 1362"/>
              <a:gd name="T96" fmla="*/ 320 w 664"/>
              <a:gd name="T97" fmla="*/ 1210 h 1362"/>
              <a:gd name="T98" fmla="*/ 332 w 664"/>
              <a:gd name="T99" fmla="*/ 1208 h 1362"/>
              <a:gd name="T100" fmla="*/ 352 w 664"/>
              <a:gd name="T101" fmla="*/ 1214 h 1362"/>
              <a:gd name="T102" fmla="*/ 370 w 664"/>
              <a:gd name="T103" fmla="*/ 1224 h 1362"/>
              <a:gd name="T104" fmla="*/ 382 w 664"/>
              <a:gd name="T105" fmla="*/ 1242 h 1362"/>
              <a:gd name="T106" fmla="*/ 386 w 664"/>
              <a:gd name="T107" fmla="*/ 1264 h 1362"/>
              <a:gd name="T108" fmla="*/ 386 w 664"/>
              <a:gd name="T109" fmla="*/ 1274 h 1362"/>
              <a:gd name="T110" fmla="*/ 376 w 664"/>
              <a:gd name="T111" fmla="*/ 1294 h 1362"/>
              <a:gd name="T112" fmla="*/ 362 w 664"/>
              <a:gd name="T113" fmla="*/ 1308 h 1362"/>
              <a:gd name="T114" fmla="*/ 342 w 664"/>
              <a:gd name="T115" fmla="*/ 1316 h 1362"/>
              <a:gd name="T116" fmla="*/ 332 w 664"/>
              <a:gd name="T117" fmla="*/ 1318 h 1362"/>
              <a:gd name="T118" fmla="*/ 44 w 664"/>
              <a:gd name="T119" fmla="*/ 1186 h 1362"/>
              <a:gd name="T120" fmla="*/ 620 w 664"/>
              <a:gd name="T121" fmla="*/ 166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4" h="1362">
                <a:moveTo>
                  <a:pt x="556" y="0"/>
                </a:moveTo>
                <a:lnTo>
                  <a:pt x="108" y="0"/>
                </a:lnTo>
                <a:lnTo>
                  <a:pt x="108" y="0"/>
                </a:lnTo>
                <a:lnTo>
                  <a:pt x="86" y="2"/>
                </a:lnTo>
                <a:lnTo>
                  <a:pt x="66" y="8"/>
                </a:lnTo>
                <a:lnTo>
                  <a:pt x="46" y="18"/>
                </a:lnTo>
                <a:lnTo>
                  <a:pt x="30" y="30"/>
                </a:lnTo>
                <a:lnTo>
                  <a:pt x="18" y="46"/>
                </a:lnTo>
                <a:lnTo>
                  <a:pt x="8" y="66"/>
                </a:lnTo>
                <a:lnTo>
                  <a:pt x="2" y="86"/>
                </a:lnTo>
                <a:lnTo>
                  <a:pt x="0" y="108"/>
                </a:lnTo>
                <a:lnTo>
                  <a:pt x="0" y="1254"/>
                </a:lnTo>
                <a:lnTo>
                  <a:pt x="0" y="1254"/>
                </a:lnTo>
                <a:lnTo>
                  <a:pt x="2" y="1276"/>
                </a:lnTo>
                <a:lnTo>
                  <a:pt x="8" y="1296"/>
                </a:lnTo>
                <a:lnTo>
                  <a:pt x="18" y="1314"/>
                </a:lnTo>
                <a:lnTo>
                  <a:pt x="30" y="1330"/>
                </a:lnTo>
                <a:lnTo>
                  <a:pt x="46" y="1344"/>
                </a:lnTo>
                <a:lnTo>
                  <a:pt x="66" y="1354"/>
                </a:lnTo>
                <a:lnTo>
                  <a:pt x="86" y="1360"/>
                </a:lnTo>
                <a:lnTo>
                  <a:pt x="108" y="1362"/>
                </a:lnTo>
                <a:lnTo>
                  <a:pt x="556" y="1362"/>
                </a:lnTo>
                <a:lnTo>
                  <a:pt x="556" y="1362"/>
                </a:lnTo>
                <a:lnTo>
                  <a:pt x="578" y="1360"/>
                </a:lnTo>
                <a:lnTo>
                  <a:pt x="598" y="1354"/>
                </a:lnTo>
                <a:lnTo>
                  <a:pt x="616" y="1344"/>
                </a:lnTo>
                <a:lnTo>
                  <a:pt x="632" y="1330"/>
                </a:lnTo>
                <a:lnTo>
                  <a:pt x="646" y="1314"/>
                </a:lnTo>
                <a:lnTo>
                  <a:pt x="656" y="1296"/>
                </a:lnTo>
                <a:lnTo>
                  <a:pt x="662" y="1276"/>
                </a:lnTo>
                <a:lnTo>
                  <a:pt x="664" y="1254"/>
                </a:lnTo>
                <a:lnTo>
                  <a:pt x="664" y="108"/>
                </a:lnTo>
                <a:lnTo>
                  <a:pt x="664" y="108"/>
                </a:lnTo>
                <a:lnTo>
                  <a:pt x="662" y="86"/>
                </a:lnTo>
                <a:lnTo>
                  <a:pt x="656" y="66"/>
                </a:lnTo>
                <a:lnTo>
                  <a:pt x="646" y="46"/>
                </a:lnTo>
                <a:lnTo>
                  <a:pt x="632" y="30"/>
                </a:lnTo>
                <a:lnTo>
                  <a:pt x="616" y="18"/>
                </a:lnTo>
                <a:lnTo>
                  <a:pt x="598" y="8"/>
                </a:lnTo>
                <a:lnTo>
                  <a:pt x="578" y="2"/>
                </a:lnTo>
                <a:lnTo>
                  <a:pt x="556" y="0"/>
                </a:lnTo>
                <a:lnTo>
                  <a:pt x="556" y="0"/>
                </a:lnTo>
                <a:close/>
                <a:moveTo>
                  <a:pt x="282" y="76"/>
                </a:moveTo>
                <a:lnTo>
                  <a:pt x="380" y="76"/>
                </a:lnTo>
                <a:lnTo>
                  <a:pt x="380" y="76"/>
                </a:lnTo>
                <a:lnTo>
                  <a:pt x="384" y="78"/>
                </a:lnTo>
                <a:lnTo>
                  <a:pt x="386" y="82"/>
                </a:lnTo>
                <a:lnTo>
                  <a:pt x="386" y="82"/>
                </a:lnTo>
                <a:lnTo>
                  <a:pt x="384" y="86"/>
                </a:lnTo>
                <a:lnTo>
                  <a:pt x="380" y="88"/>
                </a:lnTo>
                <a:lnTo>
                  <a:pt x="282" y="88"/>
                </a:lnTo>
                <a:lnTo>
                  <a:pt x="282" y="88"/>
                </a:lnTo>
                <a:lnTo>
                  <a:pt x="278" y="86"/>
                </a:lnTo>
                <a:lnTo>
                  <a:pt x="278" y="82"/>
                </a:lnTo>
                <a:lnTo>
                  <a:pt x="278" y="82"/>
                </a:lnTo>
                <a:lnTo>
                  <a:pt x="278" y="78"/>
                </a:lnTo>
                <a:lnTo>
                  <a:pt x="282" y="76"/>
                </a:lnTo>
                <a:lnTo>
                  <a:pt x="282" y="76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30" y="70"/>
                </a:lnTo>
                <a:lnTo>
                  <a:pt x="234" y="74"/>
                </a:lnTo>
                <a:lnTo>
                  <a:pt x="236" y="78"/>
                </a:lnTo>
                <a:lnTo>
                  <a:pt x="236" y="82"/>
                </a:lnTo>
                <a:lnTo>
                  <a:pt x="236" y="82"/>
                </a:lnTo>
                <a:lnTo>
                  <a:pt x="236" y="88"/>
                </a:lnTo>
                <a:lnTo>
                  <a:pt x="234" y="92"/>
                </a:lnTo>
                <a:lnTo>
                  <a:pt x="230" y="94"/>
                </a:lnTo>
                <a:lnTo>
                  <a:pt x="224" y="94"/>
                </a:lnTo>
                <a:lnTo>
                  <a:pt x="224" y="94"/>
                </a:lnTo>
                <a:lnTo>
                  <a:pt x="220" y="94"/>
                </a:lnTo>
                <a:lnTo>
                  <a:pt x="216" y="92"/>
                </a:lnTo>
                <a:lnTo>
                  <a:pt x="212" y="88"/>
                </a:lnTo>
                <a:lnTo>
                  <a:pt x="212" y="82"/>
                </a:lnTo>
                <a:lnTo>
                  <a:pt x="212" y="82"/>
                </a:lnTo>
                <a:lnTo>
                  <a:pt x="212" y="78"/>
                </a:lnTo>
                <a:lnTo>
                  <a:pt x="216" y="74"/>
                </a:lnTo>
                <a:lnTo>
                  <a:pt x="220" y="70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332" y="1318"/>
                </a:moveTo>
                <a:lnTo>
                  <a:pt x="332" y="1318"/>
                </a:lnTo>
                <a:lnTo>
                  <a:pt x="320" y="1316"/>
                </a:lnTo>
                <a:lnTo>
                  <a:pt x="310" y="1314"/>
                </a:lnTo>
                <a:lnTo>
                  <a:pt x="302" y="1308"/>
                </a:lnTo>
                <a:lnTo>
                  <a:pt x="294" y="1302"/>
                </a:lnTo>
                <a:lnTo>
                  <a:pt x="286" y="1294"/>
                </a:lnTo>
                <a:lnTo>
                  <a:pt x="282" y="1284"/>
                </a:lnTo>
                <a:lnTo>
                  <a:pt x="278" y="1274"/>
                </a:lnTo>
                <a:lnTo>
                  <a:pt x="278" y="1264"/>
                </a:lnTo>
                <a:lnTo>
                  <a:pt x="278" y="1264"/>
                </a:lnTo>
                <a:lnTo>
                  <a:pt x="278" y="1252"/>
                </a:lnTo>
                <a:lnTo>
                  <a:pt x="282" y="1242"/>
                </a:lnTo>
                <a:lnTo>
                  <a:pt x="286" y="1232"/>
                </a:lnTo>
                <a:lnTo>
                  <a:pt x="294" y="1224"/>
                </a:lnTo>
                <a:lnTo>
                  <a:pt x="302" y="1218"/>
                </a:lnTo>
                <a:lnTo>
                  <a:pt x="310" y="1214"/>
                </a:lnTo>
                <a:lnTo>
                  <a:pt x="320" y="1210"/>
                </a:lnTo>
                <a:lnTo>
                  <a:pt x="332" y="1208"/>
                </a:lnTo>
                <a:lnTo>
                  <a:pt x="332" y="1208"/>
                </a:lnTo>
                <a:lnTo>
                  <a:pt x="342" y="1210"/>
                </a:lnTo>
                <a:lnTo>
                  <a:pt x="352" y="1214"/>
                </a:lnTo>
                <a:lnTo>
                  <a:pt x="362" y="1218"/>
                </a:lnTo>
                <a:lnTo>
                  <a:pt x="370" y="1224"/>
                </a:lnTo>
                <a:lnTo>
                  <a:pt x="376" y="1232"/>
                </a:lnTo>
                <a:lnTo>
                  <a:pt x="382" y="1242"/>
                </a:lnTo>
                <a:lnTo>
                  <a:pt x="386" y="1252"/>
                </a:lnTo>
                <a:lnTo>
                  <a:pt x="386" y="1264"/>
                </a:lnTo>
                <a:lnTo>
                  <a:pt x="386" y="1264"/>
                </a:lnTo>
                <a:lnTo>
                  <a:pt x="386" y="1274"/>
                </a:lnTo>
                <a:lnTo>
                  <a:pt x="382" y="1284"/>
                </a:lnTo>
                <a:lnTo>
                  <a:pt x="376" y="1294"/>
                </a:lnTo>
                <a:lnTo>
                  <a:pt x="370" y="1302"/>
                </a:lnTo>
                <a:lnTo>
                  <a:pt x="362" y="1308"/>
                </a:lnTo>
                <a:lnTo>
                  <a:pt x="352" y="1314"/>
                </a:lnTo>
                <a:lnTo>
                  <a:pt x="342" y="1316"/>
                </a:lnTo>
                <a:lnTo>
                  <a:pt x="332" y="1318"/>
                </a:lnTo>
                <a:lnTo>
                  <a:pt x="332" y="1318"/>
                </a:lnTo>
                <a:close/>
                <a:moveTo>
                  <a:pt x="620" y="1186"/>
                </a:moveTo>
                <a:lnTo>
                  <a:pt x="44" y="1186"/>
                </a:lnTo>
                <a:lnTo>
                  <a:pt x="44" y="166"/>
                </a:lnTo>
                <a:lnTo>
                  <a:pt x="620" y="166"/>
                </a:lnTo>
                <a:lnTo>
                  <a:pt x="620" y="1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2"/>
          <p:cNvGrpSpPr/>
          <p:nvPr/>
        </p:nvGrpSpPr>
        <p:grpSpPr>
          <a:xfrm>
            <a:off x="5607827" y="4416710"/>
            <a:ext cx="1052976" cy="874253"/>
            <a:chOff x="6246236" y="857224"/>
            <a:chExt cx="1846193" cy="1532836"/>
          </a:xfrm>
          <a:solidFill>
            <a:schemeClr val="bg1"/>
          </a:solidFill>
        </p:grpSpPr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6246236" y="857224"/>
              <a:ext cx="1846193" cy="1274317"/>
            </a:xfrm>
            <a:custGeom>
              <a:avLst/>
              <a:gdLst>
                <a:gd name="T0" fmla="*/ 1414 w 1414"/>
                <a:gd name="T1" fmla="*/ 32 h 976"/>
                <a:gd name="T2" fmla="*/ 1414 w 1414"/>
                <a:gd name="T3" fmla="*/ 32 h 976"/>
                <a:gd name="T4" fmla="*/ 1412 w 1414"/>
                <a:gd name="T5" fmla="*/ 26 h 976"/>
                <a:gd name="T6" fmla="*/ 1410 w 1414"/>
                <a:gd name="T7" fmla="*/ 20 h 976"/>
                <a:gd name="T8" fmla="*/ 1402 w 1414"/>
                <a:gd name="T9" fmla="*/ 10 h 976"/>
                <a:gd name="T10" fmla="*/ 1398 w 1414"/>
                <a:gd name="T11" fmla="*/ 6 h 976"/>
                <a:gd name="T12" fmla="*/ 1392 w 1414"/>
                <a:gd name="T13" fmla="*/ 2 h 976"/>
                <a:gd name="T14" fmla="*/ 1386 w 1414"/>
                <a:gd name="T15" fmla="*/ 0 h 976"/>
                <a:gd name="T16" fmla="*/ 1378 w 1414"/>
                <a:gd name="T17" fmla="*/ 0 h 976"/>
                <a:gd name="T18" fmla="*/ 36 w 1414"/>
                <a:gd name="T19" fmla="*/ 0 h 976"/>
                <a:gd name="T20" fmla="*/ 36 w 1414"/>
                <a:gd name="T21" fmla="*/ 0 h 976"/>
                <a:gd name="T22" fmla="*/ 28 w 1414"/>
                <a:gd name="T23" fmla="*/ 0 h 976"/>
                <a:gd name="T24" fmla="*/ 22 w 1414"/>
                <a:gd name="T25" fmla="*/ 2 h 976"/>
                <a:gd name="T26" fmla="*/ 16 w 1414"/>
                <a:gd name="T27" fmla="*/ 6 h 976"/>
                <a:gd name="T28" fmla="*/ 12 w 1414"/>
                <a:gd name="T29" fmla="*/ 10 h 976"/>
                <a:gd name="T30" fmla="*/ 4 w 1414"/>
                <a:gd name="T31" fmla="*/ 20 h 976"/>
                <a:gd name="T32" fmla="*/ 2 w 1414"/>
                <a:gd name="T33" fmla="*/ 26 h 976"/>
                <a:gd name="T34" fmla="*/ 0 w 1414"/>
                <a:gd name="T35" fmla="*/ 32 h 976"/>
                <a:gd name="T36" fmla="*/ 0 w 1414"/>
                <a:gd name="T37" fmla="*/ 940 h 976"/>
                <a:gd name="T38" fmla="*/ 0 w 1414"/>
                <a:gd name="T39" fmla="*/ 940 h 976"/>
                <a:gd name="T40" fmla="*/ 0 w 1414"/>
                <a:gd name="T41" fmla="*/ 948 h 976"/>
                <a:gd name="T42" fmla="*/ 2 w 1414"/>
                <a:gd name="T43" fmla="*/ 954 h 976"/>
                <a:gd name="T44" fmla="*/ 6 w 1414"/>
                <a:gd name="T45" fmla="*/ 960 h 976"/>
                <a:gd name="T46" fmla="*/ 10 w 1414"/>
                <a:gd name="T47" fmla="*/ 966 h 976"/>
                <a:gd name="T48" fmla="*/ 16 w 1414"/>
                <a:gd name="T49" fmla="*/ 970 h 976"/>
                <a:gd name="T50" fmla="*/ 22 w 1414"/>
                <a:gd name="T51" fmla="*/ 972 h 976"/>
                <a:gd name="T52" fmla="*/ 28 w 1414"/>
                <a:gd name="T53" fmla="*/ 974 h 976"/>
                <a:gd name="T54" fmla="*/ 36 w 1414"/>
                <a:gd name="T55" fmla="*/ 976 h 976"/>
                <a:gd name="T56" fmla="*/ 1378 w 1414"/>
                <a:gd name="T57" fmla="*/ 976 h 976"/>
                <a:gd name="T58" fmla="*/ 1378 w 1414"/>
                <a:gd name="T59" fmla="*/ 976 h 976"/>
                <a:gd name="T60" fmla="*/ 1386 w 1414"/>
                <a:gd name="T61" fmla="*/ 974 h 976"/>
                <a:gd name="T62" fmla="*/ 1392 w 1414"/>
                <a:gd name="T63" fmla="*/ 972 h 976"/>
                <a:gd name="T64" fmla="*/ 1398 w 1414"/>
                <a:gd name="T65" fmla="*/ 970 h 976"/>
                <a:gd name="T66" fmla="*/ 1404 w 1414"/>
                <a:gd name="T67" fmla="*/ 966 h 976"/>
                <a:gd name="T68" fmla="*/ 1408 w 1414"/>
                <a:gd name="T69" fmla="*/ 960 h 976"/>
                <a:gd name="T70" fmla="*/ 1412 w 1414"/>
                <a:gd name="T71" fmla="*/ 954 h 976"/>
                <a:gd name="T72" fmla="*/ 1414 w 1414"/>
                <a:gd name="T73" fmla="*/ 948 h 976"/>
                <a:gd name="T74" fmla="*/ 1414 w 1414"/>
                <a:gd name="T75" fmla="*/ 940 h 976"/>
                <a:gd name="T76" fmla="*/ 1414 w 1414"/>
                <a:gd name="T77" fmla="*/ 32 h 976"/>
                <a:gd name="T78" fmla="*/ 1358 w 1414"/>
                <a:gd name="T79" fmla="*/ 806 h 976"/>
                <a:gd name="T80" fmla="*/ 56 w 1414"/>
                <a:gd name="T81" fmla="*/ 806 h 976"/>
                <a:gd name="T82" fmla="*/ 56 w 1414"/>
                <a:gd name="T83" fmla="*/ 56 h 976"/>
                <a:gd name="T84" fmla="*/ 1358 w 1414"/>
                <a:gd name="T85" fmla="*/ 56 h 976"/>
                <a:gd name="T86" fmla="*/ 1358 w 1414"/>
                <a:gd name="T87" fmla="*/ 80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4" h="976">
                  <a:moveTo>
                    <a:pt x="1414" y="32"/>
                  </a:moveTo>
                  <a:lnTo>
                    <a:pt x="1414" y="32"/>
                  </a:lnTo>
                  <a:lnTo>
                    <a:pt x="1412" y="26"/>
                  </a:lnTo>
                  <a:lnTo>
                    <a:pt x="1410" y="20"/>
                  </a:lnTo>
                  <a:lnTo>
                    <a:pt x="1402" y="10"/>
                  </a:lnTo>
                  <a:lnTo>
                    <a:pt x="1398" y="6"/>
                  </a:lnTo>
                  <a:lnTo>
                    <a:pt x="1392" y="2"/>
                  </a:lnTo>
                  <a:lnTo>
                    <a:pt x="1386" y="0"/>
                  </a:lnTo>
                  <a:lnTo>
                    <a:pt x="137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0" y="940"/>
                  </a:lnTo>
                  <a:lnTo>
                    <a:pt x="0" y="940"/>
                  </a:lnTo>
                  <a:lnTo>
                    <a:pt x="0" y="948"/>
                  </a:lnTo>
                  <a:lnTo>
                    <a:pt x="2" y="954"/>
                  </a:lnTo>
                  <a:lnTo>
                    <a:pt x="6" y="960"/>
                  </a:lnTo>
                  <a:lnTo>
                    <a:pt x="10" y="966"/>
                  </a:lnTo>
                  <a:lnTo>
                    <a:pt x="16" y="970"/>
                  </a:lnTo>
                  <a:lnTo>
                    <a:pt x="22" y="972"/>
                  </a:lnTo>
                  <a:lnTo>
                    <a:pt x="28" y="974"/>
                  </a:lnTo>
                  <a:lnTo>
                    <a:pt x="36" y="976"/>
                  </a:lnTo>
                  <a:lnTo>
                    <a:pt x="1378" y="976"/>
                  </a:lnTo>
                  <a:lnTo>
                    <a:pt x="1378" y="976"/>
                  </a:lnTo>
                  <a:lnTo>
                    <a:pt x="1386" y="974"/>
                  </a:lnTo>
                  <a:lnTo>
                    <a:pt x="1392" y="972"/>
                  </a:lnTo>
                  <a:lnTo>
                    <a:pt x="1398" y="970"/>
                  </a:lnTo>
                  <a:lnTo>
                    <a:pt x="1404" y="966"/>
                  </a:lnTo>
                  <a:lnTo>
                    <a:pt x="1408" y="960"/>
                  </a:lnTo>
                  <a:lnTo>
                    <a:pt x="1412" y="954"/>
                  </a:lnTo>
                  <a:lnTo>
                    <a:pt x="1414" y="948"/>
                  </a:lnTo>
                  <a:lnTo>
                    <a:pt x="1414" y="940"/>
                  </a:lnTo>
                  <a:lnTo>
                    <a:pt x="1414" y="32"/>
                  </a:lnTo>
                  <a:close/>
                  <a:moveTo>
                    <a:pt x="1358" y="806"/>
                  </a:moveTo>
                  <a:lnTo>
                    <a:pt x="56" y="806"/>
                  </a:lnTo>
                  <a:lnTo>
                    <a:pt x="56" y="56"/>
                  </a:lnTo>
                  <a:lnTo>
                    <a:pt x="1358" y="56"/>
                  </a:lnTo>
                  <a:lnTo>
                    <a:pt x="1358" y="8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6859892" y="2186378"/>
              <a:ext cx="618880" cy="203682"/>
            </a:xfrm>
            <a:custGeom>
              <a:avLst/>
              <a:gdLst>
                <a:gd name="T0" fmla="*/ 464 w 474"/>
                <a:gd name="T1" fmla="*/ 128 h 156"/>
                <a:gd name="T2" fmla="*/ 464 w 474"/>
                <a:gd name="T3" fmla="*/ 128 h 156"/>
                <a:gd name="T4" fmla="*/ 444 w 474"/>
                <a:gd name="T5" fmla="*/ 120 h 156"/>
                <a:gd name="T6" fmla="*/ 428 w 474"/>
                <a:gd name="T7" fmla="*/ 112 h 156"/>
                <a:gd name="T8" fmla="*/ 416 w 474"/>
                <a:gd name="T9" fmla="*/ 100 h 156"/>
                <a:gd name="T10" fmla="*/ 406 w 474"/>
                <a:gd name="T11" fmla="*/ 86 h 156"/>
                <a:gd name="T12" fmla="*/ 400 w 474"/>
                <a:gd name="T13" fmla="*/ 70 h 156"/>
                <a:gd name="T14" fmla="*/ 396 w 474"/>
                <a:gd name="T15" fmla="*/ 54 h 156"/>
                <a:gd name="T16" fmla="*/ 394 w 474"/>
                <a:gd name="T17" fmla="*/ 34 h 156"/>
                <a:gd name="T18" fmla="*/ 392 w 474"/>
                <a:gd name="T19" fmla="*/ 14 h 156"/>
                <a:gd name="T20" fmla="*/ 392 w 474"/>
                <a:gd name="T21" fmla="*/ 0 h 156"/>
                <a:gd name="T22" fmla="*/ 236 w 474"/>
                <a:gd name="T23" fmla="*/ 0 h 156"/>
                <a:gd name="T24" fmla="*/ 82 w 474"/>
                <a:gd name="T25" fmla="*/ 0 h 156"/>
                <a:gd name="T26" fmla="*/ 82 w 474"/>
                <a:gd name="T27" fmla="*/ 14 h 156"/>
                <a:gd name="T28" fmla="*/ 82 w 474"/>
                <a:gd name="T29" fmla="*/ 14 h 156"/>
                <a:gd name="T30" fmla="*/ 80 w 474"/>
                <a:gd name="T31" fmla="*/ 34 h 156"/>
                <a:gd name="T32" fmla="*/ 78 w 474"/>
                <a:gd name="T33" fmla="*/ 54 h 156"/>
                <a:gd name="T34" fmla="*/ 74 w 474"/>
                <a:gd name="T35" fmla="*/ 70 h 156"/>
                <a:gd name="T36" fmla="*/ 68 w 474"/>
                <a:gd name="T37" fmla="*/ 86 h 156"/>
                <a:gd name="T38" fmla="*/ 58 w 474"/>
                <a:gd name="T39" fmla="*/ 100 h 156"/>
                <a:gd name="T40" fmla="*/ 46 w 474"/>
                <a:gd name="T41" fmla="*/ 112 h 156"/>
                <a:gd name="T42" fmla="*/ 30 w 474"/>
                <a:gd name="T43" fmla="*/ 120 h 156"/>
                <a:gd name="T44" fmla="*/ 10 w 474"/>
                <a:gd name="T45" fmla="*/ 128 h 156"/>
                <a:gd name="T46" fmla="*/ 10 w 474"/>
                <a:gd name="T47" fmla="*/ 128 h 156"/>
                <a:gd name="T48" fmla="*/ 6 w 474"/>
                <a:gd name="T49" fmla="*/ 130 h 156"/>
                <a:gd name="T50" fmla="*/ 2 w 474"/>
                <a:gd name="T51" fmla="*/ 132 h 156"/>
                <a:gd name="T52" fmla="*/ 0 w 474"/>
                <a:gd name="T53" fmla="*/ 138 h 156"/>
                <a:gd name="T54" fmla="*/ 0 w 474"/>
                <a:gd name="T55" fmla="*/ 142 h 156"/>
                <a:gd name="T56" fmla="*/ 0 w 474"/>
                <a:gd name="T57" fmla="*/ 148 h 156"/>
                <a:gd name="T58" fmla="*/ 2 w 474"/>
                <a:gd name="T59" fmla="*/ 152 h 156"/>
                <a:gd name="T60" fmla="*/ 6 w 474"/>
                <a:gd name="T61" fmla="*/ 154 h 156"/>
                <a:gd name="T62" fmla="*/ 10 w 474"/>
                <a:gd name="T63" fmla="*/ 156 h 156"/>
                <a:gd name="T64" fmla="*/ 236 w 474"/>
                <a:gd name="T65" fmla="*/ 156 h 156"/>
                <a:gd name="T66" fmla="*/ 464 w 474"/>
                <a:gd name="T67" fmla="*/ 156 h 156"/>
                <a:gd name="T68" fmla="*/ 464 w 474"/>
                <a:gd name="T69" fmla="*/ 156 h 156"/>
                <a:gd name="T70" fmla="*/ 468 w 474"/>
                <a:gd name="T71" fmla="*/ 154 h 156"/>
                <a:gd name="T72" fmla="*/ 472 w 474"/>
                <a:gd name="T73" fmla="*/ 152 h 156"/>
                <a:gd name="T74" fmla="*/ 474 w 474"/>
                <a:gd name="T75" fmla="*/ 148 h 156"/>
                <a:gd name="T76" fmla="*/ 474 w 474"/>
                <a:gd name="T77" fmla="*/ 142 h 156"/>
                <a:gd name="T78" fmla="*/ 472 w 474"/>
                <a:gd name="T79" fmla="*/ 138 h 156"/>
                <a:gd name="T80" fmla="*/ 470 w 474"/>
                <a:gd name="T81" fmla="*/ 132 h 156"/>
                <a:gd name="T82" fmla="*/ 468 w 474"/>
                <a:gd name="T83" fmla="*/ 130 h 156"/>
                <a:gd name="T84" fmla="*/ 464 w 474"/>
                <a:gd name="T85" fmla="*/ 128 h 156"/>
                <a:gd name="T86" fmla="*/ 464 w 474"/>
                <a:gd name="T87" fmla="*/ 1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4" h="156">
                  <a:moveTo>
                    <a:pt x="464" y="128"/>
                  </a:moveTo>
                  <a:lnTo>
                    <a:pt x="464" y="128"/>
                  </a:lnTo>
                  <a:lnTo>
                    <a:pt x="444" y="120"/>
                  </a:lnTo>
                  <a:lnTo>
                    <a:pt x="428" y="112"/>
                  </a:lnTo>
                  <a:lnTo>
                    <a:pt x="416" y="100"/>
                  </a:lnTo>
                  <a:lnTo>
                    <a:pt x="406" y="86"/>
                  </a:lnTo>
                  <a:lnTo>
                    <a:pt x="400" y="70"/>
                  </a:lnTo>
                  <a:lnTo>
                    <a:pt x="396" y="54"/>
                  </a:lnTo>
                  <a:lnTo>
                    <a:pt x="394" y="34"/>
                  </a:lnTo>
                  <a:lnTo>
                    <a:pt x="392" y="14"/>
                  </a:lnTo>
                  <a:lnTo>
                    <a:pt x="392" y="0"/>
                  </a:lnTo>
                  <a:lnTo>
                    <a:pt x="236" y="0"/>
                  </a:lnTo>
                  <a:lnTo>
                    <a:pt x="82" y="0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34"/>
                  </a:lnTo>
                  <a:lnTo>
                    <a:pt x="78" y="54"/>
                  </a:lnTo>
                  <a:lnTo>
                    <a:pt x="74" y="70"/>
                  </a:lnTo>
                  <a:lnTo>
                    <a:pt x="68" y="86"/>
                  </a:lnTo>
                  <a:lnTo>
                    <a:pt x="58" y="100"/>
                  </a:lnTo>
                  <a:lnTo>
                    <a:pt x="46" y="112"/>
                  </a:lnTo>
                  <a:lnTo>
                    <a:pt x="30" y="120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6" y="130"/>
                  </a:lnTo>
                  <a:lnTo>
                    <a:pt x="2" y="132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2" y="152"/>
                  </a:lnTo>
                  <a:lnTo>
                    <a:pt x="6" y="154"/>
                  </a:lnTo>
                  <a:lnTo>
                    <a:pt x="10" y="156"/>
                  </a:lnTo>
                  <a:lnTo>
                    <a:pt x="236" y="156"/>
                  </a:lnTo>
                  <a:lnTo>
                    <a:pt x="464" y="156"/>
                  </a:lnTo>
                  <a:lnTo>
                    <a:pt x="464" y="156"/>
                  </a:lnTo>
                  <a:lnTo>
                    <a:pt x="468" y="154"/>
                  </a:lnTo>
                  <a:lnTo>
                    <a:pt x="472" y="152"/>
                  </a:lnTo>
                  <a:lnTo>
                    <a:pt x="474" y="148"/>
                  </a:lnTo>
                  <a:lnTo>
                    <a:pt x="474" y="142"/>
                  </a:lnTo>
                  <a:lnTo>
                    <a:pt x="472" y="138"/>
                  </a:lnTo>
                  <a:lnTo>
                    <a:pt x="470" y="132"/>
                  </a:lnTo>
                  <a:lnTo>
                    <a:pt x="468" y="130"/>
                  </a:lnTo>
                  <a:lnTo>
                    <a:pt x="464" y="128"/>
                  </a:lnTo>
                  <a:lnTo>
                    <a:pt x="46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797391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842282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Freeform 94"/>
          <p:cNvSpPr>
            <a:spLocks noEditPoints="1"/>
          </p:cNvSpPr>
          <p:nvPr/>
        </p:nvSpPr>
        <p:spPr bwMode="auto">
          <a:xfrm>
            <a:off x="887174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94"/>
          <p:cNvSpPr>
            <a:spLocks noEditPoints="1"/>
          </p:cNvSpPr>
          <p:nvPr/>
        </p:nvSpPr>
        <p:spPr bwMode="auto">
          <a:xfrm>
            <a:off x="932065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9" name="Freeform 94"/>
          <p:cNvSpPr>
            <a:spLocks noEditPoints="1"/>
          </p:cNvSpPr>
          <p:nvPr/>
        </p:nvSpPr>
        <p:spPr bwMode="auto">
          <a:xfrm>
            <a:off x="976957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0" name="Freeform 94"/>
          <p:cNvSpPr>
            <a:spLocks noEditPoints="1"/>
          </p:cNvSpPr>
          <p:nvPr/>
        </p:nvSpPr>
        <p:spPr bwMode="auto">
          <a:xfrm>
            <a:off x="1021848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1" name="Freeform 94"/>
          <p:cNvSpPr>
            <a:spLocks noEditPoints="1"/>
          </p:cNvSpPr>
          <p:nvPr/>
        </p:nvSpPr>
        <p:spPr bwMode="auto">
          <a:xfrm>
            <a:off x="1066740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2" name="Freeform 94"/>
          <p:cNvSpPr>
            <a:spLocks noEditPoints="1"/>
          </p:cNvSpPr>
          <p:nvPr/>
        </p:nvSpPr>
        <p:spPr bwMode="auto">
          <a:xfrm>
            <a:off x="1111631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3" name="Freeform 94"/>
          <p:cNvSpPr>
            <a:spLocks noEditPoints="1"/>
          </p:cNvSpPr>
          <p:nvPr/>
        </p:nvSpPr>
        <p:spPr bwMode="auto">
          <a:xfrm>
            <a:off x="66798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4" name="Freeform 94"/>
          <p:cNvSpPr>
            <a:spLocks noEditPoints="1"/>
          </p:cNvSpPr>
          <p:nvPr/>
        </p:nvSpPr>
        <p:spPr bwMode="auto">
          <a:xfrm>
            <a:off x="111689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5" name="Freeform 94"/>
          <p:cNvSpPr>
            <a:spLocks noEditPoints="1"/>
          </p:cNvSpPr>
          <p:nvPr/>
        </p:nvSpPr>
        <p:spPr bwMode="auto">
          <a:xfrm>
            <a:off x="156581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6" name="Freeform 94"/>
          <p:cNvSpPr>
            <a:spLocks noEditPoints="1"/>
          </p:cNvSpPr>
          <p:nvPr/>
        </p:nvSpPr>
        <p:spPr bwMode="auto">
          <a:xfrm>
            <a:off x="201472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7" name="Freeform 94"/>
          <p:cNvSpPr>
            <a:spLocks noEditPoints="1"/>
          </p:cNvSpPr>
          <p:nvPr/>
        </p:nvSpPr>
        <p:spPr bwMode="auto">
          <a:xfrm>
            <a:off x="246364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8" name="Freeform 94"/>
          <p:cNvSpPr>
            <a:spLocks noEditPoints="1"/>
          </p:cNvSpPr>
          <p:nvPr/>
        </p:nvSpPr>
        <p:spPr bwMode="auto">
          <a:xfrm>
            <a:off x="291255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9" name="Freeform 94"/>
          <p:cNvSpPr>
            <a:spLocks noEditPoints="1"/>
          </p:cNvSpPr>
          <p:nvPr/>
        </p:nvSpPr>
        <p:spPr bwMode="auto">
          <a:xfrm>
            <a:off x="336147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0" name="Freeform 94"/>
          <p:cNvSpPr>
            <a:spLocks noEditPoints="1"/>
          </p:cNvSpPr>
          <p:nvPr/>
        </p:nvSpPr>
        <p:spPr bwMode="auto">
          <a:xfrm>
            <a:off x="381038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xmlns="" val="2546542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zh-CN" altLang="en-US" dirty="0"/>
              <a:t>点击此处添加标题</a:t>
            </a:r>
          </a:p>
        </p:txBody>
      </p:sp>
      <p:sp>
        <p:nvSpPr>
          <p:cNvPr id="24" name="五边形 23"/>
          <p:cNvSpPr/>
          <p:nvPr/>
        </p:nvSpPr>
        <p:spPr>
          <a:xfrm rot="16200000">
            <a:off x="5034050" y="694609"/>
            <a:ext cx="2137813" cy="3216330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五边形 24"/>
          <p:cNvSpPr/>
          <p:nvPr/>
        </p:nvSpPr>
        <p:spPr>
          <a:xfrm rot="5400000" flipV="1">
            <a:off x="5060920" y="3146119"/>
            <a:ext cx="2084073" cy="3216330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5098062" y="2791972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8" name="文本框 27"/>
          <p:cNvSpPr txBox="1"/>
          <p:nvPr/>
        </p:nvSpPr>
        <p:spPr>
          <a:xfrm>
            <a:off x="5098062" y="3798563"/>
            <a:ext cx="21443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7973912" y="2559151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0" name="矩形 29"/>
          <p:cNvSpPr/>
          <p:nvPr/>
        </p:nvSpPr>
        <p:spPr>
          <a:xfrm>
            <a:off x="667983" y="3604180"/>
            <a:ext cx="3627764" cy="812530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31" name="Freeform 13"/>
          <p:cNvSpPr>
            <a:spLocks noEditPoints="1"/>
          </p:cNvSpPr>
          <p:nvPr/>
        </p:nvSpPr>
        <p:spPr bwMode="auto">
          <a:xfrm>
            <a:off x="5827389" y="1604002"/>
            <a:ext cx="551134" cy="1130487"/>
          </a:xfrm>
          <a:custGeom>
            <a:avLst/>
            <a:gdLst>
              <a:gd name="T0" fmla="*/ 108 w 664"/>
              <a:gd name="T1" fmla="*/ 0 h 1362"/>
              <a:gd name="T2" fmla="*/ 86 w 664"/>
              <a:gd name="T3" fmla="*/ 2 h 1362"/>
              <a:gd name="T4" fmla="*/ 46 w 664"/>
              <a:gd name="T5" fmla="*/ 18 h 1362"/>
              <a:gd name="T6" fmla="*/ 18 w 664"/>
              <a:gd name="T7" fmla="*/ 46 h 1362"/>
              <a:gd name="T8" fmla="*/ 2 w 664"/>
              <a:gd name="T9" fmla="*/ 86 h 1362"/>
              <a:gd name="T10" fmla="*/ 0 w 664"/>
              <a:gd name="T11" fmla="*/ 1254 h 1362"/>
              <a:gd name="T12" fmla="*/ 2 w 664"/>
              <a:gd name="T13" fmla="*/ 1276 h 1362"/>
              <a:gd name="T14" fmla="*/ 18 w 664"/>
              <a:gd name="T15" fmla="*/ 1314 h 1362"/>
              <a:gd name="T16" fmla="*/ 46 w 664"/>
              <a:gd name="T17" fmla="*/ 1344 h 1362"/>
              <a:gd name="T18" fmla="*/ 86 w 664"/>
              <a:gd name="T19" fmla="*/ 1360 h 1362"/>
              <a:gd name="T20" fmla="*/ 556 w 664"/>
              <a:gd name="T21" fmla="*/ 1362 h 1362"/>
              <a:gd name="T22" fmla="*/ 578 w 664"/>
              <a:gd name="T23" fmla="*/ 1360 h 1362"/>
              <a:gd name="T24" fmla="*/ 616 w 664"/>
              <a:gd name="T25" fmla="*/ 1344 h 1362"/>
              <a:gd name="T26" fmla="*/ 646 w 664"/>
              <a:gd name="T27" fmla="*/ 1314 h 1362"/>
              <a:gd name="T28" fmla="*/ 662 w 664"/>
              <a:gd name="T29" fmla="*/ 1276 h 1362"/>
              <a:gd name="T30" fmla="*/ 664 w 664"/>
              <a:gd name="T31" fmla="*/ 108 h 1362"/>
              <a:gd name="T32" fmla="*/ 662 w 664"/>
              <a:gd name="T33" fmla="*/ 86 h 1362"/>
              <a:gd name="T34" fmla="*/ 646 w 664"/>
              <a:gd name="T35" fmla="*/ 46 h 1362"/>
              <a:gd name="T36" fmla="*/ 616 w 664"/>
              <a:gd name="T37" fmla="*/ 18 h 1362"/>
              <a:gd name="T38" fmla="*/ 578 w 664"/>
              <a:gd name="T39" fmla="*/ 2 h 1362"/>
              <a:gd name="T40" fmla="*/ 556 w 664"/>
              <a:gd name="T41" fmla="*/ 0 h 1362"/>
              <a:gd name="T42" fmla="*/ 380 w 664"/>
              <a:gd name="T43" fmla="*/ 76 h 1362"/>
              <a:gd name="T44" fmla="*/ 384 w 664"/>
              <a:gd name="T45" fmla="*/ 78 h 1362"/>
              <a:gd name="T46" fmla="*/ 386 w 664"/>
              <a:gd name="T47" fmla="*/ 82 h 1362"/>
              <a:gd name="T48" fmla="*/ 380 w 664"/>
              <a:gd name="T49" fmla="*/ 88 h 1362"/>
              <a:gd name="T50" fmla="*/ 282 w 664"/>
              <a:gd name="T51" fmla="*/ 88 h 1362"/>
              <a:gd name="T52" fmla="*/ 278 w 664"/>
              <a:gd name="T53" fmla="*/ 82 h 1362"/>
              <a:gd name="T54" fmla="*/ 278 w 664"/>
              <a:gd name="T55" fmla="*/ 78 h 1362"/>
              <a:gd name="T56" fmla="*/ 282 w 664"/>
              <a:gd name="T57" fmla="*/ 76 h 1362"/>
              <a:gd name="T58" fmla="*/ 224 w 664"/>
              <a:gd name="T59" fmla="*/ 70 h 1362"/>
              <a:gd name="T60" fmla="*/ 234 w 664"/>
              <a:gd name="T61" fmla="*/ 74 h 1362"/>
              <a:gd name="T62" fmla="*/ 236 w 664"/>
              <a:gd name="T63" fmla="*/ 82 h 1362"/>
              <a:gd name="T64" fmla="*/ 236 w 664"/>
              <a:gd name="T65" fmla="*/ 88 h 1362"/>
              <a:gd name="T66" fmla="*/ 230 w 664"/>
              <a:gd name="T67" fmla="*/ 94 h 1362"/>
              <a:gd name="T68" fmla="*/ 224 w 664"/>
              <a:gd name="T69" fmla="*/ 94 h 1362"/>
              <a:gd name="T70" fmla="*/ 216 w 664"/>
              <a:gd name="T71" fmla="*/ 92 h 1362"/>
              <a:gd name="T72" fmla="*/ 212 w 664"/>
              <a:gd name="T73" fmla="*/ 82 h 1362"/>
              <a:gd name="T74" fmla="*/ 212 w 664"/>
              <a:gd name="T75" fmla="*/ 78 h 1362"/>
              <a:gd name="T76" fmla="*/ 220 w 664"/>
              <a:gd name="T77" fmla="*/ 70 h 1362"/>
              <a:gd name="T78" fmla="*/ 224 w 664"/>
              <a:gd name="T79" fmla="*/ 70 h 1362"/>
              <a:gd name="T80" fmla="*/ 332 w 664"/>
              <a:gd name="T81" fmla="*/ 1318 h 1362"/>
              <a:gd name="T82" fmla="*/ 310 w 664"/>
              <a:gd name="T83" fmla="*/ 1314 h 1362"/>
              <a:gd name="T84" fmla="*/ 294 w 664"/>
              <a:gd name="T85" fmla="*/ 1302 h 1362"/>
              <a:gd name="T86" fmla="*/ 282 w 664"/>
              <a:gd name="T87" fmla="*/ 1284 h 1362"/>
              <a:gd name="T88" fmla="*/ 278 w 664"/>
              <a:gd name="T89" fmla="*/ 1264 h 1362"/>
              <a:gd name="T90" fmla="*/ 278 w 664"/>
              <a:gd name="T91" fmla="*/ 1252 h 1362"/>
              <a:gd name="T92" fmla="*/ 286 w 664"/>
              <a:gd name="T93" fmla="*/ 1232 h 1362"/>
              <a:gd name="T94" fmla="*/ 302 w 664"/>
              <a:gd name="T95" fmla="*/ 1218 h 1362"/>
              <a:gd name="T96" fmla="*/ 320 w 664"/>
              <a:gd name="T97" fmla="*/ 1210 h 1362"/>
              <a:gd name="T98" fmla="*/ 332 w 664"/>
              <a:gd name="T99" fmla="*/ 1208 h 1362"/>
              <a:gd name="T100" fmla="*/ 352 w 664"/>
              <a:gd name="T101" fmla="*/ 1214 h 1362"/>
              <a:gd name="T102" fmla="*/ 370 w 664"/>
              <a:gd name="T103" fmla="*/ 1224 h 1362"/>
              <a:gd name="T104" fmla="*/ 382 w 664"/>
              <a:gd name="T105" fmla="*/ 1242 h 1362"/>
              <a:gd name="T106" fmla="*/ 386 w 664"/>
              <a:gd name="T107" fmla="*/ 1264 h 1362"/>
              <a:gd name="T108" fmla="*/ 386 w 664"/>
              <a:gd name="T109" fmla="*/ 1274 h 1362"/>
              <a:gd name="T110" fmla="*/ 376 w 664"/>
              <a:gd name="T111" fmla="*/ 1294 h 1362"/>
              <a:gd name="T112" fmla="*/ 362 w 664"/>
              <a:gd name="T113" fmla="*/ 1308 h 1362"/>
              <a:gd name="T114" fmla="*/ 342 w 664"/>
              <a:gd name="T115" fmla="*/ 1316 h 1362"/>
              <a:gd name="T116" fmla="*/ 332 w 664"/>
              <a:gd name="T117" fmla="*/ 1318 h 1362"/>
              <a:gd name="T118" fmla="*/ 44 w 664"/>
              <a:gd name="T119" fmla="*/ 1186 h 1362"/>
              <a:gd name="T120" fmla="*/ 620 w 664"/>
              <a:gd name="T121" fmla="*/ 166 h 13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664" h="1362">
                <a:moveTo>
                  <a:pt x="556" y="0"/>
                </a:moveTo>
                <a:lnTo>
                  <a:pt x="108" y="0"/>
                </a:lnTo>
                <a:lnTo>
                  <a:pt x="108" y="0"/>
                </a:lnTo>
                <a:lnTo>
                  <a:pt x="86" y="2"/>
                </a:lnTo>
                <a:lnTo>
                  <a:pt x="66" y="8"/>
                </a:lnTo>
                <a:lnTo>
                  <a:pt x="46" y="18"/>
                </a:lnTo>
                <a:lnTo>
                  <a:pt x="30" y="30"/>
                </a:lnTo>
                <a:lnTo>
                  <a:pt x="18" y="46"/>
                </a:lnTo>
                <a:lnTo>
                  <a:pt x="8" y="66"/>
                </a:lnTo>
                <a:lnTo>
                  <a:pt x="2" y="86"/>
                </a:lnTo>
                <a:lnTo>
                  <a:pt x="0" y="108"/>
                </a:lnTo>
                <a:lnTo>
                  <a:pt x="0" y="1254"/>
                </a:lnTo>
                <a:lnTo>
                  <a:pt x="0" y="1254"/>
                </a:lnTo>
                <a:lnTo>
                  <a:pt x="2" y="1276"/>
                </a:lnTo>
                <a:lnTo>
                  <a:pt x="8" y="1296"/>
                </a:lnTo>
                <a:lnTo>
                  <a:pt x="18" y="1314"/>
                </a:lnTo>
                <a:lnTo>
                  <a:pt x="30" y="1330"/>
                </a:lnTo>
                <a:lnTo>
                  <a:pt x="46" y="1344"/>
                </a:lnTo>
                <a:lnTo>
                  <a:pt x="66" y="1354"/>
                </a:lnTo>
                <a:lnTo>
                  <a:pt x="86" y="1360"/>
                </a:lnTo>
                <a:lnTo>
                  <a:pt x="108" y="1362"/>
                </a:lnTo>
                <a:lnTo>
                  <a:pt x="556" y="1362"/>
                </a:lnTo>
                <a:lnTo>
                  <a:pt x="556" y="1362"/>
                </a:lnTo>
                <a:lnTo>
                  <a:pt x="578" y="1360"/>
                </a:lnTo>
                <a:lnTo>
                  <a:pt x="598" y="1354"/>
                </a:lnTo>
                <a:lnTo>
                  <a:pt x="616" y="1344"/>
                </a:lnTo>
                <a:lnTo>
                  <a:pt x="632" y="1330"/>
                </a:lnTo>
                <a:lnTo>
                  <a:pt x="646" y="1314"/>
                </a:lnTo>
                <a:lnTo>
                  <a:pt x="656" y="1296"/>
                </a:lnTo>
                <a:lnTo>
                  <a:pt x="662" y="1276"/>
                </a:lnTo>
                <a:lnTo>
                  <a:pt x="664" y="1254"/>
                </a:lnTo>
                <a:lnTo>
                  <a:pt x="664" y="108"/>
                </a:lnTo>
                <a:lnTo>
                  <a:pt x="664" y="108"/>
                </a:lnTo>
                <a:lnTo>
                  <a:pt x="662" y="86"/>
                </a:lnTo>
                <a:lnTo>
                  <a:pt x="656" y="66"/>
                </a:lnTo>
                <a:lnTo>
                  <a:pt x="646" y="46"/>
                </a:lnTo>
                <a:lnTo>
                  <a:pt x="632" y="30"/>
                </a:lnTo>
                <a:lnTo>
                  <a:pt x="616" y="18"/>
                </a:lnTo>
                <a:lnTo>
                  <a:pt x="598" y="8"/>
                </a:lnTo>
                <a:lnTo>
                  <a:pt x="578" y="2"/>
                </a:lnTo>
                <a:lnTo>
                  <a:pt x="556" y="0"/>
                </a:lnTo>
                <a:lnTo>
                  <a:pt x="556" y="0"/>
                </a:lnTo>
                <a:close/>
                <a:moveTo>
                  <a:pt x="282" y="76"/>
                </a:moveTo>
                <a:lnTo>
                  <a:pt x="380" y="76"/>
                </a:lnTo>
                <a:lnTo>
                  <a:pt x="380" y="76"/>
                </a:lnTo>
                <a:lnTo>
                  <a:pt x="384" y="78"/>
                </a:lnTo>
                <a:lnTo>
                  <a:pt x="386" y="82"/>
                </a:lnTo>
                <a:lnTo>
                  <a:pt x="386" y="82"/>
                </a:lnTo>
                <a:lnTo>
                  <a:pt x="384" y="86"/>
                </a:lnTo>
                <a:lnTo>
                  <a:pt x="380" y="88"/>
                </a:lnTo>
                <a:lnTo>
                  <a:pt x="282" y="88"/>
                </a:lnTo>
                <a:lnTo>
                  <a:pt x="282" y="88"/>
                </a:lnTo>
                <a:lnTo>
                  <a:pt x="278" y="86"/>
                </a:lnTo>
                <a:lnTo>
                  <a:pt x="278" y="82"/>
                </a:lnTo>
                <a:lnTo>
                  <a:pt x="278" y="82"/>
                </a:lnTo>
                <a:lnTo>
                  <a:pt x="278" y="78"/>
                </a:lnTo>
                <a:lnTo>
                  <a:pt x="282" y="76"/>
                </a:lnTo>
                <a:lnTo>
                  <a:pt x="282" y="76"/>
                </a:lnTo>
                <a:close/>
                <a:moveTo>
                  <a:pt x="224" y="70"/>
                </a:moveTo>
                <a:lnTo>
                  <a:pt x="224" y="70"/>
                </a:lnTo>
                <a:lnTo>
                  <a:pt x="230" y="70"/>
                </a:lnTo>
                <a:lnTo>
                  <a:pt x="234" y="74"/>
                </a:lnTo>
                <a:lnTo>
                  <a:pt x="236" y="78"/>
                </a:lnTo>
                <a:lnTo>
                  <a:pt x="236" y="82"/>
                </a:lnTo>
                <a:lnTo>
                  <a:pt x="236" y="82"/>
                </a:lnTo>
                <a:lnTo>
                  <a:pt x="236" y="88"/>
                </a:lnTo>
                <a:lnTo>
                  <a:pt x="234" y="92"/>
                </a:lnTo>
                <a:lnTo>
                  <a:pt x="230" y="94"/>
                </a:lnTo>
                <a:lnTo>
                  <a:pt x="224" y="94"/>
                </a:lnTo>
                <a:lnTo>
                  <a:pt x="224" y="94"/>
                </a:lnTo>
                <a:lnTo>
                  <a:pt x="220" y="94"/>
                </a:lnTo>
                <a:lnTo>
                  <a:pt x="216" y="92"/>
                </a:lnTo>
                <a:lnTo>
                  <a:pt x="212" y="88"/>
                </a:lnTo>
                <a:lnTo>
                  <a:pt x="212" y="82"/>
                </a:lnTo>
                <a:lnTo>
                  <a:pt x="212" y="82"/>
                </a:lnTo>
                <a:lnTo>
                  <a:pt x="212" y="78"/>
                </a:lnTo>
                <a:lnTo>
                  <a:pt x="216" y="74"/>
                </a:lnTo>
                <a:lnTo>
                  <a:pt x="220" y="70"/>
                </a:lnTo>
                <a:lnTo>
                  <a:pt x="224" y="70"/>
                </a:lnTo>
                <a:lnTo>
                  <a:pt x="224" y="70"/>
                </a:lnTo>
                <a:close/>
                <a:moveTo>
                  <a:pt x="332" y="1318"/>
                </a:moveTo>
                <a:lnTo>
                  <a:pt x="332" y="1318"/>
                </a:lnTo>
                <a:lnTo>
                  <a:pt x="320" y="1316"/>
                </a:lnTo>
                <a:lnTo>
                  <a:pt x="310" y="1314"/>
                </a:lnTo>
                <a:lnTo>
                  <a:pt x="302" y="1308"/>
                </a:lnTo>
                <a:lnTo>
                  <a:pt x="294" y="1302"/>
                </a:lnTo>
                <a:lnTo>
                  <a:pt x="286" y="1294"/>
                </a:lnTo>
                <a:lnTo>
                  <a:pt x="282" y="1284"/>
                </a:lnTo>
                <a:lnTo>
                  <a:pt x="278" y="1274"/>
                </a:lnTo>
                <a:lnTo>
                  <a:pt x="278" y="1264"/>
                </a:lnTo>
                <a:lnTo>
                  <a:pt x="278" y="1264"/>
                </a:lnTo>
                <a:lnTo>
                  <a:pt x="278" y="1252"/>
                </a:lnTo>
                <a:lnTo>
                  <a:pt x="282" y="1242"/>
                </a:lnTo>
                <a:lnTo>
                  <a:pt x="286" y="1232"/>
                </a:lnTo>
                <a:lnTo>
                  <a:pt x="294" y="1224"/>
                </a:lnTo>
                <a:lnTo>
                  <a:pt x="302" y="1218"/>
                </a:lnTo>
                <a:lnTo>
                  <a:pt x="310" y="1214"/>
                </a:lnTo>
                <a:lnTo>
                  <a:pt x="320" y="1210"/>
                </a:lnTo>
                <a:lnTo>
                  <a:pt x="332" y="1208"/>
                </a:lnTo>
                <a:lnTo>
                  <a:pt x="332" y="1208"/>
                </a:lnTo>
                <a:lnTo>
                  <a:pt x="342" y="1210"/>
                </a:lnTo>
                <a:lnTo>
                  <a:pt x="352" y="1214"/>
                </a:lnTo>
                <a:lnTo>
                  <a:pt x="362" y="1218"/>
                </a:lnTo>
                <a:lnTo>
                  <a:pt x="370" y="1224"/>
                </a:lnTo>
                <a:lnTo>
                  <a:pt x="376" y="1232"/>
                </a:lnTo>
                <a:lnTo>
                  <a:pt x="382" y="1242"/>
                </a:lnTo>
                <a:lnTo>
                  <a:pt x="386" y="1252"/>
                </a:lnTo>
                <a:lnTo>
                  <a:pt x="386" y="1264"/>
                </a:lnTo>
                <a:lnTo>
                  <a:pt x="386" y="1264"/>
                </a:lnTo>
                <a:lnTo>
                  <a:pt x="386" y="1274"/>
                </a:lnTo>
                <a:lnTo>
                  <a:pt x="382" y="1284"/>
                </a:lnTo>
                <a:lnTo>
                  <a:pt x="376" y="1294"/>
                </a:lnTo>
                <a:lnTo>
                  <a:pt x="370" y="1302"/>
                </a:lnTo>
                <a:lnTo>
                  <a:pt x="362" y="1308"/>
                </a:lnTo>
                <a:lnTo>
                  <a:pt x="352" y="1314"/>
                </a:lnTo>
                <a:lnTo>
                  <a:pt x="342" y="1316"/>
                </a:lnTo>
                <a:lnTo>
                  <a:pt x="332" y="1318"/>
                </a:lnTo>
                <a:lnTo>
                  <a:pt x="332" y="1318"/>
                </a:lnTo>
                <a:close/>
                <a:moveTo>
                  <a:pt x="620" y="1186"/>
                </a:moveTo>
                <a:lnTo>
                  <a:pt x="44" y="1186"/>
                </a:lnTo>
                <a:lnTo>
                  <a:pt x="44" y="166"/>
                </a:lnTo>
                <a:lnTo>
                  <a:pt x="620" y="166"/>
                </a:lnTo>
                <a:lnTo>
                  <a:pt x="620" y="118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32" name="组 2"/>
          <p:cNvGrpSpPr/>
          <p:nvPr/>
        </p:nvGrpSpPr>
        <p:grpSpPr>
          <a:xfrm>
            <a:off x="5607827" y="4416710"/>
            <a:ext cx="1052976" cy="874253"/>
            <a:chOff x="6246236" y="857224"/>
            <a:chExt cx="1846193" cy="1532836"/>
          </a:xfrm>
          <a:solidFill>
            <a:schemeClr val="bg1"/>
          </a:solidFill>
        </p:grpSpPr>
        <p:sp>
          <p:nvSpPr>
            <p:cNvPr id="33" name="Freeform 18"/>
            <p:cNvSpPr>
              <a:spLocks noEditPoints="1"/>
            </p:cNvSpPr>
            <p:nvPr/>
          </p:nvSpPr>
          <p:spPr bwMode="auto">
            <a:xfrm>
              <a:off x="6246236" y="857224"/>
              <a:ext cx="1846193" cy="1274317"/>
            </a:xfrm>
            <a:custGeom>
              <a:avLst/>
              <a:gdLst>
                <a:gd name="T0" fmla="*/ 1414 w 1414"/>
                <a:gd name="T1" fmla="*/ 32 h 976"/>
                <a:gd name="T2" fmla="*/ 1414 w 1414"/>
                <a:gd name="T3" fmla="*/ 32 h 976"/>
                <a:gd name="T4" fmla="*/ 1412 w 1414"/>
                <a:gd name="T5" fmla="*/ 26 h 976"/>
                <a:gd name="T6" fmla="*/ 1410 w 1414"/>
                <a:gd name="T7" fmla="*/ 20 h 976"/>
                <a:gd name="T8" fmla="*/ 1402 w 1414"/>
                <a:gd name="T9" fmla="*/ 10 h 976"/>
                <a:gd name="T10" fmla="*/ 1398 w 1414"/>
                <a:gd name="T11" fmla="*/ 6 h 976"/>
                <a:gd name="T12" fmla="*/ 1392 w 1414"/>
                <a:gd name="T13" fmla="*/ 2 h 976"/>
                <a:gd name="T14" fmla="*/ 1386 w 1414"/>
                <a:gd name="T15" fmla="*/ 0 h 976"/>
                <a:gd name="T16" fmla="*/ 1378 w 1414"/>
                <a:gd name="T17" fmla="*/ 0 h 976"/>
                <a:gd name="T18" fmla="*/ 36 w 1414"/>
                <a:gd name="T19" fmla="*/ 0 h 976"/>
                <a:gd name="T20" fmla="*/ 36 w 1414"/>
                <a:gd name="T21" fmla="*/ 0 h 976"/>
                <a:gd name="T22" fmla="*/ 28 w 1414"/>
                <a:gd name="T23" fmla="*/ 0 h 976"/>
                <a:gd name="T24" fmla="*/ 22 w 1414"/>
                <a:gd name="T25" fmla="*/ 2 h 976"/>
                <a:gd name="T26" fmla="*/ 16 w 1414"/>
                <a:gd name="T27" fmla="*/ 6 h 976"/>
                <a:gd name="T28" fmla="*/ 12 w 1414"/>
                <a:gd name="T29" fmla="*/ 10 h 976"/>
                <a:gd name="T30" fmla="*/ 4 w 1414"/>
                <a:gd name="T31" fmla="*/ 20 h 976"/>
                <a:gd name="T32" fmla="*/ 2 w 1414"/>
                <a:gd name="T33" fmla="*/ 26 h 976"/>
                <a:gd name="T34" fmla="*/ 0 w 1414"/>
                <a:gd name="T35" fmla="*/ 32 h 976"/>
                <a:gd name="T36" fmla="*/ 0 w 1414"/>
                <a:gd name="T37" fmla="*/ 940 h 976"/>
                <a:gd name="T38" fmla="*/ 0 w 1414"/>
                <a:gd name="T39" fmla="*/ 940 h 976"/>
                <a:gd name="T40" fmla="*/ 0 w 1414"/>
                <a:gd name="T41" fmla="*/ 948 h 976"/>
                <a:gd name="T42" fmla="*/ 2 w 1414"/>
                <a:gd name="T43" fmla="*/ 954 h 976"/>
                <a:gd name="T44" fmla="*/ 6 w 1414"/>
                <a:gd name="T45" fmla="*/ 960 h 976"/>
                <a:gd name="T46" fmla="*/ 10 w 1414"/>
                <a:gd name="T47" fmla="*/ 966 h 976"/>
                <a:gd name="T48" fmla="*/ 16 w 1414"/>
                <a:gd name="T49" fmla="*/ 970 h 976"/>
                <a:gd name="T50" fmla="*/ 22 w 1414"/>
                <a:gd name="T51" fmla="*/ 972 h 976"/>
                <a:gd name="T52" fmla="*/ 28 w 1414"/>
                <a:gd name="T53" fmla="*/ 974 h 976"/>
                <a:gd name="T54" fmla="*/ 36 w 1414"/>
                <a:gd name="T55" fmla="*/ 976 h 976"/>
                <a:gd name="T56" fmla="*/ 1378 w 1414"/>
                <a:gd name="T57" fmla="*/ 976 h 976"/>
                <a:gd name="T58" fmla="*/ 1378 w 1414"/>
                <a:gd name="T59" fmla="*/ 976 h 976"/>
                <a:gd name="T60" fmla="*/ 1386 w 1414"/>
                <a:gd name="T61" fmla="*/ 974 h 976"/>
                <a:gd name="T62" fmla="*/ 1392 w 1414"/>
                <a:gd name="T63" fmla="*/ 972 h 976"/>
                <a:gd name="T64" fmla="*/ 1398 w 1414"/>
                <a:gd name="T65" fmla="*/ 970 h 976"/>
                <a:gd name="T66" fmla="*/ 1404 w 1414"/>
                <a:gd name="T67" fmla="*/ 966 h 976"/>
                <a:gd name="T68" fmla="*/ 1408 w 1414"/>
                <a:gd name="T69" fmla="*/ 960 h 976"/>
                <a:gd name="T70" fmla="*/ 1412 w 1414"/>
                <a:gd name="T71" fmla="*/ 954 h 976"/>
                <a:gd name="T72" fmla="*/ 1414 w 1414"/>
                <a:gd name="T73" fmla="*/ 948 h 976"/>
                <a:gd name="T74" fmla="*/ 1414 w 1414"/>
                <a:gd name="T75" fmla="*/ 940 h 976"/>
                <a:gd name="T76" fmla="*/ 1414 w 1414"/>
                <a:gd name="T77" fmla="*/ 32 h 976"/>
                <a:gd name="T78" fmla="*/ 1358 w 1414"/>
                <a:gd name="T79" fmla="*/ 806 h 976"/>
                <a:gd name="T80" fmla="*/ 56 w 1414"/>
                <a:gd name="T81" fmla="*/ 806 h 976"/>
                <a:gd name="T82" fmla="*/ 56 w 1414"/>
                <a:gd name="T83" fmla="*/ 56 h 976"/>
                <a:gd name="T84" fmla="*/ 1358 w 1414"/>
                <a:gd name="T85" fmla="*/ 56 h 976"/>
                <a:gd name="T86" fmla="*/ 1358 w 1414"/>
                <a:gd name="T87" fmla="*/ 806 h 9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414" h="976">
                  <a:moveTo>
                    <a:pt x="1414" y="32"/>
                  </a:moveTo>
                  <a:lnTo>
                    <a:pt x="1414" y="32"/>
                  </a:lnTo>
                  <a:lnTo>
                    <a:pt x="1412" y="26"/>
                  </a:lnTo>
                  <a:lnTo>
                    <a:pt x="1410" y="20"/>
                  </a:lnTo>
                  <a:lnTo>
                    <a:pt x="1402" y="10"/>
                  </a:lnTo>
                  <a:lnTo>
                    <a:pt x="1398" y="6"/>
                  </a:lnTo>
                  <a:lnTo>
                    <a:pt x="1392" y="2"/>
                  </a:lnTo>
                  <a:lnTo>
                    <a:pt x="1386" y="0"/>
                  </a:lnTo>
                  <a:lnTo>
                    <a:pt x="1378" y="0"/>
                  </a:lnTo>
                  <a:lnTo>
                    <a:pt x="36" y="0"/>
                  </a:lnTo>
                  <a:lnTo>
                    <a:pt x="36" y="0"/>
                  </a:lnTo>
                  <a:lnTo>
                    <a:pt x="28" y="0"/>
                  </a:lnTo>
                  <a:lnTo>
                    <a:pt x="22" y="2"/>
                  </a:lnTo>
                  <a:lnTo>
                    <a:pt x="16" y="6"/>
                  </a:lnTo>
                  <a:lnTo>
                    <a:pt x="12" y="10"/>
                  </a:lnTo>
                  <a:lnTo>
                    <a:pt x="4" y="20"/>
                  </a:lnTo>
                  <a:lnTo>
                    <a:pt x="2" y="26"/>
                  </a:lnTo>
                  <a:lnTo>
                    <a:pt x="0" y="32"/>
                  </a:lnTo>
                  <a:lnTo>
                    <a:pt x="0" y="940"/>
                  </a:lnTo>
                  <a:lnTo>
                    <a:pt x="0" y="940"/>
                  </a:lnTo>
                  <a:lnTo>
                    <a:pt x="0" y="948"/>
                  </a:lnTo>
                  <a:lnTo>
                    <a:pt x="2" y="954"/>
                  </a:lnTo>
                  <a:lnTo>
                    <a:pt x="6" y="960"/>
                  </a:lnTo>
                  <a:lnTo>
                    <a:pt x="10" y="966"/>
                  </a:lnTo>
                  <a:lnTo>
                    <a:pt x="16" y="970"/>
                  </a:lnTo>
                  <a:lnTo>
                    <a:pt x="22" y="972"/>
                  </a:lnTo>
                  <a:lnTo>
                    <a:pt x="28" y="974"/>
                  </a:lnTo>
                  <a:lnTo>
                    <a:pt x="36" y="976"/>
                  </a:lnTo>
                  <a:lnTo>
                    <a:pt x="1378" y="976"/>
                  </a:lnTo>
                  <a:lnTo>
                    <a:pt x="1378" y="976"/>
                  </a:lnTo>
                  <a:lnTo>
                    <a:pt x="1386" y="974"/>
                  </a:lnTo>
                  <a:lnTo>
                    <a:pt x="1392" y="972"/>
                  </a:lnTo>
                  <a:lnTo>
                    <a:pt x="1398" y="970"/>
                  </a:lnTo>
                  <a:lnTo>
                    <a:pt x="1404" y="966"/>
                  </a:lnTo>
                  <a:lnTo>
                    <a:pt x="1408" y="960"/>
                  </a:lnTo>
                  <a:lnTo>
                    <a:pt x="1412" y="954"/>
                  </a:lnTo>
                  <a:lnTo>
                    <a:pt x="1414" y="948"/>
                  </a:lnTo>
                  <a:lnTo>
                    <a:pt x="1414" y="940"/>
                  </a:lnTo>
                  <a:lnTo>
                    <a:pt x="1414" y="32"/>
                  </a:lnTo>
                  <a:close/>
                  <a:moveTo>
                    <a:pt x="1358" y="806"/>
                  </a:moveTo>
                  <a:lnTo>
                    <a:pt x="56" y="806"/>
                  </a:lnTo>
                  <a:lnTo>
                    <a:pt x="56" y="56"/>
                  </a:lnTo>
                  <a:lnTo>
                    <a:pt x="1358" y="56"/>
                  </a:lnTo>
                  <a:lnTo>
                    <a:pt x="1358" y="80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9"/>
            <p:cNvSpPr>
              <a:spLocks/>
            </p:cNvSpPr>
            <p:nvPr/>
          </p:nvSpPr>
          <p:spPr bwMode="auto">
            <a:xfrm>
              <a:off x="6859892" y="2186378"/>
              <a:ext cx="618880" cy="203682"/>
            </a:xfrm>
            <a:custGeom>
              <a:avLst/>
              <a:gdLst>
                <a:gd name="T0" fmla="*/ 464 w 474"/>
                <a:gd name="T1" fmla="*/ 128 h 156"/>
                <a:gd name="T2" fmla="*/ 464 w 474"/>
                <a:gd name="T3" fmla="*/ 128 h 156"/>
                <a:gd name="T4" fmla="*/ 444 w 474"/>
                <a:gd name="T5" fmla="*/ 120 h 156"/>
                <a:gd name="T6" fmla="*/ 428 w 474"/>
                <a:gd name="T7" fmla="*/ 112 h 156"/>
                <a:gd name="T8" fmla="*/ 416 w 474"/>
                <a:gd name="T9" fmla="*/ 100 h 156"/>
                <a:gd name="T10" fmla="*/ 406 w 474"/>
                <a:gd name="T11" fmla="*/ 86 h 156"/>
                <a:gd name="T12" fmla="*/ 400 w 474"/>
                <a:gd name="T13" fmla="*/ 70 h 156"/>
                <a:gd name="T14" fmla="*/ 396 w 474"/>
                <a:gd name="T15" fmla="*/ 54 h 156"/>
                <a:gd name="T16" fmla="*/ 394 w 474"/>
                <a:gd name="T17" fmla="*/ 34 h 156"/>
                <a:gd name="T18" fmla="*/ 392 w 474"/>
                <a:gd name="T19" fmla="*/ 14 h 156"/>
                <a:gd name="T20" fmla="*/ 392 w 474"/>
                <a:gd name="T21" fmla="*/ 0 h 156"/>
                <a:gd name="T22" fmla="*/ 236 w 474"/>
                <a:gd name="T23" fmla="*/ 0 h 156"/>
                <a:gd name="T24" fmla="*/ 82 w 474"/>
                <a:gd name="T25" fmla="*/ 0 h 156"/>
                <a:gd name="T26" fmla="*/ 82 w 474"/>
                <a:gd name="T27" fmla="*/ 14 h 156"/>
                <a:gd name="T28" fmla="*/ 82 w 474"/>
                <a:gd name="T29" fmla="*/ 14 h 156"/>
                <a:gd name="T30" fmla="*/ 80 w 474"/>
                <a:gd name="T31" fmla="*/ 34 h 156"/>
                <a:gd name="T32" fmla="*/ 78 w 474"/>
                <a:gd name="T33" fmla="*/ 54 h 156"/>
                <a:gd name="T34" fmla="*/ 74 w 474"/>
                <a:gd name="T35" fmla="*/ 70 h 156"/>
                <a:gd name="T36" fmla="*/ 68 w 474"/>
                <a:gd name="T37" fmla="*/ 86 h 156"/>
                <a:gd name="T38" fmla="*/ 58 w 474"/>
                <a:gd name="T39" fmla="*/ 100 h 156"/>
                <a:gd name="T40" fmla="*/ 46 w 474"/>
                <a:gd name="T41" fmla="*/ 112 h 156"/>
                <a:gd name="T42" fmla="*/ 30 w 474"/>
                <a:gd name="T43" fmla="*/ 120 h 156"/>
                <a:gd name="T44" fmla="*/ 10 w 474"/>
                <a:gd name="T45" fmla="*/ 128 h 156"/>
                <a:gd name="T46" fmla="*/ 10 w 474"/>
                <a:gd name="T47" fmla="*/ 128 h 156"/>
                <a:gd name="T48" fmla="*/ 6 w 474"/>
                <a:gd name="T49" fmla="*/ 130 h 156"/>
                <a:gd name="T50" fmla="*/ 2 w 474"/>
                <a:gd name="T51" fmla="*/ 132 h 156"/>
                <a:gd name="T52" fmla="*/ 0 w 474"/>
                <a:gd name="T53" fmla="*/ 138 h 156"/>
                <a:gd name="T54" fmla="*/ 0 w 474"/>
                <a:gd name="T55" fmla="*/ 142 h 156"/>
                <a:gd name="T56" fmla="*/ 0 w 474"/>
                <a:gd name="T57" fmla="*/ 148 h 156"/>
                <a:gd name="T58" fmla="*/ 2 w 474"/>
                <a:gd name="T59" fmla="*/ 152 h 156"/>
                <a:gd name="T60" fmla="*/ 6 w 474"/>
                <a:gd name="T61" fmla="*/ 154 h 156"/>
                <a:gd name="T62" fmla="*/ 10 w 474"/>
                <a:gd name="T63" fmla="*/ 156 h 156"/>
                <a:gd name="T64" fmla="*/ 236 w 474"/>
                <a:gd name="T65" fmla="*/ 156 h 156"/>
                <a:gd name="T66" fmla="*/ 464 w 474"/>
                <a:gd name="T67" fmla="*/ 156 h 156"/>
                <a:gd name="T68" fmla="*/ 464 w 474"/>
                <a:gd name="T69" fmla="*/ 156 h 156"/>
                <a:gd name="T70" fmla="*/ 468 w 474"/>
                <a:gd name="T71" fmla="*/ 154 h 156"/>
                <a:gd name="T72" fmla="*/ 472 w 474"/>
                <a:gd name="T73" fmla="*/ 152 h 156"/>
                <a:gd name="T74" fmla="*/ 474 w 474"/>
                <a:gd name="T75" fmla="*/ 148 h 156"/>
                <a:gd name="T76" fmla="*/ 474 w 474"/>
                <a:gd name="T77" fmla="*/ 142 h 156"/>
                <a:gd name="T78" fmla="*/ 472 w 474"/>
                <a:gd name="T79" fmla="*/ 138 h 156"/>
                <a:gd name="T80" fmla="*/ 470 w 474"/>
                <a:gd name="T81" fmla="*/ 132 h 156"/>
                <a:gd name="T82" fmla="*/ 468 w 474"/>
                <a:gd name="T83" fmla="*/ 130 h 156"/>
                <a:gd name="T84" fmla="*/ 464 w 474"/>
                <a:gd name="T85" fmla="*/ 128 h 156"/>
                <a:gd name="T86" fmla="*/ 464 w 474"/>
                <a:gd name="T87" fmla="*/ 128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4" h="156">
                  <a:moveTo>
                    <a:pt x="464" y="128"/>
                  </a:moveTo>
                  <a:lnTo>
                    <a:pt x="464" y="128"/>
                  </a:lnTo>
                  <a:lnTo>
                    <a:pt x="444" y="120"/>
                  </a:lnTo>
                  <a:lnTo>
                    <a:pt x="428" y="112"/>
                  </a:lnTo>
                  <a:lnTo>
                    <a:pt x="416" y="100"/>
                  </a:lnTo>
                  <a:lnTo>
                    <a:pt x="406" y="86"/>
                  </a:lnTo>
                  <a:lnTo>
                    <a:pt x="400" y="70"/>
                  </a:lnTo>
                  <a:lnTo>
                    <a:pt x="396" y="54"/>
                  </a:lnTo>
                  <a:lnTo>
                    <a:pt x="394" y="34"/>
                  </a:lnTo>
                  <a:lnTo>
                    <a:pt x="392" y="14"/>
                  </a:lnTo>
                  <a:lnTo>
                    <a:pt x="392" y="0"/>
                  </a:lnTo>
                  <a:lnTo>
                    <a:pt x="236" y="0"/>
                  </a:lnTo>
                  <a:lnTo>
                    <a:pt x="82" y="0"/>
                  </a:lnTo>
                  <a:lnTo>
                    <a:pt x="82" y="14"/>
                  </a:lnTo>
                  <a:lnTo>
                    <a:pt x="82" y="14"/>
                  </a:lnTo>
                  <a:lnTo>
                    <a:pt x="80" y="34"/>
                  </a:lnTo>
                  <a:lnTo>
                    <a:pt x="78" y="54"/>
                  </a:lnTo>
                  <a:lnTo>
                    <a:pt x="74" y="70"/>
                  </a:lnTo>
                  <a:lnTo>
                    <a:pt x="68" y="86"/>
                  </a:lnTo>
                  <a:lnTo>
                    <a:pt x="58" y="100"/>
                  </a:lnTo>
                  <a:lnTo>
                    <a:pt x="46" y="112"/>
                  </a:lnTo>
                  <a:lnTo>
                    <a:pt x="30" y="120"/>
                  </a:lnTo>
                  <a:lnTo>
                    <a:pt x="10" y="128"/>
                  </a:lnTo>
                  <a:lnTo>
                    <a:pt x="10" y="128"/>
                  </a:lnTo>
                  <a:lnTo>
                    <a:pt x="6" y="130"/>
                  </a:lnTo>
                  <a:lnTo>
                    <a:pt x="2" y="132"/>
                  </a:lnTo>
                  <a:lnTo>
                    <a:pt x="0" y="138"/>
                  </a:lnTo>
                  <a:lnTo>
                    <a:pt x="0" y="142"/>
                  </a:lnTo>
                  <a:lnTo>
                    <a:pt x="0" y="148"/>
                  </a:lnTo>
                  <a:lnTo>
                    <a:pt x="2" y="152"/>
                  </a:lnTo>
                  <a:lnTo>
                    <a:pt x="6" y="154"/>
                  </a:lnTo>
                  <a:lnTo>
                    <a:pt x="10" y="156"/>
                  </a:lnTo>
                  <a:lnTo>
                    <a:pt x="236" y="156"/>
                  </a:lnTo>
                  <a:lnTo>
                    <a:pt x="464" y="156"/>
                  </a:lnTo>
                  <a:lnTo>
                    <a:pt x="464" y="156"/>
                  </a:lnTo>
                  <a:lnTo>
                    <a:pt x="468" y="154"/>
                  </a:lnTo>
                  <a:lnTo>
                    <a:pt x="472" y="152"/>
                  </a:lnTo>
                  <a:lnTo>
                    <a:pt x="474" y="148"/>
                  </a:lnTo>
                  <a:lnTo>
                    <a:pt x="474" y="142"/>
                  </a:lnTo>
                  <a:lnTo>
                    <a:pt x="472" y="138"/>
                  </a:lnTo>
                  <a:lnTo>
                    <a:pt x="470" y="132"/>
                  </a:lnTo>
                  <a:lnTo>
                    <a:pt x="468" y="130"/>
                  </a:lnTo>
                  <a:lnTo>
                    <a:pt x="464" y="128"/>
                  </a:lnTo>
                  <a:lnTo>
                    <a:pt x="464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5" name="Freeform 94"/>
          <p:cNvSpPr>
            <a:spLocks noEditPoints="1"/>
          </p:cNvSpPr>
          <p:nvPr/>
        </p:nvSpPr>
        <p:spPr bwMode="auto">
          <a:xfrm>
            <a:off x="797391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6" name="Freeform 94"/>
          <p:cNvSpPr>
            <a:spLocks noEditPoints="1"/>
          </p:cNvSpPr>
          <p:nvPr/>
        </p:nvSpPr>
        <p:spPr bwMode="auto">
          <a:xfrm>
            <a:off x="842282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7" name="Freeform 94"/>
          <p:cNvSpPr>
            <a:spLocks noEditPoints="1"/>
          </p:cNvSpPr>
          <p:nvPr/>
        </p:nvSpPr>
        <p:spPr bwMode="auto">
          <a:xfrm>
            <a:off x="887174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8" name="Freeform 94"/>
          <p:cNvSpPr>
            <a:spLocks noEditPoints="1"/>
          </p:cNvSpPr>
          <p:nvPr/>
        </p:nvSpPr>
        <p:spPr bwMode="auto">
          <a:xfrm>
            <a:off x="932065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39" name="Freeform 94"/>
          <p:cNvSpPr>
            <a:spLocks noEditPoints="1"/>
          </p:cNvSpPr>
          <p:nvPr/>
        </p:nvSpPr>
        <p:spPr bwMode="auto">
          <a:xfrm>
            <a:off x="976957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0" name="Freeform 94"/>
          <p:cNvSpPr>
            <a:spLocks noEditPoints="1"/>
          </p:cNvSpPr>
          <p:nvPr/>
        </p:nvSpPr>
        <p:spPr bwMode="auto">
          <a:xfrm>
            <a:off x="1021848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1" name="Freeform 94"/>
          <p:cNvSpPr>
            <a:spLocks noEditPoints="1"/>
          </p:cNvSpPr>
          <p:nvPr/>
        </p:nvSpPr>
        <p:spPr bwMode="auto">
          <a:xfrm>
            <a:off x="10667402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2" name="Freeform 94"/>
          <p:cNvSpPr>
            <a:spLocks noEditPoints="1"/>
          </p:cNvSpPr>
          <p:nvPr/>
        </p:nvSpPr>
        <p:spPr bwMode="auto">
          <a:xfrm>
            <a:off x="11116317" y="2018385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3" name="Freeform 94"/>
          <p:cNvSpPr>
            <a:spLocks noEditPoints="1"/>
          </p:cNvSpPr>
          <p:nvPr/>
        </p:nvSpPr>
        <p:spPr bwMode="auto">
          <a:xfrm>
            <a:off x="66798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4" name="Freeform 94"/>
          <p:cNvSpPr>
            <a:spLocks noEditPoints="1"/>
          </p:cNvSpPr>
          <p:nvPr/>
        </p:nvSpPr>
        <p:spPr bwMode="auto">
          <a:xfrm>
            <a:off x="111689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5" name="Freeform 94"/>
          <p:cNvSpPr>
            <a:spLocks noEditPoints="1"/>
          </p:cNvSpPr>
          <p:nvPr/>
        </p:nvSpPr>
        <p:spPr bwMode="auto">
          <a:xfrm>
            <a:off x="156581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6" name="Freeform 94"/>
          <p:cNvSpPr>
            <a:spLocks noEditPoints="1"/>
          </p:cNvSpPr>
          <p:nvPr/>
        </p:nvSpPr>
        <p:spPr bwMode="auto">
          <a:xfrm>
            <a:off x="201472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7" name="Freeform 94"/>
          <p:cNvSpPr>
            <a:spLocks noEditPoints="1"/>
          </p:cNvSpPr>
          <p:nvPr/>
        </p:nvSpPr>
        <p:spPr bwMode="auto">
          <a:xfrm>
            <a:off x="246364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8" name="Freeform 94"/>
          <p:cNvSpPr>
            <a:spLocks noEditPoints="1"/>
          </p:cNvSpPr>
          <p:nvPr/>
        </p:nvSpPr>
        <p:spPr bwMode="auto">
          <a:xfrm>
            <a:off x="291255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49" name="Freeform 94"/>
          <p:cNvSpPr>
            <a:spLocks noEditPoints="1"/>
          </p:cNvSpPr>
          <p:nvPr/>
        </p:nvSpPr>
        <p:spPr bwMode="auto">
          <a:xfrm>
            <a:off x="3361473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  <p:sp>
        <p:nvSpPr>
          <p:cNvPr id="50" name="Freeform 94"/>
          <p:cNvSpPr>
            <a:spLocks noEditPoints="1"/>
          </p:cNvSpPr>
          <p:nvPr/>
        </p:nvSpPr>
        <p:spPr bwMode="auto">
          <a:xfrm>
            <a:off x="3810388" y="4525266"/>
            <a:ext cx="391765" cy="391765"/>
          </a:xfrm>
          <a:custGeom>
            <a:avLst/>
            <a:gdLst/>
            <a:ahLst/>
            <a:cxnLst>
              <a:cxn ang="0">
                <a:pos x="224" y="0"/>
              </a:cxn>
              <a:cxn ang="0">
                <a:pos x="180" y="4"/>
              </a:cxn>
              <a:cxn ang="0">
                <a:pos x="138" y="18"/>
              </a:cxn>
              <a:cxn ang="0">
                <a:pos x="100" y="38"/>
              </a:cxn>
              <a:cxn ang="0">
                <a:pos x="66" y="66"/>
              </a:cxn>
              <a:cxn ang="0">
                <a:pos x="38" y="98"/>
              </a:cxn>
              <a:cxn ang="0">
                <a:pos x="18" y="136"/>
              </a:cxn>
              <a:cxn ang="0">
                <a:pos x="6" y="178"/>
              </a:cxn>
              <a:cxn ang="0">
                <a:pos x="0" y="224"/>
              </a:cxn>
              <a:cxn ang="0">
                <a:pos x="2" y="246"/>
              </a:cxn>
              <a:cxn ang="0">
                <a:pos x="10" y="290"/>
              </a:cxn>
              <a:cxn ang="0">
                <a:pos x="28" y="330"/>
              </a:cxn>
              <a:cxn ang="0">
                <a:pos x="52" y="366"/>
              </a:cxn>
              <a:cxn ang="0">
                <a:pos x="82" y="396"/>
              </a:cxn>
              <a:cxn ang="0">
                <a:pos x="118" y="420"/>
              </a:cxn>
              <a:cxn ang="0">
                <a:pos x="158" y="438"/>
              </a:cxn>
              <a:cxn ang="0">
                <a:pos x="202" y="446"/>
              </a:cxn>
              <a:cxn ang="0">
                <a:pos x="224" y="448"/>
              </a:cxn>
              <a:cxn ang="0">
                <a:pos x="270" y="444"/>
              </a:cxn>
              <a:cxn ang="0">
                <a:pos x="312" y="430"/>
              </a:cxn>
              <a:cxn ang="0">
                <a:pos x="350" y="410"/>
              </a:cxn>
              <a:cxn ang="0">
                <a:pos x="382" y="382"/>
              </a:cxn>
              <a:cxn ang="0">
                <a:pos x="410" y="350"/>
              </a:cxn>
              <a:cxn ang="0">
                <a:pos x="430" y="312"/>
              </a:cxn>
              <a:cxn ang="0">
                <a:pos x="444" y="270"/>
              </a:cxn>
              <a:cxn ang="0">
                <a:pos x="448" y="224"/>
              </a:cxn>
              <a:cxn ang="0">
                <a:pos x="448" y="202"/>
              </a:cxn>
              <a:cxn ang="0">
                <a:pos x="438" y="158"/>
              </a:cxn>
              <a:cxn ang="0">
                <a:pos x="422" y="118"/>
              </a:cxn>
              <a:cxn ang="0">
                <a:pos x="398" y="82"/>
              </a:cxn>
              <a:cxn ang="0">
                <a:pos x="366" y="52"/>
              </a:cxn>
              <a:cxn ang="0">
                <a:pos x="332" y="28"/>
              </a:cxn>
              <a:cxn ang="0">
                <a:pos x="292" y="10"/>
              </a:cxn>
              <a:cxn ang="0">
                <a:pos x="248" y="2"/>
              </a:cxn>
              <a:cxn ang="0">
                <a:pos x="224" y="0"/>
              </a:cxn>
              <a:cxn ang="0">
                <a:pos x="86" y="224"/>
              </a:cxn>
              <a:cxn ang="0">
                <a:pos x="190" y="248"/>
              </a:cxn>
              <a:cxn ang="0">
                <a:pos x="364" y="154"/>
              </a:cxn>
            </a:cxnLst>
            <a:rect l="0" t="0" r="r" b="b"/>
            <a:pathLst>
              <a:path w="448" h="448">
                <a:moveTo>
                  <a:pt x="224" y="0"/>
                </a:moveTo>
                <a:lnTo>
                  <a:pt x="224" y="0"/>
                </a:lnTo>
                <a:lnTo>
                  <a:pt x="202" y="2"/>
                </a:lnTo>
                <a:lnTo>
                  <a:pt x="180" y="4"/>
                </a:lnTo>
                <a:lnTo>
                  <a:pt x="158" y="10"/>
                </a:lnTo>
                <a:lnTo>
                  <a:pt x="138" y="18"/>
                </a:lnTo>
                <a:lnTo>
                  <a:pt x="118" y="28"/>
                </a:lnTo>
                <a:lnTo>
                  <a:pt x="100" y="38"/>
                </a:lnTo>
                <a:lnTo>
                  <a:pt x="82" y="52"/>
                </a:lnTo>
                <a:lnTo>
                  <a:pt x="66" y="66"/>
                </a:lnTo>
                <a:lnTo>
                  <a:pt x="52" y="82"/>
                </a:lnTo>
                <a:lnTo>
                  <a:pt x="38" y="98"/>
                </a:lnTo>
                <a:lnTo>
                  <a:pt x="28" y="118"/>
                </a:lnTo>
                <a:lnTo>
                  <a:pt x="18" y="136"/>
                </a:lnTo>
                <a:lnTo>
                  <a:pt x="10" y="158"/>
                </a:lnTo>
                <a:lnTo>
                  <a:pt x="6" y="178"/>
                </a:lnTo>
                <a:lnTo>
                  <a:pt x="2" y="202"/>
                </a:lnTo>
                <a:lnTo>
                  <a:pt x="0" y="224"/>
                </a:lnTo>
                <a:lnTo>
                  <a:pt x="0" y="224"/>
                </a:lnTo>
                <a:lnTo>
                  <a:pt x="2" y="246"/>
                </a:lnTo>
                <a:lnTo>
                  <a:pt x="6" y="270"/>
                </a:lnTo>
                <a:lnTo>
                  <a:pt x="10" y="290"/>
                </a:lnTo>
                <a:lnTo>
                  <a:pt x="18" y="312"/>
                </a:lnTo>
                <a:lnTo>
                  <a:pt x="28" y="330"/>
                </a:lnTo>
                <a:lnTo>
                  <a:pt x="38" y="350"/>
                </a:lnTo>
                <a:lnTo>
                  <a:pt x="52" y="366"/>
                </a:lnTo>
                <a:lnTo>
                  <a:pt x="66" y="382"/>
                </a:lnTo>
                <a:lnTo>
                  <a:pt x="82" y="396"/>
                </a:lnTo>
                <a:lnTo>
                  <a:pt x="100" y="410"/>
                </a:lnTo>
                <a:lnTo>
                  <a:pt x="118" y="420"/>
                </a:lnTo>
                <a:lnTo>
                  <a:pt x="138" y="430"/>
                </a:lnTo>
                <a:lnTo>
                  <a:pt x="158" y="438"/>
                </a:lnTo>
                <a:lnTo>
                  <a:pt x="180" y="444"/>
                </a:lnTo>
                <a:lnTo>
                  <a:pt x="202" y="446"/>
                </a:lnTo>
                <a:lnTo>
                  <a:pt x="224" y="448"/>
                </a:lnTo>
                <a:lnTo>
                  <a:pt x="224" y="448"/>
                </a:lnTo>
                <a:lnTo>
                  <a:pt x="248" y="446"/>
                </a:lnTo>
                <a:lnTo>
                  <a:pt x="270" y="444"/>
                </a:lnTo>
                <a:lnTo>
                  <a:pt x="292" y="438"/>
                </a:lnTo>
                <a:lnTo>
                  <a:pt x="312" y="430"/>
                </a:lnTo>
                <a:lnTo>
                  <a:pt x="332" y="420"/>
                </a:lnTo>
                <a:lnTo>
                  <a:pt x="350" y="410"/>
                </a:lnTo>
                <a:lnTo>
                  <a:pt x="366" y="396"/>
                </a:lnTo>
                <a:lnTo>
                  <a:pt x="382" y="382"/>
                </a:lnTo>
                <a:lnTo>
                  <a:pt x="398" y="366"/>
                </a:lnTo>
                <a:lnTo>
                  <a:pt x="410" y="350"/>
                </a:lnTo>
                <a:lnTo>
                  <a:pt x="422" y="330"/>
                </a:lnTo>
                <a:lnTo>
                  <a:pt x="430" y="312"/>
                </a:lnTo>
                <a:lnTo>
                  <a:pt x="438" y="290"/>
                </a:lnTo>
                <a:lnTo>
                  <a:pt x="444" y="270"/>
                </a:lnTo>
                <a:lnTo>
                  <a:pt x="448" y="246"/>
                </a:lnTo>
                <a:lnTo>
                  <a:pt x="448" y="224"/>
                </a:lnTo>
                <a:lnTo>
                  <a:pt x="448" y="224"/>
                </a:lnTo>
                <a:lnTo>
                  <a:pt x="448" y="202"/>
                </a:lnTo>
                <a:lnTo>
                  <a:pt x="444" y="178"/>
                </a:lnTo>
                <a:lnTo>
                  <a:pt x="438" y="158"/>
                </a:lnTo>
                <a:lnTo>
                  <a:pt x="430" y="136"/>
                </a:lnTo>
                <a:lnTo>
                  <a:pt x="422" y="118"/>
                </a:lnTo>
                <a:lnTo>
                  <a:pt x="410" y="98"/>
                </a:lnTo>
                <a:lnTo>
                  <a:pt x="398" y="82"/>
                </a:lnTo>
                <a:lnTo>
                  <a:pt x="382" y="66"/>
                </a:lnTo>
                <a:lnTo>
                  <a:pt x="366" y="52"/>
                </a:lnTo>
                <a:lnTo>
                  <a:pt x="350" y="38"/>
                </a:lnTo>
                <a:lnTo>
                  <a:pt x="332" y="28"/>
                </a:lnTo>
                <a:lnTo>
                  <a:pt x="312" y="18"/>
                </a:lnTo>
                <a:lnTo>
                  <a:pt x="292" y="10"/>
                </a:lnTo>
                <a:lnTo>
                  <a:pt x="270" y="4"/>
                </a:lnTo>
                <a:lnTo>
                  <a:pt x="248" y="2"/>
                </a:lnTo>
                <a:lnTo>
                  <a:pt x="224" y="0"/>
                </a:lnTo>
                <a:lnTo>
                  <a:pt x="224" y="0"/>
                </a:lnTo>
                <a:close/>
                <a:moveTo>
                  <a:pt x="190" y="328"/>
                </a:moveTo>
                <a:lnTo>
                  <a:pt x="86" y="224"/>
                </a:lnTo>
                <a:lnTo>
                  <a:pt x="126" y="184"/>
                </a:lnTo>
                <a:lnTo>
                  <a:pt x="190" y="248"/>
                </a:lnTo>
                <a:lnTo>
                  <a:pt x="324" y="114"/>
                </a:lnTo>
                <a:lnTo>
                  <a:pt x="364" y="154"/>
                </a:lnTo>
                <a:lnTo>
                  <a:pt x="190" y="328"/>
                </a:lnTo>
                <a:close/>
              </a:path>
            </a:pathLst>
          </a:cu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u="sng"/>
          </a:p>
        </p:txBody>
      </p:sp>
    </p:spTree>
    <p:extLst>
      <p:ext uri="{BB962C8B-B14F-4D97-AF65-F5344CB8AC3E}">
        <p14:creationId xmlns:p14="http://schemas.microsoft.com/office/powerpoint/2010/main" xmlns="" val="2720940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1_Office 主题">
  <a:themeElements>
    <a:clrScheme name="自定义 2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黄绿色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主题">
  <a:themeElements>
    <a:clrScheme name="紫罗兰色 II">
      <a:dk1>
        <a:sysClr val="windowText" lastClr="000000"/>
      </a:dk1>
      <a:lt1>
        <a:sysClr val="window" lastClr="FFFFFF"/>
      </a:lt1>
      <a:dk2>
        <a:srgbClr val="632E62"/>
      </a:dk2>
      <a:lt2>
        <a:srgbClr val="EAE5EB"/>
      </a:lt2>
      <a:accent1>
        <a:srgbClr val="92278F"/>
      </a:accent1>
      <a:accent2>
        <a:srgbClr val="9B57D3"/>
      </a:accent2>
      <a:accent3>
        <a:srgbClr val="755DD9"/>
      </a:accent3>
      <a:accent4>
        <a:srgbClr val="665EB8"/>
      </a:accent4>
      <a:accent5>
        <a:srgbClr val="45A5ED"/>
      </a:accent5>
      <a:accent6>
        <a:srgbClr val="5982DB"/>
      </a:accent6>
      <a:hlink>
        <a:srgbClr val="0066FF"/>
      </a:hlink>
      <a:folHlink>
        <a:srgbClr val="666699"/>
      </a:folHlink>
    </a:clrScheme>
    <a:fontScheme name="OfficePLUS">
      <a:majorFont>
        <a:latin typeface="Century Gothic"/>
        <a:ea typeface="微软雅黑"/>
        <a:cs typeface=""/>
      </a:majorFont>
      <a:minorFont>
        <a:latin typeface="Century Gothic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主题">
  <a:themeElements>
    <a:clrScheme name="自定义 21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6B6889"/>
      </a:accent1>
      <a:accent2>
        <a:srgbClr val="F76D68"/>
      </a:accent2>
      <a:accent3>
        <a:srgbClr val="84C8AE"/>
      </a:accent3>
      <a:accent4>
        <a:srgbClr val="FDC170"/>
      </a:accent4>
      <a:accent5>
        <a:srgbClr val="436181"/>
      </a:accent5>
      <a:accent6>
        <a:srgbClr val="515151"/>
      </a:accent6>
      <a:hlink>
        <a:srgbClr val="0563C1"/>
      </a:hlink>
      <a:folHlink>
        <a:srgbClr val="954F72"/>
      </a:folHlink>
    </a:clrScheme>
    <a:fontScheme name="OFFICEPLU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</TotalTime>
  <Words>216</Words>
  <Application>Microsoft Office PowerPoint</Application>
  <PresentationFormat>自定义</PresentationFormat>
  <Paragraphs>15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3</vt:i4>
      </vt:variant>
    </vt:vector>
  </HeadingPairs>
  <TitlesOfParts>
    <vt:vector size="7" baseType="lpstr">
      <vt:lpstr>1_Office 主题</vt:lpstr>
      <vt:lpstr>3_Office 主题</vt:lpstr>
      <vt:lpstr>4_Office 主题</vt:lpstr>
      <vt:lpstr>2_Office 主题</vt:lpstr>
      <vt:lpstr>幻灯片 1</vt:lpstr>
      <vt:lpstr>幻灯片 2</vt:lpstr>
      <vt:lpstr>幻灯片 3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帐户</dc:creator>
  <cp:lastModifiedBy>Administrator</cp:lastModifiedBy>
  <cp:revision>29</cp:revision>
  <dcterms:created xsi:type="dcterms:W3CDTF">2015-07-29T10:05:36Z</dcterms:created>
  <dcterms:modified xsi:type="dcterms:W3CDTF">2016-03-15T18:30:37Z</dcterms:modified>
</cp:coreProperties>
</file>