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6" r:id="rId10"/>
    <p:sldId id="268" r:id="rId11"/>
    <p:sldId id="269" r:id="rId12"/>
    <p:sldId id="264" r:id="rId13"/>
    <p:sldId id="265" r:id="rId14"/>
    <p:sldId id="267" r:id="rId15"/>
    <p:sldId id="270" r:id="rId16"/>
    <p:sldId id="271" r:id="rId17"/>
    <p:sldId id="272" r:id="rId18"/>
    <p:sldId id="273" r:id="rId19"/>
    <p:sldId id="274" r:id="rId20"/>
    <p:sldId id="275" r:id="rId21"/>
    <p:sldId id="276" r:id="rId22"/>
    <p:sldId id="278" r:id="rId23"/>
    <p:sldId id="277" r:id="rId24"/>
    <p:sldId id="279" r:id="rId25"/>
    <p:sldId id="282" r:id="rId26"/>
    <p:sldId id="283" r:id="rId27"/>
    <p:sldId id="284" r:id="rId28"/>
    <p:sldId id="286" r:id="rId29"/>
    <p:sldId id="287" r:id="rId30"/>
    <p:sldId id="288" r:id="rId31"/>
    <p:sldId id="289" r:id="rId32"/>
    <p:sldId id="290" r:id="rId33"/>
    <p:sldId id="295" r:id="rId34"/>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975" autoAdjust="0"/>
  </p:normalViewPr>
  <p:slideViewPr>
    <p:cSldViewPr>
      <p:cViewPr varScale="1">
        <p:scale>
          <a:sx n="51" d="100"/>
          <a:sy n="51" d="100"/>
        </p:scale>
        <p:origin x="90" y="1002"/>
      </p:cViewPr>
      <p:guideLst>
        <p:guide orient="horz" pos="2161"/>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pPr/>
              <a:t>2022-1-20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pPr/>
              <a:t>‹#›</a:t>
            </a:fld>
            <a:endParaRPr lang="zh-CN" altLang="en-US"/>
          </a:p>
        </p:txBody>
      </p:sp>
    </p:spTree>
    <p:extLst>
      <p:ext uri="{BB962C8B-B14F-4D97-AF65-F5344CB8AC3E}">
        <p14:creationId xmlns:p14="http://schemas.microsoft.com/office/powerpoint/2010/main"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a:t>
            </a:fld>
            <a:endParaRPr lang="zh-CN" altLang="en-US"/>
          </a:p>
        </p:txBody>
      </p:sp>
    </p:spTree>
    <p:extLst>
      <p:ext uri="{BB962C8B-B14F-4D97-AF65-F5344CB8AC3E}">
        <p14:creationId xmlns:p14="http://schemas.microsoft.com/office/powerpoint/2010/main" val="2473341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a:t>
            </a:fld>
            <a:endParaRPr lang="zh-CN" altLang="en-US"/>
          </a:p>
        </p:txBody>
      </p:sp>
    </p:spTree>
    <p:extLst>
      <p:ext uri="{BB962C8B-B14F-4D97-AF65-F5344CB8AC3E}">
        <p14:creationId xmlns:p14="http://schemas.microsoft.com/office/powerpoint/2010/main" val="3191049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5</a:t>
            </a:fld>
            <a:endParaRPr lang="zh-CN" altLang="en-US"/>
          </a:p>
        </p:txBody>
      </p:sp>
    </p:spTree>
    <p:extLst>
      <p:ext uri="{BB962C8B-B14F-4D97-AF65-F5344CB8AC3E}">
        <p14:creationId xmlns:p14="http://schemas.microsoft.com/office/powerpoint/2010/main" val="2363388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18</a:t>
            </a:fld>
            <a:endParaRPr lang="zh-CN" altLang="en-US"/>
          </a:p>
        </p:txBody>
      </p:sp>
    </p:spTree>
    <p:extLst>
      <p:ext uri="{BB962C8B-B14F-4D97-AF65-F5344CB8AC3E}">
        <p14:creationId xmlns:p14="http://schemas.microsoft.com/office/powerpoint/2010/main" val="545789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22</a:t>
            </a:fld>
            <a:endParaRPr lang="zh-CN" altLang="en-US"/>
          </a:p>
        </p:txBody>
      </p:sp>
    </p:spTree>
    <p:extLst>
      <p:ext uri="{BB962C8B-B14F-4D97-AF65-F5344CB8AC3E}">
        <p14:creationId xmlns:p14="http://schemas.microsoft.com/office/powerpoint/2010/main" val="688086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32</a:t>
            </a:fld>
            <a:endParaRPr lang="zh-CN" altLang="en-US"/>
          </a:p>
        </p:txBody>
      </p:sp>
    </p:spTree>
    <p:extLst>
      <p:ext uri="{BB962C8B-B14F-4D97-AF65-F5344CB8AC3E}">
        <p14:creationId xmlns:p14="http://schemas.microsoft.com/office/powerpoint/2010/main" val="105776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46093234"/>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 y="794"/>
            <a:ext cx="12199509" cy="6858794"/>
          </a:xfrm>
          <a:prstGeom prst="rect">
            <a:avLst/>
          </a:prstGeom>
        </p:spPr>
      </p:pic>
    </p:spTree>
    <p:extLst>
      <p:ext uri="{BB962C8B-B14F-4D97-AF65-F5344CB8AC3E}">
        <p14:creationId xmlns:p14="http://schemas.microsoft.com/office/powerpoint/2010/main" val="1912298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1616635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2"/>
            <a:ext cx="3661622" cy="585446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13224" y="274702"/>
            <a:ext cx="10781563" cy="5854467"/>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813241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5"/>
          <p:cNvGrpSpPr>
            <a:grpSpLocks/>
          </p:cNvGrpSpPr>
          <p:nvPr userDrawn="1"/>
        </p:nvGrpSpPr>
        <p:grpSpPr bwMode="auto">
          <a:xfrm>
            <a:off x="11210925" y="6365875"/>
            <a:ext cx="360363" cy="360363"/>
            <a:chOff x="11226607" y="6533712"/>
            <a:chExt cx="360000" cy="360000"/>
          </a:xfrm>
        </p:grpSpPr>
        <p:sp>
          <p:nvSpPr>
            <p:cNvPr id="8"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0"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3" name="矩形 12"/>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4" name="矩形 13"/>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5"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8" name="组合 4"/>
          <p:cNvGrpSpPr>
            <a:grpSpLocks/>
          </p:cNvGrpSpPr>
          <p:nvPr userDrawn="1"/>
        </p:nvGrpSpPr>
        <p:grpSpPr bwMode="auto">
          <a:xfrm>
            <a:off x="11715750" y="6365875"/>
            <a:ext cx="360363" cy="360363"/>
            <a:chOff x="11103607" y="6381312"/>
            <a:chExt cx="360000" cy="360000"/>
          </a:xfrm>
        </p:grpSpPr>
        <p:sp>
          <p:nvSpPr>
            <p:cNvPr id="19"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1" name="矩形 3"/>
          <p:cNvSpPr/>
          <p:nvPr userDrawn="1"/>
        </p:nvSpPr>
        <p:spPr>
          <a:xfrm>
            <a:off x="624363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Tree>
    <p:extLst>
      <p:ext uri="{BB962C8B-B14F-4D97-AF65-F5344CB8AC3E}">
        <p14:creationId xmlns:p14="http://schemas.microsoft.com/office/powerpoint/2010/main" val="366489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23" name="组合 5"/>
          <p:cNvGrpSpPr>
            <a:grpSpLocks/>
          </p:cNvGrpSpPr>
          <p:nvPr userDrawn="1"/>
        </p:nvGrpSpPr>
        <p:grpSpPr bwMode="auto">
          <a:xfrm>
            <a:off x="11210925" y="6365875"/>
            <a:ext cx="360363" cy="360363"/>
            <a:chOff x="11226607" y="6533712"/>
            <a:chExt cx="360000" cy="360000"/>
          </a:xfrm>
        </p:grpSpPr>
        <p:sp>
          <p:nvSpPr>
            <p:cNvPr id="24"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2" name="组合 4"/>
          <p:cNvGrpSpPr>
            <a:grpSpLocks/>
          </p:cNvGrpSpPr>
          <p:nvPr userDrawn="1"/>
        </p:nvGrpSpPr>
        <p:grpSpPr bwMode="auto">
          <a:xfrm>
            <a:off x="11715750" y="6365875"/>
            <a:ext cx="360363" cy="360363"/>
            <a:chOff x="11103607" y="6381312"/>
            <a:chExt cx="360000" cy="360000"/>
          </a:xfrm>
        </p:grpSpPr>
        <p:sp>
          <p:nvSpPr>
            <p:cNvPr id="33"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Tree>
    <p:extLst>
      <p:ext uri="{BB962C8B-B14F-4D97-AF65-F5344CB8AC3E}">
        <p14:creationId xmlns:p14="http://schemas.microsoft.com/office/powerpoint/2010/main" val="2440999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5"/>
          <p:cNvGrpSpPr>
            <a:grpSpLocks/>
          </p:cNvGrpSpPr>
          <p:nvPr userDrawn="1"/>
        </p:nvGrpSpPr>
        <p:grpSpPr bwMode="auto">
          <a:xfrm>
            <a:off x="11210925" y="6365875"/>
            <a:ext cx="360363" cy="360363"/>
            <a:chOff x="11226607" y="6533712"/>
            <a:chExt cx="360000" cy="360000"/>
          </a:xfrm>
        </p:grpSpPr>
        <p:sp>
          <p:nvSpPr>
            <p:cNvPr id="9"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7" name="组合 4"/>
          <p:cNvGrpSpPr>
            <a:grpSpLocks/>
          </p:cNvGrpSpPr>
          <p:nvPr userDrawn="1"/>
        </p:nvGrpSpPr>
        <p:grpSpPr bwMode="auto">
          <a:xfrm>
            <a:off x="11715750" y="6365875"/>
            <a:ext cx="360363" cy="360363"/>
            <a:chOff x="11103607" y="6381312"/>
            <a:chExt cx="360000" cy="360000"/>
          </a:xfrm>
        </p:grpSpPr>
        <p:sp>
          <p:nvSpPr>
            <p:cNvPr id="18"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Tree>
    <p:extLst>
      <p:ext uri="{BB962C8B-B14F-4D97-AF65-F5344CB8AC3E}">
        <p14:creationId xmlns:p14="http://schemas.microsoft.com/office/powerpoint/2010/main" val="2488127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5"/>
          <p:cNvGrpSpPr>
            <a:grpSpLocks/>
          </p:cNvGrpSpPr>
          <p:nvPr userDrawn="1"/>
        </p:nvGrpSpPr>
        <p:grpSpPr bwMode="auto">
          <a:xfrm>
            <a:off x="11210925" y="6365875"/>
            <a:ext cx="360363" cy="360363"/>
            <a:chOff x="11226607" y="6533712"/>
            <a:chExt cx="360000" cy="360000"/>
          </a:xfrm>
        </p:grpSpPr>
        <p:sp>
          <p:nvSpPr>
            <p:cNvPr id="11"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完成情况</a:t>
            </a: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工作不足</a:t>
            </a: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明年计划</a:t>
            </a: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9" name="组合 4"/>
          <p:cNvGrpSpPr>
            <a:grpSpLocks/>
          </p:cNvGrpSpPr>
          <p:nvPr userDrawn="1"/>
        </p:nvGrpSpPr>
        <p:grpSpPr bwMode="auto">
          <a:xfrm>
            <a:off x="11715750" y="6365875"/>
            <a:ext cx="360363" cy="360363"/>
            <a:chOff x="11103607" y="6381312"/>
            <a:chExt cx="360000" cy="360000"/>
          </a:xfrm>
        </p:grpSpPr>
        <p:sp>
          <p:nvSpPr>
            <p:cNvPr id="20"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solidFill>
                  <a:schemeClr val="bg1"/>
                </a:solidFill>
                <a:latin typeface="微软雅黑" panose="020B0503020204020204" pitchFamily="34" charset="-122"/>
                <a:ea typeface="微软雅黑" panose="020B0503020204020204" pitchFamily="34" charset="-122"/>
              </a:rPr>
              <a:t>工作概述</a:t>
            </a:r>
          </a:p>
        </p:txBody>
      </p:sp>
    </p:spTree>
    <p:extLst>
      <p:ext uri="{BB962C8B-B14F-4D97-AF65-F5344CB8AC3E}">
        <p14:creationId xmlns:p14="http://schemas.microsoft.com/office/powerpoint/2010/main" val="1528335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3497274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973794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3113"/>
            <a:ext cx="4013173" cy="1162319"/>
          </a:xfrm>
        </p:spPr>
        <p:txBody>
          <a:bodyPr anchor="b"/>
          <a:lstStyle>
            <a:lvl1pPr algn="l">
              <a:defRPr sz="24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18" y="1435433"/>
            <a:ext cx="4013173" cy="4692149"/>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889580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69"/>
          </a:xfrm>
        </p:spPr>
        <p:txBody>
          <a:bodyPr anchor="b"/>
          <a:lstStyle>
            <a:lvl1pPr algn="l">
              <a:defRPr sz="2400" b="1"/>
            </a:lvl1pPr>
          </a:lstStyle>
          <a:p>
            <a:r>
              <a:rPr lang="zh-CN" altLang="en-US"/>
              <a:t>单击此处编辑母版标题样式</a:t>
            </a:r>
          </a:p>
        </p:txBody>
      </p:sp>
      <p:sp>
        <p:nvSpPr>
          <p:cNvPr id="3" name="图片占位符 2"/>
          <p:cNvSpPr>
            <a:spLocks noGrp="1"/>
          </p:cNvSpPr>
          <p:nvPr>
            <p:ph type="pic" idx="1"/>
          </p:nvPr>
        </p:nvSpPr>
        <p:spPr>
          <a:xfrm>
            <a:off x="2390962" y="612917"/>
            <a:ext cx="7319010" cy="4115753"/>
          </a:xfrm>
        </p:spPr>
        <p:txBody>
          <a:bodyPr/>
          <a:lstStyle>
            <a:lvl1pPr marL="0" indent="0">
              <a:buNone/>
              <a:defRPr sz="3800"/>
            </a:lvl1pPr>
            <a:lvl2pPr marL="544479" indent="0">
              <a:buNone/>
              <a:defRPr sz="3300"/>
            </a:lvl2pPr>
            <a:lvl3pPr marL="1088959" indent="0">
              <a:buNone/>
              <a:defRPr sz="2900"/>
            </a:lvl3pPr>
            <a:lvl4pPr marL="1633438" indent="0">
              <a:buNone/>
              <a:defRPr sz="2400"/>
            </a:lvl4pPr>
            <a:lvl5pPr marL="2177918" indent="0">
              <a:buNone/>
              <a:defRPr sz="2400"/>
            </a:lvl5pPr>
            <a:lvl6pPr marL="2722397" indent="0">
              <a:buNone/>
              <a:defRPr sz="2400"/>
            </a:lvl6pPr>
            <a:lvl7pPr marL="3266877" indent="0">
              <a:buNone/>
              <a:defRPr sz="2400"/>
            </a:lvl7pPr>
            <a:lvl8pPr marL="3811356" indent="0">
              <a:buNone/>
              <a:defRPr sz="2400"/>
            </a:lvl8pPr>
            <a:lvl9pPr marL="4355836"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pPr/>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1640246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8" y="274701"/>
            <a:ext cx="10978515" cy="1143265"/>
          </a:xfrm>
          <a:prstGeom prst="rect">
            <a:avLst/>
          </a:prstGeom>
        </p:spPr>
        <p:txBody>
          <a:bodyPr vert="horz" lIns="108896" tIns="54448" rIns="108896" bIns="5444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918" y="1600571"/>
            <a:ext cx="10978515" cy="4527011"/>
          </a:xfrm>
          <a:prstGeom prst="rect">
            <a:avLst/>
          </a:prstGeom>
        </p:spPr>
        <p:txBody>
          <a:bodyPr vert="horz" lIns="108896" tIns="54448" rIns="108896" bIns="5444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917" y="6357822"/>
            <a:ext cx="2846282" cy="365210"/>
          </a:xfrm>
          <a:prstGeom prst="rect">
            <a:avLst/>
          </a:prstGeom>
        </p:spPr>
        <p:txBody>
          <a:bodyPr vert="horz" lIns="108896" tIns="54448" rIns="108896" bIns="54448" rtlCol="0" anchor="ctr"/>
          <a:lstStyle>
            <a:lvl1pPr algn="l">
              <a:defRPr sz="1400">
                <a:solidFill>
                  <a:schemeClr val="tx1">
                    <a:tint val="75000"/>
                  </a:schemeClr>
                </a:solidFill>
              </a:defRPr>
            </a:lvl1pPr>
          </a:lstStyle>
          <a:p>
            <a:fld id="{DCFC0AE4-D788-4C63-99CA-2D16C479E33A}" type="datetimeFigureOut">
              <a:rPr lang="zh-CN" altLang="en-US" smtClean="0"/>
              <a:pPr/>
              <a:t>2022-1-20</a:t>
            </a:fld>
            <a:endParaRPr lang="zh-CN" altLang="en-US"/>
          </a:p>
        </p:txBody>
      </p:sp>
      <p:sp>
        <p:nvSpPr>
          <p:cNvPr id="5" name="页脚占位符 4"/>
          <p:cNvSpPr>
            <a:spLocks noGrp="1"/>
          </p:cNvSpPr>
          <p:nvPr>
            <p:ph type="ftr" sz="quarter" idx="3"/>
          </p:nvPr>
        </p:nvSpPr>
        <p:spPr>
          <a:xfrm>
            <a:off x="4167770" y="6357822"/>
            <a:ext cx="3862811" cy="365210"/>
          </a:xfrm>
          <a:prstGeom prst="rect">
            <a:avLst/>
          </a:prstGeom>
        </p:spPr>
        <p:txBody>
          <a:bodyPr vert="horz" lIns="108896" tIns="54448" rIns="108896" bIns="5444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96" tIns="54448" rIns="108896" bIns="54448" rtlCol="0" anchor="ctr"/>
          <a:lstStyle>
            <a:lvl1pPr algn="r">
              <a:defRPr sz="1400">
                <a:solidFill>
                  <a:schemeClr val="tx1">
                    <a:tint val="75000"/>
                  </a:schemeClr>
                </a:solidFill>
              </a:defRPr>
            </a:lvl1pPr>
          </a:lstStyle>
          <a:p>
            <a:fld id="{C07AF2F5-CE6D-4DAA-B6C8-82C34ECB625D}" type="slidenum">
              <a:rPr lang="zh-CN" altLang="en-US" smtClean="0"/>
              <a:pPr/>
              <a:t>‹#›</a:t>
            </a:fld>
            <a:endParaRPr lang="zh-CN" altLang="en-US"/>
          </a:p>
        </p:txBody>
      </p:sp>
    </p:spTree>
    <p:extLst>
      <p:ext uri="{BB962C8B-B14F-4D97-AF65-F5344CB8AC3E}">
        <p14:creationId xmlns:p14="http://schemas.microsoft.com/office/powerpoint/2010/main" val="4044024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88959" rtl="0" eaLnBrk="1" latinLnBrk="0" hangingPunct="1">
        <a:spcBef>
          <a:spcPct val="0"/>
        </a:spcBef>
        <a:buNone/>
        <a:defRPr sz="5200" kern="1200">
          <a:solidFill>
            <a:schemeClr val="tx1"/>
          </a:solidFill>
          <a:latin typeface="+mj-lt"/>
          <a:ea typeface="+mj-ea"/>
          <a:cs typeface="+mj-cs"/>
        </a:defRPr>
      </a:lvl1pPr>
    </p:titleStyle>
    <p:bodyStyle>
      <a:lvl1pPr marL="408360" indent="-408360" algn="l" defTabSz="1088959"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779" indent="-340300" algn="l" defTabSz="1088959"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1199" indent="-272240" algn="l" defTabSz="1088959"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67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015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463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911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59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807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572538"/>
            <a:ext cx="12198350" cy="16561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2002557" y="4254981"/>
            <a:ext cx="8186858" cy="830997"/>
          </a:xfrm>
          <a:prstGeom prst="rect">
            <a:avLst/>
          </a:prstGeom>
          <a:noFill/>
        </p:spPr>
        <p:txBody>
          <a:bodyPr wrap="none" rtlCol="0">
            <a:spAutoFit/>
          </a:bodyPr>
          <a:lstStyle/>
          <a:p>
            <a:pPr algn="ctr"/>
            <a:r>
              <a:rPr lang="zh-CN" altLang="en-US" sz="4800" dirty="0">
                <a:solidFill>
                  <a:srgbClr val="0070C0"/>
                </a:solidFill>
                <a:latin typeface="方正兰亭粗黑简体" panose="02000000000000000000" pitchFamily="2" charset="-122"/>
                <a:ea typeface="方正兰亭粗黑简体" panose="02000000000000000000" pitchFamily="2" charset="-122"/>
              </a:rPr>
              <a:t>年度工作总结汇报幻灯片模版</a:t>
            </a:r>
          </a:p>
        </p:txBody>
      </p:sp>
      <p:cxnSp>
        <p:nvCxnSpPr>
          <p:cNvPr id="16" name="直接连接符 15"/>
          <p:cNvCxnSpPr/>
          <p:nvPr/>
        </p:nvCxnSpPr>
        <p:spPr>
          <a:xfrm>
            <a:off x="1706687" y="5085978"/>
            <a:ext cx="8928992" cy="0"/>
          </a:xfrm>
          <a:prstGeom prst="line">
            <a:avLst/>
          </a:prstGeom>
          <a:ln>
            <a:solidFill>
              <a:srgbClr val="00B0F0"/>
            </a:solidFill>
          </a:ln>
        </p:spPr>
        <p:style>
          <a:lnRef idx="3">
            <a:schemeClr val="accent5"/>
          </a:lnRef>
          <a:fillRef idx="0">
            <a:schemeClr val="accent5"/>
          </a:fillRef>
          <a:effectRef idx="2">
            <a:schemeClr val="accent5"/>
          </a:effectRef>
          <a:fontRef idx="minor">
            <a:schemeClr val="tx1"/>
          </a:fontRef>
        </p:style>
      </p:cxnSp>
      <p:sp>
        <p:nvSpPr>
          <p:cNvPr id="17" name="TextBox 16"/>
          <p:cNvSpPr txBox="1"/>
          <p:nvPr/>
        </p:nvSpPr>
        <p:spPr>
          <a:xfrm>
            <a:off x="3334653" y="5261932"/>
            <a:ext cx="5522667" cy="461665"/>
          </a:xfrm>
          <a:prstGeom prst="rect">
            <a:avLst/>
          </a:prstGeom>
          <a:noFill/>
        </p:spPr>
        <p:txBody>
          <a:bodyPr wrap="none" rtlCol="0">
            <a:spAutoFit/>
          </a:bodyPr>
          <a:lstStyle/>
          <a:p>
            <a:pPr algn="ctr"/>
            <a:r>
              <a:rPr lang="zh-CN" altLang="en-US" sz="2400" dirty="0">
                <a:latin typeface="Adobe 黑体 Std R" pitchFamily="34" charset="-122"/>
                <a:ea typeface="Adobe 黑体 Std R" pitchFamily="34" charset="-122"/>
              </a:rPr>
              <a:t>工作总结  年终汇报  工作计划  活动流程</a:t>
            </a:r>
          </a:p>
        </p:txBody>
      </p:sp>
      <p:sp>
        <p:nvSpPr>
          <p:cNvPr id="18" name="TextBox 17"/>
          <p:cNvSpPr txBox="1"/>
          <p:nvPr/>
        </p:nvSpPr>
        <p:spPr>
          <a:xfrm>
            <a:off x="7978098" y="261442"/>
            <a:ext cx="4220252" cy="400110"/>
          </a:xfrm>
          <a:prstGeom prst="rect">
            <a:avLst/>
          </a:prstGeom>
          <a:noFill/>
        </p:spPr>
        <p:txBody>
          <a:bodyPr wrap="square" rtlCol="0">
            <a:spAutoFit/>
          </a:bodyPr>
          <a:lstStyle/>
          <a:p>
            <a:pPr algn="ctr"/>
            <a:r>
              <a:rPr lang="zh-CN" altLang="en-US" sz="2000" dirty="0">
                <a:latin typeface="微软雅黑" panose="020B0503020204020204" pitchFamily="34" charset="-122"/>
                <a:ea typeface="微软雅黑" panose="020B0503020204020204" pitchFamily="34" charset="-122"/>
              </a:rPr>
              <a:t>点击输入贵公司名称</a:t>
            </a:r>
          </a:p>
        </p:txBody>
      </p:sp>
      <p:sp>
        <p:nvSpPr>
          <p:cNvPr id="19" name="TextBox 18"/>
          <p:cNvSpPr txBox="1"/>
          <p:nvPr/>
        </p:nvSpPr>
        <p:spPr>
          <a:xfrm>
            <a:off x="4061057" y="5878066"/>
            <a:ext cx="4220252" cy="400110"/>
          </a:xfrm>
          <a:prstGeom prst="rect">
            <a:avLst/>
          </a:prstGeom>
          <a:noFill/>
        </p:spPr>
        <p:txBody>
          <a:bodyPr wrap="square" rtlCol="0">
            <a:spAutoFit/>
          </a:bodyPr>
          <a:lstStyle/>
          <a:p>
            <a:pPr algn="ctr"/>
            <a:r>
              <a:rPr lang="zh-CN" altLang="en-US" sz="2000" dirty="0">
                <a:latin typeface="方正幼线简体" panose="03000509000000000000" pitchFamily="65" charset="-122"/>
                <a:ea typeface="方正幼线简体" panose="03000509000000000000" pitchFamily="65" charset="-122"/>
              </a:rPr>
              <a:t>汇报部门：销售部</a:t>
            </a:r>
          </a:p>
        </p:txBody>
      </p:sp>
      <p:pic>
        <p:nvPicPr>
          <p:cNvPr id="20" name="anthem (synthesizer vers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82551" y="-818678"/>
            <a:ext cx="609600" cy="609600"/>
          </a:xfrm>
          <a:prstGeom prst="rect">
            <a:avLst/>
          </a:prstGeom>
        </p:spPr>
      </p:pic>
      <p:sp>
        <p:nvSpPr>
          <p:cNvPr id="10" name="矩形 9"/>
          <p:cNvSpPr/>
          <p:nvPr/>
        </p:nvSpPr>
        <p:spPr>
          <a:xfrm>
            <a:off x="2180473" y="2072472"/>
            <a:ext cx="7133412" cy="2246769"/>
          </a:xfrm>
          <a:prstGeom prst="rect">
            <a:avLst/>
          </a:prstGeom>
          <a:noFill/>
        </p:spPr>
        <p:txBody>
          <a:bodyPr wrap="square" lIns="91440" tIns="45720" rIns="91440" bIns="45720">
            <a:spAutoFit/>
          </a:bodyPr>
          <a:lstStyle/>
          <a:p>
            <a:pPr algn="ctr"/>
            <a:r>
              <a:rPr lang="en-US" altLang="zh-CN" sz="1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兰亭大黑_GBK" pitchFamily="2" charset="-122"/>
              </a:rPr>
              <a:t>2017</a:t>
            </a:r>
            <a:endParaRPr lang="zh-CN" altLang="en-US" sz="140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方正兰亭大黑_GBK" pitchFamily="2" charset="-122"/>
            </a:endParaRPr>
          </a:p>
        </p:txBody>
      </p:sp>
    </p:spTree>
    <p:extLst>
      <p:ext uri="{BB962C8B-B14F-4D97-AF65-F5344CB8AC3E}">
        <p14:creationId xmlns:p14="http://schemas.microsoft.com/office/powerpoint/2010/main" val="118180482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50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600"/>
                            </p:stCondLst>
                            <p:childTnLst>
                              <p:par>
                                <p:cTn id="22" presetID="16" presetClass="entr" presetSubtype="21"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3100"/>
                            </p:stCondLst>
                            <p:childTnLst>
                              <p:par>
                                <p:cTn id="26" presetID="41" presetClass="entr" presetSubtype="0" fill="hold" grpId="0" nodeType="afterEffect">
                                  <p:stCondLst>
                                    <p:cond delay="25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7"/>
                                        </p:tgtEl>
                                      </p:cBhvr>
                                    </p:animEffect>
                                  </p:childTnLst>
                                </p:cTn>
                              </p:par>
                            </p:childTnLst>
                          </p:cTn>
                        </p:par>
                        <p:par>
                          <p:cTn id="33" fill="hold">
                            <p:stCondLst>
                              <p:cond delay="4600"/>
                            </p:stCondLst>
                            <p:childTnLst>
                              <p:par>
                                <p:cTn id="34" presetID="42"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56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8"/>
                                        </p:tgtEl>
                                        <p:attrNameLst>
                                          <p:attrName>ppt_y</p:attrName>
                                        </p:attrNameLst>
                                      </p:cBhvr>
                                      <p:tavLst>
                                        <p:tav tm="0">
                                          <p:val>
                                            <p:strVal val="#ppt_y"/>
                                          </p:val>
                                        </p:tav>
                                        <p:tav tm="100000">
                                          <p:val>
                                            <p:strVal val="#ppt_y"/>
                                          </p:val>
                                        </p:tav>
                                      </p:tavLst>
                                    </p:anim>
                                    <p:anim calcmode="lin" valueType="num">
                                      <p:cBhvr>
                                        <p:cTn id="4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iterate type="lt">
                                    <p:tmAbs val="0"/>
                                  </p:iterate>
                                  <p:childTnLst>
                                    <p:set>
                                      <p:cBhvr>
                                        <p:cTn id="50"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20"/>
                </p:tgtEl>
              </p:cMediaNode>
            </p:audio>
          </p:childTnLst>
        </p:cTn>
      </p:par>
    </p:tnLst>
    <p:bldLst>
      <p:bldP spid="7" grpId="0" animBg="1"/>
      <p:bldP spid="8" grpId="0"/>
      <p:bldP spid="17" grpId="0"/>
      <p:bldP spid="18" grpId="0"/>
      <p:bldP spid="18" grpId="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FF6600"/>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chemeClr val="hlink"/>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CC9900"/>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800080"/>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endParaRPr lang="zh-CN" altLang="en-US" sz="1400" b="0" dirty="0">
              <a:ea typeface="黑体" pitchFamily="49" charset="-122"/>
            </a:endParaRP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p:txBody>
      </p:sp>
    </p:spTree>
    <p:extLst>
      <p:ext uri="{BB962C8B-B14F-4D97-AF65-F5344CB8AC3E}">
        <p14:creationId xmlns:p14="http://schemas.microsoft.com/office/powerpoint/2010/main" val="109859734"/>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19"/>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19"/>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19"/>
                                        </p:tgtEl>
                                      </p:cBhvr>
                                    </p:animEffect>
                                    <p:set>
                                      <p:cBhvr>
                                        <p:cTn id="33" dur="1" fill="hold">
                                          <p:stCondLst>
                                            <p:cond delay="199"/>
                                          </p:stCondLst>
                                        </p:cTn>
                                        <p:tgtEl>
                                          <p:spTgt spid="19"/>
                                        </p:tgtEl>
                                        <p:attrNameLst>
                                          <p:attrName>style.visibility</p:attrName>
                                        </p:attrNameLst>
                                      </p:cBhvr>
                                      <p:to>
                                        <p:strVal val="hidden"/>
                                      </p:to>
                                    </p:set>
                                  </p:childTnLst>
                                </p:cTn>
                              </p:par>
                            </p:childTnLst>
                          </p:cTn>
                        </p:par>
                        <p:par>
                          <p:cTn id="34" fill="hold">
                            <p:stCondLst>
                              <p:cond delay="1450"/>
                            </p:stCondLst>
                            <p:childTnLst>
                              <p:par>
                                <p:cTn id="35" presetID="2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47"/>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47"/>
                                        </p:tgtEl>
                                      </p:cBhvr>
                                    </p:animEffect>
                                    <p:set>
                                      <p:cBhvr>
                                        <p:cTn id="45" dur="1" fill="hold">
                                          <p:stCondLst>
                                            <p:cond delay="199"/>
                                          </p:stCondLst>
                                        </p:cTn>
                                        <p:tgtEl>
                                          <p:spTgt spid="47"/>
                                        </p:tgtEl>
                                        <p:attrNameLst>
                                          <p:attrName>style.visibility</p:attrName>
                                        </p:attrNameLst>
                                      </p:cBhvr>
                                      <p:to>
                                        <p:strVal val="hidden"/>
                                      </p:to>
                                    </p:set>
                                  </p:childTnLst>
                                </p:cTn>
                              </p:par>
                            </p:childTnLst>
                          </p:cTn>
                        </p:par>
                        <p:par>
                          <p:cTn id="46" fill="hold">
                            <p:stCondLst>
                              <p:cond delay="1950"/>
                            </p:stCondLst>
                            <p:childTnLst>
                              <p:par>
                                <p:cTn id="47" presetID="23" presetClass="entr" presetSubtype="16"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300" fill="hold"/>
                                        <p:tgtEl>
                                          <p:spTgt spid="61"/>
                                        </p:tgtEl>
                                        <p:attrNameLst>
                                          <p:attrName>ppt_w</p:attrName>
                                        </p:attrNameLst>
                                      </p:cBhvr>
                                      <p:tavLst>
                                        <p:tav tm="0">
                                          <p:val>
                                            <p:fltVal val="0"/>
                                          </p:val>
                                        </p:tav>
                                        <p:tav tm="100000">
                                          <p:val>
                                            <p:strVal val="#ppt_w"/>
                                          </p:val>
                                        </p:tav>
                                      </p:tavLst>
                                    </p:anim>
                                    <p:anim calcmode="lin" valueType="num">
                                      <p:cBhvr>
                                        <p:cTn id="50" dur="300" fill="hold"/>
                                        <p:tgtEl>
                                          <p:spTgt spid="61"/>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75"/>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75"/>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75"/>
                                        </p:tgtEl>
                                      </p:cBhvr>
                                    </p:animEffect>
                                    <p:set>
                                      <p:cBhvr>
                                        <p:cTn id="57" dur="1" fill="hold">
                                          <p:stCondLst>
                                            <p:cond delay="199"/>
                                          </p:stCondLst>
                                        </p:cTn>
                                        <p:tgtEl>
                                          <p:spTgt spid="75"/>
                                        </p:tgtEl>
                                        <p:attrNameLst>
                                          <p:attrName>style.visibility</p:attrName>
                                        </p:attrNameLst>
                                      </p:cBhvr>
                                      <p:to>
                                        <p:strVal val="hidden"/>
                                      </p:to>
                                    </p:set>
                                  </p:childTnLst>
                                </p:cTn>
                              </p:par>
                            </p:childTnLst>
                          </p:cTn>
                        </p:par>
                        <p:par>
                          <p:cTn id="58" fill="hold">
                            <p:stCondLst>
                              <p:cond delay="2450"/>
                            </p:stCondLst>
                            <p:childTnLst>
                              <p:par>
                                <p:cTn id="59" presetID="23" presetClass="entr" presetSubtype="16"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300" fill="hold"/>
                                        <p:tgtEl>
                                          <p:spTgt spid="89"/>
                                        </p:tgtEl>
                                        <p:attrNameLst>
                                          <p:attrName>ppt_w</p:attrName>
                                        </p:attrNameLst>
                                      </p:cBhvr>
                                      <p:tavLst>
                                        <p:tav tm="0">
                                          <p:val>
                                            <p:fltVal val="0"/>
                                          </p:val>
                                        </p:tav>
                                        <p:tav tm="100000">
                                          <p:val>
                                            <p:strVal val="#ppt_w"/>
                                          </p:val>
                                        </p:tav>
                                      </p:tavLst>
                                    </p:anim>
                                    <p:anim calcmode="lin" valueType="num">
                                      <p:cBhvr>
                                        <p:cTn id="62" dur="300" fill="hold"/>
                                        <p:tgtEl>
                                          <p:spTgt spid="89"/>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103"/>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 fill="hold"/>
                                        <p:tgtEl>
                                          <p:spTgt spid="103"/>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103"/>
                                        </p:tgtEl>
                                      </p:cBhvr>
                                    </p:animEffect>
                                    <p:set>
                                      <p:cBhvr>
                                        <p:cTn id="69" dur="1" fill="hold">
                                          <p:stCondLst>
                                            <p:cond delay="199"/>
                                          </p:stCondLst>
                                        </p:cTn>
                                        <p:tgtEl>
                                          <p:spTgt spid="103"/>
                                        </p:tgtEl>
                                        <p:attrNameLst>
                                          <p:attrName>style.visibility</p:attrName>
                                        </p:attrNameLst>
                                      </p:cBhvr>
                                      <p:to>
                                        <p:strVal val="hidden"/>
                                      </p:to>
                                    </p:set>
                                  </p:childTnLst>
                                </p:cTn>
                              </p:par>
                            </p:childTnLst>
                          </p:cTn>
                        </p:par>
                        <p:par>
                          <p:cTn id="70" fill="hold">
                            <p:stCondLst>
                              <p:cond delay="2950"/>
                            </p:stCondLst>
                            <p:childTnLst>
                              <p:par>
                                <p:cTn id="71" presetID="8" presetClass="emph" presetSubtype="0" fill="hold" nodeType="afterEffect">
                                  <p:stCondLst>
                                    <p:cond delay="0"/>
                                  </p:stCondLst>
                                  <p:childTnLst>
                                    <p:animRot by="-43199941">
                                      <p:cBhvr>
                                        <p:cTn id="72" dur="2000" fill="hold"/>
                                        <p:tgtEl>
                                          <p:spTgt spid="5"/>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33"/>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61"/>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89"/>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119"/>
                                        </p:tgtEl>
                                        <p:attrNameLst>
                                          <p:attrName>style.visibility</p:attrName>
                                        </p:attrNameLst>
                                      </p:cBhvr>
                                      <p:to>
                                        <p:strVal val="visible"/>
                                      </p:to>
                                    </p:set>
                                    <p:animEffect transition="in" filter="fade">
                                      <p:cBhvr>
                                        <p:cTn id="91" dur="1000"/>
                                        <p:tgtEl>
                                          <p:spTgt spid="119"/>
                                        </p:tgtEl>
                                      </p:cBhvr>
                                    </p:animEffect>
                                    <p:anim calcmode="lin" valueType="num">
                                      <p:cBhvr>
                                        <p:cTn id="92" dur="1000" fill="hold"/>
                                        <p:tgtEl>
                                          <p:spTgt spid="119"/>
                                        </p:tgtEl>
                                        <p:attrNameLst>
                                          <p:attrName>ppt_x</p:attrName>
                                        </p:attrNameLst>
                                      </p:cBhvr>
                                      <p:tavLst>
                                        <p:tav tm="0">
                                          <p:val>
                                            <p:strVal val="#ppt_x"/>
                                          </p:val>
                                        </p:tav>
                                        <p:tav tm="100000">
                                          <p:val>
                                            <p:strVal val="#ppt_x"/>
                                          </p:val>
                                        </p:tav>
                                      </p:tavLst>
                                    </p:anim>
                                    <p:anim calcmode="lin" valueType="num">
                                      <p:cBhvr>
                                        <p:cTn id="93" dur="1000" fill="hold"/>
                                        <p:tgtEl>
                                          <p:spTgt spid="1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120"/>
                                        </p:tgtEl>
                                        <p:attrNameLst>
                                          <p:attrName>style.visibility</p:attrName>
                                        </p:attrNameLst>
                                      </p:cBhvr>
                                      <p:to>
                                        <p:strVal val="visible"/>
                                      </p:to>
                                    </p:set>
                                    <p:animEffect transition="in" filter="fade">
                                      <p:cBhvr>
                                        <p:cTn id="96" dur="1000"/>
                                        <p:tgtEl>
                                          <p:spTgt spid="120"/>
                                        </p:tgtEl>
                                      </p:cBhvr>
                                    </p:animEffect>
                                    <p:anim calcmode="lin" valueType="num">
                                      <p:cBhvr>
                                        <p:cTn id="97" dur="1000" fill="hold"/>
                                        <p:tgtEl>
                                          <p:spTgt spid="120"/>
                                        </p:tgtEl>
                                        <p:attrNameLst>
                                          <p:attrName>ppt_x</p:attrName>
                                        </p:attrNameLst>
                                      </p:cBhvr>
                                      <p:tavLst>
                                        <p:tav tm="0">
                                          <p:val>
                                            <p:strVal val="#ppt_x"/>
                                          </p:val>
                                        </p:tav>
                                        <p:tav tm="100000">
                                          <p:val>
                                            <p:strVal val="#ppt_x"/>
                                          </p:val>
                                        </p:tav>
                                      </p:tavLst>
                                    </p:anim>
                                    <p:anim calcmode="lin" valueType="num">
                                      <p:cBhvr>
                                        <p:cTn id="98" dur="1000" fill="hold"/>
                                        <p:tgtEl>
                                          <p:spTgt spid="1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800"/>
                                        <p:tgtEl>
                                          <p:spTgt spid="12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800"/>
                                        <p:tgtEl>
                                          <p:spTgt spid="122"/>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3"/>
                                        </p:tgtEl>
                                        <p:attrNameLst>
                                          <p:attrName>style.visibility</p:attrName>
                                        </p:attrNameLst>
                                      </p:cBhvr>
                                      <p:to>
                                        <p:strVal val="visible"/>
                                      </p:to>
                                    </p:set>
                                    <p:animEffect transition="in" filter="fade">
                                      <p:cBhvr>
                                        <p:cTn id="107" dur="800"/>
                                        <p:tgtEl>
                                          <p:spTgt spid="123"/>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2"/>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工作概述</a:t>
            </a:r>
          </a:p>
        </p:txBody>
      </p:sp>
      <p:sp>
        <p:nvSpPr>
          <p:cNvPr id="4" name="椭圆 9"/>
          <p:cNvSpPr/>
          <p:nvPr/>
        </p:nvSpPr>
        <p:spPr>
          <a:xfrm>
            <a:off x="4203700"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5" name="椭圆 10"/>
          <p:cNvSpPr/>
          <p:nvPr/>
        </p:nvSpPr>
        <p:spPr>
          <a:xfrm>
            <a:off x="6230938"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6" name="椭圆 11"/>
          <p:cNvSpPr/>
          <p:nvPr/>
        </p:nvSpPr>
        <p:spPr>
          <a:xfrm>
            <a:off x="8259763"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9"/>
          <p:cNvSpPr/>
          <p:nvPr/>
        </p:nvSpPr>
        <p:spPr>
          <a:xfrm>
            <a:off x="4043643" y="906953"/>
            <a:ext cx="4155796" cy="415579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8800" b="1" dirty="0">
                <a:latin typeface="微软雅黑" panose="020B0503020204020204" pitchFamily="34" charset="-122"/>
                <a:ea typeface="微软雅黑" panose="020B0503020204020204" pitchFamily="34" charset="-122"/>
              </a:rPr>
              <a:t>完成</a:t>
            </a:r>
            <a:endParaRPr lang="en-US" altLang="zh-CN" sz="8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8800" b="1" dirty="0">
                <a:latin typeface="微软雅黑" panose="020B0503020204020204" pitchFamily="34" charset="-122"/>
                <a:ea typeface="微软雅黑" panose="020B0503020204020204" pitchFamily="34" charset="-122"/>
              </a:rPr>
              <a:t>情况 </a:t>
            </a:r>
          </a:p>
        </p:txBody>
      </p:sp>
    </p:spTree>
    <p:extLst>
      <p:ext uri="{BB962C8B-B14F-4D97-AF65-F5344CB8AC3E}">
        <p14:creationId xmlns:p14="http://schemas.microsoft.com/office/powerpoint/2010/main" val="190122270"/>
      </p:ext>
    </p:extLst>
  </p:cSld>
  <p:clrMapOvr>
    <a:masterClrMapping/>
  </p:clrMapOvr>
  <mc:AlternateContent xmlns:mc="http://schemas.openxmlformats.org/markup-compatibility/2006" xmlns:p14="http://schemas.microsoft.com/office/powerpoint/2010/main">
    <mc:Choice Requires="p14">
      <p:transition spd="slow" p14:dur="1100" advTm="10000">
        <p14:switch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500" fill="hold"/>
                                        <p:tgtEl>
                                          <p:spTgt spid="3"/>
                                        </p:tgtEl>
                                        <p:attrNameLst>
                                          <p:attrName>ppt_w</p:attrName>
                                        </p:attrNameLst>
                                      </p:cBhvr>
                                      <p:tavLst>
                                        <p:tav tm="0">
                                          <p:val>
                                            <p:fltVal val="0"/>
                                          </p:val>
                                        </p:tav>
                                        <p:tav tm="100000">
                                          <p:val>
                                            <p:strVal val="#ppt_w"/>
                                          </p:val>
                                        </p:tav>
                                      </p:tavLst>
                                    </p:anim>
                                    <p:anim calcmode="lin" valueType="num">
                                      <p:cBhvr>
                                        <p:cTn id="59" dur="500" fill="hold"/>
                                        <p:tgtEl>
                                          <p:spTgt spid="3"/>
                                        </p:tgtEl>
                                        <p:attrNameLst>
                                          <p:attrName>ppt_h</p:attrName>
                                        </p:attrNameLst>
                                      </p:cBhvr>
                                      <p:tavLst>
                                        <p:tav tm="0">
                                          <p:val>
                                            <p:fltVal val="0"/>
                                          </p:val>
                                        </p:tav>
                                        <p:tav tm="100000">
                                          <p:val>
                                            <p:strVal val="#ppt_h"/>
                                          </p:val>
                                        </p:tav>
                                      </p:tavLst>
                                    </p:anim>
                                    <p:animEffect transition="in" filter="fade">
                                      <p:cBhvr>
                                        <p:cTn id="60" dur="500"/>
                                        <p:tgtEl>
                                          <p:spTgt spid="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Effect transition="in" filter="fade">
                                      <p:cBhvr>
                                        <p:cTn id="66" dur="500"/>
                                        <p:tgtEl>
                                          <p:spTgt spid="4"/>
                                        </p:tgtEl>
                                      </p:cBhvr>
                                    </p:animEffect>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Effect transition="in" filter="fade">
                                      <p:cBhvr>
                                        <p:cTn id="72" dur="500"/>
                                        <p:tgtEl>
                                          <p:spTgt spid="5"/>
                                        </p:tgtEl>
                                      </p:cBhvr>
                                    </p:animEffect>
                                  </p:childTnLst>
                                </p:cTn>
                              </p:par>
                            </p:childTnLst>
                          </p:cTn>
                        </p:par>
                        <p:par>
                          <p:cTn id="73" fill="hold">
                            <p:stCondLst>
                              <p:cond delay="2500"/>
                            </p:stCondLst>
                            <p:childTnLst>
                              <p:par>
                                <p:cTn id="74" presetID="53" presetClass="entr" presetSubtype="16"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fltVal val="0"/>
                                          </p:val>
                                        </p:tav>
                                        <p:tav tm="100000">
                                          <p:val>
                                            <p:strVal val="#ppt_h"/>
                                          </p:val>
                                        </p:tav>
                                      </p:tavLst>
                                    </p:anim>
                                    <p:animEffect transition="in" filter="fade">
                                      <p:cBhvr>
                                        <p:cTn id="78" dur="500"/>
                                        <p:tgtEl>
                                          <p:spTgt spid="6"/>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2" nodeType="clickEffect">
                                  <p:stCondLst>
                                    <p:cond delay="0"/>
                                  </p:stCondLst>
                                  <p:childTnLst>
                                    <p:set>
                                      <p:cBhvr>
                                        <p:cTn id="82" dur="1" fill="hold">
                                          <p:stCondLst>
                                            <p:cond delay="999"/>
                                          </p:stCondLst>
                                        </p:cTn>
                                        <p:tgtEl>
                                          <p:spTgt spid="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 presetClass="exit" presetSubtype="1" fill="hold" grpId="1" nodeType="clickEffect">
                                  <p:stCondLst>
                                    <p:cond delay="0"/>
                                  </p:stCondLst>
                                  <p:childTnLst>
                                    <p:anim calcmode="lin" valueType="num">
                                      <p:cBhvr additive="base">
                                        <p:cTn id="86" dur="250"/>
                                        <p:tgtEl>
                                          <p:spTgt spid="3"/>
                                        </p:tgtEl>
                                        <p:attrNameLst>
                                          <p:attrName>ppt_x</p:attrName>
                                        </p:attrNameLst>
                                      </p:cBhvr>
                                      <p:tavLst>
                                        <p:tav tm="0">
                                          <p:val>
                                            <p:strVal val="ppt_x"/>
                                          </p:val>
                                        </p:tav>
                                        <p:tav tm="100000">
                                          <p:val>
                                            <p:strVal val="ppt_x"/>
                                          </p:val>
                                        </p:tav>
                                      </p:tavLst>
                                    </p:anim>
                                    <p:anim calcmode="lin" valueType="num">
                                      <p:cBhvr additive="base">
                                        <p:cTn id="87" dur="250"/>
                                        <p:tgtEl>
                                          <p:spTgt spid="3"/>
                                        </p:tgtEl>
                                        <p:attrNameLst>
                                          <p:attrName>ppt_y</p:attrName>
                                        </p:attrNameLst>
                                      </p:cBhvr>
                                      <p:tavLst>
                                        <p:tav tm="0">
                                          <p:val>
                                            <p:strVal val="ppt_y"/>
                                          </p:val>
                                        </p:tav>
                                        <p:tav tm="100000">
                                          <p:val>
                                            <p:strVal val="0-ppt_h/2"/>
                                          </p:val>
                                        </p:tav>
                                      </p:tavLst>
                                    </p:anim>
                                    <p:set>
                                      <p:cBhvr>
                                        <p:cTn id="88" dur="1" fill="hold">
                                          <p:stCondLst>
                                            <p:cond delay="249"/>
                                          </p:stCondLst>
                                        </p:cTn>
                                        <p:tgtEl>
                                          <p:spTgt spid="3"/>
                                        </p:tgtEl>
                                        <p:attrNameLst>
                                          <p:attrName>style.visibility</p:attrName>
                                        </p:attrNameLst>
                                      </p:cBhvr>
                                      <p:to>
                                        <p:strVal val="hidden"/>
                                      </p:to>
                                    </p:set>
                                  </p:childTnLst>
                                </p:cTn>
                              </p:par>
                              <p:par>
                                <p:cTn id="89" presetID="2" presetClass="exit" presetSubtype="1" fill="hold" grpId="1" nodeType="withEffect">
                                  <p:stCondLst>
                                    <p:cond delay="0"/>
                                  </p:stCondLst>
                                  <p:childTnLst>
                                    <p:anim calcmode="lin" valueType="num">
                                      <p:cBhvr additive="base">
                                        <p:cTn id="90" dur="250"/>
                                        <p:tgtEl>
                                          <p:spTgt spid="4"/>
                                        </p:tgtEl>
                                        <p:attrNameLst>
                                          <p:attrName>ppt_x</p:attrName>
                                        </p:attrNameLst>
                                      </p:cBhvr>
                                      <p:tavLst>
                                        <p:tav tm="0">
                                          <p:val>
                                            <p:strVal val="ppt_x"/>
                                          </p:val>
                                        </p:tav>
                                        <p:tav tm="100000">
                                          <p:val>
                                            <p:strVal val="ppt_x"/>
                                          </p:val>
                                        </p:tav>
                                      </p:tavLst>
                                    </p:anim>
                                    <p:anim calcmode="lin" valueType="num">
                                      <p:cBhvr additive="base">
                                        <p:cTn id="91" dur="250"/>
                                        <p:tgtEl>
                                          <p:spTgt spid="4"/>
                                        </p:tgtEl>
                                        <p:attrNameLst>
                                          <p:attrName>ppt_y</p:attrName>
                                        </p:attrNameLst>
                                      </p:cBhvr>
                                      <p:tavLst>
                                        <p:tav tm="0">
                                          <p:val>
                                            <p:strVal val="ppt_y"/>
                                          </p:val>
                                        </p:tav>
                                        <p:tav tm="100000">
                                          <p:val>
                                            <p:strVal val="0-ppt_h/2"/>
                                          </p:val>
                                        </p:tav>
                                      </p:tavLst>
                                    </p:anim>
                                    <p:set>
                                      <p:cBhvr>
                                        <p:cTn id="92" dur="1" fill="hold">
                                          <p:stCondLst>
                                            <p:cond delay="249"/>
                                          </p:stCondLst>
                                        </p:cTn>
                                        <p:tgtEl>
                                          <p:spTgt spid="4"/>
                                        </p:tgtEl>
                                        <p:attrNameLst>
                                          <p:attrName>style.visibility</p:attrName>
                                        </p:attrNameLst>
                                      </p:cBhvr>
                                      <p:to>
                                        <p:strVal val="hidden"/>
                                      </p:to>
                                    </p:set>
                                  </p:childTnLst>
                                </p:cTn>
                              </p:par>
                              <p:par>
                                <p:cTn id="93" presetID="2" presetClass="exit" presetSubtype="1" fill="hold" grpId="1" nodeType="withEffect">
                                  <p:stCondLst>
                                    <p:cond delay="0"/>
                                  </p:stCondLst>
                                  <p:childTnLst>
                                    <p:anim calcmode="lin" valueType="num">
                                      <p:cBhvr additive="base">
                                        <p:cTn id="94" dur="250"/>
                                        <p:tgtEl>
                                          <p:spTgt spid="5"/>
                                        </p:tgtEl>
                                        <p:attrNameLst>
                                          <p:attrName>ppt_x</p:attrName>
                                        </p:attrNameLst>
                                      </p:cBhvr>
                                      <p:tavLst>
                                        <p:tav tm="0">
                                          <p:val>
                                            <p:strVal val="ppt_x"/>
                                          </p:val>
                                        </p:tav>
                                        <p:tav tm="100000">
                                          <p:val>
                                            <p:strVal val="ppt_x"/>
                                          </p:val>
                                        </p:tav>
                                      </p:tavLst>
                                    </p:anim>
                                    <p:anim calcmode="lin" valueType="num">
                                      <p:cBhvr additive="base">
                                        <p:cTn id="95" dur="250"/>
                                        <p:tgtEl>
                                          <p:spTgt spid="5"/>
                                        </p:tgtEl>
                                        <p:attrNameLst>
                                          <p:attrName>ppt_y</p:attrName>
                                        </p:attrNameLst>
                                      </p:cBhvr>
                                      <p:tavLst>
                                        <p:tav tm="0">
                                          <p:val>
                                            <p:strVal val="ppt_y"/>
                                          </p:val>
                                        </p:tav>
                                        <p:tav tm="100000">
                                          <p:val>
                                            <p:strVal val="0-ppt_h/2"/>
                                          </p:val>
                                        </p:tav>
                                      </p:tavLst>
                                    </p:anim>
                                    <p:set>
                                      <p:cBhvr>
                                        <p:cTn id="96" dur="1" fill="hold">
                                          <p:stCondLst>
                                            <p:cond delay="249"/>
                                          </p:stCondLst>
                                        </p:cTn>
                                        <p:tgtEl>
                                          <p:spTgt spid="5"/>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250"/>
                                        <p:tgtEl>
                                          <p:spTgt spid="6"/>
                                        </p:tgtEl>
                                        <p:attrNameLst>
                                          <p:attrName>ppt_x</p:attrName>
                                        </p:attrNameLst>
                                      </p:cBhvr>
                                      <p:tavLst>
                                        <p:tav tm="0">
                                          <p:val>
                                            <p:strVal val="ppt_x"/>
                                          </p:val>
                                        </p:tav>
                                        <p:tav tm="100000">
                                          <p:val>
                                            <p:strVal val="ppt_x"/>
                                          </p:val>
                                        </p:tav>
                                      </p:tavLst>
                                    </p:anim>
                                    <p:anim calcmode="lin" valueType="num">
                                      <p:cBhvr additive="base">
                                        <p:cTn id="99" dur="250"/>
                                        <p:tgtEl>
                                          <p:spTgt spid="6"/>
                                        </p:tgtEl>
                                        <p:attrNameLst>
                                          <p:attrName>ppt_y</p:attrName>
                                        </p:attrNameLst>
                                      </p:cBhvr>
                                      <p:tavLst>
                                        <p:tav tm="0">
                                          <p:val>
                                            <p:strVal val="ppt_y"/>
                                          </p:val>
                                        </p:tav>
                                        <p:tav tm="100000">
                                          <p:val>
                                            <p:strVal val="0-ppt_h/2"/>
                                          </p:val>
                                        </p:tav>
                                      </p:tavLst>
                                    </p:anim>
                                    <p:set>
                                      <p:cBhvr>
                                        <p:cTn id="100" dur="1" fill="hold">
                                          <p:stCondLst>
                                            <p:cond delay="249"/>
                                          </p:stCondLst>
                                        </p:cTn>
                                        <p:tgtEl>
                                          <p:spTgt spid="6"/>
                                        </p:tgtEl>
                                        <p:attrNameLst>
                                          <p:attrName>style.visibility</p:attrName>
                                        </p:attrNameLst>
                                      </p:cBhvr>
                                      <p:to>
                                        <p:strVal val="hidden"/>
                                      </p:to>
                                    </p:set>
                                  </p:childTnLst>
                                </p:cTn>
                              </p:par>
                              <p:par>
                                <p:cTn id="101" presetID="2" presetClass="exit" presetSubtype="1" fill="hold" grpId="0" nodeType="withEffect">
                                  <p:stCondLst>
                                    <p:cond delay="0"/>
                                  </p:stCondLst>
                                  <p:childTnLst>
                                    <p:anim calcmode="lin" valueType="num">
                                      <p:cBhvr additive="base">
                                        <p:cTn id="102" dur="250"/>
                                        <p:tgtEl>
                                          <p:spTgt spid="26"/>
                                        </p:tgtEl>
                                        <p:attrNameLst>
                                          <p:attrName>ppt_x</p:attrName>
                                        </p:attrNameLst>
                                      </p:cBhvr>
                                      <p:tavLst>
                                        <p:tav tm="0">
                                          <p:val>
                                            <p:strVal val="ppt_x"/>
                                          </p:val>
                                        </p:tav>
                                        <p:tav tm="100000">
                                          <p:val>
                                            <p:strVal val="ppt_x"/>
                                          </p:val>
                                        </p:tav>
                                      </p:tavLst>
                                    </p:anim>
                                    <p:anim calcmode="lin" valueType="num">
                                      <p:cBhvr additive="base">
                                        <p:cTn id="103" dur="250"/>
                                        <p:tgtEl>
                                          <p:spTgt spid="26"/>
                                        </p:tgtEl>
                                        <p:attrNameLst>
                                          <p:attrName>ppt_y</p:attrName>
                                        </p:attrNameLst>
                                      </p:cBhvr>
                                      <p:tavLst>
                                        <p:tav tm="0">
                                          <p:val>
                                            <p:strVal val="ppt_y"/>
                                          </p:val>
                                        </p:tav>
                                        <p:tav tm="100000">
                                          <p:val>
                                            <p:strVal val="0-ppt_h/2"/>
                                          </p:val>
                                        </p:tav>
                                      </p:tavLst>
                                    </p:anim>
                                    <p:set>
                                      <p:cBhvr>
                                        <p:cTn id="104" dur="1" fill="hold">
                                          <p:stCondLst>
                                            <p:cond delay="249"/>
                                          </p:stCondLst>
                                        </p:cTn>
                                        <p:tgtEl>
                                          <p:spTgt spid="26"/>
                                        </p:tgtEl>
                                        <p:attrNameLst>
                                          <p:attrName>style.visibility</p:attrName>
                                        </p:attrNameLst>
                                      </p:cBhvr>
                                      <p:to>
                                        <p:strVal val="hidden"/>
                                      </p:to>
                                    </p:set>
                                  </p:childTnLst>
                                </p:cTn>
                              </p:par>
                              <p:par>
                                <p:cTn id="105" presetID="2" presetClass="exit" presetSubtype="4" fill="hold" grpId="1" nodeType="withEffect">
                                  <p:stCondLst>
                                    <p:cond delay="0"/>
                                  </p:stCondLst>
                                  <p:childTnLst>
                                    <p:anim calcmode="lin" valueType="num">
                                      <p:cBhvr additive="base">
                                        <p:cTn id="106" dur="250"/>
                                        <p:tgtEl>
                                          <p:spTgt spid="22"/>
                                        </p:tgtEl>
                                        <p:attrNameLst>
                                          <p:attrName>ppt_x</p:attrName>
                                        </p:attrNameLst>
                                      </p:cBhvr>
                                      <p:tavLst>
                                        <p:tav tm="0">
                                          <p:val>
                                            <p:strVal val="ppt_x"/>
                                          </p:val>
                                        </p:tav>
                                        <p:tav tm="100000">
                                          <p:val>
                                            <p:strVal val="ppt_x"/>
                                          </p:val>
                                        </p:tav>
                                      </p:tavLst>
                                    </p:anim>
                                    <p:anim calcmode="lin" valueType="num">
                                      <p:cBhvr additive="base">
                                        <p:cTn id="107" dur="250"/>
                                        <p:tgtEl>
                                          <p:spTgt spid="22"/>
                                        </p:tgtEl>
                                        <p:attrNameLst>
                                          <p:attrName>ppt_y</p:attrName>
                                        </p:attrNameLst>
                                      </p:cBhvr>
                                      <p:tavLst>
                                        <p:tav tm="0">
                                          <p:val>
                                            <p:strVal val="ppt_y"/>
                                          </p:val>
                                        </p:tav>
                                        <p:tav tm="100000">
                                          <p:val>
                                            <p:strVal val="1+ppt_h/2"/>
                                          </p:val>
                                        </p:tav>
                                      </p:tavLst>
                                    </p:anim>
                                    <p:set>
                                      <p:cBhvr>
                                        <p:cTn id="108" dur="1" fill="hold">
                                          <p:stCondLst>
                                            <p:cond delay="249"/>
                                          </p:stCondLst>
                                        </p:cTn>
                                        <p:tgtEl>
                                          <p:spTgt spid="22"/>
                                        </p:tgtEl>
                                        <p:attrNameLst>
                                          <p:attrName>style.visibility</p:attrName>
                                        </p:attrNameLst>
                                      </p:cBhvr>
                                      <p:to>
                                        <p:strVal val="hidden"/>
                                      </p:to>
                                    </p:set>
                                  </p:childTnLst>
                                </p:cTn>
                              </p:par>
                              <p:par>
                                <p:cTn id="109" presetID="2" presetClass="exit" presetSubtype="4" fill="hold" grpId="1" nodeType="withEffect">
                                  <p:stCondLst>
                                    <p:cond delay="0"/>
                                  </p:stCondLst>
                                  <p:childTnLst>
                                    <p:anim calcmode="lin" valueType="num">
                                      <p:cBhvr additive="base">
                                        <p:cTn id="110" dur="250"/>
                                        <p:tgtEl>
                                          <p:spTgt spid="23"/>
                                        </p:tgtEl>
                                        <p:attrNameLst>
                                          <p:attrName>ppt_x</p:attrName>
                                        </p:attrNameLst>
                                      </p:cBhvr>
                                      <p:tavLst>
                                        <p:tav tm="0">
                                          <p:val>
                                            <p:strVal val="ppt_x"/>
                                          </p:val>
                                        </p:tav>
                                        <p:tav tm="100000">
                                          <p:val>
                                            <p:strVal val="ppt_x"/>
                                          </p:val>
                                        </p:tav>
                                      </p:tavLst>
                                    </p:anim>
                                    <p:anim calcmode="lin" valueType="num">
                                      <p:cBhvr additive="base">
                                        <p:cTn id="111" dur="250"/>
                                        <p:tgtEl>
                                          <p:spTgt spid="23"/>
                                        </p:tgtEl>
                                        <p:attrNameLst>
                                          <p:attrName>ppt_y</p:attrName>
                                        </p:attrNameLst>
                                      </p:cBhvr>
                                      <p:tavLst>
                                        <p:tav tm="0">
                                          <p:val>
                                            <p:strVal val="ppt_y"/>
                                          </p:val>
                                        </p:tav>
                                        <p:tav tm="100000">
                                          <p:val>
                                            <p:strVal val="1+ppt_h/2"/>
                                          </p:val>
                                        </p:tav>
                                      </p:tavLst>
                                    </p:anim>
                                    <p:set>
                                      <p:cBhvr>
                                        <p:cTn id="112" dur="1" fill="hold">
                                          <p:stCondLst>
                                            <p:cond delay="249"/>
                                          </p:stCondLst>
                                        </p:cTn>
                                        <p:tgtEl>
                                          <p:spTgt spid="23"/>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250"/>
                                        <p:tgtEl>
                                          <p:spTgt spid="25"/>
                                        </p:tgtEl>
                                        <p:attrNameLst>
                                          <p:attrName>ppt_x</p:attrName>
                                        </p:attrNameLst>
                                      </p:cBhvr>
                                      <p:tavLst>
                                        <p:tav tm="0">
                                          <p:val>
                                            <p:strVal val="ppt_x"/>
                                          </p:val>
                                        </p:tav>
                                        <p:tav tm="100000">
                                          <p:val>
                                            <p:strVal val="ppt_x"/>
                                          </p:val>
                                        </p:tav>
                                      </p:tavLst>
                                    </p:anim>
                                    <p:anim calcmode="lin" valueType="num">
                                      <p:cBhvr additive="base">
                                        <p:cTn id="115" dur="250"/>
                                        <p:tgtEl>
                                          <p:spTgt spid="25"/>
                                        </p:tgtEl>
                                        <p:attrNameLst>
                                          <p:attrName>ppt_y</p:attrName>
                                        </p:attrNameLst>
                                      </p:cBhvr>
                                      <p:tavLst>
                                        <p:tav tm="0">
                                          <p:val>
                                            <p:strVal val="ppt_y"/>
                                          </p:val>
                                        </p:tav>
                                        <p:tav tm="100000">
                                          <p:val>
                                            <p:strVal val="1+ppt_h/2"/>
                                          </p:val>
                                        </p:tav>
                                      </p:tavLst>
                                    </p:anim>
                                    <p:set>
                                      <p:cBhvr>
                                        <p:cTn id="116" dur="1" fill="hold">
                                          <p:stCondLst>
                                            <p:cond delay="249"/>
                                          </p:stCondLst>
                                        </p:cTn>
                                        <p:tgtEl>
                                          <p:spTgt spid="25"/>
                                        </p:tgtEl>
                                        <p:attrNameLst>
                                          <p:attrName>style.visibility</p:attrName>
                                        </p:attrNameLst>
                                      </p:cBhvr>
                                      <p:to>
                                        <p:strVal val="hidden"/>
                                      </p:to>
                                    </p:set>
                                  </p:childTnLst>
                                </p:cTn>
                              </p:par>
                              <p:par>
                                <p:cTn id="117" presetID="2" presetClass="exit" presetSubtype="4" fill="hold" nodeType="withEffect">
                                  <p:stCondLst>
                                    <p:cond delay="0"/>
                                  </p:stCondLst>
                                  <p:childTnLst>
                                    <p:anim calcmode="lin" valueType="num">
                                      <p:cBhvr additive="base">
                                        <p:cTn id="118" dur="250"/>
                                        <p:tgtEl>
                                          <p:spTgt spid="2"/>
                                        </p:tgtEl>
                                        <p:attrNameLst>
                                          <p:attrName>ppt_x</p:attrName>
                                        </p:attrNameLst>
                                      </p:cBhvr>
                                      <p:tavLst>
                                        <p:tav tm="0">
                                          <p:val>
                                            <p:strVal val="ppt_x"/>
                                          </p:val>
                                        </p:tav>
                                        <p:tav tm="100000">
                                          <p:val>
                                            <p:strVal val="ppt_x"/>
                                          </p:val>
                                        </p:tav>
                                      </p:tavLst>
                                    </p:anim>
                                    <p:anim calcmode="lin" valueType="num">
                                      <p:cBhvr additive="base">
                                        <p:cTn id="119" dur="250"/>
                                        <p:tgtEl>
                                          <p:spTgt spid="2"/>
                                        </p:tgtEl>
                                        <p:attrNameLst>
                                          <p:attrName>ppt_y</p:attrName>
                                        </p:attrNameLst>
                                      </p:cBhvr>
                                      <p:tavLst>
                                        <p:tav tm="0">
                                          <p:val>
                                            <p:strVal val="ppt_y"/>
                                          </p:val>
                                        </p:tav>
                                        <p:tav tm="100000">
                                          <p:val>
                                            <p:strVal val="1+ppt_h/2"/>
                                          </p:val>
                                        </p:tav>
                                      </p:tavLst>
                                    </p:anim>
                                    <p:set>
                                      <p:cBhvr>
                                        <p:cTn id="120" dur="1" fill="hold">
                                          <p:stCondLst>
                                            <p:cond delay="249"/>
                                          </p:stCondLst>
                                        </p:cTn>
                                        <p:tgtEl>
                                          <p:spTgt spid="2"/>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250"/>
                                        <p:tgtEl>
                                          <p:spTgt spid="7"/>
                                        </p:tgtEl>
                                        <p:attrNameLst>
                                          <p:attrName>ppt_x</p:attrName>
                                        </p:attrNameLst>
                                      </p:cBhvr>
                                      <p:tavLst>
                                        <p:tav tm="0">
                                          <p:val>
                                            <p:strVal val="ppt_x"/>
                                          </p:val>
                                        </p:tav>
                                        <p:tav tm="100000">
                                          <p:val>
                                            <p:strVal val="ppt_x"/>
                                          </p:val>
                                        </p:tav>
                                      </p:tavLst>
                                    </p:anim>
                                    <p:anim calcmode="lin" valueType="num">
                                      <p:cBhvr additive="base">
                                        <p:cTn id="123" dur="250"/>
                                        <p:tgtEl>
                                          <p:spTgt spid="7"/>
                                        </p:tgtEl>
                                        <p:attrNameLst>
                                          <p:attrName>ppt_y</p:attrName>
                                        </p:attrNameLst>
                                      </p:cBhvr>
                                      <p:tavLst>
                                        <p:tav tm="0">
                                          <p:val>
                                            <p:strVal val="ppt_y"/>
                                          </p:val>
                                        </p:tav>
                                        <p:tav tm="100000">
                                          <p:val>
                                            <p:strVal val="1+ppt_h/2"/>
                                          </p:val>
                                        </p:tav>
                                      </p:tavLst>
                                    </p:anim>
                                    <p:set>
                                      <p:cBhvr>
                                        <p:cTn id="124" dur="1" fill="hold">
                                          <p:stCondLst>
                                            <p:cond delay="249"/>
                                          </p:stCondLst>
                                        </p:cTn>
                                        <p:tgtEl>
                                          <p:spTgt spid="7"/>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250"/>
                                        <p:tgtEl>
                                          <p:spTgt spid="10"/>
                                        </p:tgtEl>
                                        <p:attrNameLst>
                                          <p:attrName>ppt_x</p:attrName>
                                        </p:attrNameLst>
                                      </p:cBhvr>
                                      <p:tavLst>
                                        <p:tav tm="0">
                                          <p:val>
                                            <p:strVal val="ppt_x"/>
                                          </p:val>
                                        </p:tav>
                                        <p:tav tm="100000">
                                          <p:val>
                                            <p:strVal val="ppt_x"/>
                                          </p:val>
                                        </p:tav>
                                      </p:tavLst>
                                    </p:anim>
                                    <p:anim calcmode="lin" valueType="num">
                                      <p:cBhvr additive="base">
                                        <p:cTn id="127" dur="250"/>
                                        <p:tgtEl>
                                          <p:spTgt spid="10"/>
                                        </p:tgtEl>
                                        <p:attrNameLst>
                                          <p:attrName>ppt_y</p:attrName>
                                        </p:attrNameLst>
                                      </p:cBhvr>
                                      <p:tavLst>
                                        <p:tav tm="0">
                                          <p:val>
                                            <p:strVal val="ppt_y"/>
                                          </p:val>
                                        </p:tav>
                                        <p:tav tm="100000">
                                          <p:val>
                                            <p:strVal val="1+ppt_h/2"/>
                                          </p:val>
                                        </p:tav>
                                      </p:tavLst>
                                    </p:anim>
                                    <p:set>
                                      <p:cBhvr>
                                        <p:cTn id="128" dur="1" fill="hold">
                                          <p:stCondLst>
                                            <p:cond delay="249"/>
                                          </p:stCondLst>
                                        </p:cTn>
                                        <p:tgtEl>
                                          <p:spTgt spid="10"/>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250"/>
                                        <p:tgtEl>
                                          <p:spTgt spid="13"/>
                                        </p:tgtEl>
                                        <p:attrNameLst>
                                          <p:attrName>ppt_x</p:attrName>
                                        </p:attrNameLst>
                                      </p:cBhvr>
                                      <p:tavLst>
                                        <p:tav tm="0">
                                          <p:val>
                                            <p:strVal val="ppt_x"/>
                                          </p:val>
                                        </p:tav>
                                        <p:tav tm="100000">
                                          <p:val>
                                            <p:strVal val="ppt_x"/>
                                          </p:val>
                                        </p:tav>
                                      </p:tavLst>
                                    </p:anim>
                                    <p:anim calcmode="lin" valueType="num">
                                      <p:cBhvr additive="base">
                                        <p:cTn id="131" dur="250"/>
                                        <p:tgtEl>
                                          <p:spTgt spid="13"/>
                                        </p:tgtEl>
                                        <p:attrNameLst>
                                          <p:attrName>ppt_y</p:attrName>
                                        </p:attrNameLst>
                                      </p:cBhvr>
                                      <p:tavLst>
                                        <p:tav tm="0">
                                          <p:val>
                                            <p:strVal val="ppt_y"/>
                                          </p:val>
                                        </p:tav>
                                        <p:tav tm="100000">
                                          <p:val>
                                            <p:strVal val="1+ppt_h/2"/>
                                          </p:val>
                                        </p:tav>
                                      </p:tavLst>
                                    </p:anim>
                                    <p:set>
                                      <p:cBhvr>
                                        <p:cTn id="132" dur="1" fill="hold">
                                          <p:stCondLst>
                                            <p:cond delay="249"/>
                                          </p:stCondLst>
                                        </p:cTn>
                                        <p:tgtEl>
                                          <p:spTgt spid="13"/>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250"/>
                                        <p:tgtEl>
                                          <p:spTgt spid="16"/>
                                        </p:tgtEl>
                                        <p:attrNameLst>
                                          <p:attrName>ppt_x</p:attrName>
                                        </p:attrNameLst>
                                      </p:cBhvr>
                                      <p:tavLst>
                                        <p:tav tm="0">
                                          <p:val>
                                            <p:strVal val="ppt_x"/>
                                          </p:val>
                                        </p:tav>
                                        <p:tav tm="100000">
                                          <p:val>
                                            <p:strVal val="ppt_x"/>
                                          </p:val>
                                        </p:tav>
                                      </p:tavLst>
                                    </p:anim>
                                    <p:anim calcmode="lin" valueType="num">
                                      <p:cBhvr additive="base">
                                        <p:cTn id="135" dur="250"/>
                                        <p:tgtEl>
                                          <p:spTgt spid="16"/>
                                        </p:tgtEl>
                                        <p:attrNameLst>
                                          <p:attrName>ppt_y</p:attrName>
                                        </p:attrNameLst>
                                      </p:cBhvr>
                                      <p:tavLst>
                                        <p:tav tm="0">
                                          <p:val>
                                            <p:strVal val="ppt_y"/>
                                          </p:val>
                                        </p:tav>
                                        <p:tav tm="100000">
                                          <p:val>
                                            <p:strVal val="1+ppt_h/2"/>
                                          </p:val>
                                        </p:tav>
                                      </p:tavLst>
                                    </p:anim>
                                    <p:set>
                                      <p:cBhvr>
                                        <p:cTn id="136" dur="1" fill="hold">
                                          <p:stCondLst>
                                            <p:cond delay="249"/>
                                          </p:stCondLst>
                                        </p:cTn>
                                        <p:tgtEl>
                                          <p:spTgt spid="16"/>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250"/>
                                        <p:tgtEl>
                                          <p:spTgt spid="21"/>
                                        </p:tgtEl>
                                        <p:attrNameLst>
                                          <p:attrName>ppt_x</p:attrName>
                                        </p:attrNameLst>
                                      </p:cBhvr>
                                      <p:tavLst>
                                        <p:tav tm="0">
                                          <p:val>
                                            <p:strVal val="ppt_x"/>
                                          </p:val>
                                        </p:tav>
                                        <p:tav tm="100000">
                                          <p:val>
                                            <p:strVal val="ppt_x"/>
                                          </p:val>
                                        </p:tav>
                                      </p:tavLst>
                                    </p:anim>
                                    <p:anim calcmode="lin" valueType="num">
                                      <p:cBhvr additive="base">
                                        <p:cTn id="139" dur="250"/>
                                        <p:tgtEl>
                                          <p:spTgt spid="21"/>
                                        </p:tgtEl>
                                        <p:attrNameLst>
                                          <p:attrName>ppt_y</p:attrName>
                                        </p:attrNameLst>
                                      </p:cBhvr>
                                      <p:tavLst>
                                        <p:tav tm="0">
                                          <p:val>
                                            <p:strVal val="ppt_y"/>
                                          </p:val>
                                        </p:tav>
                                        <p:tav tm="100000">
                                          <p:val>
                                            <p:strVal val="1+ppt_h/2"/>
                                          </p:val>
                                        </p:tav>
                                      </p:tavLst>
                                    </p:anim>
                                    <p:set>
                                      <p:cBhvr>
                                        <p:cTn id="140" dur="1" fill="hold">
                                          <p:stCondLst>
                                            <p:cond delay="249"/>
                                          </p:stCondLst>
                                        </p:cTn>
                                        <p:tgtEl>
                                          <p:spTgt spid="21"/>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250"/>
                                        <p:tgtEl>
                                          <p:spTgt spid="20"/>
                                        </p:tgtEl>
                                        <p:attrNameLst>
                                          <p:attrName>ppt_x</p:attrName>
                                        </p:attrNameLst>
                                      </p:cBhvr>
                                      <p:tavLst>
                                        <p:tav tm="0">
                                          <p:val>
                                            <p:strVal val="ppt_x"/>
                                          </p:val>
                                        </p:tav>
                                        <p:tav tm="100000">
                                          <p:val>
                                            <p:strVal val="ppt_x"/>
                                          </p:val>
                                        </p:tav>
                                      </p:tavLst>
                                    </p:anim>
                                    <p:anim calcmode="lin" valueType="num">
                                      <p:cBhvr additive="base">
                                        <p:cTn id="143" dur="250"/>
                                        <p:tgtEl>
                                          <p:spTgt spid="20"/>
                                        </p:tgtEl>
                                        <p:attrNameLst>
                                          <p:attrName>ppt_y</p:attrName>
                                        </p:attrNameLst>
                                      </p:cBhvr>
                                      <p:tavLst>
                                        <p:tav tm="0">
                                          <p:val>
                                            <p:strVal val="ppt_y"/>
                                          </p:val>
                                        </p:tav>
                                        <p:tav tm="100000">
                                          <p:val>
                                            <p:strVal val="1+ppt_h/2"/>
                                          </p:val>
                                        </p:tav>
                                      </p:tavLst>
                                    </p:anim>
                                    <p:set>
                                      <p:cBhvr>
                                        <p:cTn id="144" dur="1" fill="hold">
                                          <p:stCondLst>
                                            <p:cond delay="249"/>
                                          </p:stCondLst>
                                        </p:cTn>
                                        <p:tgtEl>
                                          <p:spTgt spid="20"/>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250"/>
                                        <p:tgtEl>
                                          <p:spTgt spid="24"/>
                                        </p:tgtEl>
                                        <p:attrNameLst>
                                          <p:attrName>ppt_x</p:attrName>
                                        </p:attrNameLst>
                                      </p:cBhvr>
                                      <p:tavLst>
                                        <p:tav tm="0">
                                          <p:val>
                                            <p:strVal val="ppt_x"/>
                                          </p:val>
                                        </p:tav>
                                        <p:tav tm="100000">
                                          <p:val>
                                            <p:strVal val="ppt_x"/>
                                          </p:val>
                                        </p:tav>
                                      </p:tavLst>
                                    </p:anim>
                                    <p:anim calcmode="lin" valueType="num">
                                      <p:cBhvr additive="base">
                                        <p:cTn id="147" dur="250"/>
                                        <p:tgtEl>
                                          <p:spTgt spid="24"/>
                                        </p:tgtEl>
                                        <p:attrNameLst>
                                          <p:attrName>ppt_y</p:attrName>
                                        </p:attrNameLst>
                                      </p:cBhvr>
                                      <p:tavLst>
                                        <p:tav tm="0">
                                          <p:val>
                                            <p:strVal val="ppt_y"/>
                                          </p:val>
                                        </p:tav>
                                        <p:tav tm="100000">
                                          <p:val>
                                            <p:strVal val="1+ppt_h/2"/>
                                          </p:val>
                                        </p:tav>
                                      </p:tavLst>
                                    </p:anim>
                                    <p:set>
                                      <p:cBhvr>
                                        <p:cTn id="148" dur="1" fill="hold">
                                          <p:stCondLst>
                                            <p:cond delay="249"/>
                                          </p:stCondLst>
                                        </p:cTn>
                                        <p:tgtEl>
                                          <p:spTgt spid="2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250"/>
                                        <p:tgtEl>
                                          <p:spTgt spid="19"/>
                                        </p:tgtEl>
                                        <p:attrNameLst>
                                          <p:attrName>ppt_x</p:attrName>
                                        </p:attrNameLst>
                                      </p:cBhvr>
                                      <p:tavLst>
                                        <p:tav tm="0">
                                          <p:val>
                                            <p:strVal val="ppt_x"/>
                                          </p:val>
                                        </p:tav>
                                        <p:tav tm="100000">
                                          <p:val>
                                            <p:strVal val="ppt_x"/>
                                          </p:val>
                                        </p:tav>
                                      </p:tavLst>
                                    </p:anim>
                                    <p:anim calcmode="lin" valueType="num">
                                      <p:cBhvr additive="base">
                                        <p:cTn id="151" dur="250"/>
                                        <p:tgtEl>
                                          <p:spTgt spid="19"/>
                                        </p:tgtEl>
                                        <p:attrNameLst>
                                          <p:attrName>ppt_y</p:attrName>
                                        </p:attrNameLst>
                                      </p:cBhvr>
                                      <p:tavLst>
                                        <p:tav tm="0">
                                          <p:val>
                                            <p:strVal val="ppt_y"/>
                                          </p:val>
                                        </p:tav>
                                        <p:tav tm="100000">
                                          <p:val>
                                            <p:strVal val="1+ppt_h/2"/>
                                          </p:val>
                                        </p:tav>
                                      </p:tavLst>
                                    </p:anim>
                                    <p:set>
                                      <p:cBhvr>
                                        <p:cTn id="152" dur="1" fill="hold">
                                          <p:stCondLst>
                                            <p:cond delay="249"/>
                                          </p:stCondLst>
                                        </p:cTn>
                                        <p:tgtEl>
                                          <p:spTgt spid="19"/>
                                        </p:tgtEl>
                                        <p:attrNameLst>
                                          <p:attrName>style.visibility</p:attrName>
                                        </p:attrNameLst>
                                      </p:cBhvr>
                                      <p:to>
                                        <p:strVal val="hidden"/>
                                      </p:to>
                                    </p:set>
                                  </p:childTnLst>
                                </p:cTn>
                              </p:par>
                              <p:par>
                                <p:cTn id="153" presetID="2" presetClass="exit" presetSubtype="4" fill="hold" grpId="0" nodeType="withEffect">
                                  <p:stCondLst>
                                    <p:cond delay="0"/>
                                  </p:stCondLst>
                                  <p:childTnLst>
                                    <p:anim calcmode="lin" valueType="num">
                                      <p:cBhvr additive="base">
                                        <p:cTn id="154" dur="250"/>
                                        <p:tgtEl>
                                          <p:spTgt spid="27"/>
                                        </p:tgtEl>
                                        <p:attrNameLst>
                                          <p:attrName>ppt_x</p:attrName>
                                        </p:attrNameLst>
                                      </p:cBhvr>
                                      <p:tavLst>
                                        <p:tav tm="0">
                                          <p:val>
                                            <p:strVal val="ppt_x"/>
                                          </p:val>
                                        </p:tav>
                                        <p:tav tm="100000">
                                          <p:val>
                                            <p:strVal val="ppt_x"/>
                                          </p:val>
                                        </p:tav>
                                      </p:tavLst>
                                    </p:anim>
                                    <p:anim calcmode="lin" valueType="num">
                                      <p:cBhvr additive="base">
                                        <p:cTn id="155" dur="250"/>
                                        <p:tgtEl>
                                          <p:spTgt spid="27"/>
                                        </p:tgtEl>
                                        <p:attrNameLst>
                                          <p:attrName>ppt_y</p:attrName>
                                        </p:attrNameLst>
                                      </p:cBhvr>
                                      <p:tavLst>
                                        <p:tav tm="0">
                                          <p:val>
                                            <p:strVal val="ppt_y"/>
                                          </p:val>
                                        </p:tav>
                                        <p:tav tm="100000">
                                          <p:val>
                                            <p:strVal val="1+ppt_h/2"/>
                                          </p:val>
                                        </p:tav>
                                      </p:tavLst>
                                    </p:anim>
                                    <p:set>
                                      <p:cBhvr>
                                        <p:cTn id="156" dur="1" fill="hold">
                                          <p:stCondLst>
                                            <p:cond delay="249"/>
                                          </p:stCondLst>
                                        </p:cTn>
                                        <p:tgtEl>
                                          <p:spTgt spid="27"/>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29"/>
                                        </p:tgtEl>
                                        <p:attrNameLst>
                                          <p:attrName>style.visibility</p:attrName>
                                        </p:attrNameLst>
                                      </p:cBhvr>
                                      <p:to>
                                        <p:strVal val="visible"/>
                                      </p:to>
                                    </p:set>
                                    <p:anim calcmode="lin" valueType="num">
                                      <p:cBhvr>
                                        <p:cTn id="161" dur="1000" fill="hold"/>
                                        <p:tgtEl>
                                          <p:spTgt spid="29"/>
                                        </p:tgtEl>
                                        <p:attrNameLst>
                                          <p:attrName>ppt_w</p:attrName>
                                        </p:attrNameLst>
                                      </p:cBhvr>
                                      <p:tavLst>
                                        <p:tav tm="0">
                                          <p:val>
                                            <p:fltVal val="0"/>
                                          </p:val>
                                        </p:tav>
                                        <p:tav tm="100000">
                                          <p:val>
                                            <p:strVal val="#ppt_w"/>
                                          </p:val>
                                        </p:tav>
                                      </p:tavLst>
                                    </p:anim>
                                    <p:anim calcmode="lin" valueType="num">
                                      <p:cBhvr>
                                        <p:cTn id="162" dur="1000" fill="hold"/>
                                        <p:tgtEl>
                                          <p:spTgt spid="29"/>
                                        </p:tgtEl>
                                        <p:attrNameLst>
                                          <p:attrName>ppt_h</p:attrName>
                                        </p:attrNameLst>
                                      </p:cBhvr>
                                      <p:tavLst>
                                        <p:tav tm="0">
                                          <p:val>
                                            <p:fltVal val="0"/>
                                          </p:val>
                                        </p:tav>
                                        <p:tav tm="100000">
                                          <p:val>
                                            <p:strVal val="#ppt_h"/>
                                          </p:val>
                                        </p:tav>
                                      </p:tavLst>
                                    </p:anim>
                                    <p:animEffect transition="in" filter="fade">
                                      <p:cBhvr>
                                        <p:cTn id="163" dur="1000"/>
                                        <p:tgtEl>
                                          <p:spTgt spid="29"/>
                                        </p:tgtEl>
                                      </p:cBhvr>
                                    </p:animEffec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1" nodeType="clickEffect">
                                  <p:stCondLst>
                                    <p:cond delay="0"/>
                                  </p:stCondLst>
                                  <p:childTnLst>
                                    <p:set>
                                      <p:cBhvr>
                                        <p:cTn id="167" dur="1" fill="hold">
                                          <p:stCondLst>
                                            <p:cond delay="499"/>
                                          </p:stCondLst>
                                        </p:cTn>
                                        <p:tgtEl>
                                          <p:spTgt spid="29"/>
                                        </p:tgtEl>
                                        <p:attrNameLst>
                                          <p:attrName>style.visibility</p:attrName>
                                        </p:attrNameLst>
                                      </p:cBhvr>
                                      <p:to>
                                        <p:strVal val="visible"/>
                                      </p:to>
                                    </p:set>
                                  </p:childTnLst>
                                </p:cTn>
                              </p:par>
                            </p:childTnLst>
                          </p:cTn>
                        </p:par>
                      </p:childTnLst>
                    </p:cTn>
                  </p:par>
                  <p:par>
                    <p:cTn id="168" fill="hold">
                      <p:stCondLst>
                        <p:cond delay="indefinite"/>
                      </p:stCondLst>
                      <p:childTnLst>
                        <p:par>
                          <p:cTn id="169" fill="hold">
                            <p:stCondLst>
                              <p:cond delay="0"/>
                            </p:stCondLst>
                            <p:childTnLst>
                              <p:par>
                                <p:cTn id="170" presetID="2" presetClass="exit" presetSubtype="8" fill="hold" grpId="2" nodeType="clickEffect">
                                  <p:stCondLst>
                                    <p:cond delay="0"/>
                                  </p:stCondLst>
                                  <p:childTnLst>
                                    <p:anim calcmode="lin" valueType="num">
                                      <p:cBhvr additive="base">
                                        <p:cTn id="171" dur="500"/>
                                        <p:tgtEl>
                                          <p:spTgt spid="29"/>
                                        </p:tgtEl>
                                        <p:attrNameLst>
                                          <p:attrName>ppt_x</p:attrName>
                                        </p:attrNameLst>
                                      </p:cBhvr>
                                      <p:tavLst>
                                        <p:tav tm="0">
                                          <p:val>
                                            <p:strVal val="ppt_x"/>
                                          </p:val>
                                        </p:tav>
                                        <p:tav tm="100000">
                                          <p:val>
                                            <p:strVal val="0-ppt_w/2"/>
                                          </p:val>
                                        </p:tav>
                                      </p:tavLst>
                                    </p:anim>
                                    <p:anim calcmode="lin" valueType="num">
                                      <p:cBhvr additive="base">
                                        <p:cTn id="172" dur="500"/>
                                        <p:tgtEl>
                                          <p:spTgt spid="29"/>
                                        </p:tgtEl>
                                        <p:attrNameLst>
                                          <p:attrName>ppt_y</p:attrName>
                                        </p:attrNameLst>
                                      </p:cBhvr>
                                      <p:tavLst>
                                        <p:tav tm="0">
                                          <p:val>
                                            <p:strVal val="ppt_y"/>
                                          </p:val>
                                        </p:tav>
                                        <p:tav tm="100000">
                                          <p:val>
                                            <p:strVal val="ppt_y"/>
                                          </p:val>
                                        </p:tav>
                                      </p:tavLst>
                                    </p:anim>
                                    <p:set>
                                      <p:cBhvr>
                                        <p:cTn id="173"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7" grpId="0" animBg="1"/>
      <p:bldP spid="29" grpId="0" animBg="1"/>
      <p:bldP spid="29" grpId="1" animBg="1"/>
      <p:bldP spid="29"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267543" y="4392723"/>
            <a:ext cx="9144000" cy="17013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a:solidFill>
                  <a:srgbClr val="FFFFFF"/>
                </a:solidFill>
                <a:latin typeface="+mn-ea"/>
              </a:rPr>
              <a:t>此处输入您的文本，或者复制您的文本粘贴到此处</a:t>
            </a:r>
            <a:r>
              <a:rPr lang="en-US" altLang="zh-CN" sz="1600" dirty="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a:solidFill>
                  <a:srgbClr val="FFFFFF"/>
                </a:solidFill>
                <a:latin typeface="+mn-ea"/>
              </a:rPr>
              <a:t>.</a:t>
            </a:r>
            <a:r>
              <a:rPr lang="zh-CN" altLang="en-US" sz="1600" dirty="0">
                <a:solidFill>
                  <a:srgbClr val="FFFFFF"/>
                </a:solidFill>
                <a:latin typeface="+mn-ea"/>
              </a:rPr>
              <a:t>此处输入您的文本</a:t>
            </a:r>
            <a:r>
              <a:rPr lang="en-US" altLang="zh-CN" sz="1600" dirty="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a:latin typeface="Adobe 黑体 Std R" pitchFamily="34" charset="-122"/>
                <a:ea typeface="Adobe 黑体 Std R" pitchFamily="34" charset="-122"/>
              </a:rPr>
              <a:t>此处输入您的文本，或者复制您的文本粘贴到此处</a:t>
            </a:r>
            <a:r>
              <a:rPr lang="en-US" altLang="zh-CN" sz="1800" dirty="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a:t>
            </a:r>
            <a:r>
              <a:rPr lang="en-US" altLang="zh-CN" sz="1800" dirty="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Tree>
    <p:extLst>
      <p:ext uri="{BB962C8B-B14F-4D97-AF65-F5344CB8AC3E}">
        <p14:creationId xmlns:p14="http://schemas.microsoft.com/office/powerpoint/2010/main" val="3257492261"/>
      </p:ext>
    </p:extLst>
  </p:cSld>
  <p:clrMapOvr>
    <a:masterClrMapping/>
  </p:clrMapOvr>
  <mc:AlternateContent xmlns:mc="http://schemas.openxmlformats.org/markup-compatibility/2006" xmlns:p14="http://schemas.microsoft.com/office/powerpoint/2010/main">
    <mc:Choice Requires="p14">
      <p:transition spd="slow" p14:dur="1200" advTm="10000">
        <p14:flip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1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200"/>
                                  </p:iterate>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down)">
                                      <p:cBhvr>
                                        <p:cTn id="83" dur="500"/>
                                        <p:tgtEl>
                                          <p:spTgt spid="50"/>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1" nodeType="click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9" grpId="0"/>
      <p:bldP spid="20" grpId="0"/>
      <p:bldP spid="21" grpId="0"/>
      <p:bldP spid="21" grpId="1"/>
      <p:bldP spid="23" grpId="0" animBg="1"/>
      <p:bldP spid="24" grpId="0" animBg="1"/>
      <p:bldP spid="52" grpId="0"/>
      <p:bldP spid="5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ea typeface="+mn-ea"/>
                <a:cs typeface="Arial" panose="020B0604020202020204" pitchFamily="34" charset="0"/>
              </a:rPr>
              <a:t>广东</a:t>
            </a: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ea typeface="+mn-ea"/>
                <a:cs typeface="Arial" panose="020B0604020202020204" pitchFamily="34" charset="0"/>
              </a:rPr>
              <a:t>山东</a:t>
            </a: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26382926"/>
      </p:ext>
    </p:extLst>
  </p:cSld>
  <p:clrMapOvr>
    <a:masterClrMapping/>
  </p:clrMapOvr>
  <mc:AlternateContent xmlns:mc="http://schemas.openxmlformats.org/markup-compatibility/2006" xmlns:p14="http://schemas.microsoft.com/office/powerpoint/2010/main">
    <mc:Choice Requires="p14">
      <p:transition spd="slow" p14:dur="1600" advTm="10000">
        <p14:prism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Effect transition="in" filter="fade">
                                      <p:cBhvr>
                                        <p:cTn id="35" dur="10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1000" tmFilter="0, 0; .2, .5; .8, .5; 1, 0"/>
                                        <p:tgtEl>
                                          <p:spTgt spid="52"/>
                                        </p:tgtEl>
                                      </p:cBhvr>
                                    </p:animEffect>
                                    <p:animScale>
                                      <p:cBhvr>
                                        <p:cTn id="40" dur="500" autoRev="1" fill="hold"/>
                                        <p:tgtEl>
                                          <p:spTgt spid="52"/>
                                        </p:tgtEl>
                                      </p:cBhvr>
                                      <p:by x="105000" y="105000"/>
                                    </p:animScale>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fltVal val="0"/>
                                          </p:val>
                                        </p:tav>
                                        <p:tav tm="100000">
                                          <p:val>
                                            <p:strVal val="#ppt_w"/>
                                          </p:val>
                                        </p:tav>
                                      </p:tavLst>
                                    </p:anim>
                                    <p:anim calcmode="lin" valueType="num">
                                      <p:cBhvr>
                                        <p:cTn id="45" dur="1000" fill="hold"/>
                                        <p:tgtEl>
                                          <p:spTgt spid="53"/>
                                        </p:tgtEl>
                                        <p:attrNameLst>
                                          <p:attrName>ppt_h</p:attrName>
                                        </p:attrNameLst>
                                      </p:cBhvr>
                                      <p:tavLst>
                                        <p:tav tm="0">
                                          <p:val>
                                            <p:fltVal val="0"/>
                                          </p:val>
                                        </p:tav>
                                        <p:tav tm="100000">
                                          <p:val>
                                            <p:strVal val="#ppt_h"/>
                                          </p:val>
                                        </p:tav>
                                      </p:tavLst>
                                    </p:anim>
                                    <p:animEffect transition="in" filter="fade">
                                      <p:cBhvr>
                                        <p:cTn id="46" dur="1000"/>
                                        <p:tgtEl>
                                          <p:spTgt spid="53"/>
                                        </p:tgtEl>
                                      </p:cBhvr>
                                    </p:animEffect>
                                  </p:childTnLst>
                                </p:cTn>
                              </p:par>
                            </p:childTnLst>
                          </p:cTn>
                        </p:par>
                        <p:par>
                          <p:cTn id="47" fill="hold">
                            <p:stCondLst>
                              <p:cond delay="2000"/>
                            </p:stCondLst>
                            <p:childTnLst>
                              <p:par>
                                <p:cTn id="48" presetID="26" presetClass="emph" presetSubtype="0" fill="hold" grpId="1" nodeType="afterEffect">
                                  <p:stCondLst>
                                    <p:cond delay="0"/>
                                  </p:stCondLst>
                                  <p:childTnLst>
                                    <p:animEffect transition="out" filter="fade">
                                      <p:cBhvr>
                                        <p:cTn id="49" dur="1000" tmFilter="0, 0; .2, .5; .8, .5; 1, 0"/>
                                        <p:tgtEl>
                                          <p:spTgt spid="53"/>
                                        </p:tgtEl>
                                      </p:cBhvr>
                                    </p:animEffect>
                                    <p:animScale>
                                      <p:cBhvr>
                                        <p:cTn id="50" dur="500" autoRev="1" fill="hold"/>
                                        <p:tgtEl>
                                          <p:spTgt spid="53"/>
                                        </p:tgtEl>
                                      </p:cBhvr>
                                      <p:by x="105000" y="105000"/>
                                    </p:animScale>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par>
                          <p:cTn id="57" fill="hold">
                            <p:stCondLst>
                              <p:cond delay="4000"/>
                            </p:stCondLst>
                            <p:childTnLst>
                              <p:par>
                                <p:cTn id="58" presetID="26" presetClass="emph" presetSubtype="0" fill="hold" grpId="1" nodeType="afterEffect">
                                  <p:stCondLst>
                                    <p:cond delay="0"/>
                                  </p:stCondLst>
                                  <p:childTnLst>
                                    <p:animEffect transition="out" filter="fade">
                                      <p:cBhvr>
                                        <p:cTn id="59" dur="1000" tmFilter="0, 0; .2, .5; .8, .5; 1, 0"/>
                                        <p:tgtEl>
                                          <p:spTgt spid="55"/>
                                        </p:tgtEl>
                                      </p:cBhvr>
                                    </p:animEffect>
                                    <p:animScale>
                                      <p:cBhvr>
                                        <p:cTn id="60" dur="500" autoRev="1" fill="hold"/>
                                        <p:tgtEl>
                                          <p:spTgt spid="55"/>
                                        </p:tgtEl>
                                      </p:cBhvr>
                                      <p:by x="105000" y="105000"/>
                                    </p:animScale>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1000" fill="hold"/>
                                        <p:tgtEl>
                                          <p:spTgt spid="54"/>
                                        </p:tgtEl>
                                        <p:attrNameLst>
                                          <p:attrName>ppt_w</p:attrName>
                                        </p:attrNameLst>
                                      </p:cBhvr>
                                      <p:tavLst>
                                        <p:tav tm="0">
                                          <p:val>
                                            <p:fltVal val="0"/>
                                          </p:val>
                                        </p:tav>
                                        <p:tav tm="100000">
                                          <p:val>
                                            <p:strVal val="#ppt_w"/>
                                          </p:val>
                                        </p:tav>
                                      </p:tavLst>
                                    </p:anim>
                                    <p:anim calcmode="lin" valueType="num">
                                      <p:cBhvr>
                                        <p:cTn id="65" dur="1000" fill="hold"/>
                                        <p:tgtEl>
                                          <p:spTgt spid="54"/>
                                        </p:tgtEl>
                                        <p:attrNameLst>
                                          <p:attrName>ppt_h</p:attrName>
                                        </p:attrNameLst>
                                      </p:cBhvr>
                                      <p:tavLst>
                                        <p:tav tm="0">
                                          <p:val>
                                            <p:fltVal val="0"/>
                                          </p:val>
                                        </p:tav>
                                        <p:tav tm="100000">
                                          <p:val>
                                            <p:strVal val="#ppt_h"/>
                                          </p:val>
                                        </p:tav>
                                      </p:tavLst>
                                    </p:anim>
                                    <p:animEffect transition="in" filter="fade">
                                      <p:cBhvr>
                                        <p:cTn id="66" dur="1000"/>
                                        <p:tgtEl>
                                          <p:spTgt spid="54"/>
                                        </p:tgtEl>
                                      </p:cBhvr>
                                    </p:animEffect>
                                  </p:childTnLst>
                                </p:cTn>
                              </p:par>
                            </p:childTnLst>
                          </p:cTn>
                        </p:par>
                        <p:par>
                          <p:cTn id="67" fill="hold">
                            <p:stCondLst>
                              <p:cond delay="6000"/>
                            </p:stCondLst>
                            <p:childTnLst>
                              <p:par>
                                <p:cTn id="68" presetID="26" presetClass="emph" presetSubtype="0" fill="hold" grpId="1" nodeType="afterEffect">
                                  <p:stCondLst>
                                    <p:cond delay="0"/>
                                  </p:stCondLst>
                                  <p:childTnLst>
                                    <p:animEffect transition="out" filter="fade">
                                      <p:cBhvr>
                                        <p:cTn id="69" dur="1000" tmFilter="0, 0; .2, .5; .8, .5; 1, 0"/>
                                        <p:tgtEl>
                                          <p:spTgt spid="54"/>
                                        </p:tgtEl>
                                      </p:cBhvr>
                                    </p:animEffect>
                                    <p:animScale>
                                      <p:cBhvr>
                                        <p:cTn id="70" dur="500" autoRev="1" fill="hold"/>
                                        <p:tgtEl>
                                          <p:spTgt spid="54"/>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1+#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2000"/>
                                        <p:tgtEl>
                                          <p:spTgt spid="4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20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2000"/>
                                        <p:tgtEl>
                                          <p:spTgt spid="4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down)">
                                      <p:cBhvr>
                                        <p:cTn id="88" dur="20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iterate type="lt">
                                    <p:tmPct val="10000"/>
                                  </p:iterate>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iterate type="lt">
                                    <p:tmPct val="10000"/>
                                  </p:iterate>
                                  <p:childTnLst>
                                    <p:set>
                                      <p:cBhvr>
                                        <p:cTn id="109" dur="1" fill="hold">
                                          <p:stCondLst>
                                            <p:cond delay="0"/>
                                          </p:stCondLst>
                                        </p:cTn>
                                        <p:tgtEl>
                                          <p:spTgt spid="45"/>
                                        </p:tgtEl>
                                        <p:attrNameLst>
                                          <p:attrName>style.visibility</p:attrName>
                                        </p:attrNameLst>
                                      </p:cBhvr>
                                      <p:to>
                                        <p:strVal val="visible"/>
                                      </p:to>
                                    </p:set>
                                    <p:animEffect transition="in" filter="fade">
                                      <p:cBhvr>
                                        <p:cTn id="110" dur="250"/>
                                        <p:tgtEl>
                                          <p:spTgt spid="45"/>
                                        </p:tgtEl>
                                      </p:cBhvr>
                                    </p:animEffect>
                                    <p:anim calcmode="lin" valueType="num">
                                      <p:cBhvr>
                                        <p:cTn id="111" dur="250" fill="hold"/>
                                        <p:tgtEl>
                                          <p:spTgt spid="45"/>
                                        </p:tgtEl>
                                        <p:attrNameLst>
                                          <p:attrName>ppt_x</p:attrName>
                                        </p:attrNameLst>
                                      </p:cBhvr>
                                      <p:tavLst>
                                        <p:tav tm="0">
                                          <p:val>
                                            <p:strVal val="#ppt_x"/>
                                          </p:val>
                                        </p:tav>
                                        <p:tav tm="100000">
                                          <p:val>
                                            <p:strVal val="#ppt_x"/>
                                          </p:val>
                                        </p:tav>
                                      </p:tavLst>
                                    </p:anim>
                                    <p:anim calcmode="lin" valueType="num">
                                      <p:cBhvr>
                                        <p:cTn id="11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Effect transition="in" filter="fade">
                                      <p:cBhvr>
                                        <p:cTn id="122" dur="250"/>
                                        <p:tgtEl>
                                          <p:spTgt spid="46"/>
                                        </p:tgtEl>
                                      </p:cBhvr>
                                    </p:animEffect>
                                    <p:anim calcmode="lin" valueType="num">
                                      <p:cBhvr>
                                        <p:cTn id="123" dur="250" fill="hold"/>
                                        <p:tgtEl>
                                          <p:spTgt spid="46"/>
                                        </p:tgtEl>
                                        <p:attrNameLst>
                                          <p:attrName>ppt_x</p:attrName>
                                        </p:attrNameLst>
                                      </p:cBhvr>
                                      <p:tavLst>
                                        <p:tav tm="0">
                                          <p:val>
                                            <p:strVal val="#ppt_x"/>
                                          </p:val>
                                        </p:tav>
                                        <p:tav tm="100000">
                                          <p:val>
                                            <p:strVal val="#ppt_x"/>
                                          </p:val>
                                        </p:tav>
                                      </p:tavLst>
                                    </p:anim>
                                    <p:anim calcmode="lin" valueType="num">
                                      <p:cBhvr>
                                        <p:cTn id="12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iterate type="wd">
                                    <p:tmPct val="10000"/>
                                  </p:iterate>
                                  <p:childTnLst>
                                    <p:set>
                                      <p:cBhvr>
                                        <p:cTn id="133" dur="1" fill="hold">
                                          <p:stCondLst>
                                            <p:cond delay="0"/>
                                          </p:stCondLst>
                                        </p:cTn>
                                        <p:tgtEl>
                                          <p:spTgt spid="47"/>
                                        </p:tgtEl>
                                        <p:attrNameLst>
                                          <p:attrName>style.visibility</p:attrName>
                                        </p:attrNameLst>
                                      </p:cBhvr>
                                      <p:to>
                                        <p:strVal val="visible"/>
                                      </p:to>
                                    </p:set>
                                    <p:animEffect transition="in" filter="fade">
                                      <p:cBhvr>
                                        <p:cTn id="134" dur="250"/>
                                        <p:tgtEl>
                                          <p:spTgt spid="47"/>
                                        </p:tgtEl>
                                      </p:cBhvr>
                                    </p:animEffect>
                                    <p:anim calcmode="lin" valueType="num">
                                      <p:cBhvr>
                                        <p:cTn id="135" dur="250" fill="hold"/>
                                        <p:tgtEl>
                                          <p:spTgt spid="47"/>
                                        </p:tgtEl>
                                        <p:attrNameLst>
                                          <p:attrName>ppt_x</p:attrName>
                                        </p:attrNameLst>
                                      </p:cBhvr>
                                      <p:tavLst>
                                        <p:tav tm="0">
                                          <p:val>
                                            <p:strVal val="#ppt_x"/>
                                          </p:val>
                                        </p:tav>
                                        <p:tav tm="100000">
                                          <p:val>
                                            <p:strVal val="#ppt_x"/>
                                          </p:val>
                                        </p:tav>
                                      </p:tavLst>
                                    </p:anim>
                                    <p:anim calcmode="lin" valueType="num">
                                      <p:cBhvr>
                                        <p:cTn id="13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iterate type="wd">
                                    <p:tmPct val="10000"/>
                                  </p:iterate>
                                  <p:childTnLst>
                                    <p:set>
                                      <p:cBhvr>
                                        <p:cTn id="140" dur="1" fill="hold">
                                          <p:stCondLst>
                                            <p:cond delay="0"/>
                                          </p:stCondLst>
                                        </p:cTn>
                                        <p:tgtEl>
                                          <p:spTgt spid="56"/>
                                        </p:tgtEl>
                                        <p:attrNameLst>
                                          <p:attrName>style.visibility</p:attrName>
                                        </p:attrNameLst>
                                      </p:cBhvr>
                                      <p:to>
                                        <p:strVal val="visible"/>
                                      </p:to>
                                    </p:set>
                                    <p:animEffect transition="in" filter="fade">
                                      <p:cBhvr>
                                        <p:cTn id="141" dur="250"/>
                                        <p:tgtEl>
                                          <p:spTgt spid="56"/>
                                        </p:tgtEl>
                                      </p:cBhvr>
                                    </p:animEffect>
                                    <p:anim calcmode="lin" valueType="num">
                                      <p:cBhvr>
                                        <p:cTn id="142" dur="250" fill="hold"/>
                                        <p:tgtEl>
                                          <p:spTgt spid="56"/>
                                        </p:tgtEl>
                                        <p:attrNameLst>
                                          <p:attrName>ppt_x</p:attrName>
                                        </p:attrNameLst>
                                      </p:cBhvr>
                                      <p:tavLst>
                                        <p:tav tm="0">
                                          <p:val>
                                            <p:strVal val="#ppt_x"/>
                                          </p:val>
                                        </p:tav>
                                        <p:tav tm="100000">
                                          <p:val>
                                            <p:strVal val="#ppt_x"/>
                                          </p:val>
                                        </p:tav>
                                      </p:tavLst>
                                    </p:anim>
                                    <p:anim calcmode="lin" valueType="num">
                                      <p:cBhvr>
                                        <p:cTn id="14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1" nodeType="clickEffect">
                                  <p:stCondLst>
                                    <p:cond delay="0"/>
                                  </p:stCondLst>
                                  <p:iterate type="wd">
                                    <p:tmAbs val="0"/>
                                  </p:iterate>
                                  <p:childTnLst>
                                    <p:set>
                                      <p:cBhvr>
                                        <p:cTn id="14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4" y="2097335"/>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a:solidFill>
                  <a:schemeClr val="tx1"/>
                </a:solidFill>
                <a:latin typeface="微软雅黑" pitchFamily="34" charset="-122"/>
              </a:rPr>
              <a:t>点击输入你的文字内容或复制你的文本内容</a:t>
            </a:r>
            <a:endParaRPr lang="en-US" altLang="zh-CN" sz="1800" dirty="0">
              <a:solidFill>
                <a:schemeClr val="tx1"/>
              </a:solidFill>
              <a:latin typeface="微软雅黑" pitchFamily="34" charset="-122"/>
            </a:endParaRPr>
          </a:p>
        </p:txBody>
      </p:sp>
    </p:spTree>
    <p:extLst>
      <p:ext uri="{BB962C8B-B14F-4D97-AF65-F5344CB8AC3E}">
        <p14:creationId xmlns:p14="http://schemas.microsoft.com/office/powerpoint/2010/main" val="2418198088"/>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1950"/>
                            </p:stCondLst>
                            <p:childTnLst>
                              <p:par>
                                <p:cTn id="27" presetID="5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1"/>
                                        </p:tgtEl>
                                        <p:attrNameLst>
                                          <p:attrName>ppt_x,ppt_y</p:attrName>
                                        </p:attrNameLst>
                                      </p:cBhvr>
                                      <p:rCtr x="0" y="0"/>
                                    </p:animMotion>
                                    <p:animEffect transition="in" filter="fade">
                                      <p:cBhvr>
                                        <p:cTn id="36" dur="1000"/>
                                        <p:tgtEl>
                                          <p:spTgt spid="1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4"/>
                                        </p:tgtEl>
                                        <p:attrNameLst>
                                          <p:attrName>ppt_x,ppt_y</p:attrName>
                                        </p:attrNameLst>
                                      </p:cBhvr>
                                      <p:rCtr x="0" y="0"/>
                                    </p:animMotion>
                                    <p:animEffect transition="in" filter="fade">
                                      <p:cBhvr>
                                        <p:cTn id="41" dur="1000"/>
                                        <p:tgtEl>
                                          <p:spTgt spid="14"/>
                                        </p:tgtEl>
                                      </p:cBhvr>
                                    </p:animEffect>
                                  </p:childTnLst>
                                </p:cTn>
                              </p:par>
                            </p:childTnLst>
                          </p:cTn>
                        </p:par>
                        <p:par>
                          <p:cTn id="42" fill="hold">
                            <p:stCondLst>
                              <p:cond delay="2950"/>
                            </p:stCondLst>
                            <p:childTnLst>
                              <p:par>
                                <p:cTn id="43" presetID="5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
                                        </p:tgtEl>
                                        <p:attrNameLst>
                                          <p:attrName>ppt_x,ppt_y</p:attrName>
                                        </p:attrNameLst>
                                      </p:cBhvr>
                                      <p:rCtr x="0" y="0"/>
                                    </p:animMotion>
                                    <p:animEffect transition="in" filter="fade">
                                      <p:cBhvr>
                                        <p:cTn id="47" dur="1000"/>
                                        <p:tgtEl>
                                          <p:spTgt spid="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Scale>
                                      <p:cBhvr>
                                        <p:cTn id="5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7"/>
                                        </p:tgtEl>
                                        <p:attrNameLst>
                                          <p:attrName>ppt_x,ppt_y</p:attrName>
                                        </p:attrNameLst>
                                      </p:cBhvr>
                                      <p:rCtr x="0" y="0"/>
                                    </p:animMotion>
                                    <p:animEffect transition="in" filter="fade">
                                      <p:cBhvr>
                                        <p:cTn id="52" dur="1000"/>
                                        <p:tgtEl>
                                          <p:spTgt spid="7"/>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Scale>
                                      <p:cBhvr>
                                        <p:cTn id="5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15"/>
                                        </p:tgtEl>
                                        <p:attrNameLst>
                                          <p:attrName>ppt_x,ppt_y</p:attrName>
                                        </p:attrNameLst>
                                      </p:cBhvr>
                                      <p:rCtr x="0" y="0"/>
                                    </p:animMotion>
                                    <p:animEffect transition="in" filter="fade">
                                      <p:cBhvr>
                                        <p:cTn id="57" dur="1000"/>
                                        <p:tgtEl>
                                          <p:spTgt spid="15"/>
                                        </p:tgtEl>
                                      </p:cBhvr>
                                    </p:animEffect>
                                  </p:childTnLst>
                                </p:cTn>
                              </p:par>
                            </p:childTnLst>
                          </p:cTn>
                        </p:par>
                        <p:par>
                          <p:cTn id="58" fill="hold">
                            <p:stCondLst>
                              <p:cond delay="3950"/>
                            </p:stCondLst>
                            <p:childTnLst>
                              <p:par>
                                <p:cTn id="59" presetID="52"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Scale>
                                      <p:cBhvr>
                                        <p:cTn id="6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8"/>
                                        </p:tgtEl>
                                        <p:attrNameLst>
                                          <p:attrName>ppt_x,ppt_y</p:attrName>
                                        </p:attrNameLst>
                                      </p:cBhvr>
                                      <p:rCtr x="0" y="0"/>
                                    </p:animMotion>
                                    <p:animEffect transition="in" filter="fade">
                                      <p:cBhvr>
                                        <p:cTn id="63" dur="1000"/>
                                        <p:tgtEl>
                                          <p:spTgt spid="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Scale>
                                      <p:cBhvr>
                                        <p:cTn id="6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9"/>
                                        </p:tgtEl>
                                        <p:attrNameLst>
                                          <p:attrName>ppt_x,ppt_y</p:attrName>
                                        </p:attrNameLst>
                                      </p:cBhvr>
                                      <p:rCtr x="0" y="0"/>
                                    </p:animMotion>
                                    <p:animEffect transition="in" filter="fade">
                                      <p:cBhvr>
                                        <p:cTn id="68" dur="1000"/>
                                        <p:tgtEl>
                                          <p:spTgt spid="9"/>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ppt_x,ppt_y</p:attrName>
                                        </p:attrNameLst>
                                      </p:cBhvr>
                                      <p:rCtr x="0" y="0"/>
                                    </p:animMotion>
                                    <p:animEffect transition="in" filter="fade">
                                      <p:cBhvr>
                                        <p:cTn id="73" dur="1000"/>
                                        <p:tgtEl>
                                          <p:spTgt spid="16"/>
                                        </p:tgtEl>
                                      </p:cBhvr>
                                    </p:animEffect>
                                  </p:childTnLst>
                                </p:cTn>
                              </p:par>
                            </p:childTnLst>
                          </p:cTn>
                        </p:par>
                        <p:par>
                          <p:cTn id="74" fill="hold">
                            <p:stCondLst>
                              <p:cond delay="4950"/>
                            </p:stCondLst>
                            <p:childTnLst>
                              <p:par>
                                <p:cTn id="75" presetID="2" presetClass="entr" presetSubtype="6"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1+#ppt_w/2"/>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5450"/>
                            </p:stCondLst>
                            <p:childTnLst>
                              <p:par>
                                <p:cTn id="80" presetID="2" presetClass="entr" presetSubtype="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5950"/>
                            </p:stCondLst>
                            <p:childTnLst>
                              <p:par>
                                <p:cTn id="85" presetID="2" presetClass="entr" presetSubtype="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645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6950"/>
                            </p:stCondLst>
                            <p:childTnLst>
                              <p:par>
                                <p:cTn id="94" presetID="22" presetClass="entr" presetSubtype="1"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7450"/>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矩形 1"/>
          <p:cNvSpPr>
            <a:spLocks noChangeArrowheads="1"/>
          </p:cNvSpPr>
          <p:nvPr/>
        </p:nvSpPr>
        <p:spPr bwMode="auto">
          <a:xfrm>
            <a:off x="1391375" y="1773610"/>
            <a:ext cx="2210951" cy="165614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dirty="0">
                <a:solidFill>
                  <a:schemeClr val="accent1"/>
                </a:solidFill>
                <a:latin typeface="微软雅黑" pitchFamily="34" charset="-122"/>
              </a:rPr>
              <a:t>注明内容重要或说明情况</a:t>
            </a: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a:latin typeface="+mn-ea"/>
            </a:endParaRPr>
          </a:p>
          <a:p>
            <a:pPr>
              <a:lnSpc>
                <a:spcPct val="130000"/>
              </a:lnSpc>
              <a:defRPr/>
            </a:pPr>
            <a:r>
              <a:rPr lang="zh-CN" altLang="en-US" sz="1700" dirty="0">
                <a:latin typeface="+mn-ea"/>
              </a:rPr>
              <a:t>请在此处输入您的文本，或者删除此文本框。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Tree>
    <p:extLst>
      <p:ext uri="{BB962C8B-B14F-4D97-AF65-F5344CB8AC3E}">
        <p14:creationId xmlns:p14="http://schemas.microsoft.com/office/powerpoint/2010/main" val="3364125612"/>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fill="hold"/>
                                        <p:tgtEl>
                                          <p:spTgt spid="11"/>
                                        </p:tgtEl>
                                        <p:attrNameLst>
                                          <p:attrName>ppt_x</p:attrName>
                                        </p:attrNameLst>
                                      </p:cBhvr>
                                      <p:tavLst>
                                        <p:tav tm="0">
                                          <p:val>
                                            <p:strVal val="0-#ppt_w/2"/>
                                          </p:val>
                                        </p:tav>
                                        <p:tav tm="100000">
                                          <p:val>
                                            <p:strVal val="#ppt_x"/>
                                          </p:val>
                                        </p:tav>
                                      </p:tavLst>
                                    </p:anim>
                                    <p:anim calcmode="lin" valueType="num">
                                      <p:cBhvr additive="base">
                                        <p:cTn id="27" dur="125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250" fill="hold"/>
                                        <p:tgtEl>
                                          <p:spTgt spid="12"/>
                                        </p:tgtEl>
                                        <p:attrNameLst>
                                          <p:attrName>ppt_x</p:attrName>
                                        </p:attrNameLst>
                                      </p:cBhvr>
                                      <p:tavLst>
                                        <p:tav tm="0">
                                          <p:val>
                                            <p:strVal val="0-#ppt_w/2"/>
                                          </p:val>
                                        </p:tav>
                                        <p:tav tm="100000">
                                          <p:val>
                                            <p:strVal val="#ppt_x"/>
                                          </p:val>
                                        </p:tav>
                                      </p:tavLst>
                                    </p:anim>
                                    <p:anim calcmode="lin" valueType="num">
                                      <p:cBhvr additive="base">
                                        <p:cTn id="31" dur="125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0-#ppt_w/2"/>
                                          </p:val>
                                        </p:tav>
                                        <p:tav tm="100000">
                                          <p:val>
                                            <p:strVal val="#ppt_x"/>
                                          </p:val>
                                        </p:tav>
                                      </p:tavLst>
                                    </p:anim>
                                    <p:anim calcmode="lin" valueType="num">
                                      <p:cBhvr additive="base">
                                        <p:cTn id="3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1250" fill="hold"/>
                                        <p:tgtEl>
                                          <p:spTgt spid="17"/>
                                        </p:tgtEl>
                                        <p:attrNameLst>
                                          <p:attrName>ppt_x</p:attrName>
                                        </p:attrNameLst>
                                      </p:cBhvr>
                                      <p:tavLst>
                                        <p:tav tm="0">
                                          <p:val>
                                            <p:strVal val="1+#ppt_w/2"/>
                                          </p:val>
                                        </p:tav>
                                        <p:tav tm="100000">
                                          <p:val>
                                            <p:strVal val="#ppt_x"/>
                                          </p:val>
                                        </p:tav>
                                      </p:tavLst>
                                    </p:anim>
                                    <p:anim calcmode="lin" valueType="num">
                                      <p:cBhvr additive="base">
                                        <p:cTn id="45" dur="125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250" fill="hold"/>
                                        <p:tgtEl>
                                          <p:spTgt spid="18"/>
                                        </p:tgtEl>
                                        <p:attrNameLst>
                                          <p:attrName>ppt_x</p:attrName>
                                        </p:attrNameLst>
                                      </p:cBhvr>
                                      <p:tavLst>
                                        <p:tav tm="0">
                                          <p:val>
                                            <p:strVal val="1+#ppt_w/2"/>
                                          </p:val>
                                        </p:tav>
                                        <p:tav tm="100000">
                                          <p:val>
                                            <p:strVal val="#ppt_x"/>
                                          </p:val>
                                        </p:tav>
                                      </p:tavLst>
                                    </p:anim>
                                    <p:anim calcmode="lin" valueType="num">
                                      <p:cBhvr additive="base">
                                        <p:cTn id="49" dur="125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250" fill="hold"/>
                                        <p:tgtEl>
                                          <p:spTgt spid="19"/>
                                        </p:tgtEl>
                                        <p:attrNameLst>
                                          <p:attrName>ppt_x</p:attrName>
                                        </p:attrNameLst>
                                      </p:cBhvr>
                                      <p:tavLst>
                                        <p:tav tm="0">
                                          <p:val>
                                            <p:strVal val="1+#ppt_w/2"/>
                                          </p:val>
                                        </p:tav>
                                        <p:tav tm="100000">
                                          <p:val>
                                            <p:strVal val="#ppt_x"/>
                                          </p:val>
                                        </p:tav>
                                      </p:tavLst>
                                    </p:anim>
                                    <p:anim calcmode="lin" valueType="num">
                                      <p:cBhvr additive="base">
                                        <p:cTn id="53" dur="125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1250" fill="hold"/>
                                        <p:tgtEl>
                                          <p:spTgt spid="20"/>
                                        </p:tgtEl>
                                        <p:attrNameLst>
                                          <p:attrName>ppt_x</p:attrName>
                                        </p:attrNameLst>
                                      </p:cBhvr>
                                      <p:tavLst>
                                        <p:tav tm="0">
                                          <p:val>
                                            <p:strVal val="1+#ppt_w/2"/>
                                          </p:val>
                                        </p:tav>
                                        <p:tav tm="100000">
                                          <p:val>
                                            <p:strVal val="#ppt_x"/>
                                          </p:val>
                                        </p:tav>
                                      </p:tavLst>
                                    </p:anim>
                                    <p:anim calcmode="lin" valueType="num">
                                      <p:cBhvr additive="base">
                                        <p:cTn id="57"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6"/>
                                        </p:tgtEl>
                                        <p:attrNameLst>
                                          <p:attrName>ppt_y</p:attrName>
                                        </p:attrNameLst>
                                      </p:cBhvr>
                                      <p:tavLst>
                                        <p:tav tm="0">
                                          <p:val>
                                            <p:strVal val="#ppt_y"/>
                                          </p:val>
                                        </p:tav>
                                        <p:tav tm="100000">
                                          <p:val>
                                            <p:strVal val="#ppt_y"/>
                                          </p:val>
                                        </p:tav>
                                      </p:tavLst>
                                    </p:anim>
                                    <p:anim calcmode="lin" valueType="num">
                                      <p:cBhvr>
                                        <p:cTn id="7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B0F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p:grpSpPr>
        <p:grpSp>
          <p:nvGrpSpPr>
            <p:cNvPr id="7" name="Group 8"/>
            <p:cNvGrpSpPr>
              <a:grpSpLocks/>
            </p:cNvGrpSpPr>
            <p:nvPr/>
          </p:nvGrpSpPr>
          <p:grpSpPr bwMode="auto">
            <a:xfrm>
              <a:off x="3585720" y="5525746"/>
              <a:ext cx="532885" cy="139071"/>
              <a:chOff x="0" y="0"/>
              <a:chExt cx="438150" cy="114300"/>
            </a:xfrm>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16" name="直接连接符 24"/>
            <p:cNvSpPr>
              <a:spLocks noChangeShapeType="1"/>
            </p:cNvSpPr>
            <p:nvPr/>
          </p:nvSpPr>
          <p:spPr bwMode="auto">
            <a:xfrm flipV="1">
              <a:off x="6394951" y="5684376"/>
              <a:ext cx="676713" cy="13168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21" name="直接连接符 43"/>
            <p:cNvSpPr>
              <a:spLocks noChangeShapeType="1"/>
            </p:cNvSpPr>
            <p:nvPr/>
          </p:nvSpPr>
          <p:spPr bwMode="auto">
            <a:xfrm flipV="1">
              <a:off x="8506282" y="5270066"/>
              <a:ext cx="728632" cy="75090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rgbClr val="000000"/>
                </a:solidFill>
                <a:latin typeface="Calibri" pitchFamily="34" charset="0"/>
                <a:ea typeface="微软雅黑" pitchFamily="34" charset="-122"/>
                <a:sym typeface="Calibri" pitchFamily="34" charset="0"/>
              </a:rPr>
              <a:t>完成的</a:t>
            </a:r>
            <a:endParaRPr lang="en-US" altLang="zh-CN" sz="2000" b="1" dirty="0">
              <a:solidFill>
                <a:srgbClr val="000000"/>
              </a:solidFill>
              <a:latin typeface="Calibri" pitchFamily="34" charset="0"/>
              <a:ea typeface="微软雅黑" pitchFamily="34" charset="-122"/>
              <a:sym typeface="Calibri" pitchFamily="34" charset="0"/>
            </a:endParaRPr>
          </a:p>
          <a:p>
            <a:pPr algn="ctr"/>
            <a:r>
              <a:rPr lang="zh-CN" altLang="en-US" sz="2000" b="1" dirty="0">
                <a:solidFill>
                  <a:srgbClr val="000000"/>
                </a:solidFill>
                <a:latin typeface="Calibri" pitchFamily="34" charset="0"/>
                <a:ea typeface="微软雅黑" pitchFamily="34" charset="-122"/>
                <a:sym typeface="Calibri" pitchFamily="34" charset="0"/>
              </a:rPr>
              <a:t>项目名称</a:t>
            </a: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a:solidFill>
                  <a:srgbClr val="000000"/>
                </a:solidFill>
                <a:latin typeface="Calibri" pitchFamily="34" charset="0"/>
                <a:ea typeface="微软雅黑" pitchFamily="34" charset="-122"/>
                <a:sym typeface="Calibri" pitchFamily="34" charset="0"/>
              </a:rPr>
              <a:t>完成的</a:t>
            </a:r>
            <a:endParaRPr lang="en-US" altLang="zh-CN" sz="1800" b="1" dirty="0">
              <a:solidFill>
                <a:srgbClr val="000000"/>
              </a:solidFill>
              <a:latin typeface="Calibri" pitchFamily="34" charset="0"/>
              <a:ea typeface="微软雅黑" pitchFamily="34" charset="-122"/>
              <a:sym typeface="Calibri" pitchFamily="34" charset="0"/>
            </a:endParaRPr>
          </a:p>
          <a:p>
            <a:pPr algn="ctr"/>
            <a:r>
              <a:rPr lang="zh-CN" altLang="en-US" sz="1800" b="1" dirty="0">
                <a:solidFill>
                  <a:srgbClr val="000000"/>
                </a:solidFill>
                <a:latin typeface="Calibri" pitchFamily="34" charset="0"/>
                <a:ea typeface="微软雅黑" pitchFamily="34" charset="-122"/>
                <a:sym typeface="Calibri" pitchFamily="34" charset="0"/>
              </a:rPr>
              <a:t>项目名称</a:t>
            </a: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p>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a:solidFill>
                  <a:schemeClr val="bg1"/>
                </a:solidFill>
                <a:latin typeface="方正兰亭粗黑简体" panose="02000000000000000000" pitchFamily="2" charset="-122"/>
                <a:ea typeface="方正兰亭粗黑简体" panose="02000000000000000000" pitchFamily="2" charset="-122"/>
              </a:rPr>
              <a:t>点击输入项目重要内容</a:t>
            </a:r>
          </a:p>
        </p:txBody>
      </p:sp>
    </p:spTree>
    <p:extLst>
      <p:ext uri="{BB962C8B-B14F-4D97-AF65-F5344CB8AC3E}">
        <p14:creationId xmlns:p14="http://schemas.microsoft.com/office/powerpoint/2010/main" val="1316053156"/>
      </p:ext>
    </p:extLst>
  </p:cSld>
  <p:clrMapOvr>
    <a:masterClrMapping/>
  </p:clrMapOvr>
  <mc:AlternateContent xmlns:mc="http://schemas.openxmlformats.org/markup-compatibility/2006" xmlns:p14="http://schemas.microsoft.com/office/powerpoint/2010/main">
    <mc:Choice Requires="p14">
      <p:transition spd="slow" p14:dur="2500" advTm="10000">
        <p:checker/>
      </p:transition>
    </mc:Choice>
    <mc:Fallback xmlns="">
      <p:transition spd="slow"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0-#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5"/>
                                        </p:tgtEl>
                                        <p:attrNameLst>
                                          <p:attrName>ppt_y</p:attrName>
                                        </p:attrNameLst>
                                      </p:cBhvr>
                                      <p:tavLst>
                                        <p:tav tm="0">
                                          <p:val>
                                            <p:strVal val="#ppt_y"/>
                                          </p:val>
                                        </p:tav>
                                        <p:tav tm="100000">
                                          <p:val>
                                            <p:strVal val="#ppt_y"/>
                                          </p:val>
                                        </p:tav>
                                      </p:tavLst>
                                    </p:anim>
                                    <p:anim calcmode="lin" valueType="num">
                                      <p:cBhvr>
                                        <p:cTn id="3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000"/>
                                        <p:tgtEl>
                                          <p:spTgt spid="73"/>
                                        </p:tgtEl>
                                      </p:cBhvr>
                                    </p:animEffect>
                                    <p:anim calcmode="lin" valueType="num">
                                      <p:cBhvr>
                                        <p:cTn id="42" dur="1000" fill="hold"/>
                                        <p:tgtEl>
                                          <p:spTgt spid="73"/>
                                        </p:tgtEl>
                                        <p:attrNameLst>
                                          <p:attrName>ppt_x</p:attrName>
                                        </p:attrNameLst>
                                      </p:cBhvr>
                                      <p:tavLst>
                                        <p:tav tm="0">
                                          <p:val>
                                            <p:strVal val="#ppt_x"/>
                                          </p:val>
                                        </p:tav>
                                        <p:tav tm="100000">
                                          <p:val>
                                            <p:strVal val="#ppt_x"/>
                                          </p:val>
                                        </p:tav>
                                      </p:tavLst>
                                    </p:anim>
                                    <p:anim calcmode="lin" valueType="num">
                                      <p:cBhvr>
                                        <p:cTn id="4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down)">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down)">
                                      <p:cBhvr>
                                        <p:cTn id="73" dur="500"/>
                                        <p:tgtEl>
                                          <p:spTgt spid="7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p:cTn id="90" dur="500" fill="hold"/>
                                        <p:tgtEl>
                                          <p:spTgt spid="63"/>
                                        </p:tgtEl>
                                        <p:attrNameLst>
                                          <p:attrName>ppt_w</p:attrName>
                                        </p:attrNameLst>
                                      </p:cBhvr>
                                      <p:tavLst>
                                        <p:tav tm="0">
                                          <p:val>
                                            <p:fltVal val="0"/>
                                          </p:val>
                                        </p:tav>
                                        <p:tav tm="100000">
                                          <p:val>
                                            <p:strVal val="#ppt_w"/>
                                          </p:val>
                                        </p:tav>
                                      </p:tavLst>
                                    </p:anim>
                                    <p:anim calcmode="lin" valueType="num">
                                      <p:cBhvr>
                                        <p:cTn id="91" dur="500" fill="hold"/>
                                        <p:tgtEl>
                                          <p:spTgt spid="63"/>
                                        </p:tgtEl>
                                        <p:attrNameLst>
                                          <p:attrName>ppt_h</p:attrName>
                                        </p:attrNameLst>
                                      </p:cBhvr>
                                      <p:tavLst>
                                        <p:tav tm="0">
                                          <p:val>
                                            <p:fltVal val="0"/>
                                          </p:val>
                                        </p:tav>
                                        <p:tav tm="100000">
                                          <p:val>
                                            <p:strVal val="#ppt_h"/>
                                          </p:val>
                                        </p:tav>
                                      </p:tavLst>
                                    </p:anim>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down)">
                                      <p:cBhvr>
                                        <p:cTn id="97" dur="50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down)">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p:cTn id="114" dur="500" fill="hold"/>
                                        <p:tgtEl>
                                          <p:spTgt spid="58"/>
                                        </p:tgtEl>
                                        <p:attrNameLst>
                                          <p:attrName>ppt_w</p:attrName>
                                        </p:attrNameLst>
                                      </p:cBhvr>
                                      <p:tavLst>
                                        <p:tav tm="0">
                                          <p:val>
                                            <p:fltVal val="0"/>
                                          </p:val>
                                        </p:tav>
                                        <p:tav tm="100000">
                                          <p:val>
                                            <p:strVal val="#ppt_w"/>
                                          </p:val>
                                        </p:tav>
                                      </p:tavLst>
                                    </p:anim>
                                    <p:anim calcmode="lin" valueType="num">
                                      <p:cBhvr>
                                        <p:cTn id="115" dur="500" fill="hold"/>
                                        <p:tgtEl>
                                          <p:spTgt spid="58"/>
                                        </p:tgtEl>
                                        <p:attrNameLst>
                                          <p:attrName>ppt_h</p:attrName>
                                        </p:attrNameLst>
                                      </p:cBhvr>
                                      <p:tavLst>
                                        <p:tav tm="0">
                                          <p:val>
                                            <p:fltVal val="0"/>
                                          </p:val>
                                        </p:tav>
                                        <p:tav tm="100000">
                                          <p:val>
                                            <p:strVal val="#ppt_h"/>
                                          </p:val>
                                        </p:tav>
                                      </p:tavLst>
                                    </p:anim>
                                    <p:animEffect transition="in" filter="fade">
                                      <p:cBhvr>
                                        <p:cTn id="116" dur="500"/>
                                        <p:tgtEl>
                                          <p:spTgt spid="5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500" fill="hold"/>
                                        <p:tgtEl>
                                          <p:spTgt spid="68"/>
                                        </p:tgtEl>
                                        <p:attrNameLst>
                                          <p:attrName>ppt_w</p:attrName>
                                        </p:attrNameLst>
                                      </p:cBhvr>
                                      <p:tavLst>
                                        <p:tav tm="0">
                                          <p:val>
                                            <p:fltVal val="0"/>
                                          </p:val>
                                        </p:tav>
                                        <p:tav tm="100000">
                                          <p:val>
                                            <p:strVal val="#ppt_w"/>
                                          </p:val>
                                        </p:tav>
                                      </p:tavLst>
                                    </p:anim>
                                    <p:anim calcmode="lin" valueType="num">
                                      <p:cBhvr>
                                        <p:cTn id="127" dur="500" fill="hold"/>
                                        <p:tgtEl>
                                          <p:spTgt spid="68"/>
                                        </p:tgtEl>
                                        <p:attrNameLst>
                                          <p:attrName>ppt_h</p:attrName>
                                        </p:attrNameLst>
                                      </p:cBhvr>
                                      <p:tavLst>
                                        <p:tav tm="0">
                                          <p:val>
                                            <p:fltVal val="0"/>
                                          </p:val>
                                        </p:tav>
                                        <p:tav tm="100000">
                                          <p:val>
                                            <p:strVal val="#ppt_h"/>
                                          </p:val>
                                        </p:tav>
                                      </p:tavLst>
                                    </p:anim>
                                    <p:animEffect transition="in" filter="fade">
                                      <p:cBhvr>
                                        <p:cTn id="128" dur="500"/>
                                        <p:tgtEl>
                                          <p:spTgt spid="6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wipe(down)">
                                      <p:cBhvr>
                                        <p:cTn id="133" dur="500"/>
                                        <p:tgtEl>
                                          <p:spTgt spid="82"/>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38" grpId="0"/>
      <p:bldP spid="43" grpId="0"/>
      <p:bldP spid="48" grpId="0"/>
      <p:bldP spid="53" grpId="0"/>
      <p:bldP spid="58" grpId="0"/>
      <p:bldP spid="63" grpId="0"/>
      <p:bldP spid="68" grpId="0"/>
      <p:bldP spid="73" grpId="0"/>
      <p:bldP spid="74" grpId="0" animBg="1"/>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Tree>
    <p:extLst>
      <p:ext uri="{BB962C8B-B14F-4D97-AF65-F5344CB8AC3E}">
        <p14:creationId xmlns:p14="http://schemas.microsoft.com/office/powerpoint/2010/main" val="168043168"/>
      </p:ext>
    </p:extLst>
  </p:cSld>
  <p:clrMapOvr>
    <a:masterClrMapping/>
  </p:clrMapOvr>
  <mc:AlternateContent xmlns:mc="http://schemas.openxmlformats.org/markup-compatibility/2006" xmlns:p14="http://schemas.microsoft.com/office/powerpoint/2010/main">
    <mc:Choice Requires="p14">
      <p:transition spd="slow" p14:dur="1200" advTm="10000">
        <p14:prism dir="d"/>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4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60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2050"/>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childTnLst>
                          </p:cTn>
                        </p:par>
                        <p:par>
                          <p:cTn id="62" fill="hold">
                            <p:stCondLst>
                              <p:cond delay="255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par>
                          <p:cTn id="69" fill="hold">
                            <p:stCondLst>
                              <p:cond delay="3050"/>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transition="in" filter="fade">
                                      <p:cBhvr>
                                        <p:cTn id="75" dur="500"/>
                                        <p:tgtEl>
                                          <p:spTgt spid="19"/>
                                        </p:tgtEl>
                                      </p:cBhvr>
                                    </p:animEffect>
                                  </p:childTnLst>
                                </p:cTn>
                              </p:par>
                            </p:childTnLst>
                          </p:cTn>
                        </p:par>
                        <p:par>
                          <p:cTn id="76" fill="hold">
                            <p:stCondLst>
                              <p:cond delay="35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childTnLst>
                          </p:cTn>
                        </p:par>
                        <p:par>
                          <p:cTn id="83" fill="hold">
                            <p:stCondLst>
                              <p:cond delay="4050"/>
                            </p:stCondLst>
                            <p:childTnLst>
                              <p:par>
                                <p:cTn id="84" presetID="31"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childTnLst>
                          </p:cTn>
                        </p:par>
                        <p:par>
                          <p:cTn id="90" fill="hold">
                            <p:stCondLst>
                              <p:cond delay="455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5050"/>
                            </p:stCondLst>
                            <p:childTnLst>
                              <p:par>
                                <p:cTn id="98" presetID="31"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 calcmode="lin" valueType="num">
                                      <p:cBhvr>
                                        <p:cTn id="102" dur="500" fill="hold"/>
                                        <p:tgtEl>
                                          <p:spTgt spid="23"/>
                                        </p:tgtEl>
                                        <p:attrNameLst>
                                          <p:attrName>style.rotation</p:attrName>
                                        </p:attrNameLst>
                                      </p:cBhvr>
                                      <p:tavLst>
                                        <p:tav tm="0">
                                          <p:val>
                                            <p:fltVal val="90"/>
                                          </p:val>
                                        </p:tav>
                                        <p:tav tm="100000">
                                          <p:val>
                                            <p:fltVal val="0"/>
                                          </p:val>
                                        </p:tav>
                                      </p:tavLst>
                                    </p:anim>
                                    <p:animEffect transition="in" filter="fade">
                                      <p:cBhvr>
                                        <p:cTn id="103" dur="500"/>
                                        <p:tgtEl>
                                          <p:spTgt spid="23"/>
                                        </p:tgtEl>
                                      </p:cBhvr>
                                    </p:animEffect>
                                  </p:childTnLst>
                                </p:cTn>
                              </p:par>
                            </p:childTnLst>
                          </p:cTn>
                        </p:par>
                        <p:par>
                          <p:cTn id="104" fill="hold">
                            <p:stCondLst>
                              <p:cond delay="5550"/>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left)">
                                      <p:cBhvr>
                                        <p:cTn id="1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完成</a:t>
            </a:r>
            <a:endParaRPr lang="en-US" altLang="zh-CN" sz="16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p>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01" y="1162072"/>
            <a:ext cx="6443258" cy="1175749"/>
          </a:xfrm>
          <a:prstGeom prst="rect">
            <a:avLst/>
          </a:prstGeom>
        </p:spPr>
      </p:pic>
    </p:spTree>
    <p:extLst>
      <p:ext uri="{BB962C8B-B14F-4D97-AF65-F5344CB8AC3E}">
        <p14:creationId xmlns:p14="http://schemas.microsoft.com/office/powerpoint/2010/main" val="1160856421"/>
      </p:ext>
    </p:extLst>
  </p:cSld>
  <p:clrMapOvr>
    <a:masterClrMapping/>
  </p:clrMapOvr>
  <mc:AlternateContent xmlns:mc="http://schemas.openxmlformats.org/markup-compatibility/2006" xmlns:p14="http://schemas.microsoft.com/office/powerpoint/2010/main">
    <mc:Choice Requires="p14">
      <p:transition spd="slow" p14:dur="1600" advTm="10000">
        <p14:gallery dir="l"/>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1000"/>
                                        <p:tgtEl>
                                          <p:spTgt spid="11"/>
                                        </p:tgtEl>
                                      </p:cBhvr>
                                    </p:animEffect>
                                    <p:anim calcmode="lin" valueType="num">
                                      <p:cBhvr>
                                        <p:cTn id="83" dur="1000" fill="hold"/>
                                        <p:tgtEl>
                                          <p:spTgt spid="11"/>
                                        </p:tgtEl>
                                        <p:attrNameLst>
                                          <p:attrName>ppt_x</p:attrName>
                                        </p:attrNameLst>
                                      </p:cBhvr>
                                      <p:tavLst>
                                        <p:tav tm="0">
                                          <p:val>
                                            <p:strVal val="#ppt_x"/>
                                          </p:val>
                                        </p:tav>
                                        <p:tav tm="100000">
                                          <p:val>
                                            <p:strVal val="#ppt_x"/>
                                          </p:val>
                                        </p:tav>
                                      </p:tavLst>
                                    </p:anim>
                                    <p:anim calcmode="lin" valueType="num">
                                      <p:cBhvr>
                                        <p:cTn id="84" dur="1000" fill="hold"/>
                                        <p:tgtEl>
                                          <p:spTgt spid="1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right)">
                                      <p:cBhvr>
                                        <p:cTn id="94" dur="500"/>
                                        <p:tgtEl>
                                          <p:spTgt spid="1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right)">
                                      <p:cBhvr>
                                        <p:cTn id="100" dur="500"/>
                                        <p:tgtEl>
                                          <p:spTgt spid="1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right)">
                                      <p:cBhvr>
                                        <p:cTn id="103" dur="500"/>
                                        <p:tgtEl>
                                          <p:spTgt spid="12"/>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iterate type="wd">
                                    <p:tmPct val="10000"/>
                                  </p:iterate>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1+#ppt_w/2"/>
                                          </p:val>
                                        </p:tav>
                                        <p:tav tm="100000">
                                          <p:val>
                                            <p:strVal val="#ppt_x"/>
                                          </p:val>
                                        </p:tav>
                                      </p:tavLst>
                                    </p:anim>
                                    <p:anim calcmode="lin" valueType="num">
                                      <p:cBhvr additive="base">
                                        <p:cTn id="1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2016</a:t>
            </a:r>
            <a:endParaRPr lang="zh-CN" altLang="en-US" dirty="0"/>
          </a:p>
        </p:txBody>
      </p:sp>
      <p:grpSp>
        <p:nvGrpSpPr>
          <p:cNvPr id="35" name="组合 34"/>
          <p:cNvGrpSpPr/>
          <p:nvPr/>
        </p:nvGrpSpPr>
        <p:grpSpPr>
          <a:xfrm>
            <a:off x="1130623" y="5218101"/>
            <a:ext cx="2328863" cy="606426"/>
            <a:chOff x="1010035" y="5742513"/>
            <a:chExt cx="2905125" cy="750887"/>
          </a:xfrm>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797474406"/>
      </p:ext>
    </p:extLst>
  </p:cSld>
  <p:clrMapOvr>
    <a:masterClrMapping/>
  </p:clrMapOvr>
  <mc:AlternateContent xmlns:mc="http://schemas.openxmlformats.org/markup-compatibility/2006" xmlns:p14="http://schemas.microsoft.com/office/powerpoint/2010/main">
    <mc:Choice Requires="p14">
      <p:transition spd="slow" p14:dur="1400" advTm="10000">
        <p14:doors dir="vert"/>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ppt_x"/>
                                          </p:val>
                                        </p:tav>
                                        <p:tav tm="100000">
                                          <p:val>
                                            <p:strVal val="#ppt_x"/>
                                          </p:val>
                                        </p:tav>
                                      </p:tavLst>
                                    </p:anim>
                                    <p:anim calcmode="lin" valueType="num">
                                      <p:cBhvr additive="base">
                                        <p:cTn id="27" dur="500" fill="hold"/>
                                        <p:tgtEl>
                                          <p:spTgt spid="4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8"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2"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wipe(down)">
                                      <p:cBhvr>
                                        <p:cTn id="101" dur="500"/>
                                        <p:tgtEl>
                                          <p:spTgt spid="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wipe(left)">
                                      <p:cBhvr>
                                        <p:cTn id="106" dur="500"/>
                                        <p:tgtEl>
                                          <p:spTgt spid="67"/>
                                        </p:tgtEl>
                                      </p:cBhvr>
                                    </p:animEffect>
                                  </p:childTnLst>
                                </p:cTn>
                              </p:par>
                              <p:par>
                                <p:cTn id="107" presetID="22" presetClass="entr" presetSubtype="2" fill="hold"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wipe(right)">
                                      <p:cBhvr>
                                        <p:cTn id="109" dur="500"/>
                                        <p:tgtEl>
                                          <p:spTgt spid="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wipe(down)">
                                      <p:cBhvr>
                                        <p:cTn id="114" dur="500"/>
                                        <p:tgtEl>
                                          <p:spTgt spid="6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left)">
                                      <p:cBhvr>
                                        <p:cTn id="119" dur="500"/>
                                        <p:tgtEl>
                                          <p:spTgt spid="70"/>
                                        </p:tgtEl>
                                      </p:cBhvr>
                                    </p:animEffect>
                                  </p:childTnLst>
                                </p:cTn>
                              </p:par>
                              <p:par>
                                <p:cTn id="120" presetID="22" presetClass="entr" presetSubtype="2"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down)">
                                      <p:cBhvr>
                                        <p:cTn id="1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6" grpId="0" animBg="1"/>
      <p:bldP spid="17" grpId="0" animBg="1"/>
      <p:bldP spid="18" grpId="0" animBg="1"/>
      <p:bldP spid="19" grpId="0" animBg="1"/>
      <p:bldP spid="9" grpId="0"/>
      <p:bldP spid="10" grpId="0"/>
      <p:bldP spid="11" grpId="0"/>
      <p:bldP spid="12" grpId="0"/>
      <p:bldP spid="63" grpId="0"/>
      <p:bldP spid="66"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61" name="椭圆 8"/>
          <p:cNvSpPr/>
          <p:nvPr/>
        </p:nvSpPr>
        <p:spPr>
          <a:xfrm>
            <a:off x="2174875"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工作概述</a:t>
            </a:r>
          </a:p>
        </p:txBody>
      </p:sp>
      <p:sp>
        <p:nvSpPr>
          <p:cNvPr id="62" name="椭圆 9"/>
          <p:cNvSpPr/>
          <p:nvPr/>
        </p:nvSpPr>
        <p:spPr>
          <a:xfrm>
            <a:off x="4203700"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完成</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情况 </a:t>
            </a:r>
          </a:p>
        </p:txBody>
      </p:sp>
      <p:sp>
        <p:nvSpPr>
          <p:cNvPr id="63" name="椭圆 10"/>
          <p:cNvSpPr/>
          <p:nvPr/>
        </p:nvSpPr>
        <p:spPr>
          <a:xfrm>
            <a:off x="6230938"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工作</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不足</a:t>
            </a:r>
          </a:p>
        </p:txBody>
      </p:sp>
      <p:sp>
        <p:nvSpPr>
          <p:cNvPr id="64" name="椭圆 11"/>
          <p:cNvSpPr/>
          <p:nvPr/>
        </p:nvSpPr>
        <p:spPr>
          <a:xfrm>
            <a:off x="8259763"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明年</a:t>
            </a:r>
            <a:endParaRPr lang="en-US" altLang="zh-CN" sz="2800" b="1" dirty="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latin typeface="微软雅黑" panose="020B0503020204020204" pitchFamily="34" charset="-122"/>
                <a:ea typeface="微软雅黑" panose="020B0503020204020204" pitchFamily="34" charset="-122"/>
              </a:rPr>
              <a:t>计划</a:t>
            </a:r>
          </a:p>
        </p:txBody>
      </p:sp>
      <p:grpSp>
        <p:nvGrpSpPr>
          <p:cNvPr id="65" name="组合 12"/>
          <p:cNvGrpSpPr>
            <a:grpSpLocks/>
          </p:cNvGrpSpPr>
          <p:nvPr/>
        </p:nvGrpSpPr>
        <p:grpSpPr bwMode="auto">
          <a:xfrm>
            <a:off x="3562350" y="4739829"/>
            <a:ext cx="692150" cy="692150"/>
            <a:chOff x="3927867" y="5719055"/>
            <a:chExt cx="692150" cy="692150"/>
          </a:xfrm>
        </p:grpSpPr>
        <p:sp>
          <p:nvSpPr>
            <p:cNvPr id="6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67" name="椭圆 14"/>
            <p:cNvSpPr/>
            <p:nvPr/>
          </p:nvSpPr>
          <p:spPr>
            <a:xfrm>
              <a:off x="4004067" y="5795255"/>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68" name="组合 15"/>
          <p:cNvGrpSpPr>
            <a:grpSpLocks/>
          </p:cNvGrpSpPr>
          <p:nvPr/>
        </p:nvGrpSpPr>
        <p:grpSpPr bwMode="auto">
          <a:xfrm>
            <a:off x="4903788" y="3411091"/>
            <a:ext cx="692150" cy="692150"/>
            <a:chOff x="5191288" y="4388838"/>
            <a:chExt cx="692150" cy="692150"/>
          </a:xfrm>
        </p:grpSpPr>
        <p:sp>
          <p:nvSpPr>
            <p:cNvPr id="6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0" name="椭圆 17"/>
            <p:cNvSpPr/>
            <p:nvPr/>
          </p:nvSpPr>
          <p:spPr>
            <a:xfrm>
              <a:off x="5267488" y="4465038"/>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71" name="组合 18"/>
          <p:cNvGrpSpPr>
            <a:grpSpLocks/>
          </p:cNvGrpSpPr>
          <p:nvPr/>
        </p:nvGrpSpPr>
        <p:grpSpPr bwMode="auto">
          <a:xfrm>
            <a:off x="6519863" y="3411091"/>
            <a:ext cx="692150" cy="692150"/>
            <a:chOff x="6884827" y="4388838"/>
            <a:chExt cx="692150" cy="692150"/>
          </a:xfrm>
        </p:grpSpPr>
        <p:sp>
          <p:nvSpPr>
            <p:cNvPr id="7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3" name="椭圆 20"/>
            <p:cNvSpPr/>
            <p:nvPr/>
          </p:nvSpPr>
          <p:spPr>
            <a:xfrm>
              <a:off x="6957852" y="446503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74" name="组合 21"/>
          <p:cNvGrpSpPr>
            <a:grpSpLocks/>
          </p:cNvGrpSpPr>
          <p:nvPr/>
        </p:nvGrpSpPr>
        <p:grpSpPr bwMode="auto">
          <a:xfrm>
            <a:off x="7853363" y="4739829"/>
            <a:ext cx="693737" cy="692150"/>
            <a:chOff x="8218831" y="5719055"/>
            <a:chExt cx="693737" cy="692150"/>
          </a:xfrm>
        </p:grpSpPr>
        <p:sp>
          <p:nvSpPr>
            <p:cNvPr id="7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6" name="椭圆 23"/>
            <p:cNvSpPr/>
            <p:nvPr/>
          </p:nvSpPr>
          <p:spPr>
            <a:xfrm>
              <a:off x="8295031" y="579525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7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8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8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矩形 83"/>
          <p:cNvSpPr/>
          <p:nvPr/>
        </p:nvSpPr>
        <p:spPr>
          <a:xfrm flipV="1">
            <a:off x="0" y="405458"/>
            <a:ext cx="12198350" cy="1440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9"/>
          <p:cNvSpPr/>
          <p:nvPr/>
        </p:nvSpPr>
        <p:spPr>
          <a:xfrm>
            <a:off x="4043643" y="906953"/>
            <a:ext cx="4155796" cy="415579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8800" b="1" dirty="0">
                <a:latin typeface="微软雅黑" panose="020B0503020204020204" pitchFamily="34" charset="-122"/>
                <a:ea typeface="微软雅黑" panose="020B0503020204020204" pitchFamily="34" charset="-122"/>
              </a:rPr>
              <a:t>工作概述 </a:t>
            </a:r>
          </a:p>
        </p:txBody>
      </p:sp>
    </p:spTree>
    <p:extLst>
      <p:ext uri="{BB962C8B-B14F-4D97-AF65-F5344CB8AC3E}">
        <p14:creationId xmlns:p14="http://schemas.microsoft.com/office/powerpoint/2010/main" val="1162789967"/>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ppt_x"/>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ppt_x"/>
                                          </p:val>
                                        </p:tav>
                                        <p:tav tm="100000">
                                          <p:val>
                                            <p:strVal val="#ppt_x"/>
                                          </p:val>
                                        </p:tav>
                                      </p:tavLst>
                                    </p:anim>
                                    <p:anim calcmode="lin" valueType="num">
                                      <p:cBhvr additive="base">
                                        <p:cTn id="16"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ppt_x"/>
                                          </p:val>
                                        </p:tav>
                                        <p:tav tm="100000">
                                          <p:val>
                                            <p:strVal val="#ppt_x"/>
                                          </p:val>
                                        </p:tav>
                                      </p:tavLst>
                                    </p:anim>
                                    <p:anim calcmode="lin" valueType="num">
                                      <p:cBhvr additive="base">
                                        <p:cTn id="29" dur="500" fill="hold"/>
                                        <p:tgtEl>
                                          <p:spTgt spid="6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ppt_x"/>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additive="base">
                                        <p:cTn id="40" dur="500" fill="hold"/>
                                        <p:tgtEl>
                                          <p:spTgt spid="74"/>
                                        </p:tgtEl>
                                        <p:attrNameLst>
                                          <p:attrName>ppt_x</p:attrName>
                                        </p:attrNameLst>
                                      </p:cBhvr>
                                      <p:tavLst>
                                        <p:tav tm="0">
                                          <p:val>
                                            <p:strVal val="#ppt_x"/>
                                          </p:val>
                                        </p:tav>
                                        <p:tav tm="100000">
                                          <p:val>
                                            <p:strVal val="#ppt_x"/>
                                          </p:val>
                                        </p:tav>
                                      </p:tavLst>
                                    </p:anim>
                                    <p:anim calcmode="lin" valueType="num">
                                      <p:cBhvr additive="base">
                                        <p:cTn id="41" dur="500" fill="hold"/>
                                        <p:tgtEl>
                                          <p:spTgt spid="74"/>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down)">
                                      <p:cBhvr>
                                        <p:cTn id="45" dur="500"/>
                                        <p:tgtEl>
                                          <p:spTgt spid="7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wipe(down)">
                                      <p:cBhvr>
                                        <p:cTn id="48" dur="500"/>
                                        <p:tgtEl>
                                          <p:spTgt spid="7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down)">
                                      <p:cBhvr>
                                        <p:cTn id="51" dur="500"/>
                                        <p:tgtEl>
                                          <p:spTgt spid="8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down)">
                                      <p:cBhvr>
                                        <p:cTn id="54" dur="500"/>
                                        <p:tgtEl>
                                          <p:spTgt spid="77"/>
                                        </p:tgtEl>
                                      </p:cBhvr>
                                    </p:animEffect>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p:cTn id="70" dur="500" fill="hold"/>
                                        <p:tgtEl>
                                          <p:spTgt spid="63"/>
                                        </p:tgtEl>
                                        <p:attrNameLst>
                                          <p:attrName>ppt_w</p:attrName>
                                        </p:attrNameLst>
                                      </p:cBhvr>
                                      <p:tavLst>
                                        <p:tav tm="0">
                                          <p:val>
                                            <p:fltVal val="0"/>
                                          </p:val>
                                        </p:tav>
                                        <p:tav tm="100000">
                                          <p:val>
                                            <p:strVal val="#ppt_w"/>
                                          </p:val>
                                        </p:tav>
                                      </p:tavLst>
                                    </p:anim>
                                    <p:anim calcmode="lin" valueType="num">
                                      <p:cBhvr>
                                        <p:cTn id="71" dur="500" fill="hold"/>
                                        <p:tgtEl>
                                          <p:spTgt spid="63"/>
                                        </p:tgtEl>
                                        <p:attrNameLst>
                                          <p:attrName>ppt_h</p:attrName>
                                        </p:attrNameLst>
                                      </p:cBhvr>
                                      <p:tavLst>
                                        <p:tav tm="0">
                                          <p:val>
                                            <p:fltVal val="0"/>
                                          </p:val>
                                        </p:tav>
                                        <p:tav tm="100000">
                                          <p:val>
                                            <p:strVal val="#ppt_h"/>
                                          </p:val>
                                        </p:tav>
                                      </p:tavLst>
                                    </p:anim>
                                    <p:animEffect transition="in" filter="fade">
                                      <p:cBhvr>
                                        <p:cTn id="72" dur="500"/>
                                        <p:tgtEl>
                                          <p:spTgt spid="63"/>
                                        </p:tgtEl>
                                      </p:cBhvr>
                                    </p:animEffect>
                                  </p:childTnLst>
                                </p:cTn>
                              </p:par>
                            </p:childTnLst>
                          </p:cTn>
                        </p:par>
                        <p:par>
                          <p:cTn id="73" fill="hold">
                            <p:stCondLst>
                              <p:cond delay="2500"/>
                            </p:stCondLst>
                            <p:childTnLst>
                              <p:par>
                                <p:cTn id="74" presetID="53" presetClass="entr" presetSubtype="16" fill="hold" grpId="0" nodeType="afterEffect">
                                  <p:stCondLst>
                                    <p:cond delay="0"/>
                                  </p:stCondLst>
                                  <p:childTnLst>
                                    <p:set>
                                      <p:cBhvr>
                                        <p:cTn id="75" dur="1" fill="hold">
                                          <p:stCondLst>
                                            <p:cond delay="0"/>
                                          </p:stCondLst>
                                        </p:cTn>
                                        <p:tgtEl>
                                          <p:spTgt spid="64"/>
                                        </p:tgtEl>
                                        <p:attrNameLst>
                                          <p:attrName>style.visibility</p:attrName>
                                        </p:attrNameLst>
                                      </p:cBhvr>
                                      <p:to>
                                        <p:strVal val="visible"/>
                                      </p:to>
                                    </p:set>
                                    <p:anim calcmode="lin" valueType="num">
                                      <p:cBhvr>
                                        <p:cTn id="76" dur="500" fill="hold"/>
                                        <p:tgtEl>
                                          <p:spTgt spid="64"/>
                                        </p:tgtEl>
                                        <p:attrNameLst>
                                          <p:attrName>ppt_w</p:attrName>
                                        </p:attrNameLst>
                                      </p:cBhvr>
                                      <p:tavLst>
                                        <p:tav tm="0">
                                          <p:val>
                                            <p:fltVal val="0"/>
                                          </p:val>
                                        </p:tav>
                                        <p:tav tm="100000">
                                          <p:val>
                                            <p:strVal val="#ppt_w"/>
                                          </p:val>
                                        </p:tav>
                                      </p:tavLst>
                                    </p:anim>
                                    <p:anim calcmode="lin" valueType="num">
                                      <p:cBhvr>
                                        <p:cTn id="77" dur="500" fill="hold"/>
                                        <p:tgtEl>
                                          <p:spTgt spid="64"/>
                                        </p:tgtEl>
                                        <p:attrNameLst>
                                          <p:attrName>ppt_h</p:attrName>
                                        </p:attrNameLst>
                                      </p:cBhvr>
                                      <p:tavLst>
                                        <p:tav tm="0">
                                          <p:val>
                                            <p:fltVal val="0"/>
                                          </p:val>
                                        </p:tav>
                                        <p:tav tm="100000">
                                          <p:val>
                                            <p:strVal val="#ppt_h"/>
                                          </p:val>
                                        </p:tav>
                                      </p:tavLst>
                                    </p:anim>
                                    <p:animEffect transition="in" filter="fade">
                                      <p:cBhvr>
                                        <p:cTn id="78" dur="500"/>
                                        <p:tgtEl>
                                          <p:spTgt spid="64"/>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2" nodeType="clickEffect">
                                  <p:stCondLst>
                                    <p:cond delay="0"/>
                                  </p:stCondLst>
                                  <p:childTnLst>
                                    <p:set>
                                      <p:cBhvr>
                                        <p:cTn id="82" dur="1" fill="hold">
                                          <p:stCondLst>
                                            <p:cond delay="999"/>
                                          </p:stCondLst>
                                        </p:cTn>
                                        <p:tgtEl>
                                          <p:spTgt spid="6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 presetClass="exit" presetSubtype="1" fill="hold" grpId="1" nodeType="clickEffect">
                                  <p:stCondLst>
                                    <p:cond delay="0"/>
                                  </p:stCondLst>
                                  <p:childTnLst>
                                    <p:anim calcmode="lin" valueType="num">
                                      <p:cBhvr additive="base">
                                        <p:cTn id="86" dur="250"/>
                                        <p:tgtEl>
                                          <p:spTgt spid="61"/>
                                        </p:tgtEl>
                                        <p:attrNameLst>
                                          <p:attrName>ppt_x</p:attrName>
                                        </p:attrNameLst>
                                      </p:cBhvr>
                                      <p:tavLst>
                                        <p:tav tm="0">
                                          <p:val>
                                            <p:strVal val="ppt_x"/>
                                          </p:val>
                                        </p:tav>
                                        <p:tav tm="100000">
                                          <p:val>
                                            <p:strVal val="ppt_x"/>
                                          </p:val>
                                        </p:tav>
                                      </p:tavLst>
                                    </p:anim>
                                    <p:anim calcmode="lin" valueType="num">
                                      <p:cBhvr additive="base">
                                        <p:cTn id="87" dur="250"/>
                                        <p:tgtEl>
                                          <p:spTgt spid="61"/>
                                        </p:tgtEl>
                                        <p:attrNameLst>
                                          <p:attrName>ppt_y</p:attrName>
                                        </p:attrNameLst>
                                      </p:cBhvr>
                                      <p:tavLst>
                                        <p:tav tm="0">
                                          <p:val>
                                            <p:strVal val="ppt_y"/>
                                          </p:val>
                                        </p:tav>
                                        <p:tav tm="100000">
                                          <p:val>
                                            <p:strVal val="0-ppt_h/2"/>
                                          </p:val>
                                        </p:tav>
                                      </p:tavLst>
                                    </p:anim>
                                    <p:set>
                                      <p:cBhvr>
                                        <p:cTn id="88" dur="1" fill="hold">
                                          <p:stCondLst>
                                            <p:cond delay="249"/>
                                          </p:stCondLst>
                                        </p:cTn>
                                        <p:tgtEl>
                                          <p:spTgt spid="61"/>
                                        </p:tgtEl>
                                        <p:attrNameLst>
                                          <p:attrName>style.visibility</p:attrName>
                                        </p:attrNameLst>
                                      </p:cBhvr>
                                      <p:to>
                                        <p:strVal val="hidden"/>
                                      </p:to>
                                    </p:set>
                                  </p:childTnLst>
                                </p:cTn>
                              </p:par>
                              <p:par>
                                <p:cTn id="89" presetID="2" presetClass="exit" presetSubtype="1" fill="hold" grpId="1" nodeType="withEffect">
                                  <p:stCondLst>
                                    <p:cond delay="0"/>
                                  </p:stCondLst>
                                  <p:childTnLst>
                                    <p:anim calcmode="lin" valueType="num">
                                      <p:cBhvr additive="base">
                                        <p:cTn id="90" dur="250"/>
                                        <p:tgtEl>
                                          <p:spTgt spid="62"/>
                                        </p:tgtEl>
                                        <p:attrNameLst>
                                          <p:attrName>ppt_x</p:attrName>
                                        </p:attrNameLst>
                                      </p:cBhvr>
                                      <p:tavLst>
                                        <p:tav tm="0">
                                          <p:val>
                                            <p:strVal val="ppt_x"/>
                                          </p:val>
                                        </p:tav>
                                        <p:tav tm="100000">
                                          <p:val>
                                            <p:strVal val="ppt_x"/>
                                          </p:val>
                                        </p:tav>
                                      </p:tavLst>
                                    </p:anim>
                                    <p:anim calcmode="lin" valueType="num">
                                      <p:cBhvr additive="base">
                                        <p:cTn id="91" dur="250"/>
                                        <p:tgtEl>
                                          <p:spTgt spid="62"/>
                                        </p:tgtEl>
                                        <p:attrNameLst>
                                          <p:attrName>ppt_y</p:attrName>
                                        </p:attrNameLst>
                                      </p:cBhvr>
                                      <p:tavLst>
                                        <p:tav tm="0">
                                          <p:val>
                                            <p:strVal val="ppt_y"/>
                                          </p:val>
                                        </p:tav>
                                        <p:tav tm="100000">
                                          <p:val>
                                            <p:strVal val="0-ppt_h/2"/>
                                          </p:val>
                                        </p:tav>
                                      </p:tavLst>
                                    </p:anim>
                                    <p:set>
                                      <p:cBhvr>
                                        <p:cTn id="92" dur="1" fill="hold">
                                          <p:stCondLst>
                                            <p:cond delay="249"/>
                                          </p:stCondLst>
                                        </p:cTn>
                                        <p:tgtEl>
                                          <p:spTgt spid="62"/>
                                        </p:tgtEl>
                                        <p:attrNameLst>
                                          <p:attrName>style.visibility</p:attrName>
                                        </p:attrNameLst>
                                      </p:cBhvr>
                                      <p:to>
                                        <p:strVal val="hidden"/>
                                      </p:to>
                                    </p:set>
                                  </p:childTnLst>
                                </p:cTn>
                              </p:par>
                              <p:par>
                                <p:cTn id="93" presetID="2" presetClass="exit" presetSubtype="1" fill="hold" grpId="1" nodeType="withEffect">
                                  <p:stCondLst>
                                    <p:cond delay="0"/>
                                  </p:stCondLst>
                                  <p:childTnLst>
                                    <p:anim calcmode="lin" valueType="num">
                                      <p:cBhvr additive="base">
                                        <p:cTn id="94" dur="250"/>
                                        <p:tgtEl>
                                          <p:spTgt spid="63"/>
                                        </p:tgtEl>
                                        <p:attrNameLst>
                                          <p:attrName>ppt_x</p:attrName>
                                        </p:attrNameLst>
                                      </p:cBhvr>
                                      <p:tavLst>
                                        <p:tav tm="0">
                                          <p:val>
                                            <p:strVal val="ppt_x"/>
                                          </p:val>
                                        </p:tav>
                                        <p:tav tm="100000">
                                          <p:val>
                                            <p:strVal val="ppt_x"/>
                                          </p:val>
                                        </p:tav>
                                      </p:tavLst>
                                    </p:anim>
                                    <p:anim calcmode="lin" valueType="num">
                                      <p:cBhvr additive="base">
                                        <p:cTn id="95" dur="250"/>
                                        <p:tgtEl>
                                          <p:spTgt spid="63"/>
                                        </p:tgtEl>
                                        <p:attrNameLst>
                                          <p:attrName>ppt_y</p:attrName>
                                        </p:attrNameLst>
                                      </p:cBhvr>
                                      <p:tavLst>
                                        <p:tav tm="0">
                                          <p:val>
                                            <p:strVal val="ppt_y"/>
                                          </p:val>
                                        </p:tav>
                                        <p:tav tm="100000">
                                          <p:val>
                                            <p:strVal val="0-ppt_h/2"/>
                                          </p:val>
                                        </p:tav>
                                      </p:tavLst>
                                    </p:anim>
                                    <p:set>
                                      <p:cBhvr>
                                        <p:cTn id="96" dur="1" fill="hold">
                                          <p:stCondLst>
                                            <p:cond delay="249"/>
                                          </p:stCondLst>
                                        </p:cTn>
                                        <p:tgtEl>
                                          <p:spTgt spid="63"/>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250"/>
                                        <p:tgtEl>
                                          <p:spTgt spid="64"/>
                                        </p:tgtEl>
                                        <p:attrNameLst>
                                          <p:attrName>ppt_x</p:attrName>
                                        </p:attrNameLst>
                                      </p:cBhvr>
                                      <p:tavLst>
                                        <p:tav tm="0">
                                          <p:val>
                                            <p:strVal val="ppt_x"/>
                                          </p:val>
                                        </p:tav>
                                        <p:tav tm="100000">
                                          <p:val>
                                            <p:strVal val="ppt_x"/>
                                          </p:val>
                                        </p:tav>
                                      </p:tavLst>
                                    </p:anim>
                                    <p:anim calcmode="lin" valueType="num">
                                      <p:cBhvr additive="base">
                                        <p:cTn id="99" dur="250"/>
                                        <p:tgtEl>
                                          <p:spTgt spid="64"/>
                                        </p:tgtEl>
                                        <p:attrNameLst>
                                          <p:attrName>ppt_y</p:attrName>
                                        </p:attrNameLst>
                                      </p:cBhvr>
                                      <p:tavLst>
                                        <p:tav tm="0">
                                          <p:val>
                                            <p:strVal val="ppt_y"/>
                                          </p:val>
                                        </p:tav>
                                        <p:tav tm="100000">
                                          <p:val>
                                            <p:strVal val="0-ppt_h/2"/>
                                          </p:val>
                                        </p:tav>
                                      </p:tavLst>
                                    </p:anim>
                                    <p:set>
                                      <p:cBhvr>
                                        <p:cTn id="100" dur="1" fill="hold">
                                          <p:stCondLst>
                                            <p:cond delay="249"/>
                                          </p:stCondLst>
                                        </p:cTn>
                                        <p:tgtEl>
                                          <p:spTgt spid="64"/>
                                        </p:tgtEl>
                                        <p:attrNameLst>
                                          <p:attrName>style.visibility</p:attrName>
                                        </p:attrNameLst>
                                      </p:cBhvr>
                                      <p:to>
                                        <p:strVal val="hidden"/>
                                      </p:to>
                                    </p:set>
                                  </p:childTnLst>
                                </p:cTn>
                              </p:par>
                              <p:par>
                                <p:cTn id="101" presetID="2" presetClass="exit" presetSubtype="1" fill="hold" grpId="0" nodeType="withEffect">
                                  <p:stCondLst>
                                    <p:cond delay="0"/>
                                  </p:stCondLst>
                                  <p:childTnLst>
                                    <p:anim calcmode="lin" valueType="num">
                                      <p:cBhvr additive="base">
                                        <p:cTn id="102" dur="250"/>
                                        <p:tgtEl>
                                          <p:spTgt spid="84"/>
                                        </p:tgtEl>
                                        <p:attrNameLst>
                                          <p:attrName>ppt_x</p:attrName>
                                        </p:attrNameLst>
                                      </p:cBhvr>
                                      <p:tavLst>
                                        <p:tav tm="0">
                                          <p:val>
                                            <p:strVal val="ppt_x"/>
                                          </p:val>
                                        </p:tav>
                                        <p:tav tm="100000">
                                          <p:val>
                                            <p:strVal val="ppt_x"/>
                                          </p:val>
                                        </p:tav>
                                      </p:tavLst>
                                    </p:anim>
                                    <p:anim calcmode="lin" valueType="num">
                                      <p:cBhvr additive="base">
                                        <p:cTn id="103" dur="250"/>
                                        <p:tgtEl>
                                          <p:spTgt spid="84"/>
                                        </p:tgtEl>
                                        <p:attrNameLst>
                                          <p:attrName>ppt_y</p:attrName>
                                        </p:attrNameLst>
                                      </p:cBhvr>
                                      <p:tavLst>
                                        <p:tav tm="0">
                                          <p:val>
                                            <p:strVal val="ppt_y"/>
                                          </p:val>
                                        </p:tav>
                                        <p:tav tm="100000">
                                          <p:val>
                                            <p:strVal val="0-ppt_h/2"/>
                                          </p:val>
                                        </p:tav>
                                      </p:tavLst>
                                    </p:anim>
                                    <p:set>
                                      <p:cBhvr>
                                        <p:cTn id="104" dur="1" fill="hold">
                                          <p:stCondLst>
                                            <p:cond delay="249"/>
                                          </p:stCondLst>
                                        </p:cTn>
                                        <p:tgtEl>
                                          <p:spTgt spid="84"/>
                                        </p:tgtEl>
                                        <p:attrNameLst>
                                          <p:attrName>style.visibility</p:attrName>
                                        </p:attrNameLst>
                                      </p:cBhvr>
                                      <p:to>
                                        <p:strVal val="hidden"/>
                                      </p:to>
                                    </p:set>
                                  </p:childTnLst>
                                </p:cTn>
                              </p:par>
                              <p:par>
                                <p:cTn id="105" presetID="2" presetClass="exit" presetSubtype="4" fill="hold" grpId="1" nodeType="withEffect">
                                  <p:stCondLst>
                                    <p:cond delay="0"/>
                                  </p:stCondLst>
                                  <p:childTnLst>
                                    <p:anim calcmode="lin" valueType="num">
                                      <p:cBhvr additive="base">
                                        <p:cTn id="106" dur="250"/>
                                        <p:tgtEl>
                                          <p:spTgt spid="80"/>
                                        </p:tgtEl>
                                        <p:attrNameLst>
                                          <p:attrName>ppt_x</p:attrName>
                                        </p:attrNameLst>
                                      </p:cBhvr>
                                      <p:tavLst>
                                        <p:tav tm="0">
                                          <p:val>
                                            <p:strVal val="ppt_x"/>
                                          </p:val>
                                        </p:tav>
                                        <p:tav tm="100000">
                                          <p:val>
                                            <p:strVal val="ppt_x"/>
                                          </p:val>
                                        </p:tav>
                                      </p:tavLst>
                                    </p:anim>
                                    <p:anim calcmode="lin" valueType="num">
                                      <p:cBhvr additive="base">
                                        <p:cTn id="107" dur="250"/>
                                        <p:tgtEl>
                                          <p:spTgt spid="80"/>
                                        </p:tgtEl>
                                        <p:attrNameLst>
                                          <p:attrName>ppt_y</p:attrName>
                                        </p:attrNameLst>
                                      </p:cBhvr>
                                      <p:tavLst>
                                        <p:tav tm="0">
                                          <p:val>
                                            <p:strVal val="ppt_y"/>
                                          </p:val>
                                        </p:tav>
                                        <p:tav tm="100000">
                                          <p:val>
                                            <p:strVal val="1+ppt_h/2"/>
                                          </p:val>
                                        </p:tav>
                                      </p:tavLst>
                                    </p:anim>
                                    <p:set>
                                      <p:cBhvr>
                                        <p:cTn id="108" dur="1" fill="hold">
                                          <p:stCondLst>
                                            <p:cond delay="249"/>
                                          </p:stCondLst>
                                        </p:cTn>
                                        <p:tgtEl>
                                          <p:spTgt spid="80"/>
                                        </p:tgtEl>
                                        <p:attrNameLst>
                                          <p:attrName>style.visibility</p:attrName>
                                        </p:attrNameLst>
                                      </p:cBhvr>
                                      <p:to>
                                        <p:strVal val="hidden"/>
                                      </p:to>
                                    </p:set>
                                  </p:childTnLst>
                                </p:cTn>
                              </p:par>
                              <p:par>
                                <p:cTn id="109" presetID="2" presetClass="exit" presetSubtype="4" fill="hold" grpId="1" nodeType="withEffect">
                                  <p:stCondLst>
                                    <p:cond delay="0"/>
                                  </p:stCondLst>
                                  <p:childTnLst>
                                    <p:anim calcmode="lin" valueType="num">
                                      <p:cBhvr additive="base">
                                        <p:cTn id="110" dur="250"/>
                                        <p:tgtEl>
                                          <p:spTgt spid="81"/>
                                        </p:tgtEl>
                                        <p:attrNameLst>
                                          <p:attrName>ppt_x</p:attrName>
                                        </p:attrNameLst>
                                      </p:cBhvr>
                                      <p:tavLst>
                                        <p:tav tm="0">
                                          <p:val>
                                            <p:strVal val="ppt_x"/>
                                          </p:val>
                                        </p:tav>
                                        <p:tav tm="100000">
                                          <p:val>
                                            <p:strVal val="ppt_x"/>
                                          </p:val>
                                        </p:tav>
                                      </p:tavLst>
                                    </p:anim>
                                    <p:anim calcmode="lin" valueType="num">
                                      <p:cBhvr additive="base">
                                        <p:cTn id="111" dur="250"/>
                                        <p:tgtEl>
                                          <p:spTgt spid="81"/>
                                        </p:tgtEl>
                                        <p:attrNameLst>
                                          <p:attrName>ppt_y</p:attrName>
                                        </p:attrNameLst>
                                      </p:cBhvr>
                                      <p:tavLst>
                                        <p:tav tm="0">
                                          <p:val>
                                            <p:strVal val="ppt_y"/>
                                          </p:val>
                                        </p:tav>
                                        <p:tav tm="100000">
                                          <p:val>
                                            <p:strVal val="1+ppt_h/2"/>
                                          </p:val>
                                        </p:tav>
                                      </p:tavLst>
                                    </p:anim>
                                    <p:set>
                                      <p:cBhvr>
                                        <p:cTn id="112" dur="1" fill="hold">
                                          <p:stCondLst>
                                            <p:cond delay="249"/>
                                          </p:stCondLst>
                                        </p:cTn>
                                        <p:tgtEl>
                                          <p:spTgt spid="81"/>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250"/>
                                        <p:tgtEl>
                                          <p:spTgt spid="83"/>
                                        </p:tgtEl>
                                        <p:attrNameLst>
                                          <p:attrName>ppt_x</p:attrName>
                                        </p:attrNameLst>
                                      </p:cBhvr>
                                      <p:tavLst>
                                        <p:tav tm="0">
                                          <p:val>
                                            <p:strVal val="ppt_x"/>
                                          </p:val>
                                        </p:tav>
                                        <p:tav tm="100000">
                                          <p:val>
                                            <p:strVal val="ppt_x"/>
                                          </p:val>
                                        </p:tav>
                                      </p:tavLst>
                                    </p:anim>
                                    <p:anim calcmode="lin" valueType="num">
                                      <p:cBhvr additive="base">
                                        <p:cTn id="115" dur="250"/>
                                        <p:tgtEl>
                                          <p:spTgt spid="83"/>
                                        </p:tgtEl>
                                        <p:attrNameLst>
                                          <p:attrName>ppt_y</p:attrName>
                                        </p:attrNameLst>
                                      </p:cBhvr>
                                      <p:tavLst>
                                        <p:tav tm="0">
                                          <p:val>
                                            <p:strVal val="ppt_y"/>
                                          </p:val>
                                        </p:tav>
                                        <p:tav tm="100000">
                                          <p:val>
                                            <p:strVal val="1+ppt_h/2"/>
                                          </p:val>
                                        </p:tav>
                                      </p:tavLst>
                                    </p:anim>
                                    <p:set>
                                      <p:cBhvr>
                                        <p:cTn id="116" dur="1" fill="hold">
                                          <p:stCondLst>
                                            <p:cond delay="249"/>
                                          </p:stCondLst>
                                        </p:cTn>
                                        <p:tgtEl>
                                          <p:spTgt spid="83"/>
                                        </p:tgtEl>
                                        <p:attrNameLst>
                                          <p:attrName>style.visibility</p:attrName>
                                        </p:attrNameLst>
                                      </p:cBhvr>
                                      <p:to>
                                        <p:strVal val="hidden"/>
                                      </p:to>
                                    </p:set>
                                  </p:childTnLst>
                                </p:cTn>
                              </p:par>
                              <p:par>
                                <p:cTn id="117" presetID="2" presetClass="exit" presetSubtype="4" fill="hold" nodeType="withEffect">
                                  <p:stCondLst>
                                    <p:cond delay="0"/>
                                  </p:stCondLst>
                                  <p:childTnLst>
                                    <p:anim calcmode="lin" valueType="num">
                                      <p:cBhvr additive="base">
                                        <p:cTn id="118" dur="250"/>
                                        <p:tgtEl>
                                          <p:spTgt spid="60"/>
                                        </p:tgtEl>
                                        <p:attrNameLst>
                                          <p:attrName>ppt_x</p:attrName>
                                        </p:attrNameLst>
                                      </p:cBhvr>
                                      <p:tavLst>
                                        <p:tav tm="0">
                                          <p:val>
                                            <p:strVal val="ppt_x"/>
                                          </p:val>
                                        </p:tav>
                                        <p:tav tm="100000">
                                          <p:val>
                                            <p:strVal val="ppt_x"/>
                                          </p:val>
                                        </p:tav>
                                      </p:tavLst>
                                    </p:anim>
                                    <p:anim calcmode="lin" valueType="num">
                                      <p:cBhvr additive="base">
                                        <p:cTn id="119" dur="250"/>
                                        <p:tgtEl>
                                          <p:spTgt spid="60"/>
                                        </p:tgtEl>
                                        <p:attrNameLst>
                                          <p:attrName>ppt_y</p:attrName>
                                        </p:attrNameLst>
                                      </p:cBhvr>
                                      <p:tavLst>
                                        <p:tav tm="0">
                                          <p:val>
                                            <p:strVal val="ppt_y"/>
                                          </p:val>
                                        </p:tav>
                                        <p:tav tm="100000">
                                          <p:val>
                                            <p:strVal val="1+ppt_h/2"/>
                                          </p:val>
                                        </p:tav>
                                      </p:tavLst>
                                    </p:anim>
                                    <p:set>
                                      <p:cBhvr>
                                        <p:cTn id="120" dur="1" fill="hold">
                                          <p:stCondLst>
                                            <p:cond delay="249"/>
                                          </p:stCondLst>
                                        </p:cTn>
                                        <p:tgtEl>
                                          <p:spTgt spid="60"/>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250"/>
                                        <p:tgtEl>
                                          <p:spTgt spid="65"/>
                                        </p:tgtEl>
                                        <p:attrNameLst>
                                          <p:attrName>ppt_x</p:attrName>
                                        </p:attrNameLst>
                                      </p:cBhvr>
                                      <p:tavLst>
                                        <p:tav tm="0">
                                          <p:val>
                                            <p:strVal val="ppt_x"/>
                                          </p:val>
                                        </p:tav>
                                        <p:tav tm="100000">
                                          <p:val>
                                            <p:strVal val="ppt_x"/>
                                          </p:val>
                                        </p:tav>
                                      </p:tavLst>
                                    </p:anim>
                                    <p:anim calcmode="lin" valueType="num">
                                      <p:cBhvr additive="base">
                                        <p:cTn id="123" dur="250"/>
                                        <p:tgtEl>
                                          <p:spTgt spid="65"/>
                                        </p:tgtEl>
                                        <p:attrNameLst>
                                          <p:attrName>ppt_y</p:attrName>
                                        </p:attrNameLst>
                                      </p:cBhvr>
                                      <p:tavLst>
                                        <p:tav tm="0">
                                          <p:val>
                                            <p:strVal val="ppt_y"/>
                                          </p:val>
                                        </p:tav>
                                        <p:tav tm="100000">
                                          <p:val>
                                            <p:strVal val="1+ppt_h/2"/>
                                          </p:val>
                                        </p:tav>
                                      </p:tavLst>
                                    </p:anim>
                                    <p:set>
                                      <p:cBhvr>
                                        <p:cTn id="124" dur="1" fill="hold">
                                          <p:stCondLst>
                                            <p:cond delay="249"/>
                                          </p:stCondLst>
                                        </p:cTn>
                                        <p:tgtEl>
                                          <p:spTgt spid="65"/>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250"/>
                                        <p:tgtEl>
                                          <p:spTgt spid="68"/>
                                        </p:tgtEl>
                                        <p:attrNameLst>
                                          <p:attrName>ppt_x</p:attrName>
                                        </p:attrNameLst>
                                      </p:cBhvr>
                                      <p:tavLst>
                                        <p:tav tm="0">
                                          <p:val>
                                            <p:strVal val="ppt_x"/>
                                          </p:val>
                                        </p:tav>
                                        <p:tav tm="100000">
                                          <p:val>
                                            <p:strVal val="ppt_x"/>
                                          </p:val>
                                        </p:tav>
                                      </p:tavLst>
                                    </p:anim>
                                    <p:anim calcmode="lin" valueType="num">
                                      <p:cBhvr additive="base">
                                        <p:cTn id="127" dur="250"/>
                                        <p:tgtEl>
                                          <p:spTgt spid="68"/>
                                        </p:tgtEl>
                                        <p:attrNameLst>
                                          <p:attrName>ppt_y</p:attrName>
                                        </p:attrNameLst>
                                      </p:cBhvr>
                                      <p:tavLst>
                                        <p:tav tm="0">
                                          <p:val>
                                            <p:strVal val="ppt_y"/>
                                          </p:val>
                                        </p:tav>
                                        <p:tav tm="100000">
                                          <p:val>
                                            <p:strVal val="1+ppt_h/2"/>
                                          </p:val>
                                        </p:tav>
                                      </p:tavLst>
                                    </p:anim>
                                    <p:set>
                                      <p:cBhvr>
                                        <p:cTn id="128" dur="1" fill="hold">
                                          <p:stCondLst>
                                            <p:cond delay="249"/>
                                          </p:stCondLst>
                                        </p:cTn>
                                        <p:tgtEl>
                                          <p:spTgt spid="68"/>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250"/>
                                        <p:tgtEl>
                                          <p:spTgt spid="71"/>
                                        </p:tgtEl>
                                        <p:attrNameLst>
                                          <p:attrName>ppt_x</p:attrName>
                                        </p:attrNameLst>
                                      </p:cBhvr>
                                      <p:tavLst>
                                        <p:tav tm="0">
                                          <p:val>
                                            <p:strVal val="ppt_x"/>
                                          </p:val>
                                        </p:tav>
                                        <p:tav tm="100000">
                                          <p:val>
                                            <p:strVal val="ppt_x"/>
                                          </p:val>
                                        </p:tav>
                                      </p:tavLst>
                                    </p:anim>
                                    <p:anim calcmode="lin" valueType="num">
                                      <p:cBhvr additive="base">
                                        <p:cTn id="131" dur="250"/>
                                        <p:tgtEl>
                                          <p:spTgt spid="71"/>
                                        </p:tgtEl>
                                        <p:attrNameLst>
                                          <p:attrName>ppt_y</p:attrName>
                                        </p:attrNameLst>
                                      </p:cBhvr>
                                      <p:tavLst>
                                        <p:tav tm="0">
                                          <p:val>
                                            <p:strVal val="ppt_y"/>
                                          </p:val>
                                        </p:tav>
                                        <p:tav tm="100000">
                                          <p:val>
                                            <p:strVal val="1+ppt_h/2"/>
                                          </p:val>
                                        </p:tav>
                                      </p:tavLst>
                                    </p:anim>
                                    <p:set>
                                      <p:cBhvr>
                                        <p:cTn id="132" dur="1" fill="hold">
                                          <p:stCondLst>
                                            <p:cond delay="249"/>
                                          </p:stCondLst>
                                        </p:cTn>
                                        <p:tgtEl>
                                          <p:spTgt spid="71"/>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250"/>
                                        <p:tgtEl>
                                          <p:spTgt spid="74"/>
                                        </p:tgtEl>
                                        <p:attrNameLst>
                                          <p:attrName>ppt_x</p:attrName>
                                        </p:attrNameLst>
                                      </p:cBhvr>
                                      <p:tavLst>
                                        <p:tav tm="0">
                                          <p:val>
                                            <p:strVal val="ppt_x"/>
                                          </p:val>
                                        </p:tav>
                                        <p:tav tm="100000">
                                          <p:val>
                                            <p:strVal val="ppt_x"/>
                                          </p:val>
                                        </p:tav>
                                      </p:tavLst>
                                    </p:anim>
                                    <p:anim calcmode="lin" valueType="num">
                                      <p:cBhvr additive="base">
                                        <p:cTn id="135" dur="250"/>
                                        <p:tgtEl>
                                          <p:spTgt spid="74"/>
                                        </p:tgtEl>
                                        <p:attrNameLst>
                                          <p:attrName>ppt_y</p:attrName>
                                        </p:attrNameLst>
                                      </p:cBhvr>
                                      <p:tavLst>
                                        <p:tav tm="0">
                                          <p:val>
                                            <p:strVal val="ppt_y"/>
                                          </p:val>
                                        </p:tav>
                                        <p:tav tm="100000">
                                          <p:val>
                                            <p:strVal val="1+ppt_h/2"/>
                                          </p:val>
                                        </p:tav>
                                      </p:tavLst>
                                    </p:anim>
                                    <p:set>
                                      <p:cBhvr>
                                        <p:cTn id="136" dur="1" fill="hold">
                                          <p:stCondLst>
                                            <p:cond delay="249"/>
                                          </p:stCondLst>
                                        </p:cTn>
                                        <p:tgtEl>
                                          <p:spTgt spid="74"/>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250"/>
                                        <p:tgtEl>
                                          <p:spTgt spid="79"/>
                                        </p:tgtEl>
                                        <p:attrNameLst>
                                          <p:attrName>ppt_x</p:attrName>
                                        </p:attrNameLst>
                                      </p:cBhvr>
                                      <p:tavLst>
                                        <p:tav tm="0">
                                          <p:val>
                                            <p:strVal val="ppt_x"/>
                                          </p:val>
                                        </p:tav>
                                        <p:tav tm="100000">
                                          <p:val>
                                            <p:strVal val="ppt_x"/>
                                          </p:val>
                                        </p:tav>
                                      </p:tavLst>
                                    </p:anim>
                                    <p:anim calcmode="lin" valueType="num">
                                      <p:cBhvr additive="base">
                                        <p:cTn id="139" dur="250"/>
                                        <p:tgtEl>
                                          <p:spTgt spid="79"/>
                                        </p:tgtEl>
                                        <p:attrNameLst>
                                          <p:attrName>ppt_y</p:attrName>
                                        </p:attrNameLst>
                                      </p:cBhvr>
                                      <p:tavLst>
                                        <p:tav tm="0">
                                          <p:val>
                                            <p:strVal val="ppt_y"/>
                                          </p:val>
                                        </p:tav>
                                        <p:tav tm="100000">
                                          <p:val>
                                            <p:strVal val="1+ppt_h/2"/>
                                          </p:val>
                                        </p:tav>
                                      </p:tavLst>
                                    </p:anim>
                                    <p:set>
                                      <p:cBhvr>
                                        <p:cTn id="140" dur="1" fill="hold">
                                          <p:stCondLst>
                                            <p:cond delay="249"/>
                                          </p:stCondLst>
                                        </p:cTn>
                                        <p:tgtEl>
                                          <p:spTgt spid="79"/>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250"/>
                                        <p:tgtEl>
                                          <p:spTgt spid="78"/>
                                        </p:tgtEl>
                                        <p:attrNameLst>
                                          <p:attrName>ppt_x</p:attrName>
                                        </p:attrNameLst>
                                      </p:cBhvr>
                                      <p:tavLst>
                                        <p:tav tm="0">
                                          <p:val>
                                            <p:strVal val="ppt_x"/>
                                          </p:val>
                                        </p:tav>
                                        <p:tav tm="100000">
                                          <p:val>
                                            <p:strVal val="ppt_x"/>
                                          </p:val>
                                        </p:tav>
                                      </p:tavLst>
                                    </p:anim>
                                    <p:anim calcmode="lin" valueType="num">
                                      <p:cBhvr additive="base">
                                        <p:cTn id="143" dur="250"/>
                                        <p:tgtEl>
                                          <p:spTgt spid="78"/>
                                        </p:tgtEl>
                                        <p:attrNameLst>
                                          <p:attrName>ppt_y</p:attrName>
                                        </p:attrNameLst>
                                      </p:cBhvr>
                                      <p:tavLst>
                                        <p:tav tm="0">
                                          <p:val>
                                            <p:strVal val="ppt_y"/>
                                          </p:val>
                                        </p:tav>
                                        <p:tav tm="100000">
                                          <p:val>
                                            <p:strVal val="1+ppt_h/2"/>
                                          </p:val>
                                        </p:tav>
                                      </p:tavLst>
                                    </p:anim>
                                    <p:set>
                                      <p:cBhvr>
                                        <p:cTn id="144" dur="1" fill="hold">
                                          <p:stCondLst>
                                            <p:cond delay="249"/>
                                          </p:stCondLst>
                                        </p:cTn>
                                        <p:tgtEl>
                                          <p:spTgt spid="78"/>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250"/>
                                        <p:tgtEl>
                                          <p:spTgt spid="82"/>
                                        </p:tgtEl>
                                        <p:attrNameLst>
                                          <p:attrName>ppt_x</p:attrName>
                                        </p:attrNameLst>
                                      </p:cBhvr>
                                      <p:tavLst>
                                        <p:tav tm="0">
                                          <p:val>
                                            <p:strVal val="ppt_x"/>
                                          </p:val>
                                        </p:tav>
                                        <p:tav tm="100000">
                                          <p:val>
                                            <p:strVal val="ppt_x"/>
                                          </p:val>
                                        </p:tav>
                                      </p:tavLst>
                                    </p:anim>
                                    <p:anim calcmode="lin" valueType="num">
                                      <p:cBhvr additive="base">
                                        <p:cTn id="147" dur="250"/>
                                        <p:tgtEl>
                                          <p:spTgt spid="82"/>
                                        </p:tgtEl>
                                        <p:attrNameLst>
                                          <p:attrName>ppt_y</p:attrName>
                                        </p:attrNameLst>
                                      </p:cBhvr>
                                      <p:tavLst>
                                        <p:tav tm="0">
                                          <p:val>
                                            <p:strVal val="ppt_y"/>
                                          </p:val>
                                        </p:tav>
                                        <p:tav tm="100000">
                                          <p:val>
                                            <p:strVal val="1+ppt_h/2"/>
                                          </p:val>
                                        </p:tav>
                                      </p:tavLst>
                                    </p:anim>
                                    <p:set>
                                      <p:cBhvr>
                                        <p:cTn id="148" dur="1" fill="hold">
                                          <p:stCondLst>
                                            <p:cond delay="249"/>
                                          </p:stCondLst>
                                        </p:cTn>
                                        <p:tgtEl>
                                          <p:spTgt spid="82"/>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250"/>
                                        <p:tgtEl>
                                          <p:spTgt spid="77"/>
                                        </p:tgtEl>
                                        <p:attrNameLst>
                                          <p:attrName>ppt_x</p:attrName>
                                        </p:attrNameLst>
                                      </p:cBhvr>
                                      <p:tavLst>
                                        <p:tav tm="0">
                                          <p:val>
                                            <p:strVal val="ppt_x"/>
                                          </p:val>
                                        </p:tav>
                                        <p:tav tm="100000">
                                          <p:val>
                                            <p:strVal val="ppt_x"/>
                                          </p:val>
                                        </p:tav>
                                      </p:tavLst>
                                    </p:anim>
                                    <p:anim calcmode="lin" valueType="num">
                                      <p:cBhvr additive="base">
                                        <p:cTn id="151" dur="250"/>
                                        <p:tgtEl>
                                          <p:spTgt spid="77"/>
                                        </p:tgtEl>
                                        <p:attrNameLst>
                                          <p:attrName>ppt_y</p:attrName>
                                        </p:attrNameLst>
                                      </p:cBhvr>
                                      <p:tavLst>
                                        <p:tav tm="0">
                                          <p:val>
                                            <p:strVal val="ppt_y"/>
                                          </p:val>
                                        </p:tav>
                                        <p:tav tm="100000">
                                          <p:val>
                                            <p:strVal val="1+ppt_h/2"/>
                                          </p:val>
                                        </p:tav>
                                      </p:tavLst>
                                    </p:anim>
                                    <p:set>
                                      <p:cBhvr>
                                        <p:cTn id="152" dur="1" fill="hold">
                                          <p:stCondLst>
                                            <p:cond delay="249"/>
                                          </p:stCondLst>
                                        </p:cTn>
                                        <p:tgtEl>
                                          <p:spTgt spid="77"/>
                                        </p:tgtEl>
                                        <p:attrNameLst>
                                          <p:attrName>style.visibility</p:attrName>
                                        </p:attrNameLst>
                                      </p:cBhvr>
                                      <p:to>
                                        <p:strVal val="hidden"/>
                                      </p:to>
                                    </p:set>
                                  </p:childTnLst>
                                </p:cTn>
                              </p:par>
                              <p:par>
                                <p:cTn id="153" presetID="2" presetClass="exit" presetSubtype="4" fill="hold" grpId="0" nodeType="withEffect">
                                  <p:stCondLst>
                                    <p:cond delay="0"/>
                                  </p:stCondLst>
                                  <p:childTnLst>
                                    <p:anim calcmode="lin" valueType="num">
                                      <p:cBhvr additive="base">
                                        <p:cTn id="154" dur="250"/>
                                        <p:tgtEl>
                                          <p:spTgt spid="85"/>
                                        </p:tgtEl>
                                        <p:attrNameLst>
                                          <p:attrName>ppt_x</p:attrName>
                                        </p:attrNameLst>
                                      </p:cBhvr>
                                      <p:tavLst>
                                        <p:tav tm="0">
                                          <p:val>
                                            <p:strVal val="ppt_x"/>
                                          </p:val>
                                        </p:tav>
                                        <p:tav tm="100000">
                                          <p:val>
                                            <p:strVal val="ppt_x"/>
                                          </p:val>
                                        </p:tav>
                                      </p:tavLst>
                                    </p:anim>
                                    <p:anim calcmode="lin" valueType="num">
                                      <p:cBhvr additive="base">
                                        <p:cTn id="155" dur="250"/>
                                        <p:tgtEl>
                                          <p:spTgt spid="85"/>
                                        </p:tgtEl>
                                        <p:attrNameLst>
                                          <p:attrName>ppt_y</p:attrName>
                                        </p:attrNameLst>
                                      </p:cBhvr>
                                      <p:tavLst>
                                        <p:tav tm="0">
                                          <p:val>
                                            <p:strVal val="ppt_y"/>
                                          </p:val>
                                        </p:tav>
                                        <p:tav tm="100000">
                                          <p:val>
                                            <p:strVal val="1+ppt_h/2"/>
                                          </p:val>
                                        </p:tav>
                                      </p:tavLst>
                                    </p:anim>
                                    <p:set>
                                      <p:cBhvr>
                                        <p:cTn id="156" dur="1" fill="hold">
                                          <p:stCondLst>
                                            <p:cond delay="249"/>
                                          </p:stCondLst>
                                        </p:cTn>
                                        <p:tgtEl>
                                          <p:spTgt spid="85"/>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86"/>
                                        </p:tgtEl>
                                        <p:attrNameLst>
                                          <p:attrName>style.visibility</p:attrName>
                                        </p:attrNameLst>
                                      </p:cBhvr>
                                      <p:to>
                                        <p:strVal val="visible"/>
                                      </p:to>
                                    </p:set>
                                    <p:anim calcmode="lin" valueType="num">
                                      <p:cBhvr>
                                        <p:cTn id="161" dur="1000" fill="hold"/>
                                        <p:tgtEl>
                                          <p:spTgt spid="86"/>
                                        </p:tgtEl>
                                        <p:attrNameLst>
                                          <p:attrName>ppt_w</p:attrName>
                                        </p:attrNameLst>
                                      </p:cBhvr>
                                      <p:tavLst>
                                        <p:tav tm="0">
                                          <p:val>
                                            <p:fltVal val="0"/>
                                          </p:val>
                                        </p:tav>
                                        <p:tav tm="100000">
                                          <p:val>
                                            <p:strVal val="#ppt_w"/>
                                          </p:val>
                                        </p:tav>
                                      </p:tavLst>
                                    </p:anim>
                                    <p:anim calcmode="lin" valueType="num">
                                      <p:cBhvr>
                                        <p:cTn id="162" dur="1000" fill="hold"/>
                                        <p:tgtEl>
                                          <p:spTgt spid="86"/>
                                        </p:tgtEl>
                                        <p:attrNameLst>
                                          <p:attrName>ppt_h</p:attrName>
                                        </p:attrNameLst>
                                      </p:cBhvr>
                                      <p:tavLst>
                                        <p:tav tm="0">
                                          <p:val>
                                            <p:fltVal val="0"/>
                                          </p:val>
                                        </p:tav>
                                        <p:tav tm="100000">
                                          <p:val>
                                            <p:strVal val="#ppt_h"/>
                                          </p:val>
                                        </p:tav>
                                      </p:tavLst>
                                    </p:anim>
                                    <p:animEffect transition="in" filter="fade">
                                      <p:cBhvr>
                                        <p:cTn id="163" dur="1000"/>
                                        <p:tgtEl>
                                          <p:spTgt spid="86"/>
                                        </p:tgtEl>
                                      </p:cBhvr>
                                    </p:animEffec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1" nodeType="clickEffect">
                                  <p:stCondLst>
                                    <p:cond delay="0"/>
                                  </p:stCondLst>
                                  <p:childTnLst>
                                    <p:set>
                                      <p:cBhvr>
                                        <p:cTn id="167" dur="1" fill="hold">
                                          <p:stCondLst>
                                            <p:cond delay="499"/>
                                          </p:stCondLst>
                                        </p:cTn>
                                        <p:tgtEl>
                                          <p:spTgt spid="86"/>
                                        </p:tgtEl>
                                        <p:attrNameLst>
                                          <p:attrName>style.visibility</p:attrName>
                                        </p:attrNameLst>
                                      </p:cBhvr>
                                      <p:to>
                                        <p:strVal val="visible"/>
                                      </p:to>
                                    </p:set>
                                  </p:childTnLst>
                                </p:cTn>
                              </p:par>
                            </p:childTnLst>
                          </p:cTn>
                        </p:par>
                      </p:childTnLst>
                    </p:cTn>
                  </p:par>
                  <p:par>
                    <p:cTn id="168" fill="hold">
                      <p:stCondLst>
                        <p:cond delay="indefinite"/>
                      </p:stCondLst>
                      <p:childTnLst>
                        <p:par>
                          <p:cTn id="169" fill="hold">
                            <p:stCondLst>
                              <p:cond delay="0"/>
                            </p:stCondLst>
                            <p:childTnLst>
                              <p:par>
                                <p:cTn id="170" presetID="2" presetClass="exit" presetSubtype="8" fill="hold" grpId="2" nodeType="clickEffect">
                                  <p:stCondLst>
                                    <p:cond delay="0"/>
                                  </p:stCondLst>
                                  <p:childTnLst>
                                    <p:anim calcmode="lin" valueType="num">
                                      <p:cBhvr additive="base">
                                        <p:cTn id="171" dur="500"/>
                                        <p:tgtEl>
                                          <p:spTgt spid="86"/>
                                        </p:tgtEl>
                                        <p:attrNameLst>
                                          <p:attrName>ppt_x</p:attrName>
                                        </p:attrNameLst>
                                      </p:cBhvr>
                                      <p:tavLst>
                                        <p:tav tm="0">
                                          <p:val>
                                            <p:strVal val="ppt_x"/>
                                          </p:val>
                                        </p:tav>
                                        <p:tav tm="100000">
                                          <p:val>
                                            <p:strVal val="0-ppt_w/2"/>
                                          </p:val>
                                        </p:tav>
                                      </p:tavLst>
                                    </p:anim>
                                    <p:anim calcmode="lin" valueType="num">
                                      <p:cBhvr additive="base">
                                        <p:cTn id="172" dur="500"/>
                                        <p:tgtEl>
                                          <p:spTgt spid="86"/>
                                        </p:tgtEl>
                                        <p:attrNameLst>
                                          <p:attrName>ppt_y</p:attrName>
                                        </p:attrNameLst>
                                      </p:cBhvr>
                                      <p:tavLst>
                                        <p:tav tm="0">
                                          <p:val>
                                            <p:strVal val="ppt_y"/>
                                          </p:val>
                                        </p:tav>
                                        <p:tav tm="100000">
                                          <p:val>
                                            <p:strVal val="ppt_y"/>
                                          </p:val>
                                        </p:tav>
                                      </p:tavLst>
                                    </p:anim>
                                    <p:set>
                                      <p:cBhvr>
                                        <p:cTn id="173"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3" grpId="0" animBg="1"/>
      <p:bldP spid="63" grpId="1" animBg="1"/>
      <p:bldP spid="64" grpId="0" animBg="1"/>
      <p:bldP spid="64" grpId="1" animBg="1"/>
      <p:bldP spid="64" grpId="2" animBg="1"/>
      <p:bldP spid="77" grpId="0" animBg="1"/>
      <p:bldP spid="77" grpId="1" animBg="1"/>
      <p:bldP spid="78" grpId="0" animBg="1"/>
      <p:bldP spid="78" grpId="1" animBg="1"/>
      <p:bldP spid="79" grpId="0" animBg="1"/>
      <p:bldP spid="79" grpId="1" animBg="1"/>
      <p:bldP spid="80" grpId="0"/>
      <p:bldP spid="80" grpId="1"/>
      <p:bldP spid="81" grpId="0"/>
      <p:bldP spid="81" grpId="1"/>
      <p:bldP spid="82" grpId="0" animBg="1"/>
      <p:bldP spid="82" grpId="1" animBg="1"/>
      <p:bldP spid="83" grpId="0" animBg="1"/>
      <p:bldP spid="83" grpId="1" animBg="1"/>
      <p:bldP spid="84" grpId="0" animBg="1"/>
      <p:bldP spid="85" grpId="0" animBg="1"/>
      <p:bldP spid="86" grpId="0" animBg="1"/>
      <p:bldP spid="86" grpId="1" animBg="1"/>
      <p:bldP spid="86"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B0F0"/>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70C0"/>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rgbClr val="0070C0"/>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extLst>
      <p:ext uri="{BB962C8B-B14F-4D97-AF65-F5344CB8AC3E}">
        <p14:creationId xmlns:p14="http://schemas.microsoft.com/office/powerpoint/2010/main" val="251682721"/>
      </p:ext>
    </p:extLst>
  </p:cSld>
  <p:clrMapOvr>
    <a:masterClrMapping/>
  </p:clrMapOvr>
  <mc:AlternateContent xmlns:mc="http://schemas.openxmlformats.org/markup-compatibility/2006" xmlns:p14="http://schemas.microsoft.com/office/powerpoint/2010/main">
    <mc:Choice Requires="p14">
      <p:transition spd="slow" p14:dur="900" advTm="10000">
        <p14:warp dir="in"/>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p:grpSpPr>
        <p:sp>
          <p:nvSpPr>
            <p:cNvPr id="32" name="Oval 37"/>
            <p:cNvSpPr>
              <a:spLocks noChangeArrowheads="1"/>
            </p:cNvSpPr>
            <p:nvPr/>
          </p:nvSpPr>
          <p:spPr bwMode="auto">
            <a:xfrm flipH="1">
              <a:off x="1501389" y="1890589"/>
              <a:ext cx="112746"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2">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70666536"/>
      </p:ext>
    </p:extLst>
  </p:cSld>
  <p:clrMapOvr>
    <a:masterClrMapping/>
  </p:clrMapOvr>
  <mc:AlternateContent xmlns:mc="http://schemas.openxmlformats.org/markup-compatibility/2006" xmlns:p14="http://schemas.microsoft.com/office/powerpoint/2010/main">
    <mc:Choice Requires="p14">
      <p:transition spd="slow" p14:dur="1100" advTm="10000">
        <p14:switch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250" fill="hold"/>
                                        <p:tgtEl>
                                          <p:spTgt spid="128"/>
                                        </p:tgtEl>
                                        <p:attrNameLst>
                                          <p:attrName>ppt_x</p:attrName>
                                        </p:attrNameLst>
                                      </p:cBhvr>
                                      <p:tavLst>
                                        <p:tav tm="0">
                                          <p:val>
                                            <p:strVal val="0-#ppt_w/2"/>
                                          </p:val>
                                        </p:tav>
                                        <p:tav tm="100000">
                                          <p:val>
                                            <p:strVal val="#ppt_x"/>
                                          </p:val>
                                        </p:tav>
                                      </p:tavLst>
                                    </p:anim>
                                    <p:anim calcmode="lin" valueType="num">
                                      <p:cBhvr additive="base">
                                        <p:cTn id="2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 presetClass="entr" presetSubtype="8"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000" fill="hold"/>
                                        <p:tgtEl>
                                          <p:spTgt spid="65"/>
                                        </p:tgtEl>
                                        <p:attrNameLst>
                                          <p:attrName>ppt_x</p:attrName>
                                        </p:attrNameLst>
                                      </p:cBhvr>
                                      <p:tavLst>
                                        <p:tav tm="0">
                                          <p:val>
                                            <p:strVal val="0-#ppt_w/2"/>
                                          </p:val>
                                        </p:tav>
                                        <p:tav tm="100000">
                                          <p:val>
                                            <p:strVal val="#ppt_x"/>
                                          </p:val>
                                        </p:tav>
                                      </p:tavLst>
                                    </p:anim>
                                    <p:anim calcmode="lin" valueType="num">
                                      <p:cBhvr additive="base">
                                        <p:cTn id="3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29"/>
                                        </p:tgtEl>
                                        <p:attrNameLst>
                                          <p:attrName>style.visibility</p:attrName>
                                        </p:attrNameLst>
                                      </p:cBhvr>
                                      <p:to>
                                        <p:strVal val="visible"/>
                                      </p:to>
                                    </p:set>
                                    <p:anim calcmode="lin" valueType="num">
                                      <p:cBhvr additive="base">
                                        <p:cTn id="41" dur="250" fill="hold"/>
                                        <p:tgtEl>
                                          <p:spTgt spid="129"/>
                                        </p:tgtEl>
                                        <p:attrNameLst>
                                          <p:attrName>ppt_x</p:attrName>
                                        </p:attrNameLst>
                                      </p:cBhvr>
                                      <p:tavLst>
                                        <p:tav tm="0">
                                          <p:val>
                                            <p:strVal val="0-#ppt_w/2"/>
                                          </p:val>
                                        </p:tav>
                                        <p:tav tm="100000">
                                          <p:val>
                                            <p:strVal val="#ppt_x"/>
                                          </p:val>
                                        </p:tav>
                                      </p:tavLst>
                                    </p:anim>
                                    <p:anim calcmode="lin" valueType="num">
                                      <p:cBhvr additive="base">
                                        <p:cTn id="4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 presetClass="entr" presetSubtype="8" fill="hold" nodeType="withEffect">
                                  <p:stCondLst>
                                    <p:cond delay="0"/>
                                  </p:stCondLst>
                                  <p:childTnLst>
                                    <p:set>
                                      <p:cBhvr>
                                        <p:cTn id="49" dur="1" fill="hold">
                                          <p:stCondLst>
                                            <p:cond delay="0"/>
                                          </p:stCondLst>
                                        </p:cTn>
                                        <p:tgtEl>
                                          <p:spTgt spid="109"/>
                                        </p:tgtEl>
                                        <p:attrNameLst>
                                          <p:attrName>style.visibility</p:attrName>
                                        </p:attrNameLst>
                                      </p:cBhvr>
                                      <p:to>
                                        <p:strVal val="visible"/>
                                      </p:to>
                                    </p:set>
                                    <p:anim calcmode="lin" valueType="num">
                                      <p:cBhvr additive="base">
                                        <p:cTn id="50" dur="1000" fill="hold"/>
                                        <p:tgtEl>
                                          <p:spTgt spid="109"/>
                                        </p:tgtEl>
                                        <p:attrNameLst>
                                          <p:attrName>ppt_x</p:attrName>
                                        </p:attrNameLst>
                                      </p:cBhvr>
                                      <p:tavLst>
                                        <p:tav tm="0">
                                          <p:val>
                                            <p:strVal val="0-#ppt_w/2"/>
                                          </p:val>
                                        </p:tav>
                                        <p:tav tm="100000">
                                          <p:val>
                                            <p:strVal val="#ppt_x"/>
                                          </p:val>
                                        </p:tav>
                                      </p:tavLst>
                                    </p:anim>
                                    <p:anim calcmode="lin" valueType="num">
                                      <p:cBhvr additive="base">
                                        <p:cTn id="5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additive="base">
                                        <p:cTn id="56" dur="250" fill="hold"/>
                                        <p:tgtEl>
                                          <p:spTgt spid="130"/>
                                        </p:tgtEl>
                                        <p:attrNameLst>
                                          <p:attrName>ppt_x</p:attrName>
                                        </p:attrNameLst>
                                      </p:cBhvr>
                                      <p:tavLst>
                                        <p:tav tm="0">
                                          <p:val>
                                            <p:strVal val="0-#ppt_w/2"/>
                                          </p:val>
                                        </p:tav>
                                        <p:tav tm="100000">
                                          <p:val>
                                            <p:strVal val="#ppt_x"/>
                                          </p:val>
                                        </p:tav>
                                      </p:tavLst>
                                    </p:anim>
                                    <p:anim calcmode="lin" valueType="num">
                                      <p:cBhvr additive="base">
                                        <p:cTn id="5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left)">
                                      <p:cBhvr>
                                        <p:cTn id="62" dur="1000"/>
                                        <p:tgtEl>
                                          <p:spTgt spid="70"/>
                                        </p:tgtEl>
                                      </p:cBhvr>
                                    </p:animEffect>
                                  </p:childTnLst>
                                </p:cTn>
                              </p:par>
                              <p:par>
                                <p:cTn id="63" presetID="2" presetClass="entr" presetSubtype="8"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1000" fill="hold"/>
                                        <p:tgtEl>
                                          <p:spTgt spid="114"/>
                                        </p:tgtEl>
                                        <p:attrNameLst>
                                          <p:attrName>ppt_x</p:attrName>
                                        </p:attrNameLst>
                                      </p:cBhvr>
                                      <p:tavLst>
                                        <p:tav tm="0">
                                          <p:val>
                                            <p:strVal val="0-#ppt_w/2"/>
                                          </p:val>
                                        </p:tav>
                                        <p:tav tm="100000">
                                          <p:val>
                                            <p:strVal val="#ppt_x"/>
                                          </p:val>
                                        </p:tav>
                                      </p:tavLst>
                                    </p:anim>
                                    <p:anim calcmode="lin" valueType="num">
                                      <p:cBhvr additive="base">
                                        <p:cTn id="6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124"/>
                                        </p:tgtEl>
                                        <p:attrNameLst>
                                          <p:attrName>style.visibility</p:attrName>
                                        </p:attrNameLst>
                                      </p:cBhvr>
                                      <p:to>
                                        <p:strVal val="visible"/>
                                      </p:to>
                                    </p:set>
                                  </p:childTnLst>
                                </p:cTn>
                              </p:par>
                              <p:par>
                                <p:cTn id="78" presetID="22" presetClass="entr" presetSubtype="4"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down)">
                                      <p:cBhvr>
                                        <p:cTn id="80" dur="1250"/>
                                        <p:tgtEl>
                                          <p:spTgt spid="1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anim calcmode="lin" valueType="num">
                                      <p:cBhvr>
                                        <p:cTn id="86" dur="500" fill="hold"/>
                                        <p:tgtEl>
                                          <p:spTgt spid="120"/>
                                        </p:tgtEl>
                                        <p:attrNameLst>
                                          <p:attrName>ppt_x</p:attrName>
                                        </p:attrNameLst>
                                      </p:cBhvr>
                                      <p:tavLst>
                                        <p:tav tm="0">
                                          <p:val>
                                            <p:strVal val="#ppt_x"/>
                                          </p:val>
                                        </p:tav>
                                        <p:tav tm="100000">
                                          <p:val>
                                            <p:strVal val="#ppt_x"/>
                                          </p:val>
                                        </p:tav>
                                      </p:tavLst>
                                    </p:anim>
                                    <p:anim calcmode="lin" valueType="num">
                                      <p:cBhvr>
                                        <p:cTn id="8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iterate type="lt">
                                    <p:tmPct val="10000"/>
                                  </p:iterate>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anim calcmode="lin" valueType="num">
                                      <p:cBhvr>
                                        <p:cTn id="98" dur="500" fill="hold"/>
                                        <p:tgtEl>
                                          <p:spTgt spid="122"/>
                                        </p:tgtEl>
                                        <p:attrNameLst>
                                          <p:attrName>ppt_x</p:attrName>
                                        </p:attrNameLst>
                                      </p:cBhvr>
                                      <p:tavLst>
                                        <p:tav tm="0">
                                          <p:val>
                                            <p:strVal val="#ppt_x"/>
                                          </p:val>
                                        </p:tav>
                                        <p:tav tm="100000">
                                          <p:val>
                                            <p:strVal val="#ppt_x"/>
                                          </p:val>
                                        </p:tav>
                                      </p:tavLst>
                                    </p:anim>
                                    <p:anim calcmode="lin" valueType="num">
                                      <p:cBhvr>
                                        <p:cTn id="9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9" grpId="0" animBg="1"/>
      <p:bldP spid="120" grpId="0"/>
      <p:bldP spid="121" grpId="0" animBg="1"/>
      <p:bldP spid="122" grpId="0"/>
      <p:bldP spid="1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月份</a:t>
              </a: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月份</a:t>
              </a: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月份</a:t>
              </a: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月份</a:t>
              </a: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月份</a:t>
              </a: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月份</a:t>
              </a: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600" dirty="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1855946986"/>
      </p:ext>
    </p:extLst>
  </p:cSld>
  <p:clrMapOvr>
    <a:masterClrMapping/>
  </p:clrMapOvr>
  <mc:AlternateContent xmlns:mc="http://schemas.openxmlformats.org/markup-compatibility/2006" xmlns:p14="http://schemas.microsoft.com/office/powerpoint/2010/main">
    <mc:Choice Requires="p14">
      <p:transition spd="slow" p14:dur="1200" advTm="10000">
        <p14:flip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iterate type="wd">
                                    <p:tmPct val="10000"/>
                                  </p:iterate>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iterate type="wd">
                                    <p:tmAbs val="0"/>
                                  </p:iterate>
                                  <p:childTnLst>
                                    <p:set>
                                      <p:cBhvr>
                                        <p:cTn id="7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第一 阶段</a:t>
            </a: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第二 阶段</a:t>
            </a: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第三 阶段</a:t>
            </a: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第四 阶段</a:t>
            </a: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此处输入您的文本，或者复制您的文本粘贴到此处</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r>
              <a:rPr lang="en-US" altLang="zh-CN" sz="1600" dirty="0">
                <a:latin typeface="Adobe 黑体 Std R" pitchFamily="34" charset="-122"/>
                <a:ea typeface="Adobe 黑体 Std R" pitchFamily="34" charset="-122"/>
              </a:rPr>
              <a:t>.</a:t>
            </a:r>
            <a:r>
              <a:rPr lang="zh-CN" altLang="en-US" sz="1600" dirty="0">
                <a:latin typeface="Adobe 黑体 Std R" pitchFamily="34" charset="-122"/>
                <a:ea typeface="Adobe 黑体 Std R" pitchFamily="34" charset="-122"/>
              </a:rPr>
              <a:t>此处输入您的文本</a:t>
            </a: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34591293"/>
      </p:ext>
    </p:extLst>
  </p:cSld>
  <p:clrMapOvr>
    <a:masterClrMapping/>
  </p:clrMapOvr>
  <p:transition spd="slow"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25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2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25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5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25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25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left)">
                                      <p:cBhvr>
                                        <p:cTn id="93" dur="500"/>
                                        <p:tgtEl>
                                          <p:spTgt spid="8"/>
                                        </p:tgtEl>
                                      </p:cBhvr>
                                    </p:animEffect>
                                  </p:childTnLst>
                                </p:cTn>
                              </p:par>
                              <p:par>
                                <p:cTn id="94" presetID="22" presetClass="entr" presetSubtype="8"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par>
                                <p:cTn id="97" presetID="22" presetClass="entr" presetSubtype="8"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par>
                                <p:cTn id="100" presetID="22" presetClass="entr" presetSubtype="8" fill="hold"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left)">
                                      <p:cBhvr>
                                        <p:cTn id="102" dur="500"/>
                                        <p:tgtEl>
                                          <p:spTgt spid="5"/>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ppt_x"/>
                                          </p:val>
                                        </p:tav>
                                        <p:tav tm="100000">
                                          <p:val>
                                            <p:strVal val="#ppt_x"/>
                                          </p:val>
                                        </p:tav>
                                      </p:tavLst>
                                    </p:anim>
                                    <p:anim calcmode="lin" valueType="num">
                                      <p:cBhvr additive="base">
                                        <p:cTn id="108" dur="500" fill="hold"/>
                                        <p:tgtEl>
                                          <p:spTgt spid="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fill="hold"/>
                                        <p:tgtEl>
                                          <p:spTgt spid="43"/>
                                        </p:tgtEl>
                                        <p:attrNameLst>
                                          <p:attrName>ppt_x</p:attrName>
                                        </p:attrNameLst>
                                      </p:cBhvr>
                                      <p:tavLst>
                                        <p:tav tm="0">
                                          <p:val>
                                            <p:strVal val="#ppt_x"/>
                                          </p:val>
                                        </p:tav>
                                        <p:tav tm="100000">
                                          <p:val>
                                            <p:strVal val="#ppt_x"/>
                                          </p:val>
                                        </p:tav>
                                      </p:tavLst>
                                    </p:anim>
                                    <p:anim calcmode="lin" valueType="num">
                                      <p:cBhvr additive="base">
                                        <p:cTn id="116" dur="50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par>
                                <p:cTn id="121" presetID="41" presetClass="entr" presetSubtype="0" fill="hold" grpId="0" nodeType="withEffect">
                                  <p:stCondLst>
                                    <p:cond delay="0"/>
                                  </p:stCondLst>
                                  <p:iterate type="lt">
                                    <p:tmPct val="10000"/>
                                  </p:iterate>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34"/>
                                        </p:tgtEl>
                                        <p:attrNameLst>
                                          <p:attrName>ppt_y</p:attrName>
                                        </p:attrNameLst>
                                      </p:cBhvr>
                                      <p:tavLst>
                                        <p:tav tm="0">
                                          <p:val>
                                            <p:strVal val="#ppt_y"/>
                                          </p:val>
                                        </p:tav>
                                        <p:tav tm="100000">
                                          <p:val>
                                            <p:strVal val="#ppt_y"/>
                                          </p:val>
                                        </p:tav>
                                      </p:tavLst>
                                    </p:anim>
                                    <p:anim calcmode="lin" valueType="num">
                                      <p:cBhvr>
                                        <p:cTn id="12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34"/>
                                        </p:tgtEl>
                                      </p:cBhvr>
                                    </p:animEffect>
                                  </p:childTnLst>
                                </p:cTn>
                              </p:par>
                              <p:par>
                                <p:cTn id="128" presetID="41" presetClass="entr" presetSubtype="0" fill="hold" grpId="0" nodeType="withEffect">
                                  <p:stCondLst>
                                    <p:cond delay="0"/>
                                  </p:stCondLst>
                                  <p:iterate type="lt">
                                    <p:tmPct val="10000"/>
                                  </p:iterate>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7"/>
                                        </p:tgtEl>
                                        <p:attrNameLst>
                                          <p:attrName>ppt_y</p:attrName>
                                        </p:attrNameLst>
                                      </p:cBhvr>
                                      <p:tavLst>
                                        <p:tav tm="0">
                                          <p:val>
                                            <p:strVal val="#ppt_y"/>
                                          </p:val>
                                        </p:tav>
                                        <p:tav tm="100000">
                                          <p:val>
                                            <p:strVal val="#ppt_y"/>
                                          </p:val>
                                        </p:tav>
                                      </p:tavLst>
                                    </p:anim>
                                    <p:anim calcmode="lin" valueType="num">
                                      <p:cBhvr>
                                        <p:cTn id="13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37"/>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6"/>
                                        </p:tgtEl>
                                        <p:attrNameLst>
                                          <p:attrName>ppt_y</p:attrName>
                                        </p:attrNameLst>
                                      </p:cBhvr>
                                      <p:tavLst>
                                        <p:tav tm="0">
                                          <p:val>
                                            <p:strVal val="#ppt_y"/>
                                          </p:val>
                                        </p:tav>
                                        <p:tav tm="100000">
                                          <p:val>
                                            <p:strVal val="#ppt_y"/>
                                          </p:val>
                                        </p:tav>
                                      </p:tavLst>
                                    </p:anim>
                                    <p:anim calcmode="lin" valueType="num">
                                      <p:cBhvr>
                                        <p:cTn id="13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6"/>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35"/>
                                        </p:tgtEl>
                                        <p:attrNameLst>
                                          <p:attrName>style.visibility</p:attrName>
                                        </p:attrNameLst>
                                      </p:cBhvr>
                                      <p:to>
                                        <p:strVal val="visible"/>
                                      </p:to>
                                    </p:set>
                                    <p:anim calcmode="lin" valueType="num">
                                      <p:cBhvr>
                                        <p:cTn id="14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35"/>
                                        </p:tgtEl>
                                        <p:attrNameLst>
                                          <p:attrName>ppt_y</p:attrName>
                                        </p:attrNameLst>
                                      </p:cBhvr>
                                      <p:tavLst>
                                        <p:tav tm="0">
                                          <p:val>
                                            <p:strVal val="#ppt_y"/>
                                          </p:val>
                                        </p:tav>
                                        <p:tav tm="100000">
                                          <p:val>
                                            <p:strVal val="#ppt_y"/>
                                          </p:val>
                                        </p:tav>
                                      </p:tavLst>
                                    </p:anim>
                                    <p:anim calcmode="lin" valueType="num">
                                      <p:cBhvr>
                                        <p:cTn id="14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712788" y="1433684"/>
            <a:ext cx="6472237" cy="432752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p:grpSpPr>
        <p:sp>
          <p:nvSpPr>
            <p:cNvPr id="6" name="等腰三角形 5"/>
            <p:cNvSpPr/>
            <p:nvPr/>
          </p:nvSpPr>
          <p:spPr>
            <a:xfrm rot="5400000">
              <a:off x="7939881" y="1463053"/>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2016</a:t>
            </a: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2014</a:t>
            </a: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latin typeface="微软雅黑" pitchFamily="34" charset="-122"/>
                <a:ea typeface="微软雅黑" pitchFamily="34" charset="-122"/>
              </a:rPr>
              <a:t>2015</a:t>
            </a:r>
          </a:p>
        </p:txBody>
      </p:sp>
      <p:grpSp>
        <p:nvGrpSpPr>
          <p:cNvPr id="16" name="组合 55"/>
          <p:cNvGrpSpPr>
            <a:grpSpLocks/>
          </p:cNvGrpSpPr>
          <p:nvPr/>
        </p:nvGrpSpPr>
        <p:grpSpPr bwMode="auto">
          <a:xfrm>
            <a:off x="827088" y="3005433"/>
            <a:ext cx="1836737" cy="1752600"/>
            <a:chOff x="737456" y="1151778"/>
            <a:chExt cx="1836351" cy="1751527"/>
          </a:xfrm>
        </p:grpSpPr>
        <p:grpSp>
          <p:nvGrpSpPr>
            <p:cNvPr id="17" name="组合 56"/>
            <p:cNvGrpSpPr>
              <a:grpSpLocks/>
            </p:cNvGrpSpPr>
            <p:nvPr/>
          </p:nvGrpSpPr>
          <p:grpSpPr bwMode="auto">
            <a:xfrm>
              <a:off x="737456" y="1151778"/>
              <a:ext cx="1836351" cy="1751527"/>
              <a:chOff x="1056067" y="1085043"/>
              <a:chExt cx="1836351" cy="1751527"/>
            </a:xfrm>
          </p:grpSpPr>
          <p:sp>
            <p:nvSpPr>
              <p:cNvPr id="19" name="椭圆 18"/>
              <p:cNvSpPr/>
              <p:nvPr/>
            </p:nvSpPr>
            <p:spPr>
              <a:xfrm>
                <a:off x="1056067" y="1085043"/>
                <a:ext cx="1752232" cy="1751527"/>
              </a:xfrm>
              <a:prstGeom prst="ellipse">
                <a:avLst/>
              </a:prstGeom>
              <a:solidFill>
                <a:srgbClr val="F86949"/>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solidFill>
                <a:srgbClr val="F86949"/>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p:grpSpPr>
        <p:sp>
          <p:nvSpPr>
            <p:cNvPr id="7" name="等腰三角形 6"/>
            <p:cNvSpPr/>
            <p:nvPr/>
          </p:nvSpPr>
          <p:spPr>
            <a:xfrm rot="5400000">
              <a:off x="7947819" y="3028328"/>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p:grpSpPr>
        <p:sp>
          <p:nvSpPr>
            <p:cNvPr id="8" name="等腰三角形 7"/>
            <p:cNvSpPr/>
            <p:nvPr/>
          </p:nvSpPr>
          <p:spPr>
            <a:xfrm rot="5400000">
              <a:off x="7947819" y="4593603"/>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zh-CN" altLang="en-US" sz="1500" dirty="0"/>
          </a:p>
        </p:txBody>
      </p:sp>
    </p:spTree>
    <p:extLst>
      <p:ext uri="{BB962C8B-B14F-4D97-AF65-F5344CB8AC3E}">
        <p14:creationId xmlns:p14="http://schemas.microsoft.com/office/powerpoint/2010/main" val="4162710598"/>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nodePh="1">
                                  <p:stCondLst>
                                    <p:cond delay="0"/>
                                  </p:stCondLst>
                                  <p:endCondLst>
                                    <p:cond evt="begin" delay="0">
                                      <p:tn val="24"/>
                                    </p:cond>
                                  </p:endCondLst>
                                  <p:iterate type="wd">
                                    <p:tmPct val="10000"/>
                                  </p:iterate>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anim calcmode="lin" valueType="num">
                                      <p:cBhvr>
                                        <p:cTn id="27" dur="250" fill="hold"/>
                                        <p:tgtEl>
                                          <p:spTgt spid="27"/>
                                        </p:tgtEl>
                                        <p:attrNameLst>
                                          <p:attrName>ppt_x</p:attrName>
                                        </p:attrNameLst>
                                      </p:cBhvr>
                                      <p:tavLst>
                                        <p:tav tm="0">
                                          <p:val>
                                            <p:strVal val="#ppt_x"/>
                                          </p:val>
                                        </p:tav>
                                        <p:tav tm="100000">
                                          <p:val>
                                            <p:strVal val="#ppt_x"/>
                                          </p:val>
                                        </p:tav>
                                      </p:tavLst>
                                    </p:anim>
                                    <p:anim calcmode="lin" valueType="num">
                                      <p:cBhvr>
                                        <p:cTn id="2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80">
                                          <p:stCondLst>
                                            <p:cond delay="0"/>
                                          </p:stCondLst>
                                        </p:cTn>
                                        <p:tgtEl>
                                          <p:spTgt spid="16"/>
                                        </p:tgtEl>
                                      </p:cBhvr>
                                    </p:animEffect>
                                    <p:anim calcmode="lin" valueType="num">
                                      <p:cBhvr>
                                        <p:cTn id="4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6" dur="26">
                                          <p:stCondLst>
                                            <p:cond delay="650"/>
                                          </p:stCondLst>
                                        </p:cTn>
                                        <p:tgtEl>
                                          <p:spTgt spid="16"/>
                                        </p:tgtEl>
                                      </p:cBhvr>
                                      <p:to x="100000" y="60000"/>
                                    </p:animScale>
                                    <p:animScale>
                                      <p:cBhvr>
                                        <p:cTn id="47" dur="166" decel="50000">
                                          <p:stCondLst>
                                            <p:cond delay="676"/>
                                          </p:stCondLst>
                                        </p:cTn>
                                        <p:tgtEl>
                                          <p:spTgt spid="16"/>
                                        </p:tgtEl>
                                      </p:cBhvr>
                                      <p:to x="100000" y="100000"/>
                                    </p:animScale>
                                    <p:animScale>
                                      <p:cBhvr>
                                        <p:cTn id="48" dur="26">
                                          <p:stCondLst>
                                            <p:cond delay="1312"/>
                                          </p:stCondLst>
                                        </p:cTn>
                                        <p:tgtEl>
                                          <p:spTgt spid="16"/>
                                        </p:tgtEl>
                                      </p:cBhvr>
                                      <p:to x="100000" y="80000"/>
                                    </p:animScale>
                                    <p:animScale>
                                      <p:cBhvr>
                                        <p:cTn id="49" dur="166" decel="50000">
                                          <p:stCondLst>
                                            <p:cond delay="1338"/>
                                          </p:stCondLst>
                                        </p:cTn>
                                        <p:tgtEl>
                                          <p:spTgt spid="16"/>
                                        </p:tgtEl>
                                      </p:cBhvr>
                                      <p:to x="100000" y="100000"/>
                                    </p:animScale>
                                    <p:animScale>
                                      <p:cBhvr>
                                        <p:cTn id="50" dur="26">
                                          <p:stCondLst>
                                            <p:cond delay="1642"/>
                                          </p:stCondLst>
                                        </p:cTn>
                                        <p:tgtEl>
                                          <p:spTgt spid="16"/>
                                        </p:tgtEl>
                                      </p:cBhvr>
                                      <p:to x="100000" y="90000"/>
                                    </p:animScale>
                                    <p:animScale>
                                      <p:cBhvr>
                                        <p:cTn id="51" dur="166" decel="50000">
                                          <p:stCondLst>
                                            <p:cond delay="1668"/>
                                          </p:stCondLst>
                                        </p:cTn>
                                        <p:tgtEl>
                                          <p:spTgt spid="16"/>
                                        </p:tgtEl>
                                      </p:cBhvr>
                                      <p:to x="100000" y="100000"/>
                                    </p:animScale>
                                    <p:animScale>
                                      <p:cBhvr>
                                        <p:cTn id="52" dur="26">
                                          <p:stCondLst>
                                            <p:cond delay="1808"/>
                                          </p:stCondLst>
                                        </p:cTn>
                                        <p:tgtEl>
                                          <p:spTgt spid="16"/>
                                        </p:tgtEl>
                                      </p:cBhvr>
                                      <p:to x="100000" y="95000"/>
                                    </p:animScale>
                                    <p:animScale>
                                      <p:cBhvr>
                                        <p:cTn id="53" dur="166" decel="50000">
                                          <p:stCondLst>
                                            <p:cond delay="1834"/>
                                          </p:stCondLst>
                                        </p:cTn>
                                        <p:tgtEl>
                                          <p:spTgt spid="16"/>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
                                        </p:tgtEl>
                                        <p:attrNameLst>
                                          <p:attrName>ppt_y</p:attrName>
                                        </p:attrNameLst>
                                      </p:cBhvr>
                                      <p:tavLst>
                                        <p:tav tm="0">
                                          <p:val>
                                            <p:strVal val="#ppt_y"/>
                                          </p:val>
                                        </p:tav>
                                        <p:tav tm="100000">
                                          <p:val>
                                            <p:strVal val="#ppt_y"/>
                                          </p:val>
                                        </p:tav>
                                      </p:tavLst>
                                    </p:anim>
                                    <p:anim calcmode="lin" valueType="num">
                                      <p:cBhvr>
                                        <p:cTn id="7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ppt_x"/>
                                          </p:val>
                                        </p:tav>
                                        <p:tav tm="100000">
                                          <p:val>
                                            <p:strVal val="#ppt_x"/>
                                          </p:val>
                                        </p:tav>
                                      </p:tavLst>
                                    </p:anim>
                                    <p:anim calcmode="lin" valueType="num">
                                      <p:cBhvr additive="base">
                                        <p:cTn id="83" dur="500" fill="hold"/>
                                        <p:tgtEl>
                                          <p:spTgt spid="3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3"/>
                                        </p:tgtEl>
                                        <p:attrNameLst>
                                          <p:attrName>ppt_y</p:attrName>
                                        </p:attrNameLst>
                                      </p:cBhvr>
                                      <p:tavLst>
                                        <p:tav tm="0">
                                          <p:val>
                                            <p:strVal val="#ppt_y"/>
                                          </p:val>
                                        </p:tav>
                                        <p:tav tm="100000">
                                          <p:val>
                                            <p:strVal val="#ppt_y"/>
                                          </p:val>
                                        </p:tav>
                                      </p:tavLst>
                                    </p:anim>
                                    <p:anim calcmode="lin" valueType="num">
                                      <p:cBhvr>
                                        <p:cTn id="11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0" grpId="0"/>
      <p:bldP spid="11" grpId="0"/>
      <p:bldP spid="12" grpId="0"/>
      <p:bldP spid="13" grpId="0"/>
      <p:bldP spid="14" grpId="0"/>
      <p:bldP spid="15"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a:solidFill>
                      <a:schemeClr val="bg1"/>
                    </a:solidFill>
                    <a:latin typeface="微软雅黑" pitchFamily="34" charset="-122"/>
                  </a:rPr>
                  <a:t>不足之一</a:t>
                </a: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a:p>
            <a:pPr eaLnBrk="1" hangingPunct="1">
              <a:lnSpc>
                <a:spcPct val="130000"/>
              </a:lnSpc>
            </a:pPr>
            <a:r>
              <a:rPr lang="zh-CN" altLang="en-US" sz="1800" dirty="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不足之二</a:t>
                </a: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不足之三</a:t>
                </a: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不足之四</a:t>
                </a: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不足之六</a:t>
                </a: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a:solidFill>
                      <a:schemeClr val="bg1"/>
                    </a:solidFill>
                    <a:latin typeface="微软雅黑" pitchFamily="34" charset="-122"/>
                  </a:rPr>
                  <a:t>不足之五</a:t>
                </a: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Tree>
    <p:extLst>
      <p:ext uri="{BB962C8B-B14F-4D97-AF65-F5344CB8AC3E}">
        <p14:creationId xmlns:p14="http://schemas.microsoft.com/office/powerpoint/2010/main" val="1089955831"/>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22" presetClass="entr" presetSubtype="4"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750"/>
                                        <p:tgtEl>
                                          <p:spTgt spid="6"/>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750"/>
                                        <p:tgtEl>
                                          <p:spTgt spid="12"/>
                                        </p:tgtEl>
                                      </p:cBhvr>
                                    </p:animEffect>
                                  </p:childTnLst>
                                </p:cTn>
                              </p:par>
                              <p:par>
                                <p:cTn id="31" presetID="22" presetClass="entr" presetSubtype="4" fill="hold" nodeType="withEffect">
                                  <p:stCondLst>
                                    <p:cond delay="150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750"/>
                                        <p:tgtEl>
                                          <p:spTgt spid="13"/>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22" presetClass="entr" presetSubtype="4"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750"/>
                                        <p:tgtEl>
                                          <p:spTgt spid="20"/>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childTnLst>
                                </p:cTn>
                              </p:par>
                              <p:par>
                                <p:cTn id="43" presetID="22" presetClass="entr" presetSubtype="4" fill="hold"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750"/>
                                        <p:tgtEl>
                                          <p:spTgt spid="27"/>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22" presetClass="entr" presetSubtype="4" fill="hold" nodeType="withEffect">
                                  <p:stCondLst>
                                    <p:cond delay="450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750"/>
                                        <p:tgtEl>
                                          <p:spTgt spid="41"/>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750"/>
                                        <p:tgtEl>
                                          <p:spTgt spid="47"/>
                                        </p:tgtEl>
                                      </p:cBhvr>
                                    </p:animEffect>
                                  </p:childTnLst>
                                </p:cTn>
                              </p:par>
                              <p:par>
                                <p:cTn id="55" presetID="22" presetClass="entr" presetSubtype="4" fill="hold" nodeType="withEffect">
                                  <p:stCondLst>
                                    <p:cond delay="550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750"/>
                                        <p:tgtEl>
                                          <p:spTgt spid="34"/>
                                        </p:tgtEl>
                                      </p:cBhvr>
                                    </p:animEffect>
                                  </p:childTnLst>
                                </p:cTn>
                              </p:par>
                              <p:par>
                                <p:cTn id="58" presetID="10" presetClass="entr" presetSubtype="0" fill="hold" grpId="0" nodeType="withEffect">
                                  <p:stCondLst>
                                    <p:cond delay="60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12" grpId="0" autoUpdateAnimBg="0"/>
      <p:bldP spid="19" grpId="0" autoUpdateAnimBg="0"/>
      <p:bldP spid="26" grpId="0" autoUpdateAnimBg="0"/>
      <p:bldP spid="33" grpId="0" autoUpdateAnimBg="0"/>
      <p:bldP spid="40" grpId="0" autoUpdateAnimBg="0"/>
      <p:bldP spid="4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a:solidFill>
                  <a:srgbClr val="262626"/>
                </a:solidFill>
              </a:rPr>
              <a:t>点击此处输入文字点击此处输入文字点击此处输入文字</a:t>
            </a:r>
            <a:endParaRPr lang="en-US" altLang="zh-CN" sz="1600" dirty="0">
              <a:solidFill>
                <a:srgbClr val="262626"/>
              </a:solidFill>
            </a:endParaRPr>
          </a:p>
          <a:p>
            <a:pPr algn="just">
              <a:lnSpc>
                <a:spcPct val="130000"/>
              </a:lnSpc>
            </a:pPr>
            <a:r>
              <a:rPr lang="zh-CN" altLang="en-US" sz="1600" dirty="0">
                <a:solidFill>
                  <a:srgbClr val="262626"/>
                </a:solidFill>
              </a:rPr>
              <a:t>点击此处输入文字点击此处输入文字点击此处输入文字</a:t>
            </a:r>
          </a:p>
        </p:txBody>
      </p:sp>
    </p:spTree>
    <p:extLst>
      <p:ext uri="{BB962C8B-B14F-4D97-AF65-F5344CB8AC3E}">
        <p14:creationId xmlns:p14="http://schemas.microsoft.com/office/powerpoint/2010/main" val="2339455033"/>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750"/>
                                        <p:tgtEl>
                                          <p:spTgt spid="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2134046" y="2715443"/>
            <a:ext cx="2578100" cy="2578100"/>
          </a:xfrm>
          <a:prstGeom prst="ellipse">
            <a:avLst/>
          </a:prstGeom>
          <a:solidFill>
            <a:srgbClr val="00B0F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B05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a:solidFill>
                  <a:schemeClr val="bg1"/>
                </a:solidFill>
                <a:latin typeface="微软雅黑" panose="020B0503020204020204" pitchFamily="34" charset="-122"/>
                <a:ea typeface="微软雅黑" panose="020B0503020204020204" pitchFamily="34" charset="-122"/>
              </a:rPr>
              <a:t>输入</a:t>
            </a:r>
            <a:endParaRPr lang="en-US" altLang="zh-CN" sz="4400" dirty="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a:solidFill>
                    <a:schemeClr val="bg1"/>
                  </a:solidFill>
                  <a:latin typeface="微软雅黑" panose="020B0503020204020204" pitchFamily="34" charset="-122"/>
                  <a:ea typeface="微软雅黑" panose="020B0503020204020204" pitchFamily="34" charset="-122"/>
                  <a:sym typeface="宋体" pitchFamily="2" charset="-122"/>
                </a:rPr>
                <a:t>不足之一</a:t>
              </a:r>
            </a:p>
          </p:txBody>
        </p:sp>
      </p:grpSp>
    </p:spTree>
    <p:extLst>
      <p:ext uri="{BB962C8B-B14F-4D97-AF65-F5344CB8AC3E}">
        <p14:creationId xmlns:p14="http://schemas.microsoft.com/office/powerpoint/2010/main" val="2950892804"/>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1+#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1+#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1+#ppt_w/2"/>
                                          </p:val>
                                        </p:tav>
                                        <p:tav tm="100000">
                                          <p:val>
                                            <p:strVal val="#ppt_x"/>
                                          </p:val>
                                        </p:tav>
                                      </p:tavLst>
                                    </p:anim>
                                    <p:anim calcmode="lin" valueType="num">
                                      <p:cBhvr additive="base">
                                        <p:cTn id="9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anim calcmode="lin" valueType="num">
                                      <p:cBhvr>
                                        <p:cTn id="96" dur="500" fill="hold"/>
                                        <p:tgtEl>
                                          <p:spTgt spid="46"/>
                                        </p:tgtEl>
                                        <p:attrNameLst>
                                          <p:attrName>ppt_x</p:attrName>
                                        </p:attrNameLst>
                                      </p:cBhvr>
                                      <p:tavLst>
                                        <p:tav tm="0">
                                          <p:val>
                                            <p:strVal val="#ppt_x"/>
                                          </p:val>
                                        </p:tav>
                                        <p:tav tm="100000">
                                          <p:val>
                                            <p:strVal val="#ppt_x"/>
                                          </p:val>
                                        </p:tav>
                                      </p:tavLst>
                                    </p:anim>
                                    <p:anim calcmode="lin" valueType="num">
                                      <p:cBhvr>
                                        <p:cTn id="97" dur="5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anim calcmode="lin" valueType="num">
                                      <p:cBhvr>
                                        <p:cTn id="101" dur="500" fill="hold"/>
                                        <p:tgtEl>
                                          <p:spTgt spid="47"/>
                                        </p:tgtEl>
                                        <p:attrNameLst>
                                          <p:attrName>ppt_x</p:attrName>
                                        </p:attrNameLst>
                                      </p:cBhvr>
                                      <p:tavLst>
                                        <p:tav tm="0">
                                          <p:val>
                                            <p:strVal val="#ppt_x"/>
                                          </p:val>
                                        </p:tav>
                                        <p:tav tm="100000">
                                          <p:val>
                                            <p:strVal val="#ppt_x"/>
                                          </p:val>
                                        </p:tav>
                                      </p:tavLst>
                                    </p:anim>
                                    <p:anim calcmode="lin" valueType="num">
                                      <p:cBhvr>
                                        <p:cTn id="102" dur="5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anim calcmode="lin" valueType="num">
                                      <p:cBhvr>
                                        <p:cTn id="106" dur="500" fill="hold"/>
                                        <p:tgtEl>
                                          <p:spTgt spid="48"/>
                                        </p:tgtEl>
                                        <p:attrNameLst>
                                          <p:attrName>ppt_x</p:attrName>
                                        </p:attrNameLst>
                                      </p:cBhvr>
                                      <p:tavLst>
                                        <p:tav tm="0">
                                          <p:val>
                                            <p:strVal val="#ppt_x"/>
                                          </p:val>
                                        </p:tav>
                                        <p:tav tm="100000">
                                          <p:val>
                                            <p:strVal val="#ppt_x"/>
                                          </p:val>
                                        </p:tav>
                                      </p:tavLst>
                                    </p:anim>
                                    <p:anim calcmode="lin" valueType="num">
                                      <p:cBhvr>
                                        <p:cTn id="107" dur="5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anim calcmode="lin" valueType="num">
                                      <p:cBhvr>
                                        <p:cTn id="111" dur="500" fill="hold"/>
                                        <p:tgtEl>
                                          <p:spTgt spid="49"/>
                                        </p:tgtEl>
                                        <p:attrNameLst>
                                          <p:attrName>ppt_x</p:attrName>
                                        </p:attrNameLst>
                                      </p:cBhvr>
                                      <p:tavLst>
                                        <p:tav tm="0">
                                          <p:val>
                                            <p:strVal val="#ppt_x"/>
                                          </p:val>
                                        </p:tav>
                                        <p:tav tm="100000">
                                          <p:val>
                                            <p:strVal val="#ppt_x"/>
                                          </p:val>
                                        </p:tav>
                                      </p:tavLst>
                                    </p:anim>
                                    <p:anim calcmode="lin" valueType="num">
                                      <p:cBhvr>
                                        <p:cTn id="11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8" name="Group 3"/>
          <p:cNvGrpSpPr>
            <a:grpSpLocks/>
          </p:cNvGrpSpPr>
          <p:nvPr/>
        </p:nvGrpSpPr>
        <p:grpSpPr bwMode="auto">
          <a:xfrm>
            <a:off x="1146797" y="1269554"/>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2066781"/>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719156"/>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854619"/>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578232"/>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302578"/>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926263"/>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845025"/>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1" name="矩形 50"/>
          <p:cNvSpPr/>
          <p:nvPr/>
        </p:nvSpPr>
        <p:spPr>
          <a:xfrm>
            <a:off x="4979181" y="5845025"/>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3" name="矩形 52"/>
          <p:cNvSpPr/>
          <p:nvPr/>
        </p:nvSpPr>
        <p:spPr>
          <a:xfrm>
            <a:off x="7598832" y="5845025"/>
            <a:ext cx="501163" cy="519297"/>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836649"/>
            <a:ext cx="1414982" cy="332937"/>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加入文字内容</a:t>
            </a:r>
          </a:p>
        </p:txBody>
      </p:sp>
      <p:sp>
        <p:nvSpPr>
          <p:cNvPr id="55" name="TextBox 54"/>
          <p:cNvSpPr txBox="1"/>
          <p:nvPr/>
        </p:nvSpPr>
        <p:spPr>
          <a:xfrm>
            <a:off x="2957871"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6" name="TextBox 55"/>
          <p:cNvSpPr txBox="1"/>
          <p:nvPr/>
        </p:nvSpPr>
        <p:spPr>
          <a:xfrm>
            <a:off x="5510285"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7" name="TextBox 56"/>
          <p:cNvSpPr txBox="1"/>
          <p:nvPr/>
        </p:nvSpPr>
        <p:spPr>
          <a:xfrm>
            <a:off x="8129936" y="6104674"/>
            <a:ext cx="1623068" cy="277448"/>
          </a:xfrm>
          <a:prstGeom prst="rect">
            <a:avLst/>
          </a:prstGeom>
          <a:noFill/>
        </p:spPr>
        <p:txBody>
          <a:bodyPr wrap="none" rtlCol="0">
            <a:spAutoFit/>
          </a:bodyPr>
          <a:lstStyle/>
          <a:p>
            <a:r>
              <a:rPr lang="zh-CN" altLang="en-US" sz="1400" b="1" dirty="0">
                <a:latin typeface="微软雅黑" panose="020B0503020204020204" pitchFamily="34" charset="-122"/>
                <a:ea typeface="微软雅黑" panose="020B0503020204020204" pitchFamily="34" charset="-122"/>
              </a:rPr>
              <a:t>加入文字说明和意义</a:t>
            </a:r>
          </a:p>
        </p:txBody>
      </p:sp>
      <p:sp>
        <p:nvSpPr>
          <p:cNvPr id="58" name="TextBox 57"/>
          <p:cNvSpPr txBox="1"/>
          <p:nvPr/>
        </p:nvSpPr>
        <p:spPr>
          <a:xfrm>
            <a:off x="2272438" y="529992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月份</a:t>
            </a:r>
          </a:p>
        </p:txBody>
      </p:sp>
      <p:sp>
        <p:nvSpPr>
          <p:cNvPr id="59" name="TextBox 58"/>
          <p:cNvSpPr txBox="1"/>
          <p:nvPr/>
        </p:nvSpPr>
        <p:spPr>
          <a:xfrm>
            <a:off x="382347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月份</a:t>
            </a:r>
          </a:p>
        </p:txBody>
      </p:sp>
      <p:sp>
        <p:nvSpPr>
          <p:cNvPr id="60" name="TextBox 59"/>
          <p:cNvSpPr txBox="1"/>
          <p:nvPr/>
        </p:nvSpPr>
        <p:spPr>
          <a:xfrm>
            <a:off x="5306198"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月份</a:t>
            </a:r>
          </a:p>
        </p:txBody>
      </p:sp>
      <p:sp>
        <p:nvSpPr>
          <p:cNvPr id="61" name="TextBox 60"/>
          <p:cNvSpPr txBox="1"/>
          <p:nvPr/>
        </p:nvSpPr>
        <p:spPr>
          <a:xfrm>
            <a:off x="678892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rPr>
              <a:t>月份</a:t>
            </a:r>
          </a:p>
        </p:txBody>
      </p:sp>
      <p:sp>
        <p:nvSpPr>
          <p:cNvPr id="62" name="TextBox 61"/>
          <p:cNvSpPr txBox="1"/>
          <p:nvPr/>
        </p:nvSpPr>
        <p:spPr>
          <a:xfrm>
            <a:off x="8307592" y="5305188"/>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月份</a:t>
            </a:r>
          </a:p>
        </p:txBody>
      </p:sp>
      <p:sp>
        <p:nvSpPr>
          <p:cNvPr id="63" name="TextBox 62"/>
          <p:cNvSpPr txBox="1"/>
          <p:nvPr/>
        </p:nvSpPr>
        <p:spPr>
          <a:xfrm>
            <a:off x="9675024" y="5305188"/>
            <a:ext cx="1040671"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月份</a:t>
            </a:r>
          </a:p>
        </p:txBody>
      </p:sp>
    </p:spTree>
    <p:extLst>
      <p:ext uri="{BB962C8B-B14F-4D97-AF65-F5344CB8AC3E}">
        <p14:creationId xmlns:p14="http://schemas.microsoft.com/office/powerpoint/2010/main" val="1943222445"/>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4"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nodeType="withEffect">
                                  <p:stCondLst>
                                    <p:cond delay="25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4" fill="hold" nodeType="withEffect">
                                  <p:stCondLst>
                                    <p:cond delay="275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3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par>
                                <p:cTn id="42" presetID="22" presetClass="entr" presetSubtype="4" fill="hold" nodeType="withEffect">
                                  <p:stCondLst>
                                    <p:cond delay="3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 presetClass="entr" presetSubtype="4" fill="hold" grpId="0" nodeType="withEffect">
                                  <p:stCondLst>
                                    <p:cond delay="32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25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ppt_x"/>
                                          </p:val>
                                        </p:tav>
                                        <p:tav tm="100000">
                                          <p:val>
                                            <p:strVal val="#ppt_x"/>
                                          </p:val>
                                        </p:tav>
                                      </p:tavLst>
                                    </p:anim>
                                    <p:anim calcmode="lin" valueType="num">
                                      <p:cBhvr additive="base">
                                        <p:cTn id="52" dur="500" fill="hold"/>
                                        <p:tgtEl>
                                          <p:spTgt spid="5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25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25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ppt_x"/>
                                          </p:val>
                                        </p:tav>
                                        <p:tav tm="100000">
                                          <p:val>
                                            <p:strVal val="#ppt_x"/>
                                          </p:val>
                                        </p:tav>
                                      </p:tavLst>
                                    </p:anim>
                                    <p:anim calcmode="lin" valueType="num">
                                      <p:cBhvr additive="base">
                                        <p:cTn id="60" dur="500" fill="hold"/>
                                        <p:tgtEl>
                                          <p:spTgt spid="6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ppt_x"/>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ppt_x"/>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1250" fill="hold"/>
                                        <p:tgtEl>
                                          <p:spTgt spid="45"/>
                                        </p:tgtEl>
                                        <p:attrNameLst>
                                          <p:attrName>ppt_x</p:attrName>
                                        </p:attrNameLst>
                                      </p:cBhvr>
                                      <p:tavLst>
                                        <p:tav tm="0">
                                          <p:val>
                                            <p:strVal val="0-#ppt_w/2"/>
                                          </p:val>
                                        </p:tav>
                                        <p:tav tm="100000">
                                          <p:val>
                                            <p:strVal val="#ppt_x"/>
                                          </p:val>
                                        </p:tav>
                                      </p:tavLst>
                                    </p:anim>
                                    <p:anim calcmode="lin" valueType="num">
                                      <p:cBhvr additive="base">
                                        <p:cTn id="74" dur="125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1250" fill="hold"/>
                                        <p:tgtEl>
                                          <p:spTgt spid="46"/>
                                        </p:tgtEl>
                                        <p:attrNameLst>
                                          <p:attrName>ppt_x</p:attrName>
                                        </p:attrNameLst>
                                      </p:cBhvr>
                                      <p:tavLst>
                                        <p:tav tm="0">
                                          <p:val>
                                            <p:strVal val="0-#ppt_w/2"/>
                                          </p:val>
                                        </p:tav>
                                        <p:tav tm="100000">
                                          <p:val>
                                            <p:strVal val="#ppt_x"/>
                                          </p:val>
                                        </p:tav>
                                      </p:tavLst>
                                    </p:anim>
                                    <p:anim calcmode="lin" valueType="num">
                                      <p:cBhvr additive="base">
                                        <p:cTn id="78" dur="125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1250" fill="hold"/>
                                        <p:tgtEl>
                                          <p:spTgt spid="51"/>
                                        </p:tgtEl>
                                        <p:attrNameLst>
                                          <p:attrName>ppt_x</p:attrName>
                                        </p:attrNameLst>
                                      </p:cBhvr>
                                      <p:tavLst>
                                        <p:tav tm="0">
                                          <p:val>
                                            <p:strVal val="0-#ppt_w/2"/>
                                          </p:val>
                                        </p:tav>
                                        <p:tav tm="100000">
                                          <p:val>
                                            <p:strVal val="#ppt_x"/>
                                          </p:val>
                                        </p:tav>
                                      </p:tavLst>
                                    </p:anim>
                                    <p:anim calcmode="lin" valueType="num">
                                      <p:cBhvr additive="base">
                                        <p:cTn id="82" dur="1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1250" fill="hold"/>
                                        <p:tgtEl>
                                          <p:spTgt spid="52"/>
                                        </p:tgtEl>
                                        <p:attrNameLst>
                                          <p:attrName>ppt_x</p:attrName>
                                        </p:attrNameLst>
                                      </p:cBhvr>
                                      <p:tavLst>
                                        <p:tav tm="0">
                                          <p:val>
                                            <p:strVal val="0-#ppt_w/2"/>
                                          </p:val>
                                        </p:tav>
                                        <p:tav tm="100000">
                                          <p:val>
                                            <p:strVal val="#ppt_x"/>
                                          </p:val>
                                        </p:tav>
                                      </p:tavLst>
                                    </p:anim>
                                    <p:anim calcmode="lin" valueType="num">
                                      <p:cBhvr additive="base">
                                        <p:cTn id="86" dur="1250" fill="hold"/>
                                        <p:tgtEl>
                                          <p:spTgt spid="5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250" fill="hold"/>
                                        <p:tgtEl>
                                          <p:spTgt spid="53"/>
                                        </p:tgtEl>
                                        <p:attrNameLst>
                                          <p:attrName>ppt_x</p:attrName>
                                        </p:attrNameLst>
                                      </p:cBhvr>
                                      <p:tavLst>
                                        <p:tav tm="0">
                                          <p:val>
                                            <p:strVal val="0-#ppt_w/2"/>
                                          </p:val>
                                        </p:tav>
                                        <p:tav tm="100000">
                                          <p:val>
                                            <p:strVal val="#ppt_x"/>
                                          </p:val>
                                        </p:tav>
                                      </p:tavLst>
                                    </p:anim>
                                    <p:anim calcmode="lin" valueType="num">
                                      <p:cBhvr additive="base">
                                        <p:cTn id="90" dur="125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1250" fill="hold"/>
                                        <p:tgtEl>
                                          <p:spTgt spid="54"/>
                                        </p:tgtEl>
                                        <p:attrNameLst>
                                          <p:attrName>ppt_x</p:attrName>
                                        </p:attrNameLst>
                                      </p:cBhvr>
                                      <p:tavLst>
                                        <p:tav tm="0">
                                          <p:val>
                                            <p:strVal val="0-#ppt_w/2"/>
                                          </p:val>
                                        </p:tav>
                                        <p:tav tm="100000">
                                          <p:val>
                                            <p:strVal val="#ppt_x"/>
                                          </p:val>
                                        </p:tav>
                                      </p:tavLst>
                                    </p:anim>
                                    <p:anim calcmode="lin" valueType="num">
                                      <p:cBhvr additive="base">
                                        <p:cTn id="94" dur="1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1250" fill="hold"/>
                                        <p:tgtEl>
                                          <p:spTgt spid="55"/>
                                        </p:tgtEl>
                                        <p:attrNameLst>
                                          <p:attrName>ppt_x</p:attrName>
                                        </p:attrNameLst>
                                      </p:cBhvr>
                                      <p:tavLst>
                                        <p:tav tm="0">
                                          <p:val>
                                            <p:strVal val="0-#ppt_w/2"/>
                                          </p:val>
                                        </p:tav>
                                        <p:tav tm="100000">
                                          <p:val>
                                            <p:strVal val="#ppt_x"/>
                                          </p:val>
                                        </p:tav>
                                      </p:tavLst>
                                    </p:anim>
                                    <p:anim calcmode="lin" valueType="num">
                                      <p:cBhvr additive="base">
                                        <p:cTn id="98" dur="1250" fill="hold"/>
                                        <p:tgtEl>
                                          <p:spTgt spid="55"/>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250" fill="hold"/>
                                        <p:tgtEl>
                                          <p:spTgt spid="56"/>
                                        </p:tgtEl>
                                        <p:attrNameLst>
                                          <p:attrName>ppt_x</p:attrName>
                                        </p:attrNameLst>
                                      </p:cBhvr>
                                      <p:tavLst>
                                        <p:tav tm="0">
                                          <p:val>
                                            <p:strVal val="0-#ppt_w/2"/>
                                          </p:val>
                                        </p:tav>
                                        <p:tav tm="100000">
                                          <p:val>
                                            <p:strVal val="#ppt_x"/>
                                          </p:val>
                                        </p:tav>
                                      </p:tavLst>
                                    </p:anim>
                                    <p:anim calcmode="lin" valueType="num">
                                      <p:cBhvr additive="base">
                                        <p:cTn id="102" dur="1250" fill="hold"/>
                                        <p:tgtEl>
                                          <p:spTgt spid="56"/>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1250" fill="hold"/>
                                        <p:tgtEl>
                                          <p:spTgt spid="57"/>
                                        </p:tgtEl>
                                        <p:attrNameLst>
                                          <p:attrName>ppt_x</p:attrName>
                                        </p:attrNameLst>
                                      </p:cBhvr>
                                      <p:tavLst>
                                        <p:tav tm="0">
                                          <p:val>
                                            <p:strVal val="0-#ppt_w/2"/>
                                          </p:val>
                                        </p:tav>
                                        <p:tav tm="100000">
                                          <p:val>
                                            <p:strVal val="#ppt_x"/>
                                          </p:val>
                                        </p:tav>
                                      </p:tavLst>
                                    </p:anim>
                                    <p:anim calcmode="lin" valueType="num">
                                      <p:cBhvr additive="base">
                                        <p:cTn id="106"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a:latin typeface="微软雅黑" pitchFamily="34" charset="-122"/>
                <a:ea typeface="微软雅黑" pitchFamily="34" charset="-122"/>
              </a:rPr>
              <a:t>输入标题</a:t>
            </a: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a:latin typeface="微软雅黑" pitchFamily="34" charset="-122"/>
                <a:ea typeface="微软雅黑" pitchFamily="34" charset="-122"/>
              </a:rPr>
              <a:t>输入标题</a:t>
            </a: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a:solidFill>
                  <a:schemeClr val="accent1">
                    <a:lumMod val="50000"/>
                  </a:schemeClr>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35810361"/>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1250"/>
                                        <p:tgtEl>
                                          <p:spTgt spid="28"/>
                                        </p:tgtEl>
                                      </p:cBhvr>
                                    </p:animEffect>
                                  </p:childTnLst>
                                </p:cTn>
                              </p:par>
                              <p:par>
                                <p:cTn id="45" presetID="22" presetClass="entr" presetSubtype="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25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randombar(horizontal)">
                                      <p:cBhvr>
                                        <p:cTn id="73" dur="500"/>
                                        <p:tgtEl>
                                          <p:spTgt spid="2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randombar(horizontal)">
                                      <p:cBhvr>
                                        <p:cTn id="76" dur="500"/>
                                        <p:tgtEl>
                                          <p:spTgt spid="2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5" name="矩形 4"/>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圆角矩形 8"/>
          <p:cNvSpPr/>
          <p:nvPr/>
        </p:nvSpPr>
        <p:spPr bwMode="auto">
          <a:xfrm>
            <a:off x="2887358" y="1701602"/>
            <a:ext cx="2755751" cy="647134"/>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0" name="文本框 12"/>
          <p:cNvSpPr txBox="1"/>
          <p:nvPr/>
        </p:nvSpPr>
        <p:spPr bwMode="auto">
          <a:xfrm>
            <a:off x="3398540" y="1790161"/>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2101028" y="1701602"/>
            <a:ext cx="560238"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4" name="圆角矩形 13"/>
          <p:cNvSpPr/>
          <p:nvPr/>
        </p:nvSpPr>
        <p:spPr bwMode="auto">
          <a:xfrm>
            <a:off x="2933473" y="2835349"/>
            <a:ext cx="2755370" cy="645298"/>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3" name="Freeform 5"/>
          <p:cNvSpPr>
            <a:spLocks noEditPoints="1"/>
          </p:cNvSpPr>
          <p:nvPr/>
        </p:nvSpPr>
        <p:spPr bwMode="auto">
          <a:xfrm>
            <a:off x="2085021" y="2826654"/>
            <a:ext cx="592253"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9" name="圆角矩形 18"/>
          <p:cNvSpPr/>
          <p:nvPr/>
        </p:nvSpPr>
        <p:spPr bwMode="auto">
          <a:xfrm>
            <a:off x="2945069" y="3958565"/>
            <a:ext cx="2754226" cy="644846"/>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8" name="Freeform 22"/>
          <p:cNvSpPr>
            <a:spLocks noEditPoints="1"/>
          </p:cNvSpPr>
          <p:nvPr/>
        </p:nvSpPr>
        <p:spPr bwMode="auto">
          <a:xfrm>
            <a:off x="2072606" y="4013445"/>
            <a:ext cx="64484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4" name="圆角矩形 23"/>
          <p:cNvSpPr/>
          <p:nvPr/>
        </p:nvSpPr>
        <p:spPr bwMode="auto">
          <a:xfrm>
            <a:off x="2910424" y="5081329"/>
            <a:ext cx="2755556" cy="647248"/>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3" name="Freeform 24"/>
          <p:cNvSpPr>
            <a:spLocks noEditPoints="1"/>
          </p:cNvSpPr>
          <p:nvPr/>
        </p:nvSpPr>
        <p:spPr bwMode="auto">
          <a:xfrm>
            <a:off x="2066727" y="5083616"/>
            <a:ext cx="628841"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TextBox 47"/>
          <p:cNvSpPr txBox="1"/>
          <p:nvPr/>
        </p:nvSpPr>
        <p:spPr>
          <a:xfrm>
            <a:off x="5883151" y="282141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49" name="TextBox 48"/>
          <p:cNvSpPr txBox="1"/>
          <p:nvPr/>
        </p:nvSpPr>
        <p:spPr>
          <a:xfrm>
            <a:off x="5883151" y="3944630"/>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1" name="TextBox 50"/>
          <p:cNvSpPr txBox="1"/>
          <p:nvPr/>
        </p:nvSpPr>
        <p:spPr>
          <a:xfrm>
            <a:off x="5883151" y="506739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2" name="TextBox 51"/>
          <p:cNvSpPr txBox="1"/>
          <p:nvPr/>
        </p:nvSpPr>
        <p:spPr>
          <a:xfrm>
            <a:off x="5883151" y="1687667"/>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3" name="文本框 12"/>
          <p:cNvSpPr txBox="1"/>
          <p:nvPr/>
        </p:nvSpPr>
        <p:spPr bwMode="auto">
          <a:xfrm>
            <a:off x="3398540" y="2950249"/>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4" name="文本框 12"/>
          <p:cNvSpPr txBox="1"/>
          <p:nvPr/>
        </p:nvSpPr>
        <p:spPr bwMode="auto">
          <a:xfrm>
            <a:off x="3362871" y="4066378"/>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5" name="文本框 12"/>
          <p:cNvSpPr txBox="1"/>
          <p:nvPr/>
        </p:nvSpPr>
        <p:spPr bwMode="auto">
          <a:xfrm>
            <a:off x="3398540" y="5197204"/>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5446028"/>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par>
                          <p:cTn id="63" fill="hold">
                            <p:stCondLst>
                              <p:cond delay="750"/>
                            </p:stCondLst>
                            <p:childTnLst>
                              <p:par>
                                <p:cTn id="64" presetID="42"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3"/>
                                        </p:tgtEl>
                                        <p:attrNameLst>
                                          <p:attrName>ppt_y</p:attrName>
                                        </p:attrNameLst>
                                      </p:cBhvr>
                                      <p:tavLst>
                                        <p:tav tm="0">
                                          <p:val>
                                            <p:strVal val="#ppt_y"/>
                                          </p:val>
                                        </p:tav>
                                        <p:tav tm="100000">
                                          <p:val>
                                            <p:strVal val="#ppt_y"/>
                                          </p:val>
                                        </p:tav>
                                      </p:tavLst>
                                    </p:anim>
                                    <p:anim calcmode="lin" valueType="num">
                                      <p:cBhvr>
                                        <p:cTn id="7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3"/>
                                        </p:tgtEl>
                                      </p:cBhvr>
                                    </p:animEffec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4"/>
                                        </p:tgtEl>
                                        <p:attrNameLst>
                                          <p:attrName>ppt_y</p:attrName>
                                        </p:attrNameLst>
                                      </p:cBhvr>
                                      <p:tavLst>
                                        <p:tav tm="0">
                                          <p:val>
                                            <p:strVal val="#ppt_y"/>
                                          </p:val>
                                        </p:tav>
                                        <p:tav tm="100000">
                                          <p:val>
                                            <p:strVal val="#ppt_y"/>
                                          </p:val>
                                        </p:tav>
                                      </p:tavLst>
                                    </p:anim>
                                    <p:anim calcmode="lin" valueType="num">
                                      <p:cBhvr>
                                        <p:cTn id="88"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4"/>
                                        </p:tgtEl>
                                      </p:cBhvr>
                                    </p:animEffect>
                                  </p:childTnLst>
                                </p:cTn>
                              </p:par>
                            </p:childTnLst>
                          </p:cTn>
                        </p:par>
                        <p:par>
                          <p:cTn id="91" fill="hold">
                            <p:stCondLst>
                              <p:cond delay="4250"/>
                            </p:stCondLst>
                            <p:childTnLst>
                              <p:par>
                                <p:cTn id="92" presetID="42"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52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5"/>
                                        </p:tgtEl>
                                        <p:attrNameLst>
                                          <p:attrName>ppt_y</p:attrName>
                                        </p:attrNameLst>
                                      </p:cBhvr>
                                      <p:tavLst>
                                        <p:tav tm="0">
                                          <p:val>
                                            <p:strVal val="#ppt_y"/>
                                          </p:val>
                                        </p:tav>
                                        <p:tav tm="100000">
                                          <p:val>
                                            <p:strVal val="#ppt_y"/>
                                          </p:val>
                                        </p:tav>
                                      </p:tavLst>
                                    </p:anim>
                                    <p:anim calcmode="lin" valueType="num">
                                      <p:cBhvr>
                                        <p:cTn id="102"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5"/>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P spid="9" grpId="0" animBg="1"/>
      <p:bldP spid="10" grpId="0"/>
      <p:bldP spid="8" grpId="0" animBg="1"/>
      <p:bldP spid="14" grpId="0" animBg="1"/>
      <p:bldP spid="13" grpId="0" animBg="1"/>
      <p:bldP spid="19" grpId="0" animBg="1"/>
      <p:bldP spid="18" grpId="0" animBg="1"/>
      <p:bldP spid="24" grpId="0" animBg="1"/>
      <p:bldP spid="23" grpId="0" animBg="1"/>
      <p:bldP spid="48" grpId="0"/>
      <p:bldP spid="49" grpId="0"/>
      <p:bldP spid="51" grpId="0"/>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A9F3"/>
                </a:solidFill>
                <a:latin typeface="MStiffHeiHK-UltraBold" pitchFamily="50" charset="-120"/>
                <a:ea typeface="MStiffHeiHK-UltraBold" pitchFamily="50" charset="-120"/>
              </a:rPr>
              <a:t>$ 34,444</a:t>
            </a:r>
            <a:endParaRPr lang="zh-CN" altLang="en-US" dirty="0">
              <a:solidFill>
                <a:srgbClr val="00A9F3"/>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A9F3"/>
                </a:solidFill>
                <a:latin typeface="MStiffHeiHK-UltraBold" pitchFamily="50" charset="-120"/>
                <a:ea typeface="MStiffHeiHK-UltraBold" pitchFamily="50" charset="-120"/>
              </a:rPr>
              <a:t>$ 24,444</a:t>
            </a:r>
            <a:endParaRPr lang="zh-CN" altLang="en-US" dirty="0">
              <a:solidFill>
                <a:srgbClr val="00A9F3"/>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A9F3"/>
                </a:solidFill>
                <a:latin typeface="MStiffHeiHK-UltraBold" pitchFamily="50" charset="-120"/>
                <a:ea typeface="MStiffHeiHK-UltraBold" pitchFamily="50" charset="-120"/>
              </a:rPr>
              <a:t>$ 14,444</a:t>
            </a:r>
            <a:endParaRPr lang="zh-CN" altLang="en-US" dirty="0">
              <a:solidFill>
                <a:srgbClr val="00A9F3"/>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a:solidFill>
                  <a:srgbClr val="00A9F3"/>
                </a:solidFill>
                <a:latin typeface="MStiffHeiHK-UltraBold" pitchFamily="50" charset="-120"/>
                <a:ea typeface="MStiffHeiHK-UltraBold" pitchFamily="50" charset="-120"/>
              </a:rPr>
              <a:t>$ 14,444</a:t>
            </a:r>
            <a:endParaRPr lang="zh-CN" altLang="en-US" dirty="0">
              <a:solidFill>
                <a:srgbClr val="00A9F3"/>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Tree>
    <p:extLst>
      <p:ext uri="{BB962C8B-B14F-4D97-AF65-F5344CB8AC3E}">
        <p14:creationId xmlns:p14="http://schemas.microsoft.com/office/powerpoint/2010/main" val="1890190728"/>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Effect transition="in" filter="fade">
                                      <p:cBhvr>
                                        <p:cTn id="28" dur="10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Effect transition="in" filter="fade">
                                      <p:cBhvr>
                                        <p:cTn id="38" dur="1000"/>
                                        <p:tgtEl>
                                          <p:spTgt spid="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Effect transition="in" filter="fade">
                                      <p:cBhvr>
                                        <p:cTn id="43" dur="10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Effect transition="in" filter="fade">
                                      <p:cBhvr>
                                        <p:cTn id="53" dur="10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Effect transition="in" filter="fade">
                                      <p:cBhvr>
                                        <p:cTn id="58" dur="10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Effect transition="in" filter="fade">
                                      <p:cBhvr>
                                        <p:cTn id="63" dur="10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000" fill="hold"/>
                                        <p:tgtEl>
                                          <p:spTgt spid="13"/>
                                        </p:tgtEl>
                                        <p:attrNameLst>
                                          <p:attrName>ppt_w</p:attrName>
                                        </p:attrNameLst>
                                      </p:cBhvr>
                                      <p:tavLst>
                                        <p:tav tm="0">
                                          <p:val>
                                            <p:fltVal val="0"/>
                                          </p:val>
                                        </p:tav>
                                        <p:tav tm="100000">
                                          <p:val>
                                            <p:strVal val="#ppt_w"/>
                                          </p:val>
                                        </p:tav>
                                      </p:tavLst>
                                    </p:anim>
                                    <p:anim calcmode="lin" valueType="num">
                                      <p:cBhvr>
                                        <p:cTn id="67" dur="1000" fill="hold"/>
                                        <p:tgtEl>
                                          <p:spTgt spid="13"/>
                                        </p:tgtEl>
                                        <p:attrNameLst>
                                          <p:attrName>ppt_h</p:attrName>
                                        </p:attrNameLst>
                                      </p:cBhvr>
                                      <p:tavLst>
                                        <p:tav tm="0">
                                          <p:val>
                                            <p:fltVal val="0"/>
                                          </p:val>
                                        </p:tav>
                                        <p:tav tm="100000">
                                          <p:val>
                                            <p:strVal val="#ppt_h"/>
                                          </p:val>
                                        </p:tav>
                                      </p:tavLst>
                                    </p:anim>
                                    <p:animEffect transition="in" filter="fade">
                                      <p:cBhvr>
                                        <p:cTn id="68" dur="1000"/>
                                        <p:tgtEl>
                                          <p:spTgt spid="1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Effect transition="in" filter="fade">
                                      <p:cBhvr>
                                        <p:cTn id="73" dur="1000"/>
                                        <p:tgtEl>
                                          <p:spTgt spid="1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Effect transition="in" filter="fade">
                                      <p:cBhvr>
                                        <p:cTn id="78" dur="1000"/>
                                        <p:tgtEl>
                                          <p:spTgt spid="1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Effect transition="in" filter="fade">
                                      <p:cBhvr>
                                        <p:cTn id="88" dur="10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Effect transition="in" filter="fade">
                                      <p:cBhvr>
                                        <p:cTn id="93" dur="1000"/>
                                        <p:tgtEl>
                                          <p:spTgt spid="1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fltVal val="0"/>
                                          </p:val>
                                        </p:tav>
                                        <p:tav tm="100000">
                                          <p:val>
                                            <p:strVal val="#ppt_w"/>
                                          </p:val>
                                        </p:tav>
                                      </p:tavLst>
                                    </p:anim>
                                    <p:anim calcmode="lin" valueType="num">
                                      <p:cBhvr>
                                        <p:cTn id="97" dur="1000" fill="hold"/>
                                        <p:tgtEl>
                                          <p:spTgt spid="19"/>
                                        </p:tgtEl>
                                        <p:attrNameLst>
                                          <p:attrName>ppt_h</p:attrName>
                                        </p:attrNameLst>
                                      </p:cBhvr>
                                      <p:tavLst>
                                        <p:tav tm="0">
                                          <p:val>
                                            <p:fltVal val="0"/>
                                          </p:val>
                                        </p:tav>
                                        <p:tav tm="100000">
                                          <p:val>
                                            <p:strVal val="#ppt_h"/>
                                          </p:val>
                                        </p:tav>
                                      </p:tavLst>
                                    </p:anim>
                                    <p:animEffect transition="in" filter="fade">
                                      <p:cBhvr>
                                        <p:cTn id="98" dur="1000"/>
                                        <p:tgtEl>
                                          <p:spTgt spid="1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Effect transition="in" filter="fade">
                                      <p:cBhvr>
                                        <p:cTn id="108" dur="10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1000" fill="hold"/>
                                        <p:tgtEl>
                                          <p:spTgt spid="22"/>
                                        </p:tgtEl>
                                        <p:attrNameLst>
                                          <p:attrName>ppt_w</p:attrName>
                                        </p:attrNameLst>
                                      </p:cBhvr>
                                      <p:tavLst>
                                        <p:tav tm="0">
                                          <p:val>
                                            <p:fltVal val="0"/>
                                          </p:val>
                                        </p:tav>
                                        <p:tav tm="100000">
                                          <p:val>
                                            <p:strVal val="#ppt_w"/>
                                          </p:val>
                                        </p:tav>
                                      </p:tavLst>
                                    </p:anim>
                                    <p:anim calcmode="lin" valueType="num">
                                      <p:cBhvr>
                                        <p:cTn id="112" dur="1000" fill="hold"/>
                                        <p:tgtEl>
                                          <p:spTgt spid="22"/>
                                        </p:tgtEl>
                                        <p:attrNameLst>
                                          <p:attrName>ppt_h</p:attrName>
                                        </p:attrNameLst>
                                      </p:cBhvr>
                                      <p:tavLst>
                                        <p:tav tm="0">
                                          <p:val>
                                            <p:fltVal val="0"/>
                                          </p:val>
                                        </p:tav>
                                        <p:tav tm="100000">
                                          <p:val>
                                            <p:strVal val="#ppt_h"/>
                                          </p:val>
                                        </p:tav>
                                      </p:tavLst>
                                    </p:anim>
                                    <p:animEffect transition="in" filter="fade">
                                      <p:cBhvr>
                                        <p:cTn id="113" dur="1000"/>
                                        <p:tgtEl>
                                          <p:spTgt spid="2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Effect transition="in" filter="fade">
                                      <p:cBhvr>
                                        <p:cTn id="118" dur="100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Effect transition="in" filter="fade">
                                      <p:cBhvr>
                                        <p:cTn id="123" dur="1000"/>
                                        <p:tgtEl>
                                          <p:spTgt spid="24"/>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1000" fill="hold"/>
                                        <p:tgtEl>
                                          <p:spTgt spid="25"/>
                                        </p:tgtEl>
                                        <p:attrNameLst>
                                          <p:attrName>ppt_w</p:attrName>
                                        </p:attrNameLst>
                                      </p:cBhvr>
                                      <p:tavLst>
                                        <p:tav tm="0">
                                          <p:val>
                                            <p:fltVal val="0"/>
                                          </p:val>
                                        </p:tav>
                                        <p:tav tm="100000">
                                          <p:val>
                                            <p:strVal val="#ppt_w"/>
                                          </p:val>
                                        </p:tav>
                                      </p:tavLst>
                                    </p:anim>
                                    <p:anim calcmode="lin" valueType="num">
                                      <p:cBhvr>
                                        <p:cTn id="127" dur="1000" fill="hold"/>
                                        <p:tgtEl>
                                          <p:spTgt spid="25"/>
                                        </p:tgtEl>
                                        <p:attrNameLst>
                                          <p:attrName>ppt_h</p:attrName>
                                        </p:attrNameLst>
                                      </p:cBhvr>
                                      <p:tavLst>
                                        <p:tav tm="0">
                                          <p:val>
                                            <p:fltVal val="0"/>
                                          </p:val>
                                        </p:tav>
                                        <p:tav tm="100000">
                                          <p:val>
                                            <p:strVal val="#ppt_h"/>
                                          </p:val>
                                        </p:tav>
                                      </p:tavLst>
                                    </p:anim>
                                    <p:animEffect transition="in" filter="fade">
                                      <p:cBhvr>
                                        <p:cTn id="128" dur="1000"/>
                                        <p:tgtEl>
                                          <p:spTgt spid="25"/>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Effect transition="in" filter="fade">
                                      <p:cBhvr>
                                        <p:cTn id="133" dur="1000"/>
                                        <p:tgtEl>
                                          <p:spTgt spid="2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ppt_w</p:attrName>
                                        </p:attrNameLst>
                                      </p:cBhvr>
                                      <p:tavLst>
                                        <p:tav tm="0">
                                          <p:val>
                                            <p:fltVal val="0"/>
                                          </p:val>
                                        </p:tav>
                                        <p:tav tm="100000">
                                          <p:val>
                                            <p:strVal val="#ppt_w"/>
                                          </p:val>
                                        </p:tav>
                                      </p:tavLst>
                                    </p:anim>
                                    <p:anim calcmode="lin" valueType="num">
                                      <p:cBhvr>
                                        <p:cTn id="137" dur="1000" fill="hold"/>
                                        <p:tgtEl>
                                          <p:spTgt spid="27"/>
                                        </p:tgtEl>
                                        <p:attrNameLst>
                                          <p:attrName>ppt_h</p:attrName>
                                        </p:attrNameLst>
                                      </p:cBhvr>
                                      <p:tavLst>
                                        <p:tav tm="0">
                                          <p:val>
                                            <p:fltVal val="0"/>
                                          </p:val>
                                        </p:tav>
                                        <p:tav tm="100000">
                                          <p:val>
                                            <p:strVal val="#ppt_h"/>
                                          </p:val>
                                        </p:tav>
                                      </p:tavLst>
                                    </p:anim>
                                    <p:animEffect transition="in" filter="fade">
                                      <p:cBhvr>
                                        <p:cTn id="138" dur="1000"/>
                                        <p:tgtEl>
                                          <p:spTgt spid="2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Effect transition="in" filter="fade">
                                      <p:cBhvr>
                                        <p:cTn id="143" dur="1000"/>
                                        <p:tgtEl>
                                          <p:spTgt spid="28"/>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1000" fill="hold"/>
                                        <p:tgtEl>
                                          <p:spTgt spid="29"/>
                                        </p:tgtEl>
                                        <p:attrNameLst>
                                          <p:attrName>ppt_w</p:attrName>
                                        </p:attrNameLst>
                                      </p:cBhvr>
                                      <p:tavLst>
                                        <p:tav tm="0">
                                          <p:val>
                                            <p:fltVal val="0"/>
                                          </p:val>
                                        </p:tav>
                                        <p:tav tm="100000">
                                          <p:val>
                                            <p:strVal val="#ppt_w"/>
                                          </p:val>
                                        </p:tav>
                                      </p:tavLst>
                                    </p:anim>
                                    <p:anim calcmode="lin" valueType="num">
                                      <p:cBhvr>
                                        <p:cTn id="147" dur="1000" fill="hold"/>
                                        <p:tgtEl>
                                          <p:spTgt spid="29"/>
                                        </p:tgtEl>
                                        <p:attrNameLst>
                                          <p:attrName>ppt_h</p:attrName>
                                        </p:attrNameLst>
                                      </p:cBhvr>
                                      <p:tavLst>
                                        <p:tav tm="0">
                                          <p:val>
                                            <p:fltVal val="0"/>
                                          </p:val>
                                        </p:tav>
                                        <p:tav tm="100000">
                                          <p:val>
                                            <p:strVal val="#ppt_h"/>
                                          </p:val>
                                        </p:tav>
                                      </p:tavLst>
                                    </p:anim>
                                    <p:animEffect transition="in" filter="fade">
                                      <p:cBhvr>
                                        <p:cTn id="148" dur="1000"/>
                                        <p:tgtEl>
                                          <p:spTgt spid="2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1000" fill="hold"/>
                                        <p:tgtEl>
                                          <p:spTgt spid="30"/>
                                        </p:tgtEl>
                                        <p:attrNameLst>
                                          <p:attrName>ppt_w</p:attrName>
                                        </p:attrNameLst>
                                      </p:cBhvr>
                                      <p:tavLst>
                                        <p:tav tm="0">
                                          <p:val>
                                            <p:fltVal val="0"/>
                                          </p:val>
                                        </p:tav>
                                        <p:tav tm="100000">
                                          <p:val>
                                            <p:strVal val="#ppt_w"/>
                                          </p:val>
                                        </p:tav>
                                      </p:tavLst>
                                    </p:anim>
                                    <p:anim calcmode="lin" valueType="num">
                                      <p:cBhvr>
                                        <p:cTn id="152" dur="1000" fill="hold"/>
                                        <p:tgtEl>
                                          <p:spTgt spid="30"/>
                                        </p:tgtEl>
                                        <p:attrNameLst>
                                          <p:attrName>ppt_h</p:attrName>
                                        </p:attrNameLst>
                                      </p:cBhvr>
                                      <p:tavLst>
                                        <p:tav tm="0">
                                          <p:val>
                                            <p:fltVal val="0"/>
                                          </p:val>
                                        </p:tav>
                                        <p:tav tm="100000">
                                          <p:val>
                                            <p:strVal val="#ppt_h"/>
                                          </p:val>
                                        </p:tav>
                                      </p:tavLst>
                                    </p:anim>
                                    <p:animEffect transition="in" filter="fade">
                                      <p:cBhvr>
                                        <p:cTn id="153" dur="1000"/>
                                        <p:tgtEl>
                                          <p:spTgt spid="3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1000" fill="hold"/>
                                        <p:tgtEl>
                                          <p:spTgt spid="31"/>
                                        </p:tgtEl>
                                        <p:attrNameLst>
                                          <p:attrName>ppt_w</p:attrName>
                                        </p:attrNameLst>
                                      </p:cBhvr>
                                      <p:tavLst>
                                        <p:tav tm="0">
                                          <p:val>
                                            <p:fltVal val="0"/>
                                          </p:val>
                                        </p:tav>
                                        <p:tav tm="100000">
                                          <p:val>
                                            <p:strVal val="#ppt_w"/>
                                          </p:val>
                                        </p:tav>
                                      </p:tavLst>
                                    </p:anim>
                                    <p:anim calcmode="lin" valueType="num">
                                      <p:cBhvr>
                                        <p:cTn id="157" dur="1000" fill="hold"/>
                                        <p:tgtEl>
                                          <p:spTgt spid="31"/>
                                        </p:tgtEl>
                                        <p:attrNameLst>
                                          <p:attrName>ppt_h</p:attrName>
                                        </p:attrNameLst>
                                      </p:cBhvr>
                                      <p:tavLst>
                                        <p:tav tm="0">
                                          <p:val>
                                            <p:fltVal val="0"/>
                                          </p:val>
                                        </p:tav>
                                        <p:tav tm="100000">
                                          <p:val>
                                            <p:strVal val="#ppt_h"/>
                                          </p:val>
                                        </p:tav>
                                      </p:tavLst>
                                    </p:anim>
                                    <p:animEffect transition="in" filter="fade">
                                      <p:cBhvr>
                                        <p:cTn id="158" dur="1000"/>
                                        <p:tgtEl>
                                          <p:spTgt spid="3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1000" fill="hold"/>
                                        <p:tgtEl>
                                          <p:spTgt spid="32"/>
                                        </p:tgtEl>
                                        <p:attrNameLst>
                                          <p:attrName>ppt_w</p:attrName>
                                        </p:attrNameLst>
                                      </p:cBhvr>
                                      <p:tavLst>
                                        <p:tav tm="0">
                                          <p:val>
                                            <p:fltVal val="0"/>
                                          </p:val>
                                        </p:tav>
                                        <p:tav tm="100000">
                                          <p:val>
                                            <p:strVal val="#ppt_w"/>
                                          </p:val>
                                        </p:tav>
                                      </p:tavLst>
                                    </p:anim>
                                    <p:anim calcmode="lin" valueType="num">
                                      <p:cBhvr>
                                        <p:cTn id="162" dur="1000" fill="hold"/>
                                        <p:tgtEl>
                                          <p:spTgt spid="32"/>
                                        </p:tgtEl>
                                        <p:attrNameLst>
                                          <p:attrName>ppt_h</p:attrName>
                                        </p:attrNameLst>
                                      </p:cBhvr>
                                      <p:tavLst>
                                        <p:tav tm="0">
                                          <p:val>
                                            <p:fltVal val="0"/>
                                          </p:val>
                                        </p:tav>
                                        <p:tav tm="100000">
                                          <p:val>
                                            <p:strVal val="#ppt_h"/>
                                          </p:val>
                                        </p:tav>
                                      </p:tavLst>
                                    </p:anim>
                                    <p:animEffect transition="in" filter="fade">
                                      <p:cBhvr>
                                        <p:cTn id="163" dur="1000"/>
                                        <p:tgtEl>
                                          <p:spTgt spid="3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1000" fill="hold"/>
                                        <p:tgtEl>
                                          <p:spTgt spid="33"/>
                                        </p:tgtEl>
                                        <p:attrNameLst>
                                          <p:attrName>ppt_w</p:attrName>
                                        </p:attrNameLst>
                                      </p:cBhvr>
                                      <p:tavLst>
                                        <p:tav tm="0">
                                          <p:val>
                                            <p:fltVal val="0"/>
                                          </p:val>
                                        </p:tav>
                                        <p:tav tm="100000">
                                          <p:val>
                                            <p:strVal val="#ppt_w"/>
                                          </p:val>
                                        </p:tav>
                                      </p:tavLst>
                                    </p:anim>
                                    <p:anim calcmode="lin" valueType="num">
                                      <p:cBhvr>
                                        <p:cTn id="167" dur="1000" fill="hold"/>
                                        <p:tgtEl>
                                          <p:spTgt spid="33"/>
                                        </p:tgtEl>
                                        <p:attrNameLst>
                                          <p:attrName>ppt_h</p:attrName>
                                        </p:attrNameLst>
                                      </p:cBhvr>
                                      <p:tavLst>
                                        <p:tav tm="0">
                                          <p:val>
                                            <p:fltVal val="0"/>
                                          </p:val>
                                        </p:tav>
                                        <p:tav tm="100000">
                                          <p:val>
                                            <p:strVal val="#ppt_h"/>
                                          </p:val>
                                        </p:tav>
                                      </p:tavLst>
                                    </p:anim>
                                    <p:animEffect transition="in" filter="fade">
                                      <p:cBhvr>
                                        <p:cTn id="168" dur="1000"/>
                                        <p:tgtEl>
                                          <p:spTgt spid="33"/>
                                        </p:tgtEl>
                                      </p:cBhvr>
                                    </p:animEffec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3.44006E-6 -1.11111E-6 L 0.34231 -0.49421 " pathEditMode="relative" rAng="0" ptsTypes="AA">
                                      <p:cBhvr>
                                        <p:cTn id="172" dur="2000" fill="hold"/>
                                        <p:tgtEl>
                                          <p:spTgt spid="17"/>
                                        </p:tgtEl>
                                        <p:attrNameLst>
                                          <p:attrName>ppt_x</p:attrName>
                                          <p:attrName>ppt_y</p:attrName>
                                        </p:attrNameLst>
                                      </p:cBhvr>
                                      <p:rCtr x="17116" y="-24722"/>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9"/>
                                          </p:stCondLst>
                                        </p:cTn>
                                        <p:tgtEl>
                                          <p:spTgt spid="4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2.00443E-7 4.07407E-6 L 0.22283 -0.32223 " pathEditMode="relative" rAng="0" ptsTypes="AA">
                                      <p:cBhvr>
                                        <p:cTn id="182" dur="2000" fill="hold"/>
                                        <p:tgtEl>
                                          <p:spTgt spid="23"/>
                                        </p:tgtEl>
                                        <p:attrNameLst>
                                          <p:attrName>ppt_x</p:attrName>
                                          <p:attrName>ppt_y</p:attrName>
                                        </p:attrNameLst>
                                      </p:cBhvr>
                                      <p:rCtr x="11141" y="-16111"/>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7"/>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1.53065E-6 -3.7037E-6 L 0.23194 -0.04259 " pathEditMode="relative" rAng="0" ptsTypes="AA">
                                      <p:cBhvr>
                                        <p:cTn id="192" dur="2000" fill="hold"/>
                                        <p:tgtEl>
                                          <p:spTgt spid="25"/>
                                        </p:tgtEl>
                                        <p:attrNameLst>
                                          <p:attrName>ppt_x</p:attrName>
                                          <p:attrName>ppt_y</p:attrName>
                                        </p:attrNameLst>
                                      </p:cBhvr>
                                      <p:rCtr x="11597" y="-213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4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grpId="1" nodeType="clickEffect">
                                  <p:stCondLst>
                                    <p:cond delay="0"/>
                                  </p:stCondLst>
                                  <p:childTnLst>
                                    <p:animMotion origin="layout" path="M 2.08903E-6 4.44444E-6 L 0.20786 0.33402 " pathEditMode="relative" rAng="0" ptsTypes="AA">
                                      <p:cBhvr>
                                        <p:cTn id="202" dur="2000" fill="hold"/>
                                        <p:tgtEl>
                                          <p:spTgt spid="26"/>
                                        </p:tgtEl>
                                        <p:attrNameLst>
                                          <p:attrName>ppt_x</p:attrName>
                                          <p:attrName>ppt_y</p:attrName>
                                        </p:attrNameLst>
                                      </p:cBhvr>
                                      <p:rCtr x="10387" y="16690"/>
                                    </p:animMotion>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iterate type="lt">
                                    <p:tmAbs val="200"/>
                                  </p:iterate>
                                  <p:childTnLst>
                                    <p:set>
                                      <p:cBhvr>
                                        <p:cTn id="206" dur="1" fill="hold">
                                          <p:stCondLst>
                                            <p:cond delay="0"/>
                                          </p:stCondLst>
                                        </p:cTn>
                                        <p:tgtEl>
                                          <p:spTgt spid="54"/>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aphicFrame>
        <p:nvGraphicFramePr>
          <p:cNvPr id="5" name="Group 8"/>
          <p:cNvGraphicFramePr>
            <a:graphicFrameLocks noGrp="1"/>
          </p:cNvGraphicFramePr>
          <p:nvPr>
            <p:extLst>
              <p:ext uri="{D42A27DB-BD31-4B8C-83A1-F6EECF244321}">
                <p14:modId xmlns:p14="http://schemas.microsoft.com/office/powerpoint/2010/main" val="2149043638"/>
              </p:ext>
            </p:extLst>
          </p:nvPr>
        </p:nvGraphicFramePr>
        <p:xfrm>
          <a:off x="665658" y="2816670"/>
          <a:ext cx="10906125" cy="2773364"/>
        </p:xfrm>
        <a:graphic>
          <a:graphicData uri="http://schemas.openxmlformats.org/drawingml/2006/table">
            <a:tbl>
              <a:tblPr/>
              <a:tblGrid>
                <a:gridCol w="2373312">
                  <a:extLst>
                    <a:ext uri="{9D8B030D-6E8A-4147-A177-3AD203B41FA5}">
                      <a16:colId xmlns:a16="http://schemas.microsoft.com/office/drawing/2014/main" val="20000"/>
                    </a:ext>
                  </a:extLst>
                </a:gridCol>
                <a:gridCol w="1989138">
                  <a:extLst>
                    <a:ext uri="{9D8B030D-6E8A-4147-A177-3AD203B41FA5}">
                      <a16:colId xmlns:a16="http://schemas.microsoft.com/office/drawing/2014/main" val="20001"/>
                    </a:ext>
                  </a:extLst>
                </a:gridCol>
                <a:gridCol w="2181225">
                  <a:extLst>
                    <a:ext uri="{9D8B030D-6E8A-4147-A177-3AD203B41FA5}">
                      <a16:colId xmlns:a16="http://schemas.microsoft.com/office/drawing/2014/main" val="20002"/>
                    </a:ext>
                  </a:extLst>
                </a:gridCol>
                <a:gridCol w="2181225">
                  <a:extLst>
                    <a:ext uri="{9D8B030D-6E8A-4147-A177-3AD203B41FA5}">
                      <a16:colId xmlns:a16="http://schemas.microsoft.com/office/drawing/2014/main" val="20003"/>
                    </a:ext>
                  </a:extLst>
                </a:gridCol>
                <a:gridCol w="2181225">
                  <a:extLst>
                    <a:ext uri="{9D8B030D-6E8A-4147-A177-3AD203B41FA5}">
                      <a16:colId xmlns:a16="http://schemas.microsoft.com/office/drawing/2014/main" val="20004"/>
                    </a:ext>
                  </a:extLst>
                </a:gridCol>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extLst>
                  <a:ext uri="{0D108BD9-81ED-4DB2-BD59-A6C34878D82A}">
                    <a16:rowId xmlns:a16="http://schemas.microsoft.com/office/drawing/2014/main" val="10000"/>
                  </a:ext>
                </a:extLst>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p>
        </p:txBody>
      </p:sp>
      <p:sp>
        <p:nvSpPr>
          <p:cNvPr id="7" name="矩形 11"/>
          <p:cNvSpPr>
            <a:spLocks noChangeArrowheads="1"/>
          </p:cNvSpPr>
          <p:nvPr/>
        </p:nvSpPr>
        <p:spPr bwMode="auto">
          <a:xfrm>
            <a:off x="3029445" y="3505645"/>
            <a:ext cx="4279900" cy="292100"/>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FDD1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Tree>
    <p:extLst>
      <p:ext uri="{BB962C8B-B14F-4D97-AF65-F5344CB8AC3E}">
        <p14:creationId xmlns:p14="http://schemas.microsoft.com/office/powerpoint/2010/main" val="412345494"/>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6"/>
                                        </p:tgtEl>
                                        <p:attrNameLst>
                                          <p:attrName>ppt_y</p:attrName>
                                        </p:attrNameLst>
                                      </p:cBhvr>
                                      <p:tavLst>
                                        <p:tav tm="0">
                                          <p:val>
                                            <p:strVal val="#ppt_y"/>
                                          </p:val>
                                        </p:tav>
                                        <p:tav tm="100000">
                                          <p:val>
                                            <p:strVal val="#ppt_y"/>
                                          </p:val>
                                        </p:tav>
                                      </p:tavLst>
                                    </p:anim>
                                    <p:anim calcmode="lin" valueType="num">
                                      <p:cBhvr>
                                        <p:cTn id="5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9"/>
          <p:cNvSpPr>
            <a:spLocks noEditPoints="1"/>
          </p:cNvSpPr>
          <p:nvPr/>
        </p:nvSpPr>
        <p:spPr bwMode="auto">
          <a:xfrm>
            <a:off x="1455244"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3966785"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476920"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en-US" altLang="zh-CN" sz="1600" dirty="0">
              <a:latin typeface="微软雅黑" pitchFamily="34" charset="-122"/>
              <a:ea typeface="微软雅黑" pitchFamily="34" charset="-122"/>
            </a:endParaRPr>
          </a:p>
          <a:p>
            <a:pPr>
              <a:lnSpc>
                <a:spcPct val="100000"/>
              </a:lnSpc>
              <a:spcBef>
                <a:spcPts val="0"/>
              </a:spcBef>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一季度目标</a:t>
            </a: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二季度目标</a:t>
            </a: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三季度目标</a:t>
            </a: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a:latin typeface="微软雅黑" panose="020B0503020204020204" pitchFamily="34" charset="-122"/>
                <a:ea typeface="微软雅黑" panose="020B0503020204020204" pitchFamily="34" charset="-122"/>
              </a:rPr>
              <a:t>四季度目标</a:t>
            </a: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B0F0"/>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输入标题说明指标内容和建议</a:t>
            </a:r>
          </a:p>
        </p:txBody>
      </p:sp>
    </p:spTree>
    <p:extLst>
      <p:ext uri="{BB962C8B-B14F-4D97-AF65-F5344CB8AC3E}">
        <p14:creationId xmlns:p14="http://schemas.microsoft.com/office/powerpoint/2010/main" val="3582161931"/>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7"/>
                                        </p:tgtEl>
                                        <p:attrNameLst>
                                          <p:attrName>ppt_y</p:attrName>
                                        </p:attrNameLst>
                                      </p:cBhvr>
                                      <p:tavLst>
                                        <p:tav tm="0">
                                          <p:val>
                                            <p:strVal val="#ppt_y"/>
                                          </p:val>
                                        </p:tav>
                                        <p:tav tm="100000">
                                          <p:val>
                                            <p:strVal val="#ppt_y"/>
                                          </p:val>
                                        </p:tav>
                                      </p:tavLst>
                                    </p:anim>
                                    <p:anim calcmode="lin" valueType="num">
                                      <p:cBhvr>
                                        <p:cTn id="28"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28"/>
                                        </p:tgtEl>
                                        <p:attrNameLst>
                                          <p:attrName>ppt_y</p:attrName>
                                        </p:attrNameLst>
                                      </p:cBhvr>
                                      <p:tavLst>
                                        <p:tav tm="0">
                                          <p:val>
                                            <p:strVal val="#ppt_y"/>
                                          </p:val>
                                        </p:tav>
                                        <p:tav tm="100000">
                                          <p:val>
                                            <p:strVal val="#ppt_y"/>
                                          </p:val>
                                        </p:tav>
                                      </p:tavLst>
                                    </p:anim>
                                    <p:anim calcmode="lin" valueType="num">
                                      <p:cBhvr>
                                        <p:cTn id="35"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28"/>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29"/>
                                        </p:tgtEl>
                                        <p:attrNameLst>
                                          <p:attrName>ppt_y</p:attrName>
                                        </p:attrNameLst>
                                      </p:cBhvr>
                                      <p:tavLst>
                                        <p:tav tm="0">
                                          <p:val>
                                            <p:strVal val="#ppt_y"/>
                                          </p:val>
                                        </p:tav>
                                        <p:tav tm="100000">
                                          <p:val>
                                            <p:strVal val="#ppt_y"/>
                                          </p:val>
                                        </p:tav>
                                      </p:tavLst>
                                    </p:anim>
                                    <p:anim calcmode="lin" valueType="num">
                                      <p:cBhvr>
                                        <p:cTn id="42"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2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30"/>
                                        </p:tgtEl>
                                        <p:attrNameLst>
                                          <p:attrName>ppt_y</p:attrName>
                                        </p:attrNameLst>
                                      </p:cBhvr>
                                      <p:tavLst>
                                        <p:tav tm="0">
                                          <p:val>
                                            <p:strVal val="#ppt_y"/>
                                          </p:val>
                                        </p:tav>
                                        <p:tav tm="100000">
                                          <p:val>
                                            <p:strVal val="#ppt_y"/>
                                          </p:val>
                                        </p:tav>
                                      </p:tavLst>
                                    </p:anim>
                                    <p:anim calcmode="lin" valueType="num">
                                      <p:cBhvr>
                                        <p:cTn id="49"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down)">
                                      <p:cBhvr>
                                        <p:cTn id="95" dur="580">
                                          <p:stCondLst>
                                            <p:cond delay="0"/>
                                          </p:stCondLst>
                                        </p:cTn>
                                        <p:tgtEl>
                                          <p:spTgt spid="11"/>
                                        </p:tgtEl>
                                      </p:cBhvr>
                                    </p:animEffect>
                                    <p:anim calcmode="lin" valueType="num">
                                      <p:cBhvr>
                                        <p:cTn id="9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
                                        </p:tgtEl>
                                      </p:cBhvr>
                                      <p:to x="100000" y="60000"/>
                                    </p:animScale>
                                    <p:animScale>
                                      <p:cBhvr>
                                        <p:cTn id="102" dur="166" decel="50000">
                                          <p:stCondLst>
                                            <p:cond delay="676"/>
                                          </p:stCondLst>
                                        </p:cTn>
                                        <p:tgtEl>
                                          <p:spTgt spid="11"/>
                                        </p:tgtEl>
                                      </p:cBhvr>
                                      <p:to x="100000" y="100000"/>
                                    </p:animScale>
                                    <p:animScale>
                                      <p:cBhvr>
                                        <p:cTn id="103" dur="26">
                                          <p:stCondLst>
                                            <p:cond delay="1312"/>
                                          </p:stCondLst>
                                        </p:cTn>
                                        <p:tgtEl>
                                          <p:spTgt spid="11"/>
                                        </p:tgtEl>
                                      </p:cBhvr>
                                      <p:to x="100000" y="80000"/>
                                    </p:animScale>
                                    <p:animScale>
                                      <p:cBhvr>
                                        <p:cTn id="104" dur="166" decel="50000">
                                          <p:stCondLst>
                                            <p:cond delay="1338"/>
                                          </p:stCondLst>
                                        </p:cTn>
                                        <p:tgtEl>
                                          <p:spTgt spid="11"/>
                                        </p:tgtEl>
                                      </p:cBhvr>
                                      <p:to x="100000" y="100000"/>
                                    </p:animScale>
                                    <p:animScale>
                                      <p:cBhvr>
                                        <p:cTn id="105" dur="26">
                                          <p:stCondLst>
                                            <p:cond delay="1642"/>
                                          </p:stCondLst>
                                        </p:cTn>
                                        <p:tgtEl>
                                          <p:spTgt spid="11"/>
                                        </p:tgtEl>
                                      </p:cBhvr>
                                      <p:to x="100000" y="90000"/>
                                    </p:animScale>
                                    <p:animScale>
                                      <p:cBhvr>
                                        <p:cTn id="106" dur="166" decel="50000">
                                          <p:stCondLst>
                                            <p:cond delay="1668"/>
                                          </p:stCondLst>
                                        </p:cTn>
                                        <p:tgtEl>
                                          <p:spTgt spid="11"/>
                                        </p:tgtEl>
                                      </p:cBhvr>
                                      <p:to x="100000" y="100000"/>
                                    </p:animScale>
                                    <p:animScale>
                                      <p:cBhvr>
                                        <p:cTn id="107" dur="26">
                                          <p:stCondLst>
                                            <p:cond delay="1808"/>
                                          </p:stCondLst>
                                        </p:cTn>
                                        <p:tgtEl>
                                          <p:spTgt spid="11"/>
                                        </p:tgtEl>
                                      </p:cBhvr>
                                      <p:to x="100000" y="95000"/>
                                    </p:animScale>
                                    <p:animScale>
                                      <p:cBhvr>
                                        <p:cTn id="108" dur="166" decel="50000">
                                          <p:stCondLst>
                                            <p:cond delay="1834"/>
                                          </p:stCondLst>
                                        </p:cTn>
                                        <p:tgtEl>
                                          <p:spTgt spid="11"/>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gtEl>
                                        <p:attrNameLst>
                                          <p:attrName>style.visibility</p:attrName>
                                        </p:attrNameLst>
                                      </p:cBhvr>
                                      <p:to>
                                        <p:strVal val="visible"/>
                                      </p:to>
                                    </p:set>
                                    <p:anim calcmode="lin" valueType="num">
                                      <p:cBhvr>
                                        <p:cTn id="120" dur="500" fill="hold"/>
                                        <p:tgtEl>
                                          <p:spTgt spid="14"/>
                                        </p:tgtEl>
                                        <p:attrNameLst>
                                          <p:attrName>ppt_w</p:attrName>
                                        </p:attrNameLst>
                                      </p:cBhvr>
                                      <p:tavLst>
                                        <p:tav tm="0">
                                          <p:val>
                                            <p:fltVal val="0"/>
                                          </p:val>
                                        </p:tav>
                                        <p:tav tm="100000">
                                          <p:val>
                                            <p:strVal val="#ppt_w"/>
                                          </p:val>
                                        </p:tav>
                                      </p:tavLst>
                                    </p:anim>
                                    <p:anim calcmode="lin" valueType="num">
                                      <p:cBhvr>
                                        <p:cTn id="121" dur="500" fill="hold"/>
                                        <p:tgtEl>
                                          <p:spTgt spid="14"/>
                                        </p:tgtEl>
                                        <p:attrNameLst>
                                          <p:attrName>ppt_h</p:attrName>
                                        </p:attrNameLst>
                                      </p:cBhvr>
                                      <p:tavLst>
                                        <p:tav tm="0">
                                          <p:val>
                                            <p:fltVal val="0"/>
                                          </p:val>
                                        </p:tav>
                                        <p:tav tm="100000">
                                          <p:val>
                                            <p:strVal val="#ppt_h"/>
                                          </p:val>
                                        </p:tav>
                                      </p:tavLst>
                                    </p:anim>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wipe(down)">
                                      <p:cBhvr>
                                        <p:cTn id="127" dur="580">
                                          <p:stCondLst>
                                            <p:cond delay="0"/>
                                          </p:stCondLst>
                                        </p:cTn>
                                        <p:tgtEl>
                                          <p:spTgt spid="15"/>
                                        </p:tgtEl>
                                      </p:cBhvr>
                                    </p:animEffect>
                                    <p:anim calcmode="lin" valueType="num">
                                      <p:cBhvr>
                                        <p:cTn id="1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3" dur="26">
                                          <p:stCondLst>
                                            <p:cond delay="650"/>
                                          </p:stCondLst>
                                        </p:cTn>
                                        <p:tgtEl>
                                          <p:spTgt spid="15"/>
                                        </p:tgtEl>
                                      </p:cBhvr>
                                      <p:to x="100000" y="60000"/>
                                    </p:animScale>
                                    <p:animScale>
                                      <p:cBhvr>
                                        <p:cTn id="134" dur="166" decel="50000">
                                          <p:stCondLst>
                                            <p:cond delay="676"/>
                                          </p:stCondLst>
                                        </p:cTn>
                                        <p:tgtEl>
                                          <p:spTgt spid="15"/>
                                        </p:tgtEl>
                                      </p:cBhvr>
                                      <p:to x="100000" y="100000"/>
                                    </p:animScale>
                                    <p:animScale>
                                      <p:cBhvr>
                                        <p:cTn id="135" dur="26">
                                          <p:stCondLst>
                                            <p:cond delay="1312"/>
                                          </p:stCondLst>
                                        </p:cTn>
                                        <p:tgtEl>
                                          <p:spTgt spid="15"/>
                                        </p:tgtEl>
                                      </p:cBhvr>
                                      <p:to x="100000" y="80000"/>
                                    </p:animScale>
                                    <p:animScale>
                                      <p:cBhvr>
                                        <p:cTn id="136" dur="166" decel="50000">
                                          <p:stCondLst>
                                            <p:cond delay="1338"/>
                                          </p:stCondLst>
                                        </p:cTn>
                                        <p:tgtEl>
                                          <p:spTgt spid="15"/>
                                        </p:tgtEl>
                                      </p:cBhvr>
                                      <p:to x="100000" y="100000"/>
                                    </p:animScale>
                                    <p:animScale>
                                      <p:cBhvr>
                                        <p:cTn id="137" dur="26">
                                          <p:stCondLst>
                                            <p:cond delay="1642"/>
                                          </p:stCondLst>
                                        </p:cTn>
                                        <p:tgtEl>
                                          <p:spTgt spid="15"/>
                                        </p:tgtEl>
                                      </p:cBhvr>
                                      <p:to x="100000" y="90000"/>
                                    </p:animScale>
                                    <p:animScale>
                                      <p:cBhvr>
                                        <p:cTn id="138" dur="166" decel="50000">
                                          <p:stCondLst>
                                            <p:cond delay="1668"/>
                                          </p:stCondLst>
                                        </p:cTn>
                                        <p:tgtEl>
                                          <p:spTgt spid="15"/>
                                        </p:tgtEl>
                                      </p:cBhvr>
                                      <p:to x="100000" y="100000"/>
                                    </p:animScale>
                                    <p:animScale>
                                      <p:cBhvr>
                                        <p:cTn id="139" dur="26">
                                          <p:stCondLst>
                                            <p:cond delay="1808"/>
                                          </p:stCondLst>
                                        </p:cTn>
                                        <p:tgtEl>
                                          <p:spTgt spid="15"/>
                                        </p:tgtEl>
                                      </p:cBhvr>
                                      <p:to x="100000" y="95000"/>
                                    </p:animScale>
                                    <p:animScale>
                                      <p:cBhvr>
                                        <p:cTn id="140" dur="166" decel="50000">
                                          <p:stCondLst>
                                            <p:cond delay="1834"/>
                                          </p:stCondLst>
                                        </p:cTn>
                                        <p:tgtEl>
                                          <p:spTgt spid="1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16"/>
                                        </p:tgtEl>
                                        <p:attrNameLst>
                                          <p:attrName>style.visibility</p:attrName>
                                        </p:attrNameLst>
                                      </p:cBhvr>
                                      <p:to>
                                        <p:strVal val="visible"/>
                                      </p:to>
                                    </p:set>
                                    <p:anim calcmode="lin" valueType="num">
                                      <p:cBhvr>
                                        <p:cTn id="145" dur="500" fill="hold"/>
                                        <p:tgtEl>
                                          <p:spTgt spid="16"/>
                                        </p:tgtEl>
                                        <p:attrNameLst>
                                          <p:attrName>ppt_w</p:attrName>
                                        </p:attrNameLst>
                                      </p:cBhvr>
                                      <p:tavLst>
                                        <p:tav tm="0">
                                          <p:val>
                                            <p:fltVal val="0"/>
                                          </p:val>
                                        </p:tav>
                                        <p:tav tm="100000">
                                          <p:val>
                                            <p:strVal val="#ppt_w"/>
                                          </p:val>
                                        </p:tav>
                                      </p:tavLst>
                                    </p:anim>
                                    <p:anim calcmode="lin" valueType="num">
                                      <p:cBhvr>
                                        <p:cTn id="146" dur="500" fill="hold"/>
                                        <p:tgtEl>
                                          <p:spTgt spid="16"/>
                                        </p:tgtEl>
                                        <p:attrNameLst>
                                          <p:attrName>ppt_h</p:attrName>
                                        </p:attrNameLst>
                                      </p:cBhvr>
                                      <p:tavLst>
                                        <p:tav tm="0">
                                          <p:val>
                                            <p:fltVal val="0"/>
                                          </p:val>
                                        </p:tav>
                                        <p:tav tm="100000">
                                          <p:val>
                                            <p:strVal val="#ppt_h"/>
                                          </p:val>
                                        </p:tav>
                                      </p:tavLst>
                                    </p:anim>
                                    <p:animEffect transition="in" filter="fade">
                                      <p:cBhvr>
                                        <p:cTn id="147" dur="500"/>
                                        <p:tgtEl>
                                          <p:spTgt spid="16"/>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fill="hold"/>
                                        <p:tgtEl>
                                          <p:spTgt spid="18"/>
                                        </p:tgtEl>
                                        <p:attrNameLst>
                                          <p:attrName>ppt_w</p:attrName>
                                        </p:attrNameLst>
                                      </p:cBhvr>
                                      <p:tavLst>
                                        <p:tav tm="0">
                                          <p:val>
                                            <p:fltVal val="0"/>
                                          </p:val>
                                        </p:tav>
                                        <p:tav tm="100000">
                                          <p:val>
                                            <p:strVal val="#ppt_w"/>
                                          </p:val>
                                        </p:tav>
                                      </p:tavLst>
                                    </p:anim>
                                    <p:anim calcmode="lin" valueType="num">
                                      <p:cBhvr>
                                        <p:cTn id="153" dur="500" fill="hold"/>
                                        <p:tgtEl>
                                          <p:spTgt spid="18"/>
                                        </p:tgtEl>
                                        <p:attrNameLst>
                                          <p:attrName>ppt_h</p:attrName>
                                        </p:attrNameLst>
                                      </p:cBhvr>
                                      <p:tavLst>
                                        <p:tav tm="0">
                                          <p:val>
                                            <p:fltVal val="0"/>
                                          </p:val>
                                        </p:tav>
                                        <p:tav tm="100000">
                                          <p:val>
                                            <p:strVal val="#ppt_h"/>
                                          </p:val>
                                        </p:tav>
                                      </p:tavLst>
                                    </p:anim>
                                    <p:animEffect transition="in" filter="fade">
                                      <p:cBhvr>
                                        <p:cTn id="154" dur="500"/>
                                        <p:tgtEl>
                                          <p:spTgt spid="18"/>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wipe(down)">
                                      <p:cBhvr>
                                        <p:cTn id="159" dur="580">
                                          <p:stCondLst>
                                            <p:cond delay="0"/>
                                          </p:stCondLst>
                                        </p:cTn>
                                        <p:tgtEl>
                                          <p:spTgt spid="19"/>
                                        </p:tgtEl>
                                      </p:cBhvr>
                                    </p:animEffect>
                                    <p:anim calcmode="lin" valueType="num">
                                      <p:cBhvr>
                                        <p:cTn id="16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5" dur="26">
                                          <p:stCondLst>
                                            <p:cond delay="650"/>
                                          </p:stCondLst>
                                        </p:cTn>
                                        <p:tgtEl>
                                          <p:spTgt spid="19"/>
                                        </p:tgtEl>
                                      </p:cBhvr>
                                      <p:to x="100000" y="60000"/>
                                    </p:animScale>
                                    <p:animScale>
                                      <p:cBhvr>
                                        <p:cTn id="166" dur="166" decel="50000">
                                          <p:stCondLst>
                                            <p:cond delay="676"/>
                                          </p:stCondLst>
                                        </p:cTn>
                                        <p:tgtEl>
                                          <p:spTgt spid="19"/>
                                        </p:tgtEl>
                                      </p:cBhvr>
                                      <p:to x="100000" y="100000"/>
                                    </p:animScale>
                                    <p:animScale>
                                      <p:cBhvr>
                                        <p:cTn id="167" dur="26">
                                          <p:stCondLst>
                                            <p:cond delay="1312"/>
                                          </p:stCondLst>
                                        </p:cTn>
                                        <p:tgtEl>
                                          <p:spTgt spid="19"/>
                                        </p:tgtEl>
                                      </p:cBhvr>
                                      <p:to x="100000" y="80000"/>
                                    </p:animScale>
                                    <p:animScale>
                                      <p:cBhvr>
                                        <p:cTn id="168" dur="166" decel="50000">
                                          <p:stCondLst>
                                            <p:cond delay="1338"/>
                                          </p:stCondLst>
                                        </p:cTn>
                                        <p:tgtEl>
                                          <p:spTgt spid="19"/>
                                        </p:tgtEl>
                                      </p:cBhvr>
                                      <p:to x="100000" y="100000"/>
                                    </p:animScale>
                                    <p:animScale>
                                      <p:cBhvr>
                                        <p:cTn id="169" dur="26">
                                          <p:stCondLst>
                                            <p:cond delay="1642"/>
                                          </p:stCondLst>
                                        </p:cTn>
                                        <p:tgtEl>
                                          <p:spTgt spid="19"/>
                                        </p:tgtEl>
                                      </p:cBhvr>
                                      <p:to x="100000" y="90000"/>
                                    </p:animScale>
                                    <p:animScale>
                                      <p:cBhvr>
                                        <p:cTn id="170" dur="166" decel="50000">
                                          <p:stCondLst>
                                            <p:cond delay="1668"/>
                                          </p:stCondLst>
                                        </p:cTn>
                                        <p:tgtEl>
                                          <p:spTgt spid="19"/>
                                        </p:tgtEl>
                                      </p:cBhvr>
                                      <p:to x="100000" y="100000"/>
                                    </p:animScale>
                                    <p:animScale>
                                      <p:cBhvr>
                                        <p:cTn id="171" dur="26">
                                          <p:stCondLst>
                                            <p:cond delay="1808"/>
                                          </p:stCondLst>
                                        </p:cTn>
                                        <p:tgtEl>
                                          <p:spTgt spid="19"/>
                                        </p:tgtEl>
                                      </p:cBhvr>
                                      <p:to x="100000" y="95000"/>
                                    </p:animScale>
                                    <p:animScale>
                                      <p:cBhvr>
                                        <p:cTn id="172" dur="166" decel="50000">
                                          <p:stCondLst>
                                            <p:cond delay="1834"/>
                                          </p:stCondLst>
                                        </p:cTn>
                                        <p:tgtEl>
                                          <p:spTgt spid="19"/>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fltVal val="0"/>
                                          </p:val>
                                        </p:tav>
                                        <p:tav tm="100000">
                                          <p:val>
                                            <p:strVal val="#ppt_h"/>
                                          </p:val>
                                        </p:tav>
                                      </p:tavLst>
                                    </p:anim>
                                    <p:animEffect transition="in" filter="fade">
                                      <p:cBhvr>
                                        <p:cTn id="179" dur="500"/>
                                        <p:tgtEl>
                                          <p:spTgt spid="20"/>
                                        </p:tgtEl>
                                      </p:cBhvr>
                                    </p:animEffect>
                                  </p:childTnLst>
                                </p:cTn>
                              </p:par>
                            </p:childTnLst>
                          </p:cTn>
                        </p:par>
                      </p:childTnLst>
                    </p:cTn>
                  </p:par>
                  <p:par>
                    <p:cTn id="180" fill="hold">
                      <p:stCondLst>
                        <p:cond delay="indefinite"/>
                      </p:stCondLst>
                      <p:childTnLst>
                        <p:par>
                          <p:cTn id="181" fill="hold">
                            <p:stCondLst>
                              <p:cond delay="0"/>
                            </p:stCondLst>
                            <p:childTnLst>
                              <p:par>
                                <p:cTn id="182" presetID="16" presetClass="entr" presetSubtype="21" fill="hold" nodeType="clickEffect">
                                  <p:stCondLst>
                                    <p:cond delay="0"/>
                                  </p:stCondLst>
                                  <p:childTnLst>
                                    <p:set>
                                      <p:cBhvr>
                                        <p:cTn id="183" dur="1" fill="hold">
                                          <p:stCondLst>
                                            <p:cond delay="0"/>
                                          </p:stCondLst>
                                        </p:cTn>
                                        <p:tgtEl>
                                          <p:spTgt spid="45"/>
                                        </p:tgtEl>
                                        <p:attrNameLst>
                                          <p:attrName>style.visibility</p:attrName>
                                        </p:attrNameLst>
                                      </p:cBhvr>
                                      <p:to>
                                        <p:strVal val="visible"/>
                                      </p:to>
                                    </p:set>
                                    <p:animEffect transition="in" filter="barn(inVertical)">
                                      <p:cBhvr>
                                        <p:cTn id="184" dur="500"/>
                                        <p:tgtEl>
                                          <p:spTgt spid="45"/>
                                        </p:tgtEl>
                                      </p:cBhvr>
                                    </p:animEffect>
                                  </p:childTnLst>
                                </p:cTn>
                              </p:par>
                            </p:childTnLst>
                          </p:cTn>
                        </p:par>
                      </p:childTnLst>
                    </p:cTn>
                  </p:par>
                  <p:par>
                    <p:cTn id="185" fill="hold">
                      <p:stCondLst>
                        <p:cond delay="indefinite"/>
                      </p:stCondLst>
                      <p:childTnLst>
                        <p:par>
                          <p:cTn id="186" fill="hold">
                            <p:stCondLst>
                              <p:cond delay="0"/>
                            </p:stCondLst>
                            <p:childTnLst>
                              <p:par>
                                <p:cTn id="187" presetID="41" presetClass="entr" presetSubtype="0" fill="hold" grpId="0" nodeType="clickEffect">
                                  <p:stCondLst>
                                    <p:cond delay="0"/>
                                  </p:stCondLst>
                                  <p:iterate type="lt">
                                    <p:tmPct val="10000"/>
                                  </p:iterate>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90" dur="500" fill="hold"/>
                                        <p:tgtEl>
                                          <p:spTgt spid="43"/>
                                        </p:tgtEl>
                                        <p:attrNameLst>
                                          <p:attrName>ppt_y</p:attrName>
                                        </p:attrNameLst>
                                      </p:cBhvr>
                                      <p:tavLst>
                                        <p:tav tm="0">
                                          <p:val>
                                            <p:strVal val="#ppt_y"/>
                                          </p:val>
                                        </p:tav>
                                        <p:tav tm="100000">
                                          <p:val>
                                            <p:strVal val="#ppt_y"/>
                                          </p:val>
                                        </p:tav>
                                      </p:tavLst>
                                    </p:anim>
                                    <p:anim calcmode="lin" valueType="num">
                                      <p:cBhvr>
                                        <p:cTn id="19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3" dur="500" tmFilter="0,0; .5, 1; 1, 1"/>
                                        <p:tgtEl>
                                          <p:spTgt spid="4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 calcmode="lin" valueType="num">
                                      <p:cBhvr>
                                        <p:cTn id="198"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9" dur="250" fill="hold"/>
                                        <p:tgtEl>
                                          <p:spTgt spid="22"/>
                                        </p:tgtEl>
                                        <p:attrNameLst>
                                          <p:attrName>ppt_y</p:attrName>
                                        </p:attrNameLst>
                                      </p:cBhvr>
                                      <p:tavLst>
                                        <p:tav tm="0">
                                          <p:val>
                                            <p:strVal val="#ppt_y"/>
                                          </p:val>
                                        </p:tav>
                                        <p:tav tm="100000">
                                          <p:val>
                                            <p:strVal val="#ppt_y"/>
                                          </p:val>
                                        </p:tav>
                                      </p:tavLst>
                                    </p:anim>
                                    <p:anim calcmode="lin" valueType="num">
                                      <p:cBhvr>
                                        <p:cTn id="200"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1"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2"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B0F0"/>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FFFFFF"/>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val="2718924465"/>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519238" y="2690813"/>
            <a:ext cx="9153525"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18316A"/>
            </a:solidFill>
            <a:prstDash val="solid"/>
            <a:headEnd type="oval"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grpSp>
        <p:nvGrpSpPr>
          <p:cNvPr id="6" name="组合 5"/>
          <p:cNvGrpSpPr/>
          <p:nvPr/>
        </p:nvGrpSpPr>
        <p:grpSpPr>
          <a:xfrm>
            <a:off x="2071688" y="1844675"/>
            <a:ext cx="1774825" cy="3754438"/>
            <a:chOff x="2071688" y="1844675"/>
            <a:chExt cx="1774825" cy="3754438"/>
          </a:xfrm>
          <a:solidFill>
            <a:srgbClr val="1557A5"/>
          </a:solidFill>
        </p:grpSpPr>
        <p:sp>
          <p:nvSpPr>
            <p:cNvPr id="7" name="椭圆 6"/>
            <p:cNvSpPr/>
            <p:nvPr/>
          </p:nvSpPr>
          <p:spPr>
            <a:xfrm>
              <a:off x="3127375" y="2595563"/>
              <a:ext cx="179388"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01</a:t>
              </a: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0" name="组合 9"/>
          <p:cNvGrpSpPr/>
          <p:nvPr/>
        </p:nvGrpSpPr>
        <p:grpSpPr>
          <a:xfrm>
            <a:off x="4222750" y="1844675"/>
            <a:ext cx="1774825" cy="3754438"/>
            <a:chOff x="4222750" y="1844675"/>
            <a:chExt cx="1774825" cy="3754438"/>
          </a:xfrm>
          <a:solidFill>
            <a:srgbClr val="092B6B"/>
          </a:solidFill>
        </p:grpSpPr>
        <p:sp>
          <p:nvSpPr>
            <p:cNvPr id="11" name="椭圆 10"/>
            <p:cNvSpPr/>
            <p:nvPr/>
          </p:nvSpPr>
          <p:spPr>
            <a:xfrm>
              <a:off x="523398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02</a:t>
              </a: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4" name="组合 13"/>
          <p:cNvGrpSpPr/>
          <p:nvPr/>
        </p:nvGrpSpPr>
        <p:grpSpPr>
          <a:xfrm>
            <a:off x="6353175" y="1844675"/>
            <a:ext cx="1776413" cy="3754438"/>
            <a:chOff x="6353175" y="1844675"/>
            <a:chExt cx="1776413" cy="3754438"/>
          </a:xfrm>
          <a:solidFill>
            <a:srgbClr val="1557A5"/>
          </a:solidFill>
        </p:grpSpPr>
        <p:sp>
          <p:nvSpPr>
            <p:cNvPr id="15" name="椭圆 14"/>
            <p:cNvSpPr/>
            <p:nvPr/>
          </p:nvSpPr>
          <p:spPr>
            <a:xfrm>
              <a:off x="736123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03</a:t>
              </a: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8" name="组合 17"/>
          <p:cNvGrpSpPr/>
          <p:nvPr/>
        </p:nvGrpSpPr>
        <p:grpSpPr>
          <a:xfrm>
            <a:off x="8485188" y="1844675"/>
            <a:ext cx="1774825" cy="3754438"/>
            <a:chOff x="8485188" y="1844675"/>
            <a:chExt cx="1774825" cy="3754438"/>
          </a:xfrm>
          <a:solidFill>
            <a:srgbClr val="092B6B"/>
          </a:solidFill>
        </p:grpSpPr>
        <p:sp>
          <p:nvSpPr>
            <p:cNvPr id="19" name="椭圆 18"/>
            <p:cNvSpPr/>
            <p:nvPr/>
          </p:nvSpPr>
          <p:spPr>
            <a:xfrm>
              <a:off x="9491663"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04</a:t>
              </a: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sp>
        <p:nvSpPr>
          <p:cNvPr id="22" name="TextBox 2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23" name="矩形 2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125264213"/>
      </p:ext>
    </p:extLst>
  </p:cSld>
  <p:clrMapOvr>
    <a:masterClrMapping/>
  </p:clrMapOvr>
  <mc:AlternateContent xmlns:mc="http://schemas.openxmlformats.org/markup-compatibility/2006" xmlns:p14="http://schemas.microsoft.com/office/powerpoint/2010/main">
    <mc:Choice Requires="p14">
      <p:transition spd="slow" p14:dur="1600" advTm="10000">
        <p:blinds dir="vert"/>
      </p:transition>
    </mc:Choice>
    <mc:Fallback xmlns="">
      <p:transition spd="slow"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0-#ppt_w/2"/>
                                          </p:val>
                                        </p:tav>
                                        <p:tav tm="100000">
                                          <p:val>
                                            <p:strVal val="#ppt_x"/>
                                          </p:val>
                                        </p:tav>
                                      </p:tavLst>
                                    </p:anim>
                                    <p:anim calcmode="lin" valueType="num">
                                      <p:cBhvr additive="base">
                                        <p:cTn id="43" dur="1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20" name="矩形 19"/>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Tree>
    <p:extLst>
      <p:ext uri="{BB962C8B-B14F-4D97-AF65-F5344CB8AC3E}">
        <p14:creationId xmlns:p14="http://schemas.microsoft.com/office/powerpoint/2010/main" val="2802543288"/>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heel(1)">
                                      <p:cBhvr>
                                        <p:cTn id="25" dur="1000"/>
                                        <p:tgtEl>
                                          <p:spTgt spid="3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00"/>
                            </p:stCondLst>
                            <p:childTnLst>
                              <p:par>
                                <p:cTn id="37" presetID="5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Scale>
                                      <p:cBhvr>
                                        <p:cTn id="3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35"/>
                                        </p:tgtEl>
                                        <p:attrNameLst>
                                          <p:attrName>ppt_x,ppt_y</p:attrName>
                                        </p:attrNameLst>
                                      </p:cBhvr>
                                      <p:rCtr x="0" y="0"/>
                                    </p:animMotion>
                                    <p:animEffect transition="in" filter="fade">
                                      <p:cBhvr>
                                        <p:cTn id="41" dur="1000"/>
                                        <p:tgtEl>
                                          <p:spTgt spid="3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Scale>
                                      <p:cBhvr>
                                        <p:cTn id="4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6"/>
                                        </p:tgtEl>
                                        <p:attrNameLst>
                                          <p:attrName>ppt_x,ppt_y</p:attrName>
                                        </p:attrNameLst>
                                      </p:cBhvr>
                                      <p:rCtr x="0" y="0"/>
                                    </p:animMotion>
                                    <p:animEffect transition="in" filter="fade">
                                      <p:cBhvr>
                                        <p:cTn id="46" dur="1000"/>
                                        <p:tgtEl>
                                          <p:spTgt spid="36"/>
                                        </p:tgtEl>
                                      </p:cBhvr>
                                    </p:animEffect>
                                  </p:childTnLst>
                                </p:cTn>
                              </p:par>
                            </p:childTnLst>
                          </p:cTn>
                        </p:par>
                        <p:par>
                          <p:cTn id="47" fill="hold">
                            <p:stCondLst>
                              <p:cond delay="1500"/>
                            </p:stCondLst>
                            <p:childTnLst>
                              <p:par>
                                <p:cTn id="48" presetID="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23"/>
                                        </p:tgtEl>
                                        <p:attrNameLst>
                                          <p:attrName>ppt_x,ppt_y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26"/>
                                        </p:tgtEl>
                                        <p:attrNameLst>
                                          <p:attrName>ppt_x,ppt_y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27"/>
                                        </p:tgtEl>
                                        <p:attrNameLst>
                                          <p:attrName>ppt_x,ppt_y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25"/>
                                        </p:tgtEl>
                                        <p:attrNameLst>
                                          <p:attrName>ppt_x,ppt_y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24"/>
                                        </p:tgtEl>
                                        <p:attrNameLst>
                                          <p:attrName>ppt_x,ppt_y</p:attrName>
                                        </p:attrNameLst>
                                      </p:cBhvr>
                                      <p:rCtr x="-8600" y="-14400"/>
                                    </p:animMotion>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914599" y="1197546"/>
            <a:ext cx="10399960" cy="2866228"/>
          </a:xfrm>
          <a:prstGeom prst="rect">
            <a:avLst/>
          </a:prstGeom>
          <a:blipFill dpi="0" rotWithShape="1">
            <a:blip r:embed="rId2"/>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Tree>
    <p:extLst>
      <p:ext uri="{BB962C8B-B14F-4D97-AF65-F5344CB8AC3E}">
        <p14:creationId xmlns:p14="http://schemas.microsoft.com/office/powerpoint/2010/main" val="626534772"/>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anim calcmode="lin" valueType="num">
                                      <p:cBhvr>
                                        <p:cTn id="5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
                                        </p:tgtEl>
                                      </p:cBhvr>
                                    </p:animEffect>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par>
                                <p:cTn id="67" presetID="41" presetClass="entr" presetSubtype="0" fill="hold" grpId="0" nodeType="withEffect">
                                  <p:stCondLst>
                                    <p:cond delay="100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7"/>
                                        </p:tgtEl>
                                        <p:attrNameLst>
                                          <p:attrName>ppt_y</p:attrName>
                                        </p:attrNameLst>
                                      </p:cBhvr>
                                      <p:tavLst>
                                        <p:tav tm="0">
                                          <p:val>
                                            <p:strVal val="#ppt_y"/>
                                          </p:val>
                                        </p:tav>
                                        <p:tav tm="100000">
                                          <p:val>
                                            <p:strVal val="#ppt_y"/>
                                          </p:val>
                                        </p:tav>
                                      </p:tavLst>
                                    </p:anim>
                                    <p:anim calcmode="lin" valueType="num">
                                      <p:cBhvr>
                                        <p:cTn id="7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solidFill>
            <a:srgbClr val="00B0F0"/>
          </a:solid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55787615"/>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450"/>
                            </p:stCondLst>
                            <p:childTnLst>
                              <p:par>
                                <p:cTn id="27" presetID="31"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childTnLst>
                          </p:cTn>
                        </p:par>
                        <p:par>
                          <p:cTn id="33" fill="hold">
                            <p:stCondLst>
                              <p:cond delay="2450"/>
                            </p:stCondLst>
                            <p:childTnLst>
                              <p:par>
                                <p:cTn id="34" presetID="1"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par>
                                <p:cTn id="42" presetID="56" presetClass="path" presetSubtype="0" accel="50000" decel="50000" fill="hold" nodeType="withEffect">
                                  <p:stCondLst>
                                    <p:cond delay="0"/>
                                  </p:stCondLst>
                                  <p:childTnLst>
                                    <p:animMotion origin="layout" path="M 1.46481E-6 -2.96296E-6 L -0.313 -0.10856 " pathEditMode="relative" rAng="0" ptsTypes="AA">
                                      <p:cBhvr>
                                        <p:cTn id="43" dur="1000" spd="-99900" fill="hold"/>
                                        <p:tgtEl>
                                          <p:spTgt spid="20"/>
                                        </p:tgtEl>
                                        <p:attrNameLst>
                                          <p:attrName>ppt_x,ppt_y</p:attrName>
                                        </p:attrNameLst>
                                      </p:cBhvr>
                                      <p:rCtr x="-15500" y="-5300"/>
                                    </p:animMotion>
                                  </p:childTnLst>
                                </p:cTn>
                              </p:par>
                              <p:par>
                                <p:cTn id="44" presetID="56" presetClass="path" presetSubtype="0" accel="50000" decel="50000" fill="hold" nodeType="withEffect">
                                  <p:stCondLst>
                                    <p:cond delay="0"/>
                                  </p:stCondLst>
                                  <p:childTnLst>
                                    <p:animMotion origin="layout" path="M 1.67816E-7 4.81481E-6 L 0.30831 0.12546 " pathEditMode="relative" rAng="0" ptsTypes="AA">
                                      <p:cBhvr>
                                        <p:cTn id="45" dur="1000" spd="-99900" fill="hold"/>
                                        <p:tgtEl>
                                          <p:spTgt spid="11"/>
                                        </p:tgtEl>
                                        <p:attrNameLst>
                                          <p:attrName>ppt_x,ppt_y</p:attrName>
                                        </p:attrNameLst>
                                      </p:cBhvr>
                                      <p:rCtr x="15400" y="6300"/>
                                    </p:animMotion>
                                  </p:childTnLst>
                                </p:cTn>
                              </p:par>
                              <p:par>
                                <p:cTn id="46" presetID="56" presetClass="path" presetSubtype="0" accel="50000" decel="50000" fill="hold" nodeType="withEffect">
                                  <p:stCondLst>
                                    <p:cond delay="0"/>
                                  </p:stCondLst>
                                  <p:childTnLst>
                                    <p:animMotion origin="layout" path="M -1.26838E-6 -4.81481E-6 L 0.30623 -0.10416 " pathEditMode="relative" rAng="0" ptsTypes="AA">
                                      <p:cBhvr>
                                        <p:cTn id="47" dur="1000" spd="-99900" fill="hold"/>
                                        <p:tgtEl>
                                          <p:spTgt spid="14"/>
                                        </p:tgtEl>
                                        <p:attrNameLst>
                                          <p:attrName>ppt_x,ppt_y</p:attrName>
                                        </p:attrNameLst>
                                      </p:cBhvr>
                                      <p:rCtr x="15300" y="-5100"/>
                                    </p:animMotion>
                                  </p:childTnLst>
                                </p:cTn>
                              </p:par>
                              <p:par>
                                <p:cTn id="48" presetID="56" presetClass="path" presetSubtype="0" accel="50000" decel="50000" fill="hold" nodeType="withEffect">
                                  <p:stCondLst>
                                    <p:cond delay="0"/>
                                  </p:stCondLst>
                                  <p:childTnLst>
                                    <p:animMotion origin="layout" path="M 4.06791E-6 -4.81481E-6 L -0.30923 0.12084 " pathEditMode="relative" rAng="0" ptsTypes="AA">
                                      <p:cBhvr>
                                        <p:cTn id="49" dur="1000" spd="-99900" fill="hold"/>
                                        <p:tgtEl>
                                          <p:spTgt spid="17"/>
                                        </p:tgtEl>
                                        <p:attrNameLst>
                                          <p:attrName>ppt_x,ppt_y</p:attrName>
                                        </p:attrNameLst>
                                      </p:cBhvr>
                                      <p:rCtr x="-15400" y="6000"/>
                                    </p:animMotion>
                                  </p:childTnLst>
                                </p:cTn>
                              </p:par>
                            </p:childTnLst>
                          </p:cTn>
                        </p:par>
                        <p:par>
                          <p:cTn id="50" fill="hold">
                            <p:stCondLst>
                              <p:cond delay="3450"/>
                            </p:stCondLst>
                            <p:childTnLst>
                              <p:par>
                                <p:cTn id="51" presetID="22" presetClass="entr" presetSubtype="8"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500"/>
                                        <p:tgtEl>
                                          <p:spTgt spid="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par>
                          <p:cTn id="63" fill="hold">
                            <p:stCondLst>
                              <p:cond delay="3950"/>
                            </p:stCondLst>
                            <p:childTnLst>
                              <p:par>
                                <p:cTn id="64" presetID="47"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1000"/>
                                        <p:tgtEl>
                                          <p:spTgt spid="27"/>
                                        </p:tgtEl>
                                      </p:cBhvr>
                                    </p:animEffect>
                                    <p:anim calcmode="lin" valueType="num">
                                      <p:cBhvr>
                                        <p:cTn id="82" dur="1000" fill="hold"/>
                                        <p:tgtEl>
                                          <p:spTgt spid="27"/>
                                        </p:tgtEl>
                                        <p:attrNameLst>
                                          <p:attrName>ppt_x</p:attrName>
                                        </p:attrNameLst>
                                      </p:cBhvr>
                                      <p:tavLst>
                                        <p:tav tm="0">
                                          <p:val>
                                            <p:strVal val="#ppt_x"/>
                                          </p:val>
                                        </p:tav>
                                        <p:tav tm="100000">
                                          <p:val>
                                            <p:strVal val="#ppt_x"/>
                                          </p:val>
                                        </p:tav>
                                      </p:tavLst>
                                    </p:anim>
                                    <p:anim calcmode="lin" valueType="num">
                                      <p:cBhvr>
                                        <p:cTn id="83" dur="1000" fill="hold"/>
                                        <p:tgtEl>
                                          <p:spTgt spid="27"/>
                                        </p:tgtEl>
                                        <p:attrNameLst>
                                          <p:attrName>ppt_y</p:attrName>
                                        </p:attrNameLst>
                                      </p:cBhvr>
                                      <p:tavLst>
                                        <p:tav tm="0">
                                          <p:val>
                                            <p:strVal val="#ppt_y+.1"/>
                                          </p:val>
                                        </p:tav>
                                        <p:tav tm="100000">
                                          <p:val>
                                            <p:strVal val="#ppt_y"/>
                                          </p:val>
                                        </p:tav>
                                      </p:tavLst>
                                    </p:anim>
                                  </p:childTnLst>
                                </p:cTn>
                              </p:par>
                            </p:childTnLst>
                          </p:cTn>
                        </p:par>
                        <p:par>
                          <p:cTn id="84" fill="hold">
                            <p:stCondLst>
                              <p:cond delay="495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down)">
                                      <p:cBhvr>
                                        <p:cTn id="93" dur="500"/>
                                        <p:tgtEl>
                                          <p:spTgt spid="28"/>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down)">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animBg="1"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70C0"/>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B0F0"/>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F0"/>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F0"/>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B0F0"/>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latin typeface="微软雅黑" pitchFamily="34" charset="-122"/>
              </a:rPr>
              <a:t>20XX</a:t>
            </a:r>
            <a:r>
              <a:rPr lang="zh-CN" altLang="en-US" sz="2400" b="1">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Tree>
    <p:extLst>
      <p:ext uri="{BB962C8B-B14F-4D97-AF65-F5344CB8AC3E}">
        <p14:creationId xmlns:p14="http://schemas.microsoft.com/office/powerpoint/2010/main" val="3556415153"/>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4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9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24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29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450"/>
                            </p:stCondLst>
                            <p:childTnLst>
                              <p:par>
                                <p:cTn id="69" presetID="4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anim calcmode="lin" valueType="num">
                                      <p:cBhvr>
                                        <p:cTn id="82" dur="500" fill="hold"/>
                                        <p:tgtEl>
                                          <p:spTgt spid="34"/>
                                        </p:tgtEl>
                                        <p:attrNameLst>
                                          <p:attrName>ppt_x</p:attrName>
                                        </p:attrNameLst>
                                      </p:cBhvr>
                                      <p:tavLst>
                                        <p:tav tm="0">
                                          <p:val>
                                            <p:strVal val="#ppt_x"/>
                                          </p:val>
                                        </p:tav>
                                        <p:tav tm="100000">
                                          <p:val>
                                            <p:strVal val="#ppt_x"/>
                                          </p:val>
                                        </p:tav>
                                      </p:tavLst>
                                    </p:anim>
                                    <p:anim calcmode="lin" valueType="num">
                                      <p:cBhvr>
                                        <p:cTn id="83" dur="500" fill="hold"/>
                                        <p:tgtEl>
                                          <p:spTgt spid="3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3950"/>
                            </p:stCondLst>
                            <p:childTnLst>
                              <p:par>
                                <p:cTn id="90" presetID="22" presetClass="entr" presetSubtype="8"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p:stCondLst>
                              <p:cond delay="445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4950"/>
                            </p:stCondLst>
                            <p:childTnLst>
                              <p:par>
                                <p:cTn id="105" presetID="47"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anim calcmode="lin" valueType="num">
                                      <p:cBhvr>
                                        <p:cTn id="108" dur="500" fill="hold"/>
                                        <p:tgtEl>
                                          <p:spTgt spid="37"/>
                                        </p:tgtEl>
                                        <p:attrNameLst>
                                          <p:attrName>ppt_x</p:attrName>
                                        </p:attrNameLst>
                                      </p:cBhvr>
                                      <p:tavLst>
                                        <p:tav tm="0">
                                          <p:val>
                                            <p:strVal val="#ppt_x"/>
                                          </p:val>
                                        </p:tav>
                                        <p:tav tm="100000">
                                          <p:val>
                                            <p:strVal val="#ppt_x"/>
                                          </p:val>
                                        </p:tav>
                                      </p:tavLst>
                                    </p:anim>
                                    <p:anim calcmode="lin" valueType="num">
                                      <p:cBhvr>
                                        <p:cTn id="109" dur="500" fill="hold"/>
                                        <p:tgtEl>
                                          <p:spTgt spid="3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anim calcmode="lin" valueType="num">
                                      <p:cBhvr>
                                        <p:cTn id="113" dur="500" fill="hold"/>
                                        <p:tgtEl>
                                          <p:spTgt spid="8"/>
                                        </p:tgtEl>
                                        <p:attrNameLst>
                                          <p:attrName>ppt_x</p:attrName>
                                        </p:attrNameLst>
                                      </p:cBhvr>
                                      <p:tavLst>
                                        <p:tav tm="0">
                                          <p:val>
                                            <p:strVal val="#ppt_x"/>
                                          </p:val>
                                        </p:tav>
                                        <p:tav tm="100000">
                                          <p:val>
                                            <p:strVal val="#ppt_x"/>
                                          </p:val>
                                        </p:tav>
                                      </p:tavLst>
                                    </p:anim>
                                    <p:anim calcmode="lin" valueType="num">
                                      <p:cBhvr>
                                        <p:cTn id="114" dur="500" fill="hold"/>
                                        <p:tgtEl>
                                          <p:spTgt spid="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anim calcmode="lin" valueType="num">
                                      <p:cBhvr>
                                        <p:cTn id="118" dur="500" fill="hold"/>
                                        <p:tgtEl>
                                          <p:spTgt spid="9"/>
                                        </p:tgtEl>
                                        <p:attrNameLst>
                                          <p:attrName>ppt_x</p:attrName>
                                        </p:attrNameLst>
                                      </p:cBhvr>
                                      <p:tavLst>
                                        <p:tav tm="0">
                                          <p:val>
                                            <p:strVal val="#ppt_x"/>
                                          </p:val>
                                        </p:tav>
                                        <p:tav tm="100000">
                                          <p:val>
                                            <p:strVal val="#ppt_x"/>
                                          </p:val>
                                        </p:tav>
                                      </p:tavLst>
                                    </p:anim>
                                    <p:anim calcmode="lin" valueType="num">
                                      <p:cBhvr>
                                        <p:cTn id="119" dur="5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strVal val="#ppt_x"/>
                                          </p:val>
                                        </p:tav>
                                        <p:tav tm="100000">
                                          <p:val>
                                            <p:strVal val="#ppt_x"/>
                                          </p:val>
                                        </p:tav>
                                      </p:tavLst>
                                    </p:anim>
                                    <p:anim calcmode="lin" valueType="num">
                                      <p:cBhvr>
                                        <p:cTn id="124" dur="500" fill="hold"/>
                                        <p:tgtEl>
                                          <p:spTgt spid="31"/>
                                        </p:tgtEl>
                                        <p:attrNameLst>
                                          <p:attrName>ppt_y</p:attrName>
                                        </p:attrNameLst>
                                      </p:cBhvr>
                                      <p:tavLst>
                                        <p:tav tm="0">
                                          <p:val>
                                            <p:strVal val="#ppt_y+.1"/>
                                          </p:val>
                                        </p:tav>
                                        <p:tav tm="100000">
                                          <p:val>
                                            <p:strVal val="#ppt_y"/>
                                          </p:val>
                                        </p:tav>
                                      </p:tavLst>
                                    </p:anim>
                                  </p:childTnLst>
                                </p:cTn>
                              </p:par>
                            </p:childTnLst>
                          </p:cTn>
                        </p:par>
                        <p:par>
                          <p:cTn id="125" fill="hold">
                            <p:stCondLst>
                              <p:cond delay="5450"/>
                            </p:stCondLst>
                            <p:childTnLst>
                              <p:par>
                                <p:cTn id="126" presetID="22" presetClass="entr" presetSubtype="8" fill="hold" grpId="0" nodeType="after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par>
                          <p:cTn id="129" fill="hold">
                            <p:stCondLst>
                              <p:cond delay="5950"/>
                            </p:stCondLst>
                            <p:childTnLst>
                              <p:par>
                                <p:cTn id="130" presetID="10" presetClass="entr" presetSubtype="0" fill="hold" grpId="0" nodeType="afterEffect">
                                  <p:stCondLst>
                                    <p:cond delay="0"/>
                                  </p:stCondLst>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Effect transition="in" filter="fade">
                                      <p:cBhvr>
                                        <p:cTn id="134" dur="500"/>
                                        <p:tgtEl>
                                          <p:spTgt spid="2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Effect transition="in" filter="fade">
                                      <p:cBhvr>
                                        <p:cTn id="139" dur="500"/>
                                        <p:tgtEl>
                                          <p:spTgt spid="22"/>
                                        </p:tgtEl>
                                      </p:cBhvr>
                                    </p:animEffect>
                                  </p:childTnLst>
                                </p:cTn>
                              </p:par>
                            </p:childTnLst>
                          </p:cTn>
                        </p:par>
                        <p:par>
                          <p:cTn id="140" fill="hold">
                            <p:stCondLst>
                              <p:cond delay="6450"/>
                            </p:stCondLst>
                            <p:childTnLst>
                              <p:par>
                                <p:cTn id="141" presetID="47"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500"/>
                                        <p:tgtEl>
                                          <p:spTgt spid="26"/>
                                        </p:tgtEl>
                                      </p:cBhvr>
                                    </p:animEffect>
                                    <p:anim calcmode="lin" valueType="num">
                                      <p:cBhvr>
                                        <p:cTn id="144" dur="500" fill="hold"/>
                                        <p:tgtEl>
                                          <p:spTgt spid="26"/>
                                        </p:tgtEl>
                                        <p:attrNameLst>
                                          <p:attrName>ppt_x</p:attrName>
                                        </p:attrNameLst>
                                      </p:cBhvr>
                                      <p:tavLst>
                                        <p:tav tm="0">
                                          <p:val>
                                            <p:strVal val="#ppt_x"/>
                                          </p:val>
                                        </p:tav>
                                        <p:tav tm="100000">
                                          <p:val>
                                            <p:strVal val="#ppt_x"/>
                                          </p:val>
                                        </p:tav>
                                      </p:tavLst>
                                    </p:anim>
                                    <p:anim calcmode="lin" valueType="num">
                                      <p:cBhvr>
                                        <p:cTn id="145" dur="500" fill="hold"/>
                                        <p:tgtEl>
                                          <p:spTgt spid="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fade">
                                      <p:cBhvr>
                                        <p:cTn id="148" dur="500"/>
                                        <p:tgtEl>
                                          <p:spTgt spid="27"/>
                                        </p:tgtEl>
                                      </p:cBhvr>
                                    </p:animEffect>
                                    <p:anim calcmode="lin" valueType="num">
                                      <p:cBhvr>
                                        <p:cTn id="149" dur="500" fill="hold"/>
                                        <p:tgtEl>
                                          <p:spTgt spid="27"/>
                                        </p:tgtEl>
                                        <p:attrNameLst>
                                          <p:attrName>ppt_x</p:attrName>
                                        </p:attrNameLst>
                                      </p:cBhvr>
                                      <p:tavLst>
                                        <p:tav tm="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anim calcmode="lin" valueType="num">
                                      <p:cBhvr>
                                        <p:cTn id="154" dur="500" fill="hold"/>
                                        <p:tgtEl>
                                          <p:spTgt spid="33"/>
                                        </p:tgtEl>
                                        <p:attrNameLst>
                                          <p:attrName>ppt_x</p:attrName>
                                        </p:attrNameLst>
                                      </p:cBhvr>
                                      <p:tavLst>
                                        <p:tav tm="0">
                                          <p:val>
                                            <p:strVal val="#ppt_x"/>
                                          </p:val>
                                        </p:tav>
                                        <p:tav tm="100000">
                                          <p:val>
                                            <p:strVal val="#ppt_x"/>
                                          </p:val>
                                        </p:tav>
                                      </p:tavLst>
                                    </p:anim>
                                    <p:anim calcmode="lin" valueType="num">
                                      <p:cBhvr>
                                        <p:cTn id="155" dur="500" fill="hold"/>
                                        <p:tgtEl>
                                          <p:spTgt spid="33"/>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8"/>
                                        </p:tgtEl>
                                        <p:attrNameLst>
                                          <p:attrName>style.visibility</p:attrName>
                                        </p:attrNameLst>
                                      </p:cBhvr>
                                      <p:to>
                                        <p:strVal val="visible"/>
                                      </p:to>
                                    </p:set>
                                    <p:animEffect transition="in" filter="fade">
                                      <p:cBhvr>
                                        <p:cTn id="158" dur="500"/>
                                        <p:tgtEl>
                                          <p:spTgt spid="38"/>
                                        </p:tgtEl>
                                      </p:cBhvr>
                                    </p:animEffect>
                                    <p:anim calcmode="lin" valueType="num">
                                      <p:cBhvr>
                                        <p:cTn id="159" dur="500" fill="hold"/>
                                        <p:tgtEl>
                                          <p:spTgt spid="38"/>
                                        </p:tgtEl>
                                        <p:attrNameLst>
                                          <p:attrName>ppt_x</p:attrName>
                                        </p:attrNameLst>
                                      </p:cBhvr>
                                      <p:tavLst>
                                        <p:tav tm="0">
                                          <p:val>
                                            <p:strVal val="#ppt_x"/>
                                          </p:val>
                                        </p:tav>
                                        <p:tav tm="100000">
                                          <p:val>
                                            <p:strVal val="#ppt_x"/>
                                          </p:val>
                                        </p:tav>
                                      </p:tavLst>
                                    </p:anim>
                                    <p:anim calcmode="lin" valueType="num">
                                      <p:cBhvr>
                                        <p:cTn id="160" dur="500" fill="hold"/>
                                        <p:tgtEl>
                                          <p:spTgt spid="38"/>
                                        </p:tgtEl>
                                        <p:attrNameLst>
                                          <p:attrName>ppt_y</p:attrName>
                                        </p:attrNameLst>
                                      </p:cBhvr>
                                      <p:tavLst>
                                        <p:tav tm="0">
                                          <p:val>
                                            <p:strVal val="#ppt_y+.1"/>
                                          </p:val>
                                        </p:tav>
                                        <p:tav tm="100000">
                                          <p:val>
                                            <p:strVal val="#ppt_y"/>
                                          </p:val>
                                        </p:tav>
                                      </p:tavLst>
                                    </p:anim>
                                  </p:childTnLst>
                                </p:cTn>
                              </p:par>
                            </p:childTnLst>
                          </p:cTn>
                        </p:par>
                        <p:par>
                          <p:cTn id="161" fill="hold">
                            <p:stCondLst>
                              <p:cond delay="6950"/>
                            </p:stCondLst>
                            <p:childTnLst>
                              <p:par>
                                <p:cTn id="162" presetID="22" presetClass="entr" presetSubtype="8" fill="hold" grpId="0" nodeType="afterEffect">
                                  <p:stCondLst>
                                    <p:cond delay="0"/>
                                  </p:stCondLst>
                                  <p:childTnLst>
                                    <p:set>
                                      <p:cBhvr>
                                        <p:cTn id="163" dur="1" fill="hold">
                                          <p:stCondLst>
                                            <p:cond delay="0"/>
                                          </p:stCondLst>
                                        </p:cTn>
                                        <p:tgtEl>
                                          <p:spTgt spid="23"/>
                                        </p:tgtEl>
                                        <p:attrNameLst>
                                          <p:attrName>style.visibility</p:attrName>
                                        </p:attrNameLst>
                                      </p:cBhvr>
                                      <p:to>
                                        <p:strVal val="visible"/>
                                      </p:to>
                                    </p:set>
                                    <p:animEffect transition="in" filter="wipe(left)">
                                      <p:cBhvr>
                                        <p:cTn id="164" dur="500"/>
                                        <p:tgtEl>
                                          <p:spTgt spid="23"/>
                                        </p:tgtEl>
                                      </p:cBhvr>
                                    </p:animEffect>
                                  </p:childTnLst>
                                </p:cTn>
                              </p:par>
                            </p:childTnLst>
                          </p:cTn>
                        </p:par>
                        <p:par>
                          <p:cTn id="165" fill="hold">
                            <p:stCondLst>
                              <p:cond delay="7450"/>
                            </p:stCondLst>
                            <p:childTnLst>
                              <p:par>
                                <p:cTn id="166" presetID="10" presetClass="entr" presetSubtype="0" fill="hold" grpId="0" nodeType="afterEffect">
                                  <p:stCondLst>
                                    <p:cond delay="0"/>
                                  </p:stCondLst>
                                  <p:childTnLst>
                                    <p:set>
                                      <p:cBhvr>
                                        <p:cTn id="167" dur="1" fill="hold">
                                          <p:stCondLst>
                                            <p:cond delay="0"/>
                                          </p:stCondLst>
                                        </p:cTn>
                                        <p:tgtEl>
                                          <p:spTgt spid="24"/>
                                        </p:tgtEl>
                                        <p:attrNameLst>
                                          <p:attrName>style.visibility</p:attrName>
                                        </p:attrNameLst>
                                      </p:cBhvr>
                                      <p:to>
                                        <p:strVal val="visible"/>
                                      </p:to>
                                    </p:set>
                                    <p:anim calcmode="lin" valueType="num">
                                      <p:cBhvr>
                                        <p:cTn id="168" dur="500" fill="hold"/>
                                        <p:tgtEl>
                                          <p:spTgt spid="24"/>
                                        </p:tgtEl>
                                        <p:attrNameLst>
                                          <p:attrName>ppt_w</p:attrName>
                                        </p:attrNameLst>
                                      </p:cBhvr>
                                      <p:tavLst>
                                        <p:tav tm="0">
                                          <p:val>
                                            <p:fltVal val="0"/>
                                          </p:val>
                                        </p:tav>
                                        <p:tav tm="100000">
                                          <p:val>
                                            <p:strVal val="#ppt_w"/>
                                          </p:val>
                                        </p:tav>
                                      </p:tavLst>
                                    </p:anim>
                                    <p:anim calcmode="lin" valueType="num">
                                      <p:cBhvr>
                                        <p:cTn id="169" dur="500" fill="hold"/>
                                        <p:tgtEl>
                                          <p:spTgt spid="24"/>
                                        </p:tgtEl>
                                        <p:attrNameLst>
                                          <p:attrName>ppt_h</p:attrName>
                                        </p:attrNameLst>
                                      </p:cBhvr>
                                      <p:tavLst>
                                        <p:tav tm="0">
                                          <p:val>
                                            <p:fltVal val="0"/>
                                          </p:val>
                                        </p:tav>
                                        <p:tav tm="100000">
                                          <p:val>
                                            <p:strVal val="#ppt_h"/>
                                          </p:val>
                                        </p:tav>
                                      </p:tavLst>
                                    </p:anim>
                                    <p:animEffect transition="in" filter="fade">
                                      <p:cBhvr>
                                        <p:cTn id="170" dur="500"/>
                                        <p:tgtEl>
                                          <p:spTgt spid="2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p:cTn id="173" dur="500" fill="hold"/>
                                        <p:tgtEl>
                                          <p:spTgt spid="25"/>
                                        </p:tgtEl>
                                        <p:attrNameLst>
                                          <p:attrName>ppt_w</p:attrName>
                                        </p:attrNameLst>
                                      </p:cBhvr>
                                      <p:tavLst>
                                        <p:tav tm="0">
                                          <p:val>
                                            <p:fltVal val="0"/>
                                          </p:val>
                                        </p:tav>
                                        <p:tav tm="100000">
                                          <p:val>
                                            <p:strVal val="#ppt_w"/>
                                          </p:val>
                                        </p:tav>
                                      </p:tavLst>
                                    </p:anim>
                                    <p:anim calcmode="lin" valueType="num">
                                      <p:cBhvr>
                                        <p:cTn id="174" dur="500" fill="hold"/>
                                        <p:tgtEl>
                                          <p:spTgt spid="25"/>
                                        </p:tgtEl>
                                        <p:attrNameLst>
                                          <p:attrName>ppt_h</p:attrName>
                                        </p:attrNameLst>
                                      </p:cBhvr>
                                      <p:tavLst>
                                        <p:tav tm="0">
                                          <p:val>
                                            <p:fltVal val="0"/>
                                          </p:val>
                                        </p:tav>
                                        <p:tav tm="100000">
                                          <p:val>
                                            <p:strVal val="#ppt_h"/>
                                          </p:val>
                                        </p:tav>
                                      </p:tavLst>
                                    </p:anim>
                                    <p:animEffect transition="in" filter="fade">
                                      <p:cBhvr>
                                        <p:cTn id="175" dur="500"/>
                                        <p:tgtEl>
                                          <p:spTgt spid="25"/>
                                        </p:tgtEl>
                                      </p:cBhvr>
                                    </p:animEffect>
                                  </p:childTnLst>
                                </p:cTn>
                              </p:par>
                            </p:childTnLst>
                          </p:cTn>
                        </p:par>
                        <p:par>
                          <p:cTn id="176" fill="hold">
                            <p:stCondLst>
                              <p:cond delay="7950"/>
                            </p:stCondLst>
                            <p:childTnLst>
                              <p:par>
                                <p:cTn id="177" presetID="47"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anim calcmode="lin" valueType="num">
                                      <p:cBhvr>
                                        <p:cTn id="180" dur="500" fill="hold"/>
                                        <p:tgtEl>
                                          <p:spTgt spid="39"/>
                                        </p:tgtEl>
                                        <p:attrNameLst>
                                          <p:attrName>ppt_x</p:attrName>
                                        </p:attrNameLst>
                                      </p:cBhvr>
                                      <p:tavLst>
                                        <p:tav tm="0">
                                          <p:val>
                                            <p:strVal val="#ppt_x"/>
                                          </p:val>
                                        </p:tav>
                                        <p:tav tm="100000">
                                          <p:val>
                                            <p:strVal val="#ppt_x"/>
                                          </p:val>
                                        </p:tav>
                                      </p:tavLst>
                                    </p:anim>
                                    <p:anim calcmode="lin" valueType="num">
                                      <p:cBhvr>
                                        <p:cTn id="181" dur="500" fill="hold"/>
                                        <p:tgtEl>
                                          <p:spTgt spid="39"/>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anim calcmode="lin" valueType="num">
                                      <p:cBhvr>
                                        <p:cTn id="185" dur="500" fill="hold"/>
                                        <p:tgtEl>
                                          <p:spTgt spid="10"/>
                                        </p:tgtEl>
                                        <p:attrNameLst>
                                          <p:attrName>ppt_x</p:attrName>
                                        </p:attrNameLst>
                                      </p:cBhvr>
                                      <p:tavLst>
                                        <p:tav tm="0">
                                          <p:val>
                                            <p:strVal val="#ppt_x"/>
                                          </p:val>
                                        </p:tav>
                                        <p:tav tm="100000">
                                          <p:val>
                                            <p:strVal val="#ppt_x"/>
                                          </p:val>
                                        </p:tav>
                                      </p:tavLst>
                                    </p:anim>
                                    <p:anim calcmode="lin" valueType="num">
                                      <p:cBhvr>
                                        <p:cTn id="186" dur="500" fill="hold"/>
                                        <p:tgtEl>
                                          <p:spTgt spid="10"/>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1"/>
                                        </p:tgtEl>
                                        <p:attrNameLst>
                                          <p:attrName>style.visibility</p:attrName>
                                        </p:attrNameLst>
                                      </p:cBhvr>
                                      <p:to>
                                        <p:strVal val="visible"/>
                                      </p:to>
                                    </p:set>
                                    <p:animEffect transition="in" filter="fade">
                                      <p:cBhvr>
                                        <p:cTn id="189" dur="500"/>
                                        <p:tgtEl>
                                          <p:spTgt spid="11"/>
                                        </p:tgtEl>
                                      </p:cBhvr>
                                    </p:animEffect>
                                    <p:anim calcmode="lin" valueType="num">
                                      <p:cBhvr>
                                        <p:cTn id="190" dur="500" fill="hold"/>
                                        <p:tgtEl>
                                          <p:spTgt spid="11"/>
                                        </p:tgtEl>
                                        <p:attrNameLst>
                                          <p:attrName>ppt_x</p:attrName>
                                        </p:attrNameLst>
                                      </p:cBhvr>
                                      <p:tavLst>
                                        <p:tav tm="0">
                                          <p:val>
                                            <p:strVal val="#ppt_x"/>
                                          </p:val>
                                        </p:tav>
                                        <p:tav tm="100000">
                                          <p:val>
                                            <p:strVal val="#ppt_x"/>
                                          </p:val>
                                        </p:tav>
                                      </p:tavLst>
                                    </p:anim>
                                    <p:anim calcmode="lin" valueType="num">
                                      <p:cBhvr>
                                        <p:cTn id="191" dur="500" fill="hold"/>
                                        <p:tgtEl>
                                          <p:spTgt spid="11"/>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32"/>
                                        </p:tgtEl>
                                        <p:attrNameLst>
                                          <p:attrName>style.visibility</p:attrName>
                                        </p:attrNameLst>
                                      </p:cBhvr>
                                      <p:to>
                                        <p:strVal val="visible"/>
                                      </p:to>
                                    </p:set>
                                    <p:animEffect transition="in" filter="fade">
                                      <p:cBhvr>
                                        <p:cTn id="194" dur="500"/>
                                        <p:tgtEl>
                                          <p:spTgt spid="32"/>
                                        </p:tgtEl>
                                      </p:cBhvr>
                                    </p:animEffect>
                                    <p:anim calcmode="lin" valueType="num">
                                      <p:cBhvr>
                                        <p:cTn id="195" dur="500" fill="hold"/>
                                        <p:tgtEl>
                                          <p:spTgt spid="32"/>
                                        </p:tgtEl>
                                        <p:attrNameLst>
                                          <p:attrName>ppt_x</p:attrName>
                                        </p:attrNameLst>
                                      </p:cBhvr>
                                      <p:tavLst>
                                        <p:tav tm="0">
                                          <p:val>
                                            <p:strVal val="#ppt_x"/>
                                          </p:val>
                                        </p:tav>
                                        <p:tav tm="100000">
                                          <p:val>
                                            <p:strVal val="#ppt_x"/>
                                          </p:val>
                                        </p:tav>
                                      </p:tavLst>
                                    </p:anim>
                                    <p:anim calcmode="lin" valueType="num">
                                      <p:cBhvr>
                                        <p:cTn id="196" dur="500" fill="hold"/>
                                        <p:tgtEl>
                                          <p:spTgt spid="32"/>
                                        </p:tgtEl>
                                        <p:attrNameLst>
                                          <p:attrName>ppt_y</p:attrName>
                                        </p:attrNameLst>
                                      </p:cBhvr>
                                      <p:tavLst>
                                        <p:tav tm="0">
                                          <p:val>
                                            <p:strVal val="#ppt_y+.1"/>
                                          </p:val>
                                        </p:tav>
                                        <p:tav tm="100000">
                                          <p:val>
                                            <p:strVal val="#ppt_y"/>
                                          </p:val>
                                        </p:tav>
                                      </p:tavLst>
                                    </p:anim>
                                  </p:childTnLst>
                                </p:cTn>
                              </p:par>
                            </p:childTnLst>
                          </p:cTn>
                        </p:par>
                        <p:par>
                          <p:cTn id="197" fill="hold">
                            <p:stCondLst>
                              <p:cond delay="8450"/>
                            </p:stCondLst>
                            <p:childTnLst>
                              <p:par>
                                <p:cTn id="198" presetID="22" presetClass="entr" presetSubtype="8" fill="hold" grpId="0" nodeType="afterEffect">
                                  <p:stCondLst>
                                    <p:cond delay="0"/>
                                  </p:stCondLst>
                                  <p:childTnLst>
                                    <p:set>
                                      <p:cBhvr>
                                        <p:cTn id="199" dur="1" fill="hold">
                                          <p:stCondLst>
                                            <p:cond delay="0"/>
                                          </p:stCondLst>
                                        </p:cTn>
                                        <p:tgtEl>
                                          <p:spTgt spid="29"/>
                                        </p:tgtEl>
                                        <p:attrNameLst>
                                          <p:attrName>style.visibility</p:attrName>
                                        </p:attrNameLst>
                                      </p:cBhvr>
                                      <p:to>
                                        <p:strVal val="visible"/>
                                      </p:to>
                                    </p:set>
                                    <p:animEffect transition="in" filter="wipe(left)">
                                      <p:cBhvr>
                                        <p:cTn id="2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bg1">
              <a:lumMod val="85000"/>
            </a:schemeClr>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1">
              <a:lumMod val="20000"/>
              <a:lumOff val="80000"/>
            </a:schemeClr>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5">
              <a:lumMod val="40000"/>
              <a:lumOff val="60000"/>
            </a:schemeClr>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a:solidFill>
                  <a:schemeClr val="tx1"/>
                </a:solidFill>
                <a:latin typeface="微软雅黑" pitchFamily="34" charset="-122"/>
              </a:rPr>
              <a:t>点击输入你的亮出内容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或复制文本内容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图片随意更改</a:t>
            </a: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a:solidFill>
                  <a:schemeClr val="tx1"/>
                </a:solidFill>
                <a:latin typeface="微软雅黑" pitchFamily="34" charset="-122"/>
              </a:rPr>
              <a:t>点击输入你的亮出内容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或复制文本内容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图片随意更改</a:t>
            </a: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a:solidFill>
                  <a:schemeClr val="tx1"/>
                </a:solidFill>
                <a:latin typeface="微软雅黑" pitchFamily="34" charset="-122"/>
              </a:rPr>
              <a:t>点击输入你的亮出内容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或复制文本内容</a:t>
            </a:r>
            <a:endParaRPr lang="en-US" altLang="zh-CN" sz="1800" dirty="0">
              <a:solidFill>
                <a:schemeClr val="tx1"/>
              </a:solidFill>
              <a:latin typeface="微软雅黑" pitchFamily="34" charset="-122"/>
            </a:endParaRPr>
          </a:p>
          <a:p>
            <a:pPr algn="ctr" eaLnBrk="1" hangingPunct="1">
              <a:spcBef>
                <a:spcPct val="0"/>
              </a:spcBef>
              <a:buFontTx/>
              <a:buNone/>
            </a:pPr>
            <a:r>
              <a:rPr lang="zh-CN" altLang="en-US" sz="1800" dirty="0">
                <a:solidFill>
                  <a:schemeClr val="tx1"/>
                </a:solidFill>
                <a:latin typeface="微软雅黑" pitchFamily="34" charset="-122"/>
              </a:rPr>
              <a:t>图片随意更改</a:t>
            </a:r>
          </a:p>
        </p:txBody>
      </p:sp>
    </p:spTree>
    <p:extLst>
      <p:ext uri="{BB962C8B-B14F-4D97-AF65-F5344CB8AC3E}">
        <p14:creationId xmlns:p14="http://schemas.microsoft.com/office/powerpoint/2010/main" val="1551430291"/>
      </p:ext>
    </p:extLst>
  </p:cSld>
  <p:clrMapOvr>
    <a:masterClrMapping/>
  </p:clrMapOvr>
  <mc:AlternateContent xmlns:mc="http://schemas.openxmlformats.org/markup-compatibility/2006" xmlns:p14="http://schemas.microsoft.com/office/powerpoint/2010/main">
    <mc:Choice Requires="p14">
      <p:transition spd="slow" p14:dur="1600" advTm="10000">
        <p14:prism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35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42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47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wodezhiwu.com  老徐的网站</Template>
  <TotalTime>424</TotalTime>
  <Words>3064</Words>
  <Application>Microsoft Office PowerPoint</Application>
  <PresentationFormat>自定义</PresentationFormat>
  <Paragraphs>446</Paragraphs>
  <Slides>33</Slides>
  <Notes>7</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Adobe 黑体 Std R</vt:lpstr>
      <vt:lpstr>MStiffHeiHK-UltraBold</vt:lpstr>
      <vt:lpstr>方正兰亭粗黑简体</vt:lpstr>
      <vt:lpstr>方正兰亭大黑_GBK</vt:lpstr>
      <vt:lpstr>方正幼线简体</vt:lpstr>
      <vt:lpstr>华文细黑</vt:lpstr>
      <vt:lpstr>宋体</vt:lpstr>
      <vt:lpstr>微软雅黑</vt:lpstr>
      <vt:lpstr>Agency FB</vt:lpstr>
      <vt:lpstr>Arial</vt:lpstr>
      <vt:lpstr>Arial Narrow</vt:lpstr>
      <vt:lpstr>Calibri</vt:lpstr>
      <vt:lpstr>Century725 Blk BT</vt:lpstr>
      <vt:lpstr>Impact</vt:lpstr>
      <vt:lpstr>Tempus Sans ITC</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46</cp:revision>
  <dcterms:created xsi:type="dcterms:W3CDTF">2015-02-02T06:52:15Z</dcterms:created>
  <dcterms:modified xsi:type="dcterms:W3CDTF">2022-01-20T07:01:41Z</dcterms:modified>
  <cp:category>wodezhiwu.com  老徐的网站</cp:category>
</cp:coreProperties>
</file>