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79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EAD935-574E-4740-81CD-D8C5B534E713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B30F6-60B4-4CD7-8B5D-2D4C2E5289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2191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7696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97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PART/04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23588" name="Rectangle 36"/>
          <p:cNvSpPr>
            <a:spLocks noChangeArrowheads="1"/>
          </p:cNvSpPr>
          <p:nvPr/>
        </p:nvSpPr>
        <p:spPr bwMode="auto">
          <a:xfrm>
            <a:off x="2904067" y="3538009"/>
            <a:ext cx="383117" cy="2015067"/>
          </a:xfrm>
          <a:prstGeom prst="rect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89" name="Rectangle 37"/>
          <p:cNvSpPr>
            <a:spLocks noChangeArrowheads="1"/>
          </p:cNvSpPr>
          <p:nvPr/>
        </p:nvSpPr>
        <p:spPr bwMode="auto">
          <a:xfrm>
            <a:off x="3285067" y="4295777"/>
            <a:ext cx="383117" cy="1257300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90" name="Rectangle 38"/>
          <p:cNvSpPr>
            <a:spLocks noChangeArrowheads="1"/>
          </p:cNvSpPr>
          <p:nvPr/>
        </p:nvSpPr>
        <p:spPr bwMode="auto">
          <a:xfrm>
            <a:off x="4516967" y="3912660"/>
            <a:ext cx="383117" cy="1640417"/>
          </a:xfrm>
          <a:prstGeom prst="rect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91" name="Rectangle 39"/>
          <p:cNvSpPr>
            <a:spLocks noChangeArrowheads="1"/>
          </p:cNvSpPr>
          <p:nvPr/>
        </p:nvSpPr>
        <p:spPr bwMode="auto">
          <a:xfrm>
            <a:off x="4897967" y="3144310"/>
            <a:ext cx="383117" cy="2408767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92" name="Rectangle 40"/>
          <p:cNvSpPr>
            <a:spLocks noChangeArrowheads="1"/>
          </p:cNvSpPr>
          <p:nvPr/>
        </p:nvSpPr>
        <p:spPr bwMode="auto">
          <a:xfrm>
            <a:off x="6117167" y="4103159"/>
            <a:ext cx="383117" cy="1449917"/>
          </a:xfrm>
          <a:prstGeom prst="rect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93" name="Rectangle 41"/>
          <p:cNvSpPr>
            <a:spLocks noChangeArrowheads="1"/>
          </p:cNvSpPr>
          <p:nvPr/>
        </p:nvSpPr>
        <p:spPr bwMode="auto">
          <a:xfrm>
            <a:off x="6498167" y="4583644"/>
            <a:ext cx="383117" cy="969433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618" name="Rectangle 66"/>
          <p:cNvSpPr>
            <a:spLocks noChangeArrowheads="1"/>
          </p:cNvSpPr>
          <p:nvPr/>
        </p:nvSpPr>
        <p:spPr bwMode="auto">
          <a:xfrm>
            <a:off x="2952299" y="5620810"/>
            <a:ext cx="750205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467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添加文本</a:t>
            </a:r>
            <a:endParaRPr lang="zh-CN" altLang="en-US" sz="24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3633" name="Group 81"/>
          <p:cNvGrpSpPr>
            <a:grpSpLocks/>
          </p:cNvGrpSpPr>
          <p:nvPr/>
        </p:nvGrpSpPr>
        <p:grpSpPr bwMode="auto">
          <a:xfrm>
            <a:off x="1871134" y="2378076"/>
            <a:ext cx="7622117" cy="3221619"/>
            <a:chOff x="768" y="1120"/>
            <a:chExt cx="3601" cy="1485"/>
          </a:xfrm>
        </p:grpSpPr>
        <p:sp>
          <p:nvSpPr>
            <p:cNvPr id="27666" name="Line 43"/>
            <p:cNvSpPr>
              <a:spLocks noChangeShapeType="1"/>
            </p:cNvSpPr>
            <p:nvPr/>
          </p:nvSpPr>
          <p:spPr bwMode="auto">
            <a:xfrm>
              <a:off x="1848" y="1188"/>
              <a:ext cx="0" cy="1395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67" name="Line 44"/>
            <p:cNvSpPr>
              <a:spLocks noChangeShapeType="1"/>
            </p:cNvSpPr>
            <p:nvPr/>
          </p:nvSpPr>
          <p:spPr bwMode="auto">
            <a:xfrm>
              <a:off x="2611" y="1188"/>
              <a:ext cx="0" cy="1395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68" name="Line 45"/>
            <p:cNvSpPr>
              <a:spLocks noChangeShapeType="1"/>
            </p:cNvSpPr>
            <p:nvPr/>
          </p:nvSpPr>
          <p:spPr bwMode="auto">
            <a:xfrm>
              <a:off x="3370" y="1188"/>
              <a:ext cx="0" cy="1395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69" name="Line 46"/>
            <p:cNvSpPr>
              <a:spLocks noChangeShapeType="1"/>
            </p:cNvSpPr>
            <p:nvPr/>
          </p:nvSpPr>
          <p:spPr bwMode="auto">
            <a:xfrm>
              <a:off x="4132" y="1211"/>
              <a:ext cx="0" cy="1372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70" name="Line 47"/>
            <p:cNvSpPr>
              <a:spLocks noChangeShapeType="1"/>
            </p:cNvSpPr>
            <p:nvPr/>
          </p:nvSpPr>
          <p:spPr bwMode="auto">
            <a:xfrm>
              <a:off x="1117" y="2583"/>
              <a:ext cx="3252" cy="0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grpSp>
          <p:nvGrpSpPr>
            <p:cNvPr id="27671" name="Group 48"/>
            <p:cNvGrpSpPr>
              <a:grpSpLocks/>
            </p:cNvGrpSpPr>
            <p:nvPr/>
          </p:nvGrpSpPr>
          <p:grpSpPr bwMode="auto">
            <a:xfrm>
              <a:off x="1056" y="1188"/>
              <a:ext cx="61" cy="1395"/>
              <a:chOff x="1074" y="1203"/>
              <a:chExt cx="61" cy="1395"/>
            </a:xfrm>
          </p:grpSpPr>
          <p:sp>
            <p:nvSpPr>
              <p:cNvPr id="27680" name="Line 49"/>
              <p:cNvSpPr>
                <a:spLocks noChangeShapeType="1"/>
              </p:cNvSpPr>
              <p:nvPr/>
            </p:nvSpPr>
            <p:spPr bwMode="auto">
              <a:xfrm>
                <a:off x="1135" y="1203"/>
                <a:ext cx="0" cy="1395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1" name="Line 50"/>
              <p:cNvSpPr>
                <a:spLocks noChangeShapeType="1"/>
              </p:cNvSpPr>
              <p:nvPr/>
            </p:nvSpPr>
            <p:spPr bwMode="auto">
              <a:xfrm flipH="1">
                <a:off x="1074" y="2598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2" name="Line 51"/>
              <p:cNvSpPr>
                <a:spLocks noChangeShapeType="1"/>
              </p:cNvSpPr>
              <p:nvPr/>
            </p:nvSpPr>
            <p:spPr bwMode="auto">
              <a:xfrm flipH="1">
                <a:off x="1074" y="2498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3" name="Line 52"/>
              <p:cNvSpPr>
                <a:spLocks noChangeShapeType="1"/>
              </p:cNvSpPr>
              <p:nvPr/>
            </p:nvSpPr>
            <p:spPr bwMode="auto">
              <a:xfrm flipH="1">
                <a:off x="1074" y="2402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4" name="Line 53"/>
              <p:cNvSpPr>
                <a:spLocks noChangeShapeType="1"/>
              </p:cNvSpPr>
              <p:nvPr/>
            </p:nvSpPr>
            <p:spPr bwMode="auto">
              <a:xfrm flipH="1">
                <a:off x="1074" y="2302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5" name="Line 54"/>
              <p:cNvSpPr>
                <a:spLocks noChangeShapeType="1"/>
              </p:cNvSpPr>
              <p:nvPr/>
            </p:nvSpPr>
            <p:spPr bwMode="auto">
              <a:xfrm flipH="1">
                <a:off x="1074" y="2202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6" name="Line 55"/>
              <p:cNvSpPr>
                <a:spLocks noChangeShapeType="1"/>
              </p:cNvSpPr>
              <p:nvPr/>
            </p:nvSpPr>
            <p:spPr bwMode="auto">
              <a:xfrm flipH="1">
                <a:off x="1074" y="2106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7" name="Line 56"/>
              <p:cNvSpPr>
                <a:spLocks noChangeShapeType="1"/>
              </p:cNvSpPr>
              <p:nvPr/>
            </p:nvSpPr>
            <p:spPr bwMode="auto">
              <a:xfrm flipH="1">
                <a:off x="1074" y="2006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8" name="Line 57"/>
              <p:cNvSpPr>
                <a:spLocks noChangeShapeType="1"/>
              </p:cNvSpPr>
              <p:nvPr/>
            </p:nvSpPr>
            <p:spPr bwMode="auto">
              <a:xfrm flipH="1">
                <a:off x="1074" y="1906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9" name="Line 58"/>
              <p:cNvSpPr>
                <a:spLocks noChangeShapeType="1"/>
              </p:cNvSpPr>
              <p:nvPr/>
            </p:nvSpPr>
            <p:spPr bwMode="auto">
              <a:xfrm flipH="1">
                <a:off x="1074" y="1810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0" name="Line 59"/>
              <p:cNvSpPr>
                <a:spLocks noChangeShapeType="1"/>
              </p:cNvSpPr>
              <p:nvPr/>
            </p:nvSpPr>
            <p:spPr bwMode="auto">
              <a:xfrm flipH="1">
                <a:off x="1074" y="1710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1" name="Line 60"/>
              <p:cNvSpPr>
                <a:spLocks noChangeShapeType="1"/>
              </p:cNvSpPr>
              <p:nvPr/>
            </p:nvSpPr>
            <p:spPr bwMode="auto">
              <a:xfrm flipH="1">
                <a:off x="1074" y="1610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2" name="Line 61"/>
              <p:cNvSpPr>
                <a:spLocks noChangeShapeType="1"/>
              </p:cNvSpPr>
              <p:nvPr/>
            </p:nvSpPr>
            <p:spPr bwMode="auto">
              <a:xfrm flipH="1">
                <a:off x="1074" y="1513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3" name="Line 62"/>
              <p:cNvSpPr>
                <a:spLocks noChangeShapeType="1"/>
              </p:cNvSpPr>
              <p:nvPr/>
            </p:nvSpPr>
            <p:spPr bwMode="auto">
              <a:xfrm flipH="1">
                <a:off x="1074" y="1414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4" name="Line 63"/>
              <p:cNvSpPr>
                <a:spLocks noChangeShapeType="1"/>
              </p:cNvSpPr>
              <p:nvPr/>
            </p:nvSpPr>
            <p:spPr bwMode="auto">
              <a:xfrm flipH="1">
                <a:off x="1074" y="1314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5" name="Line 64"/>
              <p:cNvSpPr>
                <a:spLocks noChangeShapeType="1"/>
              </p:cNvSpPr>
              <p:nvPr/>
            </p:nvSpPr>
            <p:spPr bwMode="auto">
              <a:xfrm flipH="1">
                <a:off x="1074" y="1217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sp>
          <p:nvSpPr>
            <p:cNvPr id="27672" name="Rectangle 65"/>
            <p:cNvSpPr>
              <a:spLocks noChangeArrowheads="1"/>
            </p:cNvSpPr>
            <p:nvPr/>
          </p:nvSpPr>
          <p:spPr bwMode="auto">
            <a:xfrm>
              <a:off x="768" y="2501"/>
              <a:ext cx="131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0%</a:t>
              </a:r>
              <a:endParaRPr lang="en-US" altLang="zh-CN" sz="240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73" name="Rectangle 67"/>
            <p:cNvSpPr>
              <a:spLocks noChangeArrowheads="1"/>
            </p:cNvSpPr>
            <p:nvPr/>
          </p:nvSpPr>
          <p:spPr bwMode="auto">
            <a:xfrm>
              <a:off x="768" y="2312"/>
              <a:ext cx="183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20%</a:t>
              </a:r>
            </a:p>
          </p:txBody>
        </p:sp>
        <p:sp>
          <p:nvSpPr>
            <p:cNvPr id="27674" name="Rectangle 68"/>
            <p:cNvSpPr>
              <a:spLocks noChangeArrowheads="1"/>
            </p:cNvSpPr>
            <p:nvPr/>
          </p:nvSpPr>
          <p:spPr bwMode="auto">
            <a:xfrm>
              <a:off x="768" y="2123"/>
              <a:ext cx="183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40%</a:t>
              </a:r>
            </a:p>
          </p:txBody>
        </p:sp>
        <p:sp>
          <p:nvSpPr>
            <p:cNvPr id="27675" name="Rectangle 69"/>
            <p:cNvSpPr>
              <a:spLocks noChangeArrowheads="1"/>
            </p:cNvSpPr>
            <p:nvPr/>
          </p:nvSpPr>
          <p:spPr bwMode="auto">
            <a:xfrm>
              <a:off x="768" y="1920"/>
              <a:ext cx="183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60%</a:t>
              </a:r>
            </a:p>
          </p:txBody>
        </p:sp>
        <p:sp>
          <p:nvSpPr>
            <p:cNvPr id="27676" name="Rectangle 70"/>
            <p:cNvSpPr>
              <a:spLocks noChangeArrowheads="1"/>
            </p:cNvSpPr>
            <p:nvPr/>
          </p:nvSpPr>
          <p:spPr bwMode="auto">
            <a:xfrm>
              <a:off x="768" y="1716"/>
              <a:ext cx="183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80%</a:t>
              </a:r>
            </a:p>
          </p:txBody>
        </p:sp>
        <p:sp>
          <p:nvSpPr>
            <p:cNvPr id="27677" name="Rectangle 71"/>
            <p:cNvSpPr>
              <a:spLocks noChangeArrowheads="1"/>
            </p:cNvSpPr>
            <p:nvPr/>
          </p:nvSpPr>
          <p:spPr bwMode="auto">
            <a:xfrm>
              <a:off x="768" y="1513"/>
              <a:ext cx="23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100%</a:t>
              </a:r>
            </a:p>
          </p:txBody>
        </p:sp>
        <p:sp>
          <p:nvSpPr>
            <p:cNvPr id="27678" name="Rectangle 72"/>
            <p:cNvSpPr>
              <a:spLocks noChangeArrowheads="1"/>
            </p:cNvSpPr>
            <p:nvPr/>
          </p:nvSpPr>
          <p:spPr bwMode="auto">
            <a:xfrm>
              <a:off x="768" y="1324"/>
              <a:ext cx="23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120%</a:t>
              </a:r>
            </a:p>
          </p:txBody>
        </p:sp>
        <p:sp>
          <p:nvSpPr>
            <p:cNvPr id="27679" name="Rectangle 73"/>
            <p:cNvSpPr>
              <a:spLocks noChangeArrowheads="1"/>
            </p:cNvSpPr>
            <p:nvPr/>
          </p:nvSpPr>
          <p:spPr bwMode="auto">
            <a:xfrm>
              <a:off x="768" y="1120"/>
              <a:ext cx="23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140%</a:t>
              </a:r>
              <a:endParaRPr lang="en-US" altLang="zh-CN" sz="240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626" name="Rectangle 74"/>
          <p:cNvSpPr>
            <a:spLocks noChangeArrowheads="1"/>
          </p:cNvSpPr>
          <p:nvPr/>
        </p:nvSpPr>
        <p:spPr bwMode="auto">
          <a:xfrm>
            <a:off x="4565199" y="5620810"/>
            <a:ext cx="750205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467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添加文本</a:t>
            </a:r>
            <a:endParaRPr lang="zh-CN" altLang="en-US" sz="24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3627" name="Rectangle 75"/>
          <p:cNvSpPr>
            <a:spLocks noChangeArrowheads="1"/>
          </p:cNvSpPr>
          <p:nvPr/>
        </p:nvSpPr>
        <p:spPr bwMode="auto">
          <a:xfrm>
            <a:off x="6165399" y="5620810"/>
            <a:ext cx="750205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467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添加文本</a:t>
            </a:r>
            <a:endParaRPr lang="zh-CN" altLang="en-US" sz="24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3628" name="Rectangle 76"/>
          <p:cNvSpPr>
            <a:spLocks noChangeArrowheads="1"/>
          </p:cNvSpPr>
          <p:nvPr/>
        </p:nvSpPr>
        <p:spPr bwMode="auto">
          <a:xfrm>
            <a:off x="7778299" y="5620810"/>
            <a:ext cx="750205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467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添加文本</a:t>
            </a:r>
            <a:endParaRPr lang="zh-CN" altLang="en-US" sz="24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3629" name="Rectangle 77"/>
          <p:cNvSpPr>
            <a:spLocks noChangeArrowheads="1"/>
          </p:cNvSpPr>
          <p:nvPr/>
        </p:nvSpPr>
        <p:spPr bwMode="auto">
          <a:xfrm>
            <a:off x="7730067" y="2951692"/>
            <a:ext cx="383117" cy="2601384"/>
          </a:xfrm>
          <a:prstGeom prst="rect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630" name="Rectangle 78"/>
          <p:cNvSpPr>
            <a:spLocks noChangeArrowheads="1"/>
          </p:cNvSpPr>
          <p:nvPr/>
        </p:nvSpPr>
        <p:spPr bwMode="auto">
          <a:xfrm>
            <a:off x="8111067" y="3432177"/>
            <a:ext cx="383117" cy="2120900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631" name="Text Box 79"/>
          <p:cNvSpPr txBox="1">
            <a:spLocks noChangeArrowheads="1"/>
          </p:cNvSpPr>
          <p:nvPr/>
        </p:nvSpPr>
        <p:spPr bwMode="auto">
          <a:xfrm>
            <a:off x="9762067" y="3671359"/>
            <a:ext cx="95410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33CCFF"/>
              </a:buClr>
              <a:buFont typeface="Wingdings" panose="05000000000000000000" pitchFamily="2" charset="2"/>
              <a:buChar char="n"/>
            </a:pPr>
            <a:r>
              <a:rPr lang="zh-CN" altLang="en-US" sz="1600">
                <a:solidFill>
                  <a:srgbClr val="5F5F5F"/>
                </a:solidFill>
                <a:ea typeface="黑体" panose="02010609060101010101" pitchFamily="49" charset="-122"/>
              </a:rPr>
              <a:t>文本一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600">
                <a:solidFill>
                  <a:srgbClr val="5F5F5F"/>
                </a:solidFill>
                <a:ea typeface="黑体" panose="02010609060101010101" pitchFamily="49" charset="-122"/>
              </a:rPr>
              <a:t>文本二</a:t>
            </a:r>
          </a:p>
        </p:txBody>
      </p:sp>
    </p:spTree>
    <p:extLst>
      <p:ext uri="{BB962C8B-B14F-4D97-AF65-F5344CB8AC3E}">
        <p14:creationId xmlns:p14="http://schemas.microsoft.com/office/powerpoint/2010/main" xmlns="" val="326227052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9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3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3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3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23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23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3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23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23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3" grpId="0"/>
      <p:bldP spid="23588" grpId="0" animBg="1"/>
      <p:bldP spid="23589" grpId="0" animBg="1"/>
      <p:bldP spid="23590" grpId="0" animBg="1"/>
      <p:bldP spid="23591" grpId="0" animBg="1"/>
      <p:bldP spid="23592" grpId="0" animBg="1"/>
      <p:bldP spid="23593" grpId="0" animBg="1"/>
      <p:bldP spid="23618" grpId="0"/>
      <p:bldP spid="23626" grpId="0"/>
      <p:bldP spid="23627" grpId="0"/>
      <p:bldP spid="23628" grpId="0"/>
      <p:bldP spid="23629" grpId="0" animBg="1"/>
      <p:bldP spid="23630" grpId="0" animBg="1"/>
      <p:bldP spid="2363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33</Words>
  <Application>Microsoft Office PowerPoint</Application>
  <PresentationFormat>自定义</PresentationFormat>
  <Paragraphs>15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LHCan</dc:creator>
  <cp:lastModifiedBy>PC-Y</cp:lastModifiedBy>
  <cp:revision>6</cp:revision>
  <dcterms:created xsi:type="dcterms:W3CDTF">2015-05-05T08:02:14Z</dcterms:created>
  <dcterms:modified xsi:type="dcterms:W3CDTF">2016-03-08T08:21:16Z</dcterms:modified>
</cp:coreProperties>
</file>