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6" r:id="rId2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D99694"/>
    <a:srgbClr val="F2F2F2"/>
    <a:srgbClr val="AAE600"/>
    <a:srgbClr val="FFFFFF"/>
    <a:srgbClr val="D9D9D9"/>
    <a:srgbClr val="000000"/>
    <a:srgbClr val="4A7EBB"/>
    <a:srgbClr val="BFBFBF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7063" autoAdjust="0"/>
  </p:normalViewPr>
  <p:slideViewPr>
    <p:cSldViewPr snapToObjects="1">
      <p:cViewPr varScale="1">
        <p:scale>
          <a:sx n="88" d="100"/>
          <a:sy n="88" d="100"/>
        </p:scale>
        <p:origin x="9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14634146341465"/>
          <c:y val="0.15064102564102563"/>
          <c:w val="0.53658536585365857"/>
          <c:h val="0.70512820512820518"/>
        </c:manualLayout>
      </c:layout>
      <c:radarChart>
        <c:radarStyle val="fill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公司A</c:v>
                </c:pt>
              </c:strCache>
            </c:strRef>
          </c:tx>
          <c:spPr>
            <a:solidFill>
              <a:srgbClr val="00B0F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</c:v>
                </c:pt>
                <c:pt idx="1">
                  <c:v>27</c:v>
                </c:pt>
                <c:pt idx="2">
                  <c:v>90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公司b</c:v>
                </c:pt>
              </c:strCache>
            </c:strRef>
          </c:tx>
          <c:spPr>
            <a:solidFill>
              <a:srgbClr val="FFC00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  <a:effectLst/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40</c:v>
                </c:pt>
                <c:pt idx="1">
                  <c:v>78</c:v>
                </c:pt>
                <c:pt idx="2">
                  <c:v>84</c:v>
                </c:pt>
                <c:pt idx="3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公司c</c:v>
                </c:pt>
              </c:strCache>
            </c:strRef>
          </c:tx>
          <c:spPr>
            <a:solidFill>
              <a:srgbClr val="92D05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39</c:v>
                </c:pt>
                <c:pt idx="1">
                  <c:v>66</c:v>
                </c:pt>
                <c:pt idx="2">
                  <c:v>67</c:v>
                </c:pt>
                <c:pt idx="3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2510200"/>
        <c:axId val="3627304"/>
      </c:radarChart>
      <c:catAx>
        <c:axId val="4225102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Arial"/>
              </a:defRPr>
            </a:pPr>
            <a:endParaRPr lang="zh-CN"/>
          </a:p>
        </c:txPr>
        <c:crossAx val="3627304"/>
        <c:crosses val="autoZero"/>
        <c:auto val="0"/>
        <c:lblAlgn val="ctr"/>
        <c:lblOffset val="100"/>
        <c:noMultiLvlLbl val="0"/>
      </c:catAx>
      <c:valAx>
        <c:axId val="3627304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high"/>
        <c:spPr>
          <a:ln w="4365">
            <a:solidFill>
              <a:schemeClr val="bg1">
                <a:lumMod val="7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962" b="0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422510200"/>
        <c:crosses val="autoZero"/>
        <c:crossBetween val="midCat"/>
        <c:majorUnit val="20"/>
      </c:valAx>
      <c:spPr>
        <a:noFill/>
        <a:ln w="3491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75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06C3C-18C0-4C17-91AF-49759180F195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6E578-2192-49C7-BCF7-4E29EF7E10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1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0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71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95161" y="6453336"/>
            <a:ext cx="1816809" cy="246856"/>
            <a:chOff x="4843424" y="6383787"/>
            <a:chExt cx="1816809" cy="246856"/>
          </a:xfrm>
        </p:grpSpPr>
        <p:pic>
          <p:nvPicPr>
            <p:cNvPr id="17" name="Picture 2" descr="H:\桌面\design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H:\桌面\tank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 userDrawn="1"/>
        </p:nvSpPr>
        <p:spPr>
          <a:xfrm>
            <a:off x="465693" y="6356350"/>
            <a:ext cx="1846277" cy="343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092280" y="0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65693" y="1135377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雷达图分析</a:t>
            </a:r>
            <a:endParaRPr lang="zh-CN" altLang="en-US" dirty="0"/>
          </a:p>
        </p:txBody>
      </p:sp>
      <p:graphicFrame>
        <p:nvGraphicFramePr>
          <p:cNvPr id="4" name="对象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6864491"/>
              </p:ext>
            </p:extLst>
          </p:nvPr>
        </p:nvGraphicFramePr>
        <p:xfrm>
          <a:off x="1043608" y="975967"/>
          <a:ext cx="6433355" cy="4903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6675040" y="4339432"/>
            <a:ext cx="169688" cy="169688"/>
          </a:xfrm>
          <a:prstGeom prst="rect">
            <a:avLst/>
          </a:prstGeom>
          <a:solidFill>
            <a:srgbClr val="92D05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667247" y="4604886"/>
            <a:ext cx="169688" cy="169688"/>
          </a:xfrm>
          <a:prstGeom prst="rect">
            <a:avLst/>
          </a:prstGeom>
          <a:solidFill>
            <a:srgbClr val="FFC00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682810" y="4866066"/>
            <a:ext cx="169688" cy="169688"/>
          </a:xfrm>
          <a:prstGeom prst="rect">
            <a:avLst/>
          </a:prstGeom>
          <a:solidFill>
            <a:srgbClr val="00B0F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76256" y="4242574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68463" y="454189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6256" y="480307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5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71</Words>
  <Application>Microsoft Office PowerPoint</Application>
  <PresentationFormat>全屏显示(4:3)</PresentationFormat>
  <Paragraphs>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Verdana</vt:lpstr>
      <vt:lpstr>Office 主题​​</vt:lpstr>
      <vt:lpstr>雷达图分析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让色彩生动起来</dc:title>
  <dc:subject>《彩虹系列》——让色彩生动起来</dc:subject>
  <dc:creator>itankertanker@gmail.com</dc:creator>
  <cp:keywords>Tankertanker</cp:keywords>
  <cp:lastModifiedBy>Administrator</cp:lastModifiedBy>
  <cp:revision>183</cp:revision>
  <dcterms:created xsi:type="dcterms:W3CDTF">2011-03-30T14:55:45Z</dcterms:created>
  <dcterms:modified xsi:type="dcterms:W3CDTF">2015-05-18T03:10:48Z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http://weibo.com/tankertanker</vt:lpwstr>
  </property>
</Properties>
</file>