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80" r:id="rId3"/>
    <p:sldId id="258" r:id="rId4"/>
    <p:sldId id="262" r:id="rId5"/>
    <p:sldId id="263" r:id="rId6"/>
    <p:sldId id="265" r:id="rId7"/>
    <p:sldId id="266" r:id="rId8"/>
    <p:sldId id="274" r:id="rId9"/>
    <p:sldId id="267" r:id="rId10"/>
    <p:sldId id="268" r:id="rId11"/>
    <p:sldId id="269" r:id="rId12"/>
    <p:sldId id="270" r:id="rId13"/>
    <p:sldId id="275" r:id="rId14"/>
    <p:sldId id="271" r:id="rId15"/>
    <p:sldId id="272" r:id="rId16"/>
    <p:sldId id="273" r:id="rId17"/>
    <p:sldId id="277" r:id="rId18"/>
    <p:sldId id="276" r:id="rId19"/>
    <p:sldId id="278" r:id="rId20"/>
    <p:sldId id="279" r:id="rId21"/>
    <p:sldId id="281" r:id="rId22"/>
    <p:sldId id="282" r:id="rId23"/>
    <p:sldId id="283" r:id="rId24"/>
    <p:sldId id="285"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204D"/>
    <a:srgbClr val="2A3146"/>
    <a:srgbClr val="B13250"/>
    <a:srgbClr val="08172C"/>
    <a:srgbClr val="3E4055"/>
    <a:srgbClr val="2B304D"/>
    <a:srgbClr val="0416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51" d="100"/>
          <a:sy n="51" d="100"/>
        </p:scale>
        <p:origin x="90" y="9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6.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Lbls>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baseline="0">
                    <a:solidFill>
                      <a:schemeClr val="bg1"/>
                    </a:solidFill>
                    <a:latin typeface="造字工房悦黑 G0v1 细体" pitchFamily="2" charset="-122"/>
                    <a:ea typeface="造字工房悦黑 G0v1 细体" pitchFamily="2"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4300</c:v>
                </c:pt>
                <c:pt idx="1">
                  <c:v>2500</c:v>
                </c:pt>
                <c:pt idx="2">
                  <c:v>3500</c:v>
                </c:pt>
                <c:pt idx="3">
                  <c:v>4500</c:v>
                </c:pt>
              </c:numCache>
            </c:numRef>
          </c:val>
          <c:extLst>
            <c:ext xmlns:c16="http://schemas.microsoft.com/office/drawing/2014/chart" uri="{C3380CC4-5D6E-409C-BE32-E72D297353CC}">
              <c16:uniqueId val="{00000000-0229-4D97-BF3E-22A02B10F4A1}"/>
            </c:ext>
          </c:extLst>
        </c:ser>
        <c:dLbls>
          <c:showLegendKey val="0"/>
          <c:showVal val="0"/>
          <c:showCatName val="0"/>
          <c:showSerName val="0"/>
          <c:showPercent val="0"/>
          <c:showBubbleSize val="0"/>
        </c:dLbls>
        <c:gapWidth val="63"/>
        <c:overlap val="-6"/>
        <c:axId val="719712864"/>
        <c:axId val="719705584"/>
      </c:barChart>
      <c:catAx>
        <c:axId val="719712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800" b="0" i="0" u="none" strike="noStrike" kern="1200" baseline="0">
                <a:solidFill>
                  <a:schemeClr val="bg1"/>
                </a:solidFill>
                <a:latin typeface="造字工房悦黑 G0v1 细体" pitchFamily="2" charset="-122"/>
                <a:ea typeface="造字工房悦黑 G0v1 细体" pitchFamily="2" charset="-122"/>
                <a:cs typeface="+mn-cs"/>
              </a:defRPr>
            </a:pPr>
            <a:endParaRPr lang="zh-CN"/>
          </a:p>
        </c:txPr>
        <c:crossAx val="719705584"/>
        <c:crosses val="autoZero"/>
        <c:auto val="1"/>
        <c:lblAlgn val="ctr"/>
        <c:lblOffset val="100"/>
        <c:noMultiLvlLbl val="0"/>
      </c:catAx>
      <c:valAx>
        <c:axId val="719705584"/>
        <c:scaling>
          <c:orientation val="minMax"/>
        </c:scaling>
        <c:delete val="1"/>
        <c:axPos val="l"/>
        <c:numFmt formatCode="General" sourceLinked="1"/>
        <c:majorTickMark val="none"/>
        <c:minorTickMark val="none"/>
        <c:tickLblPos val="nextTo"/>
        <c:crossAx val="71971286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FE1519C-8C72-484D-8E48-6518C554A41D}"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9C2097-D8CE-491B-9ABC-17F1AEF955B7}"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E1519C-8C72-484D-8E48-6518C554A41D}"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9C2097-D8CE-491B-9ABC-17F1AEF955B7}"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E1519C-8C72-484D-8E48-6518C554A41D}"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9C2097-D8CE-491B-9ABC-17F1AEF955B7}"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FE1519C-8C72-484D-8E48-6518C554A41D}"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9C2097-D8CE-491B-9ABC-17F1AEF955B7}"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FE1519C-8C72-484D-8E48-6518C554A41D}"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9C2097-D8CE-491B-9ABC-17F1AEF955B7}"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FE1519C-8C72-484D-8E48-6518C554A41D}"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9C2097-D8CE-491B-9ABC-17F1AEF955B7}"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FE1519C-8C72-484D-8E48-6518C554A41D}" type="datetimeFigureOut">
              <a:rPr lang="zh-CN" altLang="en-US" smtClean="0"/>
              <a:t>2022-1-20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99C2097-D8CE-491B-9ABC-17F1AEF955B7}"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FE1519C-8C72-484D-8E48-6518C554A41D}" type="datetimeFigureOut">
              <a:rPr lang="zh-CN" altLang="en-US" smtClean="0"/>
              <a:t>2022-1-20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9C2097-D8CE-491B-9ABC-17F1AEF955B7}"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FE1519C-8C72-484D-8E48-6518C554A41D}" type="datetimeFigureOut">
              <a:rPr lang="zh-CN" altLang="en-US" smtClean="0"/>
              <a:t>2022-1-20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99C2097-D8CE-491B-9ABC-17F1AEF955B7}"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FE1519C-8C72-484D-8E48-6518C554A41D}"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9C2097-D8CE-491B-9ABC-17F1AEF955B7}"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FE1519C-8C72-484D-8E48-6518C554A41D}"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9C2097-D8CE-491B-9ABC-17F1AEF955B7}"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E1519C-8C72-484D-8E48-6518C554A41D}" type="datetimeFigureOut">
              <a:rPr lang="zh-CN" altLang="en-US" smtClean="0"/>
              <a:t>2022-1-20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9C2097-D8CE-491B-9ABC-17F1AEF955B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42" t="11282" r="81" b="11780"/>
          <a:stretch>
            <a:fillRect/>
          </a:stretch>
        </p:blipFill>
        <p:spPr>
          <a:xfrm>
            <a:off x="-29497" y="-1"/>
            <a:ext cx="12221497" cy="6858001"/>
          </a:xfrm>
          <a:prstGeom prst="rect">
            <a:avLst/>
          </a:prstGeom>
        </p:spPr>
      </p:pic>
      <p:sp>
        <p:nvSpPr>
          <p:cNvPr id="3" name="矩形 2"/>
          <p:cNvSpPr/>
          <p:nvPr/>
        </p:nvSpPr>
        <p:spPr>
          <a:xfrm>
            <a:off x="0" y="0"/>
            <a:ext cx="12192000" cy="6858000"/>
          </a:xfrm>
          <a:prstGeom prst="rect">
            <a:avLst/>
          </a:prstGeom>
          <a:gradFill flip="none" rotWithShape="1">
            <a:gsLst>
              <a:gs pos="100000">
                <a:schemeClr val="tx1">
                  <a:lumMod val="85000"/>
                  <a:lumOff val="15000"/>
                </a:schemeClr>
              </a:gs>
              <a:gs pos="37000">
                <a:srgbClr val="041628">
                  <a:alpha val="1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10487" y="1229256"/>
            <a:ext cx="6386732" cy="1107996"/>
          </a:xfrm>
          <a:prstGeom prst="rect">
            <a:avLst/>
          </a:prstGeom>
          <a:noFill/>
        </p:spPr>
        <p:txBody>
          <a:bodyPr wrap="square" rtlCol="0">
            <a:spAutoFit/>
          </a:bodyPr>
          <a:lstStyle/>
          <a:p>
            <a:r>
              <a:rPr lang="zh-CN" altLang="en-US" sz="6600" b="1" dirty="0">
                <a:solidFill>
                  <a:schemeClr val="bg1"/>
                </a:solidFill>
                <a:latin typeface="造字工房悦黑 G0v1 细体" pitchFamily="2" charset="-122"/>
                <a:ea typeface="造字工房悦黑 G0v1 细体" pitchFamily="2" charset="-122"/>
              </a:rPr>
              <a:t>商业创业</a:t>
            </a:r>
            <a:r>
              <a:rPr lang="zh-CN" altLang="en-US" sz="6600" b="1" dirty="0">
                <a:solidFill>
                  <a:srgbClr val="DB204D"/>
                </a:solidFill>
                <a:latin typeface="造字工房悦黑 G0v1 细体" pitchFamily="2" charset="-122"/>
                <a:ea typeface="造字工房悦黑 G0v1 细体" pitchFamily="2" charset="-122"/>
              </a:rPr>
              <a:t>计划书</a:t>
            </a:r>
          </a:p>
        </p:txBody>
      </p:sp>
      <p:sp>
        <p:nvSpPr>
          <p:cNvPr id="9" name="文本框 8"/>
          <p:cNvSpPr txBox="1"/>
          <p:nvPr/>
        </p:nvSpPr>
        <p:spPr>
          <a:xfrm>
            <a:off x="3095740" y="2337252"/>
            <a:ext cx="5903117" cy="461665"/>
          </a:xfrm>
          <a:prstGeom prst="rect">
            <a:avLst/>
          </a:prstGeom>
          <a:noFill/>
        </p:spPr>
        <p:txBody>
          <a:bodyPr wrap="square" rtlCol="0">
            <a:spAutoFit/>
          </a:bodyPr>
          <a:lstStyle/>
          <a:p>
            <a:pPr algn="dist"/>
            <a:r>
              <a:rPr lang="en-US" altLang="zh-CN" sz="2400" dirty="0">
                <a:solidFill>
                  <a:schemeClr val="bg1"/>
                </a:solidFill>
                <a:latin typeface="造字工房悦黑 G0v1 细体" pitchFamily="2" charset="-122"/>
                <a:ea typeface="造字工房悦黑 G0v1 细体" pitchFamily="2" charset="-122"/>
              </a:rPr>
              <a:t>CLICK TO ADD YOUR TITLE HERE</a:t>
            </a:r>
            <a:endParaRPr lang="zh-CN" altLang="en-US" sz="2400" dirty="0">
              <a:solidFill>
                <a:schemeClr val="bg1"/>
              </a:solidFill>
              <a:latin typeface="造字工房悦黑 G0v1 细体" pitchFamily="2" charset="-122"/>
              <a:ea typeface="造字工房悦黑 G0v1 细体" pitchFamily="2" charset="-122"/>
            </a:endParaRPr>
          </a:p>
        </p:txBody>
      </p:sp>
      <p:sp>
        <p:nvSpPr>
          <p:cNvPr id="10" name="圆角矩形 9"/>
          <p:cNvSpPr/>
          <p:nvPr/>
        </p:nvSpPr>
        <p:spPr>
          <a:xfrm>
            <a:off x="5155468" y="2971308"/>
            <a:ext cx="1881064" cy="473940"/>
          </a:xfrm>
          <a:prstGeom prst="roundRect">
            <a:avLst/>
          </a:prstGeom>
          <a:solidFill>
            <a:srgbClr val="DB204D"/>
          </a:solidFill>
          <a:ln>
            <a:solidFill>
              <a:srgbClr val="DB20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207860" y="2953227"/>
            <a:ext cx="1881893" cy="457200"/>
          </a:xfrm>
          <a:prstGeom prst="rect">
            <a:avLst/>
          </a:prstGeom>
          <a:noFill/>
        </p:spPr>
        <p:txBody>
          <a:bodyPr wrap="square" rtlCol="0">
            <a:spAutoFit/>
          </a:bodyPr>
          <a:lstStyle/>
          <a:p>
            <a:endParaRPr lang="zh-CN" altLang="en-US" sz="2400" b="1" dirty="0">
              <a:solidFill>
                <a:schemeClr val="bg1"/>
              </a:solidFill>
              <a:latin typeface="造字工房悦黑 G0v1 细体" pitchFamily="2" charset="-122"/>
              <a:ea typeface="造字工房悦黑 G0v1 细体"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sp>
        <p:nvSpPr>
          <p:cNvPr id="77" name="Shape 6709"/>
          <p:cNvSpPr/>
          <p:nvPr/>
        </p:nvSpPr>
        <p:spPr>
          <a:xfrm>
            <a:off x="940228" y="2462693"/>
            <a:ext cx="5809035" cy="2534060"/>
          </a:xfrm>
          <a:prstGeom prst="rect">
            <a:avLst/>
          </a:prstGeom>
          <a:gradFill flip="none" rotWithShape="1">
            <a:gsLst>
              <a:gs pos="0">
                <a:srgbClr val="B13250"/>
              </a:gs>
              <a:gs pos="100000">
                <a:srgbClr val="3E4055"/>
              </a:gs>
            </a:gsLst>
            <a:lin ang="0" scaled="1"/>
            <a:tileRect/>
          </a:gradFill>
          <a:ln w="12700" cap="flat">
            <a:noFill/>
            <a:miter lim="400000"/>
          </a:ln>
          <a:effectLst/>
        </p:spPr>
        <p:txBody>
          <a:bodyPr wrap="square" lIns="50800" tIns="50800" rIns="50800" bIns="50800" numCol="1" anchor="ctr">
            <a:noAutofit/>
          </a:bodyPr>
          <a:lstStyle>
            <a:lvl1pPr algn="ctr">
              <a:defRPr sz="3000">
                <a:solidFill>
                  <a:srgbClr val="F6F6F6"/>
                </a:solidFill>
              </a:defRPr>
            </a:lvl1pPr>
          </a:lstStyle>
          <a:p>
            <a:pPr lvl="0">
              <a:defRPr sz="1800">
                <a:solidFill>
                  <a:srgbClr val="000000"/>
                </a:solidFill>
              </a:defRPr>
            </a:pPr>
            <a:endParaRPr lang="en-US">
              <a:latin typeface="华文细黑" panose="02010600040101010101" pitchFamily="2" charset="-122"/>
              <a:ea typeface="华文细黑" panose="02010600040101010101" pitchFamily="2" charset="-122"/>
            </a:endParaRPr>
          </a:p>
        </p:txBody>
      </p:sp>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a:solidFill>
                  <a:srgbClr val="DB204D"/>
                </a:solidFill>
                <a:latin typeface="Agency FB" panose="020B0503020202020204" pitchFamily="34" charset="0"/>
                <a:ea typeface="Microsoft YaHei UI" panose="020B0503020204020204" pitchFamily="34" charset="-122"/>
              </a:rPr>
              <a:t>02</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 G0v1 细体" pitchFamily="2" charset="-122"/>
                <a:ea typeface="造字工房悦黑 G0v1 细体" pitchFamily="2" charset="-122"/>
              </a:rPr>
              <a:t>添加您的标题</a:t>
            </a:r>
            <a:endParaRPr lang="zh-CN" altLang="en-US" sz="2800" b="1" dirty="0">
              <a:solidFill>
                <a:srgbClr val="DB204D"/>
              </a:solidFill>
              <a:latin typeface="造字工房悦黑 G0v1 细体" pitchFamily="2" charset="-122"/>
              <a:ea typeface="造字工房悦黑 G0v1 细体" pitchFamily="2" charset="-122"/>
            </a:endParaRPr>
          </a:p>
        </p:txBody>
      </p:sp>
      <p:grpSp>
        <p:nvGrpSpPr>
          <p:cNvPr id="51" name="Group 66"/>
          <p:cNvGrpSpPr/>
          <p:nvPr/>
        </p:nvGrpSpPr>
        <p:grpSpPr>
          <a:xfrm>
            <a:off x="5001962" y="1702549"/>
            <a:ext cx="6419849" cy="4216719"/>
            <a:chOff x="1017405" y="2693984"/>
            <a:chExt cx="6794663" cy="4462905"/>
          </a:xfrm>
        </p:grpSpPr>
        <p:grpSp>
          <p:nvGrpSpPr>
            <p:cNvPr id="52" name="Group 67"/>
            <p:cNvGrpSpPr/>
            <p:nvPr/>
          </p:nvGrpSpPr>
          <p:grpSpPr>
            <a:xfrm>
              <a:off x="1017405" y="2693984"/>
              <a:ext cx="6794663" cy="4462905"/>
              <a:chOff x="1017405" y="2693984"/>
              <a:chExt cx="6794663" cy="4462905"/>
            </a:xfrm>
          </p:grpSpPr>
          <p:sp>
            <p:nvSpPr>
              <p:cNvPr id="55" name="AutoShape 1"/>
              <p:cNvSpPr/>
              <p:nvPr/>
            </p:nvSpPr>
            <p:spPr bwMode="auto">
              <a:xfrm>
                <a:off x="1017405" y="2693984"/>
                <a:ext cx="6794663" cy="4462905"/>
              </a:xfrm>
              <a:prstGeom prst="roundRect">
                <a:avLst>
                  <a:gd name="adj" fmla="val 1292"/>
                </a:avLst>
              </a:prstGeom>
              <a:solidFill>
                <a:schemeClr val="bg1"/>
              </a:solidFill>
              <a:ln w="25400" cap="flat">
                <a:solidFill>
                  <a:schemeClr val="bg1">
                    <a:lumMod val="85000"/>
                  </a:schemeClr>
                </a:solidFill>
                <a:prstDash val="solid"/>
                <a:miter lim="800000"/>
                <a:headEnd type="none" w="med" len="med"/>
                <a:tailEnd type="none" w="med" len="med"/>
              </a:ln>
              <a:effectLst>
                <a:outerShdw blurRad="254000" dist="114299" dir="5340024" algn="ctr" rotWithShape="0">
                  <a:schemeClr val="bg2">
                    <a:alpha val="39000"/>
                  </a:schemeClr>
                </a:outerShdw>
              </a:effectLst>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56" name="Rectangle 2"/>
              <p:cNvSpPr/>
              <p:nvPr/>
            </p:nvSpPr>
            <p:spPr bwMode="auto">
              <a:xfrm>
                <a:off x="1017405" y="3024940"/>
                <a:ext cx="6794663" cy="315914"/>
              </a:xfrm>
              <a:prstGeom prst="rect">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57" name="AutoShape 3"/>
              <p:cNvSpPr/>
              <p:nvPr/>
            </p:nvSpPr>
            <p:spPr bwMode="auto">
              <a:xfrm>
                <a:off x="2035351" y="2779230"/>
                <a:ext cx="2717865" cy="561624"/>
              </a:xfrm>
              <a:prstGeom prst="roundRect">
                <a:avLst>
                  <a:gd name="adj" fmla="val 11986"/>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58" name="Oval 4"/>
              <p:cNvSpPr/>
              <p:nvPr/>
            </p:nvSpPr>
            <p:spPr bwMode="auto">
              <a:xfrm>
                <a:off x="1137753" y="2814331"/>
                <a:ext cx="95903" cy="95276"/>
              </a:xfrm>
              <a:prstGeom prst="ellipse">
                <a:avLst/>
              </a:prstGeom>
              <a:solidFill>
                <a:schemeClr val="accent2"/>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59" name="Oval 5"/>
              <p:cNvSpPr/>
              <p:nvPr/>
            </p:nvSpPr>
            <p:spPr bwMode="auto">
              <a:xfrm>
                <a:off x="1307620" y="2814331"/>
                <a:ext cx="95903" cy="95276"/>
              </a:xfrm>
              <a:prstGeom prst="ellipse">
                <a:avLst/>
              </a:prstGeom>
              <a:solidFill>
                <a:schemeClr val="accent3"/>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60" name="Oval 6"/>
              <p:cNvSpPr/>
              <p:nvPr/>
            </p:nvSpPr>
            <p:spPr bwMode="auto">
              <a:xfrm>
                <a:off x="1477486" y="2814331"/>
                <a:ext cx="95903" cy="95276"/>
              </a:xfrm>
              <a:prstGeom prst="ellipse">
                <a:avLst/>
              </a:prstGeom>
              <a:solidFill>
                <a:schemeClr val="accent4"/>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sp>
            <p:nvSpPr>
              <p:cNvPr id="61" name="Rectangle 11"/>
              <p:cNvSpPr/>
              <p:nvPr/>
            </p:nvSpPr>
            <p:spPr bwMode="auto">
              <a:xfrm>
                <a:off x="2205844" y="3085114"/>
                <a:ext cx="5104773" cy="200580"/>
              </a:xfrm>
              <a:prstGeom prst="rect">
                <a:avLst/>
              </a:prstGeom>
              <a:solidFill>
                <a:srgbClr val="FFFFFF"/>
              </a:solidFill>
              <a:ln w="25400" cap="flat">
                <a:solidFill>
                  <a:srgbClr val="B3B3B3"/>
                </a:solidFill>
                <a:prstDash val="solid"/>
                <a:miter lim="800000"/>
                <a:headEnd type="none" w="med" len="med"/>
                <a:tailEnd type="none" w="med" len="med"/>
              </a:ln>
            </p:spPr>
            <p:txBody>
              <a:bodyPr lIns="0" tIns="0" rIns="0" bIns="0"/>
              <a:lstStyle/>
              <a:p>
                <a:endParaRPr lang="id-ID" dirty="0">
                  <a:latin typeface="华文细黑" panose="02010600040101010101" pitchFamily="2" charset="-122"/>
                  <a:ea typeface="华文细黑" panose="02010600040101010101" pitchFamily="2" charset="-122"/>
                </a:endParaRPr>
              </a:p>
            </p:txBody>
          </p:sp>
          <p:sp>
            <p:nvSpPr>
              <p:cNvPr id="62" name="Freeform 9"/>
              <p:cNvSpPr/>
              <p:nvPr/>
            </p:nvSpPr>
            <p:spPr bwMode="auto">
              <a:xfrm rot="18900000">
                <a:off x="4580706" y="2849676"/>
                <a:ext cx="99497" cy="99497"/>
              </a:xfrm>
              <a:custGeom>
                <a:avLst/>
                <a:gdLst>
                  <a:gd name="T0" fmla="*/ 42 w 64"/>
                  <a:gd name="T1" fmla="*/ 0 h 64"/>
                  <a:gd name="T2" fmla="*/ 21 w 64"/>
                  <a:gd name="T3" fmla="*/ 0 h 64"/>
                  <a:gd name="T4" fmla="*/ 21 w 64"/>
                  <a:gd name="T5" fmla="*/ 21 h 64"/>
                  <a:gd name="T6" fmla="*/ 0 w 64"/>
                  <a:gd name="T7" fmla="*/ 21 h 64"/>
                  <a:gd name="T8" fmla="*/ 0 w 64"/>
                  <a:gd name="T9" fmla="*/ 42 h 64"/>
                  <a:gd name="T10" fmla="*/ 21 w 64"/>
                  <a:gd name="T11" fmla="*/ 42 h 64"/>
                  <a:gd name="T12" fmla="*/ 21 w 64"/>
                  <a:gd name="T13" fmla="*/ 64 h 64"/>
                  <a:gd name="T14" fmla="*/ 42 w 64"/>
                  <a:gd name="T15" fmla="*/ 64 h 64"/>
                  <a:gd name="T16" fmla="*/ 42 w 64"/>
                  <a:gd name="T17" fmla="*/ 42 h 64"/>
                  <a:gd name="T18" fmla="*/ 64 w 64"/>
                  <a:gd name="T19" fmla="*/ 42 h 64"/>
                  <a:gd name="T20" fmla="*/ 64 w 64"/>
                  <a:gd name="T21" fmla="*/ 21 h 64"/>
                  <a:gd name="T22" fmla="*/ 42 w 64"/>
                  <a:gd name="T23" fmla="*/ 21 h 64"/>
                  <a:gd name="T24" fmla="*/ 42 w 64"/>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4">
                    <a:moveTo>
                      <a:pt x="42" y="0"/>
                    </a:moveTo>
                    <a:lnTo>
                      <a:pt x="21" y="0"/>
                    </a:lnTo>
                    <a:lnTo>
                      <a:pt x="21" y="21"/>
                    </a:lnTo>
                    <a:lnTo>
                      <a:pt x="0" y="21"/>
                    </a:lnTo>
                    <a:lnTo>
                      <a:pt x="0" y="42"/>
                    </a:lnTo>
                    <a:lnTo>
                      <a:pt x="21" y="42"/>
                    </a:lnTo>
                    <a:lnTo>
                      <a:pt x="21" y="64"/>
                    </a:lnTo>
                    <a:lnTo>
                      <a:pt x="42" y="64"/>
                    </a:lnTo>
                    <a:lnTo>
                      <a:pt x="42" y="42"/>
                    </a:lnTo>
                    <a:lnTo>
                      <a:pt x="64" y="42"/>
                    </a:lnTo>
                    <a:lnTo>
                      <a:pt x="64" y="21"/>
                    </a:lnTo>
                    <a:lnTo>
                      <a:pt x="42" y="21"/>
                    </a:lnTo>
                    <a:lnTo>
                      <a:pt x="42" y="0"/>
                    </a:lnTo>
                    <a:close/>
                  </a:path>
                </a:pathLst>
              </a:custGeom>
              <a:solidFill>
                <a:schemeClr val="bg1">
                  <a:lumMod val="50000"/>
                </a:schemeClr>
              </a:solid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nvGrpSpPr>
              <p:cNvPr id="63" name="Group 85"/>
              <p:cNvGrpSpPr/>
              <p:nvPr/>
            </p:nvGrpSpPr>
            <p:grpSpPr>
              <a:xfrm>
                <a:off x="7494380" y="2779230"/>
                <a:ext cx="155357" cy="155272"/>
                <a:chOff x="4763" y="0"/>
                <a:chExt cx="2900362" cy="2898775"/>
              </a:xfrm>
              <a:solidFill>
                <a:schemeClr val="bg1">
                  <a:lumMod val="50000"/>
                </a:schemeClr>
              </a:solidFill>
            </p:grpSpPr>
            <p:sp>
              <p:nvSpPr>
                <p:cNvPr id="66" name="Freeform 13"/>
                <p:cNvSpPr/>
                <p:nvPr/>
              </p:nvSpPr>
              <p:spPr bwMode="auto">
                <a:xfrm>
                  <a:off x="4763" y="0"/>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2" y="192"/>
                        <a:pt x="193" y="182"/>
                        <a:pt x="193" y="168"/>
                      </a:cubicBezTo>
                      <a:cubicBezTo>
                        <a:pt x="193" y="24"/>
                        <a:pt x="193" y="24"/>
                        <a:pt x="193" y="24"/>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67" name="Freeform 14"/>
                <p:cNvSpPr/>
                <p:nvPr/>
              </p:nvSpPr>
              <p:spPr bwMode="auto">
                <a:xfrm>
                  <a:off x="4763" y="1087438"/>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2" y="192"/>
                        <a:pt x="193" y="181"/>
                        <a:pt x="193" y="168"/>
                      </a:cubicBezTo>
                      <a:cubicBezTo>
                        <a:pt x="193" y="24"/>
                        <a:pt x="193" y="24"/>
                        <a:pt x="193" y="24"/>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68" name="Freeform 15"/>
                <p:cNvSpPr/>
                <p:nvPr/>
              </p:nvSpPr>
              <p:spPr bwMode="auto">
                <a:xfrm>
                  <a:off x="4763" y="2171700"/>
                  <a:ext cx="727075" cy="727075"/>
                </a:xfrm>
                <a:custGeom>
                  <a:avLst/>
                  <a:gdLst>
                    <a:gd name="T0" fmla="*/ 168 w 193"/>
                    <a:gd name="T1" fmla="*/ 0 h 193"/>
                    <a:gd name="T2" fmla="*/ 24 w 193"/>
                    <a:gd name="T3" fmla="*/ 0 h 193"/>
                    <a:gd name="T4" fmla="*/ 0 w 193"/>
                    <a:gd name="T5" fmla="*/ 25 h 193"/>
                    <a:gd name="T6" fmla="*/ 0 w 193"/>
                    <a:gd name="T7" fmla="*/ 169 h 193"/>
                    <a:gd name="T8" fmla="*/ 24 w 193"/>
                    <a:gd name="T9" fmla="*/ 193 h 193"/>
                    <a:gd name="T10" fmla="*/ 168 w 193"/>
                    <a:gd name="T11" fmla="*/ 193 h 193"/>
                    <a:gd name="T12" fmla="*/ 193 w 193"/>
                    <a:gd name="T13" fmla="*/ 169 h 193"/>
                    <a:gd name="T14" fmla="*/ 193 w 193"/>
                    <a:gd name="T15" fmla="*/ 25 h 193"/>
                    <a:gd name="T16" fmla="*/ 168 w 193"/>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2" y="193"/>
                        <a:pt x="193" y="182"/>
                        <a:pt x="193" y="169"/>
                      </a:cubicBezTo>
                      <a:cubicBezTo>
                        <a:pt x="193" y="25"/>
                        <a:pt x="193" y="25"/>
                        <a:pt x="193" y="25"/>
                      </a:cubicBezTo>
                      <a:cubicBezTo>
                        <a:pt x="193" y="11"/>
                        <a:pt x="182"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69" name="Freeform 16"/>
                <p:cNvSpPr/>
                <p:nvPr/>
              </p:nvSpPr>
              <p:spPr bwMode="auto">
                <a:xfrm>
                  <a:off x="1093788" y="0"/>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70" name="Freeform 17"/>
                <p:cNvSpPr/>
                <p:nvPr/>
              </p:nvSpPr>
              <p:spPr bwMode="auto">
                <a:xfrm>
                  <a:off x="1093788" y="1087438"/>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71" name="Freeform 18"/>
                <p:cNvSpPr/>
                <p:nvPr/>
              </p:nvSpPr>
              <p:spPr bwMode="auto">
                <a:xfrm>
                  <a:off x="1093788" y="2171700"/>
                  <a:ext cx="722312"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72" name="Freeform 19"/>
                <p:cNvSpPr/>
                <p:nvPr/>
              </p:nvSpPr>
              <p:spPr bwMode="auto">
                <a:xfrm>
                  <a:off x="2181225" y="0"/>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2"/>
                        <a:pt x="10"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73" name="Freeform 20"/>
                <p:cNvSpPr/>
                <p:nvPr/>
              </p:nvSpPr>
              <p:spPr bwMode="auto">
                <a:xfrm>
                  <a:off x="2181225" y="1087438"/>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1"/>
                        <a:pt x="10"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74" name="Freeform 21"/>
                <p:cNvSpPr/>
                <p:nvPr/>
              </p:nvSpPr>
              <p:spPr bwMode="auto">
                <a:xfrm>
                  <a:off x="2181225" y="2171700"/>
                  <a:ext cx="723900"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0" y="0"/>
                        <a:pt x="0" y="11"/>
                        <a:pt x="0" y="25"/>
                      </a:cubicBezTo>
                      <a:cubicBezTo>
                        <a:pt x="0" y="169"/>
                        <a:pt x="0" y="169"/>
                        <a:pt x="0" y="169"/>
                      </a:cubicBezTo>
                      <a:cubicBezTo>
                        <a:pt x="0" y="182"/>
                        <a:pt x="10"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sp>
            <p:nvSpPr>
              <p:cNvPr id="64" name="Freeform 25"/>
              <p:cNvSpPr/>
              <p:nvPr/>
            </p:nvSpPr>
            <p:spPr bwMode="auto">
              <a:xfrm rot="5400000">
                <a:off x="7497092" y="3115886"/>
                <a:ext cx="146921" cy="128651"/>
              </a:xfrm>
              <a:custGeom>
                <a:avLst/>
                <a:gdLst>
                  <a:gd name="T0" fmla="*/ 504 w 896"/>
                  <a:gd name="T1" fmla="*/ 0 h 784"/>
                  <a:gd name="T2" fmla="*/ 116 w 896"/>
                  <a:gd name="T3" fmla="*/ 336 h 784"/>
                  <a:gd name="T4" fmla="*/ 0 w 896"/>
                  <a:gd name="T5" fmla="*/ 336 h 784"/>
                  <a:gd name="T6" fmla="*/ 168 w 896"/>
                  <a:gd name="T7" fmla="*/ 560 h 784"/>
                  <a:gd name="T8" fmla="*/ 336 w 896"/>
                  <a:gd name="T9" fmla="*/ 336 h 784"/>
                  <a:gd name="T10" fmla="*/ 230 w 896"/>
                  <a:gd name="T11" fmla="*/ 336 h 784"/>
                  <a:gd name="T12" fmla="*/ 504 w 896"/>
                  <a:gd name="T13" fmla="*/ 112 h 784"/>
                  <a:gd name="T14" fmla="*/ 784 w 896"/>
                  <a:gd name="T15" fmla="*/ 392 h 784"/>
                  <a:gd name="T16" fmla="*/ 504 w 896"/>
                  <a:gd name="T17" fmla="*/ 672 h 784"/>
                  <a:gd name="T18" fmla="*/ 504 w 896"/>
                  <a:gd name="T19" fmla="*/ 784 h 784"/>
                  <a:gd name="T20" fmla="*/ 896 w 896"/>
                  <a:gd name="T21" fmla="*/ 392 h 784"/>
                  <a:gd name="T22" fmla="*/ 504 w 896"/>
                  <a:gd name="T23" fmla="*/ 0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6" h="784">
                    <a:moveTo>
                      <a:pt x="504" y="0"/>
                    </a:moveTo>
                    <a:cubicBezTo>
                      <a:pt x="307" y="0"/>
                      <a:pt x="144" y="146"/>
                      <a:pt x="116" y="336"/>
                    </a:cubicBezTo>
                    <a:cubicBezTo>
                      <a:pt x="0" y="336"/>
                      <a:pt x="0" y="336"/>
                      <a:pt x="0" y="336"/>
                    </a:cubicBezTo>
                    <a:cubicBezTo>
                      <a:pt x="168" y="560"/>
                      <a:pt x="168" y="560"/>
                      <a:pt x="168" y="560"/>
                    </a:cubicBezTo>
                    <a:cubicBezTo>
                      <a:pt x="336" y="336"/>
                      <a:pt x="336" y="336"/>
                      <a:pt x="336" y="336"/>
                    </a:cubicBezTo>
                    <a:cubicBezTo>
                      <a:pt x="230" y="336"/>
                      <a:pt x="230" y="336"/>
                      <a:pt x="230" y="336"/>
                    </a:cubicBezTo>
                    <a:cubicBezTo>
                      <a:pt x="256" y="208"/>
                      <a:pt x="369" y="112"/>
                      <a:pt x="504" y="112"/>
                    </a:cubicBezTo>
                    <a:cubicBezTo>
                      <a:pt x="658" y="112"/>
                      <a:pt x="784" y="238"/>
                      <a:pt x="784" y="392"/>
                    </a:cubicBezTo>
                    <a:cubicBezTo>
                      <a:pt x="784" y="546"/>
                      <a:pt x="658" y="672"/>
                      <a:pt x="504" y="672"/>
                    </a:cubicBezTo>
                    <a:cubicBezTo>
                      <a:pt x="504" y="784"/>
                      <a:pt x="504" y="784"/>
                      <a:pt x="504" y="784"/>
                    </a:cubicBezTo>
                    <a:cubicBezTo>
                      <a:pt x="721" y="784"/>
                      <a:pt x="896" y="609"/>
                      <a:pt x="896" y="392"/>
                    </a:cubicBezTo>
                    <a:cubicBezTo>
                      <a:pt x="896" y="175"/>
                      <a:pt x="721" y="0"/>
                      <a:pt x="504"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65" name="Oval 6"/>
              <p:cNvSpPr/>
              <p:nvPr/>
            </p:nvSpPr>
            <p:spPr bwMode="auto">
              <a:xfrm>
                <a:off x="1655635" y="2814331"/>
                <a:ext cx="95903" cy="95276"/>
              </a:xfrm>
              <a:prstGeom prst="ellipse">
                <a:avLst/>
              </a:prstGeom>
              <a:solidFill>
                <a:schemeClr val="accent5"/>
              </a:solidFill>
              <a:ln w="25400" cap="flat">
                <a:noFill/>
                <a:prstDash val="solid"/>
                <a:miter lim="800000"/>
                <a:headEnd type="none" w="med" len="med"/>
                <a:tailEnd type="none" w="med" len="med"/>
              </a:ln>
            </p:spPr>
            <p:txBody>
              <a:bodyPr lIns="0" tIns="0" rIns="0" bIns="0"/>
              <a:lstStyle/>
              <a:p>
                <a:endParaRPr lang="id-ID">
                  <a:latin typeface="华文细黑" panose="02010600040101010101" pitchFamily="2" charset="-122"/>
                  <a:ea typeface="华文细黑" panose="02010600040101010101" pitchFamily="2" charset="-122"/>
                </a:endParaRPr>
              </a:p>
            </p:txBody>
          </p:sp>
        </p:grpSp>
        <p:sp>
          <p:nvSpPr>
            <p:cNvPr id="53" name="TextBox 68"/>
            <p:cNvSpPr txBox="1"/>
            <p:nvPr/>
          </p:nvSpPr>
          <p:spPr>
            <a:xfrm>
              <a:off x="2353072" y="3063038"/>
              <a:ext cx="2000621" cy="244309"/>
            </a:xfrm>
            <a:prstGeom prst="rect">
              <a:avLst/>
            </a:prstGeom>
            <a:noFill/>
          </p:spPr>
          <p:txBody>
            <a:bodyPr wrap="none" rtlCol="0">
              <a:spAutoFit/>
            </a:bodyPr>
            <a:lstStyle/>
            <a:p>
              <a:r>
                <a:rPr lang="id-ID" sz="900" dirty="0">
                  <a:solidFill>
                    <a:schemeClr val="bg1">
                      <a:lumMod val="65000"/>
                    </a:schemeClr>
                  </a:solidFill>
                  <a:latin typeface="华文细黑" panose="02010600040101010101" pitchFamily="2" charset="-122"/>
                  <a:ea typeface="华文细黑" panose="02010600040101010101" pitchFamily="2" charset="-122"/>
                </a:rPr>
                <a:t>http://www.docer.com/</a:t>
              </a:r>
              <a:r>
                <a:rPr lang="zh-CN" altLang="en-US" sz="900" dirty="0">
                  <a:solidFill>
                    <a:schemeClr val="bg1">
                      <a:lumMod val="65000"/>
                    </a:schemeClr>
                  </a:solidFill>
                  <a:latin typeface="华文细黑" panose="02010600040101010101" pitchFamily="2" charset="-122"/>
                  <a:ea typeface="华文细黑" panose="02010600040101010101" pitchFamily="2" charset="-122"/>
                </a:rPr>
                <a:t>稻壳儿</a:t>
              </a:r>
              <a:endParaRPr lang="id-ID" sz="900" dirty="0">
                <a:solidFill>
                  <a:schemeClr val="bg1">
                    <a:lumMod val="65000"/>
                  </a:schemeClr>
                </a:solidFill>
                <a:latin typeface="华文细黑" panose="02010600040101010101" pitchFamily="2" charset="-122"/>
                <a:ea typeface="华文细黑" panose="02010600040101010101" pitchFamily="2" charset="-122"/>
              </a:endParaRPr>
            </a:p>
          </p:txBody>
        </p:sp>
        <p:sp>
          <p:nvSpPr>
            <p:cNvPr id="54" name="Freeform 29"/>
            <p:cNvSpPr>
              <a:spLocks noEditPoints="1"/>
            </p:cNvSpPr>
            <p:nvPr/>
          </p:nvSpPr>
          <p:spPr bwMode="auto">
            <a:xfrm>
              <a:off x="2269943" y="3130076"/>
              <a:ext cx="115372" cy="115448"/>
            </a:xfrm>
            <a:custGeom>
              <a:avLst/>
              <a:gdLst>
                <a:gd name="T0" fmla="*/ 0 w 636"/>
                <a:gd name="T1" fmla="*/ 318 h 636"/>
                <a:gd name="T2" fmla="*/ 636 w 636"/>
                <a:gd name="T3" fmla="*/ 318 h 636"/>
                <a:gd name="T4" fmla="*/ 594 w 636"/>
                <a:gd name="T5" fmla="*/ 308 h 636"/>
                <a:gd name="T6" fmla="*/ 448 w 636"/>
                <a:gd name="T7" fmla="*/ 179 h 636"/>
                <a:gd name="T8" fmla="*/ 594 w 636"/>
                <a:gd name="T9" fmla="*/ 308 h 636"/>
                <a:gd name="T10" fmla="*/ 223 w 636"/>
                <a:gd name="T11" fmla="*/ 486 h 636"/>
                <a:gd name="T12" fmla="*/ 308 w 636"/>
                <a:gd name="T13" fmla="*/ 594 h 636"/>
                <a:gd name="T14" fmla="*/ 329 w 636"/>
                <a:gd name="T15" fmla="*/ 42 h 636"/>
                <a:gd name="T16" fmla="*/ 328 w 636"/>
                <a:gd name="T17" fmla="*/ 184 h 636"/>
                <a:gd name="T18" fmla="*/ 329 w 636"/>
                <a:gd name="T19" fmla="*/ 42 h 636"/>
                <a:gd name="T20" fmla="*/ 510 w 636"/>
                <a:gd name="T21" fmla="*/ 119 h 636"/>
                <a:gd name="T22" fmla="*/ 363 w 636"/>
                <a:gd name="T23" fmla="*/ 45 h 636"/>
                <a:gd name="T24" fmla="*/ 308 w 636"/>
                <a:gd name="T25" fmla="*/ 184 h 636"/>
                <a:gd name="T26" fmla="*/ 307 w 636"/>
                <a:gd name="T27" fmla="*/ 42 h 636"/>
                <a:gd name="T28" fmla="*/ 196 w 636"/>
                <a:gd name="T29" fmla="*/ 160 h 636"/>
                <a:gd name="T30" fmla="*/ 273 w 636"/>
                <a:gd name="T31" fmla="*/ 45 h 636"/>
                <a:gd name="T32" fmla="*/ 207 w 636"/>
                <a:gd name="T33" fmla="*/ 186 h 636"/>
                <a:gd name="T34" fmla="*/ 308 w 636"/>
                <a:gd name="T35" fmla="*/ 308 h 636"/>
                <a:gd name="T36" fmla="*/ 207 w 636"/>
                <a:gd name="T37" fmla="*/ 186 h 636"/>
                <a:gd name="T38" fmla="*/ 308 w 636"/>
                <a:gd name="T39" fmla="*/ 452 h 636"/>
                <a:gd name="T40" fmla="*/ 185 w 636"/>
                <a:gd name="T41" fmla="*/ 328 h 636"/>
                <a:gd name="T42" fmla="*/ 273 w 636"/>
                <a:gd name="T43" fmla="*/ 591 h 636"/>
                <a:gd name="T44" fmla="*/ 204 w 636"/>
                <a:gd name="T45" fmla="*/ 493 h 636"/>
                <a:gd name="T46" fmla="*/ 328 w 636"/>
                <a:gd name="T47" fmla="*/ 594 h 636"/>
                <a:gd name="T48" fmla="*/ 413 w 636"/>
                <a:gd name="T49" fmla="*/ 486 h 636"/>
                <a:gd name="T50" fmla="*/ 328 w 636"/>
                <a:gd name="T51" fmla="*/ 594 h 636"/>
                <a:gd name="T52" fmla="*/ 498 w 636"/>
                <a:gd name="T53" fmla="*/ 528 h 636"/>
                <a:gd name="T54" fmla="*/ 432 w 636"/>
                <a:gd name="T55" fmla="*/ 493 h 636"/>
                <a:gd name="T56" fmla="*/ 328 w 636"/>
                <a:gd name="T57" fmla="*/ 452 h 636"/>
                <a:gd name="T58" fmla="*/ 451 w 636"/>
                <a:gd name="T59" fmla="*/ 328 h 636"/>
                <a:gd name="T60" fmla="*/ 328 w 636"/>
                <a:gd name="T61" fmla="*/ 308 h 636"/>
                <a:gd name="T62" fmla="*/ 429 w 636"/>
                <a:gd name="T63" fmla="*/ 186 h 636"/>
                <a:gd name="T64" fmla="*/ 328 w 636"/>
                <a:gd name="T65" fmla="*/ 308 h 636"/>
                <a:gd name="T66" fmla="*/ 188 w 636"/>
                <a:gd name="T67" fmla="*/ 179 h 636"/>
                <a:gd name="T68" fmla="*/ 42 w 636"/>
                <a:gd name="T69" fmla="*/ 308 h 636"/>
                <a:gd name="T70" fmla="*/ 42 w 636"/>
                <a:gd name="T71" fmla="*/ 328 h 636"/>
                <a:gd name="T72" fmla="*/ 195 w 636"/>
                <a:gd name="T73" fmla="*/ 475 h 636"/>
                <a:gd name="T74" fmla="*/ 42 w 636"/>
                <a:gd name="T75" fmla="*/ 328 h 636"/>
                <a:gd name="T76" fmla="*/ 441 w 636"/>
                <a:gd name="T77" fmla="*/ 475 h 636"/>
                <a:gd name="T78" fmla="*/ 594 w 636"/>
                <a:gd name="T79" fmla="*/ 328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6" h="636">
                  <a:moveTo>
                    <a:pt x="318" y="0"/>
                  </a:moveTo>
                  <a:cubicBezTo>
                    <a:pt x="142" y="0"/>
                    <a:pt x="0" y="142"/>
                    <a:pt x="0" y="318"/>
                  </a:cubicBezTo>
                  <a:cubicBezTo>
                    <a:pt x="0" y="494"/>
                    <a:pt x="142" y="636"/>
                    <a:pt x="318" y="636"/>
                  </a:cubicBezTo>
                  <a:cubicBezTo>
                    <a:pt x="494" y="636"/>
                    <a:pt x="636" y="494"/>
                    <a:pt x="636" y="318"/>
                  </a:cubicBezTo>
                  <a:cubicBezTo>
                    <a:pt x="636" y="142"/>
                    <a:pt x="494" y="0"/>
                    <a:pt x="318" y="0"/>
                  </a:cubicBezTo>
                  <a:close/>
                  <a:moveTo>
                    <a:pt x="594" y="308"/>
                  </a:moveTo>
                  <a:cubicBezTo>
                    <a:pt x="471" y="308"/>
                    <a:pt x="471" y="308"/>
                    <a:pt x="471" y="308"/>
                  </a:cubicBezTo>
                  <a:cubicBezTo>
                    <a:pt x="470" y="262"/>
                    <a:pt x="462" y="219"/>
                    <a:pt x="448" y="179"/>
                  </a:cubicBezTo>
                  <a:cubicBezTo>
                    <a:pt x="476" y="168"/>
                    <a:pt x="501" y="152"/>
                    <a:pt x="525" y="134"/>
                  </a:cubicBezTo>
                  <a:cubicBezTo>
                    <a:pt x="566" y="181"/>
                    <a:pt x="592" y="241"/>
                    <a:pt x="594" y="308"/>
                  </a:cubicBezTo>
                  <a:close/>
                  <a:moveTo>
                    <a:pt x="307" y="594"/>
                  </a:moveTo>
                  <a:cubicBezTo>
                    <a:pt x="273" y="566"/>
                    <a:pt x="244" y="529"/>
                    <a:pt x="223" y="486"/>
                  </a:cubicBezTo>
                  <a:cubicBezTo>
                    <a:pt x="250" y="478"/>
                    <a:pt x="278" y="473"/>
                    <a:pt x="308" y="472"/>
                  </a:cubicBezTo>
                  <a:cubicBezTo>
                    <a:pt x="308" y="594"/>
                    <a:pt x="308" y="594"/>
                    <a:pt x="308" y="594"/>
                  </a:cubicBezTo>
                  <a:cubicBezTo>
                    <a:pt x="307" y="594"/>
                    <a:pt x="307" y="594"/>
                    <a:pt x="307" y="594"/>
                  </a:cubicBezTo>
                  <a:close/>
                  <a:moveTo>
                    <a:pt x="329" y="42"/>
                  </a:moveTo>
                  <a:cubicBezTo>
                    <a:pt x="368" y="74"/>
                    <a:pt x="400" y="117"/>
                    <a:pt x="421" y="167"/>
                  </a:cubicBezTo>
                  <a:cubicBezTo>
                    <a:pt x="392" y="177"/>
                    <a:pt x="361" y="183"/>
                    <a:pt x="328" y="184"/>
                  </a:cubicBezTo>
                  <a:cubicBezTo>
                    <a:pt x="328" y="42"/>
                    <a:pt x="328" y="42"/>
                    <a:pt x="328" y="42"/>
                  </a:cubicBezTo>
                  <a:cubicBezTo>
                    <a:pt x="329" y="42"/>
                    <a:pt x="329" y="42"/>
                    <a:pt x="329" y="42"/>
                  </a:cubicBezTo>
                  <a:close/>
                  <a:moveTo>
                    <a:pt x="363" y="45"/>
                  </a:moveTo>
                  <a:cubicBezTo>
                    <a:pt x="420" y="55"/>
                    <a:pt x="471" y="81"/>
                    <a:pt x="510" y="119"/>
                  </a:cubicBezTo>
                  <a:cubicBezTo>
                    <a:pt x="489" y="136"/>
                    <a:pt x="466" y="150"/>
                    <a:pt x="440" y="160"/>
                  </a:cubicBezTo>
                  <a:cubicBezTo>
                    <a:pt x="421" y="116"/>
                    <a:pt x="395" y="77"/>
                    <a:pt x="363" y="45"/>
                  </a:cubicBezTo>
                  <a:close/>
                  <a:moveTo>
                    <a:pt x="308" y="42"/>
                  </a:moveTo>
                  <a:cubicBezTo>
                    <a:pt x="308" y="184"/>
                    <a:pt x="308" y="184"/>
                    <a:pt x="308" y="184"/>
                  </a:cubicBezTo>
                  <a:cubicBezTo>
                    <a:pt x="275" y="183"/>
                    <a:pt x="244" y="177"/>
                    <a:pt x="215" y="167"/>
                  </a:cubicBezTo>
                  <a:cubicBezTo>
                    <a:pt x="236" y="117"/>
                    <a:pt x="268" y="74"/>
                    <a:pt x="307" y="42"/>
                  </a:cubicBezTo>
                  <a:cubicBezTo>
                    <a:pt x="307" y="42"/>
                    <a:pt x="307" y="42"/>
                    <a:pt x="308" y="42"/>
                  </a:cubicBezTo>
                  <a:close/>
                  <a:moveTo>
                    <a:pt x="196" y="160"/>
                  </a:moveTo>
                  <a:cubicBezTo>
                    <a:pt x="171" y="150"/>
                    <a:pt x="147" y="136"/>
                    <a:pt x="126" y="119"/>
                  </a:cubicBezTo>
                  <a:cubicBezTo>
                    <a:pt x="165" y="81"/>
                    <a:pt x="216" y="55"/>
                    <a:pt x="273" y="45"/>
                  </a:cubicBezTo>
                  <a:cubicBezTo>
                    <a:pt x="241" y="77"/>
                    <a:pt x="215" y="116"/>
                    <a:pt x="196" y="160"/>
                  </a:cubicBezTo>
                  <a:close/>
                  <a:moveTo>
                    <a:pt x="207" y="186"/>
                  </a:moveTo>
                  <a:cubicBezTo>
                    <a:pt x="239" y="197"/>
                    <a:pt x="273" y="204"/>
                    <a:pt x="308" y="205"/>
                  </a:cubicBezTo>
                  <a:cubicBezTo>
                    <a:pt x="308" y="308"/>
                    <a:pt x="308" y="308"/>
                    <a:pt x="308" y="308"/>
                  </a:cubicBezTo>
                  <a:cubicBezTo>
                    <a:pt x="185" y="308"/>
                    <a:pt x="185" y="308"/>
                    <a:pt x="185" y="308"/>
                  </a:cubicBezTo>
                  <a:cubicBezTo>
                    <a:pt x="186" y="265"/>
                    <a:pt x="194" y="224"/>
                    <a:pt x="207" y="186"/>
                  </a:cubicBezTo>
                  <a:close/>
                  <a:moveTo>
                    <a:pt x="308" y="328"/>
                  </a:moveTo>
                  <a:cubicBezTo>
                    <a:pt x="308" y="452"/>
                    <a:pt x="308" y="452"/>
                    <a:pt x="308" y="452"/>
                  </a:cubicBezTo>
                  <a:cubicBezTo>
                    <a:pt x="275" y="453"/>
                    <a:pt x="244" y="458"/>
                    <a:pt x="215" y="468"/>
                  </a:cubicBezTo>
                  <a:cubicBezTo>
                    <a:pt x="197" y="425"/>
                    <a:pt x="186" y="378"/>
                    <a:pt x="185" y="328"/>
                  </a:cubicBezTo>
                  <a:lnTo>
                    <a:pt x="308" y="328"/>
                  </a:lnTo>
                  <a:close/>
                  <a:moveTo>
                    <a:pt x="273" y="591"/>
                  </a:moveTo>
                  <a:cubicBezTo>
                    <a:pt x="222" y="582"/>
                    <a:pt x="176" y="560"/>
                    <a:pt x="138" y="528"/>
                  </a:cubicBezTo>
                  <a:cubicBezTo>
                    <a:pt x="158" y="514"/>
                    <a:pt x="180" y="502"/>
                    <a:pt x="204" y="493"/>
                  </a:cubicBezTo>
                  <a:cubicBezTo>
                    <a:pt x="222" y="531"/>
                    <a:pt x="245" y="563"/>
                    <a:pt x="273" y="591"/>
                  </a:cubicBezTo>
                  <a:close/>
                  <a:moveTo>
                    <a:pt x="328" y="594"/>
                  </a:moveTo>
                  <a:cubicBezTo>
                    <a:pt x="328" y="472"/>
                    <a:pt x="328" y="472"/>
                    <a:pt x="328" y="472"/>
                  </a:cubicBezTo>
                  <a:cubicBezTo>
                    <a:pt x="358" y="473"/>
                    <a:pt x="386" y="478"/>
                    <a:pt x="413" y="486"/>
                  </a:cubicBezTo>
                  <a:cubicBezTo>
                    <a:pt x="392" y="529"/>
                    <a:pt x="363" y="566"/>
                    <a:pt x="329" y="594"/>
                  </a:cubicBezTo>
                  <a:cubicBezTo>
                    <a:pt x="329" y="594"/>
                    <a:pt x="329" y="594"/>
                    <a:pt x="328" y="594"/>
                  </a:cubicBezTo>
                  <a:close/>
                  <a:moveTo>
                    <a:pt x="432" y="493"/>
                  </a:moveTo>
                  <a:cubicBezTo>
                    <a:pt x="456" y="502"/>
                    <a:pt x="478" y="514"/>
                    <a:pt x="498" y="528"/>
                  </a:cubicBezTo>
                  <a:cubicBezTo>
                    <a:pt x="460" y="560"/>
                    <a:pt x="414" y="582"/>
                    <a:pt x="363" y="591"/>
                  </a:cubicBezTo>
                  <a:cubicBezTo>
                    <a:pt x="391" y="563"/>
                    <a:pt x="414" y="531"/>
                    <a:pt x="432" y="493"/>
                  </a:cubicBezTo>
                  <a:close/>
                  <a:moveTo>
                    <a:pt x="421" y="468"/>
                  </a:moveTo>
                  <a:cubicBezTo>
                    <a:pt x="392" y="458"/>
                    <a:pt x="361" y="453"/>
                    <a:pt x="328" y="452"/>
                  </a:cubicBezTo>
                  <a:cubicBezTo>
                    <a:pt x="328" y="328"/>
                    <a:pt x="328" y="328"/>
                    <a:pt x="328" y="328"/>
                  </a:cubicBezTo>
                  <a:cubicBezTo>
                    <a:pt x="451" y="328"/>
                    <a:pt x="451" y="328"/>
                    <a:pt x="451" y="328"/>
                  </a:cubicBezTo>
                  <a:cubicBezTo>
                    <a:pt x="450" y="378"/>
                    <a:pt x="439" y="425"/>
                    <a:pt x="421" y="468"/>
                  </a:cubicBezTo>
                  <a:close/>
                  <a:moveTo>
                    <a:pt x="328" y="308"/>
                  </a:moveTo>
                  <a:cubicBezTo>
                    <a:pt x="328" y="205"/>
                    <a:pt x="328" y="205"/>
                    <a:pt x="328" y="205"/>
                  </a:cubicBezTo>
                  <a:cubicBezTo>
                    <a:pt x="363" y="204"/>
                    <a:pt x="397" y="197"/>
                    <a:pt x="429" y="186"/>
                  </a:cubicBezTo>
                  <a:cubicBezTo>
                    <a:pt x="442" y="224"/>
                    <a:pt x="450" y="265"/>
                    <a:pt x="451" y="308"/>
                  </a:cubicBezTo>
                  <a:lnTo>
                    <a:pt x="328" y="308"/>
                  </a:lnTo>
                  <a:close/>
                  <a:moveTo>
                    <a:pt x="111" y="134"/>
                  </a:moveTo>
                  <a:cubicBezTo>
                    <a:pt x="135" y="152"/>
                    <a:pt x="160" y="168"/>
                    <a:pt x="188" y="179"/>
                  </a:cubicBezTo>
                  <a:cubicBezTo>
                    <a:pt x="174" y="219"/>
                    <a:pt x="166" y="262"/>
                    <a:pt x="165" y="308"/>
                  </a:cubicBezTo>
                  <a:cubicBezTo>
                    <a:pt x="42" y="308"/>
                    <a:pt x="42" y="308"/>
                    <a:pt x="42" y="308"/>
                  </a:cubicBezTo>
                  <a:cubicBezTo>
                    <a:pt x="44" y="241"/>
                    <a:pt x="70" y="181"/>
                    <a:pt x="111" y="134"/>
                  </a:cubicBezTo>
                  <a:close/>
                  <a:moveTo>
                    <a:pt x="42" y="328"/>
                  </a:moveTo>
                  <a:cubicBezTo>
                    <a:pt x="165" y="328"/>
                    <a:pt x="165" y="328"/>
                    <a:pt x="165" y="328"/>
                  </a:cubicBezTo>
                  <a:cubicBezTo>
                    <a:pt x="166" y="381"/>
                    <a:pt x="177" y="430"/>
                    <a:pt x="195" y="475"/>
                  </a:cubicBezTo>
                  <a:cubicBezTo>
                    <a:pt x="169" y="485"/>
                    <a:pt x="145" y="498"/>
                    <a:pt x="123" y="514"/>
                  </a:cubicBezTo>
                  <a:cubicBezTo>
                    <a:pt x="75" y="466"/>
                    <a:pt x="44" y="401"/>
                    <a:pt x="42" y="328"/>
                  </a:cubicBezTo>
                  <a:close/>
                  <a:moveTo>
                    <a:pt x="513" y="514"/>
                  </a:moveTo>
                  <a:cubicBezTo>
                    <a:pt x="491" y="498"/>
                    <a:pt x="467" y="485"/>
                    <a:pt x="441" y="475"/>
                  </a:cubicBezTo>
                  <a:cubicBezTo>
                    <a:pt x="459" y="430"/>
                    <a:pt x="470" y="381"/>
                    <a:pt x="471" y="328"/>
                  </a:cubicBezTo>
                  <a:cubicBezTo>
                    <a:pt x="594" y="328"/>
                    <a:pt x="594" y="328"/>
                    <a:pt x="594" y="328"/>
                  </a:cubicBezTo>
                  <a:cubicBezTo>
                    <a:pt x="592" y="401"/>
                    <a:pt x="561" y="466"/>
                    <a:pt x="513" y="51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pic>
        <p:nvPicPr>
          <p:cNvPr id="75" name="图片 74"/>
          <p:cNvPicPr>
            <a:picLocks noChangeAspect="1"/>
          </p:cNvPicPr>
          <p:nvPr/>
        </p:nvPicPr>
        <p:blipFill rotWithShape="1">
          <a:blip r:embed="rId2" cstate="print">
            <a:extLst>
              <a:ext uri="{28A0092B-C50C-407E-A947-70E740481C1C}">
                <a14:useLocalDpi xmlns:a14="http://schemas.microsoft.com/office/drawing/2010/main" val="0"/>
              </a:ext>
            </a:extLst>
          </a:blip>
          <a:srcRect b="18632"/>
          <a:stretch>
            <a:fillRect/>
          </a:stretch>
        </p:blipFill>
        <p:spPr>
          <a:xfrm>
            <a:off x="5135503" y="2987482"/>
            <a:ext cx="6152764" cy="2816095"/>
          </a:xfrm>
          <a:prstGeom prst="roundRect">
            <a:avLst>
              <a:gd name="adj" fmla="val 1713"/>
            </a:avLst>
          </a:prstGeom>
        </p:spPr>
      </p:pic>
      <p:sp>
        <p:nvSpPr>
          <p:cNvPr id="76" name="矩形 75"/>
          <p:cNvSpPr/>
          <p:nvPr/>
        </p:nvSpPr>
        <p:spPr>
          <a:xfrm>
            <a:off x="6149728" y="2455216"/>
            <a:ext cx="4124315" cy="461665"/>
          </a:xfrm>
          <a:prstGeom prst="rect">
            <a:avLst/>
          </a:prstGeom>
        </p:spPr>
        <p:txBody>
          <a:bodyPr wrap="square">
            <a:spAutoFit/>
          </a:bodyPr>
          <a:lstStyle/>
          <a:p>
            <a:pPr algn="ctr"/>
            <a:r>
              <a:rPr lang="en-US" altLang="zh-CN" sz="2400">
                <a:solidFill>
                  <a:schemeClr val="accent3"/>
                </a:solidFill>
                <a:latin typeface="华文细黑" panose="02010600040101010101" pitchFamily="2" charset="-122"/>
                <a:ea typeface="华文细黑" panose="02010600040101010101" pitchFamily="2" charset="-122"/>
              </a:rPr>
              <a:t>WELCOME TO HERE</a:t>
            </a:r>
            <a:endParaRPr lang="zh-CN" altLang="en-US" sz="2400">
              <a:solidFill>
                <a:schemeClr val="accent3"/>
              </a:solidFill>
              <a:latin typeface="华文细黑" panose="02010600040101010101" pitchFamily="2" charset="-122"/>
              <a:ea typeface="华文细黑" panose="02010600040101010101" pitchFamily="2" charset="-122"/>
            </a:endParaRPr>
          </a:p>
        </p:txBody>
      </p:sp>
      <p:sp>
        <p:nvSpPr>
          <p:cNvPr id="78" name="矩形 77"/>
          <p:cNvSpPr/>
          <p:nvPr/>
        </p:nvSpPr>
        <p:spPr>
          <a:xfrm>
            <a:off x="1097218" y="2916881"/>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79" name="文本框 78"/>
          <p:cNvSpPr txBox="1"/>
          <p:nvPr/>
        </p:nvSpPr>
        <p:spPr>
          <a:xfrm>
            <a:off x="1161038" y="3380023"/>
            <a:ext cx="3404765" cy="1323439"/>
          </a:xfrm>
          <a:prstGeom prst="rect">
            <a:avLst/>
          </a:prstGeom>
          <a:noFill/>
        </p:spPr>
        <p:txBody>
          <a:bodyPr wrap="squar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请在这里输入文字请在这里输入文字请在这里输入文字请在这里输入文字请在这里输入文字请在这里输入文字请在这里输入文字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80" name="组合 79"/>
          <p:cNvGrpSpPr/>
          <p:nvPr/>
        </p:nvGrpSpPr>
        <p:grpSpPr>
          <a:xfrm>
            <a:off x="239349" y="117281"/>
            <a:ext cx="11712880" cy="6697931"/>
            <a:chOff x="179512" y="87962"/>
            <a:chExt cx="8784661" cy="5023448"/>
          </a:xfrm>
        </p:grpSpPr>
        <p:sp>
          <p:nvSpPr>
            <p:cNvPr id="81" name="椭圆 80"/>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椭圆 82"/>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椭圆 83"/>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椭圆 84"/>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椭圆 85"/>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椭圆 86"/>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椭圆 87"/>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椭圆 88"/>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椭圆 89"/>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椭圆 90"/>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椭圆 91"/>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椭圆 92"/>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4" name="椭圆 93"/>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椭圆 94"/>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椭圆 95"/>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椭圆 97"/>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椭圆 98"/>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椭圆 99"/>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椭圆 100"/>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椭圆 102"/>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椭圆 103"/>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5" name="椭圆 104"/>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椭圆 105"/>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椭圆 107"/>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椭圆 108"/>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椭圆 109"/>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椭圆 110"/>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7" name="椭圆 166"/>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8" name="椭圆 167"/>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9" name="椭圆 168"/>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0" name="椭圆 169"/>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1" name="椭圆 170"/>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2" name="椭圆 171"/>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3" name="椭圆 172"/>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4" name="椭圆 173"/>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174"/>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75"/>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7" name="椭圆 176"/>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8" name="椭圆 177"/>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9" name="椭圆 178"/>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0" name="椭圆 179"/>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1" name="椭圆 180"/>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2" name="椭圆 181"/>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椭圆 182"/>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椭圆 183"/>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椭圆 184"/>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椭圆 185"/>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椭圆 186"/>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8" name="椭圆 187"/>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椭圆 188"/>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椭圆 189"/>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190"/>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91"/>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3" name="椭圆 192"/>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 name="椭圆 193"/>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a:solidFill>
                  <a:srgbClr val="DB204D"/>
                </a:solidFill>
                <a:latin typeface="Agency FB" panose="020B0503020202020204" pitchFamily="34" charset="0"/>
                <a:ea typeface="Microsoft YaHei UI" panose="020B0503020204020204" pitchFamily="34" charset="-122"/>
              </a:rPr>
              <a:t>03</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 G0v1 细体" pitchFamily="2" charset="-122"/>
                <a:ea typeface="造字工房悦黑 G0v1 细体" pitchFamily="2" charset="-122"/>
              </a:rPr>
              <a:t>添加您的标题</a:t>
            </a:r>
            <a:endParaRPr lang="zh-CN" altLang="en-US" sz="2800" b="1" dirty="0">
              <a:solidFill>
                <a:srgbClr val="DB204D"/>
              </a:solidFill>
              <a:latin typeface="造字工房悦黑 G0v1 细体" pitchFamily="2" charset="-122"/>
              <a:ea typeface="造字工房悦黑 G0v1 细体" pitchFamily="2" charset="-122"/>
            </a:endParaRPr>
          </a:p>
        </p:txBody>
      </p:sp>
      <p:grpSp>
        <p:nvGrpSpPr>
          <p:cNvPr id="80" name="组合 79"/>
          <p:cNvGrpSpPr/>
          <p:nvPr/>
        </p:nvGrpSpPr>
        <p:grpSpPr>
          <a:xfrm>
            <a:off x="239349" y="117281"/>
            <a:ext cx="11712880" cy="6697931"/>
            <a:chOff x="179512" y="87962"/>
            <a:chExt cx="8784661" cy="5023448"/>
          </a:xfrm>
        </p:grpSpPr>
        <p:sp>
          <p:nvSpPr>
            <p:cNvPr id="81" name="椭圆 80"/>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椭圆 82"/>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椭圆 83"/>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椭圆 84"/>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椭圆 85"/>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椭圆 86"/>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椭圆 87"/>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椭圆 88"/>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椭圆 89"/>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椭圆 90"/>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椭圆 91"/>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椭圆 92"/>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4" name="椭圆 93"/>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椭圆 94"/>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椭圆 95"/>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椭圆 97"/>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椭圆 98"/>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椭圆 99"/>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椭圆 100"/>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椭圆 102"/>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椭圆 103"/>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5" name="椭圆 104"/>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椭圆 105"/>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椭圆 107"/>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椭圆 108"/>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椭圆 109"/>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椭圆 110"/>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7" name="椭圆 166"/>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8" name="椭圆 167"/>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9" name="椭圆 168"/>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0" name="椭圆 169"/>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1" name="椭圆 170"/>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2" name="椭圆 171"/>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3" name="椭圆 172"/>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4" name="椭圆 173"/>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174"/>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75"/>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7" name="椭圆 176"/>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8" name="椭圆 177"/>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9" name="椭圆 178"/>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0" name="椭圆 179"/>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1" name="椭圆 180"/>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2" name="椭圆 181"/>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椭圆 182"/>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椭圆 183"/>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椭圆 184"/>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椭圆 185"/>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椭圆 186"/>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8" name="椭圆 187"/>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椭圆 188"/>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椭圆 189"/>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190"/>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91"/>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3" name="椭圆 192"/>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 name="椭圆 193"/>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95" name="椭圆 194"/>
          <p:cNvSpPr/>
          <p:nvPr/>
        </p:nvSpPr>
        <p:spPr>
          <a:xfrm>
            <a:off x="3495910" y="5701796"/>
            <a:ext cx="5372569" cy="621179"/>
          </a:xfrm>
          <a:prstGeom prst="ellipse">
            <a:avLst/>
          </a:prstGeom>
          <a:solidFill>
            <a:schemeClr val="tx1">
              <a:alpha val="44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196" name="任意多边形 195"/>
          <p:cNvSpPr/>
          <p:nvPr/>
        </p:nvSpPr>
        <p:spPr>
          <a:xfrm>
            <a:off x="6051323" y="5145867"/>
            <a:ext cx="261743" cy="1800"/>
          </a:xfrm>
          <a:custGeom>
            <a:avLst/>
            <a:gdLst>
              <a:gd name="connsiteX0" fmla="*/ 0 w 261743"/>
              <a:gd name="connsiteY0" fmla="*/ 0 h 1800"/>
              <a:gd name="connsiteX1" fmla="*/ 243568 w 261743"/>
              <a:gd name="connsiteY1" fmla="*/ 1469 h 1800"/>
              <a:gd name="connsiteX2" fmla="*/ 261743 w 261743"/>
              <a:gd name="connsiteY2" fmla="*/ 1800 h 1800"/>
              <a:gd name="connsiteX3" fmla="*/ 0 w 261743"/>
              <a:gd name="connsiteY3" fmla="*/ 0 h 1800"/>
            </a:gdLst>
            <a:ahLst/>
            <a:cxnLst>
              <a:cxn ang="0">
                <a:pos x="connsiteX0" y="connsiteY0"/>
              </a:cxn>
              <a:cxn ang="0">
                <a:pos x="connsiteX1" y="connsiteY1"/>
              </a:cxn>
              <a:cxn ang="0">
                <a:pos x="connsiteX2" y="connsiteY2"/>
              </a:cxn>
              <a:cxn ang="0">
                <a:pos x="connsiteX3" y="connsiteY3"/>
              </a:cxn>
            </a:cxnLst>
            <a:rect l="l" t="t" r="r" b="b"/>
            <a:pathLst>
              <a:path w="261743" h="1800">
                <a:moveTo>
                  <a:pt x="0" y="0"/>
                </a:moveTo>
                <a:lnTo>
                  <a:pt x="243568" y="1469"/>
                </a:lnTo>
                <a:lnTo>
                  <a:pt x="261743" y="1800"/>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197" name="任意多边形 196"/>
          <p:cNvSpPr/>
          <p:nvPr/>
        </p:nvSpPr>
        <p:spPr>
          <a:xfrm>
            <a:off x="6051330" y="5145867"/>
            <a:ext cx="261727" cy="1800"/>
          </a:xfrm>
          <a:custGeom>
            <a:avLst/>
            <a:gdLst>
              <a:gd name="connsiteX0" fmla="*/ 261726 w 261726"/>
              <a:gd name="connsiteY0" fmla="*/ 0 h 1800"/>
              <a:gd name="connsiteX1" fmla="*/ 0 w 261726"/>
              <a:gd name="connsiteY1" fmla="*/ 1800 h 1800"/>
              <a:gd name="connsiteX2" fmla="*/ 18174 w 261726"/>
              <a:gd name="connsiteY2" fmla="*/ 1469 h 1800"/>
              <a:gd name="connsiteX3" fmla="*/ 261726 w 261726"/>
              <a:gd name="connsiteY3" fmla="*/ 0 h 1800"/>
            </a:gdLst>
            <a:ahLst/>
            <a:cxnLst>
              <a:cxn ang="0">
                <a:pos x="connsiteX0" y="connsiteY0"/>
              </a:cxn>
              <a:cxn ang="0">
                <a:pos x="connsiteX1" y="connsiteY1"/>
              </a:cxn>
              <a:cxn ang="0">
                <a:pos x="connsiteX2" y="connsiteY2"/>
              </a:cxn>
              <a:cxn ang="0">
                <a:pos x="connsiteX3" y="connsiteY3"/>
              </a:cxn>
            </a:cxnLst>
            <a:rect l="l" t="t" r="r" b="b"/>
            <a:pathLst>
              <a:path w="261726" h="1800">
                <a:moveTo>
                  <a:pt x="261726" y="0"/>
                </a:moveTo>
                <a:lnTo>
                  <a:pt x="0" y="1800"/>
                </a:lnTo>
                <a:lnTo>
                  <a:pt x="18174" y="1469"/>
                </a:lnTo>
                <a:lnTo>
                  <a:pt x="261726"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198" name="任意多边形 197"/>
          <p:cNvSpPr/>
          <p:nvPr/>
        </p:nvSpPr>
        <p:spPr>
          <a:xfrm>
            <a:off x="3354586" y="5147667"/>
            <a:ext cx="5655215" cy="673443"/>
          </a:xfrm>
          <a:custGeom>
            <a:avLst/>
            <a:gdLst>
              <a:gd name="connsiteX0" fmla="*/ 2564692 w 5655214"/>
              <a:gd name="connsiteY0" fmla="*/ 0 h 673443"/>
              <a:gd name="connsiteX1" fmla="*/ 2345194 w 5655214"/>
              <a:gd name="connsiteY1" fmla="*/ 4000 h 673443"/>
              <a:gd name="connsiteX2" fmla="*/ 433914 w 5655214"/>
              <a:gd name="connsiteY2" fmla="*/ 284007 h 673443"/>
              <a:gd name="connsiteX3" fmla="*/ 2827607 w 5655214"/>
              <a:gd name="connsiteY3" fmla="*/ 569821 h 673443"/>
              <a:gd name="connsiteX4" fmla="*/ 5221300 w 5655214"/>
              <a:gd name="connsiteY4" fmla="*/ 284007 h 673443"/>
              <a:gd name="connsiteX5" fmla="*/ 3310020 w 5655214"/>
              <a:gd name="connsiteY5" fmla="*/ 4000 h 673443"/>
              <a:gd name="connsiteX6" fmla="*/ 3090523 w 5655214"/>
              <a:gd name="connsiteY6" fmla="*/ 0 h 673443"/>
              <a:gd name="connsiteX7" fmla="*/ 3138249 w 5655214"/>
              <a:gd name="connsiteY7" fmla="*/ 329 h 673443"/>
              <a:gd name="connsiteX8" fmla="*/ 3212934 w 5655214"/>
              <a:gd name="connsiteY8" fmla="*/ 1689 h 673443"/>
              <a:gd name="connsiteX9" fmla="*/ 3445094 w 5655214"/>
              <a:gd name="connsiteY9" fmla="*/ 6514 h 673443"/>
              <a:gd name="connsiteX10" fmla="*/ 3517420 w 5655214"/>
              <a:gd name="connsiteY10" fmla="*/ 8735 h 673443"/>
              <a:gd name="connsiteX11" fmla="*/ 3743551 w 5655214"/>
              <a:gd name="connsiteY11" fmla="*/ 16654 h 673443"/>
              <a:gd name="connsiteX12" fmla="*/ 3809994 w 5655214"/>
              <a:gd name="connsiteY12" fmla="*/ 19558 h 673443"/>
              <a:gd name="connsiteX13" fmla="*/ 4022798 w 5655214"/>
              <a:gd name="connsiteY13" fmla="*/ 30164 h 673443"/>
              <a:gd name="connsiteX14" fmla="*/ 4100377 w 5655214"/>
              <a:gd name="connsiteY14" fmla="*/ 34627 h 673443"/>
              <a:gd name="connsiteX15" fmla="*/ 4262902 w 5655214"/>
              <a:gd name="connsiteY15" fmla="*/ 45289 h 673443"/>
              <a:gd name="connsiteX16" fmla="*/ 4392266 w 5655214"/>
              <a:gd name="connsiteY16" fmla="*/ 54673 h 673443"/>
              <a:gd name="connsiteX17" fmla="*/ 4433897 w 5655214"/>
              <a:gd name="connsiteY17" fmla="*/ 58117 h 673443"/>
              <a:gd name="connsiteX18" fmla="*/ 4626228 w 5655214"/>
              <a:gd name="connsiteY18" fmla="*/ 75290 h 673443"/>
              <a:gd name="connsiteX19" fmla="*/ 5655214 w 5655214"/>
              <a:gd name="connsiteY19" fmla="*/ 335818 h 673443"/>
              <a:gd name="connsiteX20" fmla="*/ 2827607 w 5655214"/>
              <a:gd name="connsiteY20" fmla="*/ 673443 h 673443"/>
              <a:gd name="connsiteX21" fmla="*/ 0 w 5655214"/>
              <a:gd name="connsiteY21" fmla="*/ 335818 h 673443"/>
              <a:gd name="connsiteX22" fmla="*/ 1028986 w 5655214"/>
              <a:gd name="connsiteY22" fmla="*/ 75290 h 673443"/>
              <a:gd name="connsiteX23" fmla="*/ 1221343 w 5655214"/>
              <a:gd name="connsiteY23" fmla="*/ 58115 h 673443"/>
              <a:gd name="connsiteX24" fmla="*/ 1262932 w 5655214"/>
              <a:gd name="connsiteY24" fmla="*/ 54674 h 673443"/>
              <a:gd name="connsiteX25" fmla="*/ 1392331 w 5655214"/>
              <a:gd name="connsiteY25" fmla="*/ 45288 h 673443"/>
              <a:gd name="connsiteX26" fmla="*/ 1554821 w 5655214"/>
              <a:gd name="connsiteY26" fmla="*/ 34628 h 673443"/>
              <a:gd name="connsiteX27" fmla="*/ 1632430 w 5655214"/>
              <a:gd name="connsiteY27" fmla="*/ 30164 h 673443"/>
              <a:gd name="connsiteX28" fmla="*/ 1845204 w 5655214"/>
              <a:gd name="connsiteY28" fmla="*/ 19558 h 673443"/>
              <a:gd name="connsiteX29" fmla="*/ 1911672 w 5655214"/>
              <a:gd name="connsiteY29" fmla="*/ 16654 h 673443"/>
              <a:gd name="connsiteX30" fmla="*/ 2137778 w 5655214"/>
              <a:gd name="connsiteY30" fmla="*/ 8736 h 673443"/>
              <a:gd name="connsiteX31" fmla="*/ 2210125 w 5655214"/>
              <a:gd name="connsiteY31" fmla="*/ 6514 h 673443"/>
              <a:gd name="connsiteX32" fmla="*/ 2442264 w 5655214"/>
              <a:gd name="connsiteY32" fmla="*/ 1690 h 673443"/>
              <a:gd name="connsiteX33" fmla="*/ 2516967 w 5655214"/>
              <a:gd name="connsiteY33" fmla="*/ 329 h 673443"/>
              <a:gd name="connsiteX34" fmla="*/ 2564692 w 5655214"/>
              <a:gd name="connsiteY34" fmla="*/ 0 h 67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55214" h="673443">
                <a:moveTo>
                  <a:pt x="2564692" y="0"/>
                </a:moveTo>
                <a:lnTo>
                  <a:pt x="2345194" y="4000"/>
                </a:lnTo>
                <a:cubicBezTo>
                  <a:pt x="1254429" y="30651"/>
                  <a:pt x="433914" y="145888"/>
                  <a:pt x="433914" y="284007"/>
                </a:cubicBezTo>
                <a:cubicBezTo>
                  <a:pt x="433914" y="441858"/>
                  <a:pt x="1505607" y="569821"/>
                  <a:pt x="2827607" y="569821"/>
                </a:cubicBezTo>
                <a:cubicBezTo>
                  <a:pt x="4149607" y="569821"/>
                  <a:pt x="5221300" y="441858"/>
                  <a:pt x="5221300" y="284007"/>
                </a:cubicBezTo>
                <a:cubicBezTo>
                  <a:pt x="5221300" y="145888"/>
                  <a:pt x="4400785" y="30651"/>
                  <a:pt x="3310020" y="4000"/>
                </a:cubicBezTo>
                <a:lnTo>
                  <a:pt x="3090523" y="0"/>
                </a:lnTo>
                <a:lnTo>
                  <a:pt x="3138249" y="329"/>
                </a:lnTo>
                <a:lnTo>
                  <a:pt x="3212934" y="1689"/>
                </a:lnTo>
                <a:lnTo>
                  <a:pt x="3445094" y="6514"/>
                </a:lnTo>
                <a:lnTo>
                  <a:pt x="3517420" y="8735"/>
                </a:lnTo>
                <a:lnTo>
                  <a:pt x="3743551" y="16654"/>
                </a:lnTo>
                <a:lnTo>
                  <a:pt x="3809994" y="19558"/>
                </a:lnTo>
                <a:lnTo>
                  <a:pt x="4022798" y="30164"/>
                </a:lnTo>
                <a:lnTo>
                  <a:pt x="4100377" y="34627"/>
                </a:lnTo>
                <a:lnTo>
                  <a:pt x="4262902" y="45289"/>
                </a:lnTo>
                <a:lnTo>
                  <a:pt x="4392266" y="54673"/>
                </a:lnTo>
                <a:lnTo>
                  <a:pt x="4433897" y="58117"/>
                </a:lnTo>
                <a:lnTo>
                  <a:pt x="4626228" y="75290"/>
                </a:lnTo>
                <a:cubicBezTo>
                  <a:pt x="5254656" y="137216"/>
                  <a:pt x="5655214" y="230932"/>
                  <a:pt x="5655214" y="335818"/>
                </a:cubicBezTo>
                <a:cubicBezTo>
                  <a:pt x="5655214" y="522283"/>
                  <a:pt x="4389251" y="673443"/>
                  <a:pt x="2827607" y="673443"/>
                </a:cubicBezTo>
                <a:cubicBezTo>
                  <a:pt x="1265963" y="673443"/>
                  <a:pt x="0" y="522283"/>
                  <a:pt x="0" y="335818"/>
                </a:cubicBezTo>
                <a:cubicBezTo>
                  <a:pt x="0" y="230932"/>
                  <a:pt x="400558" y="137216"/>
                  <a:pt x="1028986" y="75290"/>
                </a:cubicBezTo>
                <a:lnTo>
                  <a:pt x="1221343" y="58115"/>
                </a:lnTo>
                <a:lnTo>
                  <a:pt x="1262932" y="54674"/>
                </a:lnTo>
                <a:lnTo>
                  <a:pt x="1392331" y="45288"/>
                </a:lnTo>
                <a:lnTo>
                  <a:pt x="1554821" y="34628"/>
                </a:lnTo>
                <a:lnTo>
                  <a:pt x="1632430" y="30164"/>
                </a:lnTo>
                <a:lnTo>
                  <a:pt x="1845204" y="19558"/>
                </a:lnTo>
                <a:lnTo>
                  <a:pt x="1911672" y="16654"/>
                </a:lnTo>
                <a:lnTo>
                  <a:pt x="2137778" y="8736"/>
                </a:lnTo>
                <a:lnTo>
                  <a:pt x="2210125" y="6514"/>
                </a:lnTo>
                <a:lnTo>
                  <a:pt x="2442264" y="1690"/>
                </a:lnTo>
                <a:lnTo>
                  <a:pt x="2516967" y="329"/>
                </a:lnTo>
                <a:lnTo>
                  <a:pt x="2564692" y="0"/>
                </a:lnTo>
                <a:close/>
              </a:path>
            </a:pathLst>
          </a:custGeom>
          <a:no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199" name="任意多边形 198"/>
          <p:cNvSpPr/>
          <p:nvPr/>
        </p:nvSpPr>
        <p:spPr>
          <a:xfrm>
            <a:off x="3788500" y="5145859"/>
            <a:ext cx="4787387" cy="571628"/>
          </a:xfrm>
          <a:custGeom>
            <a:avLst/>
            <a:gdLst>
              <a:gd name="connsiteX0" fmla="*/ 2393693 w 4787386"/>
              <a:gd name="connsiteY0" fmla="*/ 0 h 571628"/>
              <a:gd name="connsiteX1" fmla="*/ 2394866 w 4787386"/>
              <a:gd name="connsiteY1" fmla="*/ 7 h 571628"/>
              <a:gd name="connsiteX2" fmla="*/ 2656609 w 4787386"/>
              <a:gd name="connsiteY2" fmla="*/ 1807 h 571628"/>
              <a:gd name="connsiteX3" fmla="*/ 2876106 w 4787386"/>
              <a:gd name="connsiteY3" fmla="*/ 5807 h 571628"/>
              <a:gd name="connsiteX4" fmla="*/ 4787386 w 4787386"/>
              <a:gd name="connsiteY4" fmla="*/ 285814 h 571628"/>
              <a:gd name="connsiteX5" fmla="*/ 2393693 w 4787386"/>
              <a:gd name="connsiteY5" fmla="*/ 571628 h 571628"/>
              <a:gd name="connsiteX6" fmla="*/ 0 w 4787386"/>
              <a:gd name="connsiteY6" fmla="*/ 285814 h 571628"/>
              <a:gd name="connsiteX7" fmla="*/ 1911280 w 4787386"/>
              <a:gd name="connsiteY7" fmla="*/ 5807 h 571628"/>
              <a:gd name="connsiteX8" fmla="*/ 2130778 w 4787386"/>
              <a:gd name="connsiteY8" fmla="*/ 1807 h 571628"/>
              <a:gd name="connsiteX9" fmla="*/ 2392504 w 4787386"/>
              <a:gd name="connsiteY9" fmla="*/ 7 h 571628"/>
              <a:gd name="connsiteX10" fmla="*/ 2393691 w 4787386"/>
              <a:gd name="connsiteY10" fmla="*/ 0 h 571628"/>
              <a:gd name="connsiteX11" fmla="*/ 2071244 w 4787386"/>
              <a:gd name="connsiteY11" fmla="*/ 3881 h 571628"/>
              <a:gd name="connsiteX12" fmla="*/ 793732 w 4787386"/>
              <a:gd name="connsiteY12" fmla="*/ 191040 h 571628"/>
              <a:gd name="connsiteX13" fmla="*/ 2393692 w 4787386"/>
              <a:gd name="connsiteY13" fmla="*/ 382080 h 571628"/>
              <a:gd name="connsiteX14" fmla="*/ 3993652 w 4787386"/>
              <a:gd name="connsiteY14" fmla="*/ 191040 h 571628"/>
              <a:gd name="connsiteX15" fmla="*/ 2716140 w 4787386"/>
              <a:gd name="connsiteY15" fmla="*/ 3881 h 571628"/>
              <a:gd name="connsiteX16" fmla="*/ 2393693 w 4787386"/>
              <a:gd name="connsiteY16" fmla="*/ 0 h 571628"/>
              <a:gd name="connsiteX17" fmla="*/ 2393693 w 4787386"/>
              <a:gd name="connsiteY17" fmla="*/ 0 h 57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386" h="571628">
                <a:moveTo>
                  <a:pt x="2393693" y="0"/>
                </a:moveTo>
                <a:lnTo>
                  <a:pt x="2394866" y="7"/>
                </a:lnTo>
                <a:lnTo>
                  <a:pt x="2656609" y="1807"/>
                </a:lnTo>
                <a:lnTo>
                  <a:pt x="2876106" y="5807"/>
                </a:lnTo>
                <a:cubicBezTo>
                  <a:pt x="3966871" y="32458"/>
                  <a:pt x="4787386" y="147695"/>
                  <a:pt x="4787386" y="285814"/>
                </a:cubicBezTo>
                <a:cubicBezTo>
                  <a:pt x="4787386" y="443665"/>
                  <a:pt x="3715693" y="571628"/>
                  <a:pt x="2393693" y="571628"/>
                </a:cubicBezTo>
                <a:cubicBezTo>
                  <a:pt x="1071693" y="571628"/>
                  <a:pt x="0" y="443665"/>
                  <a:pt x="0" y="285814"/>
                </a:cubicBezTo>
                <a:cubicBezTo>
                  <a:pt x="0" y="147695"/>
                  <a:pt x="820515" y="32458"/>
                  <a:pt x="1911280" y="5807"/>
                </a:cubicBezTo>
                <a:lnTo>
                  <a:pt x="2130778" y="1807"/>
                </a:lnTo>
                <a:lnTo>
                  <a:pt x="2392504" y="7"/>
                </a:lnTo>
                <a:lnTo>
                  <a:pt x="2393691" y="0"/>
                </a:lnTo>
                <a:lnTo>
                  <a:pt x="2071244" y="3881"/>
                </a:lnTo>
                <a:cubicBezTo>
                  <a:pt x="1342169" y="21695"/>
                  <a:pt x="793732" y="98721"/>
                  <a:pt x="793732" y="191040"/>
                </a:cubicBezTo>
                <a:cubicBezTo>
                  <a:pt x="793732" y="296548"/>
                  <a:pt x="1510058" y="382080"/>
                  <a:pt x="2393692" y="382080"/>
                </a:cubicBezTo>
                <a:cubicBezTo>
                  <a:pt x="3277326" y="382080"/>
                  <a:pt x="3993652" y="296548"/>
                  <a:pt x="3993652" y="191040"/>
                </a:cubicBezTo>
                <a:cubicBezTo>
                  <a:pt x="3993652" y="98721"/>
                  <a:pt x="3445215" y="21695"/>
                  <a:pt x="2716140" y="3881"/>
                </a:cubicBezTo>
                <a:lnTo>
                  <a:pt x="2393693" y="0"/>
                </a:lnTo>
                <a:lnTo>
                  <a:pt x="2393693" y="0"/>
                </a:lnTo>
                <a:close/>
              </a:path>
            </a:pathLst>
          </a:custGeom>
          <a:solidFill>
            <a:srgbClr val="DB204D"/>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200" name="任意多边形 199"/>
          <p:cNvSpPr/>
          <p:nvPr/>
        </p:nvSpPr>
        <p:spPr>
          <a:xfrm>
            <a:off x="6027459" y="5145869"/>
            <a:ext cx="309471" cy="2129"/>
          </a:xfrm>
          <a:custGeom>
            <a:avLst/>
            <a:gdLst>
              <a:gd name="connsiteX0" fmla="*/ 0 w 309471"/>
              <a:gd name="connsiteY0" fmla="*/ 0 h 2129"/>
              <a:gd name="connsiteX1" fmla="*/ 287935 w 309471"/>
              <a:gd name="connsiteY1" fmla="*/ 1736 h 2129"/>
              <a:gd name="connsiteX2" fmla="*/ 309471 w 309471"/>
              <a:gd name="connsiteY2" fmla="*/ 2129 h 2129"/>
              <a:gd name="connsiteX3" fmla="*/ 261745 w 309471"/>
              <a:gd name="connsiteY3" fmla="*/ 1800 h 2129"/>
              <a:gd name="connsiteX4" fmla="*/ 243570 w 309471"/>
              <a:gd name="connsiteY4" fmla="*/ 1469 h 2129"/>
              <a:gd name="connsiteX5" fmla="*/ 2 w 309471"/>
              <a:gd name="connsiteY5" fmla="*/ 0 h 2129"/>
              <a:gd name="connsiteX6" fmla="*/ 0 w 309471"/>
              <a:gd name="connsiteY6" fmla="*/ 0 h 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71" h="2129">
                <a:moveTo>
                  <a:pt x="0" y="0"/>
                </a:moveTo>
                <a:lnTo>
                  <a:pt x="287935" y="1736"/>
                </a:lnTo>
                <a:lnTo>
                  <a:pt x="309471" y="2129"/>
                </a:lnTo>
                <a:lnTo>
                  <a:pt x="261745" y="1800"/>
                </a:lnTo>
                <a:lnTo>
                  <a:pt x="243570" y="1469"/>
                </a:lnTo>
                <a:lnTo>
                  <a:pt x="2" y="0"/>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01" name="任意多边形 200"/>
          <p:cNvSpPr/>
          <p:nvPr/>
        </p:nvSpPr>
        <p:spPr>
          <a:xfrm>
            <a:off x="6027466" y="5145869"/>
            <a:ext cx="309455" cy="2129"/>
          </a:xfrm>
          <a:custGeom>
            <a:avLst/>
            <a:gdLst>
              <a:gd name="connsiteX0" fmla="*/ 309454 w 309454"/>
              <a:gd name="connsiteY0" fmla="*/ 0 h 2129"/>
              <a:gd name="connsiteX1" fmla="*/ 309451 w 309454"/>
              <a:gd name="connsiteY1" fmla="*/ 0 h 2129"/>
              <a:gd name="connsiteX2" fmla="*/ 65899 w 309454"/>
              <a:gd name="connsiteY2" fmla="*/ 1469 h 2129"/>
              <a:gd name="connsiteX3" fmla="*/ 47725 w 309454"/>
              <a:gd name="connsiteY3" fmla="*/ 1800 h 2129"/>
              <a:gd name="connsiteX4" fmla="*/ 0 w 309454"/>
              <a:gd name="connsiteY4" fmla="*/ 2129 h 2129"/>
              <a:gd name="connsiteX5" fmla="*/ 21534 w 309454"/>
              <a:gd name="connsiteY5" fmla="*/ 1736 h 2129"/>
              <a:gd name="connsiteX6" fmla="*/ 309454 w 309454"/>
              <a:gd name="connsiteY6" fmla="*/ 0 h 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54" h="2129">
                <a:moveTo>
                  <a:pt x="309454" y="0"/>
                </a:moveTo>
                <a:lnTo>
                  <a:pt x="309451" y="0"/>
                </a:lnTo>
                <a:lnTo>
                  <a:pt x="65899" y="1469"/>
                </a:lnTo>
                <a:lnTo>
                  <a:pt x="47725" y="1800"/>
                </a:lnTo>
                <a:lnTo>
                  <a:pt x="0" y="2129"/>
                </a:lnTo>
                <a:lnTo>
                  <a:pt x="21534" y="1736"/>
                </a:lnTo>
                <a:lnTo>
                  <a:pt x="309454"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02" name="任意多边形 201"/>
          <p:cNvSpPr/>
          <p:nvPr/>
        </p:nvSpPr>
        <p:spPr>
          <a:xfrm>
            <a:off x="6144843" y="5147997"/>
            <a:ext cx="74703" cy="1361"/>
          </a:xfrm>
          <a:custGeom>
            <a:avLst/>
            <a:gdLst>
              <a:gd name="connsiteX0" fmla="*/ 74703 w 74703"/>
              <a:gd name="connsiteY0" fmla="*/ 0 h 1361"/>
              <a:gd name="connsiteX1" fmla="*/ 0 w 74703"/>
              <a:gd name="connsiteY1" fmla="*/ 1361 h 1361"/>
              <a:gd name="connsiteX2" fmla="*/ 60948 w 74703"/>
              <a:gd name="connsiteY2" fmla="*/ 94 h 1361"/>
              <a:gd name="connsiteX3" fmla="*/ 74703 w 74703"/>
              <a:gd name="connsiteY3" fmla="*/ 0 h 1361"/>
            </a:gdLst>
            <a:ahLst/>
            <a:cxnLst>
              <a:cxn ang="0">
                <a:pos x="connsiteX0" y="connsiteY0"/>
              </a:cxn>
              <a:cxn ang="0">
                <a:pos x="connsiteX1" y="connsiteY1"/>
              </a:cxn>
              <a:cxn ang="0">
                <a:pos x="connsiteX2" y="connsiteY2"/>
              </a:cxn>
              <a:cxn ang="0">
                <a:pos x="connsiteX3" y="connsiteY3"/>
              </a:cxn>
            </a:cxnLst>
            <a:rect l="l" t="t" r="r" b="b"/>
            <a:pathLst>
              <a:path w="74703" h="1361">
                <a:moveTo>
                  <a:pt x="74703" y="0"/>
                </a:moveTo>
                <a:lnTo>
                  <a:pt x="0" y="1361"/>
                </a:lnTo>
                <a:lnTo>
                  <a:pt x="60948" y="94"/>
                </a:lnTo>
                <a:lnTo>
                  <a:pt x="74703"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03" name="任意多边形 202"/>
          <p:cNvSpPr/>
          <p:nvPr/>
        </p:nvSpPr>
        <p:spPr>
          <a:xfrm>
            <a:off x="6144852" y="5147995"/>
            <a:ext cx="74685" cy="1360"/>
          </a:xfrm>
          <a:custGeom>
            <a:avLst/>
            <a:gdLst>
              <a:gd name="connsiteX0" fmla="*/ 0 w 74685"/>
              <a:gd name="connsiteY0" fmla="*/ 0 h 1360"/>
              <a:gd name="connsiteX1" fmla="*/ 13751 w 74685"/>
              <a:gd name="connsiteY1" fmla="*/ 94 h 1360"/>
              <a:gd name="connsiteX2" fmla="*/ 74685 w 74685"/>
              <a:gd name="connsiteY2" fmla="*/ 1360 h 1360"/>
              <a:gd name="connsiteX3" fmla="*/ 0 w 74685"/>
              <a:gd name="connsiteY3" fmla="*/ 0 h 1360"/>
            </a:gdLst>
            <a:ahLst/>
            <a:cxnLst>
              <a:cxn ang="0">
                <a:pos x="connsiteX0" y="connsiteY0"/>
              </a:cxn>
              <a:cxn ang="0">
                <a:pos x="connsiteX1" y="connsiteY1"/>
              </a:cxn>
              <a:cxn ang="0">
                <a:pos x="connsiteX2" y="connsiteY2"/>
              </a:cxn>
              <a:cxn ang="0">
                <a:pos x="connsiteX3" y="connsiteY3"/>
              </a:cxn>
            </a:cxnLst>
            <a:rect l="l" t="t" r="r" b="b"/>
            <a:pathLst>
              <a:path w="74685" h="1360">
                <a:moveTo>
                  <a:pt x="0" y="0"/>
                </a:moveTo>
                <a:lnTo>
                  <a:pt x="13751" y="94"/>
                </a:lnTo>
                <a:lnTo>
                  <a:pt x="74685" y="1360"/>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04" name="任意多边形 203"/>
          <p:cNvSpPr/>
          <p:nvPr/>
        </p:nvSpPr>
        <p:spPr>
          <a:xfrm>
            <a:off x="6066113" y="5149357"/>
            <a:ext cx="232160" cy="4825"/>
          </a:xfrm>
          <a:custGeom>
            <a:avLst/>
            <a:gdLst>
              <a:gd name="connsiteX0" fmla="*/ 0 w 232160"/>
              <a:gd name="connsiteY0" fmla="*/ 0 h 4825"/>
              <a:gd name="connsiteX1" fmla="*/ 184534 w 232160"/>
              <a:gd name="connsiteY1" fmla="*/ 3363 h 4825"/>
              <a:gd name="connsiteX2" fmla="*/ 232160 w 232160"/>
              <a:gd name="connsiteY2" fmla="*/ 4825 h 4825"/>
              <a:gd name="connsiteX3" fmla="*/ 0 w 232160"/>
              <a:gd name="connsiteY3" fmla="*/ 0 h 4825"/>
            </a:gdLst>
            <a:ahLst/>
            <a:cxnLst>
              <a:cxn ang="0">
                <a:pos x="connsiteX0" y="connsiteY0"/>
              </a:cxn>
              <a:cxn ang="0">
                <a:pos x="connsiteX1" y="connsiteY1"/>
              </a:cxn>
              <a:cxn ang="0">
                <a:pos x="connsiteX2" y="connsiteY2"/>
              </a:cxn>
              <a:cxn ang="0">
                <a:pos x="connsiteX3" y="connsiteY3"/>
              </a:cxn>
            </a:cxnLst>
            <a:rect l="l" t="t" r="r" b="b"/>
            <a:pathLst>
              <a:path w="232160" h="4825">
                <a:moveTo>
                  <a:pt x="0" y="0"/>
                </a:moveTo>
                <a:lnTo>
                  <a:pt x="184534" y="3363"/>
                </a:lnTo>
                <a:lnTo>
                  <a:pt x="232160" y="4825"/>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05" name="任意多边形 204"/>
          <p:cNvSpPr/>
          <p:nvPr/>
        </p:nvSpPr>
        <p:spPr>
          <a:xfrm>
            <a:off x="6066125" y="5149356"/>
            <a:ext cx="232139" cy="4824"/>
          </a:xfrm>
          <a:custGeom>
            <a:avLst/>
            <a:gdLst>
              <a:gd name="connsiteX0" fmla="*/ 232139 w 232139"/>
              <a:gd name="connsiteY0" fmla="*/ 0 h 4824"/>
              <a:gd name="connsiteX1" fmla="*/ 0 w 232139"/>
              <a:gd name="connsiteY1" fmla="*/ 4824 h 4824"/>
              <a:gd name="connsiteX2" fmla="*/ 47621 w 232139"/>
              <a:gd name="connsiteY2" fmla="*/ 3362 h 4824"/>
              <a:gd name="connsiteX3" fmla="*/ 232139 w 232139"/>
              <a:gd name="connsiteY3" fmla="*/ 0 h 4824"/>
            </a:gdLst>
            <a:ahLst/>
            <a:cxnLst>
              <a:cxn ang="0">
                <a:pos x="connsiteX0" y="connsiteY0"/>
              </a:cxn>
              <a:cxn ang="0">
                <a:pos x="connsiteX1" y="connsiteY1"/>
              </a:cxn>
              <a:cxn ang="0">
                <a:pos x="connsiteX2" y="connsiteY2"/>
              </a:cxn>
              <a:cxn ang="0">
                <a:pos x="connsiteX3" y="connsiteY3"/>
              </a:cxn>
            </a:cxnLst>
            <a:rect l="l" t="t" r="r" b="b"/>
            <a:pathLst>
              <a:path w="232139" h="4824">
                <a:moveTo>
                  <a:pt x="232139" y="0"/>
                </a:moveTo>
                <a:lnTo>
                  <a:pt x="0" y="4824"/>
                </a:lnTo>
                <a:lnTo>
                  <a:pt x="47621" y="3362"/>
                </a:lnTo>
                <a:lnTo>
                  <a:pt x="232139"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06" name="任意多边形 205"/>
          <p:cNvSpPr/>
          <p:nvPr/>
        </p:nvSpPr>
        <p:spPr>
          <a:xfrm>
            <a:off x="6146021" y="5154181"/>
            <a:ext cx="72347" cy="2223"/>
          </a:xfrm>
          <a:custGeom>
            <a:avLst/>
            <a:gdLst>
              <a:gd name="connsiteX0" fmla="*/ 72347 w 72347"/>
              <a:gd name="connsiteY0" fmla="*/ 0 h 2222"/>
              <a:gd name="connsiteX1" fmla="*/ 0 w 72347"/>
              <a:gd name="connsiteY1" fmla="*/ 2222 h 2222"/>
              <a:gd name="connsiteX2" fmla="*/ 50411 w 72347"/>
              <a:gd name="connsiteY2" fmla="*/ 456 h 2222"/>
              <a:gd name="connsiteX3" fmla="*/ 72347 w 72347"/>
              <a:gd name="connsiteY3" fmla="*/ 0 h 2222"/>
            </a:gdLst>
            <a:ahLst/>
            <a:cxnLst>
              <a:cxn ang="0">
                <a:pos x="connsiteX0" y="connsiteY0"/>
              </a:cxn>
              <a:cxn ang="0">
                <a:pos x="connsiteX1" y="connsiteY1"/>
              </a:cxn>
              <a:cxn ang="0">
                <a:pos x="connsiteX2" y="connsiteY2"/>
              </a:cxn>
              <a:cxn ang="0">
                <a:pos x="connsiteX3" y="connsiteY3"/>
              </a:cxn>
            </a:cxnLst>
            <a:rect l="l" t="t" r="r" b="b"/>
            <a:pathLst>
              <a:path w="72347" h="2222">
                <a:moveTo>
                  <a:pt x="72347" y="0"/>
                </a:moveTo>
                <a:lnTo>
                  <a:pt x="0" y="2222"/>
                </a:lnTo>
                <a:lnTo>
                  <a:pt x="50411" y="456"/>
                </a:lnTo>
                <a:lnTo>
                  <a:pt x="72347"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07" name="任意多边形 206"/>
          <p:cNvSpPr/>
          <p:nvPr/>
        </p:nvSpPr>
        <p:spPr>
          <a:xfrm>
            <a:off x="6146030" y="5154182"/>
            <a:ext cx="72327" cy="2221"/>
          </a:xfrm>
          <a:custGeom>
            <a:avLst/>
            <a:gdLst>
              <a:gd name="connsiteX0" fmla="*/ 0 w 72326"/>
              <a:gd name="connsiteY0" fmla="*/ 0 h 2221"/>
              <a:gd name="connsiteX1" fmla="*/ 21929 w 72326"/>
              <a:gd name="connsiteY1" fmla="*/ 456 h 2221"/>
              <a:gd name="connsiteX2" fmla="*/ 72326 w 72326"/>
              <a:gd name="connsiteY2" fmla="*/ 2221 h 2221"/>
              <a:gd name="connsiteX3" fmla="*/ 0 w 72326"/>
              <a:gd name="connsiteY3" fmla="*/ 0 h 2221"/>
            </a:gdLst>
            <a:ahLst/>
            <a:cxnLst>
              <a:cxn ang="0">
                <a:pos x="connsiteX0" y="connsiteY0"/>
              </a:cxn>
              <a:cxn ang="0">
                <a:pos x="connsiteX1" y="connsiteY1"/>
              </a:cxn>
              <a:cxn ang="0">
                <a:pos x="connsiteX2" y="connsiteY2"/>
              </a:cxn>
              <a:cxn ang="0">
                <a:pos x="connsiteX3" y="connsiteY3"/>
              </a:cxn>
            </a:cxnLst>
            <a:rect l="l" t="t" r="r" b="b"/>
            <a:pathLst>
              <a:path w="72326" h="2221">
                <a:moveTo>
                  <a:pt x="0" y="0"/>
                </a:moveTo>
                <a:lnTo>
                  <a:pt x="21929" y="456"/>
                </a:lnTo>
                <a:lnTo>
                  <a:pt x="72326" y="2221"/>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08" name="任意多边形 207"/>
          <p:cNvSpPr/>
          <p:nvPr/>
        </p:nvSpPr>
        <p:spPr>
          <a:xfrm>
            <a:off x="6069129" y="5156403"/>
            <a:ext cx="226131" cy="7919"/>
          </a:xfrm>
          <a:custGeom>
            <a:avLst/>
            <a:gdLst>
              <a:gd name="connsiteX0" fmla="*/ 0 w 226131"/>
              <a:gd name="connsiteY0" fmla="*/ 0 h 7919"/>
              <a:gd name="connsiteX1" fmla="*/ 151031 w 226131"/>
              <a:gd name="connsiteY1" fmla="*/ 4637 h 7919"/>
              <a:gd name="connsiteX2" fmla="*/ 226131 w 226131"/>
              <a:gd name="connsiteY2" fmla="*/ 7919 h 7919"/>
              <a:gd name="connsiteX3" fmla="*/ 0 w 226131"/>
              <a:gd name="connsiteY3" fmla="*/ 0 h 7919"/>
            </a:gdLst>
            <a:ahLst/>
            <a:cxnLst>
              <a:cxn ang="0">
                <a:pos x="connsiteX0" y="connsiteY0"/>
              </a:cxn>
              <a:cxn ang="0">
                <a:pos x="connsiteX1" y="connsiteY1"/>
              </a:cxn>
              <a:cxn ang="0">
                <a:pos x="connsiteX2" y="connsiteY2"/>
              </a:cxn>
              <a:cxn ang="0">
                <a:pos x="connsiteX3" y="connsiteY3"/>
              </a:cxn>
            </a:cxnLst>
            <a:rect l="l" t="t" r="r" b="b"/>
            <a:pathLst>
              <a:path w="226131" h="7919">
                <a:moveTo>
                  <a:pt x="0" y="0"/>
                </a:moveTo>
                <a:lnTo>
                  <a:pt x="151031" y="4637"/>
                </a:lnTo>
                <a:lnTo>
                  <a:pt x="226131" y="7919"/>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09" name="任意多边形 208"/>
          <p:cNvSpPr/>
          <p:nvPr/>
        </p:nvSpPr>
        <p:spPr>
          <a:xfrm>
            <a:off x="6069140" y="5156402"/>
            <a:ext cx="226107" cy="7919"/>
          </a:xfrm>
          <a:custGeom>
            <a:avLst/>
            <a:gdLst>
              <a:gd name="connsiteX0" fmla="*/ 226106 w 226106"/>
              <a:gd name="connsiteY0" fmla="*/ 0 h 7918"/>
              <a:gd name="connsiteX1" fmla="*/ 0 w 226106"/>
              <a:gd name="connsiteY1" fmla="*/ 7918 h 7918"/>
              <a:gd name="connsiteX2" fmla="*/ 75091 w 226106"/>
              <a:gd name="connsiteY2" fmla="*/ 4636 h 7918"/>
              <a:gd name="connsiteX3" fmla="*/ 226106 w 226106"/>
              <a:gd name="connsiteY3" fmla="*/ 0 h 7918"/>
            </a:gdLst>
            <a:ahLst/>
            <a:cxnLst>
              <a:cxn ang="0">
                <a:pos x="connsiteX0" y="connsiteY0"/>
              </a:cxn>
              <a:cxn ang="0">
                <a:pos x="connsiteX1" y="connsiteY1"/>
              </a:cxn>
              <a:cxn ang="0">
                <a:pos x="connsiteX2" y="connsiteY2"/>
              </a:cxn>
              <a:cxn ang="0">
                <a:pos x="connsiteX3" y="connsiteY3"/>
              </a:cxn>
            </a:cxnLst>
            <a:rect l="l" t="t" r="r" b="b"/>
            <a:pathLst>
              <a:path w="226106" h="7918">
                <a:moveTo>
                  <a:pt x="226106" y="0"/>
                </a:moveTo>
                <a:lnTo>
                  <a:pt x="0" y="7918"/>
                </a:lnTo>
                <a:lnTo>
                  <a:pt x="75091" y="4636"/>
                </a:lnTo>
                <a:lnTo>
                  <a:pt x="226106"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10" name="任意多边形 209"/>
          <p:cNvSpPr/>
          <p:nvPr/>
        </p:nvSpPr>
        <p:spPr>
          <a:xfrm>
            <a:off x="6148959" y="5164320"/>
            <a:ext cx="66468" cy="2904"/>
          </a:xfrm>
          <a:custGeom>
            <a:avLst/>
            <a:gdLst>
              <a:gd name="connsiteX0" fmla="*/ 66468 w 66468"/>
              <a:gd name="connsiteY0" fmla="*/ 0 h 2904"/>
              <a:gd name="connsiteX1" fmla="*/ 0 w 66468"/>
              <a:gd name="connsiteY1" fmla="*/ 2904 h 2904"/>
              <a:gd name="connsiteX2" fmla="*/ 38928 w 66468"/>
              <a:gd name="connsiteY2" fmla="*/ 964 h 2904"/>
              <a:gd name="connsiteX3" fmla="*/ 66468 w 66468"/>
              <a:gd name="connsiteY3" fmla="*/ 0 h 2904"/>
            </a:gdLst>
            <a:ahLst/>
            <a:cxnLst>
              <a:cxn ang="0">
                <a:pos x="connsiteX0" y="connsiteY0"/>
              </a:cxn>
              <a:cxn ang="0">
                <a:pos x="connsiteX1" y="connsiteY1"/>
              </a:cxn>
              <a:cxn ang="0">
                <a:pos x="connsiteX2" y="connsiteY2"/>
              </a:cxn>
              <a:cxn ang="0">
                <a:pos x="connsiteX3" y="connsiteY3"/>
              </a:cxn>
            </a:cxnLst>
            <a:rect l="l" t="t" r="r" b="b"/>
            <a:pathLst>
              <a:path w="66468" h="2904">
                <a:moveTo>
                  <a:pt x="66468" y="0"/>
                </a:moveTo>
                <a:lnTo>
                  <a:pt x="0" y="2904"/>
                </a:lnTo>
                <a:lnTo>
                  <a:pt x="38928" y="964"/>
                </a:lnTo>
                <a:lnTo>
                  <a:pt x="66468"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11" name="任意多边形 210"/>
          <p:cNvSpPr/>
          <p:nvPr/>
        </p:nvSpPr>
        <p:spPr>
          <a:xfrm>
            <a:off x="6148973" y="5164320"/>
            <a:ext cx="66443" cy="2904"/>
          </a:xfrm>
          <a:custGeom>
            <a:avLst/>
            <a:gdLst>
              <a:gd name="connsiteX0" fmla="*/ 0 w 66443"/>
              <a:gd name="connsiteY0" fmla="*/ 0 h 2904"/>
              <a:gd name="connsiteX1" fmla="*/ 27529 w 66443"/>
              <a:gd name="connsiteY1" fmla="*/ 964 h 2904"/>
              <a:gd name="connsiteX2" fmla="*/ 66443 w 66443"/>
              <a:gd name="connsiteY2" fmla="*/ 2904 h 2904"/>
              <a:gd name="connsiteX3" fmla="*/ 0 w 66443"/>
              <a:gd name="connsiteY3" fmla="*/ 0 h 2904"/>
            </a:gdLst>
            <a:ahLst/>
            <a:cxnLst>
              <a:cxn ang="0">
                <a:pos x="connsiteX0" y="connsiteY0"/>
              </a:cxn>
              <a:cxn ang="0">
                <a:pos x="connsiteX1" y="connsiteY1"/>
              </a:cxn>
              <a:cxn ang="0">
                <a:pos x="connsiteX2" y="connsiteY2"/>
              </a:cxn>
              <a:cxn ang="0">
                <a:pos x="connsiteX3" y="connsiteY3"/>
              </a:cxn>
            </a:cxnLst>
            <a:rect l="l" t="t" r="r" b="b"/>
            <a:pathLst>
              <a:path w="66443" h="2904">
                <a:moveTo>
                  <a:pt x="0" y="0"/>
                </a:moveTo>
                <a:lnTo>
                  <a:pt x="27529" y="964"/>
                </a:lnTo>
                <a:lnTo>
                  <a:pt x="66443" y="2904"/>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12" name="任意多边形 211"/>
          <p:cNvSpPr/>
          <p:nvPr/>
        </p:nvSpPr>
        <p:spPr>
          <a:xfrm>
            <a:off x="6075791" y="5167225"/>
            <a:ext cx="212804" cy="10607"/>
          </a:xfrm>
          <a:custGeom>
            <a:avLst/>
            <a:gdLst>
              <a:gd name="connsiteX0" fmla="*/ 0 w 212804"/>
              <a:gd name="connsiteY0" fmla="*/ 0 h 10606"/>
              <a:gd name="connsiteX1" fmla="*/ 118245 w 212804"/>
              <a:gd name="connsiteY1" fmla="*/ 5167 h 10606"/>
              <a:gd name="connsiteX2" fmla="*/ 212804 w 212804"/>
              <a:gd name="connsiteY2" fmla="*/ 10606 h 10606"/>
              <a:gd name="connsiteX3" fmla="*/ 0 w 212804"/>
              <a:gd name="connsiteY3" fmla="*/ 0 h 10606"/>
            </a:gdLst>
            <a:ahLst/>
            <a:cxnLst>
              <a:cxn ang="0">
                <a:pos x="connsiteX0" y="connsiteY0"/>
              </a:cxn>
              <a:cxn ang="0">
                <a:pos x="connsiteX1" y="connsiteY1"/>
              </a:cxn>
              <a:cxn ang="0">
                <a:pos x="connsiteX2" y="connsiteY2"/>
              </a:cxn>
              <a:cxn ang="0">
                <a:pos x="connsiteX3" y="connsiteY3"/>
              </a:cxn>
            </a:cxnLst>
            <a:rect l="l" t="t" r="r" b="b"/>
            <a:pathLst>
              <a:path w="212804" h="10606">
                <a:moveTo>
                  <a:pt x="0" y="0"/>
                </a:moveTo>
                <a:lnTo>
                  <a:pt x="118245" y="5167"/>
                </a:lnTo>
                <a:lnTo>
                  <a:pt x="212804" y="10606"/>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13" name="任意多边形 212"/>
          <p:cNvSpPr/>
          <p:nvPr/>
        </p:nvSpPr>
        <p:spPr>
          <a:xfrm>
            <a:off x="6075806" y="5167225"/>
            <a:ext cx="212775" cy="10607"/>
          </a:xfrm>
          <a:custGeom>
            <a:avLst/>
            <a:gdLst>
              <a:gd name="connsiteX0" fmla="*/ 212774 w 212774"/>
              <a:gd name="connsiteY0" fmla="*/ 0 h 10606"/>
              <a:gd name="connsiteX1" fmla="*/ 0 w 212774"/>
              <a:gd name="connsiteY1" fmla="*/ 10606 h 10606"/>
              <a:gd name="connsiteX2" fmla="*/ 94545 w 212774"/>
              <a:gd name="connsiteY2" fmla="*/ 5167 h 10606"/>
              <a:gd name="connsiteX3" fmla="*/ 212774 w 212774"/>
              <a:gd name="connsiteY3" fmla="*/ 0 h 10606"/>
            </a:gdLst>
            <a:ahLst/>
            <a:cxnLst>
              <a:cxn ang="0">
                <a:pos x="connsiteX0" y="connsiteY0"/>
              </a:cxn>
              <a:cxn ang="0">
                <a:pos x="connsiteX1" y="connsiteY1"/>
              </a:cxn>
              <a:cxn ang="0">
                <a:pos x="connsiteX2" y="connsiteY2"/>
              </a:cxn>
              <a:cxn ang="0">
                <a:pos x="connsiteX3" y="connsiteY3"/>
              </a:cxn>
            </a:cxnLst>
            <a:rect l="l" t="t" r="r" b="b"/>
            <a:pathLst>
              <a:path w="212774" h="10606">
                <a:moveTo>
                  <a:pt x="212774" y="0"/>
                </a:moveTo>
                <a:lnTo>
                  <a:pt x="0" y="10606"/>
                </a:lnTo>
                <a:lnTo>
                  <a:pt x="94545" y="5167"/>
                </a:lnTo>
                <a:lnTo>
                  <a:pt x="212774"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14" name="任意多边形 213"/>
          <p:cNvSpPr/>
          <p:nvPr/>
        </p:nvSpPr>
        <p:spPr>
          <a:xfrm>
            <a:off x="6143390" y="5177831"/>
            <a:ext cx="77609" cy="4464"/>
          </a:xfrm>
          <a:custGeom>
            <a:avLst/>
            <a:gdLst>
              <a:gd name="connsiteX0" fmla="*/ 77609 w 77609"/>
              <a:gd name="connsiteY0" fmla="*/ 0 h 4464"/>
              <a:gd name="connsiteX1" fmla="*/ 0 w 77609"/>
              <a:gd name="connsiteY1" fmla="*/ 4464 h 4464"/>
              <a:gd name="connsiteX2" fmla="*/ 37813 w 77609"/>
              <a:gd name="connsiteY2" fmla="*/ 1983 h 4464"/>
              <a:gd name="connsiteX3" fmla="*/ 77609 w 77609"/>
              <a:gd name="connsiteY3" fmla="*/ 0 h 4464"/>
            </a:gdLst>
            <a:ahLst/>
            <a:cxnLst>
              <a:cxn ang="0">
                <a:pos x="connsiteX0" y="connsiteY0"/>
              </a:cxn>
              <a:cxn ang="0">
                <a:pos x="connsiteX1" y="connsiteY1"/>
              </a:cxn>
              <a:cxn ang="0">
                <a:pos x="connsiteX2" y="connsiteY2"/>
              </a:cxn>
              <a:cxn ang="0">
                <a:pos x="connsiteX3" y="connsiteY3"/>
              </a:cxn>
            </a:cxnLst>
            <a:rect l="l" t="t" r="r" b="b"/>
            <a:pathLst>
              <a:path w="77609" h="4464">
                <a:moveTo>
                  <a:pt x="77609" y="0"/>
                </a:moveTo>
                <a:lnTo>
                  <a:pt x="0" y="4464"/>
                </a:lnTo>
                <a:lnTo>
                  <a:pt x="37813" y="1983"/>
                </a:lnTo>
                <a:lnTo>
                  <a:pt x="77609"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15" name="任意多边形 214"/>
          <p:cNvSpPr/>
          <p:nvPr/>
        </p:nvSpPr>
        <p:spPr>
          <a:xfrm>
            <a:off x="6143405" y="5177833"/>
            <a:ext cx="77579" cy="4463"/>
          </a:xfrm>
          <a:custGeom>
            <a:avLst/>
            <a:gdLst>
              <a:gd name="connsiteX0" fmla="*/ 0 w 77579"/>
              <a:gd name="connsiteY0" fmla="*/ 0 h 4463"/>
              <a:gd name="connsiteX1" fmla="*/ 39780 w 77579"/>
              <a:gd name="connsiteY1" fmla="*/ 1983 h 4463"/>
              <a:gd name="connsiteX2" fmla="*/ 77579 w 77579"/>
              <a:gd name="connsiteY2" fmla="*/ 4463 h 4463"/>
              <a:gd name="connsiteX3" fmla="*/ 0 w 77579"/>
              <a:gd name="connsiteY3" fmla="*/ 0 h 4463"/>
            </a:gdLst>
            <a:ahLst/>
            <a:cxnLst>
              <a:cxn ang="0">
                <a:pos x="connsiteX0" y="connsiteY0"/>
              </a:cxn>
              <a:cxn ang="0">
                <a:pos x="connsiteX1" y="connsiteY1"/>
              </a:cxn>
              <a:cxn ang="0">
                <a:pos x="connsiteX2" y="connsiteY2"/>
              </a:cxn>
              <a:cxn ang="0">
                <a:pos x="connsiteX3" y="connsiteY3"/>
              </a:cxn>
            </a:cxnLst>
            <a:rect l="l" t="t" r="r" b="b"/>
            <a:pathLst>
              <a:path w="77579" h="4463">
                <a:moveTo>
                  <a:pt x="0" y="0"/>
                </a:moveTo>
                <a:lnTo>
                  <a:pt x="39780" y="1983"/>
                </a:lnTo>
                <a:lnTo>
                  <a:pt x="77579" y="4463"/>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16" name="任意多边形 215"/>
          <p:cNvSpPr/>
          <p:nvPr/>
        </p:nvSpPr>
        <p:spPr>
          <a:xfrm>
            <a:off x="6100932" y="5182294"/>
            <a:ext cx="162525" cy="10663"/>
          </a:xfrm>
          <a:custGeom>
            <a:avLst/>
            <a:gdLst>
              <a:gd name="connsiteX0" fmla="*/ 0 w 162525"/>
              <a:gd name="connsiteY0" fmla="*/ 0 h 10662"/>
              <a:gd name="connsiteX1" fmla="*/ 75035 w 162525"/>
              <a:gd name="connsiteY1" fmla="*/ 4316 h 10662"/>
              <a:gd name="connsiteX2" fmla="*/ 162525 w 162525"/>
              <a:gd name="connsiteY2" fmla="*/ 10662 h 10662"/>
              <a:gd name="connsiteX3" fmla="*/ 0 w 162525"/>
              <a:gd name="connsiteY3" fmla="*/ 0 h 10662"/>
            </a:gdLst>
            <a:ahLst/>
            <a:cxnLst>
              <a:cxn ang="0">
                <a:pos x="connsiteX0" y="connsiteY0"/>
              </a:cxn>
              <a:cxn ang="0">
                <a:pos x="connsiteX1" y="connsiteY1"/>
              </a:cxn>
              <a:cxn ang="0">
                <a:pos x="connsiteX2" y="connsiteY2"/>
              </a:cxn>
              <a:cxn ang="0">
                <a:pos x="connsiteX3" y="connsiteY3"/>
              </a:cxn>
            </a:cxnLst>
            <a:rect l="l" t="t" r="r" b="b"/>
            <a:pathLst>
              <a:path w="162525" h="10662">
                <a:moveTo>
                  <a:pt x="0" y="0"/>
                </a:moveTo>
                <a:lnTo>
                  <a:pt x="75035" y="4316"/>
                </a:lnTo>
                <a:lnTo>
                  <a:pt x="162525" y="10662"/>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17" name="任意多边形 216"/>
          <p:cNvSpPr/>
          <p:nvPr/>
        </p:nvSpPr>
        <p:spPr>
          <a:xfrm>
            <a:off x="6100948" y="5182295"/>
            <a:ext cx="162491" cy="10660"/>
          </a:xfrm>
          <a:custGeom>
            <a:avLst/>
            <a:gdLst>
              <a:gd name="connsiteX0" fmla="*/ 162490 w 162490"/>
              <a:gd name="connsiteY0" fmla="*/ 0 h 10660"/>
              <a:gd name="connsiteX1" fmla="*/ 0 w 162490"/>
              <a:gd name="connsiteY1" fmla="*/ 10660 h 10660"/>
              <a:gd name="connsiteX2" fmla="*/ 87471 w 162490"/>
              <a:gd name="connsiteY2" fmla="*/ 4315 h 10660"/>
              <a:gd name="connsiteX3" fmla="*/ 162490 w 162490"/>
              <a:gd name="connsiteY3" fmla="*/ 0 h 10660"/>
            </a:gdLst>
            <a:ahLst/>
            <a:cxnLst>
              <a:cxn ang="0">
                <a:pos x="connsiteX0" y="connsiteY0"/>
              </a:cxn>
              <a:cxn ang="0">
                <a:pos x="connsiteX1" y="connsiteY1"/>
              </a:cxn>
              <a:cxn ang="0">
                <a:pos x="connsiteX2" y="connsiteY2"/>
              </a:cxn>
              <a:cxn ang="0">
                <a:pos x="connsiteX3" y="connsiteY3"/>
              </a:cxn>
            </a:cxnLst>
            <a:rect l="l" t="t" r="r" b="b"/>
            <a:pathLst>
              <a:path w="162490" h="10660">
                <a:moveTo>
                  <a:pt x="162490" y="0"/>
                </a:moveTo>
                <a:lnTo>
                  <a:pt x="0" y="10660"/>
                </a:lnTo>
                <a:lnTo>
                  <a:pt x="87471" y="4315"/>
                </a:lnTo>
                <a:lnTo>
                  <a:pt x="16249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18" name="任意多边形 217"/>
          <p:cNvSpPr/>
          <p:nvPr/>
        </p:nvSpPr>
        <p:spPr>
          <a:xfrm>
            <a:off x="6117495" y="5192953"/>
            <a:ext cx="129399" cy="9387"/>
          </a:xfrm>
          <a:custGeom>
            <a:avLst/>
            <a:gdLst>
              <a:gd name="connsiteX0" fmla="*/ 129399 w 129399"/>
              <a:gd name="connsiteY0" fmla="*/ 0 h 9386"/>
              <a:gd name="connsiteX1" fmla="*/ 0 w 129399"/>
              <a:gd name="connsiteY1" fmla="*/ 9386 h 9386"/>
              <a:gd name="connsiteX2" fmla="*/ 52360 w 129399"/>
              <a:gd name="connsiteY2" fmla="*/ 5054 h 9386"/>
              <a:gd name="connsiteX3" fmla="*/ 129399 w 129399"/>
              <a:gd name="connsiteY3" fmla="*/ 0 h 9386"/>
            </a:gdLst>
            <a:ahLst/>
            <a:cxnLst>
              <a:cxn ang="0">
                <a:pos x="connsiteX0" y="connsiteY0"/>
              </a:cxn>
              <a:cxn ang="0">
                <a:pos x="connsiteX1" y="connsiteY1"/>
              </a:cxn>
              <a:cxn ang="0">
                <a:pos x="connsiteX2" y="connsiteY2"/>
              </a:cxn>
              <a:cxn ang="0">
                <a:pos x="connsiteX3" y="connsiteY3"/>
              </a:cxn>
            </a:cxnLst>
            <a:rect l="l" t="t" r="r" b="b"/>
            <a:pathLst>
              <a:path w="129399" h="9386">
                <a:moveTo>
                  <a:pt x="129399" y="0"/>
                </a:moveTo>
                <a:lnTo>
                  <a:pt x="0" y="9386"/>
                </a:lnTo>
                <a:lnTo>
                  <a:pt x="52360" y="5054"/>
                </a:lnTo>
                <a:lnTo>
                  <a:pt x="129399"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19" name="任意多边形 218"/>
          <p:cNvSpPr/>
          <p:nvPr/>
        </p:nvSpPr>
        <p:spPr>
          <a:xfrm>
            <a:off x="6117511" y="5192955"/>
            <a:ext cx="129364" cy="9384"/>
          </a:xfrm>
          <a:custGeom>
            <a:avLst/>
            <a:gdLst>
              <a:gd name="connsiteX0" fmla="*/ 0 w 129364"/>
              <a:gd name="connsiteY0" fmla="*/ 0 h 9384"/>
              <a:gd name="connsiteX1" fmla="*/ 77018 w 129364"/>
              <a:gd name="connsiteY1" fmla="*/ 5053 h 9384"/>
              <a:gd name="connsiteX2" fmla="*/ 129364 w 129364"/>
              <a:gd name="connsiteY2" fmla="*/ 9384 h 9384"/>
              <a:gd name="connsiteX3" fmla="*/ 0 w 129364"/>
              <a:gd name="connsiteY3" fmla="*/ 0 h 9384"/>
            </a:gdLst>
            <a:ahLst/>
            <a:cxnLst>
              <a:cxn ang="0">
                <a:pos x="connsiteX0" y="connsiteY0"/>
              </a:cxn>
              <a:cxn ang="0">
                <a:pos x="connsiteX1" y="connsiteY1"/>
              </a:cxn>
              <a:cxn ang="0">
                <a:pos x="connsiteX2" y="connsiteY2"/>
              </a:cxn>
              <a:cxn ang="0">
                <a:pos x="connsiteX3" y="connsiteY3"/>
              </a:cxn>
            </a:cxnLst>
            <a:rect l="l" t="t" r="r" b="b"/>
            <a:pathLst>
              <a:path w="129364" h="9384">
                <a:moveTo>
                  <a:pt x="0" y="0"/>
                </a:moveTo>
                <a:lnTo>
                  <a:pt x="77018" y="5053"/>
                </a:lnTo>
                <a:lnTo>
                  <a:pt x="129364" y="9384"/>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20" name="任意多边形 219"/>
          <p:cNvSpPr/>
          <p:nvPr/>
        </p:nvSpPr>
        <p:spPr>
          <a:xfrm>
            <a:off x="6161379" y="5202339"/>
            <a:ext cx="41631" cy="3444"/>
          </a:xfrm>
          <a:custGeom>
            <a:avLst/>
            <a:gdLst>
              <a:gd name="connsiteX0" fmla="*/ 0 w 41631"/>
              <a:gd name="connsiteY0" fmla="*/ 0 h 3444"/>
              <a:gd name="connsiteX1" fmla="*/ 16283 w 41631"/>
              <a:gd name="connsiteY1" fmla="*/ 1181 h 3444"/>
              <a:gd name="connsiteX2" fmla="*/ 41631 w 41631"/>
              <a:gd name="connsiteY2" fmla="*/ 3444 h 3444"/>
              <a:gd name="connsiteX3" fmla="*/ 0 w 41631"/>
              <a:gd name="connsiteY3" fmla="*/ 0 h 3444"/>
            </a:gdLst>
            <a:ahLst/>
            <a:cxnLst>
              <a:cxn ang="0">
                <a:pos x="connsiteX0" y="connsiteY0"/>
              </a:cxn>
              <a:cxn ang="0">
                <a:pos x="connsiteX1" y="connsiteY1"/>
              </a:cxn>
              <a:cxn ang="0">
                <a:pos x="connsiteX2" y="connsiteY2"/>
              </a:cxn>
              <a:cxn ang="0">
                <a:pos x="connsiteX3" y="connsiteY3"/>
              </a:cxn>
            </a:cxnLst>
            <a:rect l="l" t="t" r="r" b="b"/>
            <a:pathLst>
              <a:path w="41631" h="3444">
                <a:moveTo>
                  <a:pt x="0" y="0"/>
                </a:moveTo>
                <a:lnTo>
                  <a:pt x="16283" y="1181"/>
                </a:lnTo>
                <a:lnTo>
                  <a:pt x="41631" y="3444"/>
                </a:lnTo>
                <a:lnTo>
                  <a:pt x="0"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21" name="任意多边形 220"/>
          <p:cNvSpPr/>
          <p:nvPr/>
        </p:nvSpPr>
        <p:spPr>
          <a:xfrm>
            <a:off x="6161400" y="5202342"/>
            <a:ext cx="41589" cy="3441"/>
          </a:xfrm>
          <a:custGeom>
            <a:avLst/>
            <a:gdLst>
              <a:gd name="connsiteX0" fmla="*/ 41589 w 41589"/>
              <a:gd name="connsiteY0" fmla="*/ 0 h 3441"/>
              <a:gd name="connsiteX1" fmla="*/ 0 w 41589"/>
              <a:gd name="connsiteY1" fmla="*/ 3441 h 3441"/>
              <a:gd name="connsiteX2" fmla="*/ 25322 w 41589"/>
              <a:gd name="connsiteY2" fmla="*/ 1180 h 3441"/>
              <a:gd name="connsiteX3" fmla="*/ 41589 w 41589"/>
              <a:gd name="connsiteY3" fmla="*/ 0 h 3441"/>
            </a:gdLst>
            <a:ahLst/>
            <a:cxnLst>
              <a:cxn ang="0">
                <a:pos x="connsiteX0" y="connsiteY0"/>
              </a:cxn>
              <a:cxn ang="0">
                <a:pos x="connsiteX1" y="connsiteY1"/>
              </a:cxn>
              <a:cxn ang="0">
                <a:pos x="connsiteX2" y="connsiteY2"/>
              </a:cxn>
              <a:cxn ang="0">
                <a:pos x="connsiteX3" y="connsiteY3"/>
              </a:cxn>
            </a:cxnLst>
            <a:rect l="l" t="t" r="r" b="b"/>
            <a:pathLst>
              <a:path w="41589" h="3441">
                <a:moveTo>
                  <a:pt x="41589" y="0"/>
                </a:moveTo>
                <a:lnTo>
                  <a:pt x="0" y="3441"/>
                </a:lnTo>
                <a:lnTo>
                  <a:pt x="25322" y="1180"/>
                </a:lnTo>
                <a:lnTo>
                  <a:pt x="41589" y="0"/>
                </a:lnTo>
                <a:close/>
              </a:path>
            </a:pathLst>
          </a:cu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22" name="任意多边形 221"/>
          <p:cNvSpPr/>
          <p:nvPr/>
        </p:nvSpPr>
        <p:spPr>
          <a:xfrm>
            <a:off x="3009458" y="5205782"/>
            <a:ext cx="6345471" cy="804249"/>
          </a:xfrm>
          <a:custGeom>
            <a:avLst/>
            <a:gdLst>
              <a:gd name="connsiteX0" fmla="*/ 1566472 w 6345470"/>
              <a:gd name="connsiteY0" fmla="*/ 0 h 804249"/>
              <a:gd name="connsiteX1" fmla="*/ 1374115 w 6345470"/>
              <a:gd name="connsiteY1" fmla="*/ 17175 h 804249"/>
              <a:gd name="connsiteX2" fmla="*/ 345129 w 6345470"/>
              <a:gd name="connsiteY2" fmla="*/ 277703 h 804249"/>
              <a:gd name="connsiteX3" fmla="*/ 3172736 w 6345470"/>
              <a:gd name="connsiteY3" fmla="*/ 615328 h 804249"/>
              <a:gd name="connsiteX4" fmla="*/ 6000343 w 6345470"/>
              <a:gd name="connsiteY4" fmla="*/ 277703 h 804249"/>
              <a:gd name="connsiteX5" fmla="*/ 4971357 w 6345470"/>
              <a:gd name="connsiteY5" fmla="*/ 17175 h 804249"/>
              <a:gd name="connsiteX6" fmla="*/ 4779026 w 6345470"/>
              <a:gd name="connsiteY6" fmla="*/ 2 h 804249"/>
              <a:gd name="connsiteX7" fmla="*/ 4946641 w 6345470"/>
              <a:gd name="connsiteY7" fmla="*/ 13870 h 804249"/>
              <a:gd name="connsiteX8" fmla="*/ 6345470 w 6345470"/>
              <a:gd name="connsiteY8" fmla="*/ 372163 h 804249"/>
              <a:gd name="connsiteX9" fmla="*/ 3172735 w 6345470"/>
              <a:gd name="connsiteY9" fmla="*/ 804249 h 804249"/>
              <a:gd name="connsiteX10" fmla="*/ 0 w 6345470"/>
              <a:gd name="connsiteY10" fmla="*/ 372163 h 804249"/>
              <a:gd name="connsiteX11" fmla="*/ 1398829 w 6345470"/>
              <a:gd name="connsiteY11" fmla="*/ 13870 h 804249"/>
              <a:gd name="connsiteX12" fmla="*/ 1566472 w 6345470"/>
              <a:gd name="connsiteY12" fmla="*/ 0 h 80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45470" h="804249">
                <a:moveTo>
                  <a:pt x="1566472" y="0"/>
                </a:moveTo>
                <a:lnTo>
                  <a:pt x="1374115" y="17175"/>
                </a:lnTo>
                <a:cubicBezTo>
                  <a:pt x="745687" y="79101"/>
                  <a:pt x="345129" y="172817"/>
                  <a:pt x="345129" y="277703"/>
                </a:cubicBezTo>
                <a:cubicBezTo>
                  <a:pt x="345129" y="464168"/>
                  <a:pt x="1611092" y="615328"/>
                  <a:pt x="3172736" y="615328"/>
                </a:cubicBezTo>
                <a:cubicBezTo>
                  <a:pt x="4734380" y="615328"/>
                  <a:pt x="6000343" y="464168"/>
                  <a:pt x="6000343" y="277703"/>
                </a:cubicBezTo>
                <a:cubicBezTo>
                  <a:pt x="6000343" y="172817"/>
                  <a:pt x="5599785" y="79101"/>
                  <a:pt x="4971357" y="17175"/>
                </a:cubicBezTo>
                <a:lnTo>
                  <a:pt x="4779026" y="2"/>
                </a:lnTo>
                <a:lnTo>
                  <a:pt x="4946641" y="13870"/>
                </a:lnTo>
                <a:cubicBezTo>
                  <a:pt x="5790594" y="91519"/>
                  <a:pt x="6345470" y="223016"/>
                  <a:pt x="6345470" y="372163"/>
                </a:cubicBezTo>
                <a:cubicBezTo>
                  <a:pt x="6345470" y="610798"/>
                  <a:pt x="4924988" y="804249"/>
                  <a:pt x="3172735" y="804249"/>
                </a:cubicBezTo>
                <a:cubicBezTo>
                  <a:pt x="1420482" y="804249"/>
                  <a:pt x="0" y="610798"/>
                  <a:pt x="0" y="372163"/>
                </a:cubicBezTo>
                <a:cubicBezTo>
                  <a:pt x="0" y="223016"/>
                  <a:pt x="554876" y="91519"/>
                  <a:pt x="1398829" y="13870"/>
                </a:cubicBezTo>
                <a:lnTo>
                  <a:pt x="1566472" y="0"/>
                </a:lnTo>
                <a:close/>
              </a:path>
            </a:pathLst>
          </a:custGeom>
          <a:noFill/>
          <a:ln w="28575" cap="flat">
            <a:solidFill>
              <a:schemeClr val="bg1">
                <a:lumMod val="7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cxnSp>
        <p:nvCxnSpPr>
          <p:cNvPr id="223" name="直接连接符 222"/>
          <p:cNvCxnSpPr/>
          <p:nvPr/>
        </p:nvCxnSpPr>
        <p:spPr>
          <a:xfrm flipV="1">
            <a:off x="3223288" y="3871742"/>
            <a:ext cx="0" cy="1691649"/>
          </a:xfrm>
          <a:prstGeom prst="line">
            <a:avLst/>
          </a:prstGeom>
          <a:ln>
            <a:solidFill>
              <a:schemeClr val="bg1"/>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flipV="1">
            <a:off x="8679207" y="4659532"/>
            <a:ext cx="0" cy="810789"/>
          </a:xfrm>
          <a:prstGeom prst="line">
            <a:avLst/>
          </a:prstGeom>
          <a:ln>
            <a:solidFill>
              <a:schemeClr val="bg1"/>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flipV="1">
            <a:off x="7340431" y="2863507"/>
            <a:ext cx="0" cy="2728020"/>
          </a:xfrm>
          <a:prstGeom prst="line">
            <a:avLst/>
          </a:prstGeom>
          <a:ln>
            <a:solidFill>
              <a:schemeClr val="bg1"/>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232" name="上箭头 231"/>
          <p:cNvSpPr/>
          <p:nvPr/>
        </p:nvSpPr>
        <p:spPr>
          <a:xfrm>
            <a:off x="6376317" y="3610223"/>
            <a:ext cx="422655" cy="1925032"/>
          </a:xfrm>
          <a:prstGeom prst="upArrow">
            <a:avLst/>
          </a:prstGeom>
          <a:gradFill>
            <a:gsLst>
              <a:gs pos="0">
                <a:schemeClr val="bg1"/>
              </a:gs>
              <a:gs pos="92000">
                <a:schemeClr val="tx1">
                  <a:lumMod val="85000"/>
                  <a:lumOff val="15000"/>
                  <a:alpha val="0"/>
                </a:schemeClr>
              </a:gs>
              <a:gs pos="80000">
                <a:srgbClr val="2A3146"/>
              </a:gs>
            </a:gsLst>
            <a:lin ang="5400000" scaled="0"/>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33" name="上箭头 232"/>
          <p:cNvSpPr/>
          <p:nvPr/>
        </p:nvSpPr>
        <p:spPr>
          <a:xfrm>
            <a:off x="5505455" y="4245900"/>
            <a:ext cx="424728" cy="1266625"/>
          </a:xfrm>
          <a:prstGeom prst="upArrow">
            <a:avLst/>
          </a:prstGeom>
          <a:gradFill>
            <a:gsLst>
              <a:gs pos="0">
                <a:schemeClr val="bg1"/>
              </a:gs>
              <a:gs pos="92000">
                <a:schemeClr val="tx1">
                  <a:lumMod val="85000"/>
                  <a:lumOff val="15000"/>
                  <a:alpha val="0"/>
                </a:schemeClr>
              </a:gs>
              <a:gs pos="80000">
                <a:srgbClr val="2A3146"/>
              </a:gs>
            </a:gsLst>
            <a:lin ang="5400000" scaled="0"/>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34" name="上箭头 233"/>
          <p:cNvSpPr/>
          <p:nvPr/>
        </p:nvSpPr>
        <p:spPr>
          <a:xfrm>
            <a:off x="5703893" y="2895072"/>
            <a:ext cx="956603" cy="2852781"/>
          </a:xfrm>
          <a:prstGeom prst="upArrow">
            <a:avLst/>
          </a:prstGeom>
          <a:gradFill>
            <a:gsLst>
              <a:gs pos="0">
                <a:schemeClr val="bg1"/>
              </a:gs>
              <a:gs pos="92000">
                <a:schemeClr val="tx1">
                  <a:lumMod val="85000"/>
                  <a:lumOff val="15000"/>
                  <a:alpha val="0"/>
                </a:schemeClr>
              </a:gs>
              <a:gs pos="80000">
                <a:srgbClr val="2A3146"/>
              </a:gs>
            </a:gsLst>
            <a:lin ang="5400000" scaled="0"/>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235" name="矩形 234"/>
          <p:cNvSpPr/>
          <p:nvPr/>
        </p:nvSpPr>
        <p:spPr>
          <a:xfrm>
            <a:off x="2492333" y="2362559"/>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36" name="文本框 235"/>
          <p:cNvSpPr txBox="1"/>
          <p:nvPr/>
        </p:nvSpPr>
        <p:spPr>
          <a:xfrm>
            <a:off x="2263081" y="2727706"/>
            <a:ext cx="188489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37" name="矩形 236"/>
          <p:cNvSpPr/>
          <p:nvPr/>
        </p:nvSpPr>
        <p:spPr>
          <a:xfrm>
            <a:off x="6685994" y="1391830"/>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38" name="文本框 237"/>
          <p:cNvSpPr txBox="1"/>
          <p:nvPr/>
        </p:nvSpPr>
        <p:spPr>
          <a:xfrm>
            <a:off x="6456742" y="1756977"/>
            <a:ext cx="188489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39" name="矩形 238"/>
          <p:cNvSpPr/>
          <p:nvPr/>
        </p:nvSpPr>
        <p:spPr>
          <a:xfrm>
            <a:off x="8000132" y="3164978"/>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40" name="文本框 239"/>
          <p:cNvSpPr txBox="1"/>
          <p:nvPr/>
        </p:nvSpPr>
        <p:spPr>
          <a:xfrm>
            <a:off x="7770880" y="3530125"/>
            <a:ext cx="188489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a:solidFill>
                  <a:srgbClr val="DB204D"/>
                </a:solidFill>
                <a:latin typeface="Agency FB" panose="020B0503020202020204" pitchFamily="34" charset="0"/>
                <a:ea typeface="Microsoft YaHei UI" panose="020B0503020204020204" pitchFamily="34" charset="-122"/>
              </a:rPr>
              <a:t>02</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体验版纤细体" pitchFamily="50" charset="-122"/>
                <a:ea typeface="造字工房悦黑体验版纤细体" pitchFamily="50" charset="-122"/>
              </a:rPr>
              <a:t>添加您的标题</a:t>
            </a:r>
            <a:endParaRPr lang="zh-CN" altLang="en-US" sz="2800" b="1" dirty="0">
              <a:solidFill>
                <a:srgbClr val="DB204D"/>
              </a:solidFill>
              <a:latin typeface="造字工房悦黑体验版纤细体" pitchFamily="50" charset="-122"/>
              <a:ea typeface="造字工房悦黑体验版纤细体" pitchFamily="50" charset="-122"/>
            </a:endParaRPr>
          </a:p>
        </p:txBody>
      </p:sp>
      <p:grpSp>
        <p:nvGrpSpPr>
          <p:cNvPr id="80" name="组合 79"/>
          <p:cNvGrpSpPr/>
          <p:nvPr/>
        </p:nvGrpSpPr>
        <p:grpSpPr>
          <a:xfrm>
            <a:off x="239349" y="117281"/>
            <a:ext cx="11712880" cy="6697931"/>
            <a:chOff x="179512" y="87962"/>
            <a:chExt cx="8784661" cy="5023448"/>
          </a:xfrm>
        </p:grpSpPr>
        <p:sp>
          <p:nvSpPr>
            <p:cNvPr id="81" name="椭圆 80"/>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椭圆 82"/>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椭圆 83"/>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椭圆 84"/>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椭圆 85"/>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椭圆 86"/>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椭圆 87"/>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椭圆 88"/>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椭圆 89"/>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椭圆 90"/>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椭圆 91"/>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椭圆 92"/>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4" name="椭圆 93"/>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椭圆 94"/>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椭圆 95"/>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椭圆 97"/>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椭圆 98"/>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椭圆 99"/>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椭圆 100"/>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椭圆 102"/>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椭圆 103"/>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5" name="椭圆 104"/>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椭圆 105"/>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椭圆 107"/>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椭圆 108"/>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椭圆 109"/>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椭圆 110"/>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7" name="椭圆 166"/>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8" name="椭圆 167"/>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9" name="椭圆 168"/>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0" name="椭圆 169"/>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1" name="椭圆 170"/>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2" name="椭圆 171"/>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3" name="椭圆 172"/>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4" name="椭圆 173"/>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174"/>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75"/>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7" name="椭圆 176"/>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8" name="椭圆 177"/>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9" name="椭圆 178"/>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0" name="椭圆 179"/>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1" name="椭圆 180"/>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2" name="椭圆 181"/>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椭圆 182"/>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椭圆 183"/>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椭圆 184"/>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椭圆 185"/>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椭圆 186"/>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8" name="椭圆 187"/>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椭圆 188"/>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椭圆 189"/>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190"/>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91"/>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3" name="椭圆 192"/>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 name="椭圆 193"/>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 name="组合 18"/>
          <p:cNvGrpSpPr/>
          <p:nvPr/>
        </p:nvGrpSpPr>
        <p:grpSpPr>
          <a:xfrm>
            <a:off x="2330295" y="2379033"/>
            <a:ext cx="1430152" cy="2410500"/>
            <a:chOff x="6100747" y="2014840"/>
            <a:chExt cx="1699398" cy="2864309"/>
          </a:xfrm>
          <a:blipFill>
            <a:blip r:embed="rId2"/>
            <a:stretch>
              <a:fillRect l="-20000" t="-5000" r="-20000"/>
            </a:stretch>
          </a:blipFill>
          <a:effectLst/>
        </p:grpSpPr>
        <p:sp>
          <p:nvSpPr>
            <p:cNvPr id="283" name="任意多边形 282"/>
            <p:cNvSpPr/>
            <p:nvPr/>
          </p:nvSpPr>
          <p:spPr>
            <a:xfrm>
              <a:off x="6100747" y="2014840"/>
              <a:ext cx="1699398" cy="2073417"/>
            </a:xfrm>
            <a:custGeom>
              <a:avLst/>
              <a:gdLst/>
              <a:ahLst/>
              <a:cxnLst/>
              <a:rect l="l" t="t" r="r" b="b"/>
              <a:pathLst>
                <a:path w="1699398" h="2073417">
                  <a:moveTo>
                    <a:pt x="876444" y="0"/>
                  </a:moveTo>
                  <a:cubicBezTo>
                    <a:pt x="1045072" y="0"/>
                    <a:pt x="1188763" y="32063"/>
                    <a:pt x="1307515" y="96189"/>
                  </a:cubicBezTo>
                  <a:cubicBezTo>
                    <a:pt x="1426268" y="160316"/>
                    <a:pt x="1521270" y="253536"/>
                    <a:pt x="1592521" y="375851"/>
                  </a:cubicBezTo>
                  <a:cubicBezTo>
                    <a:pt x="1663773" y="498166"/>
                    <a:pt x="1699398" y="628200"/>
                    <a:pt x="1699398" y="765953"/>
                  </a:cubicBezTo>
                  <a:cubicBezTo>
                    <a:pt x="1699398" y="839580"/>
                    <a:pt x="1688117" y="911425"/>
                    <a:pt x="1665554" y="981489"/>
                  </a:cubicBezTo>
                  <a:cubicBezTo>
                    <a:pt x="1642991" y="1051553"/>
                    <a:pt x="1606771" y="1123398"/>
                    <a:pt x="1556895" y="1197024"/>
                  </a:cubicBezTo>
                  <a:cubicBezTo>
                    <a:pt x="1528395" y="1242150"/>
                    <a:pt x="1459518" y="1315777"/>
                    <a:pt x="1350266" y="1417904"/>
                  </a:cubicBezTo>
                  <a:cubicBezTo>
                    <a:pt x="1245764" y="1517656"/>
                    <a:pt x="1180450" y="1588314"/>
                    <a:pt x="1154325" y="1629877"/>
                  </a:cubicBezTo>
                  <a:cubicBezTo>
                    <a:pt x="1128199" y="1671440"/>
                    <a:pt x="1106230" y="1725473"/>
                    <a:pt x="1088417" y="1791974"/>
                  </a:cubicBezTo>
                  <a:cubicBezTo>
                    <a:pt x="1070604" y="1858475"/>
                    <a:pt x="1059323" y="1952290"/>
                    <a:pt x="1054573" y="2073417"/>
                  </a:cubicBezTo>
                  <a:lnTo>
                    <a:pt x="562937" y="2073417"/>
                  </a:lnTo>
                  <a:lnTo>
                    <a:pt x="562937" y="1987916"/>
                  </a:lnTo>
                  <a:cubicBezTo>
                    <a:pt x="562937" y="1821662"/>
                    <a:pt x="592626" y="1670253"/>
                    <a:pt x="652002" y="1533687"/>
                  </a:cubicBezTo>
                  <a:cubicBezTo>
                    <a:pt x="711378" y="1397122"/>
                    <a:pt x="806380" y="1268276"/>
                    <a:pt x="937008" y="1147148"/>
                  </a:cubicBezTo>
                  <a:cubicBezTo>
                    <a:pt x="1065260" y="1030771"/>
                    <a:pt x="1142449" y="951207"/>
                    <a:pt x="1168575" y="908456"/>
                  </a:cubicBezTo>
                  <a:cubicBezTo>
                    <a:pt x="1194701" y="865705"/>
                    <a:pt x="1207763" y="813454"/>
                    <a:pt x="1207763" y="751703"/>
                  </a:cubicBezTo>
                  <a:cubicBezTo>
                    <a:pt x="1207763" y="673326"/>
                    <a:pt x="1175106" y="606825"/>
                    <a:pt x="1109792" y="552199"/>
                  </a:cubicBezTo>
                  <a:cubicBezTo>
                    <a:pt x="1044479" y="497573"/>
                    <a:pt x="958383" y="470260"/>
                    <a:pt x="851506" y="470260"/>
                  </a:cubicBezTo>
                  <a:cubicBezTo>
                    <a:pt x="742254" y="470260"/>
                    <a:pt x="652002" y="503510"/>
                    <a:pt x="580750" y="570012"/>
                  </a:cubicBezTo>
                  <a:cubicBezTo>
                    <a:pt x="509499" y="636513"/>
                    <a:pt x="473873" y="723202"/>
                    <a:pt x="473873" y="830079"/>
                  </a:cubicBezTo>
                  <a:lnTo>
                    <a:pt x="51" y="830079"/>
                  </a:lnTo>
                  <a:cubicBezTo>
                    <a:pt x="-2324" y="592574"/>
                    <a:pt x="78428" y="394258"/>
                    <a:pt x="242306" y="235130"/>
                  </a:cubicBezTo>
                  <a:cubicBezTo>
                    <a:pt x="401434" y="78376"/>
                    <a:pt x="612813" y="0"/>
                    <a:pt x="876444" y="0"/>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任意多边形 281"/>
            <p:cNvSpPr/>
            <p:nvPr/>
          </p:nvSpPr>
          <p:spPr>
            <a:xfrm>
              <a:off x="6610246" y="4237885"/>
              <a:ext cx="627013" cy="641264"/>
            </a:xfrm>
            <a:custGeom>
              <a:avLst/>
              <a:gdLst/>
              <a:ahLst/>
              <a:cxnLst/>
              <a:rect l="l" t="t" r="r" b="b"/>
              <a:pathLst>
                <a:path w="627013" h="641264">
                  <a:moveTo>
                    <a:pt x="306381" y="0"/>
                  </a:moveTo>
                  <a:cubicBezTo>
                    <a:pt x="396633" y="0"/>
                    <a:pt x="472635" y="30876"/>
                    <a:pt x="534386" y="92627"/>
                  </a:cubicBezTo>
                  <a:cubicBezTo>
                    <a:pt x="596137" y="154379"/>
                    <a:pt x="627013" y="229193"/>
                    <a:pt x="627013" y="317069"/>
                  </a:cubicBezTo>
                  <a:cubicBezTo>
                    <a:pt x="627013" y="407321"/>
                    <a:pt x="596137" y="483917"/>
                    <a:pt x="534386" y="546855"/>
                  </a:cubicBezTo>
                  <a:cubicBezTo>
                    <a:pt x="472635" y="609794"/>
                    <a:pt x="397820" y="641264"/>
                    <a:pt x="309944" y="641264"/>
                  </a:cubicBezTo>
                  <a:cubicBezTo>
                    <a:pt x="224442" y="641264"/>
                    <a:pt x="151409" y="609794"/>
                    <a:pt x="90845" y="546855"/>
                  </a:cubicBezTo>
                  <a:cubicBezTo>
                    <a:pt x="30282" y="483917"/>
                    <a:pt x="0" y="407321"/>
                    <a:pt x="0" y="317069"/>
                  </a:cubicBezTo>
                  <a:cubicBezTo>
                    <a:pt x="0" y="229193"/>
                    <a:pt x="30282" y="154379"/>
                    <a:pt x="90845" y="92627"/>
                  </a:cubicBezTo>
                  <a:cubicBezTo>
                    <a:pt x="151409" y="30876"/>
                    <a:pt x="223254" y="0"/>
                    <a:pt x="306381" y="0"/>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4" name="组合 283"/>
          <p:cNvGrpSpPr/>
          <p:nvPr/>
        </p:nvGrpSpPr>
        <p:grpSpPr>
          <a:xfrm>
            <a:off x="5188449" y="1898838"/>
            <a:ext cx="1782333" cy="3004096"/>
            <a:chOff x="6100747" y="2014840"/>
            <a:chExt cx="1699398" cy="2864309"/>
          </a:xfrm>
          <a:blipFill>
            <a:blip r:embed="rId2"/>
            <a:stretch>
              <a:fillRect l="-20000" t="-5000" r="-20000"/>
            </a:stretch>
          </a:blipFill>
          <a:effectLst/>
        </p:grpSpPr>
        <p:sp>
          <p:nvSpPr>
            <p:cNvPr id="285" name="任意多边形 284"/>
            <p:cNvSpPr/>
            <p:nvPr/>
          </p:nvSpPr>
          <p:spPr>
            <a:xfrm>
              <a:off x="6100747" y="2014840"/>
              <a:ext cx="1699398" cy="2073417"/>
            </a:xfrm>
            <a:custGeom>
              <a:avLst/>
              <a:gdLst/>
              <a:ahLst/>
              <a:cxnLst/>
              <a:rect l="l" t="t" r="r" b="b"/>
              <a:pathLst>
                <a:path w="1699398" h="2073417">
                  <a:moveTo>
                    <a:pt x="876444" y="0"/>
                  </a:moveTo>
                  <a:cubicBezTo>
                    <a:pt x="1045072" y="0"/>
                    <a:pt x="1188763" y="32063"/>
                    <a:pt x="1307515" y="96189"/>
                  </a:cubicBezTo>
                  <a:cubicBezTo>
                    <a:pt x="1426268" y="160316"/>
                    <a:pt x="1521270" y="253536"/>
                    <a:pt x="1592521" y="375851"/>
                  </a:cubicBezTo>
                  <a:cubicBezTo>
                    <a:pt x="1663773" y="498166"/>
                    <a:pt x="1699398" y="628200"/>
                    <a:pt x="1699398" y="765953"/>
                  </a:cubicBezTo>
                  <a:cubicBezTo>
                    <a:pt x="1699398" y="839580"/>
                    <a:pt x="1688117" y="911425"/>
                    <a:pt x="1665554" y="981489"/>
                  </a:cubicBezTo>
                  <a:cubicBezTo>
                    <a:pt x="1642991" y="1051553"/>
                    <a:pt x="1606771" y="1123398"/>
                    <a:pt x="1556895" y="1197024"/>
                  </a:cubicBezTo>
                  <a:cubicBezTo>
                    <a:pt x="1528395" y="1242150"/>
                    <a:pt x="1459518" y="1315777"/>
                    <a:pt x="1350266" y="1417904"/>
                  </a:cubicBezTo>
                  <a:cubicBezTo>
                    <a:pt x="1245764" y="1517656"/>
                    <a:pt x="1180450" y="1588314"/>
                    <a:pt x="1154325" y="1629877"/>
                  </a:cubicBezTo>
                  <a:cubicBezTo>
                    <a:pt x="1128199" y="1671440"/>
                    <a:pt x="1106230" y="1725473"/>
                    <a:pt x="1088417" y="1791974"/>
                  </a:cubicBezTo>
                  <a:cubicBezTo>
                    <a:pt x="1070604" y="1858475"/>
                    <a:pt x="1059323" y="1952290"/>
                    <a:pt x="1054573" y="2073417"/>
                  </a:cubicBezTo>
                  <a:lnTo>
                    <a:pt x="562937" y="2073417"/>
                  </a:lnTo>
                  <a:lnTo>
                    <a:pt x="562937" y="1987916"/>
                  </a:lnTo>
                  <a:cubicBezTo>
                    <a:pt x="562937" y="1821662"/>
                    <a:pt x="592626" y="1670253"/>
                    <a:pt x="652002" y="1533687"/>
                  </a:cubicBezTo>
                  <a:cubicBezTo>
                    <a:pt x="711378" y="1397122"/>
                    <a:pt x="806380" y="1268276"/>
                    <a:pt x="937008" y="1147148"/>
                  </a:cubicBezTo>
                  <a:cubicBezTo>
                    <a:pt x="1065260" y="1030771"/>
                    <a:pt x="1142449" y="951207"/>
                    <a:pt x="1168575" y="908456"/>
                  </a:cubicBezTo>
                  <a:cubicBezTo>
                    <a:pt x="1194701" y="865705"/>
                    <a:pt x="1207763" y="813454"/>
                    <a:pt x="1207763" y="751703"/>
                  </a:cubicBezTo>
                  <a:cubicBezTo>
                    <a:pt x="1207763" y="673326"/>
                    <a:pt x="1175106" y="606825"/>
                    <a:pt x="1109792" y="552199"/>
                  </a:cubicBezTo>
                  <a:cubicBezTo>
                    <a:pt x="1044479" y="497573"/>
                    <a:pt x="958383" y="470260"/>
                    <a:pt x="851506" y="470260"/>
                  </a:cubicBezTo>
                  <a:cubicBezTo>
                    <a:pt x="742254" y="470260"/>
                    <a:pt x="652002" y="503510"/>
                    <a:pt x="580750" y="570012"/>
                  </a:cubicBezTo>
                  <a:cubicBezTo>
                    <a:pt x="509499" y="636513"/>
                    <a:pt x="473873" y="723202"/>
                    <a:pt x="473873" y="830079"/>
                  </a:cubicBezTo>
                  <a:lnTo>
                    <a:pt x="51" y="830079"/>
                  </a:lnTo>
                  <a:cubicBezTo>
                    <a:pt x="-2324" y="592574"/>
                    <a:pt x="78428" y="394258"/>
                    <a:pt x="242306" y="235130"/>
                  </a:cubicBezTo>
                  <a:cubicBezTo>
                    <a:pt x="401434" y="78376"/>
                    <a:pt x="612813" y="0"/>
                    <a:pt x="876444" y="0"/>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任意多边形 285"/>
            <p:cNvSpPr/>
            <p:nvPr/>
          </p:nvSpPr>
          <p:spPr>
            <a:xfrm>
              <a:off x="6610246" y="4237885"/>
              <a:ext cx="627013" cy="641264"/>
            </a:xfrm>
            <a:custGeom>
              <a:avLst/>
              <a:gdLst/>
              <a:ahLst/>
              <a:cxnLst/>
              <a:rect l="l" t="t" r="r" b="b"/>
              <a:pathLst>
                <a:path w="627013" h="641264">
                  <a:moveTo>
                    <a:pt x="306381" y="0"/>
                  </a:moveTo>
                  <a:cubicBezTo>
                    <a:pt x="396633" y="0"/>
                    <a:pt x="472635" y="30876"/>
                    <a:pt x="534386" y="92627"/>
                  </a:cubicBezTo>
                  <a:cubicBezTo>
                    <a:pt x="596137" y="154379"/>
                    <a:pt x="627013" y="229193"/>
                    <a:pt x="627013" y="317069"/>
                  </a:cubicBezTo>
                  <a:cubicBezTo>
                    <a:pt x="627013" y="407321"/>
                    <a:pt x="596137" y="483917"/>
                    <a:pt x="534386" y="546855"/>
                  </a:cubicBezTo>
                  <a:cubicBezTo>
                    <a:pt x="472635" y="609794"/>
                    <a:pt x="397820" y="641264"/>
                    <a:pt x="309944" y="641264"/>
                  </a:cubicBezTo>
                  <a:cubicBezTo>
                    <a:pt x="224442" y="641264"/>
                    <a:pt x="151409" y="609794"/>
                    <a:pt x="90845" y="546855"/>
                  </a:cubicBezTo>
                  <a:cubicBezTo>
                    <a:pt x="30282" y="483917"/>
                    <a:pt x="0" y="407321"/>
                    <a:pt x="0" y="317069"/>
                  </a:cubicBezTo>
                  <a:cubicBezTo>
                    <a:pt x="0" y="229193"/>
                    <a:pt x="30282" y="154379"/>
                    <a:pt x="90845" y="92627"/>
                  </a:cubicBezTo>
                  <a:cubicBezTo>
                    <a:pt x="151409" y="30876"/>
                    <a:pt x="223254" y="0"/>
                    <a:pt x="306381" y="0"/>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7" name="组合 286"/>
          <p:cNvGrpSpPr/>
          <p:nvPr/>
        </p:nvGrpSpPr>
        <p:grpSpPr>
          <a:xfrm>
            <a:off x="8480882" y="2350502"/>
            <a:ext cx="1430152" cy="2410500"/>
            <a:chOff x="6100747" y="2014840"/>
            <a:chExt cx="1699398" cy="2864309"/>
          </a:xfrm>
          <a:blipFill>
            <a:blip r:embed="rId2"/>
            <a:stretch>
              <a:fillRect l="-20000" t="-5000" r="-20000"/>
            </a:stretch>
          </a:blipFill>
          <a:effectLst/>
        </p:grpSpPr>
        <p:sp>
          <p:nvSpPr>
            <p:cNvPr id="288" name="任意多边形 287"/>
            <p:cNvSpPr/>
            <p:nvPr/>
          </p:nvSpPr>
          <p:spPr>
            <a:xfrm>
              <a:off x="6100747" y="2014840"/>
              <a:ext cx="1699398" cy="2073417"/>
            </a:xfrm>
            <a:custGeom>
              <a:avLst/>
              <a:gdLst/>
              <a:ahLst/>
              <a:cxnLst/>
              <a:rect l="l" t="t" r="r" b="b"/>
              <a:pathLst>
                <a:path w="1699398" h="2073417">
                  <a:moveTo>
                    <a:pt x="876444" y="0"/>
                  </a:moveTo>
                  <a:cubicBezTo>
                    <a:pt x="1045072" y="0"/>
                    <a:pt x="1188763" y="32063"/>
                    <a:pt x="1307515" y="96189"/>
                  </a:cubicBezTo>
                  <a:cubicBezTo>
                    <a:pt x="1426268" y="160316"/>
                    <a:pt x="1521270" y="253536"/>
                    <a:pt x="1592521" y="375851"/>
                  </a:cubicBezTo>
                  <a:cubicBezTo>
                    <a:pt x="1663773" y="498166"/>
                    <a:pt x="1699398" y="628200"/>
                    <a:pt x="1699398" y="765953"/>
                  </a:cubicBezTo>
                  <a:cubicBezTo>
                    <a:pt x="1699398" y="839580"/>
                    <a:pt x="1688117" y="911425"/>
                    <a:pt x="1665554" y="981489"/>
                  </a:cubicBezTo>
                  <a:cubicBezTo>
                    <a:pt x="1642991" y="1051553"/>
                    <a:pt x="1606771" y="1123398"/>
                    <a:pt x="1556895" y="1197024"/>
                  </a:cubicBezTo>
                  <a:cubicBezTo>
                    <a:pt x="1528395" y="1242150"/>
                    <a:pt x="1459518" y="1315777"/>
                    <a:pt x="1350266" y="1417904"/>
                  </a:cubicBezTo>
                  <a:cubicBezTo>
                    <a:pt x="1245764" y="1517656"/>
                    <a:pt x="1180450" y="1588314"/>
                    <a:pt x="1154325" y="1629877"/>
                  </a:cubicBezTo>
                  <a:cubicBezTo>
                    <a:pt x="1128199" y="1671440"/>
                    <a:pt x="1106230" y="1725473"/>
                    <a:pt x="1088417" y="1791974"/>
                  </a:cubicBezTo>
                  <a:cubicBezTo>
                    <a:pt x="1070604" y="1858475"/>
                    <a:pt x="1059323" y="1952290"/>
                    <a:pt x="1054573" y="2073417"/>
                  </a:cubicBezTo>
                  <a:lnTo>
                    <a:pt x="562937" y="2073417"/>
                  </a:lnTo>
                  <a:lnTo>
                    <a:pt x="562937" y="1987916"/>
                  </a:lnTo>
                  <a:cubicBezTo>
                    <a:pt x="562937" y="1821662"/>
                    <a:pt x="592626" y="1670253"/>
                    <a:pt x="652002" y="1533687"/>
                  </a:cubicBezTo>
                  <a:cubicBezTo>
                    <a:pt x="711378" y="1397122"/>
                    <a:pt x="806380" y="1268276"/>
                    <a:pt x="937008" y="1147148"/>
                  </a:cubicBezTo>
                  <a:cubicBezTo>
                    <a:pt x="1065260" y="1030771"/>
                    <a:pt x="1142449" y="951207"/>
                    <a:pt x="1168575" y="908456"/>
                  </a:cubicBezTo>
                  <a:cubicBezTo>
                    <a:pt x="1194701" y="865705"/>
                    <a:pt x="1207763" y="813454"/>
                    <a:pt x="1207763" y="751703"/>
                  </a:cubicBezTo>
                  <a:cubicBezTo>
                    <a:pt x="1207763" y="673326"/>
                    <a:pt x="1175106" y="606825"/>
                    <a:pt x="1109792" y="552199"/>
                  </a:cubicBezTo>
                  <a:cubicBezTo>
                    <a:pt x="1044479" y="497573"/>
                    <a:pt x="958383" y="470260"/>
                    <a:pt x="851506" y="470260"/>
                  </a:cubicBezTo>
                  <a:cubicBezTo>
                    <a:pt x="742254" y="470260"/>
                    <a:pt x="652002" y="503510"/>
                    <a:pt x="580750" y="570012"/>
                  </a:cubicBezTo>
                  <a:cubicBezTo>
                    <a:pt x="509499" y="636513"/>
                    <a:pt x="473873" y="723202"/>
                    <a:pt x="473873" y="830079"/>
                  </a:cubicBezTo>
                  <a:lnTo>
                    <a:pt x="51" y="830079"/>
                  </a:lnTo>
                  <a:cubicBezTo>
                    <a:pt x="-2324" y="592574"/>
                    <a:pt x="78428" y="394258"/>
                    <a:pt x="242306" y="235130"/>
                  </a:cubicBezTo>
                  <a:cubicBezTo>
                    <a:pt x="401434" y="78376"/>
                    <a:pt x="612813" y="0"/>
                    <a:pt x="876444" y="0"/>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任意多边形 288"/>
            <p:cNvSpPr/>
            <p:nvPr/>
          </p:nvSpPr>
          <p:spPr>
            <a:xfrm>
              <a:off x="6610246" y="4237885"/>
              <a:ext cx="627013" cy="641264"/>
            </a:xfrm>
            <a:custGeom>
              <a:avLst/>
              <a:gdLst/>
              <a:ahLst/>
              <a:cxnLst/>
              <a:rect l="l" t="t" r="r" b="b"/>
              <a:pathLst>
                <a:path w="627013" h="641264">
                  <a:moveTo>
                    <a:pt x="306381" y="0"/>
                  </a:moveTo>
                  <a:cubicBezTo>
                    <a:pt x="396633" y="0"/>
                    <a:pt x="472635" y="30876"/>
                    <a:pt x="534386" y="92627"/>
                  </a:cubicBezTo>
                  <a:cubicBezTo>
                    <a:pt x="596137" y="154379"/>
                    <a:pt x="627013" y="229193"/>
                    <a:pt x="627013" y="317069"/>
                  </a:cubicBezTo>
                  <a:cubicBezTo>
                    <a:pt x="627013" y="407321"/>
                    <a:pt x="596137" y="483917"/>
                    <a:pt x="534386" y="546855"/>
                  </a:cubicBezTo>
                  <a:cubicBezTo>
                    <a:pt x="472635" y="609794"/>
                    <a:pt x="397820" y="641264"/>
                    <a:pt x="309944" y="641264"/>
                  </a:cubicBezTo>
                  <a:cubicBezTo>
                    <a:pt x="224442" y="641264"/>
                    <a:pt x="151409" y="609794"/>
                    <a:pt x="90845" y="546855"/>
                  </a:cubicBezTo>
                  <a:cubicBezTo>
                    <a:pt x="30282" y="483917"/>
                    <a:pt x="0" y="407321"/>
                    <a:pt x="0" y="317069"/>
                  </a:cubicBezTo>
                  <a:cubicBezTo>
                    <a:pt x="0" y="229193"/>
                    <a:pt x="30282" y="154379"/>
                    <a:pt x="90845" y="92627"/>
                  </a:cubicBezTo>
                  <a:cubicBezTo>
                    <a:pt x="151409" y="30876"/>
                    <a:pt x="223254" y="0"/>
                    <a:pt x="306381" y="0"/>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0" name="矩形 289"/>
          <p:cNvSpPr/>
          <p:nvPr/>
        </p:nvSpPr>
        <p:spPr>
          <a:xfrm>
            <a:off x="2169304" y="5038475"/>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91" name="文本框 290"/>
          <p:cNvSpPr txBox="1"/>
          <p:nvPr/>
        </p:nvSpPr>
        <p:spPr>
          <a:xfrm>
            <a:off x="1866530" y="5462358"/>
            <a:ext cx="2101016" cy="630942"/>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92" name="矩形 291"/>
          <p:cNvSpPr/>
          <p:nvPr/>
        </p:nvSpPr>
        <p:spPr>
          <a:xfrm>
            <a:off x="5332102" y="5057056"/>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93" name="文本框 292"/>
          <p:cNvSpPr txBox="1"/>
          <p:nvPr/>
        </p:nvSpPr>
        <p:spPr>
          <a:xfrm>
            <a:off x="5029328" y="5480939"/>
            <a:ext cx="2101016" cy="630942"/>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94" name="矩形 293"/>
          <p:cNvSpPr/>
          <p:nvPr/>
        </p:nvSpPr>
        <p:spPr>
          <a:xfrm>
            <a:off x="8417756" y="5057056"/>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95" name="文本框 294"/>
          <p:cNvSpPr txBox="1"/>
          <p:nvPr/>
        </p:nvSpPr>
        <p:spPr>
          <a:xfrm>
            <a:off x="8114982" y="5480939"/>
            <a:ext cx="2101016" cy="630942"/>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42" t="11282" r="81" b="11780"/>
          <a:stretch>
            <a:fillRect/>
          </a:stretch>
        </p:blipFill>
        <p:spPr>
          <a:xfrm>
            <a:off x="-29497" y="-1"/>
            <a:ext cx="12221497" cy="6858001"/>
          </a:xfrm>
          <a:prstGeom prst="rect">
            <a:avLst/>
          </a:prstGeom>
        </p:spPr>
      </p:pic>
      <p:sp>
        <p:nvSpPr>
          <p:cNvPr id="3" name="矩形 2"/>
          <p:cNvSpPr/>
          <p:nvPr/>
        </p:nvSpPr>
        <p:spPr>
          <a:xfrm>
            <a:off x="0" y="0"/>
            <a:ext cx="12192000" cy="6858000"/>
          </a:xfrm>
          <a:prstGeom prst="rect">
            <a:avLst/>
          </a:prstGeom>
          <a:gradFill flip="none" rotWithShape="1">
            <a:gsLst>
              <a:gs pos="100000">
                <a:schemeClr val="tx1">
                  <a:lumMod val="85000"/>
                  <a:lumOff val="15000"/>
                </a:schemeClr>
              </a:gs>
              <a:gs pos="37000">
                <a:srgbClr val="041628">
                  <a:alpha val="1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3"/>
          <p:cNvSpPr/>
          <p:nvPr/>
        </p:nvSpPr>
        <p:spPr>
          <a:xfrm rot="2700000">
            <a:off x="1236843" y="-1424992"/>
            <a:ext cx="9712300" cy="9712300"/>
          </a:xfrm>
          <a:prstGeom prst="rect">
            <a:avLst/>
          </a:prstGeom>
          <a:noFill/>
          <a:ln w="12700">
            <a:solidFill>
              <a:srgbClr val="FDFDFD">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4"/>
          <p:cNvSpPr/>
          <p:nvPr/>
        </p:nvSpPr>
        <p:spPr>
          <a:xfrm rot="2700000">
            <a:off x="3952161" y="1290327"/>
            <a:ext cx="4281665" cy="4281665"/>
          </a:xfrm>
          <a:custGeom>
            <a:avLst/>
            <a:gdLst>
              <a:gd name="connsiteX0" fmla="*/ 414946 w 4281665"/>
              <a:gd name="connsiteY0" fmla="*/ 414946 h 4281665"/>
              <a:gd name="connsiteX1" fmla="*/ 414946 w 4281665"/>
              <a:gd name="connsiteY1" fmla="*/ 3866717 h 4281665"/>
              <a:gd name="connsiteX2" fmla="*/ 3866717 w 4281665"/>
              <a:gd name="connsiteY2" fmla="*/ 3866717 h 4281665"/>
              <a:gd name="connsiteX3" fmla="*/ 3866717 w 4281665"/>
              <a:gd name="connsiteY3" fmla="*/ 414946 h 4281665"/>
              <a:gd name="connsiteX4" fmla="*/ 0 w 4281665"/>
              <a:gd name="connsiteY4" fmla="*/ 0 h 4281665"/>
              <a:gd name="connsiteX5" fmla="*/ 4281665 w 4281665"/>
              <a:gd name="connsiteY5" fmla="*/ 0 h 4281665"/>
              <a:gd name="connsiteX6" fmla="*/ 4281665 w 4281665"/>
              <a:gd name="connsiteY6" fmla="*/ 4281665 h 4281665"/>
              <a:gd name="connsiteX7" fmla="*/ 0 w 4281665"/>
              <a:gd name="connsiteY7" fmla="*/ 4281665 h 428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1665" h="4281665">
                <a:moveTo>
                  <a:pt x="414946" y="414946"/>
                </a:moveTo>
                <a:lnTo>
                  <a:pt x="414946" y="3866717"/>
                </a:lnTo>
                <a:lnTo>
                  <a:pt x="3866717" y="3866717"/>
                </a:lnTo>
                <a:lnTo>
                  <a:pt x="3866717" y="414946"/>
                </a:lnTo>
                <a:close/>
                <a:moveTo>
                  <a:pt x="0" y="0"/>
                </a:moveTo>
                <a:lnTo>
                  <a:pt x="4281665" y="0"/>
                </a:lnTo>
                <a:lnTo>
                  <a:pt x="4281665" y="4281665"/>
                </a:lnTo>
                <a:lnTo>
                  <a:pt x="0" y="4281665"/>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rot="2700000">
            <a:off x="7719385" y="2538154"/>
            <a:ext cx="1980000" cy="0"/>
          </a:xfrm>
          <a:prstGeom prst="line">
            <a:avLst/>
          </a:prstGeom>
          <a:ln w="25400">
            <a:gradFill>
              <a:gsLst>
                <a:gs pos="0">
                  <a:schemeClr val="accent1">
                    <a:lumMod val="5000"/>
                    <a:lumOff val="95000"/>
                    <a:alpha val="0"/>
                  </a:schemeClr>
                </a:gs>
                <a:gs pos="50000">
                  <a:srgbClr val="FDFDFD"/>
                </a:gs>
                <a:gs pos="100000">
                  <a:srgbClr val="FDFDFD">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2700000">
            <a:off x="2508905" y="4368320"/>
            <a:ext cx="1980000" cy="0"/>
          </a:xfrm>
          <a:prstGeom prst="line">
            <a:avLst/>
          </a:prstGeom>
          <a:ln w="25400">
            <a:gradFill>
              <a:gsLst>
                <a:gs pos="0">
                  <a:schemeClr val="accent1">
                    <a:lumMod val="5000"/>
                    <a:lumOff val="95000"/>
                    <a:alpha val="0"/>
                  </a:schemeClr>
                </a:gs>
                <a:gs pos="50000">
                  <a:srgbClr val="FDFDFD"/>
                </a:gs>
                <a:gs pos="100000">
                  <a:srgbClr val="FDFDF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465471" y="2607626"/>
            <a:ext cx="3411511" cy="1323439"/>
          </a:xfrm>
          <a:prstGeom prst="rect">
            <a:avLst/>
          </a:prstGeom>
          <a:noFill/>
        </p:spPr>
        <p:txBody>
          <a:bodyPr wrap="none" rtlCol="0">
            <a:spAutoFit/>
          </a:bodyPr>
          <a:lstStyle/>
          <a:p>
            <a:r>
              <a:rPr lang="en-US" altLang="zh-CN" sz="8000" b="1">
                <a:gradFill>
                  <a:gsLst>
                    <a:gs pos="0">
                      <a:schemeClr val="bg1"/>
                    </a:gs>
                    <a:gs pos="100000">
                      <a:schemeClr val="bg1">
                        <a:lumMod val="85000"/>
                      </a:schemeClr>
                    </a:gs>
                  </a:gsLst>
                  <a:lin ang="5400000" scaled="0"/>
                </a:gradFill>
                <a:effectLst>
                  <a:outerShdw blurRad="50800" dist="38100" dir="2700000" algn="tl" rotWithShape="0">
                    <a:prstClr val="black">
                      <a:alpha val="40000"/>
                    </a:prstClr>
                  </a:outerShdw>
                </a:effectLst>
                <a:latin typeface="造字工房悦黑 G0v1 细体" pitchFamily="2" charset="-122"/>
                <a:ea typeface="造字工房悦黑 G0v1 细体" pitchFamily="2" charset="-122"/>
                <a:cs typeface="Kartika" panose="02020503030404060203" pitchFamily="18" charset="0"/>
              </a:rPr>
              <a:t>PART </a:t>
            </a:r>
            <a:r>
              <a:rPr lang="en-US" altLang="zh-CN" sz="8000" b="1" dirty="0">
                <a:solidFill>
                  <a:srgbClr val="DB204D"/>
                </a:solidFill>
                <a:effectLst>
                  <a:outerShdw blurRad="50800" dist="38100" dir="2700000" algn="tl" rotWithShape="0">
                    <a:prstClr val="black">
                      <a:alpha val="40000"/>
                    </a:prstClr>
                  </a:outerShdw>
                </a:effectLst>
                <a:latin typeface="造字工房悦黑 G0v1 细体" pitchFamily="2" charset="-122"/>
                <a:ea typeface="造字工房悦黑 G0v1 细体" pitchFamily="2" charset="-122"/>
                <a:cs typeface="Kartika" panose="02020503030404060203" pitchFamily="18" charset="0"/>
              </a:rPr>
              <a:t>3</a:t>
            </a:r>
            <a:endParaRPr lang="zh-CN" altLang="en-US" sz="8000" b="1" dirty="0">
              <a:solidFill>
                <a:srgbClr val="DB204D"/>
              </a:solidFill>
              <a:effectLst>
                <a:outerShdw blurRad="50800" dist="38100" dir="2700000" algn="tl" rotWithShape="0">
                  <a:prstClr val="black">
                    <a:alpha val="40000"/>
                  </a:prstClr>
                </a:outerShdw>
              </a:effectLst>
              <a:latin typeface="造字工房悦黑 G0v1 细体" pitchFamily="2" charset="-122"/>
              <a:ea typeface="造字工房悦黑 G0v1 细体" pitchFamily="2" charset="-122"/>
              <a:cs typeface="Kartika" panose="02020503030404060203"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a:solidFill>
                  <a:srgbClr val="DB204D"/>
                </a:solidFill>
                <a:latin typeface="Agency FB" panose="020B0503020202020204" pitchFamily="34" charset="0"/>
                <a:ea typeface="Microsoft YaHei UI" panose="020B0503020204020204" pitchFamily="34" charset="-122"/>
              </a:rPr>
              <a:t>03</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体验版纤细体" pitchFamily="50" charset="-122"/>
                <a:ea typeface="造字工房悦黑体验版纤细体" pitchFamily="50" charset="-122"/>
              </a:rPr>
              <a:t>添加您的标题</a:t>
            </a:r>
            <a:endParaRPr lang="zh-CN" altLang="en-US" sz="2800" b="1" dirty="0">
              <a:solidFill>
                <a:srgbClr val="DB204D"/>
              </a:solidFill>
              <a:latin typeface="造字工房悦黑体验版纤细体" pitchFamily="50" charset="-122"/>
              <a:ea typeface="造字工房悦黑体验版纤细体" pitchFamily="50" charset="-122"/>
            </a:endParaRPr>
          </a:p>
        </p:txBody>
      </p:sp>
      <p:grpSp>
        <p:nvGrpSpPr>
          <p:cNvPr id="80" name="组合 79"/>
          <p:cNvGrpSpPr/>
          <p:nvPr/>
        </p:nvGrpSpPr>
        <p:grpSpPr>
          <a:xfrm>
            <a:off x="239349" y="117281"/>
            <a:ext cx="11712880" cy="6697931"/>
            <a:chOff x="179512" y="87962"/>
            <a:chExt cx="8784661" cy="5023448"/>
          </a:xfrm>
        </p:grpSpPr>
        <p:sp>
          <p:nvSpPr>
            <p:cNvPr id="81" name="椭圆 80"/>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椭圆 82"/>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椭圆 83"/>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椭圆 84"/>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椭圆 85"/>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椭圆 86"/>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椭圆 87"/>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椭圆 88"/>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椭圆 89"/>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椭圆 90"/>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椭圆 91"/>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椭圆 92"/>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4" name="椭圆 93"/>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椭圆 94"/>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椭圆 95"/>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椭圆 97"/>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椭圆 98"/>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椭圆 99"/>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椭圆 100"/>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椭圆 102"/>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椭圆 103"/>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5" name="椭圆 104"/>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椭圆 105"/>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椭圆 107"/>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椭圆 108"/>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椭圆 109"/>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椭圆 110"/>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7" name="椭圆 166"/>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8" name="椭圆 167"/>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9" name="椭圆 168"/>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0" name="椭圆 169"/>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1" name="椭圆 170"/>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2" name="椭圆 171"/>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3" name="椭圆 172"/>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4" name="椭圆 173"/>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174"/>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75"/>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7" name="椭圆 176"/>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8" name="椭圆 177"/>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9" name="椭圆 178"/>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0" name="椭圆 179"/>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1" name="椭圆 180"/>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2" name="椭圆 181"/>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椭圆 182"/>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椭圆 183"/>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椭圆 184"/>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椭圆 185"/>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椭圆 186"/>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8" name="椭圆 187"/>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椭圆 188"/>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椭圆 189"/>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190"/>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91"/>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3" name="椭圆 192"/>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 name="椭圆 193"/>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95" name="任意多边形 194"/>
          <p:cNvSpPr/>
          <p:nvPr/>
        </p:nvSpPr>
        <p:spPr>
          <a:xfrm>
            <a:off x="5549976" y="1749046"/>
            <a:ext cx="1108581" cy="1231674"/>
          </a:xfrm>
          <a:custGeom>
            <a:avLst/>
            <a:gdLst>
              <a:gd name="connsiteX0" fmla="*/ 554290 w 1108581"/>
              <a:gd name="connsiteY0" fmla="*/ 518179 h 1231674"/>
              <a:gd name="connsiteX1" fmla="*/ 247125 w 1108581"/>
              <a:gd name="connsiteY1" fmla="*/ 825344 h 1231674"/>
              <a:gd name="connsiteX2" fmla="*/ 554290 w 1108581"/>
              <a:gd name="connsiteY2" fmla="*/ 1132509 h 1231674"/>
              <a:gd name="connsiteX3" fmla="*/ 861455 w 1108581"/>
              <a:gd name="connsiteY3" fmla="*/ 825344 h 1231674"/>
              <a:gd name="connsiteX4" fmla="*/ 554290 w 1108581"/>
              <a:gd name="connsiteY4" fmla="*/ 518179 h 1231674"/>
              <a:gd name="connsiteX5" fmla="*/ 554291 w 1108581"/>
              <a:gd name="connsiteY5" fmla="*/ 0 h 1231674"/>
              <a:gd name="connsiteX6" fmla="*/ 1108581 w 1108581"/>
              <a:gd name="connsiteY6" fmla="*/ 1231674 h 1231674"/>
              <a:gd name="connsiteX7" fmla="*/ 0 w 1108581"/>
              <a:gd name="connsiteY7" fmla="*/ 1231674 h 1231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8581" h="1231674">
                <a:moveTo>
                  <a:pt x="554290" y="518179"/>
                </a:moveTo>
                <a:cubicBezTo>
                  <a:pt x="384647" y="518179"/>
                  <a:pt x="247125" y="655701"/>
                  <a:pt x="247125" y="825344"/>
                </a:cubicBezTo>
                <a:cubicBezTo>
                  <a:pt x="247125" y="994987"/>
                  <a:pt x="384647" y="1132509"/>
                  <a:pt x="554290" y="1132509"/>
                </a:cubicBezTo>
                <a:cubicBezTo>
                  <a:pt x="723933" y="1132509"/>
                  <a:pt x="861455" y="994987"/>
                  <a:pt x="861455" y="825344"/>
                </a:cubicBezTo>
                <a:cubicBezTo>
                  <a:pt x="861455" y="655701"/>
                  <a:pt x="723933" y="518179"/>
                  <a:pt x="554290" y="518179"/>
                </a:cubicBezTo>
                <a:close/>
                <a:moveTo>
                  <a:pt x="554291" y="0"/>
                </a:moveTo>
                <a:lnTo>
                  <a:pt x="1108581" y="1231674"/>
                </a:lnTo>
                <a:lnTo>
                  <a:pt x="0" y="1231674"/>
                </a:lnTo>
                <a:close/>
              </a:path>
            </a:pathLst>
          </a:custGeom>
          <a:blipFill dpi="0" rotWithShape="1">
            <a:blip r:embed="rId2" cstate="screen"/>
            <a:srcRect/>
            <a:tile tx="0" ty="0" sx="70000" sy="70000" flip="none" algn="tl"/>
          </a:blipFill>
          <a:ln w="25400">
            <a:solidFill>
              <a:schemeClr val="bg1"/>
            </a:solidFill>
          </a:ln>
          <a:scene3d>
            <a:camera prst="orthographicFront"/>
            <a:lightRig rig="threePt" dir="t">
              <a:rot lat="0" lon="0" rev="0"/>
            </a:lightRig>
          </a:scene3d>
          <a:sp3d>
            <a:bevelB w="0" h="0"/>
            <a:contourClr>
              <a:srgbClr val="69431D"/>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96" name="任意多边形 195"/>
          <p:cNvSpPr/>
          <p:nvPr/>
        </p:nvSpPr>
        <p:spPr>
          <a:xfrm>
            <a:off x="4995685" y="3183656"/>
            <a:ext cx="2217162" cy="1231673"/>
          </a:xfrm>
          <a:custGeom>
            <a:avLst/>
            <a:gdLst>
              <a:gd name="connsiteX0" fmla="*/ 1108581 w 2217162"/>
              <a:gd name="connsiteY0" fmla="*/ 308671 h 1231673"/>
              <a:gd name="connsiteX1" fmla="*/ 801416 w 2217162"/>
              <a:gd name="connsiteY1" fmla="*/ 615836 h 1231673"/>
              <a:gd name="connsiteX2" fmla="*/ 1108581 w 2217162"/>
              <a:gd name="connsiteY2" fmla="*/ 923001 h 1231673"/>
              <a:gd name="connsiteX3" fmla="*/ 1415746 w 2217162"/>
              <a:gd name="connsiteY3" fmla="*/ 615836 h 1231673"/>
              <a:gd name="connsiteX4" fmla="*/ 1108581 w 2217162"/>
              <a:gd name="connsiteY4" fmla="*/ 308671 h 1231673"/>
              <a:gd name="connsiteX5" fmla="*/ 554291 w 2217162"/>
              <a:gd name="connsiteY5" fmla="*/ 0 h 1231673"/>
              <a:gd name="connsiteX6" fmla="*/ 1662872 w 2217162"/>
              <a:gd name="connsiteY6" fmla="*/ 0 h 1231673"/>
              <a:gd name="connsiteX7" fmla="*/ 2217162 w 2217162"/>
              <a:gd name="connsiteY7" fmla="*/ 1231673 h 1231673"/>
              <a:gd name="connsiteX8" fmla="*/ 0 w 2217162"/>
              <a:gd name="connsiteY8" fmla="*/ 1231673 h 1231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7162" h="1231673">
                <a:moveTo>
                  <a:pt x="1108581" y="308671"/>
                </a:moveTo>
                <a:cubicBezTo>
                  <a:pt x="938938" y="308671"/>
                  <a:pt x="801416" y="446193"/>
                  <a:pt x="801416" y="615836"/>
                </a:cubicBezTo>
                <a:cubicBezTo>
                  <a:pt x="801416" y="785479"/>
                  <a:pt x="938938" y="923001"/>
                  <a:pt x="1108581" y="923001"/>
                </a:cubicBezTo>
                <a:cubicBezTo>
                  <a:pt x="1278224" y="923001"/>
                  <a:pt x="1415746" y="785479"/>
                  <a:pt x="1415746" y="615836"/>
                </a:cubicBezTo>
                <a:cubicBezTo>
                  <a:pt x="1415746" y="446193"/>
                  <a:pt x="1278224" y="308671"/>
                  <a:pt x="1108581" y="308671"/>
                </a:cubicBezTo>
                <a:close/>
                <a:moveTo>
                  <a:pt x="554291" y="0"/>
                </a:moveTo>
                <a:lnTo>
                  <a:pt x="1662872" y="0"/>
                </a:lnTo>
                <a:lnTo>
                  <a:pt x="2217162" y="1231673"/>
                </a:lnTo>
                <a:lnTo>
                  <a:pt x="0" y="1231673"/>
                </a:lnTo>
                <a:close/>
              </a:path>
            </a:pathLst>
          </a:custGeom>
          <a:blipFill dpi="0" rotWithShape="1">
            <a:blip r:embed="rId2" cstate="screen"/>
            <a:srcRect/>
            <a:tile tx="0" ty="0" sx="70000" sy="70000" flip="none" algn="tl"/>
          </a:blipFill>
          <a:ln w="25400">
            <a:solidFill>
              <a:schemeClr val="bg1"/>
            </a:solidFill>
          </a:ln>
          <a:scene3d>
            <a:camera prst="orthographicFront"/>
            <a:lightRig rig="threePt" dir="t">
              <a:rot lat="0" lon="0" rev="0"/>
            </a:lightRig>
          </a:scene3d>
          <a:sp3d>
            <a:bevelB w="0" h="0"/>
            <a:contourClr>
              <a:srgbClr val="69431D"/>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30817" tIns="82550" rIns="1030816" bIns="82550"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97" name="任意多边形 196"/>
          <p:cNvSpPr/>
          <p:nvPr/>
        </p:nvSpPr>
        <p:spPr>
          <a:xfrm>
            <a:off x="4366292" y="4618265"/>
            <a:ext cx="3475949" cy="1231673"/>
          </a:xfrm>
          <a:custGeom>
            <a:avLst/>
            <a:gdLst>
              <a:gd name="connsiteX0" fmla="*/ 1721484 w 3475949"/>
              <a:gd name="connsiteY0" fmla="*/ 200002 h 1231673"/>
              <a:gd name="connsiteX1" fmla="*/ 1414319 w 3475949"/>
              <a:gd name="connsiteY1" fmla="*/ 507167 h 1231673"/>
              <a:gd name="connsiteX2" fmla="*/ 1721484 w 3475949"/>
              <a:gd name="connsiteY2" fmla="*/ 814332 h 1231673"/>
              <a:gd name="connsiteX3" fmla="*/ 2028649 w 3475949"/>
              <a:gd name="connsiteY3" fmla="*/ 507167 h 1231673"/>
              <a:gd name="connsiteX4" fmla="*/ 1721484 w 3475949"/>
              <a:gd name="connsiteY4" fmla="*/ 200002 h 1231673"/>
              <a:gd name="connsiteX5" fmla="*/ 579325 w 3475949"/>
              <a:gd name="connsiteY5" fmla="*/ 0 h 1231673"/>
              <a:gd name="connsiteX6" fmla="*/ 2896625 w 3475949"/>
              <a:gd name="connsiteY6" fmla="*/ 0 h 1231673"/>
              <a:gd name="connsiteX7" fmla="*/ 3475949 w 3475949"/>
              <a:gd name="connsiteY7" fmla="*/ 1231673 h 1231673"/>
              <a:gd name="connsiteX8" fmla="*/ 0 w 3475949"/>
              <a:gd name="connsiteY8" fmla="*/ 1231673 h 1231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5949" h="1231673">
                <a:moveTo>
                  <a:pt x="1721484" y="200002"/>
                </a:moveTo>
                <a:cubicBezTo>
                  <a:pt x="1551841" y="200002"/>
                  <a:pt x="1414319" y="337524"/>
                  <a:pt x="1414319" y="507167"/>
                </a:cubicBezTo>
                <a:cubicBezTo>
                  <a:pt x="1414319" y="676810"/>
                  <a:pt x="1551841" y="814332"/>
                  <a:pt x="1721484" y="814332"/>
                </a:cubicBezTo>
                <a:cubicBezTo>
                  <a:pt x="1891127" y="814332"/>
                  <a:pt x="2028649" y="676810"/>
                  <a:pt x="2028649" y="507167"/>
                </a:cubicBezTo>
                <a:cubicBezTo>
                  <a:pt x="2028649" y="337524"/>
                  <a:pt x="1891127" y="200002"/>
                  <a:pt x="1721484" y="200002"/>
                </a:cubicBezTo>
                <a:close/>
                <a:moveTo>
                  <a:pt x="579325" y="0"/>
                </a:moveTo>
                <a:lnTo>
                  <a:pt x="2896625" y="0"/>
                </a:lnTo>
                <a:lnTo>
                  <a:pt x="3475949" y="1231673"/>
                </a:lnTo>
                <a:lnTo>
                  <a:pt x="0" y="1231673"/>
                </a:lnTo>
                <a:close/>
              </a:path>
            </a:pathLst>
          </a:custGeom>
          <a:blipFill dpi="0" rotWithShape="1">
            <a:blip r:embed="rId3" cstate="screen"/>
            <a:srcRect/>
            <a:tile tx="0" ty="0" sx="70000" sy="70000" flip="none" algn="tl"/>
          </a:blipFill>
          <a:ln w="25400">
            <a:solidFill>
              <a:schemeClr val="bg1"/>
            </a:solidFill>
          </a:ln>
          <a:scene3d>
            <a:camera prst="orthographicFront"/>
            <a:lightRig rig="threePt" dir="t">
              <a:rot lat="0" lon="0" rev="0"/>
            </a:lightRig>
          </a:scene3d>
          <a:sp3d>
            <a:bevelB w="0" h="0"/>
            <a:contourClr>
              <a:srgbClr val="69431D"/>
            </a:contourClr>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4949" tIns="82550" rIns="1504951" bIns="82550"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98" name="Freeform 111"/>
          <p:cNvSpPr>
            <a:spLocks noEditPoints="1"/>
          </p:cNvSpPr>
          <p:nvPr/>
        </p:nvSpPr>
        <p:spPr bwMode="auto">
          <a:xfrm>
            <a:off x="5930047" y="2428831"/>
            <a:ext cx="315458" cy="317714"/>
          </a:xfrm>
          <a:custGeom>
            <a:avLst/>
            <a:gdLst/>
            <a:ahLst/>
            <a:cxnLst>
              <a:cxn ang="0">
                <a:pos x="36" y="38"/>
              </a:cxn>
              <a:cxn ang="0">
                <a:pos x="5" y="38"/>
              </a:cxn>
              <a:cxn ang="0">
                <a:pos x="0" y="45"/>
              </a:cxn>
              <a:cxn ang="0">
                <a:pos x="0" y="69"/>
              </a:cxn>
              <a:cxn ang="0">
                <a:pos x="9" y="74"/>
              </a:cxn>
              <a:cxn ang="0">
                <a:pos x="9" y="94"/>
              </a:cxn>
              <a:cxn ang="0">
                <a:pos x="1" y="96"/>
              </a:cxn>
              <a:cxn ang="0">
                <a:pos x="0" y="121"/>
              </a:cxn>
              <a:cxn ang="0">
                <a:pos x="1" y="128"/>
              </a:cxn>
              <a:cxn ang="0">
                <a:pos x="36" y="130"/>
              </a:cxn>
              <a:cxn ang="0">
                <a:pos x="9" y="150"/>
              </a:cxn>
              <a:cxn ang="0">
                <a:pos x="0" y="156"/>
              </a:cxn>
              <a:cxn ang="0">
                <a:pos x="0" y="177"/>
              </a:cxn>
              <a:cxn ang="0">
                <a:pos x="5" y="186"/>
              </a:cxn>
              <a:cxn ang="0">
                <a:pos x="36" y="206"/>
              </a:cxn>
              <a:cxn ang="0">
                <a:pos x="5" y="206"/>
              </a:cxn>
              <a:cxn ang="0">
                <a:pos x="0" y="215"/>
              </a:cxn>
              <a:cxn ang="0">
                <a:pos x="0" y="237"/>
              </a:cxn>
              <a:cxn ang="0">
                <a:pos x="9" y="243"/>
              </a:cxn>
              <a:cxn ang="0">
                <a:pos x="262" y="281"/>
              </a:cxn>
              <a:cxn ang="0">
                <a:pos x="275" y="275"/>
              </a:cxn>
              <a:cxn ang="0">
                <a:pos x="281" y="18"/>
              </a:cxn>
              <a:cxn ang="0">
                <a:pos x="275" y="5"/>
              </a:cxn>
              <a:cxn ang="0">
                <a:pos x="262" y="0"/>
              </a:cxn>
              <a:cxn ang="0">
                <a:pos x="56" y="243"/>
              </a:cxn>
              <a:cxn ang="0">
                <a:pos x="69" y="243"/>
              </a:cxn>
              <a:cxn ang="0">
                <a:pos x="74" y="234"/>
              </a:cxn>
              <a:cxn ang="0">
                <a:pos x="74" y="212"/>
              </a:cxn>
              <a:cxn ang="0">
                <a:pos x="65" y="206"/>
              </a:cxn>
              <a:cxn ang="0">
                <a:pos x="65" y="186"/>
              </a:cxn>
              <a:cxn ang="0">
                <a:pos x="72" y="185"/>
              </a:cxn>
              <a:cxn ang="0">
                <a:pos x="74" y="159"/>
              </a:cxn>
              <a:cxn ang="0">
                <a:pos x="72" y="152"/>
              </a:cxn>
              <a:cxn ang="0">
                <a:pos x="56" y="150"/>
              </a:cxn>
              <a:cxn ang="0">
                <a:pos x="65" y="130"/>
              </a:cxn>
              <a:cxn ang="0">
                <a:pos x="74" y="125"/>
              </a:cxn>
              <a:cxn ang="0">
                <a:pos x="74" y="103"/>
              </a:cxn>
              <a:cxn ang="0">
                <a:pos x="69" y="94"/>
              </a:cxn>
              <a:cxn ang="0">
                <a:pos x="56" y="74"/>
              </a:cxn>
              <a:cxn ang="0">
                <a:pos x="69" y="74"/>
              </a:cxn>
              <a:cxn ang="0">
                <a:pos x="74" y="65"/>
              </a:cxn>
              <a:cxn ang="0">
                <a:pos x="74" y="41"/>
              </a:cxn>
              <a:cxn ang="0">
                <a:pos x="65" y="38"/>
              </a:cxn>
              <a:cxn ang="0">
                <a:pos x="92" y="18"/>
              </a:cxn>
            </a:cxnLst>
            <a:rect l="0" t="0" r="r" b="b"/>
            <a:pathLst>
              <a:path w="281" h="281">
                <a:moveTo>
                  <a:pt x="262" y="0"/>
                </a:moveTo>
                <a:lnTo>
                  <a:pt x="36" y="0"/>
                </a:lnTo>
                <a:lnTo>
                  <a:pt x="36" y="38"/>
                </a:lnTo>
                <a:lnTo>
                  <a:pt x="9" y="38"/>
                </a:lnTo>
                <a:lnTo>
                  <a:pt x="9" y="38"/>
                </a:lnTo>
                <a:lnTo>
                  <a:pt x="5" y="38"/>
                </a:lnTo>
                <a:lnTo>
                  <a:pt x="1" y="40"/>
                </a:lnTo>
                <a:lnTo>
                  <a:pt x="0" y="41"/>
                </a:lnTo>
                <a:lnTo>
                  <a:pt x="0" y="45"/>
                </a:lnTo>
                <a:lnTo>
                  <a:pt x="0" y="65"/>
                </a:lnTo>
                <a:lnTo>
                  <a:pt x="0" y="65"/>
                </a:lnTo>
                <a:lnTo>
                  <a:pt x="0" y="69"/>
                </a:lnTo>
                <a:lnTo>
                  <a:pt x="1" y="72"/>
                </a:lnTo>
                <a:lnTo>
                  <a:pt x="5" y="74"/>
                </a:lnTo>
                <a:lnTo>
                  <a:pt x="9" y="74"/>
                </a:lnTo>
                <a:lnTo>
                  <a:pt x="36" y="74"/>
                </a:lnTo>
                <a:lnTo>
                  <a:pt x="36" y="94"/>
                </a:lnTo>
                <a:lnTo>
                  <a:pt x="9" y="94"/>
                </a:lnTo>
                <a:lnTo>
                  <a:pt x="9" y="94"/>
                </a:lnTo>
                <a:lnTo>
                  <a:pt x="5" y="94"/>
                </a:lnTo>
                <a:lnTo>
                  <a:pt x="1" y="96"/>
                </a:lnTo>
                <a:lnTo>
                  <a:pt x="0" y="99"/>
                </a:lnTo>
                <a:lnTo>
                  <a:pt x="0" y="103"/>
                </a:lnTo>
                <a:lnTo>
                  <a:pt x="0" y="121"/>
                </a:lnTo>
                <a:lnTo>
                  <a:pt x="0" y="121"/>
                </a:lnTo>
                <a:lnTo>
                  <a:pt x="0" y="125"/>
                </a:lnTo>
                <a:lnTo>
                  <a:pt x="1" y="128"/>
                </a:lnTo>
                <a:lnTo>
                  <a:pt x="5" y="130"/>
                </a:lnTo>
                <a:lnTo>
                  <a:pt x="9" y="130"/>
                </a:lnTo>
                <a:lnTo>
                  <a:pt x="36" y="130"/>
                </a:lnTo>
                <a:lnTo>
                  <a:pt x="36" y="150"/>
                </a:lnTo>
                <a:lnTo>
                  <a:pt x="9" y="150"/>
                </a:lnTo>
                <a:lnTo>
                  <a:pt x="9" y="150"/>
                </a:lnTo>
                <a:lnTo>
                  <a:pt x="5" y="150"/>
                </a:lnTo>
                <a:lnTo>
                  <a:pt x="1" y="152"/>
                </a:lnTo>
                <a:lnTo>
                  <a:pt x="0" y="156"/>
                </a:lnTo>
                <a:lnTo>
                  <a:pt x="0" y="159"/>
                </a:lnTo>
                <a:lnTo>
                  <a:pt x="0" y="177"/>
                </a:lnTo>
                <a:lnTo>
                  <a:pt x="0" y="177"/>
                </a:lnTo>
                <a:lnTo>
                  <a:pt x="0" y="181"/>
                </a:lnTo>
                <a:lnTo>
                  <a:pt x="1" y="185"/>
                </a:lnTo>
                <a:lnTo>
                  <a:pt x="5" y="186"/>
                </a:lnTo>
                <a:lnTo>
                  <a:pt x="9" y="186"/>
                </a:lnTo>
                <a:lnTo>
                  <a:pt x="36" y="186"/>
                </a:lnTo>
                <a:lnTo>
                  <a:pt x="36" y="206"/>
                </a:lnTo>
                <a:lnTo>
                  <a:pt x="9" y="206"/>
                </a:lnTo>
                <a:lnTo>
                  <a:pt x="9" y="206"/>
                </a:lnTo>
                <a:lnTo>
                  <a:pt x="5" y="206"/>
                </a:lnTo>
                <a:lnTo>
                  <a:pt x="1" y="208"/>
                </a:lnTo>
                <a:lnTo>
                  <a:pt x="0" y="212"/>
                </a:lnTo>
                <a:lnTo>
                  <a:pt x="0" y="215"/>
                </a:lnTo>
                <a:lnTo>
                  <a:pt x="0" y="234"/>
                </a:lnTo>
                <a:lnTo>
                  <a:pt x="0" y="234"/>
                </a:lnTo>
                <a:lnTo>
                  <a:pt x="0" y="237"/>
                </a:lnTo>
                <a:lnTo>
                  <a:pt x="1" y="241"/>
                </a:lnTo>
                <a:lnTo>
                  <a:pt x="5" y="243"/>
                </a:lnTo>
                <a:lnTo>
                  <a:pt x="9" y="243"/>
                </a:lnTo>
                <a:lnTo>
                  <a:pt x="36" y="243"/>
                </a:lnTo>
                <a:lnTo>
                  <a:pt x="36" y="281"/>
                </a:lnTo>
                <a:lnTo>
                  <a:pt x="262" y="281"/>
                </a:lnTo>
                <a:lnTo>
                  <a:pt x="262" y="281"/>
                </a:lnTo>
                <a:lnTo>
                  <a:pt x="270" y="279"/>
                </a:lnTo>
                <a:lnTo>
                  <a:pt x="275" y="275"/>
                </a:lnTo>
                <a:lnTo>
                  <a:pt x="279" y="270"/>
                </a:lnTo>
                <a:lnTo>
                  <a:pt x="281" y="261"/>
                </a:lnTo>
                <a:lnTo>
                  <a:pt x="281" y="18"/>
                </a:lnTo>
                <a:lnTo>
                  <a:pt x="281" y="18"/>
                </a:lnTo>
                <a:lnTo>
                  <a:pt x="279" y="11"/>
                </a:lnTo>
                <a:lnTo>
                  <a:pt x="275" y="5"/>
                </a:lnTo>
                <a:lnTo>
                  <a:pt x="270" y="1"/>
                </a:lnTo>
                <a:lnTo>
                  <a:pt x="262" y="0"/>
                </a:lnTo>
                <a:lnTo>
                  <a:pt x="262" y="0"/>
                </a:lnTo>
                <a:close/>
                <a:moveTo>
                  <a:pt x="92" y="263"/>
                </a:moveTo>
                <a:lnTo>
                  <a:pt x="56" y="263"/>
                </a:lnTo>
                <a:lnTo>
                  <a:pt x="56" y="243"/>
                </a:lnTo>
                <a:lnTo>
                  <a:pt x="65" y="243"/>
                </a:lnTo>
                <a:lnTo>
                  <a:pt x="65" y="243"/>
                </a:lnTo>
                <a:lnTo>
                  <a:pt x="69" y="243"/>
                </a:lnTo>
                <a:lnTo>
                  <a:pt x="72" y="241"/>
                </a:lnTo>
                <a:lnTo>
                  <a:pt x="74" y="237"/>
                </a:lnTo>
                <a:lnTo>
                  <a:pt x="74" y="234"/>
                </a:lnTo>
                <a:lnTo>
                  <a:pt x="74" y="215"/>
                </a:lnTo>
                <a:lnTo>
                  <a:pt x="74" y="215"/>
                </a:lnTo>
                <a:lnTo>
                  <a:pt x="74" y="212"/>
                </a:lnTo>
                <a:lnTo>
                  <a:pt x="72" y="208"/>
                </a:lnTo>
                <a:lnTo>
                  <a:pt x="69" y="206"/>
                </a:lnTo>
                <a:lnTo>
                  <a:pt x="65" y="206"/>
                </a:lnTo>
                <a:lnTo>
                  <a:pt x="56" y="206"/>
                </a:lnTo>
                <a:lnTo>
                  <a:pt x="56" y="186"/>
                </a:lnTo>
                <a:lnTo>
                  <a:pt x="65" y="186"/>
                </a:lnTo>
                <a:lnTo>
                  <a:pt x="65" y="186"/>
                </a:lnTo>
                <a:lnTo>
                  <a:pt x="69" y="186"/>
                </a:lnTo>
                <a:lnTo>
                  <a:pt x="72" y="185"/>
                </a:lnTo>
                <a:lnTo>
                  <a:pt x="74" y="181"/>
                </a:lnTo>
                <a:lnTo>
                  <a:pt x="74" y="177"/>
                </a:lnTo>
                <a:lnTo>
                  <a:pt x="74" y="159"/>
                </a:lnTo>
                <a:lnTo>
                  <a:pt x="74" y="159"/>
                </a:lnTo>
                <a:lnTo>
                  <a:pt x="74" y="156"/>
                </a:lnTo>
                <a:lnTo>
                  <a:pt x="72" y="152"/>
                </a:lnTo>
                <a:lnTo>
                  <a:pt x="69" y="150"/>
                </a:lnTo>
                <a:lnTo>
                  <a:pt x="65" y="150"/>
                </a:lnTo>
                <a:lnTo>
                  <a:pt x="56" y="150"/>
                </a:lnTo>
                <a:lnTo>
                  <a:pt x="56" y="130"/>
                </a:lnTo>
                <a:lnTo>
                  <a:pt x="65" y="130"/>
                </a:lnTo>
                <a:lnTo>
                  <a:pt x="65" y="130"/>
                </a:lnTo>
                <a:lnTo>
                  <a:pt x="69" y="130"/>
                </a:lnTo>
                <a:lnTo>
                  <a:pt x="72" y="128"/>
                </a:lnTo>
                <a:lnTo>
                  <a:pt x="74" y="125"/>
                </a:lnTo>
                <a:lnTo>
                  <a:pt x="74" y="121"/>
                </a:lnTo>
                <a:lnTo>
                  <a:pt x="74" y="103"/>
                </a:lnTo>
                <a:lnTo>
                  <a:pt x="74" y="103"/>
                </a:lnTo>
                <a:lnTo>
                  <a:pt x="74" y="99"/>
                </a:lnTo>
                <a:lnTo>
                  <a:pt x="72" y="96"/>
                </a:lnTo>
                <a:lnTo>
                  <a:pt x="69" y="94"/>
                </a:lnTo>
                <a:lnTo>
                  <a:pt x="65" y="94"/>
                </a:lnTo>
                <a:lnTo>
                  <a:pt x="56" y="94"/>
                </a:lnTo>
                <a:lnTo>
                  <a:pt x="56" y="74"/>
                </a:lnTo>
                <a:lnTo>
                  <a:pt x="65" y="74"/>
                </a:lnTo>
                <a:lnTo>
                  <a:pt x="65" y="74"/>
                </a:lnTo>
                <a:lnTo>
                  <a:pt x="69" y="74"/>
                </a:lnTo>
                <a:lnTo>
                  <a:pt x="72" y="72"/>
                </a:lnTo>
                <a:lnTo>
                  <a:pt x="74" y="69"/>
                </a:lnTo>
                <a:lnTo>
                  <a:pt x="74" y="65"/>
                </a:lnTo>
                <a:lnTo>
                  <a:pt x="74" y="45"/>
                </a:lnTo>
                <a:lnTo>
                  <a:pt x="74" y="45"/>
                </a:lnTo>
                <a:lnTo>
                  <a:pt x="74" y="41"/>
                </a:lnTo>
                <a:lnTo>
                  <a:pt x="72" y="40"/>
                </a:lnTo>
                <a:lnTo>
                  <a:pt x="69" y="38"/>
                </a:lnTo>
                <a:lnTo>
                  <a:pt x="65" y="38"/>
                </a:lnTo>
                <a:lnTo>
                  <a:pt x="56" y="38"/>
                </a:lnTo>
                <a:lnTo>
                  <a:pt x="56" y="18"/>
                </a:lnTo>
                <a:lnTo>
                  <a:pt x="92" y="18"/>
                </a:lnTo>
                <a:lnTo>
                  <a:pt x="92" y="263"/>
                </a:lnTo>
                <a:close/>
              </a:path>
            </a:pathLst>
          </a:custGeom>
          <a:solidFill>
            <a:srgbClr val="DB204D"/>
          </a:solidFill>
          <a:ln w="9525">
            <a:noFill/>
            <a:round/>
          </a:ln>
        </p:spPr>
        <p:txBody>
          <a:bodyPr vert="horz" wrap="square" lIns="91440" tIns="45720" rIns="91440" bIns="45720" numCol="1" anchor="t" anchorCtr="0" compatLnSpc="1"/>
          <a:lstStyle/>
          <a:p>
            <a:endParaRPr lang="en-US">
              <a:solidFill>
                <a:srgbClr val="85E0FF"/>
              </a:solidFill>
            </a:endParaRPr>
          </a:p>
        </p:txBody>
      </p:sp>
      <p:sp>
        <p:nvSpPr>
          <p:cNvPr id="199" name="任意多边形 198"/>
          <p:cNvSpPr/>
          <p:nvPr/>
        </p:nvSpPr>
        <p:spPr>
          <a:xfrm>
            <a:off x="5907767" y="3617878"/>
            <a:ext cx="360019" cy="351879"/>
          </a:xfrm>
          <a:custGeom>
            <a:avLst/>
            <a:gdLst>
              <a:gd name="connsiteX0" fmla="*/ 286576 w 742282"/>
              <a:gd name="connsiteY0" fmla="*/ 501627 h 725499"/>
              <a:gd name="connsiteX1" fmla="*/ 282247 w 742282"/>
              <a:gd name="connsiteY1" fmla="*/ 515157 h 725499"/>
              <a:gd name="connsiteX2" fmla="*/ 294167 w 742282"/>
              <a:gd name="connsiteY2" fmla="*/ 506746 h 725499"/>
              <a:gd name="connsiteX3" fmla="*/ 455733 w 742282"/>
              <a:gd name="connsiteY3" fmla="*/ 499003 h 725499"/>
              <a:gd name="connsiteX4" fmla="*/ 449076 w 742282"/>
              <a:gd name="connsiteY4" fmla="*/ 503491 h 725499"/>
              <a:gd name="connsiteX5" fmla="*/ 459430 w 742282"/>
              <a:gd name="connsiteY5" fmla="*/ 510942 h 725499"/>
              <a:gd name="connsiteX6" fmla="*/ 506731 w 742282"/>
              <a:gd name="connsiteY6" fmla="*/ 349716 h 725499"/>
              <a:gd name="connsiteX7" fmla="*/ 506756 w 742282"/>
              <a:gd name="connsiteY7" fmla="*/ 349838 h 725499"/>
              <a:gd name="connsiteX8" fmla="*/ 506919 w 742282"/>
              <a:gd name="connsiteY8" fmla="*/ 349718 h 725499"/>
              <a:gd name="connsiteX9" fmla="*/ 364475 w 742282"/>
              <a:gd name="connsiteY9" fmla="*/ 0 h 725499"/>
              <a:gd name="connsiteX10" fmla="*/ 373993 w 742282"/>
              <a:gd name="connsiteY10" fmla="*/ 257 h 725499"/>
              <a:gd name="connsiteX11" fmla="*/ 383512 w 742282"/>
              <a:gd name="connsiteY11" fmla="*/ 89 h 725499"/>
              <a:gd name="connsiteX12" fmla="*/ 437298 w 742282"/>
              <a:gd name="connsiteY12" fmla="*/ 42417 h 725499"/>
              <a:gd name="connsiteX13" fmla="*/ 497786 w 742282"/>
              <a:gd name="connsiteY13" fmla="*/ 225750 h 725499"/>
              <a:gd name="connsiteX14" fmla="*/ 678299 w 742282"/>
              <a:gd name="connsiteY14" fmla="*/ 228243 h 725499"/>
              <a:gd name="connsiteX15" fmla="*/ 734821 w 742282"/>
              <a:gd name="connsiteY15" fmla="*/ 266842 h 725499"/>
              <a:gd name="connsiteX16" fmla="*/ 737517 w 742282"/>
              <a:gd name="connsiteY16" fmla="*/ 275973 h 725499"/>
              <a:gd name="connsiteX17" fmla="*/ 740619 w 742282"/>
              <a:gd name="connsiteY17" fmla="*/ 284975 h 725499"/>
              <a:gd name="connsiteX18" fmla="*/ 716983 w 742282"/>
              <a:gd name="connsiteY18" fmla="*/ 349208 h 725499"/>
              <a:gd name="connsiteX19" fmla="*/ 571925 w 742282"/>
              <a:gd name="connsiteY19" fmla="*/ 455606 h 725499"/>
              <a:gd name="connsiteX20" fmla="*/ 627920 w 742282"/>
              <a:gd name="connsiteY20" fmla="*/ 636396 h 725499"/>
              <a:gd name="connsiteX21" fmla="*/ 608676 w 742282"/>
              <a:gd name="connsiteY21" fmla="*/ 702079 h 725499"/>
              <a:gd name="connsiteX22" fmla="*/ 600825 w 742282"/>
              <a:gd name="connsiteY22" fmla="*/ 707466 h 725499"/>
              <a:gd name="connsiteX23" fmla="*/ 593222 w 742282"/>
              <a:gd name="connsiteY23" fmla="*/ 713198 h 725499"/>
              <a:gd name="connsiteX24" fmla="*/ 524828 w 742282"/>
              <a:gd name="connsiteY24" fmla="*/ 710568 h 725499"/>
              <a:gd name="connsiteX25" fmla="*/ 373960 w 742282"/>
              <a:gd name="connsiteY25" fmla="*/ 601996 h 725499"/>
              <a:gd name="connsiteX26" fmla="*/ 214999 w 742282"/>
              <a:gd name="connsiteY26" fmla="*/ 714168 h 725499"/>
              <a:gd name="connsiteX27" fmla="*/ 146584 w 742282"/>
              <a:gd name="connsiteY27" fmla="*/ 716163 h 725499"/>
              <a:gd name="connsiteX28" fmla="*/ 139035 w 742282"/>
              <a:gd name="connsiteY28" fmla="*/ 710361 h 725499"/>
              <a:gd name="connsiteX29" fmla="*/ 131234 w 742282"/>
              <a:gd name="connsiteY29" fmla="*/ 704902 h 725499"/>
              <a:gd name="connsiteX30" fmla="*/ 112601 w 742282"/>
              <a:gd name="connsiteY30" fmla="*/ 639042 h 725499"/>
              <a:gd name="connsiteX31" fmla="*/ 169534 w 742282"/>
              <a:gd name="connsiteY31" fmla="*/ 461082 h 725499"/>
              <a:gd name="connsiteX32" fmla="*/ 24837 w 742282"/>
              <a:gd name="connsiteY32" fmla="*/ 352870 h 725499"/>
              <a:gd name="connsiteX33" fmla="*/ 1798 w 742282"/>
              <a:gd name="connsiteY33" fmla="*/ 288420 h 725499"/>
              <a:gd name="connsiteX34" fmla="*/ 4984 w 742282"/>
              <a:gd name="connsiteY34" fmla="*/ 279448 h 725499"/>
              <a:gd name="connsiteX35" fmla="*/ 7765 w 742282"/>
              <a:gd name="connsiteY35" fmla="*/ 270342 h 725499"/>
              <a:gd name="connsiteX36" fmla="*/ 64643 w 742282"/>
              <a:gd name="connsiteY36" fmla="*/ 232269 h 725499"/>
              <a:gd name="connsiteX37" fmla="*/ 245779 w 742282"/>
              <a:gd name="connsiteY37" fmla="*/ 231448 h 725499"/>
              <a:gd name="connsiteX38" fmla="*/ 310299 w 742282"/>
              <a:gd name="connsiteY38" fmla="*/ 41828 h 725499"/>
              <a:gd name="connsiteX39" fmla="*/ 364475 w 742282"/>
              <a:gd name="connsiteY39" fmla="*/ 0 h 725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42282" h="725499">
                <a:moveTo>
                  <a:pt x="286576" y="501627"/>
                </a:moveTo>
                <a:lnTo>
                  <a:pt x="282247" y="515157"/>
                </a:lnTo>
                <a:lnTo>
                  <a:pt x="294167" y="506746"/>
                </a:lnTo>
                <a:close/>
                <a:moveTo>
                  <a:pt x="455733" y="499003"/>
                </a:moveTo>
                <a:lnTo>
                  <a:pt x="449076" y="503491"/>
                </a:lnTo>
                <a:lnTo>
                  <a:pt x="459430" y="510942"/>
                </a:lnTo>
                <a:close/>
                <a:moveTo>
                  <a:pt x="506731" y="349716"/>
                </a:moveTo>
                <a:lnTo>
                  <a:pt x="506756" y="349838"/>
                </a:lnTo>
                <a:lnTo>
                  <a:pt x="506919" y="349718"/>
                </a:lnTo>
                <a:close/>
                <a:moveTo>
                  <a:pt x="364475" y="0"/>
                </a:moveTo>
                <a:lnTo>
                  <a:pt x="373993" y="257"/>
                </a:lnTo>
                <a:lnTo>
                  <a:pt x="383512" y="89"/>
                </a:lnTo>
                <a:cubicBezTo>
                  <a:pt x="407561" y="2052"/>
                  <a:pt x="429263" y="18063"/>
                  <a:pt x="437298" y="42417"/>
                </a:cubicBezTo>
                <a:lnTo>
                  <a:pt x="497786" y="225750"/>
                </a:lnTo>
                <a:lnTo>
                  <a:pt x="678299" y="228243"/>
                </a:lnTo>
                <a:cubicBezTo>
                  <a:pt x="703942" y="228597"/>
                  <a:pt x="725729" y="244492"/>
                  <a:pt x="734821" y="266842"/>
                </a:cubicBezTo>
                <a:lnTo>
                  <a:pt x="737517" y="275973"/>
                </a:lnTo>
                <a:lnTo>
                  <a:pt x="740619" y="284975"/>
                </a:lnTo>
                <a:cubicBezTo>
                  <a:pt x="746183" y="308453"/>
                  <a:pt x="737663" y="334040"/>
                  <a:pt x="716983" y="349208"/>
                </a:cubicBezTo>
                <a:lnTo>
                  <a:pt x="571925" y="455606"/>
                </a:lnTo>
                <a:lnTo>
                  <a:pt x="627920" y="636396"/>
                </a:lnTo>
                <a:cubicBezTo>
                  <a:pt x="635507" y="660894"/>
                  <a:pt x="627122" y="686526"/>
                  <a:pt x="608676" y="702079"/>
                </a:cubicBezTo>
                <a:lnTo>
                  <a:pt x="600825" y="707466"/>
                </a:lnTo>
                <a:lnTo>
                  <a:pt x="593222" y="713198"/>
                </a:lnTo>
                <a:cubicBezTo>
                  <a:pt x="572613" y="725745"/>
                  <a:pt x="545645" y="725548"/>
                  <a:pt x="524828" y="710568"/>
                </a:cubicBezTo>
                <a:lnTo>
                  <a:pt x="373960" y="601996"/>
                </a:lnTo>
                <a:lnTo>
                  <a:pt x="214999" y="714168"/>
                </a:lnTo>
                <a:cubicBezTo>
                  <a:pt x="194045" y="728954"/>
                  <a:pt x="167076" y="728900"/>
                  <a:pt x="146584" y="716163"/>
                </a:cubicBezTo>
                <a:lnTo>
                  <a:pt x="139035" y="710361"/>
                </a:lnTo>
                <a:lnTo>
                  <a:pt x="131234" y="704902"/>
                </a:lnTo>
                <a:cubicBezTo>
                  <a:pt x="112933" y="689178"/>
                  <a:pt x="104786" y="663469"/>
                  <a:pt x="112601" y="639042"/>
                </a:cubicBezTo>
                <a:lnTo>
                  <a:pt x="169534" y="461082"/>
                </a:lnTo>
                <a:lnTo>
                  <a:pt x="24837" y="352870"/>
                </a:lnTo>
                <a:cubicBezTo>
                  <a:pt x="4299" y="337511"/>
                  <a:pt x="-3983" y="311845"/>
                  <a:pt x="1798" y="288420"/>
                </a:cubicBezTo>
                <a:lnTo>
                  <a:pt x="4984" y="279448"/>
                </a:lnTo>
                <a:lnTo>
                  <a:pt x="7765" y="270342"/>
                </a:lnTo>
                <a:cubicBezTo>
                  <a:pt x="17064" y="248077"/>
                  <a:pt x="38997" y="232385"/>
                  <a:pt x="64643" y="232269"/>
                </a:cubicBezTo>
                <a:lnTo>
                  <a:pt x="245779" y="231448"/>
                </a:lnTo>
                <a:lnTo>
                  <a:pt x="310299" y="41828"/>
                </a:lnTo>
                <a:cubicBezTo>
                  <a:pt x="318560" y="17549"/>
                  <a:pt x="340410" y="1740"/>
                  <a:pt x="364475" y="0"/>
                </a:cubicBezTo>
                <a:close/>
              </a:path>
            </a:pathLst>
          </a:custGeom>
          <a:solidFill>
            <a:srgbClr val="DB2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5E0FF"/>
              </a:solidFill>
            </a:endParaRPr>
          </a:p>
        </p:txBody>
      </p:sp>
      <p:sp>
        <p:nvSpPr>
          <p:cNvPr id="200" name="Freeform 32"/>
          <p:cNvSpPr>
            <a:spLocks noEditPoints="1"/>
          </p:cNvSpPr>
          <p:nvPr/>
        </p:nvSpPr>
        <p:spPr bwMode="auto">
          <a:xfrm>
            <a:off x="5893576" y="4981991"/>
            <a:ext cx="388194" cy="317417"/>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DB204D"/>
          </a:solidFill>
          <a:ln w="9525">
            <a:noFill/>
            <a:round/>
          </a:ln>
        </p:spPr>
        <p:txBody>
          <a:bodyPr vert="horz" wrap="square" lIns="91440" tIns="45720" rIns="91440" bIns="45720" numCol="1" anchor="t" anchorCtr="0" compatLnSpc="1"/>
          <a:lstStyle/>
          <a:p>
            <a:endParaRPr lang="en-US">
              <a:solidFill>
                <a:srgbClr val="85E0FF"/>
              </a:solidFill>
            </a:endParaRPr>
          </a:p>
        </p:txBody>
      </p:sp>
      <p:sp>
        <p:nvSpPr>
          <p:cNvPr id="201" name="文本框 200"/>
          <p:cNvSpPr txBox="1"/>
          <p:nvPr/>
        </p:nvSpPr>
        <p:spPr>
          <a:xfrm>
            <a:off x="1357522" y="3849624"/>
            <a:ext cx="2636491"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请在这里输入文字请在这里输入文字请在这里输入文字请在这里请在这里输入文字请在这</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02" name="矩形 201"/>
          <p:cNvSpPr/>
          <p:nvPr/>
        </p:nvSpPr>
        <p:spPr>
          <a:xfrm>
            <a:off x="2464254" y="3426076"/>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03" name="文本框 202"/>
          <p:cNvSpPr txBox="1"/>
          <p:nvPr/>
        </p:nvSpPr>
        <p:spPr>
          <a:xfrm>
            <a:off x="8340262" y="2506780"/>
            <a:ext cx="2603964"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请在这里输入文字请在这里输入文字请在这里输入文字请在这里请在这里输入文字请在这</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04" name="矩形 203"/>
          <p:cNvSpPr/>
          <p:nvPr/>
        </p:nvSpPr>
        <p:spPr>
          <a:xfrm>
            <a:off x="8349787" y="2073862"/>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05" name="文本框 204"/>
          <p:cNvSpPr txBox="1"/>
          <p:nvPr/>
        </p:nvSpPr>
        <p:spPr>
          <a:xfrm>
            <a:off x="8340262" y="5117810"/>
            <a:ext cx="2612837"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请在这里输入文字请在这里输入文字请在这里输入文字请在这里请在这里输入文字请在这</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06" name="矩形 205"/>
          <p:cNvSpPr/>
          <p:nvPr/>
        </p:nvSpPr>
        <p:spPr>
          <a:xfrm>
            <a:off x="8349787" y="4728434"/>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07" name="任意多边形 206"/>
          <p:cNvSpPr/>
          <p:nvPr/>
        </p:nvSpPr>
        <p:spPr>
          <a:xfrm rot="10800000" flipV="1">
            <a:off x="3922948" y="4076234"/>
            <a:ext cx="1152000" cy="0"/>
          </a:xfrm>
          <a:custGeom>
            <a:avLst/>
            <a:gdLst>
              <a:gd name="connsiteX0" fmla="*/ 2867891 w 2867891"/>
              <a:gd name="connsiteY0" fmla="*/ 0 h 457200"/>
              <a:gd name="connsiteX1" fmla="*/ 457200 w 2867891"/>
              <a:gd name="connsiteY1" fmla="*/ 0 h 457200"/>
              <a:gd name="connsiteX2" fmla="*/ 0 w 2867891"/>
              <a:gd name="connsiteY2" fmla="*/ 457200 h 457200"/>
              <a:gd name="connsiteX0-1" fmla="*/ 3251939 w 3251939"/>
              <a:gd name="connsiteY0-2" fmla="*/ 0 h 841248"/>
              <a:gd name="connsiteX1-3" fmla="*/ 841248 w 3251939"/>
              <a:gd name="connsiteY1-4" fmla="*/ 0 h 841248"/>
              <a:gd name="connsiteX2-5" fmla="*/ 0 w 3251939"/>
              <a:gd name="connsiteY2-6" fmla="*/ 841248 h 841248"/>
              <a:gd name="connsiteX0-7" fmla="*/ 2681784 w 2681784"/>
              <a:gd name="connsiteY0-8" fmla="*/ 0 h 260335"/>
              <a:gd name="connsiteX1-9" fmla="*/ 271093 w 2681784"/>
              <a:gd name="connsiteY1-10" fmla="*/ 0 h 260335"/>
              <a:gd name="connsiteX2-11" fmla="*/ 0 w 2681784"/>
              <a:gd name="connsiteY2-12" fmla="*/ 260335 h 260335"/>
              <a:gd name="connsiteX0-13" fmla="*/ 2410691 w 2410691"/>
              <a:gd name="connsiteY0-14" fmla="*/ 0 h 0"/>
              <a:gd name="connsiteX1-15" fmla="*/ 0 w 2410691"/>
              <a:gd name="connsiteY1-16" fmla="*/ 0 h 0"/>
            </a:gdLst>
            <a:ahLst/>
            <a:cxnLst>
              <a:cxn ang="0">
                <a:pos x="connsiteX0-1" y="connsiteY0-2"/>
              </a:cxn>
              <a:cxn ang="0">
                <a:pos x="connsiteX1-3" y="connsiteY1-4"/>
              </a:cxn>
            </a:cxnLst>
            <a:rect l="l" t="t" r="r" b="b"/>
            <a:pathLst>
              <a:path w="2410691">
                <a:moveTo>
                  <a:pt x="2410691" y="0"/>
                </a:moveTo>
                <a:lnTo>
                  <a:pt x="0" y="0"/>
                </a:lnTo>
              </a:path>
            </a:pathLst>
          </a:custGeom>
          <a:no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8" name="任意多边形 207"/>
          <p:cNvSpPr/>
          <p:nvPr/>
        </p:nvSpPr>
        <p:spPr>
          <a:xfrm rot="16200000" flipV="1">
            <a:off x="3339307" y="4076234"/>
            <a:ext cx="1152000" cy="0"/>
          </a:xfrm>
          <a:custGeom>
            <a:avLst/>
            <a:gdLst>
              <a:gd name="connsiteX0" fmla="*/ 2867891 w 2867891"/>
              <a:gd name="connsiteY0" fmla="*/ 0 h 457200"/>
              <a:gd name="connsiteX1" fmla="*/ 457200 w 2867891"/>
              <a:gd name="connsiteY1" fmla="*/ 0 h 457200"/>
              <a:gd name="connsiteX2" fmla="*/ 0 w 2867891"/>
              <a:gd name="connsiteY2" fmla="*/ 457200 h 457200"/>
              <a:gd name="connsiteX0-1" fmla="*/ 3251939 w 3251939"/>
              <a:gd name="connsiteY0-2" fmla="*/ 0 h 841248"/>
              <a:gd name="connsiteX1-3" fmla="*/ 841248 w 3251939"/>
              <a:gd name="connsiteY1-4" fmla="*/ 0 h 841248"/>
              <a:gd name="connsiteX2-5" fmla="*/ 0 w 3251939"/>
              <a:gd name="connsiteY2-6" fmla="*/ 841248 h 841248"/>
              <a:gd name="connsiteX0-7" fmla="*/ 2681784 w 2681784"/>
              <a:gd name="connsiteY0-8" fmla="*/ 0 h 260335"/>
              <a:gd name="connsiteX1-9" fmla="*/ 271093 w 2681784"/>
              <a:gd name="connsiteY1-10" fmla="*/ 0 h 260335"/>
              <a:gd name="connsiteX2-11" fmla="*/ 0 w 2681784"/>
              <a:gd name="connsiteY2-12" fmla="*/ 260335 h 260335"/>
              <a:gd name="connsiteX0-13" fmla="*/ 2410691 w 2410691"/>
              <a:gd name="connsiteY0-14" fmla="*/ 0 h 0"/>
              <a:gd name="connsiteX1-15" fmla="*/ 0 w 2410691"/>
              <a:gd name="connsiteY1-16" fmla="*/ 0 h 0"/>
            </a:gdLst>
            <a:ahLst/>
            <a:cxnLst>
              <a:cxn ang="0">
                <a:pos x="connsiteX0-1" y="connsiteY0-2"/>
              </a:cxn>
              <a:cxn ang="0">
                <a:pos x="connsiteX1-3" y="connsiteY1-4"/>
              </a:cxn>
            </a:cxnLst>
            <a:rect l="l" t="t" r="r" b="b"/>
            <a:pathLst>
              <a:path w="2410691">
                <a:moveTo>
                  <a:pt x="2410691" y="0"/>
                </a:moveTo>
                <a:lnTo>
                  <a:pt x="0" y="0"/>
                </a:lnTo>
              </a:path>
            </a:pathLst>
          </a:custGeom>
          <a:no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9" name="任意多边形 208"/>
          <p:cNvSpPr/>
          <p:nvPr/>
        </p:nvSpPr>
        <p:spPr>
          <a:xfrm rot="10800000" flipH="1" flipV="1">
            <a:off x="6661925" y="2728570"/>
            <a:ext cx="1584000" cy="0"/>
          </a:xfrm>
          <a:custGeom>
            <a:avLst/>
            <a:gdLst>
              <a:gd name="connsiteX0" fmla="*/ 2867891 w 2867891"/>
              <a:gd name="connsiteY0" fmla="*/ 0 h 457200"/>
              <a:gd name="connsiteX1" fmla="*/ 457200 w 2867891"/>
              <a:gd name="connsiteY1" fmla="*/ 0 h 457200"/>
              <a:gd name="connsiteX2" fmla="*/ 0 w 2867891"/>
              <a:gd name="connsiteY2" fmla="*/ 457200 h 457200"/>
              <a:gd name="connsiteX0-1" fmla="*/ 3251939 w 3251939"/>
              <a:gd name="connsiteY0-2" fmla="*/ 0 h 841248"/>
              <a:gd name="connsiteX1-3" fmla="*/ 841248 w 3251939"/>
              <a:gd name="connsiteY1-4" fmla="*/ 0 h 841248"/>
              <a:gd name="connsiteX2-5" fmla="*/ 0 w 3251939"/>
              <a:gd name="connsiteY2-6" fmla="*/ 841248 h 841248"/>
              <a:gd name="connsiteX0-7" fmla="*/ 2681784 w 2681784"/>
              <a:gd name="connsiteY0-8" fmla="*/ 0 h 260335"/>
              <a:gd name="connsiteX1-9" fmla="*/ 271093 w 2681784"/>
              <a:gd name="connsiteY1-10" fmla="*/ 0 h 260335"/>
              <a:gd name="connsiteX2-11" fmla="*/ 0 w 2681784"/>
              <a:gd name="connsiteY2-12" fmla="*/ 260335 h 260335"/>
              <a:gd name="connsiteX0-13" fmla="*/ 2410691 w 2410691"/>
              <a:gd name="connsiteY0-14" fmla="*/ 0 h 0"/>
              <a:gd name="connsiteX1-15" fmla="*/ 0 w 2410691"/>
              <a:gd name="connsiteY1-16" fmla="*/ 0 h 0"/>
            </a:gdLst>
            <a:ahLst/>
            <a:cxnLst>
              <a:cxn ang="0">
                <a:pos x="connsiteX0-1" y="connsiteY0-2"/>
              </a:cxn>
              <a:cxn ang="0">
                <a:pos x="connsiteX1-3" y="connsiteY1-4"/>
              </a:cxn>
            </a:cxnLst>
            <a:rect l="l" t="t" r="r" b="b"/>
            <a:pathLst>
              <a:path w="2410691">
                <a:moveTo>
                  <a:pt x="2410691" y="0"/>
                </a:moveTo>
                <a:lnTo>
                  <a:pt x="0" y="0"/>
                </a:lnTo>
              </a:path>
            </a:pathLst>
          </a:custGeom>
          <a:no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0" name="任意多边形 209"/>
          <p:cNvSpPr/>
          <p:nvPr/>
        </p:nvSpPr>
        <p:spPr>
          <a:xfrm rot="5400000" flipH="1" flipV="1">
            <a:off x="7677566" y="2728570"/>
            <a:ext cx="1152000" cy="0"/>
          </a:xfrm>
          <a:custGeom>
            <a:avLst/>
            <a:gdLst>
              <a:gd name="connsiteX0" fmla="*/ 2867891 w 2867891"/>
              <a:gd name="connsiteY0" fmla="*/ 0 h 457200"/>
              <a:gd name="connsiteX1" fmla="*/ 457200 w 2867891"/>
              <a:gd name="connsiteY1" fmla="*/ 0 h 457200"/>
              <a:gd name="connsiteX2" fmla="*/ 0 w 2867891"/>
              <a:gd name="connsiteY2" fmla="*/ 457200 h 457200"/>
              <a:gd name="connsiteX0-1" fmla="*/ 3251939 w 3251939"/>
              <a:gd name="connsiteY0-2" fmla="*/ 0 h 841248"/>
              <a:gd name="connsiteX1-3" fmla="*/ 841248 w 3251939"/>
              <a:gd name="connsiteY1-4" fmla="*/ 0 h 841248"/>
              <a:gd name="connsiteX2-5" fmla="*/ 0 w 3251939"/>
              <a:gd name="connsiteY2-6" fmla="*/ 841248 h 841248"/>
              <a:gd name="connsiteX0-7" fmla="*/ 2681784 w 2681784"/>
              <a:gd name="connsiteY0-8" fmla="*/ 0 h 260335"/>
              <a:gd name="connsiteX1-9" fmla="*/ 271093 w 2681784"/>
              <a:gd name="connsiteY1-10" fmla="*/ 0 h 260335"/>
              <a:gd name="connsiteX2-11" fmla="*/ 0 w 2681784"/>
              <a:gd name="connsiteY2-12" fmla="*/ 260335 h 260335"/>
              <a:gd name="connsiteX0-13" fmla="*/ 2410691 w 2410691"/>
              <a:gd name="connsiteY0-14" fmla="*/ 0 h 0"/>
              <a:gd name="connsiteX1-15" fmla="*/ 0 w 2410691"/>
              <a:gd name="connsiteY1-16" fmla="*/ 0 h 0"/>
            </a:gdLst>
            <a:ahLst/>
            <a:cxnLst>
              <a:cxn ang="0">
                <a:pos x="connsiteX0-1" y="connsiteY0-2"/>
              </a:cxn>
              <a:cxn ang="0">
                <a:pos x="connsiteX1-3" y="connsiteY1-4"/>
              </a:cxn>
            </a:cxnLst>
            <a:rect l="l" t="t" r="r" b="b"/>
            <a:pathLst>
              <a:path w="2410691">
                <a:moveTo>
                  <a:pt x="2410691" y="0"/>
                </a:moveTo>
                <a:lnTo>
                  <a:pt x="0" y="0"/>
                </a:ln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1" name="任意多边形 210"/>
          <p:cNvSpPr/>
          <p:nvPr/>
        </p:nvSpPr>
        <p:spPr>
          <a:xfrm rot="10800000" flipH="1" flipV="1">
            <a:off x="7645643" y="5353386"/>
            <a:ext cx="648000" cy="0"/>
          </a:xfrm>
          <a:custGeom>
            <a:avLst/>
            <a:gdLst>
              <a:gd name="connsiteX0" fmla="*/ 2867891 w 2867891"/>
              <a:gd name="connsiteY0" fmla="*/ 0 h 457200"/>
              <a:gd name="connsiteX1" fmla="*/ 457200 w 2867891"/>
              <a:gd name="connsiteY1" fmla="*/ 0 h 457200"/>
              <a:gd name="connsiteX2" fmla="*/ 0 w 2867891"/>
              <a:gd name="connsiteY2" fmla="*/ 457200 h 457200"/>
              <a:gd name="connsiteX0-1" fmla="*/ 3251939 w 3251939"/>
              <a:gd name="connsiteY0-2" fmla="*/ 0 h 841248"/>
              <a:gd name="connsiteX1-3" fmla="*/ 841248 w 3251939"/>
              <a:gd name="connsiteY1-4" fmla="*/ 0 h 841248"/>
              <a:gd name="connsiteX2-5" fmla="*/ 0 w 3251939"/>
              <a:gd name="connsiteY2-6" fmla="*/ 841248 h 841248"/>
              <a:gd name="connsiteX0-7" fmla="*/ 2681784 w 2681784"/>
              <a:gd name="connsiteY0-8" fmla="*/ 0 h 260335"/>
              <a:gd name="connsiteX1-9" fmla="*/ 271093 w 2681784"/>
              <a:gd name="connsiteY1-10" fmla="*/ 0 h 260335"/>
              <a:gd name="connsiteX2-11" fmla="*/ 0 w 2681784"/>
              <a:gd name="connsiteY2-12" fmla="*/ 260335 h 260335"/>
              <a:gd name="connsiteX0-13" fmla="*/ 2410691 w 2410691"/>
              <a:gd name="connsiteY0-14" fmla="*/ 0 h 0"/>
              <a:gd name="connsiteX1-15" fmla="*/ 0 w 2410691"/>
              <a:gd name="connsiteY1-16" fmla="*/ 0 h 0"/>
            </a:gdLst>
            <a:ahLst/>
            <a:cxnLst>
              <a:cxn ang="0">
                <a:pos x="connsiteX0-1" y="connsiteY0-2"/>
              </a:cxn>
              <a:cxn ang="0">
                <a:pos x="connsiteX1-3" y="connsiteY1-4"/>
              </a:cxn>
            </a:cxnLst>
            <a:rect l="l" t="t" r="r" b="b"/>
            <a:pathLst>
              <a:path w="2410691">
                <a:moveTo>
                  <a:pt x="2410691" y="0"/>
                </a:moveTo>
                <a:lnTo>
                  <a:pt x="0" y="0"/>
                </a:lnTo>
              </a:path>
            </a:pathLst>
          </a:custGeom>
          <a:no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2" name="任意多边形 211"/>
          <p:cNvSpPr/>
          <p:nvPr/>
        </p:nvSpPr>
        <p:spPr>
          <a:xfrm rot="5400000" flipH="1" flipV="1">
            <a:off x="7725284" y="5353386"/>
            <a:ext cx="1152000" cy="0"/>
          </a:xfrm>
          <a:custGeom>
            <a:avLst/>
            <a:gdLst>
              <a:gd name="connsiteX0" fmla="*/ 2867891 w 2867891"/>
              <a:gd name="connsiteY0" fmla="*/ 0 h 457200"/>
              <a:gd name="connsiteX1" fmla="*/ 457200 w 2867891"/>
              <a:gd name="connsiteY1" fmla="*/ 0 h 457200"/>
              <a:gd name="connsiteX2" fmla="*/ 0 w 2867891"/>
              <a:gd name="connsiteY2" fmla="*/ 457200 h 457200"/>
              <a:gd name="connsiteX0-1" fmla="*/ 3251939 w 3251939"/>
              <a:gd name="connsiteY0-2" fmla="*/ 0 h 841248"/>
              <a:gd name="connsiteX1-3" fmla="*/ 841248 w 3251939"/>
              <a:gd name="connsiteY1-4" fmla="*/ 0 h 841248"/>
              <a:gd name="connsiteX2-5" fmla="*/ 0 w 3251939"/>
              <a:gd name="connsiteY2-6" fmla="*/ 841248 h 841248"/>
              <a:gd name="connsiteX0-7" fmla="*/ 2681784 w 2681784"/>
              <a:gd name="connsiteY0-8" fmla="*/ 0 h 260335"/>
              <a:gd name="connsiteX1-9" fmla="*/ 271093 w 2681784"/>
              <a:gd name="connsiteY1-10" fmla="*/ 0 h 260335"/>
              <a:gd name="connsiteX2-11" fmla="*/ 0 w 2681784"/>
              <a:gd name="connsiteY2-12" fmla="*/ 260335 h 260335"/>
              <a:gd name="connsiteX0-13" fmla="*/ 2410691 w 2410691"/>
              <a:gd name="connsiteY0-14" fmla="*/ 0 h 0"/>
              <a:gd name="connsiteX1-15" fmla="*/ 0 w 2410691"/>
              <a:gd name="connsiteY1-16" fmla="*/ 0 h 0"/>
            </a:gdLst>
            <a:ahLst/>
            <a:cxnLst>
              <a:cxn ang="0">
                <a:pos x="connsiteX0-1" y="connsiteY0-2"/>
              </a:cxn>
              <a:cxn ang="0">
                <a:pos x="connsiteX1-3" y="connsiteY1-4"/>
              </a:cxn>
            </a:cxnLst>
            <a:rect l="l" t="t" r="r" b="b"/>
            <a:pathLst>
              <a:path w="2410691">
                <a:moveTo>
                  <a:pt x="2410691" y="0"/>
                </a:moveTo>
                <a:lnTo>
                  <a:pt x="0" y="0"/>
                </a:ln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a:solidFill>
                  <a:srgbClr val="DB204D"/>
                </a:solidFill>
                <a:latin typeface="Agency FB" panose="020B0503020202020204" pitchFamily="34" charset="0"/>
                <a:ea typeface="Microsoft YaHei UI" panose="020B0503020204020204" pitchFamily="34" charset="-122"/>
              </a:rPr>
              <a:t>03</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 G0v1 细体" pitchFamily="2" charset="-122"/>
                <a:ea typeface="造字工房悦黑 G0v1 细体" pitchFamily="2" charset="-122"/>
              </a:rPr>
              <a:t>添加您的标题</a:t>
            </a:r>
            <a:endParaRPr lang="zh-CN" altLang="en-US" sz="2800" b="1" dirty="0">
              <a:solidFill>
                <a:srgbClr val="DB204D"/>
              </a:solidFill>
              <a:latin typeface="造字工房悦黑 G0v1 细体" pitchFamily="2" charset="-122"/>
              <a:ea typeface="造字工房悦黑 G0v1 细体" pitchFamily="2" charset="-122"/>
            </a:endParaRPr>
          </a:p>
        </p:txBody>
      </p:sp>
      <p:grpSp>
        <p:nvGrpSpPr>
          <p:cNvPr id="80" name="组合 79"/>
          <p:cNvGrpSpPr/>
          <p:nvPr/>
        </p:nvGrpSpPr>
        <p:grpSpPr>
          <a:xfrm>
            <a:off x="239349" y="117281"/>
            <a:ext cx="11712880" cy="6697931"/>
            <a:chOff x="179512" y="87962"/>
            <a:chExt cx="8784661" cy="5023448"/>
          </a:xfrm>
        </p:grpSpPr>
        <p:sp>
          <p:nvSpPr>
            <p:cNvPr id="81" name="椭圆 80"/>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椭圆 82"/>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椭圆 83"/>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椭圆 84"/>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椭圆 85"/>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椭圆 86"/>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椭圆 87"/>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椭圆 88"/>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椭圆 89"/>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椭圆 90"/>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椭圆 91"/>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椭圆 92"/>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4" name="椭圆 93"/>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椭圆 94"/>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椭圆 95"/>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椭圆 97"/>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椭圆 98"/>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椭圆 99"/>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椭圆 100"/>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椭圆 102"/>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椭圆 103"/>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5" name="椭圆 104"/>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椭圆 105"/>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椭圆 107"/>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椭圆 108"/>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椭圆 109"/>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椭圆 110"/>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7" name="椭圆 166"/>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8" name="椭圆 167"/>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9" name="椭圆 168"/>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0" name="椭圆 169"/>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1" name="椭圆 170"/>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2" name="椭圆 171"/>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3" name="椭圆 172"/>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4" name="椭圆 173"/>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174"/>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75"/>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7" name="椭圆 176"/>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8" name="椭圆 177"/>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9" name="椭圆 178"/>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0" name="椭圆 179"/>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1" name="椭圆 180"/>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2" name="椭圆 181"/>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椭圆 182"/>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椭圆 183"/>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椭圆 184"/>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椭圆 185"/>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椭圆 186"/>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8" name="椭圆 187"/>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椭圆 188"/>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椭圆 189"/>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190"/>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91"/>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3" name="椭圆 192"/>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 name="椭圆 193"/>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aphicFrame>
        <p:nvGraphicFramePr>
          <p:cNvPr id="213" name="图表 212"/>
          <p:cNvGraphicFramePr/>
          <p:nvPr/>
        </p:nvGraphicFramePr>
        <p:xfrm>
          <a:off x="1364809" y="1710462"/>
          <a:ext cx="5000406" cy="4550849"/>
        </p:xfrm>
        <a:graphic>
          <a:graphicData uri="http://schemas.openxmlformats.org/drawingml/2006/chart">
            <c:chart xmlns:c="http://schemas.openxmlformats.org/drawingml/2006/chart" xmlns:r="http://schemas.openxmlformats.org/officeDocument/2006/relationships" r:id="rId2"/>
          </a:graphicData>
        </a:graphic>
      </p:graphicFrame>
      <p:sp>
        <p:nvSpPr>
          <p:cNvPr id="214" name="矩形 213"/>
          <p:cNvSpPr/>
          <p:nvPr/>
        </p:nvSpPr>
        <p:spPr>
          <a:xfrm>
            <a:off x="6862330" y="1839548"/>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15" name="文本框 214"/>
          <p:cNvSpPr txBox="1"/>
          <p:nvPr/>
        </p:nvSpPr>
        <p:spPr>
          <a:xfrm>
            <a:off x="6926150" y="2295560"/>
            <a:ext cx="4157364" cy="1015663"/>
          </a:xfrm>
          <a:prstGeom prst="rect">
            <a:avLst/>
          </a:prstGeom>
          <a:noFill/>
        </p:spPr>
        <p:txBody>
          <a:bodyPr wrap="squar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请在这里输入文字请在这里输入文字请在这里输入文字请在这里输入文字请在这里输入文字请在这里输入文字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17" name="文本框 216"/>
          <p:cNvSpPr txBox="1"/>
          <p:nvPr/>
        </p:nvSpPr>
        <p:spPr>
          <a:xfrm>
            <a:off x="6926150" y="3570571"/>
            <a:ext cx="4157364" cy="1015663"/>
          </a:xfrm>
          <a:prstGeom prst="rect">
            <a:avLst/>
          </a:prstGeom>
          <a:noFill/>
        </p:spPr>
        <p:txBody>
          <a:bodyPr wrap="squar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请在这里输入文字请在这里输入文字请在这里输入文字请在这里输入文字请在这里输入文字请在这里输入文字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18" name="文本框 217"/>
          <p:cNvSpPr txBox="1"/>
          <p:nvPr/>
        </p:nvSpPr>
        <p:spPr>
          <a:xfrm>
            <a:off x="6897638" y="4787603"/>
            <a:ext cx="4157364" cy="1015663"/>
          </a:xfrm>
          <a:prstGeom prst="rect">
            <a:avLst/>
          </a:prstGeom>
          <a:noFill/>
        </p:spPr>
        <p:txBody>
          <a:bodyPr wrap="squar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请在这里输入文字请在这里输入文字请在这里输入文字请在这里输入文字请在这里输入文字请在这里输入文字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a:solidFill>
                  <a:srgbClr val="DB204D"/>
                </a:solidFill>
                <a:latin typeface="Agency FB" panose="020B0503020202020204" pitchFamily="34" charset="0"/>
                <a:ea typeface="Microsoft YaHei UI" panose="020B0503020204020204" pitchFamily="34" charset="-122"/>
              </a:rPr>
              <a:t>03</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体验版纤细体" pitchFamily="50" charset="-122"/>
                <a:ea typeface="造字工房悦黑体验版纤细体" pitchFamily="50" charset="-122"/>
              </a:rPr>
              <a:t>添加您的标题</a:t>
            </a:r>
            <a:endParaRPr lang="zh-CN" altLang="en-US" sz="2800" b="1" dirty="0">
              <a:solidFill>
                <a:srgbClr val="DB204D"/>
              </a:solidFill>
              <a:latin typeface="造字工房悦黑体验版纤细体" pitchFamily="50" charset="-122"/>
              <a:ea typeface="造字工房悦黑体验版纤细体" pitchFamily="50" charset="-122"/>
            </a:endParaRPr>
          </a:p>
        </p:txBody>
      </p:sp>
      <p:grpSp>
        <p:nvGrpSpPr>
          <p:cNvPr id="80" name="组合 79"/>
          <p:cNvGrpSpPr/>
          <p:nvPr/>
        </p:nvGrpSpPr>
        <p:grpSpPr>
          <a:xfrm>
            <a:off x="239349" y="117281"/>
            <a:ext cx="11712880" cy="6697931"/>
            <a:chOff x="179512" y="87962"/>
            <a:chExt cx="8784661" cy="5023448"/>
          </a:xfrm>
        </p:grpSpPr>
        <p:sp>
          <p:nvSpPr>
            <p:cNvPr id="81" name="椭圆 80"/>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椭圆 82"/>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椭圆 83"/>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椭圆 84"/>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椭圆 85"/>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椭圆 86"/>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椭圆 87"/>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椭圆 88"/>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椭圆 89"/>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椭圆 90"/>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椭圆 91"/>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椭圆 92"/>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4" name="椭圆 93"/>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椭圆 94"/>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椭圆 95"/>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椭圆 97"/>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椭圆 98"/>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椭圆 99"/>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椭圆 100"/>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椭圆 102"/>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椭圆 103"/>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5" name="椭圆 104"/>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椭圆 105"/>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椭圆 107"/>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椭圆 108"/>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椭圆 109"/>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椭圆 110"/>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7" name="椭圆 166"/>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8" name="椭圆 167"/>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9" name="椭圆 168"/>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0" name="椭圆 169"/>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1" name="椭圆 170"/>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2" name="椭圆 171"/>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3" name="椭圆 172"/>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4" name="椭圆 173"/>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174"/>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75"/>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7" name="椭圆 176"/>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8" name="椭圆 177"/>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9" name="椭圆 178"/>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0" name="椭圆 179"/>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1" name="椭圆 180"/>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2" name="椭圆 181"/>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椭圆 182"/>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椭圆 183"/>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椭圆 184"/>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椭圆 185"/>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椭圆 186"/>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8" name="椭圆 187"/>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椭圆 188"/>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椭圆 189"/>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190"/>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91"/>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3" name="椭圆 192"/>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 name="椭圆 193"/>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pic>
        <p:nvPicPr>
          <p:cNvPr id="207" name="图片 206"/>
          <p:cNvPicPr>
            <a:picLocks noChangeAspect="1"/>
          </p:cNvPicPr>
          <p:nvPr/>
        </p:nvPicPr>
        <p:blipFill rotWithShape="1">
          <a:blip r:embed="rId2">
            <a:extLst>
              <a:ext uri="{28A0092B-C50C-407E-A947-70E740481C1C}">
                <a14:useLocalDpi xmlns:a14="http://schemas.microsoft.com/office/drawing/2010/main" val="0"/>
              </a:ext>
            </a:extLst>
          </a:blip>
          <a:srcRect l="9041" t="9061" r="5363" b="5582"/>
          <a:stretch>
            <a:fillRect/>
          </a:stretch>
        </p:blipFill>
        <p:spPr>
          <a:xfrm>
            <a:off x="8026730" y="1725031"/>
            <a:ext cx="2220577" cy="2214391"/>
          </a:xfrm>
          <a:prstGeom prst="rect">
            <a:avLst/>
          </a:prstGeom>
        </p:spPr>
      </p:pic>
      <p:pic>
        <p:nvPicPr>
          <p:cNvPr id="208" name="图片 207"/>
          <p:cNvPicPr>
            <a:picLocks noChangeAspect="1"/>
          </p:cNvPicPr>
          <p:nvPr/>
        </p:nvPicPr>
        <p:blipFill rotWithShape="1">
          <a:blip r:embed="rId2">
            <a:extLst>
              <a:ext uri="{28A0092B-C50C-407E-A947-70E740481C1C}">
                <a14:useLocalDpi xmlns:a14="http://schemas.microsoft.com/office/drawing/2010/main" val="0"/>
              </a:ext>
            </a:extLst>
          </a:blip>
          <a:srcRect l="9041" t="9061" r="5363" b="5582"/>
          <a:stretch>
            <a:fillRect/>
          </a:stretch>
        </p:blipFill>
        <p:spPr>
          <a:xfrm>
            <a:off x="5006822" y="1725031"/>
            <a:ext cx="2220577" cy="2214391"/>
          </a:xfrm>
          <a:prstGeom prst="rect">
            <a:avLst/>
          </a:prstGeom>
        </p:spPr>
      </p:pic>
      <p:pic>
        <p:nvPicPr>
          <p:cNvPr id="209" name="图片 208"/>
          <p:cNvPicPr>
            <a:picLocks noChangeAspect="1"/>
          </p:cNvPicPr>
          <p:nvPr/>
        </p:nvPicPr>
        <p:blipFill rotWithShape="1">
          <a:blip r:embed="rId2">
            <a:extLst>
              <a:ext uri="{28A0092B-C50C-407E-A947-70E740481C1C}">
                <a14:useLocalDpi xmlns:a14="http://schemas.microsoft.com/office/drawing/2010/main" val="0"/>
              </a:ext>
            </a:extLst>
          </a:blip>
          <a:srcRect l="9041" t="9061" r="5363" b="5582"/>
          <a:stretch>
            <a:fillRect/>
          </a:stretch>
        </p:blipFill>
        <p:spPr>
          <a:xfrm>
            <a:off x="1986914" y="1725031"/>
            <a:ext cx="2220577" cy="2214391"/>
          </a:xfrm>
          <a:prstGeom prst="rect">
            <a:avLst/>
          </a:prstGeom>
        </p:spPr>
      </p:pic>
      <p:pic>
        <p:nvPicPr>
          <p:cNvPr id="210" name="图片 209"/>
          <p:cNvPicPr>
            <a:picLocks noChangeAspect="1"/>
          </p:cNvPicPr>
          <p:nvPr/>
        </p:nvPicPr>
        <p:blipFill rotWithShape="1">
          <a:blip r:embed="rId3"/>
          <a:srcRect l="12520" t="4355" r="6076" b="2145"/>
          <a:stretch>
            <a:fillRect/>
          </a:stretch>
        </p:blipFill>
        <p:spPr>
          <a:xfrm>
            <a:off x="8343317" y="2039908"/>
            <a:ext cx="1609436" cy="1606670"/>
          </a:xfrm>
          <a:prstGeom prst="roundRect">
            <a:avLst>
              <a:gd name="adj" fmla="val 50000"/>
            </a:avLst>
          </a:prstGeom>
          <a:solidFill>
            <a:srgbClr val="FFFFFF">
              <a:shade val="85000"/>
            </a:srgbClr>
          </a:solidFill>
          <a:ln w="38100">
            <a:solidFill>
              <a:schemeClr val="bg1"/>
            </a:solidFill>
          </a:ln>
          <a:effectLst/>
        </p:spPr>
      </p:pic>
      <p:pic>
        <p:nvPicPr>
          <p:cNvPr id="211" name="图片 210"/>
          <p:cNvPicPr>
            <a:picLocks noChangeAspect="1"/>
          </p:cNvPicPr>
          <p:nvPr/>
        </p:nvPicPr>
        <p:blipFill rotWithShape="1">
          <a:blip r:embed="rId4"/>
          <a:srcRect l="13809"/>
          <a:stretch>
            <a:fillRect/>
          </a:stretch>
        </p:blipFill>
        <p:spPr>
          <a:xfrm>
            <a:off x="5334426" y="2039908"/>
            <a:ext cx="1609436" cy="1606670"/>
          </a:xfrm>
          <a:prstGeom prst="roundRect">
            <a:avLst>
              <a:gd name="adj" fmla="val 50000"/>
            </a:avLst>
          </a:prstGeom>
          <a:solidFill>
            <a:srgbClr val="FFFFFF">
              <a:shade val="85000"/>
            </a:srgbClr>
          </a:solidFill>
          <a:ln w="38100">
            <a:solidFill>
              <a:schemeClr val="bg1"/>
            </a:solidFill>
          </a:ln>
          <a:effectLst/>
        </p:spPr>
      </p:pic>
      <p:pic>
        <p:nvPicPr>
          <p:cNvPr id="212" name="图片 211"/>
          <p:cNvPicPr>
            <a:picLocks noChangeAspect="1"/>
          </p:cNvPicPr>
          <p:nvPr/>
        </p:nvPicPr>
        <p:blipFill rotWithShape="1">
          <a:blip r:embed="rId5"/>
          <a:srcRect l="10615" t="-1" r="9356" b="6757"/>
          <a:stretch>
            <a:fillRect/>
          </a:stretch>
        </p:blipFill>
        <p:spPr>
          <a:xfrm>
            <a:off x="2308101" y="2033018"/>
            <a:ext cx="1612207" cy="1609436"/>
          </a:xfrm>
          <a:prstGeom prst="roundRect">
            <a:avLst>
              <a:gd name="adj" fmla="val 50000"/>
            </a:avLst>
          </a:prstGeom>
          <a:solidFill>
            <a:srgbClr val="FFFFFF">
              <a:shade val="85000"/>
            </a:srgbClr>
          </a:solidFill>
          <a:ln w="38100">
            <a:solidFill>
              <a:schemeClr val="bg1"/>
            </a:solidFill>
          </a:ln>
          <a:effectLst/>
        </p:spPr>
      </p:pic>
      <p:sp>
        <p:nvSpPr>
          <p:cNvPr id="213" name="文本框 212"/>
          <p:cNvSpPr txBox="1"/>
          <p:nvPr/>
        </p:nvSpPr>
        <p:spPr>
          <a:xfrm>
            <a:off x="2054844" y="4748886"/>
            <a:ext cx="199198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a:t>
            </a:r>
            <a:r>
              <a:rPr lang="zh-CN" altLang="en-US" sz="1400">
                <a:solidFill>
                  <a:schemeClr val="bg1"/>
                </a:solidFill>
                <a:latin typeface="微软雅黑" panose="020B0503020204020204" pitchFamily="34" charset="-122"/>
                <a:ea typeface="微软雅黑" panose="020B0503020204020204" pitchFamily="34" charset="-122"/>
              </a:rPr>
              <a:t>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14" name="矩形 213"/>
          <p:cNvSpPr/>
          <p:nvPr/>
        </p:nvSpPr>
        <p:spPr>
          <a:xfrm>
            <a:off x="2416851" y="4228916"/>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15" name="文本框 214"/>
          <p:cNvSpPr txBox="1"/>
          <p:nvPr/>
        </p:nvSpPr>
        <p:spPr>
          <a:xfrm>
            <a:off x="5108825" y="4760140"/>
            <a:ext cx="199198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a:t>
            </a:r>
            <a:r>
              <a:rPr lang="zh-CN" altLang="en-US" sz="1400">
                <a:solidFill>
                  <a:schemeClr val="bg1"/>
                </a:solidFill>
                <a:latin typeface="微软雅黑" panose="020B0503020204020204" pitchFamily="34" charset="-122"/>
                <a:ea typeface="微软雅黑" panose="020B0503020204020204" pitchFamily="34" charset="-122"/>
              </a:rPr>
              <a:t>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16" name="矩形 215"/>
          <p:cNvSpPr/>
          <p:nvPr/>
        </p:nvSpPr>
        <p:spPr>
          <a:xfrm>
            <a:off x="5470832" y="4240170"/>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17" name="文本框 216"/>
          <p:cNvSpPr txBox="1"/>
          <p:nvPr/>
        </p:nvSpPr>
        <p:spPr>
          <a:xfrm>
            <a:off x="8094988" y="4742333"/>
            <a:ext cx="199198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a:t>
            </a:r>
            <a:r>
              <a:rPr lang="zh-CN" altLang="en-US" sz="1400">
                <a:solidFill>
                  <a:schemeClr val="bg1"/>
                </a:solidFill>
                <a:latin typeface="微软雅黑" panose="020B0503020204020204" pitchFamily="34" charset="-122"/>
                <a:ea typeface="微软雅黑" panose="020B0503020204020204" pitchFamily="34" charset="-122"/>
              </a:rPr>
              <a:t>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18" name="矩形 217"/>
          <p:cNvSpPr/>
          <p:nvPr/>
        </p:nvSpPr>
        <p:spPr>
          <a:xfrm>
            <a:off x="8456995" y="4222363"/>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pic>
        <p:nvPicPr>
          <p:cNvPr id="200" name="图片 199"/>
          <p:cNvPicPr>
            <a:picLocks noChangeAspect="1"/>
          </p:cNvPicPr>
          <p:nvPr/>
        </p:nvPicPr>
        <p:blipFill rotWithShape="1">
          <a:blip r:embed="rId2">
            <a:extLst>
              <a:ext uri="{28A0092B-C50C-407E-A947-70E740481C1C}">
                <a14:useLocalDpi xmlns:a14="http://schemas.microsoft.com/office/drawing/2010/main" val="0"/>
              </a:ext>
            </a:extLst>
          </a:blip>
          <a:srcRect l="9041" t="9061" r="5363" b="5582"/>
          <a:stretch>
            <a:fillRect/>
          </a:stretch>
        </p:blipFill>
        <p:spPr>
          <a:xfrm>
            <a:off x="3603077" y="1690364"/>
            <a:ext cx="2220577" cy="2214391"/>
          </a:xfrm>
          <a:prstGeom prst="rect">
            <a:avLst/>
          </a:prstGeom>
        </p:spPr>
      </p:pic>
      <p:pic>
        <p:nvPicPr>
          <p:cNvPr id="201" name="图片 200"/>
          <p:cNvPicPr>
            <a:picLocks noChangeAspect="1"/>
          </p:cNvPicPr>
          <p:nvPr/>
        </p:nvPicPr>
        <p:blipFill rotWithShape="1">
          <a:blip r:embed="rId2">
            <a:extLst>
              <a:ext uri="{28A0092B-C50C-407E-A947-70E740481C1C}">
                <a14:useLocalDpi xmlns:a14="http://schemas.microsoft.com/office/drawing/2010/main" val="0"/>
              </a:ext>
            </a:extLst>
          </a:blip>
          <a:srcRect l="9041" t="9061" r="5363" b="5582"/>
          <a:stretch>
            <a:fillRect/>
          </a:stretch>
        </p:blipFill>
        <p:spPr>
          <a:xfrm>
            <a:off x="6336975" y="1718156"/>
            <a:ext cx="2220577" cy="2214391"/>
          </a:xfrm>
          <a:prstGeom prst="rect">
            <a:avLst/>
          </a:prstGeom>
        </p:spPr>
      </p:pic>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a:solidFill>
                  <a:srgbClr val="DB204D"/>
                </a:solidFill>
                <a:latin typeface="Agency FB" panose="020B0503020202020204" pitchFamily="34" charset="0"/>
                <a:ea typeface="Microsoft YaHei UI" panose="020B0503020204020204" pitchFamily="34" charset="-122"/>
              </a:rPr>
              <a:t>03</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体验版纤细体" pitchFamily="50" charset="-122"/>
                <a:ea typeface="造字工房悦黑体验版纤细体" pitchFamily="50" charset="-122"/>
              </a:rPr>
              <a:t>添加您的标题</a:t>
            </a:r>
            <a:endParaRPr lang="zh-CN" altLang="en-US" sz="2800" b="1" dirty="0">
              <a:solidFill>
                <a:srgbClr val="DB204D"/>
              </a:solidFill>
              <a:latin typeface="造字工房悦黑体验版纤细体" pitchFamily="50" charset="-122"/>
              <a:ea typeface="造字工房悦黑体验版纤细体" pitchFamily="50" charset="-122"/>
            </a:endParaRPr>
          </a:p>
        </p:txBody>
      </p:sp>
      <p:grpSp>
        <p:nvGrpSpPr>
          <p:cNvPr id="80" name="组合 79"/>
          <p:cNvGrpSpPr/>
          <p:nvPr/>
        </p:nvGrpSpPr>
        <p:grpSpPr>
          <a:xfrm>
            <a:off x="239349" y="117281"/>
            <a:ext cx="11712880" cy="6697931"/>
            <a:chOff x="179512" y="87962"/>
            <a:chExt cx="8784661" cy="5023448"/>
          </a:xfrm>
        </p:grpSpPr>
        <p:sp>
          <p:nvSpPr>
            <p:cNvPr id="81" name="椭圆 80"/>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椭圆 82"/>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椭圆 83"/>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椭圆 84"/>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椭圆 85"/>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椭圆 86"/>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椭圆 87"/>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椭圆 88"/>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椭圆 89"/>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椭圆 90"/>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椭圆 91"/>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椭圆 92"/>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4" name="椭圆 93"/>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椭圆 94"/>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椭圆 95"/>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椭圆 97"/>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椭圆 98"/>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椭圆 99"/>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椭圆 100"/>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椭圆 102"/>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椭圆 103"/>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5" name="椭圆 104"/>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椭圆 105"/>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椭圆 107"/>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椭圆 108"/>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椭圆 109"/>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椭圆 110"/>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7" name="椭圆 166"/>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8" name="椭圆 167"/>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9" name="椭圆 168"/>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0" name="椭圆 169"/>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1" name="椭圆 170"/>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2" name="椭圆 171"/>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3" name="椭圆 172"/>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4" name="椭圆 173"/>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174"/>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75"/>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7" name="椭圆 176"/>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8" name="椭圆 177"/>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9" name="椭圆 178"/>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0" name="椭圆 179"/>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1" name="椭圆 180"/>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2" name="椭圆 181"/>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椭圆 182"/>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椭圆 183"/>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椭圆 184"/>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椭圆 185"/>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椭圆 186"/>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8" name="椭圆 187"/>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椭圆 188"/>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椭圆 189"/>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190"/>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91"/>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3" name="椭圆 192"/>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 name="椭圆 193"/>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pic>
        <p:nvPicPr>
          <p:cNvPr id="195" name="图片 194"/>
          <p:cNvPicPr>
            <a:picLocks noChangeAspect="1"/>
          </p:cNvPicPr>
          <p:nvPr/>
        </p:nvPicPr>
        <p:blipFill rotWithShape="1">
          <a:blip r:embed="rId2">
            <a:extLst>
              <a:ext uri="{28A0092B-C50C-407E-A947-70E740481C1C}">
                <a14:useLocalDpi xmlns:a14="http://schemas.microsoft.com/office/drawing/2010/main" val="0"/>
              </a:ext>
            </a:extLst>
          </a:blip>
          <a:srcRect l="9041" t="9061" r="5363" b="5582"/>
          <a:stretch>
            <a:fillRect/>
          </a:stretch>
        </p:blipFill>
        <p:spPr>
          <a:xfrm>
            <a:off x="869180" y="1706717"/>
            <a:ext cx="2220577" cy="2214391"/>
          </a:xfrm>
          <a:prstGeom prst="rect">
            <a:avLst/>
          </a:prstGeom>
        </p:spPr>
      </p:pic>
      <p:sp>
        <p:nvSpPr>
          <p:cNvPr id="196" name="Arc 13"/>
          <p:cNvSpPr/>
          <p:nvPr/>
        </p:nvSpPr>
        <p:spPr>
          <a:xfrm>
            <a:off x="1214317" y="2075806"/>
            <a:ext cx="1530305" cy="1507165"/>
          </a:xfrm>
          <a:prstGeom prst="arc">
            <a:avLst>
              <a:gd name="adj1" fmla="val 16200000"/>
              <a:gd name="adj2" fmla="val 10155543"/>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5">
              <a:solidFill>
                <a:srgbClr val="43D389"/>
              </a:solidFill>
              <a:latin typeface="华文细黑" panose="02010600040101010101" pitchFamily="2" charset="-122"/>
              <a:ea typeface="华文细黑" panose="02010600040101010101" pitchFamily="2" charset="-122"/>
            </a:endParaRPr>
          </a:p>
        </p:txBody>
      </p:sp>
      <p:sp>
        <p:nvSpPr>
          <p:cNvPr id="197" name="Arc 14"/>
          <p:cNvSpPr/>
          <p:nvPr/>
        </p:nvSpPr>
        <p:spPr>
          <a:xfrm>
            <a:off x="3961995" y="2094726"/>
            <a:ext cx="1488732" cy="1461252"/>
          </a:xfrm>
          <a:prstGeom prst="arc">
            <a:avLst>
              <a:gd name="adj1" fmla="val 20082479"/>
              <a:gd name="adj2" fmla="val 6960736"/>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5">
              <a:solidFill>
                <a:srgbClr val="43D389"/>
              </a:solidFill>
              <a:latin typeface="华文细黑" panose="02010600040101010101" pitchFamily="2" charset="-122"/>
              <a:ea typeface="华文细黑" panose="02010600040101010101" pitchFamily="2" charset="-122"/>
            </a:endParaRPr>
          </a:p>
        </p:txBody>
      </p:sp>
      <p:sp>
        <p:nvSpPr>
          <p:cNvPr id="198" name="Arc 15"/>
          <p:cNvSpPr/>
          <p:nvPr/>
        </p:nvSpPr>
        <p:spPr>
          <a:xfrm>
            <a:off x="6688412" y="2067773"/>
            <a:ext cx="1517705" cy="1492281"/>
          </a:xfrm>
          <a:prstGeom prst="arc">
            <a:avLst>
              <a:gd name="adj1" fmla="val 13544500"/>
              <a:gd name="adj2" fmla="val 6960736"/>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5">
              <a:solidFill>
                <a:srgbClr val="43D389"/>
              </a:solidFill>
              <a:latin typeface="华文细黑" panose="02010600040101010101" pitchFamily="2" charset="-122"/>
              <a:ea typeface="华文细黑" panose="02010600040101010101" pitchFamily="2" charset="-122"/>
            </a:endParaRPr>
          </a:p>
        </p:txBody>
      </p:sp>
      <p:sp>
        <p:nvSpPr>
          <p:cNvPr id="199" name="Arc 16"/>
          <p:cNvSpPr/>
          <p:nvPr/>
        </p:nvSpPr>
        <p:spPr>
          <a:xfrm>
            <a:off x="9397727" y="2057070"/>
            <a:ext cx="1497965" cy="1492281"/>
          </a:xfrm>
          <a:prstGeom prst="arc">
            <a:avLst>
              <a:gd name="adj1" fmla="val 378990"/>
              <a:gd name="adj2" fmla="val 10257066"/>
            </a:avLst>
          </a:prstGeom>
          <a:ln w="76200" cap="rnd">
            <a:solidFill>
              <a:schemeClr val="bg1"/>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5">
              <a:solidFill>
                <a:srgbClr val="43D389"/>
              </a:solidFill>
              <a:latin typeface="华文细黑" panose="02010600040101010101" pitchFamily="2" charset="-122"/>
              <a:ea typeface="华文细黑" panose="02010600040101010101" pitchFamily="2" charset="-122"/>
            </a:endParaRPr>
          </a:p>
        </p:txBody>
      </p:sp>
      <p:pic>
        <p:nvPicPr>
          <p:cNvPr id="202" name="图片 201"/>
          <p:cNvPicPr>
            <a:picLocks noChangeAspect="1"/>
          </p:cNvPicPr>
          <p:nvPr/>
        </p:nvPicPr>
        <p:blipFill rotWithShape="1">
          <a:blip r:embed="rId2">
            <a:extLst>
              <a:ext uri="{28A0092B-C50C-407E-A947-70E740481C1C}">
                <a14:useLocalDpi xmlns:a14="http://schemas.microsoft.com/office/drawing/2010/main" val="0"/>
              </a:ext>
            </a:extLst>
          </a:blip>
          <a:srcRect l="9041" t="9061" r="5363" b="5582"/>
          <a:stretch>
            <a:fillRect/>
          </a:stretch>
        </p:blipFill>
        <p:spPr>
          <a:xfrm>
            <a:off x="8969511" y="1696014"/>
            <a:ext cx="2220577" cy="2214391"/>
          </a:xfrm>
          <a:prstGeom prst="rect">
            <a:avLst/>
          </a:prstGeom>
        </p:spPr>
      </p:pic>
      <p:sp>
        <p:nvSpPr>
          <p:cNvPr id="203" name="文本框 202"/>
          <p:cNvSpPr txBox="1"/>
          <p:nvPr/>
        </p:nvSpPr>
        <p:spPr>
          <a:xfrm>
            <a:off x="1480962" y="2496509"/>
            <a:ext cx="1209165" cy="666786"/>
          </a:xfrm>
          <a:prstGeom prst="rect">
            <a:avLst/>
          </a:prstGeom>
          <a:noFill/>
        </p:spPr>
        <p:txBody>
          <a:bodyPr wrap="square" lIns="91440" tIns="45720" rIns="91440" bIns="45720" rtlCol="0">
            <a:spAutoFit/>
          </a:bodyPr>
          <a:lstStyle/>
          <a:p>
            <a:r>
              <a:rPr lang="en-US" altLang="zh-CN" sz="3735">
                <a:solidFill>
                  <a:schemeClr val="bg1"/>
                </a:solidFill>
                <a:latin typeface="Microsoft YaHei UI Light" panose="020B0502040204020203" pitchFamily="34" charset="-122"/>
                <a:ea typeface="Microsoft YaHei UI Light" panose="020B0502040204020203" pitchFamily="34" charset="-122"/>
              </a:rPr>
              <a:t>76</a:t>
            </a:r>
            <a:r>
              <a:rPr lang="en-US" altLang="zh-CN" sz="2400">
                <a:solidFill>
                  <a:schemeClr val="bg1"/>
                </a:solidFill>
                <a:latin typeface="Microsoft YaHei UI Light" panose="020B0502040204020203" pitchFamily="34" charset="-122"/>
                <a:ea typeface="Microsoft YaHei UI Light" panose="020B0502040204020203" pitchFamily="34" charset="-122"/>
              </a:rPr>
              <a:t>%</a:t>
            </a:r>
            <a:endParaRPr lang="zh-CN" altLang="en-US" sz="2400">
              <a:solidFill>
                <a:schemeClr val="bg1"/>
              </a:solidFill>
              <a:latin typeface="Microsoft YaHei UI Light" panose="020B0502040204020203" pitchFamily="34" charset="-122"/>
              <a:ea typeface="Microsoft YaHei UI Light" panose="020B0502040204020203" pitchFamily="34" charset="-122"/>
            </a:endParaRPr>
          </a:p>
        </p:txBody>
      </p:sp>
      <p:sp>
        <p:nvSpPr>
          <p:cNvPr id="204" name="文本框 203"/>
          <p:cNvSpPr txBox="1"/>
          <p:nvPr/>
        </p:nvSpPr>
        <p:spPr>
          <a:xfrm>
            <a:off x="4245859" y="2502612"/>
            <a:ext cx="1176316" cy="666786"/>
          </a:xfrm>
          <a:prstGeom prst="rect">
            <a:avLst/>
          </a:prstGeom>
          <a:noFill/>
        </p:spPr>
        <p:txBody>
          <a:bodyPr wrap="square" lIns="91440" tIns="45720" rIns="91440" bIns="45720" rtlCol="0">
            <a:spAutoFit/>
          </a:bodyPr>
          <a:lstStyle/>
          <a:p>
            <a:r>
              <a:rPr lang="en-US" altLang="zh-CN" sz="3735">
                <a:solidFill>
                  <a:schemeClr val="bg1"/>
                </a:solidFill>
                <a:latin typeface="Microsoft YaHei UI Light" panose="020B0502040204020203" pitchFamily="34" charset="-122"/>
                <a:ea typeface="Microsoft YaHei UI Light" panose="020B0502040204020203" pitchFamily="34" charset="-122"/>
              </a:rPr>
              <a:t>28</a:t>
            </a:r>
            <a:r>
              <a:rPr lang="en-US" altLang="zh-CN" sz="2400">
                <a:solidFill>
                  <a:schemeClr val="bg1"/>
                </a:solidFill>
                <a:latin typeface="Microsoft YaHei UI Light" panose="020B0502040204020203" pitchFamily="34" charset="-122"/>
                <a:ea typeface="Microsoft YaHei UI Light" panose="020B0502040204020203" pitchFamily="34" charset="-122"/>
              </a:rPr>
              <a:t>%</a:t>
            </a:r>
            <a:endParaRPr lang="zh-CN" altLang="en-US" sz="2400">
              <a:solidFill>
                <a:schemeClr val="bg1"/>
              </a:solidFill>
              <a:latin typeface="Microsoft YaHei UI Light" panose="020B0502040204020203" pitchFamily="34" charset="-122"/>
              <a:ea typeface="Microsoft YaHei UI Light" panose="020B0502040204020203" pitchFamily="34" charset="-122"/>
            </a:endParaRPr>
          </a:p>
        </p:txBody>
      </p:sp>
      <p:sp>
        <p:nvSpPr>
          <p:cNvPr id="205" name="文本框 204"/>
          <p:cNvSpPr txBox="1"/>
          <p:nvPr/>
        </p:nvSpPr>
        <p:spPr>
          <a:xfrm>
            <a:off x="6992832" y="2487692"/>
            <a:ext cx="1199209" cy="666786"/>
          </a:xfrm>
          <a:prstGeom prst="rect">
            <a:avLst/>
          </a:prstGeom>
          <a:noFill/>
        </p:spPr>
        <p:txBody>
          <a:bodyPr wrap="square" lIns="91440" tIns="45720" rIns="91440" bIns="45720" rtlCol="0">
            <a:spAutoFit/>
          </a:bodyPr>
          <a:lstStyle/>
          <a:p>
            <a:r>
              <a:rPr lang="en-US" altLang="zh-CN" sz="3735">
                <a:solidFill>
                  <a:schemeClr val="bg1"/>
                </a:solidFill>
                <a:latin typeface="Microsoft YaHei UI Light" panose="020B0502040204020203" pitchFamily="34" charset="-122"/>
                <a:ea typeface="Microsoft YaHei UI Light" panose="020B0502040204020203" pitchFamily="34" charset="-122"/>
              </a:rPr>
              <a:t>68</a:t>
            </a:r>
            <a:r>
              <a:rPr lang="en-US" altLang="zh-CN" sz="2400">
                <a:solidFill>
                  <a:schemeClr val="bg1"/>
                </a:solidFill>
                <a:latin typeface="Microsoft YaHei UI Light" panose="020B0502040204020203" pitchFamily="34" charset="-122"/>
                <a:ea typeface="Microsoft YaHei UI Light" panose="020B0502040204020203" pitchFamily="34" charset="-122"/>
              </a:rPr>
              <a:t>%</a:t>
            </a:r>
            <a:endParaRPr lang="zh-CN" altLang="en-US" sz="2400">
              <a:solidFill>
                <a:schemeClr val="bg1"/>
              </a:solidFill>
              <a:latin typeface="Microsoft YaHei UI Light" panose="020B0502040204020203" pitchFamily="34" charset="-122"/>
              <a:ea typeface="Microsoft YaHei UI Light" panose="020B0502040204020203" pitchFamily="34" charset="-122"/>
            </a:endParaRPr>
          </a:p>
        </p:txBody>
      </p:sp>
      <p:sp>
        <p:nvSpPr>
          <p:cNvPr id="206" name="文本框 205"/>
          <p:cNvSpPr txBox="1"/>
          <p:nvPr/>
        </p:nvSpPr>
        <p:spPr>
          <a:xfrm>
            <a:off x="9755100" y="2464167"/>
            <a:ext cx="1183612" cy="666786"/>
          </a:xfrm>
          <a:prstGeom prst="rect">
            <a:avLst/>
          </a:prstGeom>
          <a:noFill/>
        </p:spPr>
        <p:txBody>
          <a:bodyPr wrap="square" lIns="91440" tIns="45720" rIns="91440" bIns="45720" rtlCol="0">
            <a:spAutoFit/>
          </a:bodyPr>
          <a:lstStyle/>
          <a:p>
            <a:r>
              <a:rPr lang="en-US" altLang="zh-CN" sz="3735">
                <a:solidFill>
                  <a:schemeClr val="bg1"/>
                </a:solidFill>
                <a:latin typeface="Microsoft YaHei UI Light" panose="020B0502040204020203" pitchFamily="34" charset="-122"/>
                <a:ea typeface="Microsoft YaHei UI Light" panose="020B0502040204020203" pitchFamily="34" charset="-122"/>
              </a:rPr>
              <a:t>49</a:t>
            </a:r>
            <a:r>
              <a:rPr lang="en-US" altLang="zh-CN" sz="2400">
                <a:solidFill>
                  <a:schemeClr val="bg1"/>
                </a:solidFill>
                <a:latin typeface="Microsoft YaHei UI Light" panose="020B0502040204020203" pitchFamily="34" charset="-122"/>
                <a:ea typeface="Microsoft YaHei UI Light" panose="020B0502040204020203" pitchFamily="34" charset="-122"/>
              </a:rPr>
              <a:t>%</a:t>
            </a:r>
            <a:endParaRPr lang="zh-CN" altLang="en-US" sz="2400">
              <a:solidFill>
                <a:schemeClr val="bg1"/>
              </a:solidFill>
              <a:latin typeface="Microsoft YaHei UI Light" panose="020B0502040204020203" pitchFamily="34" charset="-122"/>
              <a:ea typeface="Microsoft YaHei UI Light" panose="020B0502040204020203" pitchFamily="34" charset="-122"/>
            </a:endParaRPr>
          </a:p>
        </p:txBody>
      </p:sp>
      <p:sp>
        <p:nvSpPr>
          <p:cNvPr id="227" name="文本框 226"/>
          <p:cNvSpPr txBox="1"/>
          <p:nvPr/>
        </p:nvSpPr>
        <p:spPr>
          <a:xfrm>
            <a:off x="868400" y="4773674"/>
            <a:ext cx="199198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a:t>
            </a:r>
            <a:r>
              <a:rPr lang="zh-CN" altLang="en-US" sz="1400">
                <a:solidFill>
                  <a:schemeClr val="bg1"/>
                </a:solidFill>
                <a:latin typeface="微软雅黑" panose="020B0503020204020204" pitchFamily="34" charset="-122"/>
                <a:ea typeface="微软雅黑" panose="020B0503020204020204" pitchFamily="34" charset="-122"/>
              </a:rPr>
              <a:t>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28" name="矩形 227"/>
          <p:cNvSpPr/>
          <p:nvPr/>
        </p:nvSpPr>
        <p:spPr>
          <a:xfrm>
            <a:off x="1230407" y="4253704"/>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29" name="文本框 228"/>
          <p:cNvSpPr txBox="1"/>
          <p:nvPr/>
        </p:nvSpPr>
        <p:spPr>
          <a:xfrm>
            <a:off x="3620124" y="4809727"/>
            <a:ext cx="199198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a:t>
            </a:r>
            <a:r>
              <a:rPr lang="zh-CN" altLang="en-US" sz="1400">
                <a:solidFill>
                  <a:schemeClr val="bg1"/>
                </a:solidFill>
                <a:latin typeface="微软雅黑" panose="020B0503020204020204" pitchFamily="34" charset="-122"/>
                <a:ea typeface="微软雅黑" panose="020B0503020204020204" pitchFamily="34" charset="-122"/>
              </a:rPr>
              <a:t>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30" name="矩形 229"/>
          <p:cNvSpPr/>
          <p:nvPr/>
        </p:nvSpPr>
        <p:spPr>
          <a:xfrm>
            <a:off x="3982131" y="4289757"/>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31" name="文本框 230"/>
          <p:cNvSpPr txBox="1"/>
          <p:nvPr/>
        </p:nvSpPr>
        <p:spPr>
          <a:xfrm>
            <a:off x="6373063" y="4823312"/>
            <a:ext cx="199198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a:t>
            </a:r>
            <a:r>
              <a:rPr lang="zh-CN" altLang="en-US" sz="1400">
                <a:solidFill>
                  <a:schemeClr val="bg1"/>
                </a:solidFill>
                <a:latin typeface="微软雅黑" panose="020B0503020204020204" pitchFamily="34" charset="-122"/>
                <a:ea typeface="微软雅黑" panose="020B0503020204020204" pitchFamily="34" charset="-122"/>
              </a:rPr>
              <a:t>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32" name="矩形 231"/>
          <p:cNvSpPr/>
          <p:nvPr/>
        </p:nvSpPr>
        <p:spPr>
          <a:xfrm>
            <a:off x="6735070" y="4303342"/>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33" name="文本框 232"/>
          <p:cNvSpPr txBox="1"/>
          <p:nvPr/>
        </p:nvSpPr>
        <p:spPr>
          <a:xfrm>
            <a:off x="9124787" y="4859365"/>
            <a:ext cx="199198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a:t>
            </a:r>
            <a:r>
              <a:rPr lang="zh-CN" altLang="en-US" sz="1400">
                <a:solidFill>
                  <a:schemeClr val="bg1"/>
                </a:solidFill>
                <a:latin typeface="微软雅黑" panose="020B0503020204020204" pitchFamily="34" charset="-122"/>
                <a:ea typeface="微软雅黑" panose="020B0503020204020204" pitchFamily="34" charset="-122"/>
              </a:rPr>
              <a:t>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34" name="矩形 233"/>
          <p:cNvSpPr/>
          <p:nvPr/>
        </p:nvSpPr>
        <p:spPr>
          <a:xfrm>
            <a:off x="9486794" y="4339395"/>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42" t="11282" r="81" b="11780"/>
          <a:stretch>
            <a:fillRect/>
          </a:stretch>
        </p:blipFill>
        <p:spPr>
          <a:xfrm>
            <a:off x="-29497" y="-1"/>
            <a:ext cx="12221497" cy="6858001"/>
          </a:xfrm>
          <a:prstGeom prst="rect">
            <a:avLst/>
          </a:prstGeom>
        </p:spPr>
      </p:pic>
      <p:sp>
        <p:nvSpPr>
          <p:cNvPr id="3" name="矩形 2"/>
          <p:cNvSpPr/>
          <p:nvPr/>
        </p:nvSpPr>
        <p:spPr>
          <a:xfrm>
            <a:off x="0" y="0"/>
            <a:ext cx="12192000" cy="6858000"/>
          </a:xfrm>
          <a:prstGeom prst="rect">
            <a:avLst/>
          </a:prstGeom>
          <a:gradFill flip="none" rotWithShape="1">
            <a:gsLst>
              <a:gs pos="100000">
                <a:schemeClr val="tx1">
                  <a:lumMod val="85000"/>
                  <a:lumOff val="15000"/>
                </a:schemeClr>
              </a:gs>
              <a:gs pos="37000">
                <a:srgbClr val="041628">
                  <a:alpha val="1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3"/>
          <p:cNvSpPr/>
          <p:nvPr/>
        </p:nvSpPr>
        <p:spPr>
          <a:xfrm rot="2700000">
            <a:off x="1236843" y="-1424992"/>
            <a:ext cx="9712300" cy="9712300"/>
          </a:xfrm>
          <a:prstGeom prst="rect">
            <a:avLst/>
          </a:prstGeom>
          <a:noFill/>
          <a:ln w="12700">
            <a:solidFill>
              <a:srgbClr val="FDFDFD">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4"/>
          <p:cNvSpPr/>
          <p:nvPr/>
        </p:nvSpPr>
        <p:spPr>
          <a:xfrm rot="2700000">
            <a:off x="3952161" y="1290327"/>
            <a:ext cx="4281665" cy="4281665"/>
          </a:xfrm>
          <a:custGeom>
            <a:avLst/>
            <a:gdLst>
              <a:gd name="connsiteX0" fmla="*/ 414946 w 4281665"/>
              <a:gd name="connsiteY0" fmla="*/ 414946 h 4281665"/>
              <a:gd name="connsiteX1" fmla="*/ 414946 w 4281665"/>
              <a:gd name="connsiteY1" fmla="*/ 3866717 h 4281665"/>
              <a:gd name="connsiteX2" fmla="*/ 3866717 w 4281665"/>
              <a:gd name="connsiteY2" fmla="*/ 3866717 h 4281665"/>
              <a:gd name="connsiteX3" fmla="*/ 3866717 w 4281665"/>
              <a:gd name="connsiteY3" fmla="*/ 414946 h 4281665"/>
              <a:gd name="connsiteX4" fmla="*/ 0 w 4281665"/>
              <a:gd name="connsiteY4" fmla="*/ 0 h 4281665"/>
              <a:gd name="connsiteX5" fmla="*/ 4281665 w 4281665"/>
              <a:gd name="connsiteY5" fmla="*/ 0 h 4281665"/>
              <a:gd name="connsiteX6" fmla="*/ 4281665 w 4281665"/>
              <a:gd name="connsiteY6" fmla="*/ 4281665 h 4281665"/>
              <a:gd name="connsiteX7" fmla="*/ 0 w 4281665"/>
              <a:gd name="connsiteY7" fmla="*/ 4281665 h 428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1665" h="4281665">
                <a:moveTo>
                  <a:pt x="414946" y="414946"/>
                </a:moveTo>
                <a:lnTo>
                  <a:pt x="414946" y="3866717"/>
                </a:lnTo>
                <a:lnTo>
                  <a:pt x="3866717" y="3866717"/>
                </a:lnTo>
                <a:lnTo>
                  <a:pt x="3866717" y="414946"/>
                </a:lnTo>
                <a:close/>
                <a:moveTo>
                  <a:pt x="0" y="0"/>
                </a:moveTo>
                <a:lnTo>
                  <a:pt x="4281665" y="0"/>
                </a:lnTo>
                <a:lnTo>
                  <a:pt x="4281665" y="4281665"/>
                </a:lnTo>
                <a:lnTo>
                  <a:pt x="0" y="4281665"/>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rot="2700000">
            <a:off x="7719385" y="2538154"/>
            <a:ext cx="1980000" cy="0"/>
          </a:xfrm>
          <a:prstGeom prst="line">
            <a:avLst/>
          </a:prstGeom>
          <a:ln w="25400">
            <a:gradFill>
              <a:gsLst>
                <a:gs pos="0">
                  <a:schemeClr val="accent1">
                    <a:lumMod val="5000"/>
                    <a:lumOff val="95000"/>
                    <a:alpha val="0"/>
                  </a:schemeClr>
                </a:gs>
                <a:gs pos="50000">
                  <a:srgbClr val="FDFDFD"/>
                </a:gs>
                <a:gs pos="100000">
                  <a:srgbClr val="FDFDFD">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2700000">
            <a:off x="2508905" y="4368320"/>
            <a:ext cx="1980000" cy="0"/>
          </a:xfrm>
          <a:prstGeom prst="line">
            <a:avLst/>
          </a:prstGeom>
          <a:ln w="25400">
            <a:gradFill>
              <a:gsLst>
                <a:gs pos="0">
                  <a:schemeClr val="accent1">
                    <a:lumMod val="5000"/>
                    <a:lumOff val="95000"/>
                    <a:alpha val="0"/>
                  </a:schemeClr>
                </a:gs>
                <a:gs pos="50000">
                  <a:srgbClr val="FDFDFD"/>
                </a:gs>
                <a:gs pos="100000">
                  <a:srgbClr val="FDFDF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465471" y="2564084"/>
            <a:ext cx="3411511" cy="1323439"/>
          </a:xfrm>
          <a:prstGeom prst="rect">
            <a:avLst/>
          </a:prstGeom>
          <a:noFill/>
        </p:spPr>
        <p:txBody>
          <a:bodyPr wrap="none" rtlCol="0">
            <a:spAutoFit/>
          </a:bodyPr>
          <a:lstStyle/>
          <a:p>
            <a:r>
              <a:rPr lang="en-US" altLang="zh-CN" sz="8000" b="1">
                <a:gradFill>
                  <a:gsLst>
                    <a:gs pos="0">
                      <a:schemeClr val="bg1"/>
                    </a:gs>
                    <a:gs pos="100000">
                      <a:schemeClr val="bg1">
                        <a:lumMod val="85000"/>
                      </a:schemeClr>
                    </a:gs>
                  </a:gsLst>
                  <a:lin ang="5400000" scaled="0"/>
                </a:gradFill>
                <a:effectLst>
                  <a:outerShdw blurRad="50800" dist="38100" dir="2700000" algn="tl" rotWithShape="0">
                    <a:prstClr val="black">
                      <a:alpha val="40000"/>
                    </a:prstClr>
                  </a:outerShdw>
                </a:effectLst>
                <a:latin typeface="造字工房悦黑 G0v1 细体" pitchFamily="2" charset="-122"/>
                <a:ea typeface="造字工房悦黑 G0v1 细体" pitchFamily="2" charset="-122"/>
                <a:cs typeface="Kartika" panose="02020503030404060203" pitchFamily="18" charset="0"/>
              </a:rPr>
              <a:t>PART </a:t>
            </a:r>
            <a:r>
              <a:rPr lang="en-US" altLang="zh-CN" sz="8000" b="1" dirty="0">
                <a:solidFill>
                  <a:srgbClr val="DB204D"/>
                </a:solidFill>
                <a:effectLst>
                  <a:outerShdw blurRad="50800" dist="38100" dir="2700000" algn="tl" rotWithShape="0">
                    <a:prstClr val="black">
                      <a:alpha val="40000"/>
                    </a:prstClr>
                  </a:outerShdw>
                </a:effectLst>
                <a:latin typeface="造字工房悦黑 G0v1 细体" pitchFamily="2" charset="-122"/>
                <a:ea typeface="造字工房悦黑 G0v1 细体" pitchFamily="2" charset="-122"/>
                <a:cs typeface="Kartika" panose="02020503030404060203" pitchFamily="18" charset="0"/>
              </a:rPr>
              <a:t>4</a:t>
            </a:r>
            <a:endParaRPr lang="zh-CN" altLang="en-US" sz="8000" b="1" dirty="0">
              <a:solidFill>
                <a:srgbClr val="DB204D"/>
              </a:solidFill>
              <a:effectLst>
                <a:outerShdw blurRad="50800" dist="38100" dir="2700000" algn="tl" rotWithShape="0">
                  <a:prstClr val="black">
                    <a:alpha val="40000"/>
                  </a:prstClr>
                </a:outerShdw>
              </a:effectLst>
              <a:latin typeface="造字工房悦黑 G0v1 细体" pitchFamily="2" charset="-122"/>
              <a:ea typeface="造字工房悦黑 G0v1 细体" pitchFamily="2" charset="-122"/>
              <a:cs typeface="Kartika" panose="02020503030404060203"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a:solidFill>
                  <a:srgbClr val="DB204D"/>
                </a:solidFill>
                <a:latin typeface="Agency FB" panose="020B0503020202020204" pitchFamily="34" charset="0"/>
                <a:ea typeface="Microsoft YaHei UI" panose="020B0503020204020204" pitchFamily="34" charset="-122"/>
              </a:rPr>
              <a:t>04</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体验版纤细体" pitchFamily="50" charset="-122"/>
                <a:ea typeface="造字工房悦黑体验版纤细体" pitchFamily="50" charset="-122"/>
              </a:rPr>
              <a:t>添加您的标题</a:t>
            </a:r>
            <a:endParaRPr lang="zh-CN" altLang="en-US" sz="2800" b="1" dirty="0">
              <a:solidFill>
                <a:srgbClr val="DB204D"/>
              </a:solidFill>
              <a:latin typeface="造字工房悦黑体验版纤细体" pitchFamily="50" charset="-122"/>
              <a:ea typeface="造字工房悦黑体验版纤细体" pitchFamily="50" charset="-122"/>
            </a:endParaRPr>
          </a:p>
        </p:txBody>
      </p:sp>
      <p:grpSp>
        <p:nvGrpSpPr>
          <p:cNvPr id="80" name="组合 79"/>
          <p:cNvGrpSpPr/>
          <p:nvPr/>
        </p:nvGrpSpPr>
        <p:grpSpPr>
          <a:xfrm>
            <a:off x="239349" y="117281"/>
            <a:ext cx="11712880" cy="6697931"/>
            <a:chOff x="179512" y="87962"/>
            <a:chExt cx="8784661" cy="5023448"/>
          </a:xfrm>
        </p:grpSpPr>
        <p:sp>
          <p:nvSpPr>
            <p:cNvPr id="81" name="椭圆 80"/>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椭圆 82"/>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椭圆 83"/>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椭圆 84"/>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椭圆 85"/>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椭圆 86"/>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椭圆 87"/>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椭圆 88"/>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椭圆 89"/>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椭圆 90"/>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椭圆 91"/>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椭圆 92"/>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4" name="椭圆 93"/>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椭圆 94"/>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椭圆 95"/>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椭圆 97"/>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椭圆 98"/>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椭圆 99"/>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椭圆 100"/>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椭圆 102"/>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椭圆 103"/>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5" name="椭圆 104"/>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椭圆 105"/>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椭圆 107"/>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椭圆 108"/>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椭圆 109"/>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椭圆 110"/>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7" name="椭圆 166"/>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8" name="椭圆 167"/>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9" name="椭圆 168"/>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0" name="椭圆 169"/>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1" name="椭圆 170"/>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2" name="椭圆 171"/>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3" name="椭圆 172"/>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4" name="椭圆 173"/>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174"/>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75"/>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7" name="椭圆 176"/>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8" name="椭圆 177"/>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9" name="椭圆 178"/>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0" name="椭圆 179"/>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1" name="椭圆 180"/>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2" name="椭圆 181"/>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椭圆 182"/>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椭圆 183"/>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椭圆 184"/>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椭圆 185"/>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椭圆 186"/>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8" name="椭圆 187"/>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椭圆 188"/>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椭圆 189"/>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190"/>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91"/>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3" name="椭圆 192"/>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 name="椭圆 193"/>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7" name="Text Placeholder 3"/>
          <p:cNvSpPr txBox="1"/>
          <p:nvPr/>
        </p:nvSpPr>
        <p:spPr>
          <a:xfrm>
            <a:off x="867790" y="3038873"/>
            <a:ext cx="1057534"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000">
                <a:solidFill>
                  <a:schemeClr val="bg1"/>
                </a:solidFill>
                <a:latin typeface="Microsoft YaHei UI Light" panose="020B0502040204020203" pitchFamily="34" charset="-122"/>
                <a:ea typeface="Microsoft YaHei UI Light" panose="020B0502040204020203" pitchFamily="34" charset="-122"/>
              </a:rPr>
              <a:t>First Step</a:t>
            </a:r>
          </a:p>
        </p:txBody>
      </p:sp>
      <p:sp>
        <p:nvSpPr>
          <p:cNvPr id="208" name="Text Placeholder 3"/>
          <p:cNvSpPr txBox="1"/>
          <p:nvPr/>
        </p:nvSpPr>
        <p:spPr>
          <a:xfrm>
            <a:off x="3386167" y="3040624"/>
            <a:ext cx="1450718"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000">
                <a:solidFill>
                  <a:schemeClr val="bg1"/>
                </a:solidFill>
                <a:latin typeface="Microsoft YaHei UI Light" panose="020B0502040204020203" pitchFamily="34" charset="-122"/>
                <a:ea typeface="Microsoft YaHei UI Light" panose="020B0502040204020203" pitchFamily="34" charset="-122"/>
              </a:rPr>
              <a:t>Second Step</a:t>
            </a:r>
          </a:p>
        </p:txBody>
      </p:sp>
      <p:sp>
        <p:nvSpPr>
          <p:cNvPr id="209" name="Text Placeholder 3"/>
          <p:cNvSpPr txBox="1"/>
          <p:nvPr/>
        </p:nvSpPr>
        <p:spPr>
          <a:xfrm>
            <a:off x="6298102" y="3073529"/>
            <a:ext cx="1177502" cy="30777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000">
                <a:solidFill>
                  <a:schemeClr val="bg1"/>
                </a:solidFill>
                <a:latin typeface="Microsoft YaHei UI Light" panose="020B0502040204020203" pitchFamily="34" charset="-122"/>
                <a:ea typeface="Microsoft YaHei UI Light" panose="020B0502040204020203" pitchFamily="34" charset="-122"/>
              </a:rPr>
              <a:t>Third Step</a:t>
            </a:r>
          </a:p>
        </p:txBody>
      </p:sp>
      <p:sp>
        <p:nvSpPr>
          <p:cNvPr id="210" name="Text Placeholder 3"/>
          <p:cNvSpPr txBox="1"/>
          <p:nvPr/>
        </p:nvSpPr>
        <p:spPr>
          <a:xfrm>
            <a:off x="8993715" y="3078662"/>
            <a:ext cx="1219629" cy="276999"/>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800">
                <a:solidFill>
                  <a:schemeClr val="bg1"/>
                </a:solidFill>
                <a:latin typeface="Microsoft YaHei UI Light" panose="020B0502040204020203" pitchFamily="34" charset="-122"/>
                <a:ea typeface="Microsoft YaHei UI Light" panose="020B0502040204020203" pitchFamily="34" charset="-122"/>
              </a:rPr>
              <a:t>Fourth Step</a:t>
            </a:r>
          </a:p>
        </p:txBody>
      </p:sp>
      <p:sp>
        <p:nvSpPr>
          <p:cNvPr id="211" name="Chevron 42"/>
          <p:cNvSpPr/>
          <p:nvPr/>
        </p:nvSpPr>
        <p:spPr>
          <a:xfrm>
            <a:off x="2336503" y="2715905"/>
            <a:ext cx="918852" cy="1997043"/>
          </a:xfrm>
          <a:prstGeom prst="chevron">
            <a:avLst/>
          </a:prstGeom>
          <a:blipFill dpi="0" rotWithShape="1">
            <a:blip r:embed="rId2"/>
            <a:srcRect/>
            <a:stretch>
              <a:fillRect l="-40000" t="-10000" b="-10000"/>
            </a:stretch>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3D389"/>
              </a:solidFill>
            </a:endParaRPr>
          </a:p>
        </p:txBody>
      </p:sp>
      <p:sp>
        <p:nvSpPr>
          <p:cNvPr id="212" name="Chevron 63"/>
          <p:cNvSpPr/>
          <p:nvPr/>
        </p:nvSpPr>
        <p:spPr>
          <a:xfrm>
            <a:off x="5068775" y="2715905"/>
            <a:ext cx="918852" cy="1997043"/>
          </a:xfrm>
          <a:prstGeom prst="chevron">
            <a:avLst/>
          </a:prstGeom>
          <a:blipFill>
            <a:blip r:embed="rId2"/>
            <a:stretch>
              <a:fillRect l="-40000" t="-10000" b="-10000"/>
            </a:stretch>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3D389"/>
              </a:solidFill>
            </a:endParaRPr>
          </a:p>
        </p:txBody>
      </p:sp>
      <p:sp>
        <p:nvSpPr>
          <p:cNvPr id="213" name="Chevron 67"/>
          <p:cNvSpPr/>
          <p:nvPr/>
        </p:nvSpPr>
        <p:spPr>
          <a:xfrm>
            <a:off x="7809187" y="2715905"/>
            <a:ext cx="918852" cy="1997043"/>
          </a:xfrm>
          <a:prstGeom prst="chevron">
            <a:avLst/>
          </a:prstGeom>
          <a:blipFill>
            <a:blip r:embed="rId2"/>
            <a:stretch>
              <a:fillRect l="-40000" t="-10000" b="-10000"/>
            </a:stretch>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3D389"/>
              </a:solidFill>
            </a:endParaRPr>
          </a:p>
        </p:txBody>
      </p:sp>
      <p:sp>
        <p:nvSpPr>
          <p:cNvPr id="214" name="Chevron 86"/>
          <p:cNvSpPr/>
          <p:nvPr/>
        </p:nvSpPr>
        <p:spPr>
          <a:xfrm>
            <a:off x="10581166" y="2715905"/>
            <a:ext cx="918852" cy="1997043"/>
          </a:xfrm>
          <a:prstGeom prst="chevron">
            <a:avLst/>
          </a:prstGeom>
          <a:blipFill>
            <a:blip r:embed="rId2"/>
            <a:stretch>
              <a:fillRect l="-40000" t="-10000" b="-10000"/>
            </a:stretch>
          </a:bli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43D389"/>
              </a:solidFill>
            </a:endParaRPr>
          </a:p>
        </p:txBody>
      </p:sp>
      <p:sp>
        <p:nvSpPr>
          <p:cNvPr id="215" name="Arc 72"/>
          <p:cNvSpPr/>
          <p:nvPr/>
        </p:nvSpPr>
        <p:spPr>
          <a:xfrm rot="19051047">
            <a:off x="2778244" y="2298749"/>
            <a:ext cx="2181771" cy="2181771"/>
          </a:xfrm>
          <a:prstGeom prst="arc">
            <a:avLst/>
          </a:prstGeom>
          <a:noFill/>
          <a:ln w="19050">
            <a:solidFill>
              <a:schemeClr val="bg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solidFill>
                <a:srgbClr val="43D389"/>
              </a:solidFill>
            </a:endParaRPr>
          </a:p>
        </p:txBody>
      </p:sp>
      <p:sp>
        <p:nvSpPr>
          <p:cNvPr id="216" name="Arc 74"/>
          <p:cNvSpPr/>
          <p:nvPr/>
        </p:nvSpPr>
        <p:spPr>
          <a:xfrm rot="19051047">
            <a:off x="8519729" y="2324352"/>
            <a:ext cx="2181771" cy="2181771"/>
          </a:xfrm>
          <a:prstGeom prst="arc">
            <a:avLst/>
          </a:prstGeom>
          <a:noFill/>
          <a:ln w="19050">
            <a:solidFill>
              <a:schemeClr val="bg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solidFill>
                <a:srgbClr val="43D389"/>
              </a:solidFill>
            </a:endParaRPr>
          </a:p>
        </p:txBody>
      </p:sp>
      <p:sp>
        <p:nvSpPr>
          <p:cNvPr id="221" name="文本框 220"/>
          <p:cNvSpPr txBox="1"/>
          <p:nvPr/>
        </p:nvSpPr>
        <p:spPr>
          <a:xfrm>
            <a:off x="750802" y="3414220"/>
            <a:ext cx="1806570"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a:t>
            </a:r>
            <a:r>
              <a:rPr lang="zh-CN" altLang="en-US" sz="1400">
                <a:solidFill>
                  <a:schemeClr val="bg1"/>
                </a:solidFill>
                <a:latin typeface="微软雅黑" panose="020B0503020204020204" pitchFamily="34" charset="-122"/>
                <a:ea typeface="微软雅黑" panose="020B0503020204020204" pitchFamily="34" charset="-122"/>
              </a:rPr>
              <a:t>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22" name="文本框 221"/>
          <p:cNvSpPr txBox="1"/>
          <p:nvPr/>
        </p:nvSpPr>
        <p:spPr>
          <a:xfrm>
            <a:off x="3294119" y="3407743"/>
            <a:ext cx="1806570"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a:t>
            </a:r>
            <a:r>
              <a:rPr lang="zh-CN" altLang="en-US" sz="1400">
                <a:solidFill>
                  <a:schemeClr val="bg1"/>
                </a:solidFill>
                <a:latin typeface="微软雅黑" panose="020B0503020204020204" pitchFamily="34" charset="-122"/>
                <a:ea typeface="微软雅黑" panose="020B0503020204020204" pitchFamily="34" charset="-122"/>
              </a:rPr>
              <a:t>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23" name="文本框 222"/>
          <p:cNvSpPr txBox="1"/>
          <p:nvPr/>
        </p:nvSpPr>
        <p:spPr>
          <a:xfrm>
            <a:off x="6217136" y="3429009"/>
            <a:ext cx="1806570"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a:t>
            </a:r>
            <a:r>
              <a:rPr lang="zh-CN" altLang="en-US" sz="1400">
                <a:solidFill>
                  <a:schemeClr val="bg1"/>
                </a:solidFill>
                <a:latin typeface="微软雅黑" panose="020B0503020204020204" pitchFamily="34" charset="-122"/>
                <a:ea typeface="微软雅黑" panose="020B0503020204020204" pitchFamily="34" charset="-122"/>
              </a:rPr>
              <a:t>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24" name="文本框 223"/>
          <p:cNvSpPr txBox="1"/>
          <p:nvPr/>
        </p:nvSpPr>
        <p:spPr>
          <a:xfrm>
            <a:off x="8930347" y="3412200"/>
            <a:ext cx="1806570"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a:t>
            </a:r>
            <a:r>
              <a:rPr lang="zh-CN" altLang="en-US" sz="1400">
                <a:solidFill>
                  <a:schemeClr val="bg1"/>
                </a:solidFill>
                <a:latin typeface="微软雅黑" panose="020B0503020204020204" pitchFamily="34" charset="-122"/>
                <a:ea typeface="微软雅黑" panose="020B0503020204020204" pitchFamily="34" charset="-122"/>
              </a:rPr>
              <a:t>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211"/>
                                        </p:tgtEl>
                                        <p:attrNameLst>
                                          <p:attrName>style.visibility</p:attrName>
                                        </p:attrNameLst>
                                      </p:cBhvr>
                                      <p:to>
                                        <p:strVal val="visible"/>
                                      </p:to>
                                    </p:set>
                                    <p:anim calcmode="lin" valueType="num">
                                      <p:cBhvr additive="base">
                                        <p:cTn id="7" dur="500" fill="hold"/>
                                        <p:tgtEl>
                                          <p:spTgt spid="211"/>
                                        </p:tgtEl>
                                        <p:attrNameLst>
                                          <p:attrName>ppt_x</p:attrName>
                                        </p:attrNameLst>
                                      </p:cBhvr>
                                      <p:tavLst>
                                        <p:tav tm="0">
                                          <p:val>
                                            <p:strVal val="0-#ppt_w/2"/>
                                          </p:val>
                                        </p:tav>
                                        <p:tav tm="100000">
                                          <p:val>
                                            <p:strVal val="#ppt_x"/>
                                          </p:val>
                                        </p:tav>
                                      </p:tavLst>
                                    </p:anim>
                                    <p:anim calcmode="lin" valueType="num">
                                      <p:cBhvr additive="base">
                                        <p:cTn id="8" dur="500" fill="hold"/>
                                        <p:tgtEl>
                                          <p:spTgt spid="2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6" fill="hold" grpId="0" nodeType="afterEffect">
                                  <p:stCondLst>
                                    <p:cond delay="0"/>
                                  </p:stCondLst>
                                  <p:childTnLst>
                                    <p:set>
                                      <p:cBhvr>
                                        <p:cTn id="11" dur="1" fill="hold">
                                          <p:stCondLst>
                                            <p:cond delay="0"/>
                                          </p:stCondLst>
                                        </p:cTn>
                                        <p:tgtEl>
                                          <p:spTgt spid="215"/>
                                        </p:tgtEl>
                                        <p:attrNameLst>
                                          <p:attrName>style.visibility</p:attrName>
                                        </p:attrNameLst>
                                      </p:cBhvr>
                                      <p:to>
                                        <p:strVal val="visible"/>
                                      </p:to>
                                    </p:set>
                                    <p:animEffect transition="in" filter="strips(downRight)">
                                      <p:cBhvr>
                                        <p:cTn id="12" dur="500"/>
                                        <p:tgtEl>
                                          <p:spTgt spid="215"/>
                                        </p:tgtEl>
                                      </p:cBhvr>
                                    </p:animEffect>
                                  </p:childTnLst>
                                </p:cTn>
                              </p:par>
                            </p:childTnLst>
                          </p:cTn>
                        </p:par>
                        <p:par>
                          <p:cTn id="13" fill="hold">
                            <p:stCondLst>
                              <p:cond delay="1000"/>
                            </p:stCondLst>
                            <p:childTnLst>
                              <p:par>
                                <p:cTn id="14" presetID="2" presetClass="entr" presetSubtype="8" accel="50000" decel="50000" fill="hold" grpId="0" nodeType="afterEffect">
                                  <p:stCondLst>
                                    <p:cond delay="0"/>
                                  </p:stCondLst>
                                  <p:childTnLst>
                                    <p:set>
                                      <p:cBhvr>
                                        <p:cTn id="15" dur="1" fill="hold">
                                          <p:stCondLst>
                                            <p:cond delay="0"/>
                                          </p:stCondLst>
                                        </p:cTn>
                                        <p:tgtEl>
                                          <p:spTgt spid="212"/>
                                        </p:tgtEl>
                                        <p:attrNameLst>
                                          <p:attrName>style.visibility</p:attrName>
                                        </p:attrNameLst>
                                      </p:cBhvr>
                                      <p:to>
                                        <p:strVal val="visible"/>
                                      </p:to>
                                    </p:set>
                                    <p:anim calcmode="lin" valueType="num">
                                      <p:cBhvr additive="base">
                                        <p:cTn id="16" dur="500" fill="hold"/>
                                        <p:tgtEl>
                                          <p:spTgt spid="212"/>
                                        </p:tgtEl>
                                        <p:attrNameLst>
                                          <p:attrName>ppt_x</p:attrName>
                                        </p:attrNameLst>
                                      </p:cBhvr>
                                      <p:tavLst>
                                        <p:tav tm="0">
                                          <p:val>
                                            <p:strVal val="0-#ppt_w/2"/>
                                          </p:val>
                                        </p:tav>
                                        <p:tav tm="100000">
                                          <p:val>
                                            <p:strVal val="#ppt_x"/>
                                          </p:val>
                                        </p:tav>
                                      </p:tavLst>
                                    </p:anim>
                                    <p:anim calcmode="lin" valueType="num">
                                      <p:cBhvr additive="base">
                                        <p:cTn id="17" dur="500" fill="hold"/>
                                        <p:tgtEl>
                                          <p:spTgt spid="21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decel="50000" fill="hold" grpId="0" nodeType="afterEffect">
                                  <p:stCondLst>
                                    <p:cond delay="0"/>
                                  </p:stCondLst>
                                  <p:childTnLst>
                                    <p:set>
                                      <p:cBhvr>
                                        <p:cTn id="20" dur="1" fill="hold">
                                          <p:stCondLst>
                                            <p:cond delay="0"/>
                                          </p:stCondLst>
                                        </p:cTn>
                                        <p:tgtEl>
                                          <p:spTgt spid="213"/>
                                        </p:tgtEl>
                                        <p:attrNameLst>
                                          <p:attrName>style.visibility</p:attrName>
                                        </p:attrNameLst>
                                      </p:cBhvr>
                                      <p:to>
                                        <p:strVal val="visible"/>
                                      </p:to>
                                    </p:set>
                                    <p:anim calcmode="lin" valueType="num">
                                      <p:cBhvr additive="base">
                                        <p:cTn id="21" dur="500" fill="hold"/>
                                        <p:tgtEl>
                                          <p:spTgt spid="213"/>
                                        </p:tgtEl>
                                        <p:attrNameLst>
                                          <p:attrName>ppt_x</p:attrName>
                                        </p:attrNameLst>
                                      </p:cBhvr>
                                      <p:tavLst>
                                        <p:tav tm="0">
                                          <p:val>
                                            <p:strVal val="0-#ppt_w/2"/>
                                          </p:val>
                                        </p:tav>
                                        <p:tav tm="100000">
                                          <p:val>
                                            <p:strVal val="#ppt_x"/>
                                          </p:val>
                                        </p:tav>
                                      </p:tavLst>
                                    </p:anim>
                                    <p:anim calcmode="lin" valueType="num">
                                      <p:cBhvr additive="base">
                                        <p:cTn id="22" dur="500" fill="hold"/>
                                        <p:tgtEl>
                                          <p:spTgt spid="21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8" presetClass="entr" presetSubtype="6" fill="hold" grpId="0" nodeType="afterEffect">
                                  <p:stCondLst>
                                    <p:cond delay="0"/>
                                  </p:stCondLst>
                                  <p:childTnLst>
                                    <p:set>
                                      <p:cBhvr>
                                        <p:cTn id="25" dur="1" fill="hold">
                                          <p:stCondLst>
                                            <p:cond delay="0"/>
                                          </p:stCondLst>
                                        </p:cTn>
                                        <p:tgtEl>
                                          <p:spTgt spid="216"/>
                                        </p:tgtEl>
                                        <p:attrNameLst>
                                          <p:attrName>style.visibility</p:attrName>
                                        </p:attrNameLst>
                                      </p:cBhvr>
                                      <p:to>
                                        <p:strVal val="visible"/>
                                      </p:to>
                                    </p:set>
                                    <p:animEffect transition="in" filter="strips(downRight)">
                                      <p:cBhvr>
                                        <p:cTn id="26" dur="500"/>
                                        <p:tgtEl>
                                          <p:spTgt spid="216"/>
                                        </p:tgtEl>
                                      </p:cBhvr>
                                    </p:animEffect>
                                  </p:childTnLst>
                                </p:cTn>
                              </p:par>
                            </p:childTnLst>
                          </p:cTn>
                        </p:par>
                        <p:par>
                          <p:cTn id="27" fill="hold">
                            <p:stCondLst>
                              <p:cond delay="2500"/>
                            </p:stCondLst>
                            <p:childTnLst>
                              <p:par>
                                <p:cTn id="28" presetID="2" presetClass="entr" presetSubtype="8" accel="50000" decel="50000" fill="hold" grpId="0" nodeType="afterEffect">
                                  <p:stCondLst>
                                    <p:cond delay="0"/>
                                  </p:stCondLst>
                                  <p:childTnLst>
                                    <p:set>
                                      <p:cBhvr>
                                        <p:cTn id="29" dur="1" fill="hold">
                                          <p:stCondLst>
                                            <p:cond delay="0"/>
                                          </p:stCondLst>
                                        </p:cTn>
                                        <p:tgtEl>
                                          <p:spTgt spid="214"/>
                                        </p:tgtEl>
                                        <p:attrNameLst>
                                          <p:attrName>style.visibility</p:attrName>
                                        </p:attrNameLst>
                                      </p:cBhvr>
                                      <p:to>
                                        <p:strVal val="visible"/>
                                      </p:to>
                                    </p:set>
                                    <p:anim calcmode="lin" valueType="num">
                                      <p:cBhvr additive="base">
                                        <p:cTn id="30" dur="500" fill="hold"/>
                                        <p:tgtEl>
                                          <p:spTgt spid="214"/>
                                        </p:tgtEl>
                                        <p:attrNameLst>
                                          <p:attrName>ppt_x</p:attrName>
                                        </p:attrNameLst>
                                      </p:cBhvr>
                                      <p:tavLst>
                                        <p:tav tm="0">
                                          <p:val>
                                            <p:strVal val="0-#ppt_w/2"/>
                                          </p:val>
                                        </p:tav>
                                        <p:tav tm="100000">
                                          <p:val>
                                            <p:strVal val="#ppt_x"/>
                                          </p:val>
                                        </p:tav>
                                      </p:tavLst>
                                    </p:anim>
                                    <p:anim calcmode="lin" valueType="num">
                                      <p:cBhvr additive="base">
                                        <p:cTn id="31" dur="500" fill="hold"/>
                                        <p:tgtEl>
                                          <p:spTgt spid="2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42" t="11282" r="81" b="11780"/>
          <a:stretch>
            <a:fillRect/>
          </a:stretch>
        </p:blipFill>
        <p:spPr>
          <a:xfrm>
            <a:off x="-29497" y="-1"/>
            <a:ext cx="12221497" cy="6858001"/>
          </a:xfrm>
          <a:prstGeom prst="rect">
            <a:avLst/>
          </a:prstGeom>
        </p:spPr>
      </p:pic>
      <p:sp>
        <p:nvSpPr>
          <p:cNvPr id="3" name="矩形 2"/>
          <p:cNvSpPr/>
          <p:nvPr/>
        </p:nvSpPr>
        <p:spPr>
          <a:xfrm>
            <a:off x="0" y="0"/>
            <a:ext cx="12192000" cy="6858000"/>
          </a:xfrm>
          <a:prstGeom prst="rect">
            <a:avLst/>
          </a:prstGeom>
          <a:gradFill flip="none" rotWithShape="1">
            <a:gsLst>
              <a:gs pos="100000">
                <a:schemeClr val="tx1">
                  <a:lumMod val="85000"/>
                  <a:lumOff val="15000"/>
                </a:schemeClr>
              </a:gs>
              <a:gs pos="37000">
                <a:srgbClr val="041628">
                  <a:alpha val="1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p:nvPr/>
        </p:nvCxnSpPr>
        <p:spPr>
          <a:xfrm rot="2700000">
            <a:off x="1072851" y="3965084"/>
            <a:ext cx="1440000" cy="0"/>
          </a:xfrm>
          <a:prstGeom prst="line">
            <a:avLst/>
          </a:prstGeom>
          <a:ln w="76200">
            <a:solidFill>
              <a:srgbClr val="DB204D"/>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3500000" flipH="1">
            <a:off x="7132786" y="2904043"/>
            <a:ext cx="1440000" cy="0"/>
          </a:xfrm>
          <a:prstGeom prst="line">
            <a:avLst/>
          </a:prstGeom>
          <a:ln w="76200">
            <a:solidFill>
              <a:srgbClr val="DB204D"/>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8900000" flipH="1">
            <a:off x="9628937" y="3968434"/>
            <a:ext cx="1440000" cy="0"/>
          </a:xfrm>
          <a:prstGeom prst="line">
            <a:avLst/>
          </a:prstGeom>
          <a:ln w="76200">
            <a:solidFill>
              <a:srgbClr val="DB204D"/>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1602380" y="2713987"/>
            <a:ext cx="1440000" cy="1440000"/>
            <a:chOff x="1602380" y="2713987"/>
            <a:chExt cx="1440000" cy="1440000"/>
          </a:xfrm>
        </p:grpSpPr>
        <p:sp>
          <p:nvSpPr>
            <p:cNvPr id="75" name="矩形 74"/>
            <p:cNvSpPr/>
            <p:nvPr/>
          </p:nvSpPr>
          <p:spPr>
            <a:xfrm rot="2700000">
              <a:off x="1602380" y="2713987"/>
              <a:ext cx="1440000" cy="1440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2110940" y="3199468"/>
              <a:ext cx="449868" cy="445230"/>
              <a:chOff x="6967126" y="4092464"/>
              <a:chExt cx="453105" cy="448433"/>
            </a:xfrm>
            <a:solidFill>
              <a:srgbClr val="FEFEFE"/>
            </a:solidFill>
            <a:effectLst/>
          </p:grpSpPr>
          <p:sp>
            <p:nvSpPr>
              <p:cNvPr id="77"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7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grpSp>
        <p:nvGrpSpPr>
          <p:cNvPr id="79" name="组合 78"/>
          <p:cNvGrpSpPr/>
          <p:nvPr/>
        </p:nvGrpSpPr>
        <p:grpSpPr>
          <a:xfrm>
            <a:off x="6594990" y="2713987"/>
            <a:ext cx="1440000" cy="1440000"/>
            <a:chOff x="6594990" y="2713987"/>
            <a:chExt cx="1440000" cy="1440000"/>
          </a:xfrm>
        </p:grpSpPr>
        <p:sp>
          <p:nvSpPr>
            <p:cNvPr id="80" name="矩形 79"/>
            <p:cNvSpPr/>
            <p:nvPr/>
          </p:nvSpPr>
          <p:spPr>
            <a:xfrm rot="13500000" flipH="1">
              <a:off x="6594990" y="2713987"/>
              <a:ext cx="1440000" cy="1440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18"/>
            <p:cNvSpPr>
              <a:spLocks noEditPoints="1"/>
            </p:cNvSpPr>
            <p:nvPr/>
          </p:nvSpPr>
          <p:spPr bwMode="auto">
            <a:xfrm>
              <a:off x="7129651" y="3228901"/>
              <a:ext cx="428036" cy="426674"/>
            </a:xfrm>
            <a:custGeom>
              <a:avLst/>
              <a:gdLst>
                <a:gd name="T0" fmla="*/ 52 w 341"/>
                <a:gd name="T1" fmla="*/ 0 h 340"/>
                <a:gd name="T2" fmla="*/ 289 w 341"/>
                <a:gd name="T3" fmla="*/ 0 h 340"/>
                <a:gd name="T4" fmla="*/ 341 w 341"/>
                <a:gd name="T5" fmla="*/ 51 h 340"/>
                <a:gd name="T6" fmla="*/ 341 w 341"/>
                <a:gd name="T7" fmla="*/ 289 h 340"/>
                <a:gd name="T8" fmla="*/ 289 w 341"/>
                <a:gd name="T9" fmla="*/ 340 h 340"/>
                <a:gd name="T10" fmla="*/ 52 w 341"/>
                <a:gd name="T11" fmla="*/ 340 h 340"/>
                <a:gd name="T12" fmla="*/ 0 w 341"/>
                <a:gd name="T13" fmla="*/ 289 h 340"/>
                <a:gd name="T14" fmla="*/ 0 w 341"/>
                <a:gd name="T15" fmla="*/ 51 h 340"/>
                <a:gd name="T16" fmla="*/ 52 w 341"/>
                <a:gd name="T17" fmla="*/ 0 h 340"/>
                <a:gd name="T18" fmla="*/ 71 w 341"/>
                <a:gd name="T19" fmla="*/ 37 h 340"/>
                <a:gd name="T20" fmla="*/ 38 w 341"/>
                <a:gd name="T21" fmla="*/ 70 h 340"/>
                <a:gd name="T22" fmla="*/ 38 w 341"/>
                <a:gd name="T23" fmla="*/ 269 h 340"/>
                <a:gd name="T24" fmla="*/ 71 w 341"/>
                <a:gd name="T25" fmla="*/ 302 h 340"/>
                <a:gd name="T26" fmla="*/ 270 w 341"/>
                <a:gd name="T27" fmla="*/ 302 h 340"/>
                <a:gd name="T28" fmla="*/ 303 w 341"/>
                <a:gd name="T29" fmla="*/ 269 h 340"/>
                <a:gd name="T30" fmla="*/ 303 w 341"/>
                <a:gd name="T31" fmla="*/ 70 h 340"/>
                <a:gd name="T32" fmla="*/ 270 w 341"/>
                <a:gd name="T33" fmla="*/ 37 h 340"/>
                <a:gd name="T34" fmla="*/ 71 w 341"/>
                <a:gd name="T35" fmla="*/ 37 h 340"/>
                <a:gd name="T36" fmla="*/ 170 w 341"/>
                <a:gd name="T37" fmla="*/ 244 h 340"/>
                <a:gd name="T38" fmla="*/ 157 w 341"/>
                <a:gd name="T39" fmla="*/ 258 h 340"/>
                <a:gd name="T40" fmla="*/ 157 w 341"/>
                <a:gd name="T41" fmla="*/ 283 h 340"/>
                <a:gd name="T42" fmla="*/ 170 w 341"/>
                <a:gd name="T43" fmla="*/ 296 h 340"/>
                <a:gd name="T44" fmla="*/ 184 w 341"/>
                <a:gd name="T45" fmla="*/ 283 h 340"/>
                <a:gd name="T46" fmla="*/ 184 w 341"/>
                <a:gd name="T47" fmla="*/ 258 h 340"/>
                <a:gd name="T48" fmla="*/ 170 w 341"/>
                <a:gd name="T49" fmla="*/ 244 h 340"/>
                <a:gd name="T50" fmla="*/ 245 w 341"/>
                <a:gd name="T51" fmla="*/ 170 h 340"/>
                <a:gd name="T52" fmla="*/ 259 w 341"/>
                <a:gd name="T53" fmla="*/ 183 h 340"/>
                <a:gd name="T54" fmla="*/ 284 w 341"/>
                <a:gd name="T55" fmla="*/ 183 h 340"/>
                <a:gd name="T56" fmla="*/ 297 w 341"/>
                <a:gd name="T57" fmla="*/ 170 h 340"/>
                <a:gd name="T58" fmla="*/ 284 w 341"/>
                <a:gd name="T59" fmla="*/ 156 h 340"/>
                <a:gd name="T60" fmla="*/ 259 w 341"/>
                <a:gd name="T61" fmla="*/ 156 h 340"/>
                <a:gd name="T62" fmla="*/ 245 w 341"/>
                <a:gd name="T63" fmla="*/ 170 h 340"/>
                <a:gd name="T64" fmla="*/ 170 w 341"/>
                <a:gd name="T65" fmla="*/ 43 h 340"/>
                <a:gd name="T66" fmla="*/ 157 w 341"/>
                <a:gd name="T67" fmla="*/ 57 h 340"/>
                <a:gd name="T68" fmla="*/ 157 w 341"/>
                <a:gd name="T69" fmla="*/ 82 h 340"/>
                <a:gd name="T70" fmla="*/ 170 w 341"/>
                <a:gd name="T71" fmla="*/ 95 h 340"/>
                <a:gd name="T72" fmla="*/ 184 w 341"/>
                <a:gd name="T73" fmla="*/ 82 h 340"/>
                <a:gd name="T74" fmla="*/ 184 w 341"/>
                <a:gd name="T75" fmla="*/ 57 h 340"/>
                <a:gd name="T76" fmla="*/ 170 w 341"/>
                <a:gd name="T77" fmla="*/ 43 h 340"/>
                <a:gd name="T78" fmla="*/ 189 w 341"/>
                <a:gd name="T79" fmla="*/ 172 h 340"/>
                <a:gd name="T80" fmla="*/ 217 w 341"/>
                <a:gd name="T81" fmla="*/ 143 h 340"/>
                <a:gd name="T82" fmla="*/ 217 w 341"/>
                <a:gd name="T83" fmla="*/ 125 h 340"/>
                <a:gd name="T84" fmla="*/ 199 w 341"/>
                <a:gd name="T85" fmla="*/ 125 h 340"/>
                <a:gd name="T86" fmla="*/ 173 w 341"/>
                <a:gd name="T87" fmla="*/ 152 h 340"/>
                <a:gd name="T88" fmla="*/ 170 w 341"/>
                <a:gd name="T89" fmla="*/ 152 h 340"/>
                <a:gd name="T90" fmla="*/ 166 w 341"/>
                <a:gd name="T91" fmla="*/ 152 h 340"/>
                <a:gd name="T92" fmla="*/ 114 w 341"/>
                <a:gd name="T93" fmla="*/ 98 h 340"/>
                <a:gd name="T94" fmla="*/ 101 w 341"/>
                <a:gd name="T95" fmla="*/ 98 h 340"/>
                <a:gd name="T96" fmla="*/ 100 w 341"/>
                <a:gd name="T97" fmla="*/ 111 h 340"/>
                <a:gd name="T98" fmla="*/ 153 w 341"/>
                <a:gd name="T99" fmla="*/ 165 h 340"/>
                <a:gd name="T100" fmla="*/ 152 w 341"/>
                <a:gd name="T101" fmla="*/ 170 h 340"/>
                <a:gd name="T102" fmla="*/ 170 w 341"/>
                <a:gd name="T103" fmla="*/ 188 h 340"/>
                <a:gd name="T104" fmla="*/ 189 w 341"/>
                <a:gd name="T105" fmla="*/ 172 h 340"/>
                <a:gd name="T106" fmla="*/ 44 w 341"/>
                <a:gd name="T107" fmla="*/ 170 h 340"/>
                <a:gd name="T108" fmla="*/ 57 w 341"/>
                <a:gd name="T109" fmla="*/ 183 h 340"/>
                <a:gd name="T110" fmla="*/ 82 w 341"/>
                <a:gd name="T111" fmla="*/ 183 h 340"/>
                <a:gd name="T112" fmla="*/ 96 w 341"/>
                <a:gd name="T113" fmla="*/ 170 h 340"/>
                <a:gd name="T114" fmla="*/ 82 w 341"/>
                <a:gd name="T115" fmla="*/ 156 h 340"/>
                <a:gd name="T116" fmla="*/ 57 w 341"/>
                <a:gd name="T117" fmla="*/ 156 h 340"/>
                <a:gd name="T118" fmla="*/ 44 w 341"/>
                <a:gd name="T119" fmla="*/ 17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1" h="340">
                  <a:moveTo>
                    <a:pt x="52" y="0"/>
                  </a:moveTo>
                  <a:cubicBezTo>
                    <a:pt x="289" y="0"/>
                    <a:pt x="289" y="0"/>
                    <a:pt x="289" y="0"/>
                  </a:cubicBezTo>
                  <a:cubicBezTo>
                    <a:pt x="318" y="0"/>
                    <a:pt x="341" y="23"/>
                    <a:pt x="341" y="51"/>
                  </a:cubicBezTo>
                  <a:cubicBezTo>
                    <a:pt x="341" y="289"/>
                    <a:pt x="341" y="289"/>
                    <a:pt x="341" y="289"/>
                  </a:cubicBezTo>
                  <a:cubicBezTo>
                    <a:pt x="341" y="317"/>
                    <a:pt x="318" y="340"/>
                    <a:pt x="289" y="340"/>
                  </a:cubicBezTo>
                  <a:cubicBezTo>
                    <a:pt x="52" y="340"/>
                    <a:pt x="52" y="340"/>
                    <a:pt x="52" y="340"/>
                  </a:cubicBezTo>
                  <a:cubicBezTo>
                    <a:pt x="23" y="340"/>
                    <a:pt x="0" y="317"/>
                    <a:pt x="0" y="289"/>
                  </a:cubicBezTo>
                  <a:cubicBezTo>
                    <a:pt x="0" y="51"/>
                    <a:pt x="0" y="51"/>
                    <a:pt x="0" y="51"/>
                  </a:cubicBezTo>
                  <a:cubicBezTo>
                    <a:pt x="0" y="23"/>
                    <a:pt x="23" y="0"/>
                    <a:pt x="52" y="0"/>
                  </a:cubicBezTo>
                  <a:close/>
                  <a:moveTo>
                    <a:pt x="71" y="37"/>
                  </a:moveTo>
                  <a:cubicBezTo>
                    <a:pt x="53" y="37"/>
                    <a:pt x="38" y="52"/>
                    <a:pt x="38" y="70"/>
                  </a:cubicBezTo>
                  <a:cubicBezTo>
                    <a:pt x="38" y="269"/>
                    <a:pt x="38" y="269"/>
                    <a:pt x="38" y="269"/>
                  </a:cubicBezTo>
                  <a:cubicBezTo>
                    <a:pt x="38" y="288"/>
                    <a:pt x="53" y="302"/>
                    <a:pt x="71" y="302"/>
                  </a:cubicBezTo>
                  <a:cubicBezTo>
                    <a:pt x="270" y="302"/>
                    <a:pt x="270" y="302"/>
                    <a:pt x="270" y="302"/>
                  </a:cubicBezTo>
                  <a:cubicBezTo>
                    <a:pt x="288" y="302"/>
                    <a:pt x="303" y="288"/>
                    <a:pt x="303" y="269"/>
                  </a:cubicBezTo>
                  <a:cubicBezTo>
                    <a:pt x="303" y="70"/>
                    <a:pt x="303" y="70"/>
                    <a:pt x="303" y="70"/>
                  </a:cubicBezTo>
                  <a:cubicBezTo>
                    <a:pt x="303" y="52"/>
                    <a:pt x="288" y="37"/>
                    <a:pt x="270" y="37"/>
                  </a:cubicBezTo>
                  <a:cubicBezTo>
                    <a:pt x="71" y="37"/>
                    <a:pt x="71" y="37"/>
                    <a:pt x="71" y="37"/>
                  </a:cubicBezTo>
                  <a:close/>
                  <a:moveTo>
                    <a:pt x="170" y="244"/>
                  </a:moveTo>
                  <a:cubicBezTo>
                    <a:pt x="163" y="244"/>
                    <a:pt x="157" y="251"/>
                    <a:pt x="157" y="258"/>
                  </a:cubicBezTo>
                  <a:cubicBezTo>
                    <a:pt x="157" y="283"/>
                    <a:pt x="157" y="283"/>
                    <a:pt x="157" y="283"/>
                  </a:cubicBezTo>
                  <a:cubicBezTo>
                    <a:pt x="157" y="290"/>
                    <a:pt x="163" y="296"/>
                    <a:pt x="170" y="296"/>
                  </a:cubicBezTo>
                  <a:cubicBezTo>
                    <a:pt x="178" y="296"/>
                    <a:pt x="184" y="290"/>
                    <a:pt x="184" y="283"/>
                  </a:cubicBezTo>
                  <a:cubicBezTo>
                    <a:pt x="184" y="258"/>
                    <a:pt x="184" y="258"/>
                    <a:pt x="184" y="258"/>
                  </a:cubicBezTo>
                  <a:cubicBezTo>
                    <a:pt x="184" y="251"/>
                    <a:pt x="178" y="244"/>
                    <a:pt x="170" y="244"/>
                  </a:cubicBezTo>
                  <a:close/>
                  <a:moveTo>
                    <a:pt x="245" y="170"/>
                  </a:moveTo>
                  <a:cubicBezTo>
                    <a:pt x="245" y="177"/>
                    <a:pt x="251" y="183"/>
                    <a:pt x="259" y="183"/>
                  </a:cubicBezTo>
                  <a:cubicBezTo>
                    <a:pt x="284" y="183"/>
                    <a:pt x="284" y="183"/>
                    <a:pt x="284" y="183"/>
                  </a:cubicBezTo>
                  <a:cubicBezTo>
                    <a:pt x="291" y="183"/>
                    <a:pt x="297" y="177"/>
                    <a:pt x="297" y="170"/>
                  </a:cubicBezTo>
                  <a:cubicBezTo>
                    <a:pt x="297" y="162"/>
                    <a:pt x="291" y="156"/>
                    <a:pt x="284" y="156"/>
                  </a:cubicBezTo>
                  <a:cubicBezTo>
                    <a:pt x="259" y="156"/>
                    <a:pt x="259" y="156"/>
                    <a:pt x="259" y="156"/>
                  </a:cubicBezTo>
                  <a:cubicBezTo>
                    <a:pt x="251" y="156"/>
                    <a:pt x="245" y="162"/>
                    <a:pt x="245" y="170"/>
                  </a:cubicBezTo>
                  <a:close/>
                  <a:moveTo>
                    <a:pt x="170" y="43"/>
                  </a:moveTo>
                  <a:cubicBezTo>
                    <a:pt x="163" y="43"/>
                    <a:pt x="157" y="49"/>
                    <a:pt x="157" y="57"/>
                  </a:cubicBezTo>
                  <a:cubicBezTo>
                    <a:pt x="157" y="82"/>
                    <a:pt x="157" y="82"/>
                    <a:pt x="157" y="82"/>
                  </a:cubicBezTo>
                  <a:cubicBezTo>
                    <a:pt x="157" y="89"/>
                    <a:pt x="163" y="95"/>
                    <a:pt x="170" y="95"/>
                  </a:cubicBezTo>
                  <a:cubicBezTo>
                    <a:pt x="178" y="95"/>
                    <a:pt x="184" y="89"/>
                    <a:pt x="184" y="82"/>
                  </a:cubicBezTo>
                  <a:cubicBezTo>
                    <a:pt x="184" y="57"/>
                    <a:pt x="184" y="57"/>
                    <a:pt x="184" y="57"/>
                  </a:cubicBezTo>
                  <a:cubicBezTo>
                    <a:pt x="184" y="49"/>
                    <a:pt x="178" y="43"/>
                    <a:pt x="170" y="43"/>
                  </a:cubicBezTo>
                  <a:close/>
                  <a:moveTo>
                    <a:pt x="189" y="172"/>
                  </a:moveTo>
                  <a:cubicBezTo>
                    <a:pt x="217" y="143"/>
                    <a:pt x="217" y="143"/>
                    <a:pt x="217" y="143"/>
                  </a:cubicBezTo>
                  <a:cubicBezTo>
                    <a:pt x="222" y="138"/>
                    <a:pt x="222" y="130"/>
                    <a:pt x="217" y="125"/>
                  </a:cubicBezTo>
                  <a:cubicBezTo>
                    <a:pt x="212" y="120"/>
                    <a:pt x="204" y="120"/>
                    <a:pt x="199" y="125"/>
                  </a:cubicBezTo>
                  <a:cubicBezTo>
                    <a:pt x="173" y="152"/>
                    <a:pt x="173" y="152"/>
                    <a:pt x="173" y="152"/>
                  </a:cubicBezTo>
                  <a:cubicBezTo>
                    <a:pt x="172" y="152"/>
                    <a:pt x="171" y="152"/>
                    <a:pt x="170" y="152"/>
                  </a:cubicBezTo>
                  <a:cubicBezTo>
                    <a:pt x="169" y="152"/>
                    <a:pt x="168" y="152"/>
                    <a:pt x="166" y="152"/>
                  </a:cubicBezTo>
                  <a:cubicBezTo>
                    <a:pt x="114" y="98"/>
                    <a:pt x="114" y="98"/>
                    <a:pt x="114" y="98"/>
                  </a:cubicBezTo>
                  <a:cubicBezTo>
                    <a:pt x="110" y="94"/>
                    <a:pt x="104" y="94"/>
                    <a:pt x="101" y="98"/>
                  </a:cubicBezTo>
                  <a:cubicBezTo>
                    <a:pt x="97" y="101"/>
                    <a:pt x="97" y="107"/>
                    <a:pt x="100" y="111"/>
                  </a:cubicBezTo>
                  <a:cubicBezTo>
                    <a:pt x="153" y="165"/>
                    <a:pt x="153" y="165"/>
                    <a:pt x="153" y="165"/>
                  </a:cubicBezTo>
                  <a:cubicBezTo>
                    <a:pt x="152" y="167"/>
                    <a:pt x="152" y="168"/>
                    <a:pt x="152" y="170"/>
                  </a:cubicBezTo>
                  <a:cubicBezTo>
                    <a:pt x="152" y="180"/>
                    <a:pt x="160" y="188"/>
                    <a:pt x="170" y="188"/>
                  </a:cubicBezTo>
                  <a:cubicBezTo>
                    <a:pt x="180" y="188"/>
                    <a:pt x="188" y="181"/>
                    <a:pt x="189" y="172"/>
                  </a:cubicBezTo>
                  <a:close/>
                  <a:moveTo>
                    <a:pt x="44" y="170"/>
                  </a:moveTo>
                  <a:cubicBezTo>
                    <a:pt x="44" y="177"/>
                    <a:pt x="50" y="183"/>
                    <a:pt x="57" y="183"/>
                  </a:cubicBezTo>
                  <a:cubicBezTo>
                    <a:pt x="82" y="183"/>
                    <a:pt x="82" y="183"/>
                    <a:pt x="82" y="183"/>
                  </a:cubicBezTo>
                  <a:cubicBezTo>
                    <a:pt x="90" y="183"/>
                    <a:pt x="96" y="177"/>
                    <a:pt x="96" y="170"/>
                  </a:cubicBezTo>
                  <a:cubicBezTo>
                    <a:pt x="96" y="162"/>
                    <a:pt x="90" y="156"/>
                    <a:pt x="82" y="156"/>
                  </a:cubicBezTo>
                  <a:cubicBezTo>
                    <a:pt x="57" y="156"/>
                    <a:pt x="57" y="156"/>
                    <a:pt x="57" y="156"/>
                  </a:cubicBezTo>
                  <a:cubicBezTo>
                    <a:pt x="50" y="156"/>
                    <a:pt x="44" y="162"/>
                    <a:pt x="44" y="170"/>
                  </a:cubicBezTo>
                  <a:close/>
                </a:path>
              </a:pathLst>
            </a:custGeom>
            <a:solidFill>
              <a:srgbClr val="FEFEFE"/>
            </a:solidFill>
            <a:ln>
              <a:noFill/>
            </a:ln>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82" name="组合 81"/>
          <p:cNvGrpSpPr/>
          <p:nvPr/>
        </p:nvGrpSpPr>
        <p:grpSpPr>
          <a:xfrm>
            <a:off x="9091296" y="2713987"/>
            <a:ext cx="1440000" cy="1440000"/>
            <a:chOff x="9091296" y="2713987"/>
            <a:chExt cx="1440000" cy="1440000"/>
          </a:xfrm>
        </p:grpSpPr>
        <p:sp>
          <p:nvSpPr>
            <p:cNvPr id="83" name="矩形 82"/>
            <p:cNvSpPr/>
            <p:nvPr/>
          </p:nvSpPr>
          <p:spPr>
            <a:xfrm rot="18900000" flipH="1">
              <a:off x="9091296" y="2713987"/>
              <a:ext cx="1440000" cy="1440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Group 18"/>
            <p:cNvGrpSpPr>
              <a:grpSpLocks noChangeAspect="1"/>
            </p:cNvGrpSpPr>
            <p:nvPr/>
          </p:nvGrpSpPr>
          <p:grpSpPr bwMode="auto">
            <a:xfrm>
              <a:off x="9597262" y="3238750"/>
              <a:ext cx="443421" cy="384299"/>
              <a:chOff x="3525" y="1887"/>
              <a:chExt cx="630" cy="546"/>
            </a:xfrm>
            <a:solidFill>
              <a:srgbClr val="FEFEFE"/>
            </a:solidFill>
            <a:effectLst/>
          </p:grpSpPr>
          <p:sp>
            <p:nvSpPr>
              <p:cNvPr id="85" name="Freeform 19"/>
              <p:cNvSpPr/>
              <p:nvPr/>
            </p:nvSpPr>
            <p:spPr bwMode="auto">
              <a:xfrm>
                <a:off x="3623" y="2117"/>
                <a:ext cx="129" cy="227"/>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86" name="Freeform 20"/>
              <p:cNvSpPr/>
              <p:nvPr/>
            </p:nvSpPr>
            <p:spPr bwMode="auto">
              <a:xfrm>
                <a:off x="3809" y="2033"/>
                <a:ext cx="129" cy="311"/>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87" name="Freeform 21"/>
              <p:cNvSpPr/>
              <p:nvPr/>
            </p:nvSpPr>
            <p:spPr bwMode="auto">
              <a:xfrm>
                <a:off x="3997" y="1964"/>
                <a:ext cx="129" cy="380"/>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88" name="Freeform 22"/>
              <p:cNvSpPr/>
              <p:nvPr/>
            </p:nvSpPr>
            <p:spPr bwMode="auto">
              <a:xfrm>
                <a:off x="3525" y="1887"/>
                <a:ext cx="630" cy="546"/>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grpSp>
        <p:nvGrpSpPr>
          <p:cNvPr id="89" name="组合 88"/>
          <p:cNvGrpSpPr/>
          <p:nvPr/>
        </p:nvGrpSpPr>
        <p:grpSpPr>
          <a:xfrm>
            <a:off x="4098685" y="2713987"/>
            <a:ext cx="1440000" cy="1440000"/>
            <a:chOff x="4098685" y="2713987"/>
            <a:chExt cx="1440000" cy="1440000"/>
          </a:xfrm>
        </p:grpSpPr>
        <p:sp>
          <p:nvSpPr>
            <p:cNvPr id="90" name="矩形 89"/>
            <p:cNvSpPr/>
            <p:nvPr/>
          </p:nvSpPr>
          <p:spPr>
            <a:xfrm rot="8100000">
              <a:off x="4098685" y="2713987"/>
              <a:ext cx="1440000" cy="1440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4635805" y="3274122"/>
              <a:ext cx="429924" cy="411170"/>
              <a:chOff x="6042259" y="5362013"/>
              <a:chExt cx="464982" cy="444699"/>
            </a:xfrm>
            <a:solidFill>
              <a:srgbClr val="FEFEFE"/>
            </a:solidFill>
            <a:effectLst/>
          </p:grpSpPr>
          <p:sp>
            <p:nvSpPr>
              <p:cNvPr id="92" name="Freeform 25"/>
              <p:cNvSpPr/>
              <p:nvPr/>
            </p:nvSpPr>
            <p:spPr bwMode="auto">
              <a:xfrm>
                <a:off x="6212692" y="5681688"/>
                <a:ext cx="125025" cy="125024"/>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3" name="任意多边形 92"/>
              <p:cNvSpPr>
                <a:spLocks noChangeArrowheads="1"/>
              </p:cNvSpPr>
              <p:nvPr/>
            </p:nvSpPr>
            <p:spPr bwMode="auto">
              <a:xfrm>
                <a:off x="6042259" y="5362013"/>
                <a:ext cx="464982" cy="338443"/>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grpSp>
      </p:grpSp>
      <p:cxnSp>
        <p:nvCxnSpPr>
          <p:cNvPr id="94" name="直接连接符 93"/>
          <p:cNvCxnSpPr/>
          <p:nvPr/>
        </p:nvCxnSpPr>
        <p:spPr>
          <a:xfrm rot="18900000" flipH="1">
            <a:off x="3561440" y="2904043"/>
            <a:ext cx="1440000" cy="0"/>
          </a:xfrm>
          <a:prstGeom prst="line">
            <a:avLst/>
          </a:prstGeom>
          <a:ln w="76200">
            <a:solidFill>
              <a:srgbClr val="DB204D"/>
            </a:solidFill>
          </a:ln>
        </p:spPr>
        <p:style>
          <a:lnRef idx="1">
            <a:schemeClr val="accent1"/>
          </a:lnRef>
          <a:fillRef idx="0">
            <a:schemeClr val="accent1"/>
          </a:fillRef>
          <a:effectRef idx="0">
            <a:schemeClr val="accent1"/>
          </a:effectRef>
          <a:fontRef idx="minor">
            <a:schemeClr val="tx1"/>
          </a:fontRef>
        </p:style>
      </p:cxnSp>
      <p:sp>
        <p:nvSpPr>
          <p:cNvPr id="95" name="文本框 94"/>
          <p:cNvSpPr txBox="1"/>
          <p:nvPr/>
        </p:nvSpPr>
        <p:spPr>
          <a:xfrm>
            <a:off x="4252298" y="567485"/>
            <a:ext cx="3659802" cy="1107996"/>
          </a:xfrm>
          <a:prstGeom prst="rect">
            <a:avLst/>
          </a:prstGeom>
          <a:noFill/>
        </p:spPr>
        <p:txBody>
          <a:bodyPr wrap="square" rtlCol="0">
            <a:spAutoFit/>
          </a:bodyPr>
          <a:lstStyle/>
          <a:p>
            <a:r>
              <a:rPr lang="en-US" altLang="zh-CN" sz="6600" b="1">
                <a:solidFill>
                  <a:schemeClr val="bg1"/>
                </a:solidFill>
                <a:latin typeface="造字工房悦黑 G0v1 细体" pitchFamily="2" charset="-122"/>
                <a:ea typeface="造字工房悦黑 G0v1 细体" pitchFamily="2" charset="-122"/>
              </a:rPr>
              <a:t>CONTENT</a:t>
            </a:r>
            <a:endParaRPr lang="zh-CN" altLang="en-US" sz="6600" b="1" dirty="0">
              <a:solidFill>
                <a:srgbClr val="DB204D"/>
              </a:solidFill>
              <a:latin typeface="造字工房悦黑 G0v1 细体" pitchFamily="2" charset="-122"/>
              <a:ea typeface="造字工房悦黑 G0v1 细体" pitchFamily="2" charset="-122"/>
            </a:endParaRPr>
          </a:p>
        </p:txBody>
      </p:sp>
      <p:sp>
        <p:nvSpPr>
          <p:cNvPr id="96" name="文本框 95"/>
          <p:cNvSpPr txBox="1"/>
          <p:nvPr/>
        </p:nvSpPr>
        <p:spPr>
          <a:xfrm>
            <a:off x="1455441" y="4744990"/>
            <a:ext cx="1693054" cy="523220"/>
          </a:xfrm>
          <a:prstGeom prst="rect">
            <a:avLst/>
          </a:prstGeom>
          <a:noFill/>
        </p:spPr>
        <p:txBody>
          <a:bodyPr wrap="square" rtlCol="0">
            <a:spAutoFit/>
          </a:bodyPr>
          <a:lstStyle/>
          <a:p>
            <a:r>
              <a:rPr lang="zh-CN" altLang="en-US" sz="2800" b="1">
                <a:solidFill>
                  <a:schemeClr val="bg1"/>
                </a:solidFill>
                <a:latin typeface="造字工房悦黑 G0v1 细体" pitchFamily="2" charset="-122"/>
                <a:ea typeface="造字工房悦黑 G0v1 细体" pitchFamily="2" charset="-122"/>
              </a:rPr>
              <a:t>添加标题</a:t>
            </a:r>
            <a:endParaRPr lang="zh-CN" altLang="en-US" sz="2800" b="1" dirty="0">
              <a:solidFill>
                <a:srgbClr val="DB204D"/>
              </a:solidFill>
              <a:latin typeface="造字工房悦黑 G0v1 细体" pitchFamily="2" charset="-122"/>
              <a:ea typeface="造字工房悦黑 G0v1 细体" pitchFamily="2" charset="-122"/>
            </a:endParaRPr>
          </a:p>
        </p:txBody>
      </p:sp>
      <p:sp>
        <p:nvSpPr>
          <p:cNvPr id="97" name="文本框 96"/>
          <p:cNvSpPr txBox="1"/>
          <p:nvPr/>
        </p:nvSpPr>
        <p:spPr>
          <a:xfrm>
            <a:off x="3972158" y="4744990"/>
            <a:ext cx="1693054" cy="523220"/>
          </a:xfrm>
          <a:prstGeom prst="rect">
            <a:avLst/>
          </a:prstGeom>
          <a:noFill/>
        </p:spPr>
        <p:txBody>
          <a:bodyPr wrap="square" rtlCol="0">
            <a:spAutoFit/>
          </a:bodyPr>
          <a:lstStyle/>
          <a:p>
            <a:r>
              <a:rPr lang="zh-CN" altLang="en-US" sz="2800" b="1">
                <a:solidFill>
                  <a:schemeClr val="bg1"/>
                </a:solidFill>
                <a:latin typeface="造字工房悦黑 G0v1 细体" pitchFamily="2" charset="-122"/>
                <a:ea typeface="造字工房悦黑 G0v1 细体" pitchFamily="2" charset="-122"/>
              </a:rPr>
              <a:t>添加标题</a:t>
            </a:r>
            <a:endParaRPr lang="zh-CN" altLang="en-US" sz="2800" b="1" dirty="0">
              <a:solidFill>
                <a:srgbClr val="DB204D"/>
              </a:solidFill>
              <a:latin typeface="造字工房悦黑 G0v1 细体" pitchFamily="2" charset="-122"/>
              <a:ea typeface="造字工房悦黑 G0v1 细体" pitchFamily="2" charset="-122"/>
            </a:endParaRPr>
          </a:p>
        </p:txBody>
      </p:sp>
      <p:sp>
        <p:nvSpPr>
          <p:cNvPr id="98" name="文本框 97"/>
          <p:cNvSpPr txBox="1"/>
          <p:nvPr/>
        </p:nvSpPr>
        <p:spPr>
          <a:xfrm>
            <a:off x="6468463" y="4744990"/>
            <a:ext cx="1693054" cy="523220"/>
          </a:xfrm>
          <a:prstGeom prst="rect">
            <a:avLst/>
          </a:prstGeom>
          <a:noFill/>
        </p:spPr>
        <p:txBody>
          <a:bodyPr wrap="square" rtlCol="0">
            <a:spAutoFit/>
          </a:bodyPr>
          <a:lstStyle/>
          <a:p>
            <a:r>
              <a:rPr lang="zh-CN" altLang="en-US" sz="2800" b="1">
                <a:solidFill>
                  <a:schemeClr val="bg1"/>
                </a:solidFill>
                <a:latin typeface="造字工房悦黑 G0v1 细体" pitchFamily="2" charset="-122"/>
                <a:ea typeface="造字工房悦黑 G0v1 细体" pitchFamily="2" charset="-122"/>
              </a:rPr>
              <a:t>添加标题</a:t>
            </a:r>
            <a:endParaRPr lang="zh-CN" altLang="en-US" sz="2800" b="1" dirty="0">
              <a:solidFill>
                <a:srgbClr val="DB204D"/>
              </a:solidFill>
              <a:latin typeface="造字工房悦黑 G0v1 细体" pitchFamily="2" charset="-122"/>
              <a:ea typeface="造字工房悦黑 G0v1 细体" pitchFamily="2" charset="-122"/>
            </a:endParaRPr>
          </a:p>
        </p:txBody>
      </p:sp>
      <p:sp>
        <p:nvSpPr>
          <p:cNvPr id="99" name="文本框 98"/>
          <p:cNvSpPr txBox="1"/>
          <p:nvPr/>
        </p:nvSpPr>
        <p:spPr>
          <a:xfrm>
            <a:off x="9082949" y="4723768"/>
            <a:ext cx="1693054" cy="523220"/>
          </a:xfrm>
          <a:prstGeom prst="rect">
            <a:avLst/>
          </a:prstGeom>
          <a:noFill/>
        </p:spPr>
        <p:txBody>
          <a:bodyPr wrap="square" rtlCol="0">
            <a:spAutoFit/>
          </a:bodyPr>
          <a:lstStyle/>
          <a:p>
            <a:r>
              <a:rPr lang="zh-CN" altLang="en-US" sz="2800" b="1">
                <a:solidFill>
                  <a:schemeClr val="bg1"/>
                </a:solidFill>
                <a:latin typeface="造字工房悦黑 G0v1 细体" pitchFamily="2" charset="-122"/>
                <a:ea typeface="造字工房悦黑 G0v1 细体" pitchFamily="2" charset="-122"/>
              </a:rPr>
              <a:t>添加标题</a:t>
            </a:r>
            <a:endParaRPr lang="zh-CN" altLang="en-US" sz="2800" b="1" dirty="0">
              <a:solidFill>
                <a:srgbClr val="DB204D"/>
              </a:solidFill>
              <a:latin typeface="造字工房悦黑 G0v1 细体" pitchFamily="2" charset="-122"/>
              <a:ea typeface="造字工房悦黑 G0v1 细体"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dirty="0">
                <a:solidFill>
                  <a:srgbClr val="DB204D"/>
                </a:solidFill>
                <a:latin typeface="Agency FB" panose="020B0503020202020204" pitchFamily="34" charset="0"/>
                <a:ea typeface="Microsoft YaHei UI" panose="020B0503020204020204" pitchFamily="34" charset="-122"/>
              </a:rPr>
              <a:t>4</a:t>
            </a:r>
            <a:r>
              <a:rPr lang="en-US" altLang="zh-CN" sz="4400" b="1">
                <a:solidFill>
                  <a:srgbClr val="DB204D"/>
                </a:solidFill>
                <a:latin typeface="Agency FB" panose="020B0503020202020204" pitchFamily="34" charset="0"/>
                <a:ea typeface="Microsoft YaHei UI" panose="020B0503020204020204" pitchFamily="34" charset="-122"/>
              </a:rPr>
              <a:t>1</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体验版纤细体" pitchFamily="50" charset="-122"/>
                <a:ea typeface="造字工房悦黑体验版纤细体" pitchFamily="50" charset="-122"/>
              </a:rPr>
              <a:t>添加您的标题</a:t>
            </a:r>
            <a:endParaRPr lang="zh-CN" altLang="en-US" sz="2800" b="1" dirty="0">
              <a:solidFill>
                <a:srgbClr val="DB204D"/>
              </a:solidFill>
              <a:latin typeface="造字工房悦黑体验版纤细体" pitchFamily="50" charset="-122"/>
              <a:ea typeface="造字工房悦黑体验版纤细体" pitchFamily="50" charset="-122"/>
            </a:endParaRPr>
          </a:p>
        </p:txBody>
      </p:sp>
      <p:grpSp>
        <p:nvGrpSpPr>
          <p:cNvPr id="80" name="组合 79"/>
          <p:cNvGrpSpPr/>
          <p:nvPr/>
        </p:nvGrpSpPr>
        <p:grpSpPr>
          <a:xfrm>
            <a:off x="239349" y="117281"/>
            <a:ext cx="11712880" cy="6697931"/>
            <a:chOff x="179512" y="87962"/>
            <a:chExt cx="8784661" cy="5023448"/>
          </a:xfrm>
        </p:grpSpPr>
        <p:sp>
          <p:nvSpPr>
            <p:cNvPr id="81" name="椭圆 80"/>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椭圆 82"/>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椭圆 83"/>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椭圆 84"/>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椭圆 85"/>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椭圆 86"/>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椭圆 87"/>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椭圆 88"/>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椭圆 89"/>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椭圆 90"/>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椭圆 91"/>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椭圆 92"/>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4" name="椭圆 93"/>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椭圆 94"/>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椭圆 95"/>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椭圆 97"/>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椭圆 98"/>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椭圆 99"/>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椭圆 100"/>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椭圆 102"/>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椭圆 103"/>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5" name="椭圆 104"/>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椭圆 105"/>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椭圆 107"/>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椭圆 108"/>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椭圆 109"/>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椭圆 110"/>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7" name="椭圆 166"/>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8" name="椭圆 167"/>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9" name="椭圆 168"/>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0" name="椭圆 169"/>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1" name="椭圆 170"/>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2" name="椭圆 171"/>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3" name="椭圆 172"/>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4" name="椭圆 173"/>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174"/>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75"/>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7" name="椭圆 176"/>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8" name="椭圆 177"/>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9" name="椭圆 178"/>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0" name="椭圆 179"/>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1" name="椭圆 180"/>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2" name="椭圆 181"/>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椭圆 182"/>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椭圆 183"/>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椭圆 184"/>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椭圆 185"/>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椭圆 186"/>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8" name="椭圆 187"/>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椭圆 188"/>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椭圆 189"/>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190"/>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91"/>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3" name="椭圆 192"/>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 name="椭圆 193"/>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pic>
        <p:nvPicPr>
          <p:cNvPr id="195" name="图片 194"/>
          <p:cNvPicPr>
            <a:picLocks noChangeAspect="1"/>
          </p:cNvPicPr>
          <p:nvPr/>
        </p:nvPicPr>
        <p:blipFill rotWithShape="1">
          <a:blip r:embed="rId2" cstate="screen"/>
          <a:srcRect/>
          <a:stretch>
            <a:fillRect/>
          </a:stretch>
        </p:blipFill>
        <p:spPr>
          <a:xfrm>
            <a:off x="6233304" y="2677410"/>
            <a:ext cx="2146246" cy="2097467"/>
          </a:xfrm>
          <a:prstGeom prst="rect">
            <a:avLst/>
          </a:prstGeom>
        </p:spPr>
      </p:pic>
      <p:sp>
        <p:nvSpPr>
          <p:cNvPr id="196" name="任意多边形 195"/>
          <p:cNvSpPr/>
          <p:nvPr/>
        </p:nvSpPr>
        <p:spPr>
          <a:xfrm>
            <a:off x="1442175" y="1819939"/>
            <a:ext cx="3459609" cy="3914111"/>
          </a:xfrm>
          <a:custGeom>
            <a:avLst/>
            <a:gdLst>
              <a:gd name="connsiteX0" fmla="*/ 0 w 3459609"/>
              <a:gd name="connsiteY0" fmla="*/ 0 h 4105275"/>
              <a:gd name="connsiteX1" fmla="*/ 3459609 w 3459609"/>
              <a:gd name="connsiteY1" fmla="*/ 0 h 4105275"/>
              <a:gd name="connsiteX2" fmla="*/ 3459609 w 3459609"/>
              <a:gd name="connsiteY2" fmla="*/ 1130742 h 4105275"/>
              <a:gd name="connsiteX3" fmla="*/ 2575189 w 3459609"/>
              <a:gd name="connsiteY3" fmla="*/ 1130742 h 4105275"/>
              <a:gd name="connsiteX4" fmla="*/ 2575189 w 3459609"/>
              <a:gd name="connsiteY4" fmla="*/ 2974532 h 4105275"/>
              <a:gd name="connsiteX5" fmla="*/ 3459609 w 3459609"/>
              <a:gd name="connsiteY5" fmla="*/ 2974532 h 4105275"/>
              <a:gd name="connsiteX6" fmla="*/ 3459609 w 3459609"/>
              <a:gd name="connsiteY6" fmla="*/ 4105275 h 4105275"/>
              <a:gd name="connsiteX7" fmla="*/ 0 w 3459609"/>
              <a:gd name="connsiteY7" fmla="*/ 4105275 h 4105275"/>
              <a:gd name="connsiteX0-1" fmla="*/ 2575189 w 3459609"/>
              <a:gd name="connsiteY0-2" fmla="*/ 1130742 h 4105275"/>
              <a:gd name="connsiteX1-3" fmla="*/ 2575189 w 3459609"/>
              <a:gd name="connsiteY1-4" fmla="*/ 2974532 h 4105275"/>
              <a:gd name="connsiteX2-5" fmla="*/ 3459609 w 3459609"/>
              <a:gd name="connsiteY2-6" fmla="*/ 2974532 h 4105275"/>
              <a:gd name="connsiteX3-7" fmla="*/ 3459609 w 3459609"/>
              <a:gd name="connsiteY3-8" fmla="*/ 4105275 h 4105275"/>
              <a:gd name="connsiteX4-9" fmla="*/ 0 w 3459609"/>
              <a:gd name="connsiteY4-10" fmla="*/ 4105275 h 4105275"/>
              <a:gd name="connsiteX5-11" fmla="*/ 0 w 3459609"/>
              <a:gd name="connsiteY5-12" fmla="*/ 0 h 4105275"/>
              <a:gd name="connsiteX6-13" fmla="*/ 3459609 w 3459609"/>
              <a:gd name="connsiteY6-14" fmla="*/ 0 h 4105275"/>
              <a:gd name="connsiteX7-15" fmla="*/ 3459609 w 3459609"/>
              <a:gd name="connsiteY7-16" fmla="*/ 1130742 h 4105275"/>
              <a:gd name="connsiteX8" fmla="*/ 2666629 w 3459609"/>
              <a:gd name="connsiteY8" fmla="*/ 1222182 h 4105275"/>
              <a:gd name="connsiteX0-17" fmla="*/ 2575189 w 3459609"/>
              <a:gd name="connsiteY0-18" fmla="*/ 1130742 h 4105275"/>
              <a:gd name="connsiteX1-19" fmla="*/ 2575189 w 3459609"/>
              <a:gd name="connsiteY1-20" fmla="*/ 2974532 h 4105275"/>
              <a:gd name="connsiteX2-21" fmla="*/ 3459609 w 3459609"/>
              <a:gd name="connsiteY2-22" fmla="*/ 2974532 h 4105275"/>
              <a:gd name="connsiteX3-23" fmla="*/ 3459609 w 3459609"/>
              <a:gd name="connsiteY3-24" fmla="*/ 4105275 h 4105275"/>
              <a:gd name="connsiteX4-25" fmla="*/ 0 w 3459609"/>
              <a:gd name="connsiteY4-26" fmla="*/ 4105275 h 4105275"/>
              <a:gd name="connsiteX5-27" fmla="*/ 0 w 3459609"/>
              <a:gd name="connsiteY5-28" fmla="*/ 0 h 4105275"/>
              <a:gd name="connsiteX6-29" fmla="*/ 3459609 w 3459609"/>
              <a:gd name="connsiteY6-30" fmla="*/ 0 h 4105275"/>
              <a:gd name="connsiteX7-31" fmla="*/ 3459609 w 3459609"/>
              <a:gd name="connsiteY7-32" fmla="*/ 1130742 h 4105275"/>
              <a:gd name="connsiteX0-33" fmla="*/ 2530219 w 3459609"/>
              <a:gd name="connsiteY0-34" fmla="*/ 1235673 h 4105275"/>
              <a:gd name="connsiteX1-35" fmla="*/ 2575189 w 3459609"/>
              <a:gd name="connsiteY1-36" fmla="*/ 2974532 h 4105275"/>
              <a:gd name="connsiteX2-37" fmla="*/ 3459609 w 3459609"/>
              <a:gd name="connsiteY2-38" fmla="*/ 2974532 h 4105275"/>
              <a:gd name="connsiteX3-39" fmla="*/ 3459609 w 3459609"/>
              <a:gd name="connsiteY3-40" fmla="*/ 4105275 h 4105275"/>
              <a:gd name="connsiteX4-41" fmla="*/ 0 w 3459609"/>
              <a:gd name="connsiteY4-42" fmla="*/ 4105275 h 4105275"/>
              <a:gd name="connsiteX5-43" fmla="*/ 0 w 3459609"/>
              <a:gd name="connsiteY5-44" fmla="*/ 0 h 4105275"/>
              <a:gd name="connsiteX6-45" fmla="*/ 3459609 w 3459609"/>
              <a:gd name="connsiteY6-46" fmla="*/ 0 h 4105275"/>
              <a:gd name="connsiteX7-47" fmla="*/ 3459609 w 3459609"/>
              <a:gd name="connsiteY7-48" fmla="*/ 1130742 h 4105275"/>
              <a:gd name="connsiteX0-49" fmla="*/ 2575189 w 3459609"/>
              <a:gd name="connsiteY0-50" fmla="*/ 2974532 h 4105275"/>
              <a:gd name="connsiteX1-51" fmla="*/ 3459609 w 3459609"/>
              <a:gd name="connsiteY1-52" fmla="*/ 2974532 h 4105275"/>
              <a:gd name="connsiteX2-53" fmla="*/ 3459609 w 3459609"/>
              <a:gd name="connsiteY2-54" fmla="*/ 4105275 h 4105275"/>
              <a:gd name="connsiteX3-55" fmla="*/ 0 w 3459609"/>
              <a:gd name="connsiteY3-56" fmla="*/ 4105275 h 4105275"/>
              <a:gd name="connsiteX4-57" fmla="*/ 0 w 3459609"/>
              <a:gd name="connsiteY4-58" fmla="*/ 0 h 4105275"/>
              <a:gd name="connsiteX5-59" fmla="*/ 3459609 w 3459609"/>
              <a:gd name="connsiteY5-60" fmla="*/ 0 h 4105275"/>
              <a:gd name="connsiteX6-61" fmla="*/ 3459609 w 3459609"/>
              <a:gd name="connsiteY6-62" fmla="*/ 1130742 h 4105275"/>
              <a:gd name="connsiteX0-63" fmla="*/ 3459609 w 3459609"/>
              <a:gd name="connsiteY0-64" fmla="*/ 2974532 h 4105275"/>
              <a:gd name="connsiteX1-65" fmla="*/ 3459609 w 3459609"/>
              <a:gd name="connsiteY1-66" fmla="*/ 4105275 h 4105275"/>
              <a:gd name="connsiteX2-67" fmla="*/ 0 w 3459609"/>
              <a:gd name="connsiteY2-68" fmla="*/ 4105275 h 4105275"/>
              <a:gd name="connsiteX3-69" fmla="*/ 0 w 3459609"/>
              <a:gd name="connsiteY3-70" fmla="*/ 0 h 4105275"/>
              <a:gd name="connsiteX4-71" fmla="*/ 3459609 w 3459609"/>
              <a:gd name="connsiteY4-72" fmla="*/ 0 h 4105275"/>
              <a:gd name="connsiteX5-73" fmla="*/ 3459609 w 3459609"/>
              <a:gd name="connsiteY5-74" fmla="*/ 1130742 h 410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459609" h="4105275">
                <a:moveTo>
                  <a:pt x="3459609" y="2974532"/>
                </a:moveTo>
                <a:lnTo>
                  <a:pt x="3459609" y="4105275"/>
                </a:lnTo>
                <a:lnTo>
                  <a:pt x="0" y="4105275"/>
                </a:lnTo>
                <a:lnTo>
                  <a:pt x="0" y="0"/>
                </a:lnTo>
                <a:lnTo>
                  <a:pt x="3459609" y="0"/>
                </a:lnTo>
                <a:lnTo>
                  <a:pt x="3459609" y="1130742"/>
                </a:lnTo>
              </a:path>
            </a:pathLst>
          </a:custGeom>
          <a:noFill/>
          <a:ln w="38100" cap="rnd">
            <a:solidFill>
              <a:schemeClr val="bg1">
                <a:lumMod val="9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7" name="任意多边形 196"/>
          <p:cNvSpPr/>
          <p:nvPr/>
        </p:nvSpPr>
        <p:spPr>
          <a:xfrm flipH="1">
            <a:off x="7340133" y="1819939"/>
            <a:ext cx="3459609" cy="3914111"/>
          </a:xfrm>
          <a:custGeom>
            <a:avLst/>
            <a:gdLst>
              <a:gd name="connsiteX0" fmla="*/ 0 w 3459609"/>
              <a:gd name="connsiteY0" fmla="*/ 0 h 4105275"/>
              <a:gd name="connsiteX1" fmla="*/ 3459609 w 3459609"/>
              <a:gd name="connsiteY1" fmla="*/ 0 h 4105275"/>
              <a:gd name="connsiteX2" fmla="*/ 3459609 w 3459609"/>
              <a:gd name="connsiteY2" fmla="*/ 1130742 h 4105275"/>
              <a:gd name="connsiteX3" fmla="*/ 2575189 w 3459609"/>
              <a:gd name="connsiteY3" fmla="*/ 1130742 h 4105275"/>
              <a:gd name="connsiteX4" fmla="*/ 2575189 w 3459609"/>
              <a:gd name="connsiteY4" fmla="*/ 2974532 h 4105275"/>
              <a:gd name="connsiteX5" fmla="*/ 3459609 w 3459609"/>
              <a:gd name="connsiteY5" fmla="*/ 2974532 h 4105275"/>
              <a:gd name="connsiteX6" fmla="*/ 3459609 w 3459609"/>
              <a:gd name="connsiteY6" fmla="*/ 4105275 h 4105275"/>
              <a:gd name="connsiteX7" fmla="*/ 0 w 3459609"/>
              <a:gd name="connsiteY7" fmla="*/ 4105275 h 4105275"/>
              <a:gd name="connsiteX0-1" fmla="*/ 2575189 w 3459609"/>
              <a:gd name="connsiteY0-2" fmla="*/ 1130742 h 4105275"/>
              <a:gd name="connsiteX1-3" fmla="*/ 2575189 w 3459609"/>
              <a:gd name="connsiteY1-4" fmla="*/ 2974532 h 4105275"/>
              <a:gd name="connsiteX2-5" fmla="*/ 3459609 w 3459609"/>
              <a:gd name="connsiteY2-6" fmla="*/ 2974532 h 4105275"/>
              <a:gd name="connsiteX3-7" fmla="*/ 3459609 w 3459609"/>
              <a:gd name="connsiteY3-8" fmla="*/ 4105275 h 4105275"/>
              <a:gd name="connsiteX4-9" fmla="*/ 0 w 3459609"/>
              <a:gd name="connsiteY4-10" fmla="*/ 4105275 h 4105275"/>
              <a:gd name="connsiteX5-11" fmla="*/ 0 w 3459609"/>
              <a:gd name="connsiteY5-12" fmla="*/ 0 h 4105275"/>
              <a:gd name="connsiteX6-13" fmla="*/ 3459609 w 3459609"/>
              <a:gd name="connsiteY6-14" fmla="*/ 0 h 4105275"/>
              <a:gd name="connsiteX7-15" fmla="*/ 3459609 w 3459609"/>
              <a:gd name="connsiteY7-16" fmla="*/ 1130742 h 4105275"/>
              <a:gd name="connsiteX8" fmla="*/ 2666629 w 3459609"/>
              <a:gd name="connsiteY8" fmla="*/ 1222182 h 4105275"/>
              <a:gd name="connsiteX0-17" fmla="*/ 2575189 w 3459609"/>
              <a:gd name="connsiteY0-18" fmla="*/ 1130742 h 4105275"/>
              <a:gd name="connsiteX1-19" fmla="*/ 2575189 w 3459609"/>
              <a:gd name="connsiteY1-20" fmla="*/ 2974532 h 4105275"/>
              <a:gd name="connsiteX2-21" fmla="*/ 3459609 w 3459609"/>
              <a:gd name="connsiteY2-22" fmla="*/ 2974532 h 4105275"/>
              <a:gd name="connsiteX3-23" fmla="*/ 3459609 w 3459609"/>
              <a:gd name="connsiteY3-24" fmla="*/ 4105275 h 4105275"/>
              <a:gd name="connsiteX4-25" fmla="*/ 0 w 3459609"/>
              <a:gd name="connsiteY4-26" fmla="*/ 4105275 h 4105275"/>
              <a:gd name="connsiteX5-27" fmla="*/ 0 w 3459609"/>
              <a:gd name="connsiteY5-28" fmla="*/ 0 h 4105275"/>
              <a:gd name="connsiteX6-29" fmla="*/ 3459609 w 3459609"/>
              <a:gd name="connsiteY6-30" fmla="*/ 0 h 4105275"/>
              <a:gd name="connsiteX7-31" fmla="*/ 3459609 w 3459609"/>
              <a:gd name="connsiteY7-32" fmla="*/ 1130742 h 4105275"/>
              <a:gd name="connsiteX0-33" fmla="*/ 2530219 w 3459609"/>
              <a:gd name="connsiteY0-34" fmla="*/ 1235673 h 4105275"/>
              <a:gd name="connsiteX1-35" fmla="*/ 2575189 w 3459609"/>
              <a:gd name="connsiteY1-36" fmla="*/ 2974532 h 4105275"/>
              <a:gd name="connsiteX2-37" fmla="*/ 3459609 w 3459609"/>
              <a:gd name="connsiteY2-38" fmla="*/ 2974532 h 4105275"/>
              <a:gd name="connsiteX3-39" fmla="*/ 3459609 w 3459609"/>
              <a:gd name="connsiteY3-40" fmla="*/ 4105275 h 4105275"/>
              <a:gd name="connsiteX4-41" fmla="*/ 0 w 3459609"/>
              <a:gd name="connsiteY4-42" fmla="*/ 4105275 h 4105275"/>
              <a:gd name="connsiteX5-43" fmla="*/ 0 w 3459609"/>
              <a:gd name="connsiteY5-44" fmla="*/ 0 h 4105275"/>
              <a:gd name="connsiteX6-45" fmla="*/ 3459609 w 3459609"/>
              <a:gd name="connsiteY6-46" fmla="*/ 0 h 4105275"/>
              <a:gd name="connsiteX7-47" fmla="*/ 3459609 w 3459609"/>
              <a:gd name="connsiteY7-48" fmla="*/ 1130742 h 4105275"/>
              <a:gd name="connsiteX0-49" fmla="*/ 2575189 w 3459609"/>
              <a:gd name="connsiteY0-50" fmla="*/ 2974532 h 4105275"/>
              <a:gd name="connsiteX1-51" fmla="*/ 3459609 w 3459609"/>
              <a:gd name="connsiteY1-52" fmla="*/ 2974532 h 4105275"/>
              <a:gd name="connsiteX2-53" fmla="*/ 3459609 w 3459609"/>
              <a:gd name="connsiteY2-54" fmla="*/ 4105275 h 4105275"/>
              <a:gd name="connsiteX3-55" fmla="*/ 0 w 3459609"/>
              <a:gd name="connsiteY3-56" fmla="*/ 4105275 h 4105275"/>
              <a:gd name="connsiteX4-57" fmla="*/ 0 w 3459609"/>
              <a:gd name="connsiteY4-58" fmla="*/ 0 h 4105275"/>
              <a:gd name="connsiteX5-59" fmla="*/ 3459609 w 3459609"/>
              <a:gd name="connsiteY5-60" fmla="*/ 0 h 4105275"/>
              <a:gd name="connsiteX6-61" fmla="*/ 3459609 w 3459609"/>
              <a:gd name="connsiteY6-62" fmla="*/ 1130742 h 4105275"/>
              <a:gd name="connsiteX0-63" fmla="*/ 3459609 w 3459609"/>
              <a:gd name="connsiteY0-64" fmla="*/ 2974532 h 4105275"/>
              <a:gd name="connsiteX1-65" fmla="*/ 3459609 w 3459609"/>
              <a:gd name="connsiteY1-66" fmla="*/ 4105275 h 4105275"/>
              <a:gd name="connsiteX2-67" fmla="*/ 0 w 3459609"/>
              <a:gd name="connsiteY2-68" fmla="*/ 4105275 h 4105275"/>
              <a:gd name="connsiteX3-69" fmla="*/ 0 w 3459609"/>
              <a:gd name="connsiteY3-70" fmla="*/ 0 h 4105275"/>
              <a:gd name="connsiteX4-71" fmla="*/ 3459609 w 3459609"/>
              <a:gd name="connsiteY4-72" fmla="*/ 0 h 4105275"/>
              <a:gd name="connsiteX5-73" fmla="*/ 3459609 w 3459609"/>
              <a:gd name="connsiteY5-74" fmla="*/ 1130742 h 41052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459609" h="4105275">
                <a:moveTo>
                  <a:pt x="3459609" y="2974532"/>
                </a:moveTo>
                <a:lnTo>
                  <a:pt x="3459609" y="4105275"/>
                </a:lnTo>
                <a:lnTo>
                  <a:pt x="0" y="4105275"/>
                </a:lnTo>
                <a:lnTo>
                  <a:pt x="0" y="0"/>
                </a:lnTo>
                <a:lnTo>
                  <a:pt x="3459609" y="0"/>
                </a:lnTo>
                <a:lnTo>
                  <a:pt x="3459609" y="1130742"/>
                </a:lnTo>
              </a:path>
            </a:pathLst>
          </a:custGeom>
          <a:noFill/>
          <a:ln w="38100" cap="rnd">
            <a:solidFill>
              <a:schemeClr val="bg1">
                <a:lumMod val="9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8" name="文本框 197"/>
          <p:cNvSpPr txBox="1"/>
          <p:nvPr/>
        </p:nvSpPr>
        <p:spPr>
          <a:xfrm>
            <a:off x="1579014" y="2677410"/>
            <a:ext cx="2318429"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99" name="文本框 198"/>
          <p:cNvSpPr txBox="1"/>
          <p:nvPr/>
        </p:nvSpPr>
        <p:spPr>
          <a:xfrm>
            <a:off x="1633516" y="2055811"/>
            <a:ext cx="1313180" cy="430887"/>
          </a:xfrm>
          <a:prstGeom prst="rect">
            <a:avLst/>
          </a:prstGeom>
          <a:noFill/>
          <a:effectLst/>
        </p:spPr>
        <p:txBody>
          <a:bodyPr wrap="none" rtlCol="0">
            <a:spAutoFit/>
          </a:bodyPr>
          <a:lstStyle/>
          <a:p>
            <a:pPr algn="ctr"/>
            <a:r>
              <a:rPr lang="zh-CN" altLang="en-US" sz="2200" b="1" dirty="0">
                <a:solidFill>
                  <a:schemeClr val="bg1"/>
                </a:solidFill>
                <a:latin typeface="造字工房悦黑 G0v1 细体" pitchFamily="2" charset="-122"/>
                <a:ea typeface="造字工房悦黑 G0v1 细体" pitchFamily="2" charset="-122"/>
              </a:rPr>
              <a:t>输入文字</a:t>
            </a:r>
          </a:p>
        </p:txBody>
      </p:sp>
      <p:sp>
        <p:nvSpPr>
          <p:cNvPr id="200" name="文本框 199"/>
          <p:cNvSpPr txBox="1"/>
          <p:nvPr/>
        </p:nvSpPr>
        <p:spPr>
          <a:xfrm>
            <a:off x="1579014" y="3750981"/>
            <a:ext cx="2318429"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01" name="文本框 200"/>
          <p:cNvSpPr txBox="1"/>
          <p:nvPr/>
        </p:nvSpPr>
        <p:spPr>
          <a:xfrm>
            <a:off x="1579014" y="4824552"/>
            <a:ext cx="2318429" cy="630942"/>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02" name="文本框 201"/>
          <p:cNvSpPr txBox="1"/>
          <p:nvPr/>
        </p:nvSpPr>
        <p:spPr>
          <a:xfrm>
            <a:off x="8282546" y="2681313"/>
            <a:ext cx="2318429"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03" name="文本框 202"/>
          <p:cNvSpPr txBox="1"/>
          <p:nvPr/>
        </p:nvSpPr>
        <p:spPr>
          <a:xfrm>
            <a:off x="8282546" y="3754884"/>
            <a:ext cx="2318429"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04" name="文本框 203"/>
          <p:cNvSpPr txBox="1"/>
          <p:nvPr/>
        </p:nvSpPr>
        <p:spPr>
          <a:xfrm>
            <a:off x="8282546" y="4828455"/>
            <a:ext cx="2318429" cy="630942"/>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05" name="文本框 204"/>
          <p:cNvSpPr txBox="1"/>
          <p:nvPr/>
        </p:nvSpPr>
        <p:spPr>
          <a:xfrm>
            <a:off x="9233293" y="2028485"/>
            <a:ext cx="1313180" cy="430887"/>
          </a:xfrm>
          <a:prstGeom prst="rect">
            <a:avLst/>
          </a:prstGeom>
          <a:noFill/>
          <a:effectLst/>
        </p:spPr>
        <p:txBody>
          <a:bodyPr wrap="none" rtlCol="0">
            <a:spAutoFit/>
          </a:bodyPr>
          <a:lstStyle/>
          <a:p>
            <a:pPr algn="ctr"/>
            <a:r>
              <a:rPr lang="zh-CN" altLang="en-US" sz="2200" b="1" dirty="0">
                <a:solidFill>
                  <a:schemeClr val="bg1"/>
                </a:solidFill>
                <a:latin typeface="造字工房悦黑 G0v1 细体" pitchFamily="2" charset="-122"/>
                <a:ea typeface="造字工房悦黑 G0v1 细体" pitchFamily="2" charset="-122"/>
              </a:rPr>
              <a:t>输入文字</a:t>
            </a:r>
          </a:p>
        </p:txBody>
      </p:sp>
      <p:pic>
        <p:nvPicPr>
          <p:cNvPr id="206" name="图片 205"/>
          <p:cNvPicPr>
            <a:picLocks noChangeAspect="1"/>
          </p:cNvPicPr>
          <p:nvPr/>
        </p:nvPicPr>
        <p:blipFill rotWithShape="1">
          <a:blip r:embed="rId3" cstate="screen"/>
          <a:srcRect l="32899" t="29391" r="30027" b="40532"/>
          <a:stretch>
            <a:fillRect/>
          </a:stretch>
        </p:blipFill>
        <p:spPr>
          <a:xfrm>
            <a:off x="3778036" y="2759035"/>
            <a:ext cx="2300957" cy="1882602"/>
          </a:xfrm>
          <a:prstGeom prst="rect">
            <a:avLst/>
          </a:prstGeom>
          <a:effectLst>
            <a:outerShdw blurRad="50800" dist="76200" dir="4800000" sx="104000" sy="104000" algn="l" rotWithShape="0">
              <a:prstClr val="black"/>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a:solidFill>
                  <a:srgbClr val="DB204D"/>
                </a:solidFill>
                <a:latin typeface="Agency FB" panose="020B0503020202020204" pitchFamily="34" charset="0"/>
                <a:ea typeface="Microsoft YaHei UI" panose="020B0503020204020204" pitchFamily="34" charset="-122"/>
              </a:rPr>
              <a:t>04</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体验版纤细体" pitchFamily="50" charset="-122"/>
                <a:ea typeface="造字工房悦黑体验版纤细体" pitchFamily="50" charset="-122"/>
              </a:rPr>
              <a:t>添加您的标题</a:t>
            </a:r>
            <a:endParaRPr lang="zh-CN" altLang="en-US" sz="2800" b="1" dirty="0">
              <a:solidFill>
                <a:srgbClr val="DB204D"/>
              </a:solidFill>
              <a:latin typeface="造字工房悦黑体验版纤细体" pitchFamily="50" charset="-122"/>
              <a:ea typeface="造字工房悦黑体验版纤细体" pitchFamily="50" charset="-122"/>
            </a:endParaRPr>
          </a:p>
        </p:txBody>
      </p:sp>
      <p:grpSp>
        <p:nvGrpSpPr>
          <p:cNvPr id="80" name="组合 79"/>
          <p:cNvGrpSpPr/>
          <p:nvPr/>
        </p:nvGrpSpPr>
        <p:grpSpPr>
          <a:xfrm>
            <a:off x="239349" y="117281"/>
            <a:ext cx="11712880" cy="6697931"/>
            <a:chOff x="179512" y="87962"/>
            <a:chExt cx="8784661" cy="5023448"/>
          </a:xfrm>
        </p:grpSpPr>
        <p:sp>
          <p:nvSpPr>
            <p:cNvPr id="81" name="椭圆 80"/>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椭圆 82"/>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椭圆 83"/>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椭圆 84"/>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椭圆 85"/>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椭圆 86"/>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椭圆 87"/>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椭圆 88"/>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椭圆 89"/>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椭圆 90"/>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椭圆 91"/>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椭圆 92"/>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4" name="椭圆 93"/>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椭圆 94"/>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椭圆 95"/>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椭圆 97"/>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椭圆 98"/>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椭圆 99"/>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椭圆 100"/>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椭圆 102"/>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椭圆 103"/>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5" name="椭圆 104"/>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椭圆 105"/>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椭圆 107"/>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椭圆 108"/>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椭圆 109"/>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椭圆 110"/>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7" name="椭圆 166"/>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8" name="椭圆 167"/>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9" name="椭圆 168"/>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0" name="椭圆 169"/>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1" name="椭圆 170"/>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2" name="椭圆 171"/>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3" name="椭圆 172"/>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4" name="椭圆 173"/>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174"/>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75"/>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7" name="椭圆 176"/>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8" name="椭圆 177"/>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9" name="椭圆 178"/>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0" name="椭圆 179"/>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1" name="椭圆 180"/>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2" name="椭圆 181"/>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椭圆 182"/>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椭圆 183"/>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椭圆 184"/>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椭圆 185"/>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椭圆 186"/>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8" name="椭圆 187"/>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椭圆 188"/>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椭圆 189"/>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190"/>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91"/>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3" name="椭圆 192"/>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 name="椭圆 193"/>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207" name="直接连接符 206"/>
          <p:cNvCxnSpPr/>
          <p:nvPr/>
        </p:nvCxnSpPr>
        <p:spPr>
          <a:xfrm flipV="1">
            <a:off x="1703394" y="1933575"/>
            <a:ext cx="7720012" cy="364331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8" name="组合 207"/>
          <p:cNvGrpSpPr/>
          <p:nvPr/>
        </p:nvGrpSpPr>
        <p:grpSpPr>
          <a:xfrm>
            <a:off x="1863694" y="4265641"/>
            <a:ext cx="658812" cy="677338"/>
            <a:chOff x="1567973" y="1826525"/>
            <a:chExt cx="2691208" cy="2766885"/>
          </a:xfrm>
        </p:grpSpPr>
        <p:sp>
          <p:nvSpPr>
            <p:cNvPr id="209" name="Freeform 25"/>
            <p:cNvSpPr/>
            <p:nvPr/>
          </p:nvSpPr>
          <p:spPr bwMode="auto">
            <a:xfrm rot="16200000" flipV="1">
              <a:off x="1184640" y="2622073"/>
              <a:ext cx="1429152" cy="662485"/>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 name="connsiteX0-1" fmla="*/ 8297 w 8297"/>
                <a:gd name="connsiteY0-2" fmla="*/ 5588 h 8931"/>
                <a:gd name="connsiteX1-3" fmla="*/ 5944 w 8297"/>
                <a:gd name="connsiteY1-4" fmla="*/ 0 h 8931"/>
                <a:gd name="connsiteX2-5" fmla="*/ 0 w 8297"/>
                <a:gd name="connsiteY2-6" fmla="*/ 8931 h 8931"/>
                <a:gd name="connsiteX3-7" fmla="*/ 8297 w 8297"/>
                <a:gd name="connsiteY3-8" fmla="*/ 5588 h 8931"/>
              </a:gdLst>
              <a:ahLst/>
              <a:cxnLst>
                <a:cxn ang="0">
                  <a:pos x="connsiteX0-1" y="connsiteY0-2"/>
                </a:cxn>
                <a:cxn ang="0">
                  <a:pos x="connsiteX1-3" y="connsiteY1-4"/>
                </a:cxn>
                <a:cxn ang="0">
                  <a:pos x="connsiteX2-5" y="connsiteY2-6"/>
                </a:cxn>
                <a:cxn ang="0">
                  <a:pos x="connsiteX3-7" y="connsiteY3-8"/>
                </a:cxn>
              </a:cxnLst>
              <a:rect l="l" t="t" r="r" b="b"/>
              <a:pathLst>
                <a:path w="8297" h="8931">
                  <a:moveTo>
                    <a:pt x="8297" y="5588"/>
                  </a:moveTo>
                  <a:lnTo>
                    <a:pt x="5944" y="0"/>
                  </a:lnTo>
                  <a:lnTo>
                    <a:pt x="0" y="8931"/>
                  </a:lnTo>
                  <a:lnTo>
                    <a:pt x="8297" y="558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10" name="Freeform 26"/>
            <p:cNvSpPr/>
            <p:nvPr/>
          </p:nvSpPr>
          <p:spPr bwMode="auto">
            <a:xfrm rot="16200000" flipV="1">
              <a:off x="2091897" y="1557754"/>
              <a:ext cx="817514" cy="1355088"/>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 name="connsiteX0-1" fmla="*/ 10000 w 10000"/>
                <a:gd name="connsiteY0-2" fmla="*/ 0 h 8109"/>
                <a:gd name="connsiteX1-3" fmla="*/ 0 w 10000"/>
                <a:gd name="connsiteY1-4" fmla="*/ 5671 h 8109"/>
                <a:gd name="connsiteX2-5" fmla="*/ 4957 w 10000"/>
                <a:gd name="connsiteY2-6" fmla="*/ 8109 h 8109"/>
                <a:gd name="connsiteX3-7" fmla="*/ 10000 w 10000"/>
                <a:gd name="connsiteY3-8" fmla="*/ 0 h 8109"/>
              </a:gdLst>
              <a:ahLst/>
              <a:cxnLst>
                <a:cxn ang="0">
                  <a:pos x="connsiteX0-1" y="connsiteY0-2"/>
                </a:cxn>
                <a:cxn ang="0">
                  <a:pos x="connsiteX1-3" y="connsiteY1-4"/>
                </a:cxn>
                <a:cxn ang="0">
                  <a:pos x="connsiteX2-5" y="connsiteY2-6"/>
                </a:cxn>
                <a:cxn ang="0">
                  <a:pos x="connsiteX3-7" y="connsiteY3-8"/>
                </a:cxn>
              </a:cxnLst>
              <a:rect l="l" t="t" r="r" b="b"/>
              <a:pathLst>
                <a:path w="10000" h="8109">
                  <a:moveTo>
                    <a:pt x="10000" y="0"/>
                  </a:moveTo>
                  <a:lnTo>
                    <a:pt x="0" y="5671"/>
                  </a:lnTo>
                  <a:lnTo>
                    <a:pt x="4957" y="8109"/>
                  </a:lnTo>
                  <a:lnTo>
                    <a:pt x="1000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11" name="Freeform 27"/>
            <p:cNvSpPr/>
            <p:nvPr/>
          </p:nvSpPr>
          <p:spPr bwMode="auto">
            <a:xfrm rot="16200000" flipV="1">
              <a:off x="1441571" y="2770466"/>
              <a:ext cx="1598418" cy="1345599"/>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12" name="Freeform 28"/>
            <p:cNvSpPr/>
            <p:nvPr/>
          </p:nvSpPr>
          <p:spPr bwMode="auto">
            <a:xfrm rot="16200000" flipV="1">
              <a:off x="2284215" y="2590300"/>
              <a:ext cx="1598418" cy="1705928"/>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13" name="Freeform 29"/>
            <p:cNvSpPr/>
            <p:nvPr/>
          </p:nvSpPr>
          <p:spPr bwMode="auto">
            <a:xfrm rot="16200000" flipV="1">
              <a:off x="2367122" y="1689862"/>
              <a:ext cx="1432601" cy="1705928"/>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14" name="Freeform 30"/>
            <p:cNvSpPr/>
            <p:nvPr/>
          </p:nvSpPr>
          <p:spPr bwMode="auto">
            <a:xfrm rot="16200000" flipV="1">
              <a:off x="3002388" y="2002337"/>
              <a:ext cx="1432601" cy="1080984"/>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15" name="Freeform 31"/>
            <p:cNvSpPr/>
            <p:nvPr/>
          </p:nvSpPr>
          <p:spPr bwMode="auto">
            <a:xfrm rot="16200000" flipV="1">
              <a:off x="1778031" y="3457843"/>
              <a:ext cx="925502" cy="1345599"/>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16" name="Freeform 32"/>
            <p:cNvSpPr/>
            <p:nvPr/>
          </p:nvSpPr>
          <p:spPr bwMode="auto">
            <a:xfrm rot="16200000" flipV="1">
              <a:off x="2931999" y="3721098"/>
              <a:ext cx="350936" cy="1393688"/>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 name="connsiteX0-1" fmla="*/ 1184 w 10000"/>
                <a:gd name="connsiteY0-2" fmla="*/ 0 h 9900"/>
                <a:gd name="connsiteX1-3" fmla="*/ 0 w 10000"/>
                <a:gd name="connsiteY1-4" fmla="*/ 9900 h 9900"/>
                <a:gd name="connsiteX2-5" fmla="*/ 10000 w 10000"/>
                <a:gd name="connsiteY2-6" fmla="*/ 6328 h 9900"/>
                <a:gd name="connsiteX3-7" fmla="*/ 1184 w 10000"/>
                <a:gd name="connsiteY3-8" fmla="*/ 0 h 9900"/>
              </a:gdLst>
              <a:ahLst/>
              <a:cxnLst>
                <a:cxn ang="0">
                  <a:pos x="connsiteX0-1" y="connsiteY0-2"/>
                </a:cxn>
                <a:cxn ang="0">
                  <a:pos x="connsiteX1-3" y="connsiteY1-4"/>
                </a:cxn>
                <a:cxn ang="0">
                  <a:pos x="connsiteX2-5" y="connsiteY2-6"/>
                </a:cxn>
                <a:cxn ang="0">
                  <a:pos x="connsiteX3-7" y="connsiteY3-8"/>
                </a:cxn>
              </a:cxnLst>
              <a:rect l="l" t="t" r="r" b="b"/>
              <a:pathLst>
                <a:path w="10000" h="9900">
                  <a:moveTo>
                    <a:pt x="1184" y="0"/>
                  </a:moveTo>
                  <a:lnTo>
                    <a:pt x="0" y="9900"/>
                  </a:lnTo>
                  <a:lnTo>
                    <a:pt x="10000" y="6328"/>
                  </a:lnTo>
                  <a:lnTo>
                    <a:pt x="118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17" name="Freeform 33"/>
            <p:cNvSpPr/>
            <p:nvPr/>
          </p:nvSpPr>
          <p:spPr bwMode="auto">
            <a:xfrm rot="16200000" flipV="1">
              <a:off x="2777588" y="3395122"/>
              <a:ext cx="1294749" cy="1022758"/>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 name="connsiteX0-9" fmla="*/ 10067 w 10067"/>
                <a:gd name="connsiteY0-10" fmla="*/ 0 h 10000"/>
                <a:gd name="connsiteX1-11" fmla="*/ 0 w 10067"/>
                <a:gd name="connsiteY1-12" fmla="*/ 1281 h 10000"/>
                <a:gd name="connsiteX2-13" fmla="*/ 2422 w 10067"/>
                <a:gd name="connsiteY2-14" fmla="*/ 10000 h 10000"/>
                <a:gd name="connsiteX3-15" fmla="*/ 10067 w 10067"/>
                <a:gd name="connsiteY3-16" fmla="*/ 0 h 10000"/>
              </a:gdLst>
              <a:ahLst/>
              <a:cxnLst>
                <a:cxn ang="0">
                  <a:pos x="connsiteX0-1" y="connsiteY0-2"/>
                </a:cxn>
                <a:cxn ang="0">
                  <a:pos x="connsiteX1-3" y="connsiteY1-4"/>
                </a:cxn>
                <a:cxn ang="0">
                  <a:pos x="connsiteX2-5" y="connsiteY2-6"/>
                </a:cxn>
                <a:cxn ang="0">
                  <a:pos x="connsiteX3-7" y="connsiteY3-8"/>
                </a:cxn>
              </a:cxnLst>
              <a:rect l="l" t="t" r="r" b="b"/>
              <a:pathLst>
                <a:path w="10067" h="10000">
                  <a:moveTo>
                    <a:pt x="10067" y="0"/>
                  </a:moveTo>
                  <a:lnTo>
                    <a:pt x="0" y="1281"/>
                  </a:lnTo>
                  <a:lnTo>
                    <a:pt x="2422" y="10000"/>
                  </a:lnTo>
                  <a:lnTo>
                    <a:pt x="1006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18" name="Freeform 34"/>
            <p:cNvSpPr/>
            <p:nvPr/>
          </p:nvSpPr>
          <p:spPr bwMode="auto">
            <a:xfrm rot="16200000" flipV="1">
              <a:off x="3571722" y="2970176"/>
              <a:ext cx="1052116" cy="32275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Lst>
              <a:ahLst/>
              <a:cxnLst>
                <a:cxn ang="0">
                  <a:pos x="connsiteX0-1" y="connsiteY0-2"/>
                </a:cxn>
                <a:cxn ang="0">
                  <a:pos x="connsiteX1-3" y="connsiteY1-4"/>
                </a:cxn>
                <a:cxn ang="0">
                  <a:pos x="connsiteX2-5" y="connsiteY2-6"/>
                </a:cxn>
                <a:cxn ang="0">
                  <a:pos x="connsiteX3-7" y="connsiteY3-8"/>
                </a:cxn>
              </a:cxnLst>
              <a:rect l="l" t="t" r="r" b="b"/>
              <a:pathLst>
                <a:path w="5405" h="7056">
                  <a:moveTo>
                    <a:pt x="5405" y="0"/>
                  </a:moveTo>
                  <a:lnTo>
                    <a:pt x="0" y="1099"/>
                  </a:lnTo>
                  <a:lnTo>
                    <a:pt x="2047" y="7056"/>
                  </a:lnTo>
                  <a:lnTo>
                    <a:pt x="5405"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19" name="Freeform 34"/>
            <p:cNvSpPr/>
            <p:nvPr/>
          </p:nvSpPr>
          <p:spPr bwMode="auto">
            <a:xfrm rot="16200000" flipH="1">
              <a:off x="3352882" y="3699584"/>
              <a:ext cx="1309043" cy="406185"/>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2347 w 12347"/>
                <a:gd name="connsiteY0-34" fmla="*/ 0 h 10000"/>
                <a:gd name="connsiteX1-35" fmla="*/ 0 w 12347"/>
                <a:gd name="connsiteY1-36" fmla="*/ 4143 h 10000"/>
                <a:gd name="connsiteX2-37" fmla="*/ 6134 w 12347"/>
                <a:gd name="connsiteY2-38" fmla="*/ 10000 h 10000"/>
                <a:gd name="connsiteX3-39" fmla="*/ 12347 w 12347"/>
                <a:gd name="connsiteY3-40" fmla="*/ 0 h 10000"/>
                <a:gd name="connsiteX0-41" fmla="*/ 12347 w 12347"/>
                <a:gd name="connsiteY0-42" fmla="*/ 0 h 12585"/>
                <a:gd name="connsiteX1-43" fmla="*/ 0 w 12347"/>
                <a:gd name="connsiteY1-44" fmla="*/ 4143 h 12585"/>
                <a:gd name="connsiteX2-45" fmla="*/ 3914 w 12347"/>
                <a:gd name="connsiteY2-46" fmla="*/ 12585 h 12585"/>
                <a:gd name="connsiteX3-47" fmla="*/ 12347 w 12347"/>
                <a:gd name="connsiteY3-48" fmla="*/ 0 h 12585"/>
                <a:gd name="connsiteX0-49" fmla="*/ 12442 w 12442"/>
                <a:gd name="connsiteY0-50" fmla="*/ 0 h 12585"/>
                <a:gd name="connsiteX1-51" fmla="*/ 0 w 12442"/>
                <a:gd name="connsiteY1-52" fmla="*/ 4143 h 12585"/>
                <a:gd name="connsiteX2-53" fmla="*/ 3914 w 12442"/>
                <a:gd name="connsiteY2-54" fmla="*/ 12585 h 12585"/>
                <a:gd name="connsiteX3-55" fmla="*/ 12442 w 12442"/>
                <a:gd name="connsiteY3-56" fmla="*/ 0 h 12585"/>
              </a:gdLst>
              <a:ahLst/>
              <a:cxnLst>
                <a:cxn ang="0">
                  <a:pos x="connsiteX0-1" y="connsiteY0-2"/>
                </a:cxn>
                <a:cxn ang="0">
                  <a:pos x="connsiteX1-3" y="connsiteY1-4"/>
                </a:cxn>
                <a:cxn ang="0">
                  <a:pos x="connsiteX2-5" y="connsiteY2-6"/>
                </a:cxn>
                <a:cxn ang="0">
                  <a:pos x="connsiteX3-7" y="connsiteY3-8"/>
                </a:cxn>
              </a:cxnLst>
              <a:rect l="l" t="t" r="r" b="b"/>
              <a:pathLst>
                <a:path w="12442" h="12585">
                  <a:moveTo>
                    <a:pt x="12442" y="0"/>
                  </a:moveTo>
                  <a:lnTo>
                    <a:pt x="0" y="4143"/>
                  </a:lnTo>
                  <a:lnTo>
                    <a:pt x="3914" y="12585"/>
                  </a:lnTo>
                  <a:lnTo>
                    <a:pt x="12442"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220" name="文本框 219"/>
          <p:cNvSpPr txBox="1"/>
          <p:nvPr/>
        </p:nvSpPr>
        <p:spPr>
          <a:xfrm>
            <a:off x="2017415" y="4320100"/>
            <a:ext cx="293670" cy="646331"/>
          </a:xfrm>
          <a:prstGeom prst="rect">
            <a:avLst/>
          </a:prstGeom>
          <a:noFill/>
        </p:spPr>
        <p:txBody>
          <a:bodyPr wrap="none" rtlCol="0">
            <a:spAutoFit/>
          </a:bodyPr>
          <a:lstStyle/>
          <a:p>
            <a:r>
              <a:rPr lang="en-US" altLang="zh-CN" sz="3600" b="1">
                <a:solidFill>
                  <a:srgbClr val="DB204D"/>
                </a:solidFill>
                <a:latin typeface="Agency FB" panose="020B0503020202020204" pitchFamily="34" charset="0"/>
                <a:ea typeface="Microsoft YaHei UI Light" panose="020B0502040204020203" pitchFamily="34" charset="-122"/>
              </a:rPr>
              <a:t>1</a:t>
            </a:r>
            <a:endParaRPr lang="zh-CN" altLang="en-US" sz="3600" b="1">
              <a:solidFill>
                <a:srgbClr val="DB204D"/>
              </a:solidFill>
              <a:latin typeface="Agency FB" panose="020B0503020202020204" pitchFamily="34" charset="0"/>
              <a:ea typeface="Microsoft YaHei UI Light" panose="020B0502040204020203" pitchFamily="34" charset="-122"/>
            </a:endParaRPr>
          </a:p>
        </p:txBody>
      </p:sp>
      <p:grpSp>
        <p:nvGrpSpPr>
          <p:cNvPr id="221" name="组合 220"/>
          <p:cNvGrpSpPr/>
          <p:nvPr/>
        </p:nvGrpSpPr>
        <p:grpSpPr>
          <a:xfrm>
            <a:off x="4655332" y="4375225"/>
            <a:ext cx="658812" cy="677338"/>
            <a:chOff x="1567973" y="1826525"/>
            <a:chExt cx="2691208" cy="2766885"/>
          </a:xfrm>
        </p:grpSpPr>
        <p:sp>
          <p:nvSpPr>
            <p:cNvPr id="222" name="Freeform 25"/>
            <p:cNvSpPr/>
            <p:nvPr/>
          </p:nvSpPr>
          <p:spPr bwMode="auto">
            <a:xfrm rot="16200000" flipV="1">
              <a:off x="1184640" y="2622073"/>
              <a:ext cx="1429152" cy="662485"/>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 name="connsiteX0-1" fmla="*/ 8297 w 8297"/>
                <a:gd name="connsiteY0-2" fmla="*/ 5588 h 8931"/>
                <a:gd name="connsiteX1-3" fmla="*/ 5944 w 8297"/>
                <a:gd name="connsiteY1-4" fmla="*/ 0 h 8931"/>
                <a:gd name="connsiteX2-5" fmla="*/ 0 w 8297"/>
                <a:gd name="connsiteY2-6" fmla="*/ 8931 h 8931"/>
                <a:gd name="connsiteX3-7" fmla="*/ 8297 w 8297"/>
                <a:gd name="connsiteY3-8" fmla="*/ 5588 h 8931"/>
              </a:gdLst>
              <a:ahLst/>
              <a:cxnLst>
                <a:cxn ang="0">
                  <a:pos x="connsiteX0-1" y="connsiteY0-2"/>
                </a:cxn>
                <a:cxn ang="0">
                  <a:pos x="connsiteX1-3" y="connsiteY1-4"/>
                </a:cxn>
                <a:cxn ang="0">
                  <a:pos x="connsiteX2-5" y="connsiteY2-6"/>
                </a:cxn>
                <a:cxn ang="0">
                  <a:pos x="connsiteX3-7" y="connsiteY3-8"/>
                </a:cxn>
              </a:cxnLst>
              <a:rect l="l" t="t" r="r" b="b"/>
              <a:pathLst>
                <a:path w="8297" h="8931">
                  <a:moveTo>
                    <a:pt x="8297" y="5588"/>
                  </a:moveTo>
                  <a:lnTo>
                    <a:pt x="5944" y="0"/>
                  </a:lnTo>
                  <a:lnTo>
                    <a:pt x="0" y="8931"/>
                  </a:lnTo>
                  <a:lnTo>
                    <a:pt x="8297" y="558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3" name="Freeform 26"/>
            <p:cNvSpPr/>
            <p:nvPr/>
          </p:nvSpPr>
          <p:spPr bwMode="auto">
            <a:xfrm rot="16200000" flipV="1">
              <a:off x="2091897" y="1557754"/>
              <a:ext cx="817514" cy="1355088"/>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 name="connsiteX0-1" fmla="*/ 10000 w 10000"/>
                <a:gd name="connsiteY0-2" fmla="*/ 0 h 8109"/>
                <a:gd name="connsiteX1-3" fmla="*/ 0 w 10000"/>
                <a:gd name="connsiteY1-4" fmla="*/ 5671 h 8109"/>
                <a:gd name="connsiteX2-5" fmla="*/ 4957 w 10000"/>
                <a:gd name="connsiteY2-6" fmla="*/ 8109 h 8109"/>
                <a:gd name="connsiteX3-7" fmla="*/ 10000 w 10000"/>
                <a:gd name="connsiteY3-8" fmla="*/ 0 h 8109"/>
              </a:gdLst>
              <a:ahLst/>
              <a:cxnLst>
                <a:cxn ang="0">
                  <a:pos x="connsiteX0-1" y="connsiteY0-2"/>
                </a:cxn>
                <a:cxn ang="0">
                  <a:pos x="connsiteX1-3" y="connsiteY1-4"/>
                </a:cxn>
                <a:cxn ang="0">
                  <a:pos x="connsiteX2-5" y="connsiteY2-6"/>
                </a:cxn>
                <a:cxn ang="0">
                  <a:pos x="connsiteX3-7" y="connsiteY3-8"/>
                </a:cxn>
              </a:cxnLst>
              <a:rect l="l" t="t" r="r" b="b"/>
              <a:pathLst>
                <a:path w="10000" h="8109">
                  <a:moveTo>
                    <a:pt x="10000" y="0"/>
                  </a:moveTo>
                  <a:lnTo>
                    <a:pt x="0" y="5671"/>
                  </a:lnTo>
                  <a:lnTo>
                    <a:pt x="4957" y="8109"/>
                  </a:lnTo>
                  <a:lnTo>
                    <a:pt x="1000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4" name="Freeform 27"/>
            <p:cNvSpPr/>
            <p:nvPr/>
          </p:nvSpPr>
          <p:spPr bwMode="auto">
            <a:xfrm rot="16200000" flipV="1">
              <a:off x="1441571" y="2770466"/>
              <a:ext cx="1598418" cy="1345599"/>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5" name="Freeform 28"/>
            <p:cNvSpPr/>
            <p:nvPr/>
          </p:nvSpPr>
          <p:spPr bwMode="auto">
            <a:xfrm rot="16200000" flipV="1">
              <a:off x="2284215" y="2590300"/>
              <a:ext cx="1598418" cy="1705928"/>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6" name="Freeform 29"/>
            <p:cNvSpPr/>
            <p:nvPr/>
          </p:nvSpPr>
          <p:spPr bwMode="auto">
            <a:xfrm rot="16200000" flipV="1">
              <a:off x="2367122" y="1689862"/>
              <a:ext cx="1432601" cy="1705928"/>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7" name="Freeform 30"/>
            <p:cNvSpPr/>
            <p:nvPr/>
          </p:nvSpPr>
          <p:spPr bwMode="auto">
            <a:xfrm rot="16200000" flipV="1">
              <a:off x="3002388" y="2002337"/>
              <a:ext cx="1432601" cy="1080984"/>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8" name="Freeform 31"/>
            <p:cNvSpPr/>
            <p:nvPr/>
          </p:nvSpPr>
          <p:spPr bwMode="auto">
            <a:xfrm rot="16200000" flipV="1">
              <a:off x="1778031" y="3457843"/>
              <a:ext cx="925502" cy="1345599"/>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9" name="Freeform 32"/>
            <p:cNvSpPr/>
            <p:nvPr/>
          </p:nvSpPr>
          <p:spPr bwMode="auto">
            <a:xfrm rot="16200000" flipV="1">
              <a:off x="2931999" y="3721098"/>
              <a:ext cx="350936" cy="1393688"/>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 name="connsiteX0-1" fmla="*/ 1184 w 10000"/>
                <a:gd name="connsiteY0-2" fmla="*/ 0 h 9900"/>
                <a:gd name="connsiteX1-3" fmla="*/ 0 w 10000"/>
                <a:gd name="connsiteY1-4" fmla="*/ 9900 h 9900"/>
                <a:gd name="connsiteX2-5" fmla="*/ 10000 w 10000"/>
                <a:gd name="connsiteY2-6" fmla="*/ 6328 h 9900"/>
                <a:gd name="connsiteX3-7" fmla="*/ 1184 w 10000"/>
                <a:gd name="connsiteY3-8" fmla="*/ 0 h 9900"/>
              </a:gdLst>
              <a:ahLst/>
              <a:cxnLst>
                <a:cxn ang="0">
                  <a:pos x="connsiteX0-1" y="connsiteY0-2"/>
                </a:cxn>
                <a:cxn ang="0">
                  <a:pos x="connsiteX1-3" y="connsiteY1-4"/>
                </a:cxn>
                <a:cxn ang="0">
                  <a:pos x="connsiteX2-5" y="connsiteY2-6"/>
                </a:cxn>
                <a:cxn ang="0">
                  <a:pos x="connsiteX3-7" y="connsiteY3-8"/>
                </a:cxn>
              </a:cxnLst>
              <a:rect l="l" t="t" r="r" b="b"/>
              <a:pathLst>
                <a:path w="10000" h="9900">
                  <a:moveTo>
                    <a:pt x="1184" y="0"/>
                  </a:moveTo>
                  <a:lnTo>
                    <a:pt x="0" y="9900"/>
                  </a:lnTo>
                  <a:lnTo>
                    <a:pt x="10000" y="6328"/>
                  </a:lnTo>
                  <a:lnTo>
                    <a:pt x="118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0" name="Freeform 33"/>
            <p:cNvSpPr/>
            <p:nvPr/>
          </p:nvSpPr>
          <p:spPr bwMode="auto">
            <a:xfrm rot="16200000" flipV="1">
              <a:off x="2777588" y="3395122"/>
              <a:ext cx="1294749" cy="1022758"/>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 name="connsiteX0-9" fmla="*/ 10067 w 10067"/>
                <a:gd name="connsiteY0-10" fmla="*/ 0 h 10000"/>
                <a:gd name="connsiteX1-11" fmla="*/ 0 w 10067"/>
                <a:gd name="connsiteY1-12" fmla="*/ 1281 h 10000"/>
                <a:gd name="connsiteX2-13" fmla="*/ 2422 w 10067"/>
                <a:gd name="connsiteY2-14" fmla="*/ 10000 h 10000"/>
                <a:gd name="connsiteX3-15" fmla="*/ 10067 w 10067"/>
                <a:gd name="connsiteY3-16" fmla="*/ 0 h 10000"/>
              </a:gdLst>
              <a:ahLst/>
              <a:cxnLst>
                <a:cxn ang="0">
                  <a:pos x="connsiteX0-1" y="connsiteY0-2"/>
                </a:cxn>
                <a:cxn ang="0">
                  <a:pos x="connsiteX1-3" y="connsiteY1-4"/>
                </a:cxn>
                <a:cxn ang="0">
                  <a:pos x="connsiteX2-5" y="connsiteY2-6"/>
                </a:cxn>
                <a:cxn ang="0">
                  <a:pos x="connsiteX3-7" y="connsiteY3-8"/>
                </a:cxn>
              </a:cxnLst>
              <a:rect l="l" t="t" r="r" b="b"/>
              <a:pathLst>
                <a:path w="10067" h="10000">
                  <a:moveTo>
                    <a:pt x="10067" y="0"/>
                  </a:moveTo>
                  <a:lnTo>
                    <a:pt x="0" y="1281"/>
                  </a:lnTo>
                  <a:lnTo>
                    <a:pt x="2422" y="10000"/>
                  </a:lnTo>
                  <a:lnTo>
                    <a:pt x="1006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1" name="Freeform 34"/>
            <p:cNvSpPr/>
            <p:nvPr/>
          </p:nvSpPr>
          <p:spPr bwMode="auto">
            <a:xfrm rot="16200000" flipV="1">
              <a:off x="3571722" y="2970176"/>
              <a:ext cx="1052116" cy="32275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Lst>
              <a:ahLst/>
              <a:cxnLst>
                <a:cxn ang="0">
                  <a:pos x="connsiteX0-1" y="connsiteY0-2"/>
                </a:cxn>
                <a:cxn ang="0">
                  <a:pos x="connsiteX1-3" y="connsiteY1-4"/>
                </a:cxn>
                <a:cxn ang="0">
                  <a:pos x="connsiteX2-5" y="connsiteY2-6"/>
                </a:cxn>
                <a:cxn ang="0">
                  <a:pos x="connsiteX3-7" y="connsiteY3-8"/>
                </a:cxn>
              </a:cxnLst>
              <a:rect l="l" t="t" r="r" b="b"/>
              <a:pathLst>
                <a:path w="5405" h="7056">
                  <a:moveTo>
                    <a:pt x="5405" y="0"/>
                  </a:moveTo>
                  <a:lnTo>
                    <a:pt x="0" y="1099"/>
                  </a:lnTo>
                  <a:lnTo>
                    <a:pt x="2047" y="7056"/>
                  </a:lnTo>
                  <a:lnTo>
                    <a:pt x="5405"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2" name="Freeform 34"/>
            <p:cNvSpPr/>
            <p:nvPr/>
          </p:nvSpPr>
          <p:spPr bwMode="auto">
            <a:xfrm rot="16200000" flipH="1">
              <a:off x="3352882" y="3699584"/>
              <a:ext cx="1309043" cy="406185"/>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2347 w 12347"/>
                <a:gd name="connsiteY0-34" fmla="*/ 0 h 10000"/>
                <a:gd name="connsiteX1-35" fmla="*/ 0 w 12347"/>
                <a:gd name="connsiteY1-36" fmla="*/ 4143 h 10000"/>
                <a:gd name="connsiteX2-37" fmla="*/ 6134 w 12347"/>
                <a:gd name="connsiteY2-38" fmla="*/ 10000 h 10000"/>
                <a:gd name="connsiteX3-39" fmla="*/ 12347 w 12347"/>
                <a:gd name="connsiteY3-40" fmla="*/ 0 h 10000"/>
                <a:gd name="connsiteX0-41" fmla="*/ 12347 w 12347"/>
                <a:gd name="connsiteY0-42" fmla="*/ 0 h 12585"/>
                <a:gd name="connsiteX1-43" fmla="*/ 0 w 12347"/>
                <a:gd name="connsiteY1-44" fmla="*/ 4143 h 12585"/>
                <a:gd name="connsiteX2-45" fmla="*/ 3914 w 12347"/>
                <a:gd name="connsiteY2-46" fmla="*/ 12585 h 12585"/>
                <a:gd name="connsiteX3-47" fmla="*/ 12347 w 12347"/>
                <a:gd name="connsiteY3-48" fmla="*/ 0 h 12585"/>
                <a:gd name="connsiteX0-49" fmla="*/ 12442 w 12442"/>
                <a:gd name="connsiteY0-50" fmla="*/ 0 h 12585"/>
                <a:gd name="connsiteX1-51" fmla="*/ 0 w 12442"/>
                <a:gd name="connsiteY1-52" fmla="*/ 4143 h 12585"/>
                <a:gd name="connsiteX2-53" fmla="*/ 3914 w 12442"/>
                <a:gd name="connsiteY2-54" fmla="*/ 12585 h 12585"/>
                <a:gd name="connsiteX3-55" fmla="*/ 12442 w 12442"/>
                <a:gd name="connsiteY3-56" fmla="*/ 0 h 12585"/>
              </a:gdLst>
              <a:ahLst/>
              <a:cxnLst>
                <a:cxn ang="0">
                  <a:pos x="connsiteX0-1" y="connsiteY0-2"/>
                </a:cxn>
                <a:cxn ang="0">
                  <a:pos x="connsiteX1-3" y="connsiteY1-4"/>
                </a:cxn>
                <a:cxn ang="0">
                  <a:pos x="connsiteX2-5" y="connsiteY2-6"/>
                </a:cxn>
                <a:cxn ang="0">
                  <a:pos x="connsiteX3-7" y="connsiteY3-8"/>
                </a:cxn>
              </a:cxnLst>
              <a:rect l="l" t="t" r="r" b="b"/>
              <a:pathLst>
                <a:path w="12442" h="12585">
                  <a:moveTo>
                    <a:pt x="12442" y="0"/>
                  </a:moveTo>
                  <a:lnTo>
                    <a:pt x="0" y="4143"/>
                  </a:lnTo>
                  <a:lnTo>
                    <a:pt x="3914" y="12585"/>
                  </a:lnTo>
                  <a:lnTo>
                    <a:pt x="12442"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233" name="文本框 232"/>
          <p:cNvSpPr txBox="1"/>
          <p:nvPr/>
        </p:nvSpPr>
        <p:spPr>
          <a:xfrm>
            <a:off x="4809053" y="4429684"/>
            <a:ext cx="388248" cy="646331"/>
          </a:xfrm>
          <a:prstGeom prst="rect">
            <a:avLst/>
          </a:prstGeom>
          <a:noFill/>
        </p:spPr>
        <p:txBody>
          <a:bodyPr wrap="none" rtlCol="0">
            <a:spAutoFit/>
          </a:bodyPr>
          <a:lstStyle/>
          <a:p>
            <a:r>
              <a:rPr lang="en-US" altLang="zh-CN" sz="3600" b="1">
                <a:solidFill>
                  <a:srgbClr val="DB204D"/>
                </a:solidFill>
                <a:latin typeface="Agency FB" panose="020B0503020202020204" pitchFamily="34" charset="0"/>
                <a:ea typeface="Microsoft YaHei UI Light" panose="020B0502040204020203" pitchFamily="34" charset="-122"/>
              </a:rPr>
              <a:t>2</a:t>
            </a:r>
            <a:endParaRPr lang="zh-CN" altLang="en-US" sz="3600" b="1">
              <a:solidFill>
                <a:srgbClr val="DB204D"/>
              </a:solidFill>
              <a:latin typeface="Agency FB" panose="020B0503020202020204" pitchFamily="34" charset="0"/>
              <a:ea typeface="Microsoft YaHei UI Light" panose="020B0502040204020203" pitchFamily="34" charset="-122"/>
            </a:endParaRPr>
          </a:p>
        </p:txBody>
      </p:sp>
      <p:grpSp>
        <p:nvGrpSpPr>
          <p:cNvPr id="234" name="组合 233"/>
          <p:cNvGrpSpPr/>
          <p:nvPr/>
        </p:nvGrpSpPr>
        <p:grpSpPr>
          <a:xfrm>
            <a:off x="6181694" y="2371527"/>
            <a:ext cx="658812" cy="677338"/>
            <a:chOff x="1567973" y="1826525"/>
            <a:chExt cx="2691208" cy="2766885"/>
          </a:xfrm>
        </p:grpSpPr>
        <p:sp>
          <p:nvSpPr>
            <p:cNvPr id="235" name="Freeform 25"/>
            <p:cNvSpPr/>
            <p:nvPr/>
          </p:nvSpPr>
          <p:spPr bwMode="auto">
            <a:xfrm rot="16200000" flipV="1">
              <a:off x="1184640" y="2622073"/>
              <a:ext cx="1429152" cy="662485"/>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 name="connsiteX0-1" fmla="*/ 8297 w 8297"/>
                <a:gd name="connsiteY0-2" fmla="*/ 5588 h 8931"/>
                <a:gd name="connsiteX1-3" fmla="*/ 5944 w 8297"/>
                <a:gd name="connsiteY1-4" fmla="*/ 0 h 8931"/>
                <a:gd name="connsiteX2-5" fmla="*/ 0 w 8297"/>
                <a:gd name="connsiteY2-6" fmla="*/ 8931 h 8931"/>
                <a:gd name="connsiteX3-7" fmla="*/ 8297 w 8297"/>
                <a:gd name="connsiteY3-8" fmla="*/ 5588 h 8931"/>
              </a:gdLst>
              <a:ahLst/>
              <a:cxnLst>
                <a:cxn ang="0">
                  <a:pos x="connsiteX0-1" y="connsiteY0-2"/>
                </a:cxn>
                <a:cxn ang="0">
                  <a:pos x="connsiteX1-3" y="connsiteY1-4"/>
                </a:cxn>
                <a:cxn ang="0">
                  <a:pos x="connsiteX2-5" y="connsiteY2-6"/>
                </a:cxn>
                <a:cxn ang="0">
                  <a:pos x="connsiteX3-7" y="connsiteY3-8"/>
                </a:cxn>
              </a:cxnLst>
              <a:rect l="l" t="t" r="r" b="b"/>
              <a:pathLst>
                <a:path w="8297" h="8931">
                  <a:moveTo>
                    <a:pt x="8297" y="5588"/>
                  </a:moveTo>
                  <a:lnTo>
                    <a:pt x="5944" y="0"/>
                  </a:lnTo>
                  <a:lnTo>
                    <a:pt x="0" y="8931"/>
                  </a:lnTo>
                  <a:lnTo>
                    <a:pt x="8297" y="558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6" name="Freeform 26"/>
            <p:cNvSpPr/>
            <p:nvPr/>
          </p:nvSpPr>
          <p:spPr bwMode="auto">
            <a:xfrm rot="16200000" flipV="1">
              <a:off x="2091897" y="1557754"/>
              <a:ext cx="817514" cy="1355088"/>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 name="connsiteX0-1" fmla="*/ 10000 w 10000"/>
                <a:gd name="connsiteY0-2" fmla="*/ 0 h 8109"/>
                <a:gd name="connsiteX1-3" fmla="*/ 0 w 10000"/>
                <a:gd name="connsiteY1-4" fmla="*/ 5671 h 8109"/>
                <a:gd name="connsiteX2-5" fmla="*/ 4957 w 10000"/>
                <a:gd name="connsiteY2-6" fmla="*/ 8109 h 8109"/>
                <a:gd name="connsiteX3-7" fmla="*/ 10000 w 10000"/>
                <a:gd name="connsiteY3-8" fmla="*/ 0 h 8109"/>
              </a:gdLst>
              <a:ahLst/>
              <a:cxnLst>
                <a:cxn ang="0">
                  <a:pos x="connsiteX0-1" y="connsiteY0-2"/>
                </a:cxn>
                <a:cxn ang="0">
                  <a:pos x="connsiteX1-3" y="connsiteY1-4"/>
                </a:cxn>
                <a:cxn ang="0">
                  <a:pos x="connsiteX2-5" y="connsiteY2-6"/>
                </a:cxn>
                <a:cxn ang="0">
                  <a:pos x="connsiteX3-7" y="connsiteY3-8"/>
                </a:cxn>
              </a:cxnLst>
              <a:rect l="l" t="t" r="r" b="b"/>
              <a:pathLst>
                <a:path w="10000" h="8109">
                  <a:moveTo>
                    <a:pt x="10000" y="0"/>
                  </a:moveTo>
                  <a:lnTo>
                    <a:pt x="0" y="5671"/>
                  </a:lnTo>
                  <a:lnTo>
                    <a:pt x="4957" y="8109"/>
                  </a:lnTo>
                  <a:lnTo>
                    <a:pt x="1000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7" name="Freeform 27"/>
            <p:cNvSpPr/>
            <p:nvPr/>
          </p:nvSpPr>
          <p:spPr bwMode="auto">
            <a:xfrm rot="16200000" flipV="1">
              <a:off x="1441571" y="2770466"/>
              <a:ext cx="1598418" cy="1345599"/>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8" name="Freeform 28"/>
            <p:cNvSpPr/>
            <p:nvPr/>
          </p:nvSpPr>
          <p:spPr bwMode="auto">
            <a:xfrm rot="16200000" flipV="1">
              <a:off x="2284215" y="2590300"/>
              <a:ext cx="1598418" cy="1705928"/>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9" name="Freeform 29"/>
            <p:cNvSpPr/>
            <p:nvPr/>
          </p:nvSpPr>
          <p:spPr bwMode="auto">
            <a:xfrm rot="16200000" flipV="1">
              <a:off x="2367122" y="1689862"/>
              <a:ext cx="1432601" cy="1705928"/>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40" name="Freeform 30"/>
            <p:cNvSpPr/>
            <p:nvPr/>
          </p:nvSpPr>
          <p:spPr bwMode="auto">
            <a:xfrm rot="16200000" flipV="1">
              <a:off x="3002388" y="2002337"/>
              <a:ext cx="1432601" cy="1080984"/>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41" name="Freeform 31"/>
            <p:cNvSpPr/>
            <p:nvPr/>
          </p:nvSpPr>
          <p:spPr bwMode="auto">
            <a:xfrm rot="16200000" flipV="1">
              <a:off x="1778031" y="3457843"/>
              <a:ext cx="925502" cy="1345599"/>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42" name="Freeform 32"/>
            <p:cNvSpPr/>
            <p:nvPr/>
          </p:nvSpPr>
          <p:spPr bwMode="auto">
            <a:xfrm rot="16200000" flipV="1">
              <a:off x="2931999" y="3721098"/>
              <a:ext cx="350936" cy="1393688"/>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 name="connsiteX0-1" fmla="*/ 1184 w 10000"/>
                <a:gd name="connsiteY0-2" fmla="*/ 0 h 9900"/>
                <a:gd name="connsiteX1-3" fmla="*/ 0 w 10000"/>
                <a:gd name="connsiteY1-4" fmla="*/ 9900 h 9900"/>
                <a:gd name="connsiteX2-5" fmla="*/ 10000 w 10000"/>
                <a:gd name="connsiteY2-6" fmla="*/ 6328 h 9900"/>
                <a:gd name="connsiteX3-7" fmla="*/ 1184 w 10000"/>
                <a:gd name="connsiteY3-8" fmla="*/ 0 h 9900"/>
              </a:gdLst>
              <a:ahLst/>
              <a:cxnLst>
                <a:cxn ang="0">
                  <a:pos x="connsiteX0-1" y="connsiteY0-2"/>
                </a:cxn>
                <a:cxn ang="0">
                  <a:pos x="connsiteX1-3" y="connsiteY1-4"/>
                </a:cxn>
                <a:cxn ang="0">
                  <a:pos x="connsiteX2-5" y="connsiteY2-6"/>
                </a:cxn>
                <a:cxn ang="0">
                  <a:pos x="connsiteX3-7" y="connsiteY3-8"/>
                </a:cxn>
              </a:cxnLst>
              <a:rect l="l" t="t" r="r" b="b"/>
              <a:pathLst>
                <a:path w="10000" h="9900">
                  <a:moveTo>
                    <a:pt x="1184" y="0"/>
                  </a:moveTo>
                  <a:lnTo>
                    <a:pt x="0" y="9900"/>
                  </a:lnTo>
                  <a:lnTo>
                    <a:pt x="10000" y="6328"/>
                  </a:lnTo>
                  <a:lnTo>
                    <a:pt x="118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43" name="Freeform 33"/>
            <p:cNvSpPr/>
            <p:nvPr/>
          </p:nvSpPr>
          <p:spPr bwMode="auto">
            <a:xfrm rot="16200000" flipV="1">
              <a:off x="2777588" y="3395122"/>
              <a:ext cx="1294749" cy="1022758"/>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 name="connsiteX0-9" fmla="*/ 10067 w 10067"/>
                <a:gd name="connsiteY0-10" fmla="*/ 0 h 10000"/>
                <a:gd name="connsiteX1-11" fmla="*/ 0 w 10067"/>
                <a:gd name="connsiteY1-12" fmla="*/ 1281 h 10000"/>
                <a:gd name="connsiteX2-13" fmla="*/ 2422 w 10067"/>
                <a:gd name="connsiteY2-14" fmla="*/ 10000 h 10000"/>
                <a:gd name="connsiteX3-15" fmla="*/ 10067 w 10067"/>
                <a:gd name="connsiteY3-16" fmla="*/ 0 h 10000"/>
              </a:gdLst>
              <a:ahLst/>
              <a:cxnLst>
                <a:cxn ang="0">
                  <a:pos x="connsiteX0-1" y="connsiteY0-2"/>
                </a:cxn>
                <a:cxn ang="0">
                  <a:pos x="connsiteX1-3" y="connsiteY1-4"/>
                </a:cxn>
                <a:cxn ang="0">
                  <a:pos x="connsiteX2-5" y="connsiteY2-6"/>
                </a:cxn>
                <a:cxn ang="0">
                  <a:pos x="connsiteX3-7" y="connsiteY3-8"/>
                </a:cxn>
              </a:cxnLst>
              <a:rect l="l" t="t" r="r" b="b"/>
              <a:pathLst>
                <a:path w="10067" h="10000">
                  <a:moveTo>
                    <a:pt x="10067" y="0"/>
                  </a:moveTo>
                  <a:lnTo>
                    <a:pt x="0" y="1281"/>
                  </a:lnTo>
                  <a:lnTo>
                    <a:pt x="2422" y="10000"/>
                  </a:lnTo>
                  <a:lnTo>
                    <a:pt x="1006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44" name="Freeform 34"/>
            <p:cNvSpPr/>
            <p:nvPr/>
          </p:nvSpPr>
          <p:spPr bwMode="auto">
            <a:xfrm rot="16200000" flipV="1">
              <a:off x="3571722" y="2970176"/>
              <a:ext cx="1052116" cy="32275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Lst>
              <a:ahLst/>
              <a:cxnLst>
                <a:cxn ang="0">
                  <a:pos x="connsiteX0-1" y="connsiteY0-2"/>
                </a:cxn>
                <a:cxn ang="0">
                  <a:pos x="connsiteX1-3" y="connsiteY1-4"/>
                </a:cxn>
                <a:cxn ang="0">
                  <a:pos x="connsiteX2-5" y="connsiteY2-6"/>
                </a:cxn>
                <a:cxn ang="0">
                  <a:pos x="connsiteX3-7" y="connsiteY3-8"/>
                </a:cxn>
              </a:cxnLst>
              <a:rect l="l" t="t" r="r" b="b"/>
              <a:pathLst>
                <a:path w="5405" h="7056">
                  <a:moveTo>
                    <a:pt x="5405" y="0"/>
                  </a:moveTo>
                  <a:lnTo>
                    <a:pt x="0" y="1099"/>
                  </a:lnTo>
                  <a:lnTo>
                    <a:pt x="2047" y="7056"/>
                  </a:lnTo>
                  <a:lnTo>
                    <a:pt x="5405"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45" name="Freeform 34"/>
            <p:cNvSpPr/>
            <p:nvPr/>
          </p:nvSpPr>
          <p:spPr bwMode="auto">
            <a:xfrm rot="16200000" flipH="1">
              <a:off x="3352882" y="3699584"/>
              <a:ext cx="1309043" cy="406185"/>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2347 w 12347"/>
                <a:gd name="connsiteY0-34" fmla="*/ 0 h 10000"/>
                <a:gd name="connsiteX1-35" fmla="*/ 0 w 12347"/>
                <a:gd name="connsiteY1-36" fmla="*/ 4143 h 10000"/>
                <a:gd name="connsiteX2-37" fmla="*/ 6134 w 12347"/>
                <a:gd name="connsiteY2-38" fmla="*/ 10000 h 10000"/>
                <a:gd name="connsiteX3-39" fmla="*/ 12347 w 12347"/>
                <a:gd name="connsiteY3-40" fmla="*/ 0 h 10000"/>
                <a:gd name="connsiteX0-41" fmla="*/ 12347 w 12347"/>
                <a:gd name="connsiteY0-42" fmla="*/ 0 h 12585"/>
                <a:gd name="connsiteX1-43" fmla="*/ 0 w 12347"/>
                <a:gd name="connsiteY1-44" fmla="*/ 4143 h 12585"/>
                <a:gd name="connsiteX2-45" fmla="*/ 3914 w 12347"/>
                <a:gd name="connsiteY2-46" fmla="*/ 12585 h 12585"/>
                <a:gd name="connsiteX3-47" fmla="*/ 12347 w 12347"/>
                <a:gd name="connsiteY3-48" fmla="*/ 0 h 12585"/>
                <a:gd name="connsiteX0-49" fmla="*/ 12442 w 12442"/>
                <a:gd name="connsiteY0-50" fmla="*/ 0 h 12585"/>
                <a:gd name="connsiteX1-51" fmla="*/ 0 w 12442"/>
                <a:gd name="connsiteY1-52" fmla="*/ 4143 h 12585"/>
                <a:gd name="connsiteX2-53" fmla="*/ 3914 w 12442"/>
                <a:gd name="connsiteY2-54" fmla="*/ 12585 h 12585"/>
                <a:gd name="connsiteX3-55" fmla="*/ 12442 w 12442"/>
                <a:gd name="connsiteY3-56" fmla="*/ 0 h 12585"/>
              </a:gdLst>
              <a:ahLst/>
              <a:cxnLst>
                <a:cxn ang="0">
                  <a:pos x="connsiteX0-1" y="connsiteY0-2"/>
                </a:cxn>
                <a:cxn ang="0">
                  <a:pos x="connsiteX1-3" y="connsiteY1-4"/>
                </a:cxn>
                <a:cxn ang="0">
                  <a:pos x="connsiteX2-5" y="connsiteY2-6"/>
                </a:cxn>
                <a:cxn ang="0">
                  <a:pos x="connsiteX3-7" y="connsiteY3-8"/>
                </a:cxn>
              </a:cxnLst>
              <a:rect l="l" t="t" r="r" b="b"/>
              <a:pathLst>
                <a:path w="12442" h="12585">
                  <a:moveTo>
                    <a:pt x="12442" y="0"/>
                  </a:moveTo>
                  <a:lnTo>
                    <a:pt x="0" y="4143"/>
                  </a:lnTo>
                  <a:lnTo>
                    <a:pt x="3914" y="12585"/>
                  </a:lnTo>
                  <a:lnTo>
                    <a:pt x="12442"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246" name="文本框 245"/>
          <p:cNvSpPr txBox="1"/>
          <p:nvPr/>
        </p:nvSpPr>
        <p:spPr>
          <a:xfrm>
            <a:off x="6335415" y="2425986"/>
            <a:ext cx="396262" cy="646331"/>
          </a:xfrm>
          <a:prstGeom prst="rect">
            <a:avLst/>
          </a:prstGeom>
          <a:noFill/>
        </p:spPr>
        <p:txBody>
          <a:bodyPr wrap="none" rtlCol="0">
            <a:spAutoFit/>
          </a:bodyPr>
          <a:lstStyle/>
          <a:p>
            <a:r>
              <a:rPr lang="en-US" altLang="zh-CN" sz="3600" b="1">
                <a:solidFill>
                  <a:srgbClr val="DB204D"/>
                </a:solidFill>
                <a:latin typeface="Agency FB" panose="020B0503020202020204" pitchFamily="34" charset="0"/>
                <a:ea typeface="Microsoft YaHei UI Light" panose="020B0502040204020203" pitchFamily="34" charset="-122"/>
              </a:rPr>
              <a:t>3</a:t>
            </a:r>
            <a:endParaRPr lang="zh-CN" altLang="en-US" sz="3600" b="1">
              <a:solidFill>
                <a:srgbClr val="DB204D"/>
              </a:solidFill>
              <a:latin typeface="Agency FB" panose="020B0503020202020204" pitchFamily="34" charset="0"/>
              <a:ea typeface="Microsoft YaHei UI Light" panose="020B0502040204020203" pitchFamily="34" charset="-122"/>
            </a:endParaRPr>
          </a:p>
        </p:txBody>
      </p:sp>
      <p:grpSp>
        <p:nvGrpSpPr>
          <p:cNvPr id="247" name="组合 246"/>
          <p:cNvGrpSpPr/>
          <p:nvPr/>
        </p:nvGrpSpPr>
        <p:grpSpPr>
          <a:xfrm>
            <a:off x="9133510" y="2150892"/>
            <a:ext cx="658812" cy="677338"/>
            <a:chOff x="1567973" y="1826525"/>
            <a:chExt cx="2691208" cy="2766885"/>
          </a:xfrm>
        </p:grpSpPr>
        <p:sp>
          <p:nvSpPr>
            <p:cNvPr id="248" name="Freeform 25"/>
            <p:cNvSpPr/>
            <p:nvPr/>
          </p:nvSpPr>
          <p:spPr bwMode="auto">
            <a:xfrm rot="16200000" flipV="1">
              <a:off x="1184640" y="2622073"/>
              <a:ext cx="1429152" cy="662485"/>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 name="connsiteX0-1" fmla="*/ 8297 w 8297"/>
                <a:gd name="connsiteY0-2" fmla="*/ 5588 h 8931"/>
                <a:gd name="connsiteX1-3" fmla="*/ 5944 w 8297"/>
                <a:gd name="connsiteY1-4" fmla="*/ 0 h 8931"/>
                <a:gd name="connsiteX2-5" fmla="*/ 0 w 8297"/>
                <a:gd name="connsiteY2-6" fmla="*/ 8931 h 8931"/>
                <a:gd name="connsiteX3-7" fmla="*/ 8297 w 8297"/>
                <a:gd name="connsiteY3-8" fmla="*/ 5588 h 8931"/>
              </a:gdLst>
              <a:ahLst/>
              <a:cxnLst>
                <a:cxn ang="0">
                  <a:pos x="connsiteX0-1" y="connsiteY0-2"/>
                </a:cxn>
                <a:cxn ang="0">
                  <a:pos x="connsiteX1-3" y="connsiteY1-4"/>
                </a:cxn>
                <a:cxn ang="0">
                  <a:pos x="connsiteX2-5" y="connsiteY2-6"/>
                </a:cxn>
                <a:cxn ang="0">
                  <a:pos x="connsiteX3-7" y="connsiteY3-8"/>
                </a:cxn>
              </a:cxnLst>
              <a:rect l="l" t="t" r="r" b="b"/>
              <a:pathLst>
                <a:path w="8297" h="8931">
                  <a:moveTo>
                    <a:pt x="8297" y="5588"/>
                  </a:moveTo>
                  <a:lnTo>
                    <a:pt x="5944" y="0"/>
                  </a:lnTo>
                  <a:lnTo>
                    <a:pt x="0" y="8931"/>
                  </a:lnTo>
                  <a:lnTo>
                    <a:pt x="8297" y="558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49" name="Freeform 26"/>
            <p:cNvSpPr/>
            <p:nvPr/>
          </p:nvSpPr>
          <p:spPr bwMode="auto">
            <a:xfrm rot="16200000" flipV="1">
              <a:off x="2091897" y="1557754"/>
              <a:ext cx="817514" cy="1355088"/>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 name="connsiteX0-1" fmla="*/ 10000 w 10000"/>
                <a:gd name="connsiteY0-2" fmla="*/ 0 h 8109"/>
                <a:gd name="connsiteX1-3" fmla="*/ 0 w 10000"/>
                <a:gd name="connsiteY1-4" fmla="*/ 5671 h 8109"/>
                <a:gd name="connsiteX2-5" fmla="*/ 4957 w 10000"/>
                <a:gd name="connsiteY2-6" fmla="*/ 8109 h 8109"/>
                <a:gd name="connsiteX3-7" fmla="*/ 10000 w 10000"/>
                <a:gd name="connsiteY3-8" fmla="*/ 0 h 8109"/>
              </a:gdLst>
              <a:ahLst/>
              <a:cxnLst>
                <a:cxn ang="0">
                  <a:pos x="connsiteX0-1" y="connsiteY0-2"/>
                </a:cxn>
                <a:cxn ang="0">
                  <a:pos x="connsiteX1-3" y="connsiteY1-4"/>
                </a:cxn>
                <a:cxn ang="0">
                  <a:pos x="connsiteX2-5" y="connsiteY2-6"/>
                </a:cxn>
                <a:cxn ang="0">
                  <a:pos x="connsiteX3-7" y="connsiteY3-8"/>
                </a:cxn>
              </a:cxnLst>
              <a:rect l="l" t="t" r="r" b="b"/>
              <a:pathLst>
                <a:path w="10000" h="8109">
                  <a:moveTo>
                    <a:pt x="10000" y="0"/>
                  </a:moveTo>
                  <a:lnTo>
                    <a:pt x="0" y="5671"/>
                  </a:lnTo>
                  <a:lnTo>
                    <a:pt x="4957" y="8109"/>
                  </a:lnTo>
                  <a:lnTo>
                    <a:pt x="1000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50" name="Freeform 27"/>
            <p:cNvSpPr/>
            <p:nvPr/>
          </p:nvSpPr>
          <p:spPr bwMode="auto">
            <a:xfrm rot="16200000" flipV="1">
              <a:off x="1441571" y="2770466"/>
              <a:ext cx="1598418" cy="1345599"/>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51" name="Freeform 28"/>
            <p:cNvSpPr/>
            <p:nvPr/>
          </p:nvSpPr>
          <p:spPr bwMode="auto">
            <a:xfrm rot="16200000" flipV="1">
              <a:off x="2284215" y="2590300"/>
              <a:ext cx="1598418" cy="1705928"/>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52" name="Freeform 29"/>
            <p:cNvSpPr/>
            <p:nvPr/>
          </p:nvSpPr>
          <p:spPr bwMode="auto">
            <a:xfrm rot="16200000" flipV="1">
              <a:off x="2367122" y="1689862"/>
              <a:ext cx="1432601" cy="1705928"/>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53" name="Freeform 30"/>
            <p:cNvSpPr/>
            <p:nvPr/>
          </p:nvSpPr>
          <p:spPr bwMode="auto">
            <a:xfrm rot="16200000" flipV="1">
              <a:off x="3002388" y="2002337"/>
              <a:ext cx="1432601" cy="1080984"/>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54" name="Freeform 31"/>
            <p:cNvSpPr/>
            <p:nvPr/>
          </p:nvSpPr>
          <p:spPr bwMode="auto">
            <a:xfrm rot="16200000" flipV="1">
              <a:off x="1778031" y="3457843"/>
              <a:ext cx="925502" cy="1345599"/>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55" name="Freeform 32"/>
            <p:cNvSpPr/>
            <p:nvPr/>
          </p:nvSpPr>
          <p:spPr bwMode="auto">
            <a:xfrm rot="16200000" flipV="1">
              <a:off x="2931999" y="3721098"/>
              <a:ext cx="350936" cy="1393688"/>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 name="connsiteX0-1" fmla="*/ 1184 w 10000"/>
                <a:gd name="connsiteY0-2" fmla="*/ 0 h 9900"/>
                <a:gd name="connsiteX1-3" fmla="*/ 0 w 10000"/>
                <a:gd name="connsiteY1-4" fmla="*/ 9900 h 9900"/>
                <a:gd name="connsiteX2-5" fmla="*/ 10000 w 10000"/>
                <a:gd name="connsiteY2-6" fmla="*/ 6328 h 9900"/>
                <a:gd name="connsiteX3-7" fmla="*/ 1184 w 10000"/>
                <a:gd name="connsiteY3-8" fmla="*/ 0 h 9900"/>
              </a:gdLst>
              <a:ahLst/>
              <a:cxnLst>
                <a:cxn ang="0">
                  <a:pos x="connsiteX0-1" y="connsiteY0-2"/>
                </a:cxn>
                <a:cxn ang="0">
                  <a:pos x="connsiteX1-3" y="connsiteY1-4"/>
                </a:cxn>
                <a:cxn ang="0">
                  <a:pos x="connsiteX2-5" y="connsiteY2-6"/>
                </a:cxn>
                <a:cxn ang="0">
                  <a:pos x="connsiteX3-7" y="connsiteY3-8"/>
                </a:cxn>
              </a:cxnLst>
              <a:rect l="l" t="t" r="r" b="b"/>
              <a:pathLst>
                <a:path w="10000" h="9900">
                  <a:moveTo>
                    <a:pt x="1184" y="0"/>
                  </a:moveTo>
                  <a:lnTo>
                    <a:pt x="0" y="9900"/>
                  </a:lnTo>
                  <a:lnTo>
                    <a:pt x="10000" y="6328"/>
                  </a:lnTo>
                  <a:lnTo>
                    <a:pt x="118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56" name="Freeform 33"/>
            <p:cNvSpPr/>
            <p:nvPr/>
          </p:nvSpPr>
          <p:spPr bwMode="auto">
            <a:xfrm rot="16200000" flipV="1">
              <a:off x="2777588" y="3395122"/>
              <a:ext cx="1294749" cy="1022758"/>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 name="connsiteX0-9" fmla="*/ 10067 w 10067"/>
                <a:gd name="connsiteY0-10" fmla="*/ 0 h 10000"/>
                <a:gd name="connsiteX1-11" fmla="*/ 0 w 10067"/>
                <a:gd name="connsiteY1-12" fmla="*/ 1281 h 10000"/>
                <a:gd name="connsiteX2-13" fmla="*/ 2422 w 10067"/>
                <a:gd name="connsiteY2-14" fmla="*/ 10000 h 10000"/>
                <a:gd name="connsiteX3-15" fmla="*/ 10067 w 10067"/>
                <a:gd name="connsiteY3-16" fmla="*/ 0 h 10000"/>
              </a:gdLst>
              <a:ahLst/>
              <a:cxnLst>
                <a:cxn ang="0">
                  <a:pos x="connsiteX0-1" y="connsiteY0-2"/>
                </a:cxn>
                <a:cxn ang="0">
                  <a:pos x="connsiteX1-3" y="connsiteY1-4"/>
                </a:cxn>
                <a:cxn ang="0">
                  <a:pos x="connsiteX2-5" y="connsiteY2-6"/>
                </a:cxn>
                <a:cxn ang="0">
                  <a:pos x="connsiteX3-7" y="connsiteY3-8"/>
                </a:cxn>
              </a:cxnLst>
              <a:rect l="l" t="t" r="r" b="b"/>
              <a:pathLst>
                <a:path w="10067" h="10000">
                  <a:moveTo>
                    <a:pt x="10067" y="0"/>
                  </a:moveTo>
                  <a:lnTo>
                    <a:pt x="0" y="1281"/>
                  </a:lnTo>
                  <a:lnTo>
                    <a:pt x="2422" y="10000"/>
                  </a:lnTo>
                  <a:lnTo>
                    <a:pt x="1006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57" name="Freeform 34"/>
            <p:cNvSpPr/>
            <p:nvPr/>
          </p:nvSpPr>
          <p:spPr bwMode="auto">
            <a:xfrm rot="16200000" flipV="1">
              <a:off x="3571722" y="2970176"/>
              <a:ext cx="1052116" cy="32275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Lst>
              <a:ahLst/>
              <a:cxnLst>
                <a:cxn ang="0">
                  <a:pos x="connsiteX0-1" y="connsiteY0-2"/>
                </a:cxn>
                <a:cxn ang="0">
                  <a:pos x="connsiteX1-3" y="connsiteY1-4"/>
                </a:cxn>
                <a:cxn ang="0">
                  <a:pos x="connsiteX2-5" y="connsiteY2-6"/>
                </a:cxn>
                <a:cxn ang="0">
                  <a:pos x="connsiteX3-7" y="connsiteY3-8"/>
                </a:cxn>
              </a:cxnLst>
              <a:rect l="l" t="t" r="r" b="b"/>
              <a:pathLst>
                <a:path w="5405" h="7056">
                  <a:moveTo>
                    <a:pt x="5405" y="0"/>
                  </a:moveTo>
                  <a:lnTo>
                    <a:pt x="0" y="1099"/>
                  </a:lnTo>
                  <a:lnTo>
                    <a:pt x="2047" y="7056"/>
                  </a:lnTo>
                  <a:lnTo>
                    <a:pt x="5405"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58" name="Freeform 34"/>
            <p:cNvSpPr/>
            <p:nvPr/>
          </p:nvSpPr>
          <p:spPr bwMode="auto">
            <a:xfrm rot="16200000" flipH="1">
              <a:off x="3352882" y="3699584"/>
              <a:ext cx="1309043" cy="406185"/>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2347 w 12347"/>
                <a:gd name="connsiteY0-34" fmla="*/ 0 h 10000"/>
                <a:gd name="connsiteX1-35" fmla="*/ 0 w 12347"/>
                <a:gd name="connsiteY1-36" fmla="*/ 4143 h 10000"/>
                <a:gd name="connsiteX2-37" fmla="*/ 6134 w 12347"/>
                <a:gd name="connsiteY2-38" fmla="*/ 10000 h 10000"/>
                <a:gd name="connsiteX3-39" fmla="*/ 12347 w 12347"/>
                <a:gd name="connsiteY3-40" fmla="*/ 0 h 10000"/>
                <a:gd name="connsiteX0-41" fmla="*/ 12347 w 12347"/>
                <a:gd name="connsiteY0-42" fmla="*/ 0 h 12585"/>
                <a:gd name="connsiteX1-43" fmla="*/ 0 w 12347"/>
                <a:gd name="connsiteY1-44" fmla="*/ 4143 h 12585"/>
                <a:gd name="connsiteX2-45" fmla="*/ 3914 w 12347"/>
                <a:gd name="connsiteY2-46" fmla="*/ 12585 h 12585"/>
                <a:gd name="connsiteX3-47" fmla="*/ 12347 w 12347"/>
                <a:gd name="connsiteY3-48" fmla="*/ 0 h 12585"/>
                <a:gd name="connsiteX0-49" fmla="*/ 12442 w 12442"/>
                <a:gd name="connsiteY0-50" fmla="*/ 0 h 12585"/>
                <a:gd name="connsiteX1-51" fmla="*/ 0 w 12442"/>
                <a:gd name="connsiteY1-52" fmla="*/ 4143 h 12585"/>
                <a:gd name="connsiteX2-53" fmla="*/ 3914 w 12442"/>
                <a:gd name="connsiteY2-54" fmla="*/ 12585 h 12585"/>
                <a:gd name="connsiteX3-55" fmla="*/ 12442 w 12442"/>
                <a:gd name="connsiteY3-56" fmla="*/ 0 h 12585"/>
              </a:gdLst>
              <a:ahLst/>
              <a:cxnLst>
                <a:cxn ang="0">
                  <a:pos x="connsiteX0-1" y="connsiteY0-2"/>
                </a:cxn>
                <a:cxn ang="0">
                  <a:pos x="connsiteX1-3" y="connsiteY1-4"/>
                </a:cxn>
                <a:cxn ang="0">
                  <a:pos x="connsiteX2-5" y="connsiteY2-6"/>
                </a:cxn>
                <a:cxn ang="0">
                  <a:pos x="connsiteX3-7" y="connsiteY3-8"/>
                </a:cxn>
              </a:cxnLst>
              <a:rect l="l" t="t" r="r" b="b"/>
              <a:pathLst>
                <a:path w="12442" h="12585">
                  <a:moveTo>
                    <a:pt x="12442" y="0"/>
                  </a:moveTo>
                  <a:lnTo>
                    <a:pt x="0" y="4143"/>
                  </a:lnTo>
                  <a:lnTo>
                    <a:pt x="3914" y="12585"/>
                  </a:lnTo>
                  <a:lnTo>
                    <a:pt x="12442"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259" name="文本框 258"/>
          <p:cNvSpPr txBox="1"/>
          <p:nvPr/>
        </p:nvSpPr>
        <p:spPr>
          <a:xfrm>
            <a:off x="9287231" y="2205351"/>
            <a:ext cx="394660" cy="646331"/>
          </a:xfrm>
          <a:prstGeom prst="rect">
            <a:avLst/>
          </a:prstGeom>
          <a:noFill/>
        </p:spPr>
        <p:txBody>
          <a:bodyPr wrap="none" rtlCol="0">
            <a:spAutoFit/>
          </a:bodyPr>
          <a:lstStyle/>
          <a:p>
            <a:r>
              <a:rPr lang="en-US" altLang="zh-CN" sz="3600" b="1">
                <a:solidFill>
                  <a:srgbClr val="DB204D"/>
                </a:solidFill>
                <a:latin typeface="Agency FB" panose="020B0503020202020204" pitchFamily="34" charset="0"/>
                <a:ea typeface="Microsoft YaHei UI Light" panose="020B0502040204020203" pitchFamily="34" charset="-122"/>
              </a:rPr>
              <a:t>4</a:t>
            </a:r>
            <a:endParaRPr lang="zh-CN" altLang="en-US" sz="3600" b="1">
              <a:solidFill>
                <a:srgbClr val="DB204D"/>
              </a:solidFill>
              <a:latin typeface="Agency FB" panose="020B0503020202020204" pitchFamily="34" charset="0"/>
              <a:ea typeface="Microsoft YaHei UI Light" panose="020B0502040204020203" pitchFamily="34" charset="-122"/>
            </a:endParaRPr>
          </a:p>
        </p:txBody>
      </p:sp>
      <p:sp>
        <p:nvSpPr>
          <p:cNvPr id="268" name="文本框 267"/>
          <p:cNvSpPr txBox="1"/>
          <p:nvPr/>
        </p:nvSpPr>
        <p:spPr>
          <a:xfrm>
            <a:off x="1763101" y="3300150"/>
            <a:ext cx="1991981"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a:t>
            </a:r>
            <a:r>
              <a:rPr lang="zh-CN" altLang="en-US" sz="1400">
                <a:solidFill>
                  <a:schemeClr val="bg1"/>
                </a:solidFill>
                <a:latin typeface="微软雅黑" panose="020B0503020204020204" pitchFamily="34" charset="-122"/>
                <a:ea typeface="微软雅黑" panose="020B0503020204020204" pitchFamily="34" charset="-122"/>
              </a:rPr>
              <a:t>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69" name="矩形 268"/>
          <p:cNvSpPr/>
          <p:nvPr/>
        </p:nvSpPr>
        <p:spPr>
          <a:xfrm>
            <a:off x="1764592" y="2896288"/>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70" name="文本框 269"/>
          <p:cNvSpPr txBox="1"/>
          <p:nvPr/>
        </p:nvSpPr>
        <p:spPr>
          <a:xfrm>
            <a:off x="4604173" y="5597391"/>
            <a:ext cx="1991981"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a:t>
            </a:r>
            <a:r>
              <a:rPr lang="zh-CN" altLang="en-US" sz="1400">
                <a:solidFill>
                  <a:schemeClr val="bg1"/>
                </a:solidFill>
                <a:latin typeface="微软雅黑" panose="020B0503020204020204" pitchFamily="34" charset="-122"/>
                <a:ea typeface="微软雅黑" panose="020B0503020204020204" pitchFamily="34" charset="-122"/>
              </a:rPr>
              <a:t>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71" name="矩形 270"/>
          <p:cNvSpPr/>
          <p:nvPr/>
        </p:nvSpPr>
        <p:spPr>
          <a:xfrm>
            <a:off x="4605664" y="5193529"/>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72" name="文本框 271"/>
          <p:cNvSpPr txBox="1"/>
          <p:nvPr/>
        </p:nvSpPr>
        <p:spPr>
          <a:xfrm>
            <a:off x="6104173" y="1419898"/>
            <a:ext cx="1991981"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a:t>
            </a:r>
            <a:r>
              <a:rPr lang="zh-CN" altLang="en-US" sz="1400">
                <a:solidFill>
                  <a:schemeClr val="bg1"/>
                </a:solidFill>
                <a:latin typeface="微软雅黑" panose="020B0503020204020204" pitchFamily="34" charset="-122"/>
                <a:ea typeface="微软雅黑" panose="020B0503020204020204" pitchFamily="34" charset="-122"/>
              </a:rPr>
              <a:t>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73" name="矩形 272"/>
          <p:cNvSpPr/>
          <p:nvPr/>
        </p:nvSpPr>
        <p:spPr>
          <a:xfrm>
            <a:off x="6105664" y="1016036"/>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74" name="文本框 273"/>
          <p:cNvSpPr txBox="1"/>
          <p:nvPr/>
        </p:nvSpPr>
        <p:spPr>
          <a:xfrm>
            <a:off x="9109932" y="3425699"/>
            <a:ext cx="1991981"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a:t>
            </a:r>
            <a:r>
              <a:rPr lang="zh-CN" altLang="en-US" sz="1400">
                <a:solidFill>
                  <a:schemeClr val="bg1"/>
                </a:solidFill>
                <a:latin typeface="微软雅黑" panose="020B0503020204020204" pitchFamily="34" charset="-122"/>
                <a:ea typeface="微软雅黑" panose="020B0503020204020204" pitchFamily="34" charset="-122"/>
              </a:rPr>
              <a:t>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75" name="矩形 274"/>
          <p:cNvSpPr/>
          <p:nvPr/>
        </p:nvSpPr>
        <p:spPr>
          <a:xfrm>
            <a:off x="9111423" y="3021837"/>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a:solidFill>
                  <a:srgbClr val="DB204D"/>
                </a:solidFill>
                <a:latin typeface="Agency FB" panose="020B0503020202020204" pitchFamily="34" charset="0"/>
                <a:ea typeface="Microsoft YaHei UI" panose="020B0503020204020204" pitchFamily="34" charset="-122"/>
              </a:rPr>
              <a:t>04</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体验版纤细体" pitchFamily="50" charset="-122"/>
                <a:ea typeface="造字工房悦黑体验版纤细体" pitchFamily="50" charset="-122"/>
              </a:rPr>
              <a:t>添加您的标题</a:t>
            </a:r>
            <a:endParaRPr lang="zh-CN" altLang="en-US" sz="2800" b="1" dirty="0">
              <a:solidFill>
                <a:srgbClr val="DB204D"/>
              </a:solidFill>
              <a:latin typeface="造字工房悦黑体验版纤细体" pitchFamily="50" charset="-122"/>
              <a:ea typeface="造字工房悦黑体验版纤细体" pitchFamily="50" charset="-122"/>
            </a:endParaRPr>
          </a:p>
        </p:txBody>
      </p:sp>
      <p:grpSp>
        <p:nvGrpSpPr>
          <p:cNvPr id="80" name="组合 79"/>
          <p:cNvGrpSpPr/>
          <p:nvPr/>
        </p:nvGrpSpPr>
        <p:grpSpPr>
          <a:xfrm>
            <a:off x="239349" y="117281"/>
            <a:ext cx="11712880" cy="6697931"/>
            <a:chOff x="179512" y="87962"/>
            <a:chExt cx="8784661" cy="5023448"/>
          </a:xfrm>
        </p:grpSpPr>
        <p:sp>
          <p:nvSpPr>
            <p:cNvPr id="81" name="椭圆 80"/>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椭圆 82"/>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椭圆 83"/>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椭圆 84"/>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椭圆 85"/>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椭圆 86"/>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椭圆 87"/>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椭圆 88"/>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椭圆 89"/>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椭圆 90"/>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椭圆 91"/>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椭圆 92"/>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4" name="椭圆 93"/>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椭圆 94"/>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椭圆 95"/>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椭圆 97"/>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椭圆 98"/>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椭圆 99"/>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椭圆 100"/>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椭圆 102"/>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椭圆 103"/>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5" name="椭圆 104"/>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椭圆 105"/>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椭圆 107"/>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椭圆 108"/>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椭圆 109"/>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椭圆 110"/>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7" name="椭圆 166"/>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8" name="椭圆 167"/>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9" name="椭圆 168"/>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0" name="椭圆 169"/>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1" name="椭圆 170"/>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2" name="椭圆 171"/>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3" name="椭圆 172"/>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4" name="椭圆 173"/>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174"/>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75"/>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7" name="椭圆 176"/>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8" name="椭圆 177"/>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9" name="椭圆 178"/>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0" name="椭圆 179"/>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1" name="椭圆 180"/>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2" name="椭圆 181"/>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椭圆 182"/>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椭圆 183"/>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椭圆 184"/>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椭圆 185"/>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椭圆 186"/>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8" name="椭圆 187"/>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椭圆 188"/>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椭圆 189"/>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190"/>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91"/>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3" name="椭圆 192"/>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 name="椭圆 193"/>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5" name="组合 194"/>
          <p:cNvGrpSpPr/>
          <p:nvPr/>
        </p:nvGrpSpPr>
        <p:grpSpPr>
          <a:xfrm>
            <a:off x="5660729" y="1410618"/>
            <a:ext cx="1056954" cy="2140059"/>
            <a:chOff x="5553987" y="1268360"/>
            <a:chExt cx="1659914" cy="3360899"/>
          </a:xfrm>
        </p:grpSpPr>
        <p:grpSp>
          <p:nvGrpSpPr>
            <p:cNvPr id="196" name="组合 195"/>
            <p:cNvGrpSpPr/>
            <p:nvPr/>
          </p:nvGrpSpPr>
          <p:grpSpPr>
            <a:xfrm>
              <a:off x="5553987" y="1268360"/>
              <a:ext cx="1659914" cy="3360899"/>
              <a:chOff x="4580392" y="-190953"/>
              <a:chExt cx="3400425" cy="6884988"/>
            </a:xfrm>
          </p:grpSpPr>
          <p:sp>
            <p:nvSpPr>
              <p:cNvPr id="198" name="Freeform 5"/>
              <p:cNvSpPr/>
              <p:nvPr/>
            </p:nvSpPr>
            <p:spPr bwMode="auto">
              <a:xfrm>
                <a:off x="5780542" y="5008110"/>
                <a:ext cx="244475" cy="941388"/>
              </a:xfrm>
              <a:custGeom>
                <a:avLst/>
                <a:gdLst>
                  <a:gd name="T0" fmla="*/ 32 w 65"/>
                  <a:gd name="T1" fmla="*/ 0 h 251"/>
                  <a:gd name="T2" fmla="*/ 0 w 65"/>
                  <a:gd name="T3" fmla="*/ 33 h 251"/>
                  <a:gd name="T4" fmla="*/ 32 w 65"/>
                  <a:gd name="T5" fmla="*/ 251 h 251"/>
                  <a:gd name="T6" fmla="*/ 65 w 65"/>
                  <a:gd name="T7" fmla="*/ 33 h 251"/>
                  <a:gd name="T8" fmla="*/ 32 w 65"/>
                  <a:gd name="T9" fmla="*/ 0 h 251"/>
                </a:gdLst>
                <a:ahLst/>
                <a:cxnLst>
                  <a:cxn ang="0">
                    <a:pos x="T0" y="T1"/>
                  </a:cxn>
                  <a:cxn ang="0">
                    <a:pos x="T2" y="T3"/>
                  </a:cxn>
                  <a:cxn ang="0">
                    <a:pos x="T4" y="T5"/>
                  </a:cxn>
                  <a:cxn ang="0">
                    <a:pos x="T6" y="T7"/>
                  </a:cxn>
                  <a:cxn ang="0">
                    <a:pos x="T8" y="T9"/>
                  </a:cxn>
                </a:cxnLst>
                <a:rect l="0" t="0" r="r" b="b"/>
                <a:pathLst>
                  <a:path w="65" h="251">
                    <a:moveTo>
                      <a:pt x="32" y="0"/>
                    </a:moveTo>
                    <a:cubicBezTo>
                      <a:pt x="14" y="0"/>
                      <a:pt x="0" y="15"/>
                      <a:pt x="0" y="33"/>
                    </a:cubicBezTo>
                    <a:cubicBezTo>
                      <a:pt x="0" y="51"/>
                      <a:pt x="32" y="251"/>
                      <a:pt x="32" y="251"/>
                    </a:cubicBezTo>
                    <a:cubicBezTo>
                      <a:pt x="32" y="251"/>
                      <a:pt x="65" y="51"/>
                      <a:pt x="65" y="33"/>
                    </a:cubicBezTo>
                    <a:cubicBezTo>
                      <a:pt x="65" y="15"/>
                      <a:pt x="50" y="0"/>
                      <a:pt x="32" y="0"/>
                    </a:cubicBezTo>
                  </a:path>
                </a:pathLst>
              </a:custGeom>
              <a:noFill/>
              <a:ln>
                <a:solidFill>
                  <a:schemeClr val="bg1">
                    <a:lumMod val="95000"/>
                  </a:schemeClr>
                </a:solidFill>
              </a:ln>
            </p:spPr>
            <p:txBody>
              <a:bodyPr vert="horz" wrap="square" lIns="91440" tIns="45720" rIns="91440" bIns="45720" numCol="1" anchor="t" anchorCtr="0" compatLnSpc="1"/>
              <a:lstStyle/>
              <a:p>
                <a:endParaRPr lang="zh-CN" altLang="en-US"/>
              </a:p>
            </p:txBody>
          </p:sp>
          <p:sp>
            <p:nvSpPr>
              <p:cNvPr id="199" name="Freeform 6"/>
              <p:cNvSpPr/>
              <p:nvPr/>
            </p:nvSpPr>
            <p:spPr bwMode="auto">
              <a:xfrm>
                <a:off x="6152017" y="5751060"/>
                <a:ext cx="244475" cy="942975"/>
              </a:xfrm>
              <a:custGeom>
                <a:avLst/>
                <a:gdLst>
                  <a:gd name="T0" fmla="*/ 33 w 65"/>
                  <a:gd name="T1" fmla="*/ 0 h 251"/>
                  <a:gd name="T2" fmla="*/ 0 w 65"/>
                  <a:gd name="T3" fmla="*/ 33 h 251"/>
                  <a:gd name="T4" fmla="*/ 33 w 65"/>
                  <a:gd name="T5" fmla="*/ 251 h 251"/>
                  <a:gd name="T6" fmla="*/ 65 w 65"/>
                  <a:gd name="T7" fmla="*/ 33 h 251"/>
                  <a:gd name="T8" fmla="*/ 33 w 65"/>
                  <a:gd name="T9" fmla="*/ 0 h 251"/>
                </a:gdLst>
                <a:ahLst/>
                <a:cxnLst>
                  <a:cxn ang="0">
                    <a:pos x="T0" y="T1"/>
                  </a:cxn>
                  <a:cxn ang="0">
                    <a:pos x="T2" y="T3"/>
                  </a:cxn>
                  <a:cxn ang="0">
                    <a:pos x="T4" y="T5"/>
                  </a:cxn>
                  <a:cxn ang="0">
                    <a:pos x="T6" y="T7"/>
                  </a:cxn>
                  <a:cxn ang="0">
                    <a:pos x="T8" y="T9"/>
                  </a:cxn>
                </a:cxnLst>
                <a:rect l="0" t="0" r="r" b="b"/>
                <a:pathLst>
                  <a:path w="65" h="251">
                    <a:moveTo>
                      <a:pt x="33" y="0"/>
                    </a:moveTo>
                    <a:cubicBezTo>
                      <a:pt x="15" y="0"/>
                      <a:pt x="0" y="15"/>
                      <a:pt x="0" y="33"/>
                    </a:cubicBezTo>
                    <a:cubicBezTo>
                      <a:pt x="0" y="51"/>
                      <a:pt x="33" y="251"/>
                      <a:pt x="33" y="251"/>
                    </a:cubicBezTo>
                    <a:cubicBezTo>
                      <a:pt x="33" y="251"/>
                      <a:pt x="65" y="51"/>
                      <a:pt x="65" y="33"/>
                    </a:cubicBezTo>
                    <a:cubicBezTo>
                      <a:pt x="65" y="15"/>
                      <a:pt x="51" y="0"/>
                      <a:pt x="33" y="0"/>
                    </a:cubicBezTo>
                  </a:path>
                </a:pathLst>
              </a:custGeom>
              <a:noFill/>
              <a:ln>
                <a:solidFill>
                  <a:schemeClr val="bg1">
                    <a:lumMod val="95000"/>
                  </a:schemeClr>
                </a:solidFill>
              </a:ln>
            </p:spPr>
            <p:txBody>
              <a:bodyPr vert="horz" wrap="square" lIns="91440" tIns="45720" rIns="91440" bIns="45720" numCol="1" anchor="t" anchorCtr="0" compatLnSpc="1"/>
              <a:lstStyle/>
              <a:p>
                <a:endParaRPr lang="zh-CN" altLang="en-US"/>
              </a:p>
            </p:txBody>
          </p:sp>
          <p:sp>
            <p:nvSpPr>
              <p:cNvPr id="200" name="Freeform 7"/>
              <p:cNvSpPr/>
              <p:nvPr/>
            </p:nvSpPr>
            <p:spPr bwMode="auto">
              <a:xfrm>
                <a:off x="6544130" y="5131935"/>
                <a:ext cx="244475" cy="938213"/>
              </a:xfrm>
              <a:custGeom>
                <a:avLst/>
                <a:gdLst>
                  <a:gd name="T0" fmla="*/ 33 w 65"/>
                  <a:gd name="T1" fmla="*/ 0 h 250"/>
                  <a:gd name="T2" fmla="*/ 0 w 65"/>
                  <a:gd name="T3" fmla="*/ 32 h 250"/>
                  <a:gd name="T4" fmla="*/ 33 w 65"/>
                  <a:gd name="T5" fmla="*/ 250 h 250"/>
                  <a:gd name="T6" fmla="*/ 65 w 65"/>
                  <a:gd name="T7" fmla="*/ 32 h 250"/>
                  <a:gd name="T8" fmla="*/ 33 w 65"/>
                  <a:gd name="T9" fmla="*/ 0 h 250"/>
                </a:gdLst>
                <a:ahLst/>
                <a:cxnLst>
                  <a:cxn ang="0">
                    <a:pos x="T0" y="T1"/>
                  </a:cxn>
                  <a:cxn ang="0">
                    <a:pos x="T2" y="T3"/>
                  </a:cxn>
                  <a:cxn ang="0">
                    <a:pos x="T4" y="T5"/>
                  </a:cxn>
                  <a:cxn ang="0">
                    <a:pos x="T6" y="T7"/>
                  </a:cxn>
                  <a:cxn ang="0">
                    <a:pos x="T8" y="T9"/>
                  </a:cxn>
                </a:cxnLst>
                <a:rect l="0" t="0" r="r" b="b"/>
                <a:pathLst>
                  <a:path w="65" h="250">
                    <a:moveTo>
                      <a:pt x="33" y="0"/>
                    </a:moveTo>
                    <a:cubicBezTo>
                      <a:pt x="15" y="0"/>
                      <a:pt x="0" y="14"/>
                      <a:pt x="0" y="32"/>
                    </a:cubicBezTo>
                    <a:cubicBezTo>
                      <a:pt x="0" y="50"/>
                      <a:pt x="33" y="250"/>
                      <a:pt x="33" y="250"/>
                    </a:cubicBezTo>
                    <a:cubicBezTo>
                      <a:pt x="33" y="250"/>
                      <a:pt x="65" y="50"/>
                      <a:pt x="65" y="32"/>
                    </a:cubicBezTo>
                    <a:cubicBezTo>
                      <a:pt x="65" y="14"/>
                      <a:pt x="51" y="0"/>
                      <a:pt x="33" y="0"/>
                    </a:cubicBezTo>
                  </a:path>
                </a:pathLst>
              </a:custGeom>
              <a:noFill/>
              <a:ln>
                <a:solidFill>
                  <a:schemeClr val="bg1">
                    <a:lumMod val="95000"/>
                  </a:schemeClr>
                </a:solidFill>
              </a:ln>
            </p:spPr>
            <p:txBody>
              <a:bodyPr vert="horz" wrap="square" lIns="91440" tIns="45720" rIns="91440" bIns="45720" numCol="1" anchor="t" anchorCtr="0" compatLnSpc="1"/>
              <a:lstStyle/>
              <a:p>
                <a:endParaRPr lang="zh-CN" altLang="en-US"/>
              </a:p>
            </p:txBody>
          </p:sp>
          <p:sp>
            <p:nvSpPr>
              <p:cNvPr id="201" name="Freeform 10"/>
              <p:cNvSpPr/>
              <p:nvPr/>
            </p:nvSpPr>
            <p:spPr bwMode="auto">
              <a:xfrm>
                <a:off x="4580392" y="3268210"/>
                <a:ext cx="3400425" cy="2314575"/>
              </a:xfrm>
              <a:custGeom>
                <a:avLst/>
                <a:gdLst>
                  <a:gd name="T0" fmla="*/ 452 w 904"/>
                  <a:gd name="T1" fmla="*/ 329 h 616"/>
                  <a:gd name="T2" fmla="*/ 873 w 904"/>
                  <a:gd name="T3" fmla="*/ 616 h 616"/>
                  <a:gd name="T4" fmla="*/ 904 w 904"/>
                  <a:gd name="T5" fmla="*/ 452 h 616"/>
                  <a:gd name="T6" fmla="*/ 452 w 904"/>
                  <a:gd name="T7" fmla="*/ 0 h 616"/>
                  <a:gd name="T8" fmla="*/ 0 w 904"/>
                  <a:gd name="T9" fmla="*/ 452 h 616"/>
                  <a:gd name="T10" fmla="*/ 31 w 904"/>
                  <a:gd name="T11" fmla="*/ 616 h 616"/>
                  <a:gd name="T12" fmla="*/ 452 w 904"/>
                  <a:gd name="T13" fmla="*/ 329 h 616"/>
                </a:gdLst>
                <a:ahLst/>
                <a:cxnLst>
                  <a:cxn ang="0">
                    <a:pos x="T0" y="T1"/>
                  </a:cxn>
                  <a:cxn ang="0">
                    <a:pos x="T2" y="T3"/>
                  </a:cxn>
                  <a:cxn ang="0">
                    <a:pos x="T4" y="T5"/>
                  </a:cxn>
                  <a:cxn ang="0">
                    <a:pos x="T6" y="T7"/>
                  </a:cxn>
                  <a:cxn ang="0">
                    <a:pos x="T8" y="T9"/>
                  </a:cxn>
                  <a:cxn ang="0">
                    <a:pos x="T10" y="T11"/>
                  </a:cxn>
                  <a:cxn ang="0">
                    <a:pos x="T12" y="T13"/>
                  </a:cxn>
                </a:cxnLst>
                <a:rect l="0" t="0" r="r" b="b"/>
                <a:pathLst>
                  <a:path w="904" h="616">
                    <a:moveTo>
                      <a:pt x="452" y="329"/>
                    </a:moveTo>
                    <a:cubicBezTo>
                      <a:pt x="644" y="329"/>
                      <a:pt x="807" y="448"/>
                      <a:pt x="873" y="616"/>
                    </a:cubicBezTo>
                    <a:cubicBezTo>
                      <a:pt x="893" y="566"/>
                      <a:pt x="904" y="510"/>
                      <a:pt x="904" y="452"/>
                    </a:cubicBezTo>
                    <a:cubicBezTo>
                      <a:pt x="904" y="203"/>
                      <a:pt x="702" y="0"/>
                      <a:pt x="452" y="0"/>
                    </a:cubicBezTo>
                    <a:cubicBezTo>
                      <a:pt x="203" y="0"/>
                      <a:pt x="0" y="203"/>
                      <a:pt x="0" y="452"/>
                    </a:cubicBezTo>
                    <a:cubicBezTo>
                      <a:pt x="0" y="510"/>
                      <a:pt x="11" y="566"/>
                      <a:pt x="31" y="616"/>
                    </a:cubicBezTo>
                    <a:cubicBezTo>
                      <a:pt x="97" y="448"/>
                      <a:pt x="260" y="329"/>
                      <a:pt x="452" y="329"/>
                    </a:cubicBezTo>
                    <a:close/>
                  </a:path>
                </a:pathLst>
              </a:custGeom>
              <a:noFill/>
              <a:ln>
                <a:solidFill>
                  <a:schemeClr val="bg1">
                    <a:lumMod val="95000"/>
                  </a:schemeClr>
                </a:solidFill>
              </a:ln>
            </p:spPr>
            <p:txBody>
              <a:bodyPr vert="horz" wrap="square" lIns="91440" tIns="45720" rIns="91440" bIns="45720" numCol="1" anchor="t" anchorCtr="0" compatLnSpc="1"/>
              <a:lstStyle/>
              <a:p>
                <a:endParaRPr lang="zh-CN" altLang="en-US"/>
              </a:p>
            </p:txBody>
          </p:sp>
          <p:sp>
            <p:nvSpPr>
              <p:cNvPr id="202" name="Freeform 12"/>
              <p:cNvSpPr/>
              <p:nvPr/>
            </p:nvSpPr>
            <p:spPr bwMode="auto">
              <a:xfrm>
                <a:off x="5231267" y="-190953"/>
                <a:ext cx="2098675" cy="5006975"/>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noFill/>
              <a:ln>
                <a:solidFill>
                  <a:schemeClr val="bg1">
                    <a:lumMod val="95000"/>
                  </a:schemeClr>
                </a:solidFill>
              </a:ln>
            </p:spPr>
            <p:txBody>
              <a:bodyPr vert="horz" wrap="square" lIns="91440" tIns="45720" rIns="91440" bIns="45720" numCol="1" anchor="t" anchorCtr="0" compatLnSpc="1"/>
              <a:lstStyle/>
              <a:p>
                <a:endParaRPr lang="zh-CN" altLang="en-US"/>
              </a:p>
            </p:txBody>
          </p:sp>
        </p:grpSp>
        <p:sp>
          <p:nvSpPr>
            <p:cNvPr id="197" name="Freeform 12"/>
            <p:cNvSpPr/>
            <p:nvPr/>
          </p:nvSpPr>
          <p:spPr bwMode="auto">
            <a:xfrm>
              <a:off x="5871711" y="1268360"/>
              <a:ext cx="1024466" cy="2444149"/>
            </a:xfrm>
            <a:custGeom>
              <a:avLst/>
              <a:gdLst>
                <a:gd name="T0" fmla="*/ 279 w 558"/>
                <a:gd name="T1" fmla="*/ 1309 h 1333"/>
                <a:gd name="T2" fmla="*/ 438 w 558"/>
                <a:gd name="T3" fmla="*/ 1333 h 1333"/>
                <a:gd name="T4" fmla="*/ 558 w 558"/>
                <a:gd name="T5" fmla="*/ 774 h 1333"/>
                <a:gd name="T6" fmla="*/ 279 w 558"/>
                <a:gd name="T7" fmla="*/ 0 h 1333"/>
                <a:gd name="T8" fmla="*/ 0 w 558"/>
                <a:gd name="T9" fmla="*/ 774 h 1333"/>
                <a:gd name="T10" fmla="*/ 120 w 558"/>
                <a:gd name="T11" fmla="*/ 1333 h 1333"/>
                <a:gd name="T12" fmla="*/ 279 w 558"/>
                <a:gd name="T13" fmla="*/ 1309 h 1333"/>
              </a:gdLst>
              <a:ahLst/>
              <a:cxnLst>
                <a:cxn ang="0">
                  <a:pos x="T0" y="T1"/>
                </a:cxn>
                <a:cxn ang="0">
                  <a:pos x="T2" y="T3"/>
                </a:cxn>
                <a:cxn ang="0">
                  <a:pos x="T4" y="T5"/>
                </a:cxn>
                <a:cxn ang="0">
                  <a:pos x="T6" y="T7"/>
                </a:cxn>
                <a:cxn ang="0">
                  <a:pos x="T8" y="T9"/>
                </a:cxn>
                <a:cxn ang="0">
                  <a:pos x="T10" y="T11"/>
                </a:cxn>
                <a:cxn ang="0">
                  <a:pos x="T12" y="T13"/>
                </a:cxn>
              </a:cxnLst>
              <a:rect l="0" t="0" r="r" b="b"/>
              <a:pathLst>
                <a:path w="558" h="1333">
                  <a:moveTo>
                    <a:pt x="279" y="1309"/>
                  </a:moveTo>
                  <a:cubicBezTo>
                    <a:pt x="335" y="1309"/>
                    <a:pt x="388" y="1317"/>
                    <a:pt x="438" y="1333"/>
                  </a:cubicBezTo>
                  <a:cubicBezTo>
                    <a:pt x="513" y="1182"/>
                    <a:pt x="558" y="987"/>
                    <a:pt x="558" y="774"/>
                  </a:cubicBezTo>
                  <a:cubicBezTo>
                    <a:pt x="558" y="436"/>
                    <a:pt x="445" y="143"/>
                    <a:pt x="279" y="0"/>
                  </a:cubicBezTo>
                  <a:cubicBezTo>
                    <a:pt x="113" y="143"/>
                    <a:pt x="0" y="436"/>
                    <a:pt x="0" y="774"/>
                  </a:cubicBezTo>
                  <a:cubicBezTo>
                    <a:pt x="0" y="987"/>
                    <a:pt x="45" y="1182"/>
                    <a:pt x="120" y="1333"/>
                  </a:cubicBezTo>
                  <a:cubicBezTo>
                    <a:pt x="170" y="1317"/>
                    <a:pt x="223" y="1309"/>
                    <a:pt x="279" y="1309"/>
                  </a:cubicBezTo>
                  <a:close/>
                </a:path>
              </a:pathLst>
            </a:custGeom>
            <a:blipFill dpi="0" rotWithShape="1">
              <a:blip r:embed="rId2"/>
              <a:srcRect/>
              <a:stretch>
                <a:fillRect l="-30000" t="-5000" r="-30000" b="-10000"/>
              </a:stretch>
            </a:blipFill>
            <a:ln>
              <a:solidFill>
                <a:schemeClr val="bg1">
                  <a:lumMod val="95000"/>
                </a:schemeClr>
              </a:solidFill>
            </a:ln>
          </p:spPr>
          <p:txBody>
            <a:bodyPr vert="horz" wrap="square" lIns="91440" tIns="45720" rIns="91440" bIns="45720" numCol="1" anchor="t" anchorCtr="0" compatLnSpc="1"/>
            <a:lstStyle/>
            <a:p>
              <a:endParaRPr lang="zh-CN" altLang="en-US"/>
            </a:p>
          </p:txBody>
        </p:sp>
      </p:grpSp>
      <p:sp>
        <p:nvSpPr>
          <p:cNvPr id="203" name="任意多边形 202"/>
          <p:cNvSpPr/>
          <p:nvPr/>
        </p:nvSpPr>
        <p:spPr>
          <a:xfrm>
            <a:off x="5396582" y="3798218"/>
            <a:ext cx="762000" cy="2209800"/>
          </a:xfrm>
          <a:custGeom>
            <a:avLst/>
            <a:gdLst>
              <a:gd name="connsiteX0" fmla="*/ 762000 w 762000"/>
              <a:gd name="connsiteY0" fmla="*/ 0 h 2209800"/>
              <a:gd name="connsiteX1" fmla="*/ 711200 w 762000"/>
              <a:gd name="connsiteY1" fmla="*/ 1066800 h 2209800"/>
              <a:gd name="connsiteX2" fmla="*/ 533400 w 762000"/>
              <a:gd name="connsiteY2" fmla="*/ 1841500 h 2209800"/>
              <a:gd name="connsiteX3" fmla="*/ 0 w 762000"/>
              <a:gd name="connsiteY3" fmla="*/ 2209800 h 2209800"/>
            </a:gdLst>
            <a:ahLst/>
            <a:cxnLst>
              <a:cxn ang="0">
                <a:pos x="connsiteX0" y="connsiteY0"/>
              </a:cxn>
              <a:cxn ang="0">
                <a:pos x="connsiteX1" y="connsiteY1"/>
              </a:cxn>
              <a:cxn ang="0">
                <a:pos x="connsiteX2" y="connsiteY2"/>
              </a:cxn>
              <a:cxn ang="0">
                <a:pos x="connsiteX3" y="connsiteY3"/>
              </a:cxn>
            </a:cxnLst>
            <a:rect l="l" t="t" r="r" b="b"/>
            <a:pathLst>
              <a:path w="762000" h="2209800">
                <a:moveTo>
                  <a:pt x="762000" y="0"/>
                </a:moveTo>
                <a:cubicBezTo>
                  <a:pt x="755650" y="379942"/>
                  <a:pt x="749300" y="759884"/>
                  <a:pt x="711200" y="1066800"/>
                </a:cubicBezTo>
                <a:cubicBezTo>
                  <a:pt x="673100" y="1373716"/>
                  <a:pt x="651933" y="1651000"/>
                  <a:pt x="533400" y="1841500"/>
                </a:cubicBezTo>
                <a:cubicBezTo>
                  <a:pt x="414867" y="2032000"/>
                  <a:pt x="169333" y="2178050"/>
                  <a:pt x="0" y="220980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a:off x="6272882" y="3810918"/>
            <a:ext cx="876300" cy="2218039"/>
          </a:xfrm>
          <a:custGeom>
            <a:avLst/>
            <a:gdLst>
              <a:gd name="connsiteX0" fmla="*/ 0 w 876300"/>
              <a:gd name="connsiteY0" fmla="*/ 0 h 2218039"/>
              <a:gd name="connsiteX1" fmla="*/ 50800 w 876300"/>
              <a:gd name="connsiteY1" fmla="*/ 1320800 h 2218039"/>
              <a:gd name="connsiteX2" fmla="*/ 228600 w 876300"/>
              <a:gd name="connsiteY2" fmla="*/ 1854200 h 2218039"/>
              <a:gd name="connsiteX3" fmla="*/ 558800 w 876300"/>
              <a:gd name="connsiteY3" fmla="*/ 2171700 h 2218039"/>
              <a:gd name="connsiteX4" fmla="*/ 876300 w 876300"/>
              <a:gd name="connsiteY4" fmla="*/ 2209800 h 221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300" h="2218039">
                <a:moveTo>
                  <a:pt x="0" y="0"/>
                </a:moveTo>
                <a:cubicBezTo>
                  <a:pt x="6350" y="505883"/>
                  <a:pt x="12700" y="1011767"/>
                  <a:pt x="50800" y="1320800"/>
                </a:cubicBezTo>
                <a:cubicBezTo>
                  <a:pt x="88900" y="1629833"/>
                  <a:pt x="143933" y="1712383"/>
                  <a:pt x="228600" y="1854200"/>
                </a:cubicBezTo>
                <a:cubicBezTo>
                  <a:pt x="313267" y="1996017"/>
                  <a:pt x="450850" y="2112433"/>
                  <a:pt x="558800" y="2171700"/>
                </a:cubicBezTo>
                <a:cubicBezTo>
                  <a:pt x="666750" y="2230967"/>
                  <a:pt x="771525" y="2220383"/>
                  <a:pt x="876300" y="220980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5" name="椭圆 204"/>
          <p:cNvSpPr/>
          <p:nvPr/>
        </p:nvSpPr>
        <p:spPr>
          <a:xfrm>
            <a:off x="3940320" y="3814536"/>
            <a:ext cx="1051275" cy="1051275"/>
          </a:xfrm>
          <a:prstGeom prst="ellipse">
            <a:avLst/>
          </a:prstGeom>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60" name="椭圆 259"/>
          <p:cNvSpPr/>
          <p:nvPr/>
        </p:nvSpPr>
        <p:spPr>
          <a:xfrm>
            <a:off x="4726307" y="4983923"/>
            <a:ext cx="1051275" cy="1051275"/>
          </a:xfrm>
          <a:prstGeom prst="ellipse">
            <a:avLst/>
          </a:prstGeom>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61" name="椭圆 260"/>
          <p:cNvSpPr/>
          <p:nvPr/>
        </p:nvSpPr>
        <p:spPr>
          <a:xfrm>
            <a:off x="6535834" y="4965493"/>
            <a:ext cx="1051275" cy="1051275"/>
          </a:xfrm>
          <a:prstGeom prst="ellipse">
            <a:avLst/>
          </a:prstGeom>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62" name="椭圆 261"/>
          <p:cNvSpPr/>
          <p:nvPr/>
        </p:nvSpPr>
        <p:spPr>
          <a:xfrm>
            <a:off x="7492082" y="3750243"/>
            <a:ext cx="1051275" cy="1051275"/>
          </a:xfrm>
          <a:prstGeom prst="ellipse">
            <a:avLst/>
          </a:prstGeom>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任意多边形 262"/>
          <p:cNvSpPr/>
          <p:nvPr/>
        </p:nvSpPr>
        <p:spPr>
          <a:xfrm>
            <a:off x="4393282" y="3709318"/>
            <a:ext cx="1587500" cy="1156493"/>
          </a:xfrm>
          <a:custGeom>
            <a:avLst/>
            <a:gdLst>
              <a:gd name="connsiteX0" fmla="*/ 1587500 w 1587500"/>
              <a:gd name="connsiteY0" fmla="*/ 0 h 1156493"/>
              <a:gd name="connsiteX1" fmla="*/ 1346200 w 1587500"/>
              <a:gd name="connsiteY1" fmla="*/ 698500 h 1156493"/>
              <a:gd name="connsiteX2" fmla="*/ 901700 w 1587500"/>
              <a:gd name="connsiteY2" fmla="*/ 1092200 h 1156493"/>
              <a:gd name="connsiteX3" fmla="*/ 0 w 1587500"/>
              <a:gd name="connsiteY3" fmla="*/ 1155700 h 1156493"/>
            </a:gdLst>
            <a:ahLst/>
            <a:cxnLst>
              <a:cxn ang="0">
                <a:pos x="connsiteX0" y="connsiteY0"/>
              </a:cxn>
              <a:cxn ang="0">
                <a:pos x="connsiteX1" y="connsiteY1"/>
              </a:cxn>
              <a:cxn ang="0">
                <a:pos x="connsiteX2" y="connsiteY2"/>
              </a:cxn>
              <a:cxn ang="0">
                <a:pos x="connsiteX3" y="connsiteY3"/>
              </a:cxn>
            </a:cxnLst>
            <a:rect l="l" t="t" r="r" b="b"/>
            <a:pathLst>
              <a:path w="1587500" h="1156493">
                <a:moveTo>
                  <a:pt x="1587500" y="0"/>
                </a:moveTo>
                <a:cubicBezTo>
                  <a:pt x="1524000" y="258233"/>
                  <a:pt x="1460500" y="516467"/>
                  <a:pt x="1346200" y="698500"/>
                </a:cubicBezTo>
                <a:cubicBezTo>
                  <a:pt x="1231900" y="880533"/>
                  <a:pt x="1126067" y="1016000"/>
                  <a:pt x="901700" y="1092200"/>
                </a:cubicBezTo>
                <a:cubicBezTo>
                  <a:pt x="677333" y="1168400"/>
                  <a:pt x="0" y="1155700"/>
                  <a:pt x="0" y="115570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任意多边形 263"/>
          <p:cNvSpPr/>
          <p:nvPr/>
        </p:nvSpPr>
        <p:spPr>
          <a:xfrm>
            <a:off x="6463382" y="3734718"/>
            <a:ext cx="1574800" cy="1092200"/>
          </a:xfrm>
          <a:custGeom>
            <a:avLst/>
            <a:gdLst>
              <a:gd name="connsiteX0" fmla="*/ 0 w 1574800"/>
              <a:gd name="connsiteY0" fmla="*/ 0 h 1092200"/>
              <a:gd name="connsiteX1" fmla="*/ 114300 w 1574800"/>
              <a:gd name="connsiteY1" fmla="*/ 495300 h 1092200"/>
              <a:gd name="connsiteX2" fmla="*/ 342900 w 1574800"/>
              <a:gd name="connsiteY2" fmla="*/ 850900 h 1092200"/>
              <a:gd name="connsiteX3" fmla="*/ 889000 w 1574800"/>
              <a:gd name="connsiteY3" fmla="*/ 1028700 h 1092200"/>
              <a:gd name="connsiteX4" fmla="*/ 1574800 w 1574800"/>
              <a:gd name="connsiteY4" fmla="*/ 1092200 h 109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4800" h="1092200">
                <a:moveTo>
                  <a:pt x="0" y="0"/>
                </a:moveTo>
                <a:cubicBezTo>
                  <a:pt x="28575" y="176741"/>
                  <a:pt x="57150" y="353483"/>
                  <a:pt x="114300" y="495300"/>
                </a:cubicBezTo>
                <a:cubicBezTo>
                  <a:pt x="171450" y="637117"/>
                  <a:pt x="213783" y="762000"/>
                  <a:pt x="342900" y="850900"/>
                </a:cubicBezTo>
                <a:cubicBezTo>
                  <a:pt x="472017" y="939800"/>
                  <a:pt x="683683" y="988483"/>
                  <a:pt x="889000" y="1028700"/>
                </a:cubicBezTo>
                <a:cubicBezTo>
                  <a:pt x="1094317" y="1068917"/>
                  <a:pt x="1420283" y="1079500"/>
                  <a:pt x="1574800" y="109220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5" name="组合 264"/>
          <p:cNvGrpSpPr/>
          <p:nvPr/>
        </p:nvGrpSpPr>
        <p:grpSpPr>
          <a:xfrm>
            <a:off x="6828857" y="5234111"/>
            <a:ext cx="549579" cy="550897"/>
            <a:chOff x="7669439" y="2008222"/>
            <a:chExt cx="661987" cy="663575"/>
          </a:xfrm>
          <a:solidFill>
            <a:schemeClr val="bg1">
              <a:lumMod val="85000"/>
            </a:schemeClr>
          </a:solidFill>
        </p:grpSpPr>
        <p:sp>
          <p:nvSpPr>
            <p:cNvPr id="266" name="Freeform 153"/>
            <p:cNvSpPr/>
            <p:nvPr/>
          </p:nvSpPr>
          <p:spPr bwMode="auto">
            <a:xfrm>
              <a:off x="7923439" y="2251110"/>
              <a:ext cx="115887" cy="177800"/>
            </a:xfrm>
            <a:custGeom>
              <a:avLst/>
              <a:gdLst>
                <a:gd name="T0" fmla="*/ 8 w 9"/>
                <a:gd name="T1" fmla="*/ 1 h 14"/>
                <a:gd name="T2" fmla="*/ 7 w 9"/>
                <a:gd name="T3" fmla="*/ 0 h 14"/>
                <a:gd name="T4" fmla="*/ 6 w 9"/>
                <a:gd name="T5" fmla="*/ 0 h 14"/>
                <a:gd name="T6" fmla="*/ 3 w 9"/>
                <a:gd name="T7" fmla="*/ 1 h 14"/>
                <a:gd name="T8" fmla="*/ 1 w 9"/>
                <a:gd name="T9" fmla="*/ 5 h 14"/>
                <a:gd name="T10" fmla="*/ 0 w 9"/>
                <a:gd name="T11" fmla="*/ 9 h 14"/>
                <a:gd name="T12" fmla="*/ 1 w 9"/>
                <a:gd name="T13" fmla="*/ 13 h 14"/>
                <a:gd name="T14" fmla="*/ 3 w 9"/>
                <a:gd name="T15" fmla="*/ 14 h 14"/>
                <a:gd name="T16" fmla="*/ 6 w 9"/>
                <a:gd name="T17" fmla="*/ 12 h 14"/>
                <a:gd name="T18" fmla="*/ 8 w 9"/>
                <a:gd name="T19" fmla="*/ 9 h 14"/>
                <a:gd name="T20" fmla="*/ 9 w 9"/>
                <a:gd name="T21" fmla="*/ 5 h 14"/>
                <a:gd name="T22" fmla="*/ 9 w 9"/>
                <a:gd name="T23" fmla="*/ 3 h 14"/>
                <a:gd name="T24" fmla="*/ 8 w 9"/>
                <a:gd name="T25"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4">
                  <a:moveTo>
                    <a:pt x="8" y="1"/>
                  </a:moveTo>
                  <a:cubicBezTo>
                    <a:pt x="8" y="1"/>
                    <a:pt x="8" y="1"/>
                    <a:pt x="7" y="0"/>
                  </a:cubicBezTo>
                  <a:cubicBezTo>
                    <a:pt x="7" y="0"/>
                    <a:pt x="6" y="0"/>
                    <a:pt x="6" y="0"/>
                  </a:cubicBezTo>
                  <a:cubicBezTo>
                    <a:pt x="5" y="0"/>
                    <a:pt x="4" y="1"/>
                    <a:pt x="3" y="1"/>
                  </a:cubicBezTo>
                  <a:cubicBezTo>
                    <a:pt x="2" y="2"/>
                    <a:pt x="1" y="3"/>
                    <a:pt x="1" y="5"/>
                  </a:cubicBezTo>
                  <a:cubicBezTo>
                    <a:pt x="0" y="6"/>
                    <a:pt x="0" y="8"/>
                    <a:pt x="0" y="9"/>
                  </a:cubicBezTo>
                  <a:cubicBezTo>
                    <a:pt x="0" y="11"/>
                    <a:pt x="0" y="12"/>
                    <a:pt x="1" y="13"/>
                  </a:cubicBezTo>
                  <a:cubicBezTo>
                    <a:pt x="1" y="13"/>
                    <a:pt x="2" y="14"/>
                    <a:pt x="3" y="14"/>
                  </a:cubicBezTo>
                  <a:cubicBezTo>
                    <a:pt x="4" y="14"/>
                    <a:pt x="6" y="13"/>
                    <a:pt x="6" y="12"/>
                  </a:cubicBezTo>
                  <a:cubicBezTo>
                    <a:pt x="7" y="11"/>
                    <a:pt x="8" y="10"/>
                    <a:pt x="8" y="9"/>
                  </a:cubicBezTo>
                  <a:cubicBezTo>
                    <a:pt x="9" y="7"/>
                    <a:pt x="9" y="6"/>
                    <a:pt x="9" y="5"/>
                  </a:cubicBezTo>
                  <a:cubicBezTo>
                    <a:pt x="9" y="4"/>
                    <a:pt x="9" y="3"/>
                    <a:pt x="9" y="3"/>
                  </a:cubicBezTo>
                  <a:cubicBezTo>
                    <a:pt x="9" y="2"/>
                    <a:pt x="9"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54"/>
            <p:cNvSpPr>
              <a:spLocks noEditPoints="1"/>
            </p:cNvSpPr>
            <p:nvPr/>
          </p:nvSpPr>
          <p:spPr bwMode="auto">
            <a:xfrm>
              <a:off x="7669439" y="2008222"/>
              <a:ext cx="661987" cy="66357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42 w 52"/>
                <a:gd name="T11" fmla="*/ 28 h 52"/>
                <a:gd name="T12" fmla="*/ 40 w 52"/>
                <a:gd name="T13" fmla="*/ 32 h 52"/>
                <a:gd name="T14" fmla="*/ 36 w 52"/>
                <a:gd name="T15" fmla="*/ 35 h 52"/>
                <a:gd name="T16" fmla="*/ 31 w 52"/>
                <a:gd name="T17" fmla="*/ 36 h 52"/>
                <a:gd name="T18" fmla="*/ 29 w 52"/>
                <a:gd name="T19" fmla="*/ 36 h 52"/>
                <a:gd name="T20" fmla="*/ 27 w 52"/>
                <a:gd name="T21" fmla="*/ 34 h 52"/>
                <a:gd name="T22" fmla="*/ 24 w 52"/>
                <a:gd name="T23" fmla="*/ 36 h 52"/>
                <a:gd name="T24" fmla="*/ 19 w 52"/>
                <a:gd name="T25" fmla="*/ 36 h 52"/>
                <a:gd name="T26" fmla="*/ 16 w 52"/>
                <a:gd name="T27" fmla="*/ 33 h 52"/>
                <a:gd name="T28" fmla="*/ 15 w 52"/>
                <a:gd name="T29" fmla="*/ 28 h 52"/>
                <a:gd name="T30" fmla="*/ 16 w 52"/>
                <a:gd name="T31" fmla="*/ 22 h 52"/>
                <a:gd name="T32" fmla="*/ 20 w 52"/>
                <a:gd name="T33" fmla="*/ 17 h 52"/>
                <a:gd name="T34" fmla="*/ 25 w 52"/>
                <a:gd name="T35" fmla="*/ 16 h 52"/>
                <a:gd name="T36" fmla="*/ 30 w 52"/>
                <a:gd name="T37" fmla="*/ 18 h 52"/>
                <a:gd name="T38" fmla="*/ 31 w 52"/>
                <a:gd name="T39" fmla="*/ 16 h 52"/>
                <a:gd name="T40" fmla="*/ 36 w 52"/>
                <a:gd name="T41" fmla="*/ 16 h 52"/>
                <a:gd name="T42" fmla="*/ 33 w 52"/>
                <a:gd name="T43" fmla="*/ 30 h 52"/>
                <a:gd name="T44" fmla="*/ 33 w 52"/>
                <a:gd name="T45" fmla="*/ 32 h 52"/>
                <a:gd name="T46" fmla="*/ 33 w 52"/>
                <a:gd name="T47" fmla="*/ 32 h 52"/>
                <a:gd name="T48" fmla="*/ 33 w 52"/>
                <a:gd name="T49" fmla="*/ 32 h 52"/>
                <a:gd name="T50" fmla="*/ 36 w 52"/>
                <a:gd name="T51" fmla="*/ 31 h 52"/>
                <a:gd name="T52" fmla="*/ 39 w 52"/>
                <a:gd name="T53" fmla="*/ 27 h 52"/>
                <a:gd name="T54" fmla="*/ 40 w 52"/>
                <a:gd name="T55" fmla="*/ 22 h 52"/>
                <a:gd name="T56" fmla="*/ 39 w 52"/>
                <a:gd name="T57" fmla="*/ 18 h 52"/>
                <a:gd name="T58" fmla="*/ 37 w 52"/>
                <a:gd name="T59" fmla="*/ 15 h 52"/>
                <a:gd name="T60" fmla="*/ 33 w 52"/>
                <a:gd name="T61" fmla="*/ 12 h 52"/>
                <a:gd name="T62" fmla="*/ 27 w 52"/>
                <a:gd name="T63" fmla="*/ 11 h 52"/>
                <a:gd name="T64" fmla="*/ 21 w 52"/>
                <a:gd name="T65" fmla="*/ 12 h 52"/>
                <a:gd name="T66" fmla="*/ 17 w 52"/>
                <a:gd name="T67" fmla="*/ 15 h 52"/>
                <a:gd name="T68" fmla="*/ 14 w 52"/>
                <a:gd name="T69" fmla="*/ 18 h 52"/>
                <a:gd name="T70" fmla="*/ 12 w 52"/>
                <a:gd name="T71" fmla="*/ 23 h 52"/>
                <a:gd name="T72" fmla="*/ 11 w 52"/>
                <a:gd name="T73" fmla="*/ 27 h 52"/>
                <a:gd name="T74" fmla="*/ 13 w 52"/>
                <a:gd name="T75" fmla="*/ 33 h 52"/>
                <a:gd name="T76" fmla="*/ 16 w 52"/>
                <a:gd name="T77" fmla="*/ 38 h 52"/>
                <a:gd name="T78" fmla="*/ 22 w 52"/>
                <a:gd name="T79" fmla="*/ 41 h 52"/>
                <a:gd name="T80" fmla="*/ 30 w 52"/>
                <a:gd name="T81" fmla="*/ 41 h 52"/>
                <a:gd name="T82" fmla="*/ 36 w 52"/>
                <a:gd name="T83" fmla="*/ 39 h 52"/>
                <a:gd name="T84" fmla="*/ 37 w 52"/>
                <a:gd name="T85" fmla="*/ 39 h 52"/>
                <a:gd name="T86" fmla="*/ 37 w 52"/>
                <a:gd name="T87" fmla="*/ 43 h 52"/>
                <a:gd name="T88" fmla="*/ 33 w 52"/>
                <a:gd name="T89" fmla="*/ 44 h 52"/>
                <a:gd name="T90" fmla="*/ 28 w 52"/>
                <a:gd name="T91" fmla="*/ 45 h 52"/>
                <a:gd name="T92" fmla="*/ 19 w 52"/>
                <a:gd name="T93" fmla="*/ 43 h 52"/>
                <a:gd name="T94" fmla="*/ 13 w 52"/>
                <a:gd name="T95" fmla="*/ 40 h 52"/>
                <a:gd name="T96" fmla="*/ 9 w 52"/>
                <a:gd name="T97" fmla="*/ 34 h 52"/>
                <a:gd name="T98" fmla="*/ 8 w 52"/>
                <a:gd name="T99" fmla="*/ 27 h 52"/>
                <a:gd name="T100" fmla="*/ 9 w 52"/>
                <a:gd name="T101" fmla="*/ 20 h 52"/>
                <a:gd name="T102" fmla="*/ 13 w 52"/>
                <a:gd name="T103" fmla="*/ 13 h 52"/>
                <a:gd name="T104" fmla="*/ 19 w 52"/>
                <a:gd name="T105" fmla="*/ 9 h 52"/>
                <a:gd name="T106" fmla="*/ 27 w 52"/>
                <a:gd name="T107" fmla="*/ 8 h 52"/>
                <a:gd name="T108" fmla="*/ 34 w 52"/>
                <a:gd name="T109" fmla="*/ 9 h 52"/>
                <a:gd name="T110" fmla="*/ 39 w 52"/>
                <a:gd name="T111" fmla="*/ 12 h 52"/>
                <a:gd name="T112" fmla="*/ 42 w 52"/>
                <a:gd name="T113" fmla="*/ 17 h 52"/>
                <a:gd name="T114" fmla="*/ 43 w 52"/>
                <a:gd name="T115" fmla="*/ 23 h 52"/>
                <a:gd name="T116" fmla="*/ 42 w 52"/>
                <a:gd name="T117"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 h="52">
                  <a:moveTo>
                    <a:pt x="26" y="0"/>
                  </a:moveTo>
                  <a:cubicBezTo>
                    <a:pt x="12" y="0"/>
                    <a:pt x="0" y="12"/>
                    <a:pt x="0" y="26"/>
                  </a:cubicBezTo>
                  <a:cubicBezTo>
                    <a:pt x="0" y="41"/>
                    <a:pt x="12" y="52"/>
                    <a:pt x="26" y="52"/>
                  </a:cubicBezTo>
                  <a:cubicBezTo>
                    <a:pt x="40" y="52"/>
                    <a:pt x="52" y="41"/>
                    <a:pt x="52" y="26"/>
                  </a:cubicBezTo>
                  <a:cubicBezTo>
                    <a:pt x="52" y="12"/>
                    <a:pt x="40" y="0"/>
                    <a:pt x="26" y="0"/>
                  </a:cubicBezTo>
                  <a:close/>
                  <a:moveTo>
                    <a:pt x="42" y="28"/>
                  </a:moveTo>
                  <a:cubicBezTo>
                    <a:pt x="42" y="29"/>
                    <a:pt x="41" y="31"/>
                    <a:pt x="40" y="32"/>
                  </a:cubicBezTo>
                  <a:cubicBezTo>
                    <a:pt x="39" y="33"/>
                    <a:pt x="37" y="34"/>
                    <a:pt x="36" y="35"/>
                  </a:cubicBezTo>
                  <a:cubicBezTo>
                    <a:pt x="34" y="36"/>
                    <a:pt x="33" y="36"/>
                    <a:pt x="31" y="36"/>
                  </a:cubicBezTo>
                  <a:cubicBezTo>
                    <a:pt x="30" y="36"/>
                    <a:pt x="29" y="36"/>
                    <a:pt x="29" y="36"/>
                  </a:cubicBezTo>
                  <a:cubicBezTo>
                    <a:pt x="28" y="35"/>
                    <a:pt x="28" y="35"/>
                    <a:pt x="27" y="34"/>
                  </a:cubicBezTo>
                  <a:cubicBezTo>
                    <a:pt x="26" y="35"/>
                    <a:pt x="25" y="36"/>
                    <a:pt x="24" y="36"/>
                  </a:cubicBezTo>
                  <a:cubicBezTo>
                    <a:pt x="22" y="36"/>
                    <a:pt x="21" y="36"/>
                    <a:pt x="19" y="36"/>
                  </a:cubicBezTo>
                  <a:cubicBezTo>
                    <a:pt x="18" y="35"/>
                    <a:pt x="17" y="34"/>
                    <a:pt x="16" y="33"/>
                  </a:cubicBezTo>
                  <a:cubicBezTo>
                    <a:pt x="15" y="32"/>
                    <a:pt x="15" y="30"/>
                    <a:pt x="15" y="28"/>
                  </a:cubicBezTo>
                  <a:cubicBezTo>
                    <a:pt x="15" y="26"/>
                    <a:pt x="15" y="24"/>
                    <a:pt x="16" y="22"/>
                  </a:cubicBezTo>
                  <a:cubicBezTo>
                    <a:pt x="17" y="20"/>
                    <a:pt x="18" y="19"/>
                    <a:pt x="20" y="17"/>
                  </a:cubicBezTo>
                  <a:cubicBezTo>
                    <a:pt x="21" y="16"/>
                    <a:pt x="23" y="16"/>
                    <a:pt x="25" y="16"/>
                  </a:cubicBezTo>
                  <a:cubicBezTo>
                    <a:pt x="27" y="16"/>
                    <a:pt x="29" y="17"/>
                    <a:pt x="30" y="18"/>
                  </a:cubicBezTo>
                  <a:cubicBezTo>
                    <a:pt x="31" y="16"/>
                    <a:pt x="31" y="16"/>
                    <a:pt x="31" y="16"/>
                  </a:cubicBezTo>
                  <a:cubicBezTo>
                    <a:pt x="36" y="16"/>
                    <a:pt x="36" y="16"/>
                    <a:pt x="36" y="16"/>
                  </a:cubicBezTo>
                  <a:cubicBezTo>
                    <a:pt x="33" y="30"/>
                    <a:pt x="33" y="30"/>
                    <a:pt x="33" y="30"/>
                  </a:cubicBezTo>
                  <a:cubicBezTo>
                    <a:pt x="33" y="31"/>
                    <a:pt x="33" y="31"/>
                    <a:pt x="33" y="32"/>
                  </a:cubicBezTo>
                  <a:cubicBezTo>
                    <a:pt x="33" y="32"/>
                    <a:pt x="33" y="32"/>
                    <a:pt x="33" y="32"/>
                  </a:cubicBezTo>
                  <a:cubicBezTo>
                    <a:pt x="33" y="32"/>
                    <a:pt x="33" y="32"/>
                    <a:pt x="33" y="32"/>
                  </a:cubicBezTo>
                  <a:cubicBezTo>
                    <a:pt x="34" y="32"/>
                    <a:pt x="35" y="32"/>
                    <a:pt x="36" y="31"/>
                  </a:cubicBezTo>
                  <a:cubicBezTo>
                    <a:pt x="37" y="30"/>
                    <a:pt x="38" y="29"/>
                    <a:pt x="39" y="27"/>
                  </a:cubicBezTo>
                  <a:cubicBezTo>
                    <a:pt x="40" y="26"/>
                    <a:pt x="40" y="24"/>
                    <a:pt x="40" y="22"/>
                  </a:cubicBezTo>
                  <a:cubicBezTo>
                    <a:pt x="40" y="21"/>
                    <a:pt x="40" y="19"/>
                    <a:pt x="39" y="18"/>
                  </a:cubicBezTo>
                  <a:cubicBezTo>
                    <a:pt x="39" y="17"/>
                    <a:pt x="38" y="16"/>
                    <a:pt x="37" y="15"/>
                  </a:cubicBezTo>
                  <a:cubicBezTo>
                    <a:pt x="36" y="14"/>
                    <a:pt x="34" y="13"/>
                    <a:pt x="33" y="12"/>
                  </a:cubicBezTo>
                  <a:cubicBezTo>
                    <a:pt x="31" y="12"/>
                    <a:pt x="29" y="11"/>
                    <a:pt x="27" y="11"/>
                  </a:cubicBezTo>
                  <a:cubicBezTo>
                    <a:pt x="25" y="11"/>
                    <a:pt x="23" y="12"/>
                    <a:pt x="21" y="12"/>
                  </a:cubicBezTo>
                  <a:cubicBezTo>
                    <a:pt x="20" y="13"/>
                    <a:pt x="18" y="14"/>
                    <a:pt x="17" y="15"/>
                  </a:cubicBezTo>
                  <a:cubicBezTo>
                    <a:pt x="16" y="16"/>
                    <a:pt x="15" y="17"/>
                    <a:pt x="14" y="18"/>
                  </a:cubicBezTo>
                  <a:cubicBezTo>
                    <a:pt x="13" y="20"/>
                    <a:pt x="12" y="21"/>
                    <a:pt x="12" y="23"/>
                  </a:cubicBezTo>
                  <a:cubicBezTo>
                    <a:pt x="12" y="24"/>
                    <a:pt x="11" y="26"/>
                    <a:pt x="11" y="27"/>
                  </a:cubicBezTo>
                  <a:cubicBezTo>
                    <a:pt x="11" y="30"/>
                    <a:pt x="12" y="32"/>
                    <a:pt x="13" y="33"/>
                  </a:cubicBezTo>
                  <a:cubicBezTo>
                    <a:pt x="13" y="35"/>
                    <a:pt x="15" y="37"/>
                    <a:pt x="16" y="38"/>
                  </a:cubicBezTo>
                  <a:cubicBezTo>
                    <a:pt x="18" y="39"/>
                    <a:pt x="20" y="40"/>
                    <a:pt x="22" y="41"/>
                  </a:cubicBezTo>
                  <a:cubicBezTo>
                    <a:pt x="25" y="41"/>
                    <a:pt x="27" y="41"/>
                    <a:pt x="30" y="41"/>
                  </a:cubicBezTo>
                  <a:cubicBezTo>
                    <a:pt x="33" y="41"/>
                    <a:pt x="35" y="40"/>
                    <a:pt x="36" y="39"/>
                  </a:cubicBezTo>
                  <a:cubicBezTo>
                    <a:pt x="37" y="39"/>
                    <a:pt x="37" y="39"/>
                    <a:pt x="37" y="39"/>
                  </a:cubicBezTo>
                  <a:cubicBezTo>
                    <a:pt x="37" y="43"/>
                    <a:pt x="37" y="43"/>
                    <a:pt x="37" y="43"/>
                  </a:cubicBezTo>
                  <a:cubicBezTo>
                    <a:pt x="36" y="43"/>
                    <a:pt x="35" y="44"/>
                    <a:pt x="33" y="44"/>
                  </a:cubicBezTo>
                  <a:cubicBezTo>
                    <a:pt x="32" y="44"/>
                    <a:pt x="30" y="45"/>
                    <a:pt x="28" y="45"/>
                  </a:cubicBezTo>
                  <a:cubicBezTo>
                    <a:pt x="25" y="45"/>
                    <a:pt x="22" y="44"/>
                    <a:pt x="19" y="43"/>
                  </a:cubicBezTo>
                  <a:cubicBezTo>
                    <a:pt x="17" y="43"/>
                    <a:pt x="15" y="41"/>
                    <a:pt x="13" y="40"/>
                  </a:cubicBezTo>
                  <a:cubicBezTo>
                    <a:pt x="11" y="38"/>
                    <a:pt x="10" y="36"/>
                    <a:pt x="9" y="34"/>
                  </a:cubicBezTo>
                  <a:cubicBezTo>
                    <a:pt x="8" y="32"/>
                    <a:pt x="8" y="30"/>
                    <a:pt x="8" y="27"/>
                  </a:cubicBezTo>
                  <a:cubicBezTo>
                    <a:pt x="8" y="24"/>
                    <a:pt x="8" y="22"/>
                    <a:pt x="9" y="20"/>
                  </a:cubicBezTo>
                  <a:cubicBezTo>
                    <a:pt x="10" y="17"/>
                    <a:pt x="11" y="15"/>
                    <a:pt x="13" y="13"/>
                  </a:cubicBezTo>
                  <a:cubicBezTo>
                    <a:pt x="15" y="12"/>
                    <a:pt x="17" y="10"/>
                    <a:pt x="19" y="9"/>
                  </a:cubicBezTo>
                  <a:cubicBezTo>
                    <a:pt x="22" y="8"/>
                    <a:pt x="24" y="8"/>
                    <a:pt x="27" y="8"/>
                  </a:cubicBezTo>
                  <a:cubicBezTo>
                    <a:pt x="30" y="8"/>
                    <a:pt x="32" y="8"/>
                    <a:pt x="34" y="9"/>
                  </a:cubicBezTo>
                  <a:cubicBezTo>
                    <a:pt x="36" y="10"/>
                    <a:pt x="38" y="11"/>
                    <a:pt x="39" y="12"/>
                  </a:cubicBezTo>
                  <a:cubicBezTo>
                    <a:pt x="40" y="13"/>
                    <a:pt x="41" y="15"/>
                    <a:pt x="42" y="17"/>
                  </a:cubicBezTo>
                  <a:cubicBezTo>
                    <a:pt x="43" y="18"/>
                    <a:pt x="43" y="20"/>
                    <a:pt x="43" y="23"/>
                  </a:cubicBezTo>
                  <a:cubicBezTo>
                    <a:pt x="43" y="24"/>
                    <a:pt x="43" y="26"/>
                    <a:pt x="4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55"/>
            <p:cNvSpPr/>
            <p:nvPr/>
          </p:nvSpPr>
          <p:spPr bwMode="auto">
            <a:xfrm>
              <a:off x="7923439" y="2251110"/>
              <a:ext cx="115887" cy="177800"/>
            </a:xfrm>
            <a:custGeom>
              <a:avLst/>
              <a:gdLst>
                <a:gd name="T0" fmla="*/ 8 w 9"/>
                <a:gd name="T1" fmla="*/ 1 h 14"/>
                <a:gd name="T2" fmla="*/ 7 w 9"/>
                <a:gd name="T3" fmla="*/ 0 h 14"/>
                <a:gd name="T4" fmla="*/ 6 w 9"/>
                <a:gd name="T5" fmla="*/ 0 h 14"/>
                <a:gd name="T6" fmla="*/ 3 w 9"/>
                <a:gd name="T7" fmla="*/ 1 h 14"/>
                <a:gd name="T8" fmla="*/ 1 w 9"/>
                <a:gd name="T9" fmla="*/ 5 h 14"/>
                <a:gd name="T10" fmla="*/ 0 w 9"/>
                <a:gd name="T11" fmla="*/ 9 h 14"/>
                <a:gd name="T12" fmla="*/ 1 w 9"/>
                <a:gd name="T13" fmla="*/ 13 h 14"/>
                <a:gd name="T14" fmla="*/ 3 w 9"/>
                <a:gd name="T15" fmla="*/ 14 h 14"/>
                <a:gd name="T16" fmla="*/ 6 w 9"/>
                <a:gd name="T17" fmla="*/ 12 h 14"/>
                <a:gd name="T18" fmla="*/ 8 w 9"/>
                <a:gd name="T19" fmla="*/ 9 h 14"/>
                <a:gd name="T20" fmla="*/ 9 w 9"/>
                <a:gd name="T21" fmla="*/ 5 h 14"/>
                <a:gd name="T22" fmla="*/ 9 w 9"/>
                <a:gd name="T23" fmla="*/ 3 h 14"/>
                <a:gd name="T24" fmla="*/ 8 w 9"/>
                <a:gd name="T25"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4">
                  <a:moveTo>
                    <a:pt x="8" y="1"/>
                  </a:moveTo>
                  <a:cubicBezTo>
                    <a:pt x="8" y="1"/>
                    <a:pt x="8" y="1"/>
                    <a:pt x="7" y="0"/>
                  </a:cubicBezTo>
                  <a:cubicBezTo>
                    <a:pt x="7" y="0"/>
                    <a:pt x="6" y="0"/>
                    <a:pt x="6" y="0"/>
                  </a:cubicBezTo>
                  <a:cubicBezTo>
                    <a:pt x="5" y="0"/>
                    <a:pt x="4" y="1"/>
                    <a:pt x="3" y="1"/>
                  </a:cubicBezTo>
                  <a:cubicBezTo>
                    <a:pt x="2" y="2"/>
                    <a:pt x="1" y="3"/>
                    <a:pt x="1" y="5"/>
                  </a:cubicBezTo>
                  <a:cubicBezTo>
                    <a:pt x="0" y="6"/>
                    <a:pt x="0" y="8"/>
                    <a:pt x="0" y="9"/>
                  </a:cubicBezTo>
                  <a:cubicBezTo>
                    <a:pt x="0" y="11"/>
                    <a:pt x="0" y="12"/>
                    <a:pt x="1" y="13"/>
                  </a:cubicBezTo>
                  <a:cubicBezTo>
                    <a:pt x="1" y="13"/>
                    <a:pt x="2" y="14"/>
                    <a:pt x="3" y="14"/>
                  </a:cubicBezTo>
                  <a:cubicBezTo>
                    <a:pt x="4" y="14"/>
                    <a:pt x="6" y="13"/>
                    <a:pt x="6" y="12"/>
                  </a:cubicBezTo>
                  <a:cubicBezTo>
                    <a:pt x="7" y="11"/>
                    <a:pt x="8" y="10"/>
                    <a:pt x="8" y="9"/>
                  </a:cubicBezTo>
                  <a:cubicBezTo>
                    <a:pt x="9" y="7"/>
                    <a:pt x="9" y="6"/>
                    <a:pt x="9" y="5"/>
                  </a:cubicBezTo>
                  <a:cubicBezTo>
                    <a:pt x="9" y="4"/>
                    <a:pt x="9" y="3"/>
                    <a:pt x="9" y="3"/>
                  </a:cubicBezTo>
                  <a:cubicBezTo>
                    <a:pt x="9" y="2"/>
                    <a:pt x="9"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156"/>
            <p:cNvSpPr>
              <a:spLocks noEditPoints="1"/>
            </p:cNvSpPr>
            <p:nvPr/>
          </p:nvSpPr>
          <p:spPr bwMode="auto">
            <a:xfrm>
              <a:off x="7669439" y="2008222"/>
              <a:ext cx="661987" cy="66357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42 w 52"/>
                <a:gd name="T11" fmla="*/ 28 h 52"/>
                <a:gd name="T12" fmla="*/ 40 w 52"/>
                <a:gd name="T13" fmla="*/ 32 h 52"/>
                <a:gd name="T14" fmla="*/ 36 w 52"/>
                <a:gd name="T15" fmla="*/ 35 h 52"/>
                <a:gd name="T16" fmla="*/ 31 w 52"/>
                <a:gd name="T17" fmla="*/ 36 h 52"/>
                <a:gd name="T18" fmla="*/ 29 w 52"/>
                <a:gd name="T19" fmla="*/ 36 h 52"/>
                <a:gd name="T20" fmla="*/ 27 w 52"/>
                <a:gd name="T21" fmla="*/ 34 h 52"/>
                <a:gd name="T22" fmla="*/ 24 w 52"/>
                <a:gd name="T23" fmla="*/ 36 h 52"/>
                <a:gd name="T24" fmla="*/ 19 w 52"/>
                <a:gd name="T25" fmla="*/ 36 h 52"/>
                <a:gd name="T26" fmla="*/ 16 w 52"/>
                <a:gd name="T27" fmla="*/ 33 h 52"/>
                <a:gd name="T28" fmla="*/ 15 w 52"/>
                <a:gd name="T29" fmla="*/ 28 h 52"/>
                <a:gd name="T30" fmla="*/ 16 w 52"/>
                <a:gd name="T31" fmla="*/ 22 h 52"/>
                <a:gd name="T32" fmla="*/ 20 w 52"/>
                <a:gd name="T33" fmla="*/ 17 h 52"/>
                <a:gd name="T34" fmla="*/ 25 w 52"/>
                <a:gd name="T35" fmla="*/ 16 h 52"/>
                <a:gd name="T36" fmla="*/ 30 w 52"/>
                <a:gd name="T37" fmla="*/ 18 h 52"/>
                <a:gd name="T38" fmla="*/ 31 w 52"/>
                <a:gd name="T39" fmla="*/ 16 h 52"/>
                <a:gd name="T40" fmla="*/ 36 w 52"/>
                <a:gd name="T41" fmla="*/ 16 h 52"/>
                <a:gd name="T42" fmla="*/ 33 w 52"/>
                <a:gd name="T43" fmla="*/ 30 h 52"/>
                <a:gd name="T44" fmla="*/ 33 w 52"/>
                <a:gd name="T45" fmla="*/ 32 h 52"/>
                <a:gd name="T46" fmla="*/ 33 w 52"/>
                <a:gd name="T47" fmla="*/ 32 h 52"/>
                <a:gd name="T48" fmla="*/ 33 w 52"/>
                <a:gd name="T49" fmla="*/ 32 h 52"/>
                <a:gd name="T50" fmla="*/ 36 w 52"/>
                <a:gd name="T51" fmla="*/ 31 h 52"/>
                <a:gd name="T52" fmla="*/ 39 w 52"/>
                <a:gd name="T53" fmla="*/ 27 h 52"/>
                <a:gd name="T54" fmla="*/ 40 w 52"/>
                <a:gd name="T55" fmla="*/ 22 h 52"/>
                <a:gd name="T56" fmla="*/ 39 w 52"/>
                <a:gd name="T57" fmla="*/ 18 h 52"/>
                <a:gd name="T58" fmla="*/ 37 w 52"/>
                <a:gd name="T59" fmla="*/ 15 h 52"/>
                <a:gd name="T60" fmla="*/ 33 w 52"/>
                <a:gd name="T61" fmla="*/ 12 h 52"/>
                <a:gd name="T62" fmla="*/ 27 w 52"/>
                <a:gd name="T63" fmla="*/ 11 h 52"/>
                <a:gd name="T64" fmla="*/ 21 w 52"/>
                <a:gd name="T65" fmla="*/ 12 h 52"/>
                <a:gd name="T66" fmla="*/ 17 w 52"/>
                <a:gd name="T67" fmla="*/ 15 h 52"/>
                <a:gd name="T68" fmla="*/ 14 w 52"/>
                <a:gd name="T69" fmla="*/ 18 h 52"/>
                <a:gd name="T70" fmla="*/ 12 w 52"/>
                <a:gd name="T71" fmla="*/ 23 h 52"/>
                <a:gd name="T72" fmla="*/ 11 w 52"/>
                <a:gd name="T73" fmla="*/ 27 h 52"/>
                <a:gd name="T74" fmla="*/ 13 w 52"/>
                <a:gd name="T75" fmla="*/ 33 h 52"/>
                <a:gd name="T76" fmla="*/ 16 w 52"/>
                <a:gd name="T77" fmla="*/ 38 h 52"/>
                <a:gd name="T78" fmla="*/ 22 w 52"/>
                <a:gd name="T79" fmla="*/ 41 h 52"/>
                <a:gd name="T80" fmla="*/ 30 w 52"/>
                <a:gd name="T81" fmla="*/ 41 h 52"/>
                <a:gd name="T82" fmla="*/ 36 w 52"/>
                <a:gd name="T83" fmla="*/ 39 h 52"/>
                <a:gd name="T84" fmla="*/ 37 w 52"/>
                <a:gd name="T85" fmla="*/ 39 h 52"/>
                <a:gd name="T86" fmla="*/ 37 w 52"/>
                <a:gd name="T87" fmla="*/ 43 h 52"/>
                <a:gd name="T88" fmla="*/ 33 w 52"/>
                <a:gd name="T89" fmla="*/ 44 h 52"/>
                <a:gd name="T90" fmla="*/ 28 w 52"/>
                <a:gd name="T91" fmla="*/ 45 h 52"/>
                <a:gd name="T92" fmla="*/ 19 w 52"/>
                <a:gd name="T93" fmla="*/ 43 h 52"/>
                <a:gd name="T94" fmla="*/ 13 w 52"/>
                <a:gd name="T95" fmla="*/ 40 h 52"/>
                <a:gd name="T96" fmla="*/ 9 w 52"/>
                <a:gd name="T97" fmla="*/ 34 h 52"/>
                <a:gd name="T98" fmla="*/ 8 w 52"/>
                <a:gd name="T99" fmla="*/ 27 h 52"/>
                <a:gd name="T100" fmla="*/ 9 w 52"/>
                <a:gd name="T101" fmla="*/ 20 h 52"/>
                <a:gd name="T102" fmla="*/ 13 w 52"/>
                <a:gd name="T103" fmla="*/ 13 h 52"/>
                <a:gd name="T104" fmla="*/ 19 w 52"/>
                <a:gd name="T105" fmla="*/ 9 h 52"/>
                <a:gd name="T106" fmla="*/ 27 w 52"/>
                <a:gd name="T107" fmla="*/ 8 h 52"/>
                <a:gd name="T108" fmla="*/ 34 w 52"/>
                <a:gd name="T109" fmla="*/ 9 h 52"/>
                <a:gd name="T110" fmla="*/ 39 w 52"/>
                <a:gd name="T111" fmla="*/ 12 h 52"/>
                <a:gd name="T112" fmla="*/ 42 w 52"/>
                <a:gd name="T113" fmla="*/ 17 h 52"/>
                <a:gd name="T114" fmla="*/ 43 w 52"/>
                <a:gd name="T115" fmla="*/ 23 h 52"/>
                <a:gd name="T116" fmla="*/ 42 w 52"/>
                <a:gd name="T117"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 h="52">
                  <a:moveTo>
                    <a:pt x="26" y="0"/>
                  </a:moveTo>
                  <a:cubicBezTo>
                    <a:pt x="12" y="0"/>
                    <a:pt x="0" y="12"/>
                    <a:pt x="0" y="26"/>
                  </a:cubicBezTo>
                  <a:cubicBezTo>
                    <a:pt x="0" y="41"/>
                    <a:pt x="12" y="52"/>
                    <a:pt x="26" y="52"/>
                  </a:cubicBezTo>
                  <a:cubicBezTo>
                    <a:pt x="40" y="52"/>
                    <a:pt x="52" y="41"/>
                    <a:pt x="52" y="26"/>
                  </a:cubicBezTo>
                  <a:cubicBezTo>
                    <a:pt x="52" y="12"/>
                    <a:pt x="40" y="0"/>
                    <a:pt x="26" y="0"/>
                  </a:cubicBezTo>
                  <a:close/>
                  <a:moveTo>
                    <a:pt x="42" y="28"/>
                  </a:moveTo>
                  <a:cubicBezTo>
                    <a:pt x="42" y="29"/>
                    <a:pt x="41" y="31"/>
                    <a:pt x="40" y="32"/>
                  </a:cubicBezTo>
                  <a:cubicBezTo>
                    <a:pt x="39" y="33"/>
                    <a:pt x="37" y="34"/>
                    <a:pt x="36" y="35"/>
                  </a:cubicBezTo>
                  <a:cubicBezTo>
                    <a:pt x="34" y="36"/>
                    <a:pt x="33" y="36"/>
                    <a:pt x="31" y="36"/>
                  </a:cubicBezTo>
                  <a:cubicBezTo>
                    <a:pt x="30" y="36"/>
                    <a:pt x="29" y="36"/>
                    <a:pt x="29" y="36"/>
                  </a:cubicBezTo>
                  <a:cubicBezTo>
                    <a:pt x="28" y="35"/>
                    <a:pt x="28" y="35"/>
                    <a:pt x="27" y="34"/>
                  </a:cubicBezTo>
                  <a:cubicBezTo>
                    <a:pt x="26" y="35"/>
                    <a:pt x="25" y="36"/>
                    <a:pt x="24" y="36"/>
                  </a:cubicBezTo>
                  <a:cubicBezTo>
                    <a:pt x="22" y="36"/>
                    <a:pt x="21" y="36"/>
                    <a:pt x="19" y="36"/>
                  </a:cubicBezTo>
                  <a:cubicBezTo>
                    <a:pt x="18" y="35"/>
                    <a:pt x="17" y="34"/>
                    <a:pt x="16" y="33"/>
                  </a:cubicBezTo>
                  <a:cubicBezTo>
                    <a:pt x="15" y="32"/>
                    <a:pt x="15" y="30"/>
                    <a:pt x="15" y="28"/>
                  </a:cubicBezTo>
                  <a:cubicBezTo>
                    <a:pt x="15" y="26"/>
                    <a:pt x="15" y="24"/>
                    <a:pt x="16" y="22"/>
                  </a:cubicBezTo>
                  <a:cubicBezTo>
                    <a:pt x="17" y="20"/>
                    <a:pt x="18" y="19"/>
                    <a:pt x="20" y="17"/>
                  </a:cubicBezTo>
                  <a:cubicBezTo>
                    <a:pt x="21" y="16"/>
                    <a:pt x="23" y="16"/>
                    <a:pt x="25" y="16"/>
                  </a:cubicBezTo>
                  <a:cubicBezTo>
                    <a:pt x="27" y="16"/>
                    <a:pt x="29" y="17"/>
                    <a:pt x="30" y="18"/>
                  </a:cubicBezTo>
                  <a:cubicBezTo>
                    <a:pt x="31" y="16"/>
                    <a:pt x="31" y="16"/>
                    <a:pt x="31" y="16"/>
                  </a:cubicBezTo>
                  <a:cubicBezTo>
                    <a:pt x="36" y="16"/>
                    <a:pt x="36" y="16"/>
                    <a:pt x="36" y="16"/>
                  </a:cubicBezTo>
                  <a:cubicBezTo>
                    <a:pt x="33" y="30"/>
                    <a:pt x="33" y="30"/>
                    <a:pt x="33" y="30"/>
                  </a:cubicBezTo>
                  <a:cubicBezTo>
                    <a:pt x="33" y="31"/>
                    <a:pt x="33" y="31"/>
                    <a:pt x="33" y="32"/>
                  </a:cubicBezTo>
                  <a:cubicBezTo>
                    <a:pt x="33" y="32"/>
                    <a:pt x="33" y="32"/>
                    <a:pt x="33" y="32"/>
                  </a:cubicBezTo>
                  <a:cubicBezTo>
                    <a:pt x="33" y="32"/>
                    <a:pt x="33" y="32"/>
                    <a:pt x="33" y="32"/>
                  </a:cubicBezTo>
                  <a:cubicBezTo>
                    <a:pt x="34" y="32"/>
                    <a:pt x="35" y="32"/>
                    <a:pt x="36" y="31"/>
                  </a:cubicBezTo>
                  <a:cubicBezTo>
                    <a:pt x="37" y="30"/>
                    <a:pt x="38" y="29"/>
                    <a:pt x="39" y="27"/>
                  </a:cubicBezTo>
                  <a:cubicBezTo>
                    <a:pt x="40" y="26"/>
                    <a:pt x="40" y="24"/>
                    <a:pt x="40" y="22"/>
                  </a:cubicBezTo>
                  <a:cubicBezTo>
                    <a:pt x="40" y="21"/>
                    <a:pt x="40" y="19"/>
                    <a:pt x="39" y="18"/>
                  </a:cubicBezTo>
                  <a:cubicBezTo>
                    <a:pt x="39" y="17"/>
                    <a:pt x="38" y="16"/>
                    <a:pt x="37" y="15"/>
                  </a:cubicBezTo>
                  <a:cubicBezTo>
                    <a:pt x="36" y="14"/>
                    <a:pt x="34" y="13"/>
                    <a:pt x="33" y="12"/>
                  </a:cubicBezTo>
                  <a:cubicBezTo>
                    <a:pt x="31" y="12"/>
                    <a:pt x="29" y="11"/>
                    <a:pt x="27" y="11"/>
                  </a:cubicBezTo>
                  <a:cubicBezTo>
                    <a:pt x="25" y="11"/>
                    <a:pt x="23" y="12"/>
                    <a:pt x="21" y="12"/>
                  </a:cubicBezTo>
                  <a:cubicBezTo>
                    <a:pt x="20" y="13"/>
                    <a:pt x="18" y="14"/>
                    <a:pt x="17" y="15"/>
                  </a:cubicBezTo>
                  <a:cubicBezTo>
                    <a:pt x="16" y="16"/>
                    <a:pt x="15" y="17"/>
                    <a:pt x="14" y="18"/>
                  </a:cubicBezTo>
                  <a:cubicBezTo>
                    <a:pt x="13" y="20"/>
                    <a:pt x="12" y="21"/>
                    <a:pt x="12" y="23"/>
                  </a:cubicBezTo>
                  <a:cubicBezTo>
                    <a:pt x="12" y="24"/>
                    <a:pt x="11" y="26"/>
                    <a:pt x="11" y="27"/>
                  </a:cubicBezTo>
                  <a:cubicBezTo>
                    <a:pt x="11" y="30"/>
                    <a:pt x="12" y="32"/>
                    <a:pt x="13" y="33"/>
                  </a:cubicBezTo>
                  <a:cubicBezTo>
                    <a:pt x="13" y="35"/>
                    <a:pt x="15" y="37"/>
                    <a:pt x="16" y="38"/>
                  </a:cubicBezTo>
                  <a:cubicBezTo>
                    <a:pt x="18" y="39"/>
                    <a:pt x="20" y="40"/>
                    <a:pt x="22" y="41"/>
                  </a:cubicBezTo>
                  <a:cubicBezTo>
                    <a:pt x="25" y="41"/>
                    <a:pt x="27" y="41"/>
                    <a:pt x="30" y="41"/>
                  </a:cubicBezTo>
                  <a:cubicBezTo>
                    <a:pt x="33" y="41"/>
                    <a:pt x="35" y="40"/>
                    <a:pt x="36" y="39"/>
                  </a:cubicBezTo>
                  <a:cubicBezTo>
                    <a:pt x="37" y="39"/>
                    <a:pt x="37" y="39"/>
                    <a:pt x="37" y="39"/>
                  </a:cubicBezTo>
                  <a:cubicBezTo>
                    <a:pt x="37" y="43"/>
                    <a:pt x="37" y="43"/>
                    <a:pt x="37" y="43"/>
                  </a:cubicBezTo>
                  <a:cubicBezTo>
                    <a:pt x="36" y="43"/>
                    <a:pt x="35" y="44"/>
                    <a:pt x="33" y="44"/>
                  </a:cubicBezTo>
                  <a:cubicBezTo>
                    <a:pt x="32" y="44"/>
                    <a:pt x="30" y="45"/>
                    <a:pt x="28" y="45"/>
                  </a:cubicBezTo>
                  <a:cubicBezTo>
                    <a:pt x="25" y="45"/>
                    <a:pt x="22" y="44"/>
                    <a:pt x="19" y="43"/>
                  </a:cubicBezTo>
                  <a:cubicBezTo>
                    <a:pt x="17" y="43"/>
                    <a:pt x="15" y="41"/>
                    <a:pt x="13" y="40"/>
                  </a:cubicBezTo>
                  <a:cubicBezTo>
                    <a:pt x="11" y="38"/>
                    <a:pt x="10" y="36"/>
                    <a:pt x="9" y="34"/>
                  </a:cubicBezTo>
                  <a:cubicBezTo>
                    <a:pt x="8" y="32"/>
                    <a:pt x="8" y="30"/>
                    <a:pt x="8" y="27"/>
                  </a:cubicBezTo>
                  <a:cubicBezTo>
                    <a:pt x="8" y="24"/>
                    <a:pt x="8" y="22"/>
                    <a:pt x="9" y="20"/>
                  </a:cubicBezTo>
                  <a:cubicBezTo>
                    <a:pt x="10" y="17"/>
                    <a:pt x="11" y="15"/>
                    <a:pt x="13" y="13"/>
                  </a:cubicBezTo>
                  <a:cubicBezTo>
                    <a:pt x="15" y="12"/>
                    <a:pt x="17" y="10"/>
                    <a:pt x="19" y="9"/>
                  </a:cubicBezTo>
                  <a:cubicBezTo>
                    <a:pt x="22" y="8"/>
                    <a:pt x="24" y="8"/>
                    <a:pt x="27" y="8"/>
                  </a:cubicBezTo>
                  <a:cubicBezTo>
                    <a:pt x="30" y="8"/>
                    <a:pt x="32" y="8"/>
                    <a:pt x="34" y="9"/>
                  </a:cubicBezTo>
                  <a:cubicBezTo>
                    <a:pt x="36" y="10"/>
                    <a:pt x="38" y="11"/>
                    <a:pt x="39" y="12"/>
                  </a:cubicBezTo>
                  <a:cubicBezTo>
                    <a:pt x="40" y="13"/>
                    <a:pt x="41" y="15"/>
                    <a:pt x="42" y="17"/>
                  </a:cubicBezTo>
                  <a:cubicBezTo>
                    <a:pt x="43" y="18"/>
                    <a:pt x="43" y="20"/>
                    <a:pt x="43" y="23"/>
                  </a:cubicBezTo>
                  <a:cubicBezTo>
                    <a:pt x="43" y="24"/>
                    <a:pt x="43" y="26"/>
                    <a:pt x="4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9" name="Group 159"/>
          <p:cNvGrpSpPr>
            <a:grpSpLocks noChangeAspect="1"/>
          </p:cNvGrpSpPr>
          <p:nvPr/>
        </p:nvGrpSpPr>
        <p:grpSpPr bwMode="auto">
          <a:xfrm>
            <a:off x="4958655" y="5274610"/>
            <a:ext cx="569912" cy="469900"/>
            <a:chOff x="3173" y="1406"/>
            <a:chExt cx="359" cy="296"/>
          </a:xfrm>
          <a:solidFill>
            <a:schemeClr val="bg1">
              <a:lumMod val="85000"/>
            </a:schemeClr>
          </a:solidFill>
        </p:grpSpPr>
        <p:sp>
          <p:nvSpPr>
            <p:cNvPr id="280" name="Freeform 160"/>
            <p:cNvSpPr/>
            <p:nvPr/>
          </p:nvSpPr>
          <p:spPr bwMode="auto">
            <a:xfrm>
              <a:off x="3173" y="1424"/>
              <a:ext cx="124" cy="260"/>
            </a:xfrm>
            <a:custGeom>
              <a:avLst/>
              <a:gdLst>
                <a:gd name="T0" fmla="*/ 14 w 21"/>
                <a:gd name="T1" fmla="*/ 29 h 44"/>
                <a:gd name="T2" fmla="*/ 16 w 21"/>
                <a:gd name="T3" fmla="*/ 24 h 44"/>
                <a:gd name="T4" fmla="*/ 15 w 21"/>
                <a:gd name="T5" fmla="*/ 22 h 44"/>
                <a:gd name="T6" fmla="*/ 17 w 21"/>
                <a:gd name="T7" fmla="*/ 20 h 44"/>
                <a:gd name="T8" fmla="*/ 17 w 21"/>
                <a:gd name="T9" fmla="*/ 19 h 44"/>
                <a:gd name="T10" fmla="*/ 18 w 21"/>
                <a:gd name="T11" fmla="*/ 18 h 44"/>
                <a:gd name="T12" fmla="*/ 20 w 21"/>
                <a:gd name="T13" fmla="*/ 14 h 44"/>
                <a:gd name="T14" fmla="*/ 21 w 21"/>
                <a:gd name="T15" fmla="*/ 13 h 44"/>
                <a:gd name="T16" fmla="*/ 20 w 21"/>
                <a:gd name="T17" fmla="*/ 9 h 44"/>
                <a:gd name="T18" fmla="*/ 21 w 21"/>
                <a:gd name="T19" fmla="*/ 7 h 44"/>
                <a:gd name="T20" fmla="*/ 14 w 21"/>
                <a:gd name="T21" fmla="*/ 0 h 44"/>
                <a:gd name="T22" fmla="*/ 14 w 21"/>
                <a:gd name="T23" fmla="*/ 0 h 44"/>
                <a:gd name="T24" fmla="*/ 14 w 21"/>
                <a:gd name="T25" fmla="*/ 0 h 44"/>
                <a:gd name="T26" fmla="*/ 14 w 21"/>
                <a:gd name="T27" fmla="*/ 0 h 44"/>
                <a:gd name="T28" fmla="*/ 14 w 21"/>
                <a:gd name="T29" fmla="*/ 0 h 44"/>
                <a:gd name="T30" fmla="*/ 14 w 21"/>
                <a:gd name="T31" fmla="*/ 0 h 44"/>
                <a:gd name="T32" fmla="*/ 14 w 21"/>
                <a:gd name="T33" fmla="*/ 0 h 44"/>
                <a:gd name="T34" fmla="*/ 14 w 21"/>
                <a:gd name="T35" fmla="*/ 0 h 44"/>
                <a:gd name="T36" fmla="*/ 13 w 21"/>
                <a:gd name="T37" fmla="*/ 0 h 44"/>
                <a:gd name="T38" fmla="*/ 6 w 21"/>
                <a:gd name="T39" fmla="*/ 7 h 44"/>
                <a:gd name="T40" fmla="*/ 6 w 21"/>
                <a:gd name="T41" fmla="*/ 10 h 44"/>
                <a:gd name="T42" fmla="*/ 5 w 21"/>
                <a:gd name="T43" fmla="*/ 10 h 44"/>
                <a:gd name="T44" fmla="*/ 8 w 21"/>
                <a:gd name="T45" fmla="*/ 14 h 44"/>
                <a:gd name="T46" fmla="*/ 9 w 21"/>
                <a:gd name="T47" fmla="*/ 18 h 44"/>
                <a:gd name="T48" fmla="*/ 11 w 21"/>
                <a:gd name="T49" fmla="*/ 19 h 44"/>
                <a:gd name="T50" fmla="*/ 10 w 21"/>
                <a:gd name="T51" fmla="*/ 20 h 44"/>
                <a:gd name="T52" fmla="*/ 12 w 21"/>
                <a:gd name="T53" fmla="*/ 22 h 44"/>
                <a:gd name="T54" fmla="*/ 10 w 21"/>
                <a:gd name="T55" fmla="*/ 24 h 44"/>
                <a:gd name="T56" fmla="*/ 11 w 21"/>
                <a:gd name="T57" fmla="*/ 25 h 44"/>
                <a:gd name="T58" fmla="*/ 13 w 21"/>
                <a:gd name="T59" fmla="*/ 26 h 44"/>
                <a:gd name="T60" fmla="*/ 11 w 21"/>
                <a:gd name="T61" fmla="*/ 37 h 44"/>
                <a:gd name="T62" fmla="*/ 6 w 21"/>
                <a:gd name="T63" fmla="*/ 22 h 44"/>
                <a:gd name="T64" fmla="*/ 5 w 21"/>
                <a:gd name="T65" fmla="*/ 23 h 44"/>
                <a:gd name="T66" fmla="*/ 0 w 21"/>
                <a:gd name="T67" fmla="*/ 29 h 44"/>
                <a:gd name="T68" fmla="*/ 0 w 21"/>
                <a:gd name="T69" fmla="*/ 29 h 44"/>
                <a:gd name="T70" fmla="*/ 3 w 21"/>
                <a:gd name="T71" fmla="*/ 44 h 44"/>
                <a:gd name="T72" fmla="*/ 16 w 21"/>
                <a:gd name="T73" fmla="*/ 44 h 44"/>
                <a:gd name="T74" fmla="*/ 14 w 21"/>
                <a:gd name="T75" fmla="*/ 30 h 44"/>
                <a:gd name="T76" fmla="*/ 14 w 21"/>
                <a:gd name="T77"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44">
                  <a:moveTo>
                    <a:pt x="14" y="29"/>
                  </a:moveTo>
                  <a:cubicBezTo>
                    <a:pt x="14" y="27"/>
                    <a:pt x="14" y="25"/>
                    <a:pt x="16" y="24"/>
                  </a:cubicBezTo>
                  <a:cubicBezTo>
                    <a:pt x="15" y="22"/>
                    <a:pt x="15" y="22"/>
                    <a:pt x="15" y="22"/>
                  </a:cubicBezTo>
                  <a:cubicBezTo>
                    <a:pt x="17" y="20"/>
                    <a:pt x="17" y="20"/>
                    <a:pt x="17" y="20"/>
                  </a:cubicBezTo>
                  <a:cubicBezTo>
                    <a:pt x="17" y="20"/>
                    <a:pt x="17" y="19"/>
                    <a:pt x="17" y="19"/>
                  </a:cubicBezTo>
                  <a:cubicBezTo>
                    <a:pt x="17" y="18"/>
                    <a:pt x="17" y="18"/>
                    <a:pt x="18" y="18"/>
                  </a:cubicBezTo>
                  <a:cubicBezTo>
                    <a:pt x="20" y="16"/>
                    <a:pt x="19" y="15"/>
                    <a:pt x="20" y="14"/>
                  </a:cubicBezTo>
                  <a:cubicBezTo>
                    <a:pt x="20" y="15"/>
                    <a:pt x="21" y="14"/>
                    <a:pt x="21" y="13"/>
                  </a:cubicBezTo>
                  <a:cubicBezTo>
                    <a:pt x="20" y="11"/>
                    <a:pt x="20" y="10"/>
                    <a:pt x="20" y="9"/>
                  </a:cubicBezTo>
                  <a:cubicBezTo>
                    <a:pt x="20" y="8"/>
                    <a:pt x="20" y="7"/>
                    <a:pt x="21" y="7"/>
                  </a:cubicBezTo>
                  <a:cubicBezTo>
                    <a:pt x="20" y="1"/>
                    <a:pt x="15"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3" y="0"/>
                    <a:pt x="13" y="0"/>
                  </a:cubicBezTo>
                  <a:cubicBezTo>
                    <a:pt x="12" y="0"/>
                    <a:pt x="7" y="1"/>
                    <a:pt x="6" y="7"/>
                  </a:cubicBezTo>
                  <a:cubicBezTo>
                    <a:pt x="6" y="9"/>
                    <a:pt x="6" y="10"/>
                    <a:pt x="6" y="10"/>
                  </a:cubicBezTo>
                  <a:cubicBezTo>
                    <a:pt x="6" y="10"/>
                    <a:pt x="5" y="9"/>
                    <a:pt x="5" y="10"/>
                  </a:cubicBezTo>
                  <a:cubicBezTo>
                    <a:pt x="5" y="12"/>
                    <a:pt x="7" y="15"/>
                    <a:pt x="8" y="14"/>
                  </a:cubicBezTo>
                  <a:cubicBezTo>
                    <a:pt x="8" y="15"/>
                    <a:pt x="8" y="16"/>
                    <a:pt x="9" y="18"/>
                  </a:cubicBezTo>
                  <a:cubicBezTo>
                    <a:pt x="10" y="18"/>
                    <a:pt x="10" y="18"/>
                    <a:pt x="11" y="19"/>
                  </a:cubicBezTo>
                  <a:cubicBezTo>
                    <a:pt x="10" y="19"/>
                    <a:pt x="10" y="20"/>
                    <a:pt x="10" y="20"/>
                  </a:cubicBezTo>
                  <a:cubicBezTo>
                    <a:pt x="12" y="22"/>
                    <a:pt x="12" y="22"/>
                    <a:pt x="12" y="22"/>
                  </a:cubicBezTo>
                  <a:cubicBezTo>
                    <a:pt x="10" y="24"/>
                    <a:pt x="10" y="24"/>
                    <a:pt x="10" y="24"/>
                  </a:cubicBezTo>
                  <a:cubicBezTo>
                    <a:pt x="11" y="25"/>
                    <a:pt x="11" y="25"/>
                    <a:pt x="11" y="25"/>
                  </a:cubicBezTo>
                  <a:cubicBezTo>
                    <a:pt x="13" y="26"/>
                    <a:pt x="13" y="26"/>
                    <a:pt x="13" y="26"/>
                  </a:cubicBezTo>
                  <a:cubicBezTo>
                    <a:pt x="11" y="37"/>
                    <a:pt x="11" y="37"/>
                    <a:pt x="11" y="37"/>
                  </a:cubicBezTo>
                  <a:cubicBezTo>
                    <a:pt x="6" y="22"/>
                    <a:pt x="6" y="22"/>
                    <a:pt x="6" y="22"/>
                  </a:cubicBezTo>
                  <a:cubicBezTo>
                    <a:pt x="6" y="23"/>
                    <a:pt x="5" y="23"/>
                    <a:pt x="5" y="23"/>
                  </a:cubicBezTo>
                  <a:cubicBezTo>
                    <a:pt x="0" y="24"/>
                    <a:pt x="0" y="26"/>
                    <a:pt x="0" y="29"/>
                  </a:cubicBezTo>
                  <a:cubicBezTo>
                    <a:pt x="0" y="29"/>
                    <a:pt x="0" y="29"/>
                    <a:pt x="0" y="29"/>
                  </a:cubicBezTo>
                  <a:cubicBezTo>
                    <a:pt x="0" y="39"/>
                    <a:pt x="3" y="44"/>
                    <a:pt x="3" y="44"/>
                  </a:cubicBezTo>
                  <a:cubicBezTo>
                    <a:pt x="16" y="44"/>
                    <a:pt x="16" y="44"/>
                    <a:pt x="16" y="44"/>
                  </a:cubicBezTo>
                  <a:cubicBezTo>
                    <a:pt x="15" y="41"/>
                    <a:pt x="14" y="36"/>
                    <a:pt x="14" y="30"/>
                  </a:cubicBezTo>
                  <a:lnTo>
                    <a:pt x="1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161"/>
            <p:cNvSpPr/>
            <p:nvPr/>
          </p:nvSpPr>
          <p:spPr bwMode="auto">
            <a:xfrm>
              <a:off x="3409" y="1424"/>
              <a:ext cx="123" cy="260"/>
            </a:xfrm>
            <a:custGeom>
              <a:avLst/>
              <a:gdLst>
                <a:gd name="T0" fmla="*/ 16 w 21"/>
                <a:gd name="T1" fmla="*/ 23 h 44"/>
                <a:gd name="T2" fmla="*/ 14 w 21"/>
                <a:gd name="T3" fmla="*/ 22 h 44"/>
                <a:gd name="T4" fmla="*/ 10 w 21"/>
                <a:gd name="T5" fmla="*/ 37 h 44"/>
                <a:gd name="T6" fmla="*/ 8 w 21"/>
                <a:gd name="T7" fmla="*/ 26 h 44"/>
                <a:gd name="T8" fmla="*/ 10 w 21"/>
                <a:gd name="T9" fmla="*/ 25 h 44"/>
                <a:gd name="T10" fmla="*/ 10 w 21"/>
                <a:gd name="T11" fmla="*/ 24 h 44"/>
                <a:gd name="T12" fmla="*/ 8 w 21"/>
                <a:gd name="T13" fmla="*/ 22 h 44"/>
                <a:gd name="T14" fmla="*/ 11 w 21"/>
                <a:gd name="T15" fmla="*/ 20 h 44"/>
                <a:gd name="T16" fmla="*/ 10 w 21"/>
                <a:gd name="T17" fmla="*/ 19 h 44"/>
                <a:gd name="T18" fmla="*/ 11 w 21"/>
                <a:gd name="T19" fmla="*/ 18 h 44"/>
                <a:gd name="T20" fmla="*/ 13 w 21"/>
                <a:gd name="T21" fmla="*/ 14 h 44"/>
                <a:gd name="T22" fmla="*/ 15 w 21"/>
                <a:gd name="T23" fmla="*/ 10 h 44"/>
                <a:gd name="T24" fmla="*/ 14 w 21"/>
                <a:gd name="T25" fmla="*/ 10 h 44"/>
                <a:gd name="T26" fmla="*/ 14 w 21"/>
                <a:gd name="T27" fmla="*/ 7 h 44"/>
                <a:gd name="T28" fmla="*/ 7 w 21"/>
                <a:gd name="T29" fmla="*/ 0 h 44"/>
                <a:gd name="T30" fmla="*/ 7 w 21"/>
                <a:gd name="T31" fmla="*/ 0 h 44"/>
                <a:gd name="T32" fmla="*/ 7 w 21"/>
                <a:gd name="T33" fmla="*/ 0 h 44"/>
                <a:gd name="T34" fmla="*/ 7 w 21"/>
                <a:gd name="T35" fmla="*/ 0 h 44"/>
                <a:gd name="T36" fmla="*/ 7 w 21"/>
                <a:gd name="T37" fmla="*/ 0 h 44"/>
                <a:gd name="T38" fmla="*/ 7 w 21"/>
                <a:gd name="T39" fmla="*/ 0 h 44"/>
                <a:gd name="T40" fmla="*/ 7 w 21"/>
                <a:gd name="T41" fmla="*/ 0 h 44"/>
                <a:gd name="T42" fmla="*/ 7 w 21"/>
                <a:gd name="T43" fmla="*/ 0 h 44"/>
                <a:gd name="T44" fmla="*/ 7 w 21"/>
                <a:gd name="T45" fmla="*/ 0 h 44"/>
                <a:gd name="T46" fmla="*/ 0 w 21"/>
                <a:gd name="T47" fmla="*/ 7 h 44"/>
                <a:gd name="T48" fmla="*/ 1 w 21"/>
                <a:gd name="T49" fmla="*/ 9 h 44"/>
                <a:gd name="T50" fmla="*/ 0 w 21"/>
                <a:gd name="T51" fmla="*/ 13 h 44"/>
                <a:gd name="T52" fmla="*/ 1 w 21"/>
                <a:gd name="T53" fmla="*/ 14 h 44"/>
                <a:gd name="T54" fmla="*/ 3 w 21"/>
                <a:gd name="T55" fmla="*/ 18 h 44"/>
                <a:gd name="T56" fmla="*/ 4 w 21"/>
                <a:gd name="T57" fmla="*/ 19 h 44"/>
                <a:gd name="T58" fmla="*/ 3 w 21"/>
                <a:gd name="T59" fmla="*/ 20 h 44"/>
                <a:gd name="T60" fmla="*/ 6 w 21"/>
                <a:gd name="T61" fmla="*/ 22 h 44"/>
                <a:gd name="T62" fmla="*/ 4 w 21"/>
                <a:gd name="T63" fmla="*/ 24 h 44"/>
                <a:gd name="T64" fmla="*/ 7 w 21"/>
                <a:gd name="T65" fmla="*/ 29 h 44"/>
                <a:gd name="T66" fmla="*/ 7 w 21"/>
                <a:gd name="T67" fmla="*/ 30 h 44"/>
                <a:gd name="T68" fmla="*/ 4 w 21"/>
                <a:gd name="T69" fmla="*/ 44 h 44"/>
                <a:gd name="T70" fmla="*/ 17 w 21"/>
                <a:gd name="T71" fmla="*/ 44 h 44"/>
                <a:gd name="T72" fmla="*/ 21 w 21"/>
                <a:gd name="T73" fmla="*/ 29 h 44"/>
                <a:gd name="T74" fmla="*/ 21 w 21"/>
                <a:gd name="T75" fmla="*/ 29 h 44"/>
                <a:gd name="T76" fmla="*/ 16 w 21"/>
                <a:gd name="T7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44">
                  <a:moveTo>
                    <a:pt x="16" y="23"/>
                  </a:moveTo>
                  <a:cubicBezTo>
                    <a:pt x="16" y="23"/>
                    <a:pt x="15" y="23"/>
                    <a:pt x="14" y="22"/>
                  </a:cubicBezTo>
                  <a:cubicBezTo>
                    <a:pt x="10" y="37"/>
                    <a:pt x="10" y="37"/>
                    <a:pt x="10" y="37"/>
                  </a:cubicBezTo>
                  <a:cubicBezTo>
                    <a:pt x="8" y="26"/>
                    <a:pt x="8" y="26"/>
                    <a:pt x="8" y="26"/>
                  </a:cubicBezTo>
                  <a:cubicBezTo>
                    <a:pt x="10" y="25"/>
                    <a:pt x="10" y="25"/>
                    <a:pt x="10" y="25"/>
                  </a:cubicBezTo>
                  <a:cubicBezTo>
                    <a:pt x="10" y="24"/>
                    <a:pt x="10" y="24"/>
                    <a:pt x="10" y="24"/>
                  </a:cubicBezTo>
                  <a:cubicBezTo>
                    <a:pt x="8" y="22"/>
                    <a:pt x="8" y="22"/>
                    <a:pt x="8" y="22"/>
                  </a:cubicBezTo>
                  <a:cubicBezTo>
                    <a:pt x="11" y="20"/>
                    <a:pt x="11" y="20"/>
                    <a:pt x="11" y="20"/>
                  </a:cubicBezTo>
                  <a:cubicBezTo>
                    <a:pt x="10" y="20"/>
                    <a:pt x="10" y="19"/>
                    <a:pt x="10" y="19"/>
                  </a:cubicBezTo>
                  <a:cubicBezTo>
                    <a:pt x="10" y="18"/>
                    <a:pt x="11" y="18"/>
                    <a:pt x="11" y="18"/>
                  </a:cubicBezTo>
                  <a:cubicBezTo>
                    <a:pt x="13" y="16"/>
                    <a:pt x="13" y="15"/>
                    <a:pt x="13" y="14"/>
                  </a:cubicBezTo>
                  <a:cubicBezTo>
                    <a:pt x="14" y="15"/>
                    <a:pt x="15" y="12"/>
                    <a:pt x="15" y="10"/>
                  </a:cubicBezTo>
                  <a:cubicBezTo>
                    <a:pt x="15" y="9"/>
                    <a:pt x="14" y="10"/>
                    <a:pt x="14" y="10"/>
                  </a:cubicBezTo>
                  <a:cubicBezTo>
                    <a:pt x="14" y="10"/>
                    <a:pt x="14" y="9"/>
                    <a:pt x="14" y="7"/>
                  </a:cubicBezTo>
                  <a:cubicBezTo>
                    <a:pt x="14" y="1"/>
                    <a:pt x="9"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5" y="0"/>
                    <a:pt x="0" y="1"/>
                    <a:pt x="0" y="7"/>
                  </a:cubicBezTo>
                  <a:cubicBezTo>
                    <a:pt x="0" y="7"/>
                    <a:pt x="1" y="8"/>
                    <a:pt x="1" y="9"/>
                  </a:cubicBezTo>
                  <a:cubicBezTo>
                    <a:pt x="1" y="10"/>
                    <a:pt x="0" y="11"/>
                    <a:pt x="0" y="13"/>
                  </a:cubicBezTo>
                  <a:cubicBezTo>
                    <a:pt x="0" y="14"/>
                    <a:pt x="1" y="15"/>
                    <a:pt x="1" y="14"/>
                  </a:cubicBezTo>
                  <a:cubicBezTo>
                    <a:pt x="2" y="15"/>
                    <a:pt x="1" y="16"/>
                    <a:pt x="3" y="18"/>
                  </a:cubicBezTo>
                  <a:cubicBezTo>
                    <a:pt x="3" y="18"/>
                    <a:pt x="4" y="18"/>
                    <a:pt x="4" y="19"/>
                  </a:cubicBezTo>
                  <a:cubicBezTo>
                    <a:pt x="4" y="19"/>
                    <a:pt x="4" y="20"/>
                    <a:pt x="3" y="20"/>
                  </a:cubicBezTo>
                  <a:cubicBezTo>
                    <a:pt x="6" y="22"/>
                    <a:pt x="6" y="22"/>
                    <a:pt x="6" y="22"/>
                  </a:cubicBezTo>
                  <a:cubicBezTo>
                    <a:pt x="4" y="24"/>
                    <a:pt x="4" y="24"/>
                    <a:pt x="4" y="24"/>
                  </a:cubicBezTo>
                  <a:cubicBezTo>
                    <a:pt x="7" y="25"/>
                    <a:pt x="7" y="27"/>
                    <a:pt x="7" y="29"/>
                  </a:cubicBezTo>
                  <a:cubicBezTo>
                    <a:pt x="7" y="30"/>
                    <a:pt x="7" y="30"/>
                    <a:pt x="7" y="30"/>
                  </a:cubicBezTo>
                  <a:cubicBezTo>
                    <a:pt x="7" y="36"/>
                    <a:pt x="6" y="41"/>
                    <a:pt x="4" y="44"/>
                  </a:cubicBezTo>
                  <a:cubicBezTo>
                    <a:pt x="17" y="44"/>
                    <a:pt x="17" y="44"/>
                    <a:pt x="17" y="44"/>
                  </a:cubicBezTo>
                  <a:cubicBezTo>
                    <a:pt x="17" y="44"/>
                    <a:pt x="21" y="39"/>
                    <a:pt x="21" y="29"/>
                  </a:cubicBezTo>
                  <a:cubicBezTo>
                    <a:pt x="21" y="29"/>
                    <a:pt x="21" y="29"/>
                    <a:pt x="21" y="29"/>
                  </a:cubicBezTo>
                  <a:cubicBezTo>
                    <a:pt x="21" y="26"/>
                    <a:pt x="21" y="24"/>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162"/>
            <p:cNvSpPr/>
            <p:nvPr/>
          </p:nvSpPr>
          <p:spPr bwMode="auto">
            <a:xfrm>
              <a:off x="3262" y="1406"/>
              <a:ext cx="182" cy="296"/>
            </a:xfrm>
            <a:custGeom>
              <a:avLst/>
              <a:gdLst>
                <a:gd name="T0" fmla="*/ 31 w 31"/>
                <a:gd name="T1" fmla="*/ 32 h 50"/>
                <a:gd name="T2" fmla="*/ 25 w 31"/>
                <a:gd name="T3" fmla="*/ 26 h 50"/>
                <a:gd name="T4" fmla="*/ 23 w 31"/>
                <a:gd name="T5" fmla="*/ 25 h 50"/>
                <a:gd name="T6" fmla="*/ 18 w 31"/>
                <a:gd name="T7" fmla="*/ 42 h 50"/>
                <a:gd name="T8" fmla="*/ 16 w 31"/>
                <a:gd name="T9" fmla="*/ 30 h 50"/>
                <a:gd name="T10" fmla="*/ 18 w 31"/>
                <a:gd name="T11" fmla="*/ 29 h 50"/>
                <a:gd name="T12" fmla="*/ 19 w 31"/>
                <a:gd name="T13" fmla="*/ 27 h 50"/>
                <a:gd name="T14" fmla="*/ 17 w 31"/>
                <a:gd name="T15" fmla="*/ 25 h 50"/>
                <a:gd name="T16" fmla="*/ 20 w 31"/>
                <a:gd name="T17" fmla="*/ 23 h 50"/>
                <a:gd name="T18" fmla="*/ 19 w 31"/>
                <a:gd name="T19" fmla="*/ 21 h 50"/>
                <a:gd name="T20" fmla="*/ 20 w 31"/>
                <a:gd name="T21" fmla="*/ 20 h 50"/>
                <a:gd name="T22" fmla="*/ 22 w 31"/>
                <a:gd name="T23" fmla="*/ 16 h 50"/>
                <a:gd name="T24" fmla="*/ 25 w 31"/>
                <a:gd name="T25" fmla="*/ 12 h 50"/>
                <a:gd name="T26" fmla="*/ 24 w 31"/>
                <a:gd name="T27" fmla="*/ 11 h 50"/>
                <a:gd name="T28" fmla="*/ 24 w 31"/>
                <a:gd name="T29" fmla="*/ 8 h 50"/>
                <a:gd name="T30" fmla="*/ 15 w 31"/>
                <a:gd name="T31" fmla="*/ 0 h 50"/>
                <a:gd name="T32" fmla="*/ 15 w 31"/>
                <a:gd name="T33" fmla="*/ 0 h 50"/>
                <a:gd name="T34" fmla="*/ 15 w 31"/>
                <a:gd name="T35" fmla="*/ 0 h 50"/>
                <a:gd name="T36" fmla="*/ 15 w 31"/>
                <a:gd name="T37" fmla="*/ 0 h 50"/>
                <a:gd name="T38" fmla="*/ 15 w 31"/>
                <a:gd name="T39" fmla="*/ 0 h 50"/>
                <a:gd name="T40" fmla="*/ 15 w 31"/>
                <a:gd name="T41" fmla="*/ 0 h 50"/>
                <a:gd name="T42" fmla="*/ 15 w 31"/>
                <a:gd name="T43" fmla="*/ 0 h 50"/>
                <a:gd name="T44" fmla="*/ 15 w 31"/>
                <a:gd name="T45" fmla="*/ 0 h 50"/>
                <a:gd name="T46" fmla="*/ 15 w 31"/>
                <a:gd name="T47" fmla="*/ 0 h 50"/>
                <a:gd name="T48" fmla="*/ 7 w 31"/>
                <a:gd name="T49" fmla="*/ 8 h 50"/>
                <a:gd name="T50" fmla="*/ 7 w 31"/>
                <a:gd name="T51" fmla="*/ 11 h 50"/>
                <a:gd name="T52" fmla="*/ 6 w 31"/>
                <a:gd name="T53" fmla="*/ 12 h 50"/>
                <a:gd name="T54" fmla="*/ 9 w 31"/>
                <a:gd name="T55" fmla="*/ 16 h 50"/>
                <a:gd name="T56" fmla="*/ 11 w 31"/>
                <a:gd name="T57" fmla="*/ 20 h 50"/>
                <a:gd name="T58" fmla="*/ 12 w 31"/>
                <a:gd name="T59" fmla="*/ 21 h 50"/>
                <a:gd name="T60" fmla="*/ 11 w 31"/>
                <a:gd name="T61" fmla="*/ 23 h 50"/>
                <a:gd name="T62" fmla="*/ 14 w 31"/>
                <a:gd name="T63" fmla="*/ 25 h 50"/>
                <a:gd name="T64" fmla="*/ 12 w 31"/>
                <a:gd name="T65" fmla="*/ 27 h 50"/>
                <a:gd name="T66" fmla="*/ 12 w 31"/>
                <a:gd name="T67" fmla="*/ 29 h 50"/>
                <a:gd name="T68" fmla="*/ 14 w 31"/>
                <a:gd name="T69" fmla="*/ 30 h 50"/>
                <a:gd name="T70" fmla="*/ 12 w 31"/>
                <a:gd name="T71" fmla="*/ 42 h 50"/>
                <a:gd name="T72" fmla="*/ 7 w 31"/>
                <a:gd name="T73" fmla="*/ 25 h 50"/>
                <a:gd name="T74" fmla="*/ 5 w 31"/>
                <a:gd name="T75" fmla="*/ 26 h 50"/>
                <a:gd name="T76" fmla="*/ 0 w 31"/>
                <a:gd name="T77" fmla="*/ 32 h 50"/>
                <a:gd name="T78" fmla="*/ 0 w 31"/>
                <a:gd name="T79" fmla="*/ 33 h 50"/>
                <a:gd name="T80" fmla="*/ 4 w 31"/>
                <a:gd name="T81" fmla="*/ 50 h 50"/>
                <a:gd name="T82" fmla="*/ 15 w 31"/>
                <a:gd name="T83" fmla="*/ 50 h 50"/>
                <a:gd name="T84" fmla="*/ 15 w 31"/>
                <a:gd name="T85" fmla="*/ 50 h 50"/>
                <a:gd name="T86" fmla="*/ 27 w 31"/>
                <a:gd name="T87" fmla="*/ 50 h 50"/>
                <a:gd name="T88" fmla="*/ 31 w 31"/>
                <a:gd name="T89" fmla="*/ 33 h 50"/>
                <a:gd name="T90" fmla="*/ 31 w 31"/>
                <a:gd name="T91"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 h="50">
                  <a:moveTo>
                    <a:pt x="31" y="32"/>
                  </a:moveTo>
                  <a:cubicBezTo>
                    <a:pt x="31" y="30"/>
                    <a:pt x="31" y="28"/>
                    <a:pt x="25" y="26"/>
                  </a:cubicBezTo>
                  <a:cubicBezTo>
                    <a:pt x="25" y="26"/>
                    <a:pt x="24" y="26"/>
                    <a:pt x="23" y="25"/>
                  </a:cubicBezTo>
                  <a:cubicBezTo>
                    <a:pt x="18" y="42"/>
                    <a:pt x="18" y="42"/>
                    <a:pt x="18" y="42"/>
                  </a:cubicBezTo>
                  <a:cubicBezTo>
                    <a:pt x="16" y="30"/>
                    <a:pt x="16" y="30"/>
                    <a:pt x="16" y="30"/>
                  </a:cubicBezTo>
                  <a:cubicBezTo>
                    <a:pt x="18" y="29"/>
                    <a:pt x="18" y="29"/>
                    <a:pt x="18" y="29"/>
                  </a:cubicBezTo>
                  <a:cubicBezTo>
                    <a:pt x="19" y="27"/>
                    <a:pt x="19" y="27"/>
                    <a:pt x="19" y="27"/>
                  </a:cubicBezTo>
                  <a:cubicBezTo>
                    <a:pt x="17" y="25"/>
                    <a:pt x="17" y="25"/>
                    <a:pt x="17" y="25"/>
                  </a:cubicBezTo>
                  <a:cubicBezTo>
                    <a:pt x="20" y="23"/>
                    <a:pt x="20" y="23"/>
                    <a:pt x="20" y="23"/>
                  </a:cubicBezTo>
                  <a:cubicBezTo>
                    <a:pt x="19" y="23"/>
                    <a:pt x="19" y="22"/>
                    <a:pt x="19" y="21"/>
                  </a:cubicBezTo>
                  <a:cubicBezTo>
                    <a:pt x="19" y="21"/>
                    <a:pt x="20" y="21"/>
                    <a:pt x="20" y="20"/>
                  </a:cubicBezTo>
                  <a:cubicBezTo>
                    <a:pt x="22" y="19"/>
                    <a:pt x="22" y="17"/>
                    <a:pt x="22" y="16"/>
                  </a:cubicBezTo>
                  <a:cubicBezTo>
                    <a:pt x="23" y="17"/>
                    <a:pt x="25" y="13"/>
                    <a:pt x="25" y="12"/>
                  </a:cubicBezTo>
                  <a:cubicBezTo>
                    <a:pt x="25" y="10"/>
                    <a:pt x="24" y="11"/>
                    <a:pt x="24" y="11"/>
                  </a:cubicBezTo>
                  <a:cubicBezTo>
                    <a:pt x="24" y="11"/>
                    <a:pt x="24" y="10"/>
                    <a:pt x="24" y="8"/>
                  </a:cubicBezTo>
                  <a:cubicBezTo>
                    <a:pt x="23" y="1"/>
                    <a:pt x="17"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5" y="0"/>
                  </a:cubicBezTo>
                  <a:cubicBezTo>
                    <a:pt x="14" y="0"/>
                    <a:pt x="8" y="1"/>
                    <a:pt x="7" y="8"/>
                  </a:cubicBezTo>
                  <a:cubicBezTo>
                    <a:pt x="7" y="10"/>
                    <a:pt x="7" y="11"/>
                    <a:pt x="7" y="11"/>
                  </a:cubicBezTo>
                  <a:cubicBezTo>
                    <a:pt x="7" y="11"/>
                    <a:pt x="6" y="10"/>
                    <a:pt x="6" y="12"/>
                  </a:cubicBezTo>
                  <a:cubicBezTo>
                    <a:pt x="6" y="13"/>
                    <a:pt x="8" y="17"/>
                    <a:pt x="9" y="16"/>
                  </a:cubicBezTo>
                  <a:cubicBezTo>
                    <a:pt x="9" y="17"/>
                    <a:pt x="9" y="19"/>
                    <a:pt x="11" y="20"/>
                  </a:cubicBezTo>
                  <a:cubicBezTo>
                    <a:pt x="11" y="21"/>
                    <a:pt x="12" y="21"/>
                    <a:pt x="12" y="21"/>
                  </a:cubicBezTo>
                  <a:cubicBezTo>
                    <a:pt x="12" y="22"/>
                    <a:pt x="12" y="23"/>
                    <a:pt x="11" y="23"/>
                  </a:cubicBezTo>
                  <a:cubicBezTo>
                    <a:pt x="14" y="25"/>
                    <a:pt x="14" y="25"/>
                    <a:pt x="14" y="25"/>
                  </a:cubicBezTo>
                  <a:cubicBezTo>
                    <a:pt x="12" y="27"/>
                    <a:pt x="12" y="27"/>
                    <a:pt x="12" y="27"/>
                  </a:cubicBezTo>
                  <a:cubicBezTo>
                    <a:pt x="12" y="29"/>
                    <a:pt x="12" y="29"/>
                    <a:pt x="12" y="29"/>
                  </a:cubicBezTo>
                  <a:cubicBezTo>
                    <a:pt x="14" y="30"/>
                    <a:pt x="14" y="30"/>
                    <a:pt x="14" y="30"/>
                  </a:cubicBezTo>
                  <a:cubicBezTo>
                    <a:pt x="12" y="42"/>
                    <a:pt x="12" y="42"/>
                    <a:pt x="12" y="42"/>
                  </a:cubicBezTo>
                  <a:cubicBezTo>
                    <a:pt x="7" y="25"/>
                    <a:pt x="7" y="25"/>
                    <a:pt x="7" y="25"/>
                  </a:cubicBezTo>
                  <a:cubicBezTo>
                    <a:pt x="7" y="26"/>
                    <a:pt x="6" y="26"/>
                    <a:pt x="5" y="26"/>
                  </a:cubicBezTo>
                  <a:cubicBezTo>
                    <a:pt x="0" y="28"/>
                    <a:pt x="0" y="30"/>
                    <a:pt x="0" y="32"/>
                  </a:cubicBezTo>
                  <a:cubicBezTo>
                    <a:pt x="0" y="32"/>
                    <a:pt x="0" y="33"/>
                    <a:pt x="0" y="33"/>
                  </a:cubicBezTo>
                  <a:cubicBezTo>
                    <a:pt x="0" y="44"/>
                    <a:pt x="4" y="50"/>
                    <a:pt x="4" y="50"/>
                  </a:cubicBezTo>
                  <a:cubicBezTo>
                    <a:pt x="15" y="50"/>
                    <a:pt x="15" y="50"/>
                    <a:pt x="15" y="50"/>
                  </a:cubicBezTo>
                  <a:cubicBezTo>
                    <a:pt x="15" y="50"/>
                    <a:pt x="15" y="50"/>
                    <a:pt x="15" y="50"/>
                  </a:cubicBezTo>
                  <a:cubicBezTo>
                    <a:pt x="27" y="50"/>
                    <a:pt x="27" y="50"/>
                    <a:pt x="27" y="50"/>
                  </a:cubicBezTo>
                  <a:cubicBezTo>
                    <a:pt x="27" y="50"/>
                    <a:pt x="30" y="44"/>
                    <a:pt x="31" y="33"/>
                  </a:cubicBezTo>
                  <a:cubicBezTo>
                    <a:pt x="31" y="33"/>
                    <a:pt x="31" y="32"/>
                    <a:pt x="3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 name="Freeform 5"/>
          <p:cNvSpPr>
            <a:spLocks noEditPoints="1"/>
          </p:cNvSpPr>
          <p:nvPr/>
        </p:nvSpPr>
        <p:spPr bwMode="auto">
          <a:xfrm>
            <a:off x="7830054" y="4037755"/>
            <a:ext cx="493713" cy="476250"/>
          </a:xfrm>
          <a:custGeom>
            <a:avLst/>
            <a:gdLst>
              <a:gd name="T0" fmla="*/ 253 w 311"/>
              <a:gd name="T1" fmla="*/ 72 h 300"/>
              <a:gd name="T2" fmla="*/ 143 w 311"/>
              <a:gd name="T3" fmla="*/ 189 h 300"/>
              <a:gd name="T4" fmla="*/ 175 w 311"/>
              <a:gd name="T5" fmla="*/ 228 h 300"/>
              <a:gd name="T6" fmla="*/ 311 w 311"/>
              <a:gd name="T7" fmla="*/ 98 h 300"/>
              <a:gd name="T8" fmla="*/ 273 w 311"/>
              <a:gd name="T9" fmla="*/ 59 h 300"/>
              <a:gd name="T10" fmla="*/ 253 w 311"/>
              <a:gd name="T11" fmla="*/ 72 h 300"/>
              <a:gd name="T12" fmla="*/ 253 w 311"/>
              <a:gd name="T13" fmla="*/ 72 h 300"/>
              <a:gd name="T14" fmla="*/ 130 w 311"/>
              <a:gd name="T15" fmla="*/ 215 h 300"/>
              <a:gd name="T16" fmla="*/ 130 w 311"/>
              <a:gd name="T17" fmla="*/ 234 h 300"/>
              <a:gd name="T18" fmla="*/ 156 w 311"/>
              <a:gd name="T19" fmla="*/ 234 h 300"/>
              <a:gd name="T20" fmla="*/ 130 w 311"/>
              <a:gd name="T21" fmla="*/ 215 h 300"/>
              <a:gd name="T22" fmla="*/ 46 w 311"/>
              <a:gd name="T23" fmla="*/ 176 h 300"/>
              <a:gd name="T24" fmla="*/ 46 w 311"/>
              <a:gd name="T25" fmla="*/ 195 h 300"/>
              <a:gd name="T26" fmla="*/ 117 w 311"/>
              <a:gd name="T27" fmla="*/ 195 h 300"/>
              <a:gd name="T28" fmla="*/ 117 w 311"/>
              <a:gd name="T29" fmla="*/ 195 h 300"/>
              <a:gd name="T30" fmla="*/ 136 w 311"/>
              <a:gd name="T31" fmla="*/ 176 h 300"/>
              <a:gd name="T32" fmla="*/ 46 w 311"/>
              <a:gd name="T33" fmla="*/ 176 h 300"/>
              <a:gd name="T34" fmla="*/ 214 w 311"/>
              <a:gd name="T35" fmla="*/ 98 h 300"/>
              <a:gd name="T36" fmla="*/ 46 w 311"/>
              <a:gd name="T37" fmla="*/ 98 h 300"/>
              <a:gd name="T38" fmla="*/ 46 w 311"/>
              <a:gd name="T39" fmla="*/ 117 h 300"/>
              <a:gd name="T40" fmla="*/ 195 w 311"/>
              <a:gd name="T41" fmla="*/ 117 h 300"/>
              <a:gd name="T42" fmla="*/ 214 w 311"/>
              <a:gd name="T43" fmla="*/ 98 h 300"/>
              <a:gd name="T44" fmla="*/ 46 w 311"/>
              <a:gd name="T45" fmla="*/ 156 h 300"/>
              <a:gd name="T46" fmla="*/ 149 w 311"/>
              <a:gd name="T47" fmla="*/ 156 h 300"/>
              <a:gd name="T48" fmla="*/ 175 w 311"/>
              <a:gd name="T49" fmla="*/ 137 h 300"/>
              <a:gd name="T50" fmla="*/ 46 w 311"/>
              <a:gd name="T51" fmla="*/ 137 h 300"/>
              <a:gd name="T52" fmla="*/ 46 w 311"/>
              <a:gd name="T53" fmla="*/ 156 h 300"/>
              <a:gd name="T54" fmla="*/ 234 w 311"/>
              <a:gd name="T55" fmla="*/ 274 h 300"/>
              <a:gd name="T56" fmla="*/ 20 w 311"/>
              <a:gd name="T57" fmla="*/ 274 h 300"/>
              <a:gd name="T58" fmla="*/ 20 w 311"/>
              <a:gd name="T59" fmla="*/ 65 h 300"/>
              <a:gd name="T60" fmla="*/ 65 w 311"/>
              <a:gd name="T61" fmla="*/ 65 h 300"/>
              <a:gd name="T62" fmla="*/ 65 w 311"/>
              <a:gd name="T63" fmla="*/ 26 h 300"/>
              <a:gd name="T64" fmla="*/ 234 w 311"/>
              <a:gd name="T65" fmla="*/ 26 h 300"/>
              <a:gd name="T66" fmla="*/ 234 w 311"/>
              <a:gd name="T67" fmla="*/ 78 h 300"/>
              <a:gd name="T68" fmla="*/ 253 w 311"/>
              <a:gd name="T69" fmla="*/ 52 h 300"/>
              <a:gd name="T70" fmla="*/ 253 w 311"/>
              <a:gd name="T71" fmla="*/ 0 h 300"/>
              <a:gd name="T72" fmla="*/ 52 w 311"/>
              <a:gd name="T73" fmla="*/ 0 h 300"/>
              <a:gd name="T74" fmla="*/ 0 w 311"/>
              <a:gd name="T75" fmla="*/ 52 h 300"/>
              <a:gd name="T76" fmla="*/ 0 w 311"/>
              <a:gd name="T77" fmla="*/ 300 h 300"/>
              <a:gd name="T78" fmla="*/ 253 w 311"/>
              <a:gd name="T79" fmla="*/ 300 h 300"/>
              <a:gd name="T80" fmla="*/ 253 w 311"/>
              <a:gd name="T81" fmla="*/ 169 h 300"/>
              <a:gd name="T82" fmla="*/ 234 w 311"/>
              <a:gd name="T83" fmla="*/ 195 h 300"/>
              <a:gd name="T84" fmla="*/ 234 w 311"/>
              <a:gd name="T85" fmla="*/ 274 h 300"/>
              <a:gd name="T86" fmla="*/ 46 w 311"/>
              <a:gd name="T87" fmla="*/ 241 h 300"/>
              <a:gd name="T88" fmla="*/ 117 w 311"/>
              <a:gd name="T89" fmla="*/ 241 h 300"/>
              <a:gd name="T90" fmla="*/ 117 w 311"/>
              <a:gd name="T91" fmla="*/ 215 h 300"/>
              <a:gd name="T92" fmla="*/ 46 w 311"/>
              <a:gd name="T93" fmla="*/ 215 h 300"/>
              <a:gd name="T94" fmla="*/ 46 w 311"/>
              <a:gd name="T95" fmla="*/ 24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1" h="300">
                <a:moveTo>
                  <a:pt x="253" y="72"/>
                </a:moveTo>
                <a:lnTo>
                  <a:pt x="143" y="189"/>
                </a:lnTo>
                <a:lnTo>
                  <a:pt x="175" y="228"/>
                </a:lnTo>
                <a:lnTo>
                  <a:pt x="311" y="98"/>
                </a:lnTo>
                <a:lnTo>
                  <a:pt x="273" y="59"/>
                </a:lnTo>
                <a:lnTo>
                  <a:pt x="253" y="72"/>
                </a:lnTo>
                <a:lnTo>
                  <a:pt x="253" y="72"/>
                </a:lnTo>
                <a:close/>
                <a:moveTo>
                  <a:pt x="130" y="215"/>
                </a:moveTo>
                <a:lnTo>
                  <a:pt x="130" y="234"/>
                </a:lnTo>
                <a:lnTo>
                  <a:pt x="156" y="234"/>
                </a:lnTo>
                <a:lnTo>
                  <a:pt x="130" y="215"/>
                </a:lnTo>
                <a:close/>
                <a:moveTo>
                  <a:pt x="46" y="176"/>
                </a:moveTo>
                <a:lnTo>
                  <a:pt x="46" y="195"/>
                </a:lnTo>
                <a:lnTo>
                  <a:pt x="117" y="195"/>
                </a:lnTo>
                <a:lnTo>
                  <a:pt x="117" y="195"/>
                </a:lnTo>
                <a:lnTo>
                  <a:pt x="136" y="176"/>
                </a:lnTo>
                <a:lnTo>
                  <a:pt x="46" y="176"/>
                </a:lnTo>
                <a:close/>
                <a:moveTo>
                  <a:pt x="214" y="98"/>
                </a:moveTo>
                <a:lnTo>
                  <a:pt x="46" y="98"/>
                </a:lnTo>
                <a:lnTo>
                  <a:pt x="46" y="117"/>
                </a:lnTo>
                <a:lnTo>
                  <a:pt x="195" y="117"/>
                </a:lnTo>
                <a:lnTo>
                  <a:pt x="214" y="98"/>
                </a:lnTo>
                <a:close/>
                <a:moveTo>
                  <a:pt x="46" y="156"/>
                </a:moveTo>
                <a:lnTo>
                  <a:pt x="149" y="156"/>
                </a:lnTo>
                <a:lnTo>
                  <a:pt x="175" y="137"/>
                </a:lnTo>
                <a:lnTo>
                  <a:pt x="46" y="137"/>
                </a:lnTo>
                <a:lnTo>
                  <a:pt x="46" y="156"/>
                </a:lnTo>
                <a:close/>
                <a:moveTo>
                  <a:pt x="234" y="274"/>
                </a:moveTo>
                <a:lnTo>
                  <a:pt x="20" y="274"/>
                </a:lnTo>
                <a:lnTo>
                  <a:pt x="20" y="65"/>
                </a:lnTo>
                <a:lnTo>
                  <a:pt x="65" y="65"/>
                </a:lnTo>
                <a:lnTo>
                  <a:pt x="65" y="26"/>
                </a:lnTo>
                <a:lnTo>
                  <a:pt x="234" y="26"/>
                </a:lnTo>
                <a:lnTo>
                  <a:pt x="234" y="78"/>
                </a:lnTo>
                <a:lnTo>
                  <a:pt x="253" y="52"/>
                </a:lnTo>
                <a:lnTo>
                  <a:pt x="253" y="0"/>
                </a:lnTo>
                <a:lnTo>
                  <a:pt x="52" y="0"/>
                </a:lnTo>
                <a:lnTo>
                  <a:pt x="0" y="52"/>
                </a:lnTo>
                <a:lnTo>
                  <a:pt x="0" y="300"/>
                </a:lnTo>
                <a:lnTo>
                  <a:pt x="253" y="300"/>
                </a:lnTo>
                <a:lnTo>
                  <a:pt x="253" y="169"/>
                </a:lnTo>
                <a:lnTo>
                  <a:pt x="234" y="195"/>
                </a:lnTo>
                <a:lnTo>
                  <a:pt x="234" y="274"/>
                </a:lnTo>
                <a:close/>
                <a:moveTo>
                  <a:pt x="46" y="241"/>
                </a:moveTo>
                <a:lnTo>
                  <a:pt x="117" y="241"/>
                </a:lnTo>
                <a:lnTo>
                  <a:pt x="117" y="215"/>
                </a:lnTo>
                <a:lnTo>
                  <a:pt x="46" y="215"/>
                </a:lnTo>
                <a:lnTo>
                  <a:pt x="46" y="241"/>
                </a:ln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1" name="Freeform 9"/>
          <p:cNvSpPr>
            <a:spLocks noEditPoints="1"/>
          </p:cNvSpPr>
          <p:nvPr/>
        </p:nvSpPr>
        <p:spPr bwMode="auto">
          <a:xfrm>
            <a:off x="4235450" y="4125913"/>
            <a:ext cx="525463" cy="447675"/>
          </a:xfrm>
          <a:custGeom>
            <a:avLst/>
            <a:gdLst>
              <a:gd name="T0" fmla="*/ 44 w 57"/>
              <a:gd name="T1" fmla="*/ 17 h 48"/>
              <a:gd name="T2" fmla="*/ 22 w 57"/>
              <a:gd name="T3" fmla="*/ 0 h 48"/>
              <a:gd name="T4" fmla="*/ 0 w 57"/>
              <a:gd name="T5" fmla="*/ 17 h 48"/>
              <a:gd name="T6" fmla="*/ 7 w 57"/>
              <a:gd name="T7" fmla="*/ 30 h 48"/>
              <a:gd name="T8" fmla="*/ 7 w 57"/>
              <a:gd name="T9" fmla="*/ 41 h 48"/>
              <a:gd name="T10" fmla="*/ 16 w 57"/>
              <a:gd name="T11" fmla="*/ 34 h 48"/>
              <a:gd name="T12" fmla="*/ 22 w 57"/>
              <a:gd name="T13" fmla="*/ 35 h 48"/>
              <a:gd name="T14" fmla="*/ 44 w 57"/>
              <a:gd name="T15" fmla="*/ 17 h 48"/>
              <a:gd name="T16" fmla="*/ 22 w 57"/>
              <a:gd name="T17" fmla="*/ 31 h 48"/>
              <a:gd name="T18" fmla="*/ 16 w 57"/>
              <a:gd name="T19" fmla="*/ 30 h 48"/>
              <a:gd name="T20" fmla="*/ 10 w 57"/>
              <a:gd name="T21" fmla="*/ 35 h 48"/>
              <a:gd name="T22" fmla="*/ 9 w 57"/>
              <a:gd name="T23" fmla="*/ 28 h 48"/>
              <a:gd name="T24" fmla="*/ 3 w 57"/>
              <a:gd name="T25" fmla="*/ 17 h 48"/>
              <a:gd name="T26" fmla="*/ 22 w 57"/>
              <a:gd name="T27" fmla="*/ 3 h 48"/>
              <a:gd name="T28" fmla="*/ 40 w 57"/>
              <a:gd name="T29" fmla="*/ 17 h 48"/>
              <a:gd name="T30" fmla="*/ 22 w 57"/>
              <a:gd name="T31" fmla="*/ 31 h 48"/>
              <a:gd name="T32" fmla="*/ 45 w 57"/>
              <a:gd name="T33" fmla="*/ 11 h 48"/>
              <a:gd name="T34" fmla="*/ 47 w 57"/>
              <a:gd name="T35" fmla="*/ 18 h 48"/>
              <a:gd name="T36" fmla="*/ 40 w 57"/>
              <a:gd name="T37" fmla="*/ 32 h 48"/>
              <a:gd name="T38" fmla="*/ 23 w 57"/>
              <a:gd name="T39" fmla="*/ 37 h 48"/>
              <a:gd name="T40" fmla="*/ 23 w 57"/>
              <a:gd name="T41" fmla="*/ 37 h 48"/>
              <a:gd name="T42" fmla="*/ 37 w 57"/>
              <a:gd name="T43" fmla="*/ 42 h 48"/>
              <a:gd name="T44" fmla="*/ 42 w 57"/>
              <a:gd name="T45" fmla="*/ 41 h 48"/>
              <a:gd name="T46" fmla="*/ 50 w 57"/>
              <a:gd name="T47" fmla="*/ 48 h 48"/>
              <a:gd name="T48" fmla="*/ 51 w 57"/>
              <a:gd name="T49" fmla="*/ 38 h 48"/>
              <a:gd name="T50" fmla="*/ 57 w 57"/>
              <a:gd name="T51" fmla="*/ 26 h 48"/>
              <a:gd name="T52" fmla="*/ 45 w 57"/>
              <a:gd name="T53" fmla="*/ 1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48">
                <a:moveTo>
                  <a:pt x="44" y="17"/>
                </a:moveTo>
                <a:cubicBezTo>
                  <a:pt x="44" y="7"/>
                  <a:pt x="34" y="0"/>
                  <a:pt x="22" y="0"/>
                </a:cubicBezTo>
                <a:cubicBezTo>
                  <a:pt x="10" y="0"/>
                  <a:pt x="0" y="7"/>
                  <a:pt x="0" y="17"/>
                </a:cubicBezTo>
                <a:cubicBezTo>
                  <a:pt x="0" y="22"/>
                  <a:pt x="2" y="27"/>
                  <a:pt x="7" y="30"/>
                </a:cubicBezTo>
                <a:cubicBezTo>
                  <a:pt x="7" y="41"/>
                  <a:pt x="7" y="41"/>
                  <a:pt x="7" y="41"/>
                </a:cubicBezTo>
                <a:cubicBezTo>
                  <a:pt x="16" y="34"/>
                  <a:pt x="16" y="34"/>
                  <a:pt x="16" y="34"/>
                </a:cubicBezTo>
                <a:cubicBezTo>
                  <a:pt x="18" y="34"/>
                  <a:pt x="20" y="35"/>
                  <a:pt x="22" y="35"/>
                </a:cubicBezTo>
                <a:cubicBezTo>
                  <a:pt x="34" y="35"/>
                  <a:pt x="44" y="27"/>
                  <a:pt x="44" y="17"/>
                </a:cubicBezTo>
                <a:close/>
                <a:moveTo>
                  <a:pt x="22" y="31"/>
                </a:moveTo>
                <a:cubicBezTo>
                  <a:pt x="19" y="31"/>
                  <a:pt x="18" y="31"/>
                  <a:pt x="16" y="30"/>
                </a:cubicBezTo>
                <a:cubicBezTo>
                  <a:pt x="10" y="35"/>
                  <a:pt x="10" y="35"/>
                  <a:pt x="10" y="35"/>
                </a:cubicBezTo>
                <a:cubicBezTo>
                  <a:pt x="9" y="28"/>
                  <a:pt x="9" y="28"/>
                  <a:pt x="9" y="28"/>
                </a:cubicBezTo>
                <a:cubicBezTo>
                  <a:pt x="6" y="25"/>
                  <a:pt x="3" y="22"/>
                  <a:pt x="3" y="17"/>
                </a:cubicBezTo>
                <a:cubicBezTo>
                  <a:pt x="3" y="9"/>
                  <a:pt x="12" y="3"/>
                  <a:pt x="22" y="3"/>
                </a:cubicBezTo>
                <a:cubicBezTo>
                  <a:pt x="32" y="3"/>
                  <a:pt x="40" y="9"/>
                  <a:pt x="40" y="17"/>
                </a:cubicBezTo>
                <a:cubicBezTo>
                  <a:pt x="40" y="25"/>
                  <a:pt x="32" y="31"/>
                  <a:pt x="22" y="31"/>
                </a:cubicBezTo>
                <a:close/>
                <a:moveTo>
                  <a:pt x="45" y="11"/>
                </a:moveTo>
                <a:cubicBezTo>
                  <a:pt x="46" y="13"/>
                  <a:pt x="47" y="16"/>
                  <a:pt x="47" y="18"/>
                </a:cubicBezTo>
                <a:cubicBezTo>
                  <a:pt x="47" y="24"/>
                  <a:pt x="44" y="28"/>
                  <a:pt x="40" y="32"/>
                </a:cubicBezTo>
                <a:cubicBezTo>
                  <a:pt x="36" y="35"/>
                  <a:pt x="30" y="37"/>
                  <a:pt x="23" y="37"/>
                </a:cubicBezTo>
                <a:cubicBezTo>
                  <a:pt x="23" y="37"/>
                  <a:pt x="23" y="37"/>
                  <a:pt x="23" y="37"/>
                </a:cubicBezTo>
                <a:cubicBezTo>
                  <a:pt x="27" y="40"/>
                  <a:pt x="31" y="42"/>
                  <a:pt x="37" y="42"/>
                </a:cubicBezTo>
                <a:cubicBezTo>
                  <a:pt x="39" y="42"/>
                  <a:pt x="40" y="42"/>
                  <a:pt x="42" y="41"/>
                </a:cubicBezTo>
                <a:cubicBezTo>
                  <a:pt x="50" y="48"/>
                  <a:pt x="50" y="48"/>
                  <a:pt x="50" y="48"/>
                </a:cubicBezTo>
                <a:cubicBezTo>
                  <a:pt x="51" y="38"/>
                  <a:pt x="51" y="38"/>
                  <a:pt x="51" y="38"/>
                </a:cubicBezTo>
                <a:cubicBezTo>
                  <a:pt x="55" y="35"/>
                  <a:pt x="57" y="30"/>
                  <a:pt x="57" y="26"/>
                </a:cubicBezTo>
                <a:cubicBezTo>
                  <a:pt x="57" y="19"/>
                  <a:pt x="52" y="14"/>
                  <a:pt x="45"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文本框 290"/>
          <p:cNvSpPr txBox="1"/>
          <p:nvPr/>
        </p:nvSpPr>
        <p:spPr>
          <a:xfrm>
            <a:off x="8856172" y="3942132"/>
            <a:ext cx="1991981"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a:t>
            </a:r>
            <a:r>
              <a:rPr lang="zh-CN" altLang="en-US" sz="1400">
                <a:solidFill>
                  <a:schemeClr val="bg1"/>
                </a:solidFill>
                <a:latin typeface="微软雅黑" panose="020B0503020204020204" pitchFamily="34" charset="-122"/>
                <a:ea typeface="微软雅黑" panose="020B0503020204020204" pitchFamily="34" charset="-122"/>
              </a:rPr>
              <a:t>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92" name="矩形 291"/>
          <p:cNvSpPr/>
          <p:nvPr/>
        </p:nvSpPr>
        <p:spPr>
          <a:xfrm>
            <a:off x="8857663" y="3538270"/>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93" name="文本框 292"/>
          <p:cNvSpPr txBox="1"/>
          <p:nvPr/>
        </p:nvSpPr>
        <p:spPr>
          <a:xfrm>
            <a:off x="7913925" y="5416348"/>
            <a:ext cx="1991981"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a:t>
            </a:r>
            <a:r>
              <a:rPr lang="zh-CN" altLang="en-US" sz="1400">
                <a:solidFill>
                  <a:schemeClr val="bg1"/>
                </a:solidFill>
                <a:latin typeface="微软雅黑" panose="020B0503020204020204" pitchFamily="34" charset="-122"/>
                <a:ea typeface="微软雅黑" panose="020B0503020204020204" pitchFamily="34" charset="-122"/>
              </a:rPr>
              <a:t>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94" name="矩形 293"/>
          <p:cNvSpPr/>
          <p:nvPr/>
        </p:nvSpPr>
        <p:spPr>
          <a:xfrm>
            <a:off x="7915416" y="5012486"/>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95" name="文本框 294"/>
          <p:cNvSpPr txBox="1"/>
          <p:nvPr/>
        </p:nvSpPr>
        <p:spPr>
          <a:xfrm>
            <a:off x="1651648" y="3985622"/>
            <a:ext cx="1991981" cy="900246"/>
          </a:xfrm>
          <a:prstGeom prst="rect">
            <a:avLst/>
          </a:prstGeom>
          <a:noFill/>
        </p:spPr>
        <p:txBody>
          <a:bodyPr wrap="square" rtlCol="0">
            <a:spAutoFit/>
          </a:bodyPr>
          <a:lstStyle/>
          <a:p>
            <a:pPr algn="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a:t>
            </a:r>
            <a:r>
              <a:rPr lang="zh-CN" altLang="en-US" sz="1400">
                <a:solidFill>
                  <a:schemeClr val="bg1"/>
                </a:solidFill>
                <a:latin typeface="微软雅黑" panose="020B0503020204020204" pitchFamily="34" charset="-122"/>
                <a:ea typeface="微软雅黑" panose="020B0503020204020204" pitchFamily="34" charset="-122"/>
              </a:rPr>
              <a:t>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96" name="矩形 295"/>
          <p:cNvSpPr/>
          <p:nvPr/>
        </p:nvSpPr>
        <p:spPr>
          <a:xfrm>
            <a:off x="2350423" y="3595022"/>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97" name="文本框 296"/>
          <p:cNvSpPr txBox="1"/>
          <p:nvPr/>
        </p:nvSpPr>
        <p:spPr>
          <a:xfrm>
            <a:off x="2369808" y="5417546"/>
            <a:ext cx="1991981" cy="900246"/>
          </a:xfrm>
          <a:prstGeom prst="rect">
            <a:avLst/>
          </a:prstGeom>
          <a:noFill/>
        </p:spPr>
        <p:txBody>
          <a:bodyPr wrap="square" rtlCol="0">
            <a:spAutoFit/>
          </a:bodyPr>
          <a:lstStyle/>
          <a:p>
            <a:pPr algn="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a:t>
            </a:r>
            <a:r>
              <a:rPr lang="zh-CN" altLang="en-US" sz="1400">
                <a:solidFill>
                  <a:schemeClr val="bg1"/>
                </a:solidFill>
                <a:latin typeface="微软雅黑" panose="020B0503020204020204" pitchFamily="34" charset="-122"/>
                <a:ea typeface="微软雅黑" panose="020B0503020204020204" pitchFamily="34" charset="-122"/>
              </a:rPr>
              <a:t>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98" name="矩形 297"/>
          <p:cNvSpPr/>
          <p:nvPr/>
        </p:nvSpPr>
        <p:spPr>
          <a:xfrm>
            <a:off x="3068583" y="5026946"/>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b="1" dirty="0">
                <a:solidFill>
                  <a:schemeClr val="bg1"/>
                </a:solidFill>
                <a:latin typeface="造字工房悦黑 G0v1 细体" pitchFamily="2" charset="-122"/>
                <a:ea typeface="造字工房悦黑 G0v1 细体" pitchFamily="2" charset="-122"/>
              </a:rPr>
              <a:t>输入标题</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42" t="11282" r="81" b="11780"/>
          <a:stretch>
            <a:fillRect/>
          </a:stretch>
        </p:blipFill>
        <p:spPr>
          <a:xfrm>
            <a:off x="-29497" y="-1"/>
            <a:ext cx="12221497" cy="6858001"/>
          </a:xfrm>
          <a:prstGeom prst="rect">
            <a:avLst/>
          </a:prstGeom>
        </p:spPr>
      </p:pic>
      <p:sp>
        <p:nvSpPr>
          <p:cNvPr id="3" name="矩形 2"/>
          <p:cNvSpPr/>
          <p:nvPr/>
        </p:nvSpPr>
        <p:spPr>
          <a:xfrm>
            <a:off x="0" y="0"/>
            <a:ext cx="12192000" cy="6858000"/>
          </a:xfrm>
          <a:prstGeom prst="rect">
            <a:avLst/>
          </a:prstGeom>
          <a:gradFill flip="none" rotWithShape="1">
            <a:gsLst>
              <a:gs pos="100000">
                <a:schemeClr val="tx1">
                  <a:lumMod val="85000"/>
                  <a:lumOff val="15000"/>
                </a:schemeClr>
              </a:gs>
              <a:gs pos="37000">
                <a:srgbClr val="041628">
                  <a:alpha val="1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896387" y="1282193"/>
            <a:ext cx="6386732" cy="1107996"/>
          </a:xfrm>
          <a:prstGeom prst="rect">
            <a:avLst/>
          </a:prstGeom>
          <a:noFill/>
        </p:spPr>
        <p:txBody>
          <a:bodyPr wrap="square" rtlCol="0">
            <a:spAutoFit/>
          </a:bodyPr>
          <a:lstStyle/>
          <a:p>
            <a:r>
              <a:rPr lang="en-US" altLang="zh-CN" sz="6600" b="1">
                <a:solidFill>
                  <a:schemeClr val="bg1"/>
                </a:solidFill>
                <a:latin typeface="造字工房悦黑 G0v1 细体" pitchFamily="2" charset="-122"/>
                <a:ea typeface="造字工房悦黑 G0v1 细体" pitchFamily="2" charset="-122"/>
              </a:rPr>
              <a:t>THANK </a:t>
            </a:r>
            <a:r>
              <a:rPr lang="en-US" altLang="zh-CN" sz="6600" b="1">
                <a:solidFill>
                  <a:srgbClr val="DB204D"/>
                </a:solidFill>
                <a:latin typeface="造字工房悦黑 G0v1 细体" pitchFamily="2" charset="-122"/>
                <a:ea typeface="造字工房悦黑 G0v1 细体" pitchFamily="2" charset="-122"/>
              </a:rPr>
              <a:t>YOU</a:t>
            </a:r>
            <a:endParaRPr lang="zh-CN" altLang="en-US" sz="6600" b="1" dirty="0">
              <a:solidFill>
                <a:srgbClr val="DB204D"/>
              </a:solidFill>
              <a:latin typeface="造字工房悦黑 G0v1 细体" pitchFamily="2" charset="-122"/>
              <a:ea typeface="造字工房悦黑 G0v1 细体" pitchFamily="2" charset="-122"/>
            </a:endParaRPr>
          </a:p>
        </p:txBody>
      </p:sp>
      <p:sp>
        <p:nvSpPr>
          <p:cNvPr id="9" name="文本框 8"/>
          <p:cNvSpPr txBox="1"/>
          <p:nvPr/>
        </p:nvSpPr>
        <p:spPr>
          <a:xfrm>
            <a:off x="3095740" y="2337252"/>
            <a:ext cx="5982160" cy="461665"/>
          </a:xfrm>
          <a:prstGeom prst="rect">
            <a:avLst/>
          </a:prstGeom>
          <a:noFill/>
        </p:spPr>
        <p:txBody>
          <a:bodyPr wrap="square" rtlCol="0">
            <a:spAutoFit/>
          </a:bodyPr>
          <a:lstStyle/>
          <a:p>
            <a:pPr algn="dist"/>
            <a:r>
              <a:rPr lang="en-US" altLang="zh-CN" sz="2400" dirty="0">
                <a:solidFill>
                  <a:schemeClr val="bg1"/>
                </a:solidFill>
                <a:latin typeface="造字工房悦黑 G0v1 细体" pitchFamily="2" charset="-122"/>
                <a:ea typeface="造字工房悦黑 G0v1 细体" pitchFamily="2" charset="-122"/>
              </a:rPr>
              <a:t>CLICK TO ADD YOUR TITLE HERE</a:t>
            </a:r>
            <a:endParaRPr lang="zh-CN" altLang="en-US" sz="2400" dirty="0">
              <a:solidFill>
                <a:schemeClr val="bg1"/>
              </a:solidFill>
              <a:latin typeface="造字工房悦黑 G0v1 细体" pitchFamily="2" charset="-122"/>
              <a:ea typeface="造字工房悦黑 G0v1 细体" pitchFamily="2" charset="-122"/>
            </a:endParaRPr>
          </a:p>
        </p:txBody>
      </p:sp>
      <p:sp>
        <p:nvSpPr>
          <p:cNvPr id="10" name="圆角矩形 9"/>
          <p:cNvSpPr/>
          <p:nvPr/>
        </p:nvSpPr>
        <p:spPr>
          <a:xfrm>
            <a:off x="5155468" y="2971308"/>
            <a:ext cx="1881064" cy="473940"/>
          </a:xfrm>
          <a:prstGeom prst="roundRect">
            <a:avLst/>
          </a:prstGeom>
          <a:solidFill>
            <a:srgbClr val="DB204D"/>
          </a:solidFill>
          <a:ln>
            <a:solidFill>
              <a:srgbClr val="DB20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207860" y="2953227"/>
            <a:ext cx="1881893" cy="457200"/>
          </a:xfrm>
          <a:prstGeom prst="rect">
            <a:avLst/>
          </a:prstGeom>
          <a:noFill/>
        </p:spPr>
        <p:txBody>
          <a:bodyPr wrap="square" rtlCol="0">
            <a:spAutoFit/>
          </a:bodyPr>
          <a:lstStyle/>
          <a:p>
            <a:endParaRPr lang="zh-CN" altLang="en-US" sz="2400" b="1" dirty="0">
              <a:solidFill>
                <a:schemeClr val="bg1"/>
              </a:solidFill>
              <a:latin typeface="造字工房悦黑 G0v1 细体" pitchFamily="2" charset="-122"/>
              <a:ea typeface="造字工房悦黑 G0v1 细体" pitchFamily="2" charset="-122"/>
            </a:endParaRPr>
          </a:p>
        </p:txBody>
      </p:sp>
      <p:sp>
        <p:nvSpPr>
          <p:cNvPr id="8" name="矩形 7"/>
          <p:cNvSpPr/>
          <p:nvPr/>
        </p:nvSpPr>
        <p:spPr>
          <a:xfrm>
            <a:off x="5727542" y="4299942"/>
            <a:ext cx="309880" cy="373380"/>
          </a:xfrm>
          <a:prstGeom prst="rect">
            <a:avLst/>
          </a:prstGeom>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dirty="0">
              <a:solidFill>
                <a:schemeClr val="bg1"/>
              </a:solidFill>
              <a:latin typeface="方正正黑简体" panose="02000000000000000000" pitchFamily="2" charset="-122"/>
              <a:ea typeface="方正正黑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42" t="11282" r="81" b="11780"/>
          <a:stretch>
            <a:fillRect/>
          </a:stretch>
        </p:blipFill>
        <p:spPr>
          <a:xfrm>
            <a:off x="-29497" y="-1"/>
            <a:ext cx="12221497" cy="6858001"/>
          </a:xfrm>
          <a:prstGeom prst="rect">
            <a:avLst/>
          </a:prstGeom>
        </p:spPr>
      </p:pic>
      <p:sp>
        <p:nvSpPr>
          <p:cNvPr id="3" name="矩形 2"/>
          <p:cNvSpPr/>
          <p:nvPr/>
        </p:nvSpPr>
        <p:spPr>
          <a:xfrm>
            <a:off x="0" y="0"/>
            <a:ext cx="12192000" cy="6858000"/>
          </a:xfrm>
          <a:prstGeom prst="rect">
            <a:avLst/>
          </a:prstGeom>
          <a:gradFill flip="none" rotWithShape="1">
            <a:gsLst>
              <a:gs pos="100000">
                <a:schemeClr val="tx1">
                  <a:lumMod val="85000"/>
                  <a:lumOff val="15000"/>
                </a:schemeClr>
              </a:gs>
              <a:gs pos="37000">
                <a:srgbClr val="041628">
                  <a:alpha val="1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3"/>
          <p:cNvSpPr txBox="1">
            <a:spLocks noChangeArrowheads="1"/>
          </p:cNvSpPr>
          <p:nvPr/>
        </p:nvSpPr>
        <p:spPr bwMode="auto">
          <a:xfrm>
            <a:off x="458980" y="1261093"/>
            <a:ext cx="923330" cy="4964747"/>
          </a:xfrm>
          <a:prstGeom prst="rect">
            <a:avLst/>
          </a:prstGeom>
          <a:noFill/>
          <a:ln>
            <a:noFill/>
          </a:ln>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800" dirty="0">
                <a:solidFill>
                  <a:schemeClr val="bg1"/>
                </a:solidFill>
                <a:latin typeface="造字工房悦黑 G0v1 细体" pitchFamily="2" charset="-122"/>
                <a:ea typeface="造字工房悦黑 G0v1 细体" pitchFamily="2" charset="-122"/>
              </a:rPr>
              <a:t>赠送可编辑图标</a:t>
            </a:r>
          </a:p>
        </p:txBody>
      </p:sp>
      <p:grpSp>
        <p:nvGrpSpPr>
          <p:cNvPr id="115" name="组合 114"/>
          <p:cNvGrpSpPr/>
          <p:nvPr/>
        </p:nvGrpSpPr>
        <p:grpSpPr>
          <a:xfrm>
            <a:off x="1698780" y="1201121"/>
            <a:ext cx="372458" cy="374036"/>
            <a:chOff x="1184275" y="1184275"/>
            <a:chExt cx="374650" cy="376238"/>
          </a:xfrm>
          <a:solidFill>
            <a:schemeClr val="bg1"/>
          </a:solidFill>
        </p:grpSpPr>
        <p:sp>
          <p:nvSpPr>
            <p:cNvPr id="116" name="Freeform 5"/>
            <p:cNvSpPr>
              <a:spLocks noEditPoints="1"/>
            </p:cNvSpPr>
            <p:nvPr/>
          </p:nvSpPr>
          <p:spPr bwMode="auto">
            <a:xfrm>
              <a:off x="1184275" y="1184275"/>
              <a:ext cx="374650" cy="200025"/>
            </a:xfrm>
            <a:custGeom>
              <a:avLst/>
              <a:gdLst>
                <a:gd name="T0" fmla="*/ 118 w 236"/>
                <a:gd name="T1" fmla="*/ 0 h 126"/>
                <a:gd name="T2" fmla="*/ 70 w 236"/>
                <a:gd name="T3" fmla="*/ 47 h 126"/>
                <a:gd name="T4" fmla="*/ 70 w 236"/>
                <a:gd name="T5" fmla="*/ 28 h 126"/>
                <a:gd name="T6" fmla="*/ 33 w 236"/>
                <a:gd name="T7" fmla="*/ 28 h 126"/>
                <a:gd name="T8" fmla="*/ 33 w 236"/>
                <a:gd name="T9" fmla="*/ 85 h 126"/>
                <a:gd name="T10" fmla="*/ 0 w 236"/>
                <a:gd name="T11" fmla="*/ 118 h 126"/>
                <a:gd name="T12" fmla="*/ 7 w 236"/>
                <a:gd name="T13" fmla="*/ 126 h 126"/>
                <a:gd name="T14" fmla="*/ 118 w 236"/>
                <a:gd name="T15" fmla="*/ 12 h 126"/>
                <a:gd name="T16" fmla="*/ 231 w 236"/>
                <a:gd name="T17" fmla="*/ 126 h 126"/>
                <a:gd name="T18" fmla="*/ 236 w 236"/>
                <a:gd name="T19" fmla="*/ 118 h 126"/>
                <a:gd name="T20" fmla="*/ 118 w 236"/>
                <a:gd name="T21" fmla="*/ 0 h 126"/>
                <a:gd name="T22" fmla="*/ 42 w 236"/>
                <a:gd name="T23" fmla="*/ 38 h 126"/>
                <a:gd name="T24" fmla="*/ 61 w 236"/>
                <a:gd name="T25" fmla="*/ 38 h 126"/>
                <a:gd name="T26" fmla="*/ 61 w 236"/>
                <a:gd name="T27" fmla="*/ 57 h 126"/>
                <a:gd name="T28" fmla="*/ 42 w 236"/>
                <a:gd name="T29" fmla="*/ 76 h 126"/>
                <a:gd name="T30" fmla="*/ 42 w 236"/>
                <a:gd name="T31" fmla="*/ 3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6" h="126">
                  <a:moveTo>
                    <a:pt x="118" y="0"/>
                  </a:moveTo>
                  <a:lnTo>
                    <a:pt x="70" y="47"/>
                  </a:lnTo>
                  <a:lnTo>
                    <a:pt x="70" y="28"/>
                  </a:lnTo>
                  <a:lnTo>
                    <a:pt x="33" y="28"/>
                  </a:lnTo>
                  <a:lnTo>
                    <a:pt x="33" y="85"/>
                  </a:lnTo>
                  <a:lnTo>
                    <a:pt x="0" y="118"/>
                  </a:lnTo>
                  <a:lnTo>
                    <a:pt x="7" y="126"/>
                  </a:lnTo>
                  <a:lnTo>
                    <a:pt x="118" y="12"/>
                  </a:lnTo>
                  <a:lnTo>
                    <a:pt x="231" y="126"/>
                  </a:lnTo>
                  <a:lnTo>
                    <a:pt x="236" y="118"/>
                  </a:lnTo>
                  <a:lnTo>
                    <a:pt x="118" y="0"/>
                  </a:lnTo>
                  <a:close/>
                  <a:moveTo>
                    <a:pt x="42" y="38"/>
                  </a:moveTo>
                  <a:lnTo>
                    <a:pt x="61" y="38"/>
                  </a:lnTo>
                  <a:lnTo>
                    <a:pt x="61" y="57"/>
                  </a:lnTo>
                  <a:lnTo>
                    <a:pt x="42" y="76"/>
                  </a:lnTo>
                  <a:lnTo>
                    <a:pt x="42"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17" name="Freeform 6"/>
            <p:cNvSpPr>
              <a:spLocks noEditPoints="1"/>
            </p:cNvSpPr>
            <p:nvPr/>
          </p:nvSpPr>
          <p:spPr bwMode="auto">
            <a:xfrm>
              <a:off x="1236663" y="1244600"/>
              <a:ext cx="269875" cy="315913"/>
            </a:xfrm>
            <a:custGeom>
              <a:avLst/>
              <a:gdLst>
                <a:gd name="T0" fmla="*/ 0 w 170"/>
                <a:gd name="T1" fmla="*/ 85 h 199"/>
                <a:gd name="T2" fmla="*/ 0 w 170"/>
                <a:gd name="T3" fmla="*/ 199 h 199"/>
                <a:gd name="T4" fmla="*/ 66 w 170"/>
                <a:gd name="T5" fmla="*/ 199 h 199"/>
                <a:gd name="T6" fmla="*/ 66 w 170"/>
                <a:gd name="T7" fmla="*/ 133 h 199"/>
                <a:gd name="T8" fmla="*/ 104 w 170"/>
                <a:gd name="T9" fmla="*/ 133 h 199"/>
                <a:gd name="T10" fmla="*/ 104 w 170"/>
                <a:gd name="T11" fmla="*/ 199 h 199"/>
                <a:gd name="T12" fmla="*/ 170 w 170"/>
                <a:gd name="T13" fmla="*/ 199 h 199"/>
                <a:gd name="T14" fmla="*/ 170 w 170"/>
                <a:gd name="T15" fmla="*/ 85 h 199"/>
                <a:gd name="T16" fmla="*/ 85 w 170"/>
                <a:gd name="T17" fmla="*/ 0 h 199"/>
                <a:gd name="T18" fmla="*/ 0 w 170"/>
                <a:gd name="T19" fmla="*/ 85 h 199"/>
                <a:gd name="T20" fmla="*/ 160 w 170"/>
                <a:gd name="T21" fmla="*/ 189 h 199"/>
                <a:gd name="T22" fmla="*/ 113 w 170"/>
                <a:gd name="T23" fmla="*/ 189 h 199"/>
                <a:gd name="T24" fmla="*/ 113 w 170"/>
                <a:gd name="T25" fmla="*/ 133 h 199"/>
                <a:gd name="T26" fmla="*/ 113 w 170"/>
                <a:gd name="T27" fmla="*/ 123 h 199"/>
                <a:gd name="T28" fmla="*/ 104 w 170"/>
                <a:gd name="T29" fmla="*/ 123 h 199"/>
                <a:gd name="T30" fmla="*/ 66 w 170"/>
                <a:gd name="T31" fmla="*/ 123 h 199"/>
                <a:gd name="T32" fmla="*/ 56 w 170"/>
                <a:gd name="T33" fmla="*/ 123 h 199"/>
                <a:gd name="T34" fmla="*/ 56 w 170"/>
                <a:gd name="T35" fmla="*/ 133 h 199"/>
                <a:gd name="T36" fmla="*/ 56 w 170"/>
                <a:gd name="T37" fmla="*/ 189 h 199"/>
                <a:gd name="T38" fmla="*/ 9 w 170"/>
                <a:gd name="T39" fmla="*/ 189 h 199"/>
                <a:gd name="T40" fmla="*/ 9 w 170"/>
                <a:gd name="T41" fmla="*/ 88 h 199"/>
                <a:gd name="T42" fmla="*/ 85 w 170"/>
                <a:gd name="T43" fmla="*/ 12 h 199"/>
                <a:gd name="T44" fmla="*/ 160 w 170"/>
                <a:gd name="T45" fmla="*/ 88 h 199"/>
                <a:gd name="T46" fmla="*/ 160 w 170"/>
                <a:gd name="T47" fmla="*/ 18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199">
                  <a:moveTo>
                    <a:pt x="0" y="85"/>
                  </a:moveTo>
                  <a:lnTo>
                    <a:pt x="0" y="199"/>
                  </a:lnTo>
                  <a:lnTo>
                    <a:pt x="66" y="199"/>
                  </a:lnTo>
                  <a:lnTo>
                    <a:pt x="66" y="133"/>
                  </a:lnTo>
                  <a:lnTo>
                    <a:pt x="104" y="133"/>
                  </a:lnTo>
                  <a:lnTo>
                    <a:pt x="104" y="199"/>
                  </a:lnTo>
                  <a:lnTo>
                    <a:pt x="170" y="199"/>
                  </a:lnTo>
                  <a:lnTo>
                    <a:pt x="170" y="85"/>
                  </a:lnTo>
                  <a:lnTo>
                    <a:pt x="85" y="0"/>
                  </a:lnTo>
                  <a:lnTo>
                    <a:pt x="0" y="85"/>
                  </a:lnTo>
                  <a:close/>
                  <a:moveTo>
                    <a:pt x="160" y="189"/>
                  </a:moveTo>
                  <a:lnTo>
                    <a:pt x="113" y="189"/>
                  </a:lnTo>
                  <a:lnTo>
                    <a:pt x="113" y="133"/>
                  </a:lnTo>
                  <a:lnTo>
                    <a:pt x="113" y="123"/>
                  </a:lnTo>
                  <a:lnTo>
                    <a:pt x="104" y="123"/>
                  </a:lnTo>
                  <a:lnTo>
                    <a:pt x="66" y="123"/>
                  </a:lnTo>
                  <a:lnTo>
                    <a:pt x="56" y="123"/>
                  </a:lnTo>
                  <a:lnTo>
                    <a:pt x="56" y="133"/>
                  </a:lnTo>
                  <a:lnTo>
                    <a:pt x="56" y="189"/>
                  </a:lnTo>
                  <a:lnTo>
                    <a:pt x="9" y="189"/>
                  </a:lnTo>
                  <a:lnTo>
                    <a:pt x="9" y="88"/>
                  </a:lnTo>
                  <a:lnTo>
                    <a:pt x="85" y="12"/>
                  </a:lnTo>
                  <a:lnTo>
                    <a:pt x="160" y="88"/>
                  </a:lnTo>
                  <a:lnTo>
                    <a:pt x="160"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18" name="Freeform 7"/>
          <p:cNvSpPr>
            <a:spLocks noEditPoints="1"/>
          </p:cNvSpPr>
          <p:nvPr/>
        </p:nvSpPr>
        <p:spPr bwMode="auto">
          <a:xfrm>
            <a:off x="3043967" y="1209495"/>
            <a:ext cx="375143" cy="418016"/>
          </a:xfrm>
          <a:custGeom>
            <a:avLst/>
            <a:gdLst>
              <a:gd name="T0" fmla="*/ 276993 w 100"/>
              <a:gd name="T1" fmla="*/ 127206 h 112"/>
              <a:gd name="T2" fmla="*/ 218824 w 100"/>
              <a:gd name="T3" fmla="*/ 66368 h 112"/>
              <a:gd name="T4" fmla="*/ 185585 w 100"/>
              <a:gd name="T5" fmla="*/ 35949 h 112"/>
              <a:gd name="T6" fmla="*/ 160656 w 100"/>
              <a:gd name="T7" fmla="*/ 11061 h 112"/>
              <a:gd name="T8" fmla="*/ 155116 w 100"/>
              <a:gd name="T9" fmla="*/ 5531 h 112"/>
              <a:gd name="T10" fmla="*/ 138497 w 100"/>
              <a:gd name="T11" fmla="*/ 0 h 112"/>
              <a:gd name="T12" fmla="*/ 121877 w 100"/>
              <a:gd name="T13" fmla="*/ 5531 h 112"/>
              <a:gd name="T14" fmla="*/ 91408 w 100"/>
              <a:gd name="T15" fmla="*/ 35949 h 112"/>
              <a:gd name="T16" fmla="*/ 91408 w 100"/>
              <a:gd name="T17" fmla="*/ 35949 h 112"/>
              <a:gd name="T18" fmla="*/ 83098 w 100"/>
              <a:gd name="T19" fmla="*/ 44245 h 112"/>
              <a:gd name="T20" fmla="*/ 83098 w 100"/>
              <a:gd name="T21" fmla="*/ 44245 h 112"/>
              <a:gd name="T22" fmla="*/ 47089 w 100"/>
              <a:gd name="T23" fmla="*/ 80195 h 112"/>
              <a:gd name="T24" fmla="*/ 13850 w 100"/>
              <a:gd name="T25" fmla="*/ 113379 h 112"/>
              <a:gd name="T26" fmla="*/ 13850 w 100"/>
              <a:gd name="T27" fmla="*/ 113379 h 112"/>
              <a:gd name="T28" fmla="*/ 0 w 100"/>
              <a:gd name="T29" fmla="*/ 127206 h 112"/>
              <a:gd name="T30" fmla="*/ 0 w 100"/>
              <a:gd name="T31" fmla="*/ 132736 h 112"/>
              <a:gd name="T32" fmla="*/ 0 w 100"/>
              <a:gd name="T33" fmla="*/ 309718 h 112"/>
              <a:gd name="T34" fmla="*/ 276993 w 100"/>
              <a:gd name="T35" fmla="*/ 309718 h 112"/>
              <a:gd name="T36" fmla="*/ 276993 w 100"/>
              <a:gd name="T37" fmla="*/ 132736 h 112"/>
              <a:gd name="T38" fmla="*/ 276993 w 100"/>
              <a:gd name="T39" fmla="*/ 127206 h 112"/>
              <a:gd name="T40" fmla="*/ 19390 w 100"/>
              <a:gd name="T41" fmla="*/ 124440 h 112"/>
              <a:gd name="T42" fmla="*/ 130187 w 100"/>
              <a:gd name="T43" fmla="*/ 13827 h 112"/>
              <a:gd name="T44" fmla="*/ 149576 w 100"/>
              <a:gd name="T45" fmla="*/ 13827 h 112"/>
              <a:gd name="T46" fmla="*/ 265913 w 100"/>
              <a:gd name="T47" fmla="*/ 129971 h 112"/>
              <a:gd name="T48" fmla="*/ 185585 w 100"/>
              <a:gd name="T49" fmla="*/ 210166 h 112"/>
              <a:gd name="T50" fmla="*/ 160656 w 100"/>
              <a:gd name="T51" fmla="*/ 185278 h 112"/>
              <a:gd name="T52" fmla="*/ 155116 w 100"/>
              <a:gd name="T53" fmla="*/ 179747 h 112"/>
              <a:gd name="T54" fmla="*/ 138497 w 100"/>
              <a:gd name="T55" fmla="*/ 174216 h 112"/>
              <a:gd name="T56" fmla="*/ 121877 w 100"/>
              <a:gd name="T57" fmla="*/ 179747 h 112"/>
              <a:gd name="T58" fmla="*/ 91408 w 100"/>
              <a:gd name="T59" fmla="*/ 210166 h 112"/>
              <a:gd name="T60" fmla="*/ 13850 w 100"/>
              <a:gd name="T61" fmla="*/ 129971 h 112"/>
              <a:gd name="T62" fmla="*/ 19390 w 100"/>
              <a:gd name="T63" fmla="*/ 124440 h 112"/>
              <a:gd name="T64" fmla="*/ 85868 w 100"/>
              <a:gd name="T65" fmla="*/ 218462 h 112"/>
              <a:gd name="T66" fmla="*/ 83098 w 100"/>
              <a:gd name="T67" fmla="*/ 218462 h 112"/>
              <a:gd name="T68" fmla="*/ 83098 w 100"/>
              <a:gd name="T69" fmla="*/ 218462 h 112"/>
              <a:gd name="T70" fmla="*/ 11080 w 100"/>
              <a:gd name="T71" fmla="*/ 290361 h 112"/>
              <a:gd name="T72" fmla="*/ 11080 w 100"/>
              <a:gd name="T73" fmla="*/ 154859 h 112"/>
              <a:gd name="T74" fmla="*/ 11080 w 100"/>
              <a:gd name="T75" fmla="*/ 149328 h 112"/>
              <a:gd name="T76" fmla="*/ 11080 w 100"/>
              <a:gd name="T77" fmla="*/ 146563 h 112"/>
              <a:gd name="T78" fmla="*/ 11080 w 100"/>
              <a:gd name="T79" fmla="*/ 146563 h 112"/>
              <a:gd name="T80" fmla="*/ 85868 w 100"/>
              <a:gd name="T81" fmla="*/ 218462 h 112"/>
              <a:gd name="T82" fmla="*/ 19390 w 100"/>
              <a:gd name="T83" fmla="*/ 298657 h 112"/>
              <a:gd name="T84" fmla="*/ 27699 w 100"/>
              <a:gd name="T85" fmla="*/ 293126 h 112"/>
              <a:gd name="T86" fmla="*/ 27699 w 100"/>
              <a:gd name="T87" fmla="*/ 293126 h 112"/>
              <a:gd name="T88" fmla="*/ 130187 w 100"/>
              <a:gd name="T89" fmla="*/ 188043 h 112"/>
              <a:gd name="T90" fmla="*/ 149576 w 100"/>
              <a:gd name="T91" fmla="*/ 188043 h 112"/>
              <a:gd name="T92" fmla="*/ 249294 w 100"/>
              <a:gd name="T93" fmla="*/ 290361 h 112"/>
              <a:gd name="T94" fmla="*/ 249294 w 100"/>
              <a:gd name="T95" fmla="*/ 290361 h 112"/>
              <a:gd name="T96" fmla="*/ 254834 w 100"/>
              <a:gd name="T97" fmla="*/ 295891 h 112"/>
              <a:gd name="T98" fmla="*/ 257603 w 100"/>
              <a:gd name="T99" fmla="*/ 298657 h 112"/>
              <a:gd name="T100" fmla="*/ 19390 w 100"/>
              <a:gd name="T101" fmla="*/ 298657 h 112"/>
              <a:gd name="T102" fmla="*/ 265913 w 100"/>
              <a:gd name="T103" fmla="*/ 149328 h 112"/>
              <a:gd name="T104" fmla="*/ 265913 w 100"/>
              <a:gd name="T105" fmla="*/ 290361 h 112"/>
              <a:gd name="T106" fmla="*/ 193895 w 100"/>
              <a:gd name="T107" fmla="*/ 218462 h 112"/>
              <a:gd name="T108" fmla="*/ 193895 w 100"/>
              <a:gd name="T109" fmla="*/ 218462 h 112"/>
              <a:gd name="T110" fmla="*/ 193895 w 100"/>
              <a:gd name="T111" fmla="*/ 218462 h 112"/>
              <a:gd name="T112" fmla="*/ 265913 w 100"/>
              <a:gd name="T113" fmla="*/ 143798 h 112"/>
              <a:gd name="T114" fmla="*/ 265913 w 100"/>
              <a:gd name="T115" fmla="*/ 146563 h 112"/>
              <a:gd name="T116" fmla="*/ 265913 w 100"/>
              <a:gd name="T117" fmla="*/ 149328 h 1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0" h="112">
                <a:moveTo>
                  <a:pt x="100" y="46"/>
                </a:moveTo>
                <a:cubicBezTo>
                  <a:pt x="79" y="24"/>
                  <a:pt x="79" y="24"/>
                  <a:pt x="79" y="24"/>
                </a:cubicBezTo>
                <a:cubicBezTo>
                  <a:pt x="67" y="13"/>
                  <a:pt x="67" y="13"/>
                  <a:pt x="67" y="13"/>
                </a:cubicBezTo>
                <a:cubicBezTo>
                  <a:pt x="58" y="4"/>
                  <a:pt x="58" y="4"/>
                  <a:pt x="58" y="4"/>
                </a:cubicBezTo>
                <a:cubicBezTo>
                  <a:pt x="56" y="2"/>
                  <a:pt x="56" y="2"/>
                  <a:pt x="56" y="2"/>
                </a:cubicBezTo>
                <a:cubicBezTo>
                  <a:pt x="55" y="1"/>
                  <a:pt x="53" y="0"/>
                  <a:pt x="50" y="0"/>
                </a:cubicBezTo>
                <a:cubicBezTo>
                  <a:pt x="48" y="0"/>
                  <a:pt x="46" y="1"/>
                  <a:pt x="44" y="2"/>
                </a:cubicBezTo>
                <a:cubicBezTo>
                  <a:pt x="33" y="13"/>
                  <a:pt x="33" y="13"/>
                  <a:pt x="33" y="13"/>
                </a:cubicBezTo>
                <a:cubicBezTo>
                  <a:pt x="33" y="13"/>
                  <a:pt x="33" y="13"/>
                  <a:pt x="33" y="13"/>
                </a:cubicBezTo>
                <a:cubicBezTo>
                  <a:pt x="30" y="16"/>
                  <a:pt x="30" y="16"/>
                  <a:pt x="30" y="16"/>
                </a:cubicBezTo>
                <a:cubicBezTo>
                  <a:pt x="30" y="16"/>
                  <a:pt x="30" y="16"/>
                  <a:pt x="30" y="16"/>
                </a:cubicBezTo>
                <a:cubicBezTo>
                  <a:pt x="17" y="29"/>
                  <a:pt x="17" y="29"/>
                  <a:pt x="17" y="29"/>
                </a:cubicBezTo>
                <a:cubicBezTo>
                  <a:pt x="5" y="41"/>
                  <a:pt x="5" y="41"/>
                  <a:pt x="5" y="41"/>
                </a:cubicBezTo>
                <a:cubicBezTo>
                  <a:pt x="5" y="41"/>
                  <a:pt x="5" y="41"/>
                  <a:pt x="5" y="41"/>
                </a:cubicBezTo>
                <a:cubicBezTo>
                  <a:pt x="0" y="46"/>
                  <a:pt x="0" y="46"/>
                  <a:pt x="0" y="46"/>
                </a:cubicBezTo>
                <a:cubicBezTo>
                  <a:pt x="0" y="48"/>
                  <a:pt x="0" y="48"/>
                  <a:pt x="0" y="48"/>
                </a:cubicBezTo>
                <a:cubicBezTo>
                  <a:pt x="0" y="112"/>
                  <a:pt x="0" y="112"/>
                  <a:pt x="0" y="112"/>
                </a:cubicBezTo>
                <a:cubicBezTo>
                  <a:pt x="100" y="112"/>
                  <a:pt x="100" y="112"/>
                  <a:pt x="100" y="112"/>
                </a:cubicBezTo>
                <a:cubicBezTo>
                  <a:pt x="100" y="48"/>
                  <a:pt x="100" y="48"/>
                  <a:pt x="100" y="48"/>
                </a:cubicBezTo>
                <a:cubicBezTo>
                  <a:pt x="100" y="46"/>
                  <a:pt x="100" y="46"/>
                  <a:pt x="100" y="46"/>
                </a:cubicBezTo>
                <a:close/>
                <a:moveTo>
                  <a:pt x="7" y="45"/>
                </a:moveTo>
                <a:cubicBezTo>
                  <a:pt x="47" y="5"/>
                  <a:pt x="47" y="5"/>
                  <a:pt x="47" y="5"/>
                </a:cubicBezTo>
                <a:cubicBezTo>
                  <a:pt x="49" y="3"/>
                  <a:pt x="52" y="3"/>
                  <a:pt x="54" y="5"/>
                </a:cubicBezTo>
                <a:cubicBezTo>
                  <a:pt x="96" y="47"/>
                  <a:pt x="96" y="47"/>
                  <a:pt x="96" y="47"/>
                </a:cubicBezTo>
                <a:cubicBezTo>
                  <a:pt x="67" y="76"/>
                  <a:pt x="67" y="76"/>
                  <a:pt x="67" y="76"/>
                </a:cubicBezTo>
                <a:cubicBezTo>
                  <a:pt x="58" y="67"/>
                  <a:pt x="58" y="67"/>
                  <a:pt x="58" y="67"/>
                </a:cubicBezTo>
                <a:cubicBezTo>
                  <a:pt x="56" y="65"/>
                  <a:pt x="56" y="65"/>
                  <a:pt x="56" y="65"/>
                </a:cubicBezTo>
                <a:cubicBezTo>
                  <a:pt x="55" y="64"/>
                  <a:pt x="53" y="63"/>
                  <a:pt x="50" y="63"/>
                </a:cubicBezTo>
                <a:cubicBezTo>
                  <a:pt x="48" y="63"/>
                  <a:pt x="46" y="64"/>
                  <a:pt x="44" y="65"/>
                </a:cubicBezTo>
                <a:cubicBezTo>
                  <a:pt x="33" y="76"/>
                  <a:pt x="33" y="76"/>
                  <a:pt x="33" y="76"/>
                </a:cubicBezTo>
                <a:cubicBezTo>
                  <a:pt x="5" y="47"/>
                  <a:pt x="5" y="47"/>
                  <a:pt x="5" y="47"/>
                </a:cubicBezTo>
                <a:lnTo>
                  <a:pt x="7" y="45"/>
                </a:lnTo>
                <a:close/>
                <a:moveTo>
                  <a:pt x="31" y="79"/>
                </a:moveTo>
                <a:cubicBezTo>
                  <a:pt x="30" y="79"/>
                  <a:pt x="30" y="79"/>
                  <a:pt x="30" y="79"/>
                </a:cubicBezTo>
                <a:cubicBezTo>
                  <a:pt x="30" y="79"/>
                  <a:pt x="30" y="79"/>
                  <a:pt x="30" y="79"/>
                </a:cubicBezTo>
                <a:cubicBezTo>
                  <a:pt x="4" y="105"/>
                  <a:pt x="4" y="105"/>
                  <a:pt x="4" y="105"/>
                </a:cubicBezTo>
                <a:cubicBezTo>
                  <a:pt x="4" y="56"/>
                  <a:pt x="4" y="56"/>
                  <a:pt x="4" y="56"/>
                </a:cubicBezTo>
                <a:cubicBezTo>
                  <a:pt x="4" y="54"/>
                  <a:pt x="4" y="54"/>
                  <a:pt x="4" y="54"/>
                </a:cubicBezTo>
                <a:cubicBezTo>
                  <a:pt x="4" y="53"/>
                  <a:pt x="4" y="53"/>
                  <a:pt x="4" y="53"/>
                </a:cubicBezTo>
                <a:cubicBezTo>
                  <a:pt x="4" y="53"/>
                  <a:pt x="4" y="53"/>
                  <a:pt x="4" y="53"/>
                </a:cubicBezTo>
                <a:lnTo>
                  <a:pt x="31" y="79"/>
                </a:lnTo>
                <a:close/>
                <a:moveTo>
                  <a:pt x="7" y="108"/>
                </a:moveTo>
                <a:cubicBezTo>
                  <a:pt x="10" y="106"/>
                  <a:pt x="10" y="106"/>
                  <a:pt x="10" y="106"/>
                </a:cubicBezTo>
                <a:cubicBezTo>
                  <a:pt x="10" y="106"/>
                  <a:pt x="10" y="106"/>
                  <a:pt x="10" y="106"/>
                </a:cubicBezTo>
                <a:cubicBezTo>
                  <a:pt x="47" y="68"/>
                  <a:pt x="47" y="68"/>
                  <a:pt x="47" y="68"/>
                </a:cubicBezTo>
                <a:cubicBezTo>
                  <a:pt x="49" y="66"/>
                  <a:pt x="52" y="66"/>
                  <a:pt x="54" y="68"/>
                </a:cubicBezTo>
                <a:cubicBezTo>
                  <a:pt x="90" y="105"/>
                  <a:pt x="90" y="105"/>
                  <a:pt x="90" y="105"/>
                </a:cubicBezTo>
                <a:cubicBezTo>
                  <a:pt x="90" y="105"/>
                  <a:pt x="90" y="105"/>
                  <a:pt x="90" y="105"/>
                </a:cubicBezTo>
                <a:cubicBezTo>
                  <a:pt x="92" y="107"/>
                  <a:pt x="92" y="107"/>
                  <a:pt x="92" y="107"/>
                </a:cubicBezTo>
                <a:cubicBezTo>
                  <a:pt x="93" y="108"/>
                  <a:pt x="93" y="108"/>
                  <a:pt x="93" y="108"/>
                </a:cubicBezTo>
                <a:lnTo>
                  <a:pt x="7" y="108"/>
                </a:lnTo>
                <a:close/>
                <a:moveTo>
                  <a:pt x="96" y="54"/>
                </a:moveTo>
                <a:cubicBezTo>
                  <a:pt x="96" y="105"/>
                  <a:pt x="96" y="105"/>
                  <a:pt x="96" y="105"/>
                </a:cubicBezTo>
                <a:cubicBezTo>
                  <a:pt x="70" y="79"/>
                  <a:pt x="70" y="79"/>
                  <a:pt x="70" y="79"/>
                </a:cubicBezTo>
                <a:cubicBezTo>
                  <a:pt x="70" y="79"/>
                  <a:pt x="70" y="79"/>
                  <a:pt x="70" y="79"/>
                </a:cubicBezTo>
                <a:cubicBezTo>
                  <a:pt x="70" y="79"/>
                  <a:pt x="70" y="79"/>
                  <a:pt x="70" y="79"/>
                </a:cubicBezTo>
                <a:cubicBezTo>
                  <a:pt x="96" y="52"/>
                  <a:pt x="96" y="52"/>
                  <a:pt x="96" y="52"/>
                </a:cubicBezTo>
                <a:cubicBezTo>
                  <a:pt x="96" y="53"/>
                  <a:pt x="96" y="53"/>
                  <a:pt x="96" y="53"/>
                </a:cubicBezTo>
                <a:lnTo>
                  <a:pt x="96" y="54"/>
                </a:lnTo>
                <a:close/>
              </a:path>
            </a:pathLst>
          </a:custGeom>
          <a:solidFill>
            <a:schemeClr val="bg1"/>
          </a:solidFill>
          <a:ln>
            <a:noFill/>
          </a:ln>
        </p:spPr>
        <p:txBody>
          <a:bodyPr/>
          <a:lstStyle/>
          <a:p>
            <a:endParaRPr lang="zh-CN" altLang="en-US"/>
          </a:p>
        </p:txBody>
      </p:sp>
      <p:grpSp>
        <p:nvGrpSpPr>
          <p:cNvPr id="119" name="组合 118"/>
          <p:cNvGrpSpPr/>
          <p:nvPr/>
        </p:nvGrpSpPr>
        <p:grpSpPr>
          <a:xfrm>
            <a:off x="4373845" y="1209013"/>
            <a:ext cx="374036" cy="418226"/>
            <a:chOff x="3875088" y="1192213"/>
            <a:chExt cx="376238" cy="420688"/>
          </a:xfrm>
          <a:solidFill>
            <a:schemeClr val="bg1"/>
          </a:solidFill>
        </p:grpSpPr>
        <p:sp>
          <p:nvSpPr>
            <p:cNvPr id="120" name="Freeform 8"/>
            <p:cNvSpPr>
              <a:spLocks noEditPoints="1"/>
            </p:cNvSpPr>
            <p:nvPr/>
          </p:nvSpPr>
          <p:spPr bwMode="auto">
            <a:xfrm>
              <a:off x="3875088" y="1192213"/>
              <a:ext cx="376238" cy="420688"/>
            </a:xfrm>
            <a:custGeom>
              <a:avLst/>
              <a:gdLst>
                <a:gd name="T0" fmla="*/ 80 w 100"/>
                <a:gd name="T1" fmla="*/ 26 h 112"/>
                <a:gd name="T2" fmla="*/ 66 w 100"/>
                <a:gd name="T3" fmla="*/ 12 h 112"/>
                <a:gd name="T4" fmla="*/ 58 w 100"/>
                <a:gd name="T5" fmla="*/ 4 h 112"/>
                <a:gd name="T6" fmla="*/ 50 w 100"/>
                <a:gd name="T7" fmla="*/ 0 h 112"/>
                <a:gd name="T8" fmla="*/ 35 w 100"/>
                <a:gd name="T9" fmla="*/ 12 h 112"/>
                <a:gd name="T10" fmla="*/ 20 w 100"/>
                <a:gd name="T11" fmla="*/ 26 h 112"/>
                <a:gd name="T12" fmla="*/ 6 w 100"/>
                <a:gd name="T13" fmla="*/ 41 h 112"/>
                <a:gd name="T14" fmla="*/ 0 w 100"/>
                <a:gd name="T15" fmla="*/ 46 h 112"/>
                <a:gd name="T16" fmla="*/ 0 w 100"/>
                <a:gd name="T17" fmla="*/ 112 h 112"/>
                <a:gd name="T18" fmla="*/ 100 w 100"/>
                <a:gd name="T19" fmla="*/ 48 h 112"/>
                <a:gd name="T20" fmla="*/ 96 w 100"/>
                <a:gd name="T21" fmla="*/ 47 h 112"/>
                <a:gd name="T22" fmla="*/ 80 w 100"/>
                <a:gd name="T23" fmla="*/ 32 h 112"/>
                <a:gd name="T24" fmla="*/ 47 w 100"/>
                <a:gd name="T25" fmla="*/ 5 h 112"/>
                <a:gd name="T26" fmla="*/ 60 w 100"/>
                <a:gd name="T27" fmla="*/ 12 h 112"/>
                <a:gd name="T28" fmla="*/ 47 w 100"/>
                <a:gd name="T29" fmla="*/ 5 h 112"/>
                <a:gd name="T30" fmla="*/ 76 w 100"/>
                <a:gd name="T31" fmla="*/ 28 h 112"/>
                <a:gd name="T32" fmla="*/ 67 w 100"/>
                <a:gd name="T33" fmla="*/ 76 h 112"/>
                <a:gd name="T34" fmla="*/ 57 w 100"/>
                <a:gd name="T35" fmla="*/ 65 h 112"/>
                <a:gd name="T36" fmla="*/ 44 w 100"/>
                <a:gd name="T37" fmla="*/ 65 h 112"/>
                <a:gd name="T38" fmla="*/ 24 w 100"/>
                <a:gd name="T39" fmla="*/ 67 h 112"/>
                <a:gd name="T40" fmla="*/ 64 w 100"/>
                <a:gd name="T41" fmla="*/ 16 h 112"/>
                <a:gd name="T42" fmla="*/ 20 w 100"/>
                <a:gd name="T43" fmla="*/ 32 h 112"/>
                <a:gd name="T44" fmla="*/ 5 w 100"/>
                <a:gd name="T45" fmla="*/ 47 h 112"/>
                <a:gd name="T46" fmla="*/ 4 w 100"/>
                <a:gd name="T47" fmla="*/ 56 h 112"/>
                <a:gd name="T48" fmla="*/ 4 w 100"/>
                <a:gd name="T49" fmla="*/ 53 h 112"/>
                <a:gd name="T50" fmla="*/ 31 w 100"/>
                <a:gd name="T51" fmla="*/ 79 h 112"/>
                <a:gd name="T52" fmla="*/ 30 w 100"/>
                <a:gd name="T53" fmla="*/ 79 h 112"/>
                <a:gd name="T54" fmla="*/ 4 w 100"/>
                <a:gd name="T55" fmla="*/ 56 h 112"/>
                <a:gd name="T56" fmla="*/ 10 w 100"/>
                <a:gd name="T57" fmla="*/ 106 h 112"/>
                <a:gd name="T58" fmla="*/ 47 w 100"/>
                <a:gd name="T59" fmla="*/ 68 h 112"/>
                <a:gd name="T60" fmla="*/ 90 w 100"/>
                <a:gd name="T61" fmla="*/ 105 h 112"/>
                <a:gd name="T62" fmla="*/ 92 w 100"/>
                <a:gd name="T63" fmla="*/ 107 h 112"/>
                <a:gd name="T64" fmla="*/ 8 w 100"/>
                <a:gd name="T65" fmla="*/ 108 h 112"/>
                <a:gd name="T66" fmla="*/ 96 w 100"/>
                <a:gd name="T67" fmla="*/ 54 h 112"/>
                <a:gd name="T68" fmla="*/ 71 w 100"/>
                <a:gd name="T69" fmla="*/ 79 h 112"/>
                <a:gd name="T70" fmla="*/ 70 w 100"/>
                <a:gd name="T71" fmla="*/ 79 h 112"/>
                <a:gd name="T72" fmla="*/ 96 w 100"/>
                <a:gd name="T73"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12">
                  <a:moveTo>
                    <a:pt x="100" y="46"/>
                  </a:moveTo>
                  <a:cubicBezTo>
                    <a:pt x="80" y="26"/>
                    <a:pt x="80" y="26"/>
                    <a:pt x="80" y="26"/>
                  </a:cubicBezTo>
                  <a:cubicBezTo>
                    <a:pt x="80" y="26"/>
                    <a:pt x="80" y="26"/>
                    <a:pt x="80" y="26"/>
                  </a:cubicBezTo>
                  <a:cubicBezTo>
                    <a:pt x="66" y="12"/>
                    <a:pt x="66" y="12"/>
                    <a:pt x="66" y="12"/>
                  </a:cubicBezTo>
                  <a:cubicBezTo>
                    <a:pt x="66" y="12"/>
                    <a:pt x="66" y="12"/>
                    <a:pt x="66" y="12"/>
                  </a:cubicBezTo>
                  <a:cubicBezTo>
                    <a:pt x="58" y="4"/>
                    <a:pt x="58" y="4"/>
                    <a:pt x="58" y="4"/>
                  </a:cubicBezTo>
                  <a:cubicBezTo>
                    <a:pt x="57" y="2"/>
                    <a:pt x="57" y="2"/>
                    <a:pt x="57" y="2"/>
                  </a:cubicBezTo>
                  <a:cubicBezTo>
                    <a:pt x="55" y="1"/>
                    <a:pt x="53" y="0"/>
                    <a:pt x="50" y="0"/>
                  </a:cubicBezTo>
                  <a:cubicBezTo>
                    <a:pt x="48" y="0"/>
                    <a:pt x="46" y="1"/>
                    <a:pt x="44" y="2"/>
                  </a:cubicBezTo>
                  <a:cubicBezTo>
                    <a:pt x="35" y="12"/>
                    <a:pt x="35" y="12"/>
                    <a:pt x="35" y="12"/>
                  </a:cubicBezTo>
                  <a:cubicBezTo>
                    <a:pt x="20" y="12"/>
                    <a:pt x="20" y="12"/>
                    <a:pt x="20" y="12"/>
                  </a:cubicBezTo>
                  <a:cubicBezTo>
                    <a:pt x="20" y="26"/>
                    <a:pt x="20" y="26"/>
                    <a:pt x="20" y="26"/>
                  </a:cubicBezTo>
                  <a:cubicBezTo>
                    <a:pt x="17" y="29"/>
                    <a:pt x="17" y="29"/>
                    <a:pt x="17" y="29"/>
                  </a:cubicBezTo>
                  <a:cubicBezTo>
                    <a:pt x="6" y="41"/>
                    <a:pt x="6" y="41"/>
                    <a:pt x="6" y="41"/>
                  </a:cubicBezTo>
                  <a:cubicBezTo>
                    <a:pt x="6" y="41"/>
                    <a:pt x="6" y="41"/>
                    <a:pt x="6" y="41"/>
                  </a:cubicBezTo>
                  <a:cubicBezTo>
                    <a:pt x="0" y="46"/>
                    <a:pt x="0" y="46"/>
                    <a:pt x="0" y="46"/>
                  </a:cubicBezTo>
                  <a:cubicBezTo>
                    <a:pt x="0" y="48"/>
                    <a:pt x="0" y="48"/>
                    <a:pt x="0" y="48"/>
                  </a:cubicBezTo>
                  <a:cubicBezTo>
                    <a:pt x="0" y="112"/>
                    <a:pt x="0" y="112"/>
                    <a:pt x="0" y="112"/>
                  </a:cubicBezTo>
                  <a:cubicBezTo>
                    <a:pt x="100" y="112"/>
                    <a:pt x="100" y="112"/>
                    <a:pt x="100" y="112"/>
                  </a:cubicBezTo>
                  <a:cubicBezTo>
                    <a:pt x="100" y="48"/>
                    <a:pt x="100" y="48"/>
                    <a:pt x="100" y="48"/>
                  </a:cubicBezTo>
                  <a:cubicBezTo>
                    <a:pt x="100" y="46"/>
                    <a:pt x="100" y="46"/>
                    <a:pt x="100" y="46"/>
                  </a:cubicBezTo>
                  <a:close/>
                  <a:moveTo>
                    <a:pt x="96" y="47"/>
                  </a:moveTo>
                  <a:cubicBezTo>
                    <a:pt x="80" y="63"/>
                    <a:pt x="80" y="63"/>
                    <a:pt x="80" y="63"/>
                  </a:cubicBezTo>
                  <a:cubicBezTo>
                    <a:pt x="80" y="32"/>
                    <a:pt x="80" y="32"/>
                    <a:pt x="80" y="32"/>
                  </a:cubicBezTo>
                  <a:lnTo>
                    <a:pt x="96" y="47"/>
                  </a:lnTo>
                  <a:close/>
                  <a:moveTo>
                    <a:pt x="47" y="5"/>
                  </a:moveTo>
                  <a:cubicBezTo>
                    <a:pt x="49" y="3"/>
                    <a:pt x="52" y="3"/>
                    <a:pt x="54" y="5"/>
                  </a:cubicBezTo>
                  <a:cubicBezTo>
                    <a:pt x="60" y="12"/>
                    <a:pt x="60" y="12"/>
                    <a:pt x="60" y="12"/>
                  </a:cubicBezTo>
                  <a:cubicBezTo>
                    <a:pt x="41" y="12"/>
                    <a:pt x="41" y="12"/>
                    <a:pt x="41" y="12"/>
                  </a:cubicBezTo>
                  <a:lnTo>
                    <a:pt x="47" y="5"/>
                  </a:lnTo>
                  <a:close/>
                  <a:moveTo>
                    <a:pt x="64" y="16"/>
                  </a:moveTo>
                  <a:cubicBezTo>
                    <a:pt x="76" y="28"/>
                    <a:pt x="76" y="28"/>
                    <a:pt x="76" y="28"/>
                  </a:cubicBezTo>
                  <a:cubicBezTo>
                    <a:pt x="76" y="67"/>
                    <a:pt x="76" y="67"/>
                    <a:pt x="76" y="67"/>
                  </a:cubicBezTo>
                  <a:cubicBezTo>
                    <a:pt x="67" y="76"/>
                    <a:pt x="67" y="76"/>
                    <a:pt x="67" y="76"/>
                  </a:cubicBezTo>
                  <a:cubicBezTo>
                    <a:pt x="58" y="67"/>
                    <a:pt x="58" y="67"/>
                    <a:pt x="58" y="67"/>
                  </a:cubicBezTo>
                  <a:cubicBezTo>
                    <a:pt x="57" y="65"/>
                    <a:pt x="57" y="65"/>
                    <a:pt x="57" y="65"/>
                  </a:cubicBezTo>
                  <a:cubicBezTo>
                    <a:pt x="55" y="64"/>
                    <a:pt x="53" y="63"/>
                    <a:pt x="50" y="63"/>
                  </a:cubicBezTo>
                  <a:cubicBezTo>
                    <a:pt x="48" y="63"/>
                    <a:pt x="46" y="64"/>
                    <a:pt x="44" y="65"/>
                  </a:cubicBezTo>
                  <a:cubicBezTo>
                    <a:pt x="34" y="76"/>
                    <a:pt x="34" y="76"/>
                    <a:pt x="34" y="76"/>
                  </a:cubicBezTo>
                  <a:cubicBezTo>
                    <a:pt x="24" y="67"/>
                    <a:pt x="24" y="67"/>
                    <a:pt x="24" y="67"/>
                  </a:cubicBezTo>
                  <a:cubicBezTo>
                    <a:pt x="24" y="16"/>
                    <a:pt x="24" y="16"/>
                    <a:pt x="24" y="16"/>
                  </a:cubicBezTo>
                  <a:lnTo>
                    <a:pt x="64" y="16"/>
                  </a:lnTo>
                  <a:close/>
                  <a:moveTo>
                    <a:pt x="7" y="45"/>
                  </a:moveTo>
                  <a:cubicBezTo>
                    <a:pt x="20" y="32"/>
                    <a:pt x="20" y="32"/>
                    <a:pt x="20" y="32"/>
                  </a:cubicBezTo>
                  <a:cubicBezTo>
                    <a:pt x="20" y="63"/>
                    <a:pt x="20" y="63"/>
                    <a:pt x="20" y="63"/>
                  </a:cubicBezTo>
                  <a:cubicBezTo>
                    <a:pt x="5" y="47"/>
                    <a:pt x="5" y="47"/>
                    <a:pt x="5" y="47"/>
                  </a:cubicBezTo>
                  <a:lnTo>
                    <a:pt x="7" y="45"/>
                  </a:lnTo>
                  <a:close/>
                  <a:moveTo>
                    <a:pt x="4" y="56"/>
                  </a:moveTo>
                  <a:cubicBezTo>
                    <a:pt x="4" y="54"/>
                    <a:pt x="4" y="54"/>
                    <a:pt x="4" y="54"/>
                  </a:cubicBezTo>
                  <a:cubicBezTo>
                    <a:pt x="4" y="53"/>
                    <a:pt x="4" y="53"/>
                    <a:pt x="4" y="53"/>
                  </a:cubicBezTo>
                  <a:cubicBezTo>
                    <a:pt x="4" y="53"/>
                    <a:pt x="4" y="53"/>
                    <a:pt x="4" y="53"/>
                  </a:cubicBezTo>
                  <a:cubicBezTo>
                    <a:pt x="31" y="79"/>
                    <a:pt x="31" y="79"/>
                    <a:pt x="31" y="79"/>
                  </a:cubicBezTo>
                  <a:cubicBezTo>
                    <a:pt x="30" y="79"/>
                    <a:pt x="30" y="79"/>
                    <a:pt x="30" y="79"/>
                  </a:cubicBezTo>
                  <a:cubicBezTo>
                    <a:pt x="30" y="79"/>
                    <a:pt x="30" y="79"/>
                    <a:pt x="30" y="79"/>
                  </a:cubicBezTo>
                  <a:cubicBezTo>
                    <a:pt x="4" y="105"/>
                    <a:pt x="4" y="105"/>
                    <a:pt x="4" y="105"/>
                  </a:cubicBezTo>
                  <a:lnTo>
                    <a:pt x="4" y="56"/>
                  </a:lnTo>
                  <a:close/>
                  <a:moveTo>
                    <a:pt x="8" y="108"/>
                  </a:moveTo>
                  <a:cubicBezTo>
                    <a:pt x="10" y="106"/>
                    <a:pt x="10" y="106"/>
                    <a:pt x="10" y="106"/>
                  </a:cubicBezTo>
                  <a:cubicBezTo>
                    <a:pt x="10" y="106"/>
                    <a:pt x="10" y="106"/>
                    <a:pt x="10" y="106"/>
                  </a:cubicBezTo>
                  <a:cubicBezTo>
                    <a:pt x="47" y="68"/>
                    <a:pt x="47" y="68"/>
                    <a:pt x="47" y="68"/>
                  </a:cubicBezTo>
                  <a:cubicBezTo>
                    <a:pt x="49" y="66"/>
                    <a:pt x="52" y="66"/>
                    <a:pt x="54" y="68"/>
                  </a:cubicBezTo>
                  <a:cubicBezTo>
                    <a:pt x="90" y="105"/>
                    <a:pt x="90" y="105"/>
                    <a:pt x="90" y="105"/>
                  </a:cubicBezTo>
                  <a:cubicBezTo>
                    <a:pt x="90" y="105"/>
                    <a:pt x="90" y="105"/>
                    <a:pt x="90" y="105"/>
                  </a:cubicBezTo>
                  <a:cubicBezTo>
                    <a:pt x="92" y="107"/>
                    <a:pt x="92" y="107"/>
                    <a:pt x="92" y="107"/>
                  </a:cubicBezTo>
                  <a:cubicBezTo>
                    <a:pt x="93" y="108"/>
                    <a:pt x="93" y="108"/>
                    <a:pt x="93" y="108"/>
                  </a:cubicBezTo>
                  <a:lnTo>
                    <a:pt x="8" y="108"/>
                  </a:lnTo>
                  <a:close/>
                  <a:moveTo>
                    <a:pt x="96" y="53"/>
                  </a:moveTo>
                  <a:cubicBezTo>
                    <a:pt x="96" y="54"/>
                    <a:pt x="96" y="54"/>
                    <a:pt x="96" y="54"/>
                  </a:cubicBezTo>
                  <a:cubicBezTo>
                    <a:pt x="96" y="105"/>
                    <a:pt x="96" y="105"/>
                    <a:pt x="96" y="105"/>
                  </a:cubicBezTo>
                  <a:cubicBezTo>
                    <a:pt x="71" y="79"/>
                    <a:pt x="71" y="79"/>
                    <a:pt x="71" y="79"/>
                  </a:cubicBezTo>
                  <a:cubicBezTo>
                    <a:pt x="71" y="79"/>
                    <a:pt x="71" y="79"/>
                    <a:pt x="71" y="79"/>
                  </a:cubicBezTo>
                  <a:cubicBezTo>
                    <a:pt x="70" y="79"/>
                    <a:pt x="70" y="79"/>
                    <a:pt x="70" y="79"/>
                  </a:cubicBezTo>
                  <a:cubicBezTo>
                    <a:pt x="96" y="52"/>
                    <a:pt x="96" y="52"/>
                    <a:pt x="96" y="52"/>
                  </a:cubicBezTo>
                  <a:lnTo>
                    <a:pt x="96"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1" name="Rectangle 9"/>
            <p:cNvSpPr>
              <a:spLocks noChangeArrowheads="1"/>
            </p:cNvSpPr>
            <p:nvPr/>
          </p:nvSpPr>
          <p:spPr bwMode="auto">
            <a:xfrm>
              <a:off x="4010025" y="1296988"/>
              <a:ext cx="10636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22" name="Rectangle 10"/>
            <p:cNvSpPr>
              <a:spLocks noChangeArrowheads="1"/>
            </p:cNvSpPr>
            <p:nvPr/>
          </p:nvSpPr>
          <p:spPr bwMode="auto">
            <a:xfrm>
              <a:off x="4010025" y="1387475"/>
              <a:ext cx="10636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23" name="Rectangle 11"/>
            <p:cNvSpPr>
              <a:spLocks noChangeArrowheads="1"/>
            </p:cNvSpPr>
            <p:nvPr/>
          </p:nvSpPr>
          <p:spPr bwMode="auto">
            <a:xfrm>
              <a:off x="4010025" y="1343025"/>
              <a:ext cx="762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grpSp>
        <p:nvGrpSpPr>
          <p:cNvPr id="124" name="组合 123"/>
          <p:cNvGrpSpPr/>
          <p:nvPr/>
        </p:nvGrpSpPr>
        <p:grpSpPr>
          <a:xfrm>
            <a:off x="5770560" y="1238998"/>
            <a:ext cx="282500" cy="358253"/>
            <a:chOff x="5280025" y="1222375"/>
            <a:chExt cx="284163" cy="360363"/>
          </a:xfrm>
          <a:solidFill>
            <a:schemeClr val="bg1"/>
          </a:solidFill>
        </p:grpSpPr>
        <p:sp>
          <p:nvSpPr>
            <p:cNvPr id="125" name="Freeform 12"/>
            <p:cNvSpPr>
              <a:spLocks noEditPoints="1"/>
            </p:cNvSpPr>
            <p:nvPr/>
          </p:nvSpPr>
          <p:spPr bwMode="auto">
            <a:xfrm>
              <a:off x="5280025" y="1222375"/>
              <a:ext cx="284163" cy="360363"/>
            </a:xfrm>
            <a:custGeom>
              <a:avLst/>
              <a:gdLst>
                <a:gd name="T0" fmla="*/ 0 w 179"/>
                <a:gd name="T1" fmla="*/ 0 h 227"/>
                <a:gd name="T2" fmla="*/ 0 w 179"/>
                <a:gd name="T3" fmla="*/ 227 h 227"/>
                <a:gd name="T4" fmla="*/ 90 w 179"/>
                <a:gd name="T5" fmla="*/ 161 h 227"/>
                <a:gd name="T6" fmla="*/ 179 w 179"/>
                <a:gd name="T7" fmla="*/ 227 h 227"/>
                <a:gd name="T8" fmla="*/ 179 w 179"/>
                <a:gd name="T9" fmla="*/ 0 h 227"/>
                <a:gd name="T10" fmla="*/ 0 w 179"/>
                <a:gd name="T11" fmla="*/ 0 h 227"/>
                <a:gd name="T12" fmla="*/ 170 w 179"/>
                <a:gd name="T13" fmla="*/ 208 h 227"/>
                <a:gd name="T14" fmla="*/ 94 w 179"/>
                <a:gd name="T15" fmla="*/ 154 h 227"/>
                <a:gd name="T16" fmla="*/ 90 w 179"/>
                <a:gd name="T17" fmla="*/ 149 h 227"/>
                <a:gd name="T18" fmla="*/ 82 w 179"/>
                <a:gd name="T19" fmla="*/ 154 h 227"/>
                <a:gd name="T20" fmla="*/ 9 w 179"/>
                <a:gd name="T21" fmla="*/ 208 h 227"/>
                <a:gd name="T22" fmla="*/ 9 w 179"/>
                <a:gd name="T23" fmla="*/ 9 h 227"/>
                <a:gd name="T24" fmla="*/ 170 w 179"/>
                <a:gd name="T25" fmla="*/ 9 h 227"/>
                <a:gd name="T26" fmla="*/ 170 w 179"/>
                <a:gd name="T2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9" h="227">
                  <a:moveTo>
                    <a:pt x="0" y="0"/>
                  </a:moveTo>
                  <a:lnTo>
                    <a:pt x="0" y="227"/>
                  </a:lnTo>
                  <a:lnTo>
                    <a:pt x="90" y="161"/>
                  </a:lnTo>
                  <a:lnTo>
                    <a:pt x="179" y="227"/>
                  </a:lnTo>
                  <a:lnTo>
                    <a:pt x="179" y="0"/>
                  </a:lnTo>
                  <a:lnTo>
                    <a:pt x="0" y="0"/>
                  </a:lnTo>
                  <a:close/>
                  <a:moveTo>
                    <a:pt x="170" y="208"/>
                  </a:moveTo>
                  <a:lnTo>
                    <a:pt x="94" y="154"/>
                  </a:lnTo>
                  <a:lnTo>
                    <a:pt x="90" y="149"/>
                  </a:lnTo>
                  <a:lnTo>
                    <a:pt x="82" y="154"/>
                  </a:lnTo>
                  <a:lnTo>
                    <a:pt x="9" y="208"/>
                  </a:lnTo>
                  <a:lnTo>
                    <a:pt x="9" y="9"/>
                  </a:lnTo>
                  <a:lnTo>
                    <a:pt x="170" y="9"/>
                  </a:lnTo>
                  <a:lnTo>
                    <a:pt x="170" y="2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26" name="Rectangle 13"/>
            <p:cNvSpPr>
              <a:spLocks noChangeArrowheads="1"/>
            </p:cNvSpPr>
            <p:nvPr/>
          </p:nvSpPr>
          <p:spPr bwMode="auto">
            <a:xfrm>
              <a:off x="5354638" y="1312863"/>
              <a:ext cx="1349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27" name="Rectangle 14"/>
            <p:cNvSpPr>
              <a:spLocks noChangeArrowheads="1"/>
            </p:cNvSpPr>
            <p:nvPr/>
          </p:nvSpPr>
          <p:spPr bwMode="auto">
            <a:xfrm>
              <a:off x="5354638" y="1371600"/>
              <a:ext cx="13493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sp>
        <p:nvSpPr>
          <p:cNvPr id="128" name="Freeform 15"/>
          <p:cNvSpPr>
            <a:spLocks noEditPoints="1"/>
          </p:cNvSpPr>
          <p:nvPr/>
        </p:nvSpPr>
        <p:spPr bwMode="auto">
          <a:xfrm>
            <a:off x="7076217" y="1228787"/>
            <a:ext cx="372999" cy="360137"/>
          </a:xfrm>
          <a:custGeom>
            <a:avLst/>
            <a:gdLst>
              <a:gd name="T0" fmla="*/ 210374 w 237"/>
              <a:gd name="T1" fmla="*/ 2337 h 229"/>
              <a:gd name="T2" fmla="*/ 210374 w 237"/>
              <a:gd name="T3" fmla="*/ 2337 h 229"/>
              <a:gd name="T4" fmla="*/ 204531 w 237"/>
              <a:gd name="T5" fmla="*/ 0 h 229"/>
              <a:gd name="T6" fmla="*/ 199856 w 237"/>
              <a:gd name="T7" fmla="*/ 2337 h 229"/>
              <a:gd name="T8" fmla="*/ 199856 w 237"/>
              <a:gd name="T9" fmla="*/ 2337 h 229"/>
              <a:gd name="T10" fmla="*/ 139081 w 237"/>
              <a:gd name="T11" fmla="*/ 32725 h 229"/>
              <a:gd name="T12" fmla="*/ 78306 w 237"/>
              <a:gd name="T13" fmla="*/ 4675 h 229"/>
              <a:gd name="T14" fmla="*/ 78306 w 237"/>
              <a:gd name="T15" fmla="*/ 2337 h 229"/>
              <a:gd name="T16" fmla="*/ 72462 w 237"/>
              <a:gd name="T17" fmla="*/ 0 h 229"/>
              <a:gd name="T18" fmla="*/ 66619 w 237"/>
              <a:gd name="T19" fmla="*/ 2337 h 229"/>
              <a:gd name="T20" fmla="*/ 66619 w 237"/>
              <a:gd name="T21" fmla="*/ 2337 h 229"/>
              <a:gd name="T22" fmla="*/ 0 w 237"/>
              <a:gd name="T23" fmla="*/ 35062 h 229"/>
              <a:gd name="T24" fmla="*/ 0 w 237"/>
              <a:gd name="T25" fmla="*/ 267643 h 229"/>
              <a:gd name="T26" fmla="*/ 72462 w 237"/>
              <a:gd name="T27" fmla="*/ 232581 h 229"/>
              <a:gd name="T28" fmla="*/ 130900 w 237"/>
              <a:gd name="T29" fmla="*/ 262968 h 229"/>
              <a:gd name="T30" fmla="*/ 133237 w 237"/>
              <a:gd name="T31" fmla="*/ 262968 h 229"/>
              <a:gd name="T32" fmla="*/ 139081 w 237"/>
              <a:gd name="T33" fmla="*/ 265306 h 229"/>
              <a:gd name="T34" fmla="*/ 143756 w 237"/>
              <a:gd name="T35" fmla="*/ 262968 h 229"/>
              <a:gd name="T36" fmla="*/ 147262 w 237"/>
              <a:gd name="T37" fmla="*/ 262968 h 229"/>
              <a:gd name="T38" fmla="*/ 204531 w 237"/>
              <a:gd name="T39" fmla="*/ 232581 h 229"/>
              <a:gd name="T40" fmla="*/ 276993 w 237"/>
              <a:gd name="T41" fmla="*/ 267643 h 229"/>
              <a:gd name="T42" fmla="*/ 276993 w 237"/>
              <a:gd name="T43" fmla="*/ 35062 h 229"/>
              <a:gd name="T44" fmla="*/ 210374 w 237"/>
              <a:gd name="T45" fmla="*/ 2337 h 229"/>
              <a:gd name="T46" fmla="*/ 66619 w 237"/>
              <a:gd name="T47" fmla="*/ 223231 h 229"/>
              <a:gd name="T48" fmla="*/ 11687 w 237"/>
              <a:gd name="T49" fmla="*/ 251281 h 229"/>
              <a:gd name="T50" fmla="*/ 11687 w 237"/>
              <a:gd name="T51" fmla="*/ 44412 h 229"/>
              <a:gd name="T52" fmla="*/ 66619 w 237"/>
              <a:gd name="T53" fmla="*/ 16362 h 229"/>
              <a:gd name="T54" fmla="*/ 66619 w 237"/>
              <a:gd name="T55" fmla="*/ 223231 h 229"/>
              <a:gd name="T56" fmla="*/ 133237 w 237"/>
              <a:gd name="T57" fmla="*/ 251281 h 229"/>
              <a:gd name="T58" fmla="*/ 78306 w 237"/>
              <a:gd name="T59" fmla="*/ 223231 h 229"/>
              <a:gd name="T60" fmla="*/ 78306 w 237"/>
              <a:gd name="T61" fmla="*/ 16362 h 229"/>
              <a:gd name="T62" fmla="*/ 133237 w 237"/>
              <a:gd name="T63" fmla="*/ 44412 h 229"/>
              <a:gd name="T64" fmla="*/ 133237 w 237"/>
              <a:gd name="T65" fmla="*/ 251281 h 229"/>
              <a:gd name="T66" fmla="*/ 199856 w 237"/>
              <a:gd name="T67" fmla="*/ 223231 h 229"/>
              <a:gd name="T68" fmla="*/ 143756 w 237"/>
              <a:gd name="T69" fmla="*/ 251281 h 229"/>
              <a:gd name="T70" fmla="*/ 143756 w 237"/>
              <a:gd name="T71" fmla="*/ 44412 h 229"/>
              <a:gd name="T72" fmla="*/ 199856 w 237"/>
              <a:gd name="T73" fmla="*/ 16362 h 229"/>
              <a:gd name="T74" fmla="*/ 199856 w 237"/>
              <a:gd name="T75" fmla="*/ 223231 h 229"/>
              <a:gd name="T76" fmla="*/ 265306 w 237"/>
              <a:gd name="T77" fmla="*/ 251281 h 229"/>
              <a:gd name="T78" fmla="*/ 210374 w 237"/>
              <a:gd name="T79" fmla="*/ 223231 h 229"/>
              <a:gd name="T80" fmla="*/ 210374 w 237"/>
              <a:gd name="T81" fmla="*/ 16362 h 229"/>
              <a:gd name="T82" fmla="*/ 265306 w 237"/>
              <a:gd name="T83" fmla="*/ 44412 h 229"/>
              <a:gd name="T84" fmla="*/ 265306 w 237"/>
              <a:gd name="T85" fmla="*/ 251281 h 2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37" h="229">
                <a:moveTo>
                  <a:pt x="180" y="2"/>
                </a:moveTo>
                <a:lnTo>
                  <a:pt x="180" y="2"/>
                </a:lnTo>
                <a:lnTo>
                  <a:pt x="175" y="0"/>
                </a:lnTo>
                <a:lnTo>
                  <a:pt x="171" y="2"/>
                </a:lnTo>
                <a:lnTo>
                  <a:pt x="119" y="28"/>
                </a:lnTo>
                <a:lnTo>
                  <a:pt x="67" y="4"/>
                </a:lnTo>
                <a:lnTo>
                  <a:pt x="67" y="2"/>
                </a:lnTo>
                <a:lnTo>
                  <a:pt x="62" y="0"/>
                </a:lnTo>
                <a:lnTo>
                  <a:pt x="57" y="2"/>
                </a:lnTo>
                <a:lnTo>
                  <a:pt x="0" y="30"/>
                </a:lnTo>
                <a:lnTo>
                  <a:pt x="0" y="229"/>
                </a:lnTo>
                <a:lnTo>
                  <a:pt x="62" y="199"/>
                </a:lnTo>
                <a:lnTo>
                  <a:pt x="112" y="225"/>
                </a:lnTo>
                <a:lnTo>
                  <a:pt x="114" y="225"/>
                </a:lnTo>
                <a:lnTo>
                  <a:pt x="119" y="227"/>
                </a:lnTo>
                <a:lnTo>
                  <a:pt x="123" y="225"/>
                </a:lnTo>
                <a:lnTo>
                  <a:pt x="126" y="225"/>
                </a:lnTo>
                <a:lnTo>
                  <a:pt x="175" y="199"/>
                </a:lnTo>
                <a:lnTo>
                  <a:pt x="237" y="229"/>
                </a:lnTo>
                <a:lnTo>
                  <a:pt x="237" y="30"/>
                </a:lnTo>
                <a:lnTo>
                  <a:pt x="180" y="2"/>
                </a:lnTo>
                <a:close/>
                <a:moveTo>
                  <a:pt x="57" y="191"/>
                </a:moveTo>
                <a:lnTo>
                  <a:pt x="10" y="215"/>
                </a:lnTo>
                <a:lnTo>
                  <a:pt x="10" y="38"/>
                </a:lnTo>
                <a:lnTo>
                  <a:pt x="57" y="14"/>
                </a:lnTo>
                <a:lnTo>
                  <a:pt x="57" y="191"/>
                </a:lnTo>
                <a:close/>
                <a:moveTo>
                  <a:pt x="114" y="215"/>
                </a:moveTo>
                <a:lnTo>
                  <a:pt x="67" y="191"/>
                </a:lnTo>
                <a:lnTo>
                  <a:pt x="67" y="14"/>
                </a:lnTo>
                <a:lnTo>
                  <a:pt x="114" y="38"/>
                </a:lnTo>
                <a:lnTo>
                  <a:pt x="114" y="215"/>
                </a:lnTo>
                <a:close/>
                <a:moveTo>
                  <a:pt x="171" y="191"/>
                </a:moveTo>
                <a:lnTo>
                  <a:pt x="123" y="215"/>
                </a:lnTo>
                <a:lnTo>
                  <a:pt x="123" y="38"/>
                </a:lnTo>
                <a:lnTo>
                  <a:pt x="171" y="14"/>
                </a:lnTo>
                <a:lnTo>
                  <a:pt x="171" y="191"/>
                </a:lnTo>
                <a:close/>
                <a:moveTo>
                  <a:pt x="227" y="215"/>
                </a:moveTo>
                <a:lnTo>
                  <a:pt x="180" y="191"/>
                </a:lnTo>
                <a:lnTo>
                  <a:pt x="180" y="14"/>
                </a:lnTo>
                <a:lnTo>
                  <a:pt x="227" y="38"/>
                </a:lnTo>
                <a:lnTo>
                  <a:pt x="227" y="215"/>
                </a:lnTo>
                <a:close/>
              </a:path>
            </a:pathLst>
          </a:custGeom>
          <a:solidFill>
            <a:schemeClr val="bg1"/>
          </a:solidFill>
          <a:ln>
            <a:noFill/>
          </a:ln>
        </p:spPr>
        <p:txBody>
          <a:bodyPr/>
          <a:lstStyle/>
          <a:p>
            <a:endParaRPr lang="zh-CN" altLang="en-US"/>
          </a:p>
        </p:txBody>
      </p:sp>
      <p:grpSp>
        <p:nvGrpSpPr>
          <p:cNvPr id="129" name="组合 128"/>
          <p:cNvGrpSpPr/>
          <p:nvPr/>
        </p:nvGrpSpPr>
        <p:grpSpPr>
          <a:xfrm>
            <a:off x="8415639" y="1209013"/>
            <a:ext cx="344049" cy="388239"/>
            <a:chOff x="7940675" y="1192213"/>
            <a:chExt cx="346075" cy="390525"/>
          </a:xfrm>
          <a:solidFill>
            <a:schemeClr val="bg1"/>
          </a:solidFill>
        </p:grpSpPr>
        <p:sp>
          <p:nvSpPr>
            <p:cNvPr id="130" name="Freeform 16"/>
            <p:cNvSpPr>
              <a:spLocks noEditPoints="1"/>
            </p:cNvSpPr>
            <p:nvPr/>
          </p:nvSpPr>
          <p:spPr bwMode="auto">
            <a:xfrm>
              <a:off x="7940675" y="1192213"/>
              <a:ext cx="346075" cy="346075"/>
            </a:xfrm>
            <a:custGeom>
              <a:avLst/>
              <a:gdLst>
                <a:gd name="T0" fmla="*/ 80 w 92"/>
                <a:gd name="T1" fmla="*/ 74 h 92"/>
                <a:gd name="T2" fmla="*/ 80 w 92"/>
                <a:gd name="T3" fmla="*/ 42 h 92"/>
                <a:gd name="T4" fmla="*/ 52 w 92"/>
                <a:gd name="T5" fmla="*/ 8 h 92"/>
                <a:gd name="T6" fmla="*/ 52 w 92"/>
                <a:gd name="T7" fmla="*/ 4 h 92"/>
                <a:gd name="T8" fmla="*/ 48 w 92"/>
                <a:gd name="T9" fmla="*/ 0 h 92"/>
                <a:gd name="T10" fmla="*/ 44 w 92"/>
                <a:gd name="T11" fmla="*/ 0 h 92"/>
                <a:gd name="T12" fmla="*/ 40 w 92"/>
                <a:gd name="T13" fmla="*/ 4 h 92"/>
                <a:gd name="T14" fmla="*/ 40 w 92"/>
                <a:gd name="T15" fmla="*/ 8 h 92"/>
                <a:gd name="T16" fmla="*/ 12 w 92"/>
                <a:gd name="T17" fmla="*/ 42 h 92"/>
                <a:gd name="T18" fmla="*/ 12 w 92"/>
                <a:gd name="T19" fmla="*/ 74 h 92"/>
                <a:gd name="T20" fmla="*/ 0 w 92"/>
                <a:gd name="T21" fmla="*/ 85 h 92"/>
                <a:gd name="T22" fmla="*/ 0 w 92"/>
                <a:gd name="T23" fmla="*/ 92 h 92"/>
                <a:gd name="T24" fmla="*/ 92 w 92"/>
                <a:gd name="T25" fmla="*/ 92 h 92"/>
                <a:gd name="T26" fmla="*/ 92 w 92"/>
                <a:gd name="T27" fmla="*/ 85 h 92"/>
                <a:gd name="T28" fmla="*/ 80 w 92"/>
                <a:gd name="T29" fmla="*/ 74 h 92"/>
                <a:gd name="T30" fmla="*/ 88 w 92"/>
                <a:gd name="T31" fmla="*/ 88 h 92"/>
                <a:gd name="T32" fmla="*/ 4 w 92"/>
                <a:gd name="T33" fmla="*/ 88 h 92"/>
                <a:gd name="T34" fmla="*/ 4 w 92"/>
                <a:gd name="T35" fmla="*/ 87 h 92"/>
                <a:gd name="T36" fmla="*/ 14 w 92"/>
                <a:gd name="T37" fmla="*/ 77 h 92"/>
                <a:gd name="T38" fmla="*/ 16 w 92"/>
                <a:gd name="T39" fmla="*/ 76 h 92"/>
                <a:gd name="T40" fmla="*/ 16 w 92"/>
                <a:gd name="T41" fmla="*/ 74 h 92"/>
                <a:gd name="T42" fmla="*/ 16 w 92"/>
                <a:gd name="T43" fmla="*/ 42 h 92"/>
                <a:gd name="T44" fmla="*/ 46 w 92"/>
                <a:gd name="T45" fmla="*/ 12 h 92"/>
                <a:gd name="T46" fmla="*/ 76 w 92"/>
                <a:gd name="T47" fmla="*/ 42 h 92"/>
                <a:gd name="T48" fmla="*/ 76 w 92"/>
                <a:gd name="T49" fmla="*/ 74 h 92"/>
                <a:gd name="T50" fmla="*/ 76 w 92"/>
                <a:gd name="T51" fmla="*/ 76 h 92"/>
                <a:gd name="T52" fmla="*/ 77 w 92"/>
                <a:gd name="T53" fmla="*/ 77 h 92"/>
                <a:gd name="T54" fmla="*/ 88 w 92"/>
                <a:gd name="T55" fmla="*/ 87 h 92"/>
                <a:gd name="T56" fmla="*/ 88 w 92"/>
                <a:gd name="T57" fmla="*/ 8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2" h="92">
                  <a:moveTo>
                    <a:pt x="80" y="74"/>
                  </a:moveTo>
                  <a:cubicBezTo>
                    <a:pt x="80" y="42"/>
                    <a:pt x="80" y="42"/>
                    <a:pt x="80" y="42"/>
                  </a:cubicBezTo>
                  <a:cubicBezTo>
                    <a:pt x="80" y="25"/>
                    <a:pt x="67" y="11"/>
                    <a:pt x="52" y="8"/>
                  </a:cubicBezTo>
                  <a:cubicBezTo>
                    <a:pt x="52" y="4"/>
                    <a:pt x="52" y="4"/>
                    <a:pt x="52" y="4"/>
                  </a:cubicBezTo>
                  <a:cubicBezTo>
                    <a:pt x="52" y="2"/>
                    <a:pt x="50" y="0"/>
                    <a:pt x="48" y="0"/>
                  </a:cubicBezTo>
                  <a:cubicBezTo>
                    <a:pt x="44" y="0"/>
                    <a:pt x="44" y="0"/>
                    <a:pt x="44" y="0"/>
                  </a:cubicBezTo>
                  <a:cubicBezTo>
                    <a:pt x="41" y="0"/>
                    <a:pt x="40" y="2"/>
                    <a:pt x="40" y="4"/>
                  </a:cubicBezTo>
                  <a:cubicBezTo>
                    <a:pt x="40" y="8"/>
                    <a:pt x="40" y="8"/>
                    <a:pt x="40" y="8"/>
                  </a:cubicBezTo>
                  <a:cubicBezTo>
                    <a:pt x="24" y="11"/>
                    <a:pt x="12" y="25"/>
                    <a:pt x="12" y="42"/>
                  </a:cubicBezTo>
                  <a:cubicBezTo>
                    <a:pt x="12" y="74"/>
                    <a:pt x="12" y="74"/>
                    <a:pt x="12" y="74"/>
                  </a:cubicBezTo>
                  <a:cubicBezTo>
                    <a:pt x="0" y="85"/>
                    <a:pt x="0" y="85"/>
                    <a:pt x="0" y="85"/>
                  </a:cubicBezTo>
                  <a:cubicBezTo>
                    <a:pt x="0" y="92"/>
                    <a:pt x="0" y="92"/>
                    <a:pt x="0" y="92"/>
                  </a:cubicBezTo>
                  <a:cubicBezTo>
                    <a:pt x="92" y="92"/>
                    <a:pt x="92" y="92"/>
                    <a:pt x="92" y="92"/>
                  </a:cubicBezTo>
                  <a:cubicBezTo>
                    <a:pt x="92" y="85"/>
                    <a:pt x="92" y="85"/>
                    <a:pt x="92" y="85"/>
                  </a:cubicBezTo>
                  <a:lnTo>
                    <a:pt x="80" y="74"/>
                  </a:lnTo>
                  <a:close/>
                  <a:moveTo>
                    <a:pt x="88" y="88"/>
                  </a:moveTo>
                  <a:cubicBezTo>
                    <a:pt x="4" y="88"/>
                    <a:pt x="4" y="88"/>
                    <a:pt x="4" y="88"/>
                  </a:cubicBezTo>
                  <a:cubicBezTo>
                    <a:pt x="4" y="87"/>
                    <a:pt x="4" y="87"/>
                    <a:pt x="4" y="87"/>
                  </a:cubicBezTo>
                  <a:cubicBezTo>
                    <a:pt x="14" y="77"/>
                    <a:pt x="14" y="77"/>
                    <a:pt x="14" y="77"/>
                  </a:cubicBezTo>
                  <a:cubicBezTo>
                    <a:pt x="16" y="76"/>
                    <a:pt x="16" y="76"/>
                    <a:pt x="16" y="76"/>
                  </a:cubicBezTo>
                  <a:cubicBezTo>
                    <a:pt x="16" y="74"/>
                    <a:pt x="16" y="74"/>
                    <a:pt x="16" y="74"/>
                  </a:cubicBezTo>
                  <a:cubicBezTo>
                    <a:pt x="16" y="42"/>
                    <a:pt x="16" y="42"/>
                    <a:pt x="16" y="42"/>
                  </a:cubicBezTo>
                  <a:cubicBezTo>
                    <a:pt x="16" y="25"/>
                    <a:pt x="29" y="12"/>
                    <a:pt x="46" y="12"/>
                  </a:cubicBezTo>
                  <a:cubicBezTo>
                    <a:pt x="62" y="12"/>
                    <a:pt x="76" y="25"/>
                    <a:pt x="76" y="42"/>
                  </a:cubicBezTo>
                  <a:cubicBezTo>
                    <a:pt x="76" y="74"/>
                    <a:pt x="76" y="74"/>
                    <a:pt x="76" y="74"/>
                  </a:cubicBezTo>
                  <a:cubicBezTo>
                    <a:pt x="76" y="76"/>
                    <a:pt x="76" y="76"/>
                    <a:pt x="76" y="76"/>
                  </a:cubicBezTo>
                  <a:cubicBezTo>
                    <a:pt x="77" y="77"/>
                    <a:pt x="77" y="77"/>
                    <a:pt x="77" y="77"/>
                  </a:cubicBezTo>
                  <a:cubicBezTo>
                    <a:pt x="88" y="87"/>
                    <a:pt x="88" y="87"/>
                    <a:pt x="88" y="87"/>
                  </a:cubicBezTo>
                  <a:lnTo>
                    <a:pt x="88"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31" name="Freeform 17"/>
            <p:cNvSpPr/>
            <p:nvPr/>
          </p:nvSpPr>
          <p:spPr bwMode="auto">
            <a:xfrm>
              <a:off x="8083550" y="1552575"/>
              <a:ext cx="60325" cy="30163"/>
            </a:xfrm>
            <a:custGeom>
              <a:avLst/>
              <a:gdLst>
                <a:gd name="T0" fmla="*/ 8 w 16"/>
                <a:gd name="T1" fmla="*/ 8 h 8"/>
                <a:gd name="T2" fmla="*/ 16 w 16"/>
                <a:gd name="T3" fmla="*/ 0 h 8"/>
                <a:gd name="T4" fmla="*/ 0 w 16"/>
                <a:gd name="T5" fmla="*/ 0 h 8"/>
                <a:gd name="T6" fmla="*/ 8 w 16"/>
                <a:gd name="T7" fmla="*/ 8 h 8"/>
              </a:gdLst>
              <a:ahLst/>
              <a:cxnLst>
                <a:cxn ang="0">
                  <a:pos x="T0" y="T1"/>
                </a:cxn>
                <a:cxn ang="0">
                  <a:pos x="T2" y="T3"/>
                </a:cxn>
                <a:cxn ang="0">
                  <a:pos x="T4" y="T5"/>
                </a:cxn>
                <a:cxn ang="0">
                  <a:pos x="T6" y="T7"/>
                </a:cxn>
              </a:cxnLst>
              <a:rect l="0" t="0" r="r" b="b"/>
              <a:pathLst>
                <a:path w="16" h="8">
                  <a:moveTo>
                    <a:pt x="8" y="8"/>
                  </a:moveTo>
                  <a:cubicBezTo>
                    <a:pt x="12" y="8"/>
                    <a:pt x="16" y="4"/>
                    <a:pt x="16" y="0"/>
                  </a:cubicBezTo>
                  <a:cubicBezTo>
                    <a:pt x="0" y="0"/>
                    <a:pt x="0" y="0"/>
                    <a:pt x="0" y="0"/>
                  </a:cubicBezTo>
                  <a:cubicBezTo>
                    <a:pt x="0" y="4"/>
                    <a:pt x="3" y="8"/>
                    <a:pt x="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32" name="组合 131"/>
          <p:cNvGrpSpPr/>
          <p:nvPr/>
        </p:nvGrpSpPr>
        <p:grpSpPr>
          <a:xfrm>
            <a:off x="9752384" y="1242154"/>
            <a:ext cx="388239" cy="374036"/>
            <a:chOff x="9285288" y="1225550"/>
            <a:chExt cx="390525" cy="376238"/>
          </a:xfrm>
          <a:solidFill>
            <a:schemeClr val="bg1"/>
          </a:solidFill>
        </p:grpSpPr>
        <p:sp>
          <p:nvSpPr>
            <p:cNvPr id="133" name="Oval 18"/>
            <p:cNvSpPr>
              <a:spLocks noChangeArrowheads="1"/>
            </p:cNvSpPr>
            <p:nvPr/>
          </p:nvSpPr>
          <p:spPr bwMode="auto">
            <a:xfrm>
              <a:off x="9345613" y="1360488"/>
              <a:ext cx="30163"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34" name="Oval 19"/>
            <p:cNvSpPr>
              <a:spLocks noChangeArrowheads="1"/>
            </p:cNvSpPr>
            <p:nvPr/>
          </p:nvSpPr>
          <p:spPr bwMode="auto">
            <a:xfrm>
              <a:off x="9390063" y="1360488"/>
              <a:ext cx="30163"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35" name="Freeform 20"/>
            <p:cNvSpPr>
              <a:spLocks noEditPoints="1"/>
            </p:cNvSpPr>
            <p:nvPr/>
          </p:nvSpPr>
          <p:spPr bwMode="auto">
            <a:xfrm>
              <a:off x="9285288" y="1225550"/>
              <a:ext cx="390525" cy="376238"/>
            </a:xfrm>
            <a:custGeom>
              <a:avLst/>
              <a:gdLst>
                <a:gd name="T0" fmla="*/ 102 w 104"/>
                <a:gd name="T1" fmla="*/ 20 h 100"/>
                <a:gd name="T2" fmla="*/ 80 w 104"/>
                <a:gd name="T3" fmla="*/ 20 h 100"/>
                <a:gd name="T4" fmla="*/ 80 w 104"/>
                <a:gd name="T5" fmla="*/ 0 h 100"/>
                <a:gd name="T6" fmla="*/ 24 w 104"/>
                <a:gd name="T7" fmla="*/ 0 h 100"/>
                <a:gd name="T8" fmla="*/ 24 w 104"/>
                <a:gd name="T9" fmla="*/ 20 h 100"/>
                <a:gd name="T10" fmla="*/ 2 w 104"/>
                <a:gd name="T11" fmla="*/ 20 h 100"/>
                <a:gd name="T12" fmla="*/ 0 w 104"/>
                <a:gd name="T13" fmla="*/ 22 h 100"/>
                <a:gd name="T14" fmla="*/ 0 w 104"/>
                <a:gd name="T15" fmla="*/ 82 h 100"/>
                <a:gd name="T16" fmla="*/ 2 w 104"/>
                <a:gd name="T17" fmla="*/ 84 h 100"/>
                <a:gd name="T18" fmla="*/ 24 w 104"/>
                <a:gd name="T19" fmla="*/ 84 h 100"/>
                <a:gd name="T20" fmla="*/ 24 w 104"/>
                <a:gd name="T21" fmla="*/ 100 h 100"/>
                <a:gd name="T22" fmla="*/ 80 w 104"/>
                <a:gd name="T23" fmla="*/ 100 h 100"/>
                <a:gd name="T24" fmla="*/ 80 w 104"/>
                <a:gd name="T25" fmla="*/ 84 h 100"/>
                <a:gd name="T26" fmla="*/ 102 w 104"/>
                <a:gd name="T27" fmla="*/ 84 h 100"/>
                <a:gd name="T28" fmla="*/ 104 w 104"/>
                <a:gd name="T29" fmla="*/ 82 h 100"/>
                <a:gd name="T30" fmla="*/ 104 w 104"/>
                <a:gd name="T31" fmla="*/ 22 h 100"/>
                <a:gd name="T32" fmla="*/ 102 w 104"/>
                <a:gd name="T33" fmla="*/ 20 h 100"/>
                <a:gd name="T34" fmla="*/ 28 w 104"/>
                <a:gd name="T35" fmla="*/ 4 h 100"/>
                <a:gd name="T36" fmla="*/ 76 w 104"/>
                <a:gd name="T37" fmla="*/ 4 h 100"/>
                <a:gd name="T38" fmla="*/ 76 w 104"/>
                <a:gd name="T39" fmla="*/ 20 h 100"/>
                <a:gd name="T40" fmla="*/ 28 w 104"/>
                <a:gd name="T41" fmla="*/ 20 h 100"/>
                <a:gd name="T42" fmla="*/ 28 w 104"/>
                <a:gd name="T43" fmla="*/ 4 h 100"/>
                <a:gd name="T44" fmla="*/ 76 w 104"/>
                <a:gd name="T45" fmla="*/ 96 h 100"/>
                <a:gd name="T46" fmla="*/ 28 w 104"/>
                <a:gd name="T47" fmla="*/ 96 h 100"/>
                <a:gd name="T48" fmla="*/ 28 w 104"/>
                <a:gd name="T49" fmla="*/ 60 h 100"/>
                <a:gd name="T50" fmla="*/ 76 w 104"/>
                <a:gd name="T51" fmla="*/ 60 h 100"/>
                <a:gd name="T52" fmla="*/ 76 w 104"/>
                <a:gd name="T53" fmla="*/ 96 h 100"/>
                <a:gd name="T54" fmla="*/ 100 w 104"/>
                <a:gd name="T55" fmla="*/ 80 h 100"/>
                <a:gd name="T56" fmla="*/ 80 w 104"/>
                <a:gd name="T57" fmla="*/ 80 h 100"/>
                <a:gd name="T58" fmla="*/ 80 w 104"/>
                <a:gd name="T59" fmla="*/ 56 h 100"/>
                <a:gd name="T60" fmla="*/ 24 w 104"/>
                <a:gd name="T61" fmla="*/ 56 h 100"/>
                <a:gd name="T62" fmla="*/ 24 w 104"/>
                <a:gd name="T63" fmla="*/ 80 h 100"/>
                <a:gd name="T64" fmla="*/ 4 w 104"/>
                <a:gd name="T65" fmla="*/ 80 h 100"/>
                <a:gd name="T66" fmla="*/ 4 w 104"/>
                <a:gd name="T67" fmla="*/ 24 h 100"/>
                <a:gd name="T68" fmla="*/ 24 w 104"/>
                <a:gd name="T69" fmla="*/ 24 h 100"/>
                <a:gd name="T70" fmla="*/ 80 w 104"/>
                <a:gd name="T71" fmla="*/ 24 h 100"/>
                <a:gd name="T72" fmla="*/ 100 w 104"/>
                <a:gd name="T73" fmla="*/ 24 h 100"/>
                <a:gd name="T74" fmla="*/ 100 w 104"/>
                <a:gd name="T75" fmla="*/ 8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0">
                  <a:moveTo>
                    <a:pt x="102" y="20"/>
                  </a:moveTo>
                  <a:cubicBezTo>
                    <a:pt x="80" y="20"/>
                    <a:pt x="80" y="20"/>
                    <a:pt x="80" y="20"/>
                  </a:cubicBezTo>
                  <a:cubicBezTo>
                    <a:pt x="80" y="0"/>
                    <a:pt x="80" y="0"/>
                    <a:pt x="80" y="0"/>
                  </a:cubicBezTo>
                  <a:cubicBezTo>
                    <a:pt x="24" y="0"/>
                    <a:pt x="24" y="0"/>
                    <a:pt x="24" y="0"/>
                  </a:cubicBezTo>
                  <a:cubicBezTo>
                    <a:pt x="24" y="20"/>
                    <a:pt x="24" y="20"/>
                    <a:pt x="24" y="20"/>
                  </a:cubicBezTo>
                  <a:cubicBezTo>
                    <a:pt x="2" y="20"/>
                    <a:pt x="2" y="20"/>
                    <a:pt x="2" y="20"/>
                  </a:cubicBezTo>
                  <a:cubicBezTo>
                    <a:pt x="1" y="20"/>
                    <a:pt x="0" y="21"/>
                    <a:pt x="0" y="22"/>
                  </a:cubicBezTo>
                  <a:cubicBezTo>
                    <a:pt x="0" y="82"/>
                    <a:pt x="0" y="82"/>
                    <a:pt x="0" y="82"/>
                  </a:cubicBezTo>
                  <a:cubicBezTo>
                    <a:pt x="0" y="83"/>
                    <a:pt x="1" y="84"/>
                    <a:pt x="2" y="84"/>
                  </a:cubicBezTo>
                  <a:cubicBezTo>
                    <a:pt x="24" y="84"/>
                    <a:pt x="24" y="84"/>
                    <a:pt x="24" y="84"/>
                  </a:cubicBezTo>
                  <a:cubicBezTo>
                    <a:pt x="24" y="100"/>
                    <a:pt x="24" y="100"/>
                    <a:pt x="24" y="100"/>
                  </a:cubicBezTo>
                  <a:cubicBezTo>
                    <a:pt x="80" y="100"/>
                    <a:pt x="80" y="100"/>
                    <a:pt x="80" y="100"/>
                  </a:cubicBezTo>
                  <a:cubicBezTo>
                    <a:pt x="80" y="84"/>
                    <a:pt x="80" y="84"/>
                    <a:pt x="80" y="84"/>
                  </a:cubicBezTo>
                  <a:cubicBezTo>
                    <a:pt x="102" y="84"/>
                    <a:pt x="102" y="84"/>
                    <a:pt x="102" y="84"/>
                  </a:cubicBezTo>
                  <a:cubicBezTo>
                    <a:pt x="103" y="84"/>
                    <a:pt x="104" y="83"/>
                    <a:pt x="104" y="82"/>
                  </a:cubicBezTo>
                  <a:cubicBezTo>
                    <a:pt x="104" y="22"/>
                    <a:pt x="104" y="22"/>
                    <a:pt x="104" y="22"/>
                  </a:cubicBezTo>
                  <a:cubicBezTo>
                    <a:pt x="104" y="21"/>
                    <a:pt x="103" y="20"/>
                    <a:pt x="102" y="20"/>
                  </a:cubicBezTo>
                  <a:close/>
                  <a:moveTo>
                    <a:pt x="28" y="4"/>
                  </a:moveTo>
                  <a:cubicBezTo>
                    <a:pt x="76" y="4"/>
                    <a:pt x="76" y="4"/>
                    <a:pt x="76" y="4"/>
                  </a:cubicBezTo>
                  <a:cubicBezTo>
                    <a:pt x="76" y="20"/>
                    <a:pt x="76" y="20"/>
                    <a:pt x="76" y="20"/>
                  </a:cubicBezTo>
                  <a:cubicBezTo>
                    <a:pt x="28" y="20"/>
                    <a:pt x="28" y="20"/>
                    <a:pt x="28" y="20"/>
                  </a:cubicBezTo>
                  <a:lnTo>
                    <a:pt x="28" y="4"/>
                  </a:lnTo>
                  <a:close/>
                  <a:moveTo>
                    <a:pt x="76" y="96"/>
                  </a:moveTo>
                  <a:cubicBezTo>
                    <a:pt x="28" y="96"/>
                    <a:pt x="28" y="96"/>
                    <a:pt x="28" y="96"/>
                  </a:cubicBezTo>
                  <a:cubicBezTo>
                    <a:pt x="28" y="60"/>
                    <a:pt x="28" y="60"/>
                    <a:pt x="28" y="60"/>
                  </a:cubicBezTo>
                  <a:cubicBezTo>
                    <a:pt x="76" y="60"/>
                    <a:pt x="76" y="60"/>
                    <a:pt x="76" y="60"/>
                  </a:cubicBezTo>
                  <a:lnTo>
                    <a:pt x="76" y="96"/>
                  </a:lnTo>
                  <a:close/>
                  <a:moveTo>
                    <a:pt x="100" y="80"/>
                  </a:moveTo>
                  <a:cubicBezTo>
                    <a:pt x="80" y="80"/>
                    <a:pt x="80" y="80"/>
                    <a:pt x="80" y="80"/>
                  </a:cubicBezTo>
                  <a:cubicBezTo>
                    <a:pt x="80" y="56"/>
                    <a:pt x="80" y="56"/>
                    <a:pt x="80" y="56"/>
                  </a:cubicBezTo>
                  <a:cubicBezTo>
                    <a:pt x="24" y="56"/>
                    <a:pt x="24" y="56"/>
                    <a:pt x="24" y="56"/>
                  </a:cubicBezTo>
                  <a:cubicBezTo>
                    <a:pt x="24" y="80"/>
                    <a:pt x="24" y="80"/>
                    <a:pt x="24" y="80"/>
                  </a:cubicBezTo>
                  <a:cubicBezTo>
                    <a:pt x="4" y="80"/>
                    <a:pt x="4" y="80"/>
                    <a:pt x="4" y="80"/>
                  </a:cubicBezTo>
                  <a:cubicBezTo>
                    <a:pt x="4" y="24"/>
                    <a:pt x="4" y="24"/>
                    <a:pt x="4" y="24"/>
                  </a:cubicBezTo>
                  <a:cubicBezTo>
                    <a:pt x="24" y="24"/>
                    <a:pt x="24" y="24"/>
                    <a:pt x="24" y="24"/>
                  </a:cubicBezTo>
                  <a:cubicBezTo>
                    <a:pt x="80" y="24"/>
                    <a:pt x="80" y="24"/>
                    <a:pt x="80" y="24"/>
                  </a:cubicBezTo>
                  <a:cubicBezTo>
                    <a:pt x="100" y="24"/>
                    <a:pt x="100" y="24"/>
                    <a:pt x="100" y="24"/>
                  </a:cubicBezTo>
                  <a:lnTo>
                    <a:pt x="10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36" name="Freeform 21"/>
          <p:cNvSpPr>
            <a:spLocks noEditPoints="1"/>
          </p:cNvSpPr>
          <p:nvPr/>
        </p:nvSpPr>
        <p:spPr bwMode="auto">
          <a:xfrm>
            <a:off x="11050587" y="1205207"/>
            <a:ext cx="415873" cy="422303"/>
          </a:xfrm>
          <a:custGeom>
            <a:avLst/>
            <a:gdLst>
              <a:gd name="T0" fmla="*/ 307380 w 111"/>
              <a:gd name="T1" fmla="*/ 49894 h 113"/>
              <a:gd name="T2" fmla="*/ 263073 w 111"/>
              <a:gd name="T3" fmla="*/ 8316 h 113"/>
              <a:gd name="T4" fmla="*/ 251996 w 111"/>
              <a:gd name="T5" fmla="*/ 16631 h 113"/>
              <a:gd name="T6" fmla="*/ 238150 w 111"/>
              <a:gd name="T7" fmla="*/ 2772 h 113"/>
              <a:gd name="T8" fmla="*/ 229843 w 111"/>
              <a:gd name="T9" fmla="*/ 2772 h 113"/>
              <a:gd name="T10" fmla="*/ 141229 w 111"/>
              <a:gd name="T11" fmla="*/ 91472 h 113"/>
              <a:gd name="T12" fmla="*/ 141229 w 111"/>
              <a:gd name="T13" fmla="*/ 99788 h 113"/>
              <a:gd name="T14" fmla="*/ 143998 w 111"/>
              <a:gd name="T15" fmla="*/ 102560 h 113"/>
              <a:gd name="T16" fmla="*/ 149536 w 111"/>
              <a:gd name="T17" fmla="*/ 99788 h 113"/>
              <a:gd name="T18" fmla="*/ 235381 w 111"/>
              <a:gd name="T19" fmla="*/ 13859 h 113"/>
              <a:gd name="T20" fmla="*/ 246458 w 111"/>
              <a:gd name="T21" fmla="*/ 24947 h 113"/>
              <a:gd name="T22" fmla="*/ 55384 w 111"/>
              <a:gd name="T23" fmla="*/ 216208 h 113"/>
              <a:gd name="T24" fmla="*/ 69230 w 111"/>
              <a:gd name="T25" fmla="*/ 230067 h 113"/>
              <a:gd name="T26" fmla="*/ 49845 w 111"/>
              <a:gd name="T27" fmla="*/ 224523 h 113"/>
              <a:gd name="T28" fmla="*/ 22154 w 111"/>
              <a:gd name="T29" fmla="*/ 235611 h 113"/>
              <a:gd name="T30" fmla="*/ 22154 w 111"/>
              <a:gd name="T31" fmla="*/ 238383 h 113"/>
              <a:gd name="T32" fmla="*/ 19384 w 111"/>
              <a:gd name="T33" fmla="*/ 241155 h 113"/>
              <a:gd name="T34" fmla="*/ 19384 w 111"/>
              <a:gd name="T35" fmla="*/ 241155 h 113"/>
              <a:gd name="T36" fmla="*/ 19384 w 111"/>
              <a:gd name="T37" fmla="*/ 243927 h 113"/>
              <a:gd name="T38" fmla="*/ 0 w 111"/>
              <a:gd name="T39" fmla="*/ 313224 h 113"/>
              <a:gd name="T40" fmla="*/ 5538 w 111"/>
              <a:gd name="T41" fmla="*/ 313224 h 113"/>
              <a:gd name="T42" fmla="*/ 77537 w 111"/>
              <a:gd name="T43" fmla="*/ 291049 h 113"/>
              <a:gd name="T44" fmla="*/ 85845 w 111"/>
              <a:gd name="T45" fmla="*/ 246699 h 113"/>
              <a:gd name="T46" fmla="*/ 99691 w 111"/>
              <a:gd name="T47" fmla="*/ 260558 h 113"/>
              <a:gd name="T48" fmla="*/ 307380 w 111"/>
              <a:gd name="T49" fmla="*/ 49894 h 113"/>
              <a:gd name="T50" fmla="*/ 69230 w 111"/>
              <a:gd name="T51" fmla="*/ 282733 h 113"/>
              <a:gd name="T52" fmla="*/ 22154 w 111"/>
              <a:gd name="T53" fmla="*/ 302136 h 113"/>
              <a:gd name="T54" fmla="*/ 47076 w 111"/>
              <a:gd name="T55" fmla="*/ 277189 h 113"/>
              <a:gd name="T56" fmla="*/ 38769 w 111"/>
              <a:gd name="T57" fmla="*/ 268874 h 113"/>
              <a:gd name="T58" fmla="*/ 13846 w 111"/>
              <a:gd name="T59" fmla="*/ 293821 h 113"/>
              <a:gd name="T60" fmla="*/ 27692 w 111"/>
              <a:gd name="T61" fmla="*/ 249470 h 113"/>
              <a:gd name="T62" fmla="*/ 27692 w 111"/>
              <a:gd name="T63" fmla="*/ 249470 h 113"/>
              <a:gd name="T64" fmla="*/ 27692 w 111"/>
              <a:gd name="T65" fmla="*/ 246699 h 113"/>
              <a:gd name="T66" fmla="*/ 27692 w 111"/>
              <a:gd name="T67" fmla="*/ 246699 h 113"/>
              <a:gd name="T68" fmla="*/ 30461 w 111"/>
              <a:gd name="T69" fmla="*/ 246699 h 113"/>
              <a:gd name="T70" fmla="*/ 30461 w 111"/>
              <a:gd name="T71" fmla="*/ 243927 h 113"/>
              <a:gd name="T72" fmla="*/ 49845 w 111"/>
              <a:gd name="T73" fmla="*/ 235611 h 113"/>
              <a:gd name="T74" fmla="*/ 69230 w 111"/>
              <a:gd name="T75" fmla="*/ 243927 h 113"/>
              <a:gd name="T76" fmla="*/ 69230 w 111"/>
              <a:gd name="T77" fmla="*/ 282733 h 113"/>
              <a:gd name="T78" fmla="*/ 293534 w 111"/>
              <a:gd name="T79" fmla="*/ 49894 h 113"/>
              <a:gd name="T80" fmla="*/ 227074 w 111"/>
              <a:gd name="T81" fmla="*/ 116420 h 113"/>
              <a:gd name="T82" fmla="*/ 199382 w 111"/>
              <a:gd name="T83" fmla="*/ 88701 h 113"/>
              <a:gd name="T84" fmla="*/ 263073 w 111"/>
              <a:gd name="T85" fmla="*/ 22175 h 113"/>
              <a:gd name="T86" fmla="*/ 293534 w 111"/>
              <a:gd name="T87" fmla="*/ 49894 h 113"/>
              <a:gd name="T88" fmla="*/ 191074 w 111"/>
              <a:gd name="T89" fmla="*/ 97016 h 113"/>
              <a:gd name="T90" fmla="*/ 218766 w 111"/>
              <a:gd name="T91" fmla="*/ 124735 h 113"/>
              <a:gd name="T92" fmla="*/ 99691 w 111"/>
              <a:gd name="T93" fmla="*/ 243927 h 113"/>
              <a:gd name="T94" fmla="*/ 71999 w 111"/>
              <a:gd name="T95" fmla="*/ 216208 h 113"/>
              <a:gd name="T96" fmla="*/ 191074 w 111"/>
              <a:gd name="T97" fmla="*/ 97016 h 1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1" h="113">
                <a:moveTo>
                  <a:pt x="111" y="18"/>
                </a:moveTo>
                <a:cubicBezTo>
                  <a:pt x="95" y="3"/>
                  <a:pt x="95" y="3"/>
                  <a:pt x="95" y="3"/>
                </a:cubicBezTo>
                <a:cubicBezTo>
                  <a:pt x="91" y="6"/>
                  <a:pt x="91" y="6"/>
                  <a:pt x="91" y="6"/>
                </a:cubicBezTo>
                <a:cubicBezTo>
                  <a:pt x="86" y="1"/>
                  <a:pt x="86" y="1"/>
                  <a:pt x="86" y="1"/>
                </a:cubicBezTo>
                <a:cubicBezTo>
                  <a:pt x="85" y="0"/>
                  <a:pt x="84" y="0"/>
                  <a:pt x="83" y="1"/>
                </a:cubicBezTo>
                <a:cubicBezTo>
                  <a:pt x="51" y="33"/>
                  <a:pt x="51" y="33"/>
                  <a:pt x="51" y="33"/>
                </a:cubicBezTo>
                <a:cubicBezTo>
                  <a:pt x="50" y="34"/>
                  <a:pt x="50" y="35"/>
                  <a:pt x="51" y="36"/>
                </a:cubicBezTo>
                <a:cubicBezTo>
                  <a:pt x="51" y="37"/>
                  <a:pt x="52" y="37"/>
                  <a:pt x="52" y="37"/>
                </a:cubicBezTo>
                <a:cubicBezTo>
                  <a:pt x="53" y="37"/>
                  <a:pt x="53" y="37"/>
                  <a:pt x="54" y="36"/>
                </a:cubicBezTo>
                <a:cubicBezTo>
                  <a:pt x="85" y="5"/>
                  <a:pt x="85" y="5"/>
                  <a:pt x="85" y="5"/>
                </a:cubicBezTo>
                <a:cubicBezTo>
                  <a:pt x="89" y="9"/>
                  <a:pt x="89" y="9"/>
                  <a:pt x="89" y="9"/>
                </a:cubicBezTo>
                <a:cubicBezTo>
                  <a:pt x="20" y="78"/>
                  <a:pt x="20" y="78"/>
                  <a:pt x="20" y="78"/>
                </a:cubicBezTo>
                <a:cubicBezTo>
                  <a:pt x="25" y="83"/>
                  <a:pt x="25" y="83"/>
                  <a:pt x="25" y="83"/>
                </a:cubicBezTo>
                <a:cubicBezTo>
                  <a:pt x="23" y="82"/>
                  <a:pt x="20" y="81"/>
                  <a:pt x="18" y="81"/>
                </a:cubicBezTo>
                <a:cubicBezTo>
                  <a:pt x="15" y="81"/>
                  <a:pt x="11" y="83"/>
                  <a:pt x="8" y="85"/>
                </a:cubicBezTo>
                <a:cubicBezTo>
                  <a:pt x="8" y="86"/>
                  <a:pt x="8" y="86"/>
                  <a:pt x="8" y="86"/>
                </a:cubicBezTo>
                <a:cubicBezTo>
                  <a:pt x="7" y="86"/>
                  <a:pt x="7" y="86"/>
                  <a:pt x="7" y="87"/>
                </a:cubicBezTo>
                <a:cubicBezTo>
                  <a:pt x="7" y="87"/>
                  <a:pt x="7" y="87"/>
                  <a:pt x="7" y="87"/>
                </a:cubicBezTo>
                <a:cubicBezTo>
                  <a:pt x="7" y="87"/>
                  <a:pt x="7" y="87"/>
                  <a:pt x="7" y="88"/>
                </a:cubicBezTo>
                <a:cubicBezTo>
                  <a:pt x="1" y="96"/>
                  <a:pt x="0" y="113"/>
                  <a:pt x="0" y="113"/>
                </a:cubicBezTo>
                <a:cubicBezTo>
                  <a:pt x="0" y="113"/>
                  <a:pt x="1" y="113"/>
                  <a:pt x="2" y="113"/>
                </a:cubicBezTo>
                <a:cubicBezTo>
                  <a:pt x="7" y="113"/>
                  <a:pt x="21" y="112"/>
                  <a:pt x="28" y="105"/>
                </a:cubicBezTo>
                <a:cubicBezTo>
                  <a:pt x="33" y="101"/>
                  <a:pt x="33" y="94"/>
                  <a:pt x="31" y="89"/>
                </a:cubicBezTo>
                <a:cubicBezTo>
                  <a:pt x="36" y="94"/>
                  <a:pt x="36" y="94"/>
                  <a:pt x="36" y="94"/>
                </a:cubicBezTo>
                <a:lnTo>
                  <a:pt x="111" y="18"/>
                </a:lnTo>
                <a:close/>
                <a:moveTo>
                  <a:pt x="25" y="102"/>
                </a:moveTo>
                <a:cubicBezTo>
                  <a:pt x="21" y="107"/>
                  <a:pt x="13" y="108"/>
                  <a:pt x="8" y="109"/>
                </a:cubicBezTo>
                <a:cubicBezTo>
                  <a:pt x="17" y="100"/>
                  <a:pt x="17" y="100"/>
                  <a:pt x="17" y="100"/>
                </a:cubicBezTo>
                <a:cubicBezTo>
                  <a:pt x="14" y="97"/>
                  <a:pt x="14" y="97"/>
                  <a:pt x="14" y="97"/>
                </a:cubicBezTo>
                <a:cubicBezTo>
                  <a:pt x="5" y="106"/>
                  <a:pt x="5" y="106"/>
                  <a:pt x="5" y="106"/>
                </a:cubicBezTo>
                <a:cubicBezTo>
                  <a:pt x="6" y="100"/>
                  <a:pt x="7" y="94"/>
                  <a:pt x="10" y="90"/>
                </a:cubicBezTo>
                <a:cubicBezTo>
                  <a:pt x="10" y="90"/>
                  <a:pt x="10" y="90"/>
                  <a:pt x="10" y="90"/>
                </a:cubicBezTo>
                <a:cubicBezTo>
                  <a:pt x="10" y="89"/>
                  <a:pt x="10" y="89"/>
                  <a:pt x="10" y="89"/>
                </a:cubicBezTo>
                <a:cubicBezTo>
                  <a:pt x="10" y="89"/>
                  <a:pt x="10" y="89"/>
                  <a:pt x="10" y="89"/>
                </a:cubicBezTo>
                <a:cubicBezTo>
                  <a:pt x="10" y="89"/>
                  <a:pt x="11" y="89"/>
                  <a:pt x="11" y="89"/>
                </a:cubicBezTo>
                <a:cubicBezTo>
                  <a:pt x="11" y="89"/>
                  <a:pt x="11" y="88"/>
                  <a:pt x="11" y="88"/>
                </a:cubicBezTo>
                <a:cubicBezTo>
                  <a:pt x="13" y="86"/>
                  <a:pt x="16" y="85"/>
                  <a:pt x="18" y="85"/>
                </a:cubicBezTo>
                <a:cubicBezTo>
                  <a:pt x="21" y="85"/>
                  <a:pt x="24" y="86"/>
                  <a:pt x="25" y="88"/>
                </a:cubicBezTo>
                <a:cubicBezTo>
                  <a:pt x="29" y="92"/>
                  <a:pt x="29" y="98"/>
                  <a:pt x="25" y="102"/>
                </a:cubicBezTo>
                <a:close/>
                <a:moveTo>
                  <a:pt x="106" y="18"/>
                </a:moveTo>
                <a:cubicBezTo>
                  <a:pt x="82" y="42"/>
                  <a:pt x="82" y="42"/>
                  <a:pt x="82" y="42"/>
                </a:cubicBezTo>
                <a:cubicBezTo>
                  <a:pt x="72" y="32"/>
                  <a:pt x="72" y="32"/>
                  <a:pt x="72" y="32"/>
                </a:cubicBezTo>
                <a:cubicBezTo>
                  <a:pt x="95" y="8"/>
                  <a:pt x="95" y="8"/>
                  <a:pt x="95" y="8"/>
                </a:cubicBezTo>
                <a:lnTo>
                  <a:pt x="106" y="18"/>
                </a:lnTo>
                <a:close/>
                <a:moveTo>
                  <a:pt x="69" y="35"/>
                </a:moveTo>
                <a:cubicBezTo>
                  <a:pt x="79" y="45"/>
                  <a:pt x="79" y="45"/>
                  <a:pt x="79" y="45"/>
                </a:cubicBezTo>
                <a:cubicBezTo>
                  <a:pt x="36" y="88"/>
                  <a:pt x="36" y="88"/>
                  <a:pt x="36" y="88"/>
                </a:cubicBezTo>
                <a:cubicBezTo>
                  <a:pt x="26" y="78"/>
                  <a:pt x="26" y="78"/>
                  <a:pt x="26" y="78"/>
                </a:cubicBezTo>
                <a:lnTo>
                  <a:pt x="69" y="35"/>
                </a:lnTo>
                <a:close/>
              </a:path>
            </a:pathLst>
          </a:custGeom>
          <a:solidFill>
            <a:schemeClr val="bg1"/>
          </a:solidFill>
          <a:ln>
            <a:noFill/>
          </a:ln>
        </p:spPr>
        <p:txBody>
          <a:bodyPr/>
          <a:lstStyle/>
          <a:p>
            <a:endParaRPr lang="zh-CN" altLang="en-US"/>
          </a:p>
        </p:txBody>
      </p:sp>
      <p:sp>
        <p:nvSpPr>
          <p:cNvPr id="137" name="Freeform 22"/>
          <p:cNvSpPr>
            <a:spLocks noEditPoints="1"/>
          </p:cNvSpPr>
          <p:nvPr/>
        </p:nvSpPr>
        <p:spPr bwMode="auto">
          <a:xfrm>
            <a:off x="1680591" y="2671480"/>
            <a:ext cx="400868" cy="372999"/>
          </a:xfrm>
          <a:custGeom>
            <a:avLst/>
            <a:gdLst>
              <a:gd name="T0" fmla="*/ 275954 w 108"/>
              <a:gd name="T1" fmla="*/ 0 h 100"/>
              <a:gd name="T2" fmla="*/ 275954 w 108"/>
              <a:gd name="T3" fmla="*/ 0 h 100"/>
              <a:gd name="T4" fmla="*/ 242839 w 108"/>
              <a:gd name="T5" fmla="*/ 0 h 100"/>
              <a:gd name="T6" fmla="*/ 242839 w 108"/>
              <a:gd name="T7" fmla="*/ 0 h 100"/>
              <a:gd name="T8" fmla="*/ 55191 w 108"/>
              <a:gd name="T9" fmla="*/ 0 h 100"/>
              <a:gd name="T10" fmla="*/ 55191 w 108"/>
              <a:gd name="T11" fmla="*/ 0 h 100"/>
              <a:gd name="T12" fmla="*/ 24836 w 108"/>
              <a:gd name="T13" fmla="*/ 0 h 100"/>
              <a:gd name="T14" fmla="*/ 22076 w 108"/>
              <a:gd name="T15" fmla="*/ 0 h 100"/>
              <a:gd name="T16" fmla="*/ 0 w 108"/>
              <a:gd name="T17" fmla="*/ 22159 h 100"/>
              <a:gd name="T18" fmla="*/ 8279 w 108"/>
              <a:gd name="T19" fmla="*/ 36009 h 100"/>
              <a:gd name="T20" fmla="*/ 55191 w 108"/>
              <a:gd name="T21" fmla="*/ 85868 h 100"/>
              <a:gd name="T22" fmla="*/ 55191 w 108"/>
              <a:gd name="T23" fmla="*/ 83098 h 100"/>
              <a:gd name="T24" fmla="*/ 143496 w 108"/>
              <a:gd name="T25" fmla="*/ 177276 h 100"/>
              <a:gd name="T26" fmla="*/ 143496 w 108"/>
              <a:gd name="T27" fmla="*/ 265913 h 100"/>
              <a:gd name="T28" fmla="*/ 99343 w 108"/>
              <a:gd name="T29" fmla="*/ 265913 h 100"/>
              <a:gd name="T30" fmla="*/ 99343 w 108"/>
              <a:gd name="T31" fmla="*/ 276993 h 100"/>
              <a:gd name="T32" fmla="*/ 198687 w 108"/>
              <a:gd name="T33" fmla="*/ 276993 h 100"/>
              <a:gd name="T34" fmla="*/ 198687 w 108"/>
              <a:gd name="T35" fmla="*/ 265913 h 100"/>
              <a:gd name="T36" fmla="*/ 154534 w 108"/>
              <a:gd name="T37" fmla="*/ 265913 h 100"/>
              <a:gd name="T38" fmla="*/ 154534 w 108"/>
              <a:gd name="T39" fmla="*/ 177276 h 100"/>
              <a:gd name="T40" fmla="*/ 242839 w 108"/>
              <a:gd name="T41" fmla="*/ 83098 h 100"/>
              <a:gd name="T42" fmla="*/ 242839 w 108"/>
              <a:gd name="T43" fmla="*/ 85868 h 100"/>
              <a:gd name="T44" fmla="*/ 292511 w 108"/>
              <a:gd name="T45" fmla="*/ 36009 h 100"/>
              <a:gd name="T46" fmla="*/ 298030 w 108"/>
              <a:gd name="T47" fmla="*/ 22159 h 100"/>
              <a:gd name="T48" fmla="*/ 275954 w 108"/>
              <a:gd name="T49" fmla="*/ 0 h 100"/>
              <a:gd name="T50" fmla="*/ 55191 w 108"/>
              <a:gd name="T51" fmla="*/ 69248 h 100"/>
              <a:gd name="T52" fmla="*/ 16557 w 108"/>
              <a:gd name="T53" fmla="*/ 30469 h 100"/>
              <a:gd name="T54" fmla="*/ 11038 w 108"/>
              <a:gd name="T55" fmla="*/ 22159 h 100"/>
              <a:gd name="T56" fmla="*/ 22076 w 108"/>
              <a:gd name="T57" fmla="*/ 11080 h 100"/>
              <a:gd name="T58" fmla="*/ 24836 w 108"/>
              <a:gd name="T59" fmla="*/ 11080 h 100"/>
              <a:gd name="T60" fmla="*/ 24836 w 108"/>
              <a:gd name="T61" fmla="*/ 11080 h 100"/>
              <a:gd name="T62" fmla="*/ 24836 w 108"/>
              <a:gd name="T63" fmla="*/ 11080 h 100"/>
              <a:gd name="T64" fmla="*/ 55191 w 108"/>
              <a:gd name="T65" fmla="*/ 11080 h 100"/>
              <a:gd name="T66" fmla="*/ 55191 w 108"/>
              <a:gd name="T67" fmla="*/ 69248 h 100"/>
              <a:gd name="T68" fmla="*/ 231801 w 108"/>
              <a:gd name="T69" fmla="*/ 83098 h 100"/>
              <a:gd name="T70" fmla="*/ 149015 w 108"/>
              <a:gd name="T71" fmla="*/ 166196 h 100"/>
              <a:gd name="T72" fmla="*/ 66229 w 108"/>
              <a:gd name="T73" fmla="*/ 83098 h 100"/>
              <a:gd name="T74" fmla="*/ 66229 w 108"/>
              <a:gd name="T75" fmla="*/ 11080 h 100"/>
              <a:gd name="T76" fmla="*/ 231801 w 108"/>
              <a:gd name="T77" fmla="*/ 11080 h 100"/>
              <a:gd name="T78" fmla="*/ 231801 w 108"/>
              <a:gd name="T79" fmla="*/ 83098 h 100"/>
              <a:gd name="T80" fmla="*/ 284232 w 108"/>
              <a:gd name="T81" fmla="*/ 30469 h 100"/>
              <a:gd name="T82" fmla="*/ 242839 w 108"/>
              <a:gd name="T83" fmla="*/ 69248 h 100"/>
              <a:gd name="T84" fmla="*/ 242839 w 108"/>
              <a:gd name="T85" fmla="*/ 11080 h 100"/>
              <a:gd name="T86" fmla="*/ 275954 w 108"/>
              <a:gd name="T87" fmla="*/ 11080 h 100"/>
              <a:gd name="T88" fmla="*/ 275954 w 108"/>
              <a:gd name="T89" fmla="*/ 11080 h 100"/>
              <a:gd name="T90" fmla="*/ 275954 w 108"/>
              <a:gd name="T91" fmla="*/ 11080 h 100"/>
              <a:gd name="T92" fmla="*/ 278713 w 108"/>
              <a:gd name="T93" fmla="*/ 11080 h 100"/>
              <a:gd name="T94" fmla="*/ 286992 w 108"/>
              <a:gd name="T95" fmla="*/ 22159 h 100"/>
              <a:gd name="T96" fmla="*/ 284232 w 108"/>
              <a:gd name="T97" fmla="*/ 30469 h 1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08" h="100">
                <a:moveTo>
                  <a:pt x="100" y="0"/>
                </a:moveTo>
                <a:cubicBezTo>
                  <a:pt x="100" y="0"/>
                  <a:pt x="100" y="0"/>
                  <a:pt x="100" y="0"/>
                </a:cubicBezTo>
                <a:cubicBezTo>
                  <a:pt x="88" y="0"/>
                  <a:pt x="88" y="0"/>
                  <a:pt x="88" y="0"/>
                </a:cubicBezTo>
                <a:cubicBezTo>
                  <a:pt x="88" y="0"/>
                  <a:pt x="88" y="0"/>
                  <a:pt x="88" y="0"/>
                </a:cubicBezTo>
                <a:cubicBezTo>
                  <a:pt x="20" y="0"/>
                  <a:pt x="20" y="0"/>
                  <a:pt x="20" y="0"/>
                </a:cubicBezTo>
                <a:cubicBezTo>
                  <a:pt x="20" y="0"/>
                  <a:pt x="20" y="0"/>
                  <a:pt x="20" y="0"/>
                </a:cubicBezTo>
                <a:cubicBezTo>
                  <a:pt x="9" y="0"/>
                  <a:pt x="9" y="0"/>
                  <a:pt x="9" y="0"/>
                </a:cubicBezTo>
                <a:cubicBezTo>
                  <a:pt x="9" y="0"/>
                  <a:pt x="9" y="0"/>
                  <a:pt x="8" y="0"/>
                </a:cubicBezTo>
                <a:cubicBezTo>
                  <a:pt x="4" y="0"/>
                  <a:pt x="0" y="3"/>
                  <a:pt x="0" y="8"/>
                </a:cubicBezTo>
                <a:cubicBezTo>
                  <a:pt x="0" y="10"/>
                  <a:pt x="1" y="12"/>
                  <a:pt x="3" y="13"/>
                </a:cubicBezTo>
                <a:cubicBezTo>
                  <a:pt x="20" y="31"/>
                  <a:pt x="20" y="31"/>
                  <a:pt x="20" y="31"/>
                </a:cubicBezTo>
                <a:cubicBezTo>
                  <a:pt x="20" y="30"/>
                  <a:pt x="20" y="30"/>
                  <a:pt x="20" y="30"/>
                </a:cubicBezTo>
                <a:cubicBezTo>
                  <a:pt x="20" y="48"/>
                  <a:pt x="35" y="63"/>
                  <a:pt x="52" y="64"/>
                </a:cubicBezTo>
                <a:cubicBezTo>
                  <a:pt x="52" y="96"/>
                  <a:pt x="52" y="96"/>
                  <a:pt x="52" y="96"/>
                </a:cubicBezTo>
                <a:cubicBezTo>
                  <a:pt x="36" y="96"/>
                  <a:pt x="36" y="96"/>
                  <a:pt x="36" y="96"/>
                </a:cubicBezTo>
                <a:cubicBezTo>
                  <a:pt x="36" y="100"/>
                  <a:pt x="36" y="100"/>
                  <a:pt x="36" y="100"/>
                </a:cubicBezTo>
                <a:cubicBezTo>
                  <a:pt x="72" y="100"/>
                  <a:pt x="72" y="100"/>
                  <a:pt x="72" y="100"/>
                </a:cubicBezTo>
                <a:cubicBezTo>
                  <a:pt x="72" y="96"/>
                  <a:pt x="72" y="96"/>
                  <a:pt x="72" y="96"/>
                </a:cubicBezTo>
                <a:cubicBezTo>
                  <a:pt x="56" y="96"/>
                  <a:pt x="56" y="96"/>
                  <a:pt x="56" y="96"/>
                </a:cubicBezTo>
                <a:cubicBezTo>
                  <a:pt x="56" y="64"/>
                  <a:pt x="56" y="64"/>
                  <a:pt x="56" y="64"/>
                </a:cubicBezTo>
                <a:cubicBezTo>
                  <a:pt x="74" y="63"/>
                  <a:pt x="88" y="48"/>
                  <a:pt x="88" y="30"/>
                </a:cubicBezTo>
                <a:cubicBezTo>
                  <a:pt x="88" y="31"/>
                  <a:pt x="88" y="31"/>
                  <a:pt x="88" y="31"/>
                </a:cubicBezTo>
                <a:cubicBezTo>
                  <a:pt x="106" y="13"/>
                  <a:pt x="106" y="13"/>
                  <a:pt x="106" y="13"/>
                </a:cubicBezTo>
                <a:cubicBezTo>
                  <a:pt x="108" y="12"/>
                  <a:pt x="108" y="10"/>
                  <a:pt x="108" y="8"/>
                </a:cubicBezTo>
                <a:cubicBezTo>
                  <a:pt x="108" y="3"/>
                  <a:pt x="105" y="0"/>
                  <a:pt x="100" y="0"/>
                </a:cubicBezTo>
                <a:close/>
                <a:moveTo>
                  <a:pt x="20" y="25"/>
                </a:moveTo>
                <a:cubicBezTo>
                  <a:pt x="6" y="11"/>
                  <a:pt x="6" y="11"/>
                  <a:pt x="6" y="11"/>
                </a:cubicBezTo>
                <a:cubicBezTo>
                  <a:pt x="5" y="10"/>
                  <a:pt x="4" y="9"/>
                  <a:pt x="4" y="8"/>
                </a:cubicBezTo>
                <a:cubicBezTo>
                  <a:pt x="4" y="6"/>
                  <a:pt x="6" y="4"/>
                  <a:pt x="8" y="4"/>
                </a:cubicBezTo>
                <a:cubicBezTo>
                  <a:pt x="8" y="4"/>
                  <a:pt x="8" y="4"/>
                  <a:pt x="9" y="4"/>
                </a:cubicBezTo>
                <a:cubicBezTo>
                  <a:pt x="9" y="4"/>
                  <a:pt x="9" y="4"/>
                  <a:pt x="9" y="4"/>
                </a:cubicBezTo>
                <a:cubicBezTo>
                  <a:pt x="9" y="4"/>
                  <a:pt x="9" y="4"/>
                  <a:pt x="9" y="4"/>
                </a:cubicBezTo>
                <a:cubicBezTo>
                  <a:pt x="20" y="4"/>
                  <a:pt x="20" y="4"/>
                  <a:pt x="20" y="4"/>
                </a:cubicBezTo>
                <a:lnTo>
                  <a:pt x="20" y="25"/>
                </a:lnTo>
                <a:close/>
                <a:moveTo>
                  <a:pt x="84" y="30"/>
                </a:moveTo>
                <a:cubicBezTo>
                  <a:pt x="84" y="46"/>
                  <a:pt x="71" y="60"/>
                  <a:pt x="54" y="60"/>
                </a:cubicBezTo>
                <a:cubicBezTo>
                  <a:pt x="38" y="60"/>
                  <a:pt x="24" y="46"/>
                  <a:pt x="24" y="30"/>
                </a:cubicBezTo>
                <a:cubicBezTo>
                  <a:pt x="24" y="4"/>
                  <a:pt x="24" y="4"/>
                  <a:pt x="24" y="4"/>
                </a:cubicBezTo>
                <a:cubicBezTo>
                  <a:pt x="84" y="4"/>
                  <a:pt x="84" y="4"/>
                  <a:pt x="84" y="4"/>
                </a:cubicBezTo>
                <a:lnTo>
                  <a:pt x="84" y="30"/>
                </a:lnTo>
                <a:close/>
                <a:moveTo>
                  <a:pt x="103" y="11"/>
                </a:moveTo>
                <a:cubicBezTo>
                  <a:pt x="88" y="25"/>
                  <a:pt x="88" y="25"/>
                  <a:pt x="88" y="25"/>
                </a:cubicBezTo>
                <a:cubicBezTo>
                  <a:pt x="88" y="4"/>
                  <a:pt x="88" y="4"/>
                  <a:pt x="88" y="4"/>
                </a:cubicBezTo>
                <a:cubicBezTo>
                  <a:pt x="100" y="4"/>
                  <a:pt x="100" y="4"/>
                  <a:pt x="100" y="4"/>
                </a:cubicBezTo>
                <a:cubicBezTo>
                  <a:pt x="100" y="4"/>
                  <a:pt x="100" y="4"/>
                  <a:pt x="100" y="4"/>
                </a:cubicBezTo>
                <a:cubicBezTo>
                  <a:pt x="100" y="4"/>
                  <a:pt x="100" y="4"/>
                  <a:pt x="100" y="4"/>
                </a:cubicBezTo>
                <a:cubicBezTo>
                  <a:pt x="100" y="4"/>
                  <a:pt x="100" y="4"/>
                  <a:pt x="101" y="4"/>
                </a:cubicBezTo>
                <a:cubicBezTo>
                  <a:pt x="103" y="4"/>
                  <a:pt x="104" y="6"/>
                  <a:pt x="104" y="8"/>
                </a:cubicBezTo>
                <a:cubicBezTo>
                  <a:pt x="104" y="9"/>
                  <a:pt x="104" y="10"/>
                  <a:pt x="103" y="11"/>
                </a:cubicBezTo>
                <a:close/>
              </a:path>
            </a:pathLst>
          </a:custGeom>
          <a:solidFill>
            <a:schemeClr val="bg1"/>
          </a:solidFill>
          <a:ln>
            <a:noFill/>
          </a:ln>
        </p:spPr>
        <p:txBody>
          <a:bodyPr/>
          <a:lstStyle/>
          <a:p>
            <a:endParaRPr lang="zh-CN" altLang="en-US"/>
          </a:p>
        </p:txBody>
      </p:sp>
      <p:grpSp>
        <p:nvGrpSpPr>
          <p:cNvPr id="138" name="组合 137"/>
          <p:cNvGrpSpPr/>
          <p:nvPr/>
        </p:nvGrpSpPr>
        <p:grpSpPr>
          <a:xfrm>
            <a:off x="3112855" y="2684638"/>
            <a:ext cx="238310" cy="404022"/>
            <a:chOff x="2606675" y="2676525"/>
            <a:chExt cx="239713" cy="406400"/>
          </a:xfrm>
          <a:solidFill>
            <a:schemeClr val="bg1"/>
          </a:solidFill>
        </p:grpSpPr>
        <p:sp>
          <p:nvSpPr>
            <p:cNvPr id="139" name="Freeform 23"/>
            <p:cNvSpPr>
              <a:spLocks noEditPoints="1"/>
            </p:cNvSpPr>
            <p:nvPr/>
          </p:nvSpPr>
          <p:spPr bwMode="auto">
            <a:xfrm>
              <a:off x="2606675" y="2676525"/>
              <a:ext cx="239713" cy="406400"/>
            </a:xfrm>
            <a:custGeom>
              <a:avLst/>
              <a:gdLst>
                <a:gd name="T0" fmla="*/ 59 w 64"/>
                <a:gd name="T1" fmla="*/ 0 h 108"/>
                <a:gd name="T2" fmla="*/ 6 w 64"/>
                <a:gd name="T3" fmla="*/ 0 h 108"/>
                <a:gd name="T4" fmla="*/ 0 w 64"/>
                <a:gd name="T5" fmla="*/ 5 h 108"/>
                <a:gd name="T6" fmla="*/ 0 w 64"/>
                <a:gd name="T7" fmla="*/ 102 h 108"/>
                <a:gd name="T8" fmla="*/ 6 w 64"/>
                <a:gd name="T9" fmla="*/ 108 h 108"/>
                <a:gd name="T10" fmla="*/ 59 w 64"/>
                <a:gd name="T11" fmla="*/ 108 h 108"/>
                <a:gd name="T12" fmla="*/ 64 w 64"/>
                <a:gd name="T13" fmla="*/ 102 h 108"/>
                <a:gd name="T14" fmla="*/ 64 w 64"/>
                <a:gd name="T15" fmla="*/ 5 h 108"/>
                <a:gd name="T16" fmla="*/ 59 w 64"/>
                <a:gd name="T17" fmla="*/ 0 h 108"/>
                <a:gd name="T18" fmla="*/ 60 w 64"/>
                <a:gd name="T19" fmla="*/ 102 h 108"/>
                <a:gd name="T20" fmla="*/ 59 w 64"/>
                <a:gd name="T21" fmla="*/ 104 h 108"/>
                <a:gd name="T22" fmla="*/ 6 w 64"/>
                <a:gd name="T23" fmla="*/ 104 h 108"/>
                <a:gd name="T24" fmla="*/ 4 w 64"/>
                <a:gd name="T25" fmla="*/ 102 h 108"/>
                <a:gd name="T26" fmla="*/ 4 w 64"/>
                <a:gd name="T27" fmla="*/ 84 h 108"/>
                <a:gd name="T28" fmla="*/ 60 w 64"/>
                <a:gd name="T29" fmla="*/ 84 h 108"/>
                <a:gd name="T30" fmla="*/ 60 w 64"/>
                <a:gd name="T31" fmla="*/ 102 h 108"/>
                <a:gd name="T32" fmla="*/ 60 w 64"/>
                <a:gd name="T33" fmla="*/ 80 h 108"/>
                <a:gd name="T34" fmla="*/ 4 w 64"/>
                <a:gd name="T35" fmla="*/ 80 h 108"/>
                <a:gd name="T36" fmla="*/ 4 w 64"/>
                <a:gd name="T37" fmla="*/ 16 h 108"/>
                <a:gd name="T38" fmla="*/ 60 w 64"/>
                <a:gd name="T39" fmla="*/ 16 h 108"/>
                <a:gd name="T40" fmla="*/ 60 w 64"/>
                <a:gd name="T41" fmla="*/ 80 h 108"/>
                <a:gd name="T42" fmla="*/ 60 w 64"/>
                <a:gd name="T43" fmla="*/ 12 h 108"/>
                <a:gd name="T44" fmla="*/ 4 w 64"/>
                <a:gd name="T45" fmla="*/ 12 h 108"/>
                <a:gd name="T46" fmla="*/ 4 w 64"/>
                <a:gd name="T47" fmla="*/ 5 h 108"/>
                <a:gd name="T48" fmla="*/ 6 w 64"/>
                <a:gd name="T49" fmla="*/ 4 h 108"/>
                <a:gd name="T50" fmla="*/ 59 w 64"/>
                <a:gd name="T51" fmla="*/ 4 h 108"/>
                <a:gd name="T52" fmla="*/ 60 w 64"/>
                <a:gd name="T53" fmla="*/ 5 h 108"/>
                <a:gd name="T54" fmla="*/ 60 w 64"/>
                <a:gd name="T55" fmla="*/ 1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08">
                  <a:moveTo>
                    <a:pt x="59" y="0"/>
                  </a:moveTo>
                  <a:cubicBezTo>
                    <a:pt x="6" y="0"/>
                    <a:pt x="6" y="0"/>
                    <a:pt x="6" y="0"/>
                  </a:cubicBezTo>
                  <a:cubicBezTo>
                    <a:pt x="3" y="0"/>
                    <a:pt x="0" y="2"/>
                    <a:pt x="0" y="5"/>
                  </a:cubicBezTo>
                  <a:cubicBezTo>
                    <a:pt x="0" y="102"/>
                    <a:pt x="0" y="102"/>
                    <a:pt x="0" y="102"/>
                  </a:cubicBezTo>
                  <a:cubicBezTo>
                    <a:pt x="0" y="105"/>
                    <a:pt x="3" y="108"/>
                    <a:pt x="6" y="108"/>
                  </a:cubicBezTo>
                  <a:cubicBezTo>
                    <a:pt x="59" y="108"/>
                    <a:pt x="59" y="108"/>
                    <a:pt x="59" y="108"/>
                  </a:cubicBezTo>
                  <a:cubicBezTo>
                    <a:pt x="62" y="108"/>
                    <a:pt x="64" y="105"/>
                    <a:pt x="64" y="102"/>
                  </a:cubicBezTo>
                  <a:cubicBezTo>
                    <a:pt x="64" y="5"/>
                    <a:pt x="64" y="5"/>
                    <a:pt x="64" y="5"/>
                  </a:cubicBezTo>
                  <a:cubicBezTo>
                    <a:pt x="64" y="2"/>
                    <a:pt x="62" y="0"/>
                    <a:pt x="59" y="0"/>
                  </a:cubicBezTo>
                  <a:close/>
                  <a:moveTo>
                    <a:pt x="60" y="102"/>
                  </a:moveTo>
                  <a:cubicBezTo>
                    <a:pt x="60" y="103"/>
                    <a:pt x="60" y="104"/>
                    <a:pt x="59" y="104"/>
                  </a:cubicBezTo>
                  <a:cubicBezTo>
                    <a:pt x="6" y="104"/>
                    <a:pt x="6" y="104"/>
                    <a:pt x="6" y="104"/>
                  </a:cubicBezTo>
                  <a:cubicBezTo>
                    <a:pt x="5" y="104"/>
                    <a:pt x="4" y="103"/>
                    <a:pt x="4" y="102"/>
                  </a:cubicBezTo>
                  <a:cubicBezTo>
                    <a:pt x="4" y="84"/>
                    <a:pt x="4" y="84"/>
                    <a:pt x="4" y="84"/>
                  </a:cubicBezTo>
                  <a:cubicBezTo>
                    <a:pt x="60" y="84"/>
                    <a:pt x="60" y="84"/>
                    <a:pt x="60" y="84"/>
                  </a:cubicBezTo>
                  <a:lnTo>
                    <a:pt x="60" y="102"/>
                  </a:lnTo>
                  <a:close/>
                  <a:moveTo>
                    <a:pt x="60" y="80"/>
                  </a:moveTo>
                  <a:cubicBezTo>
                    <a:pt x="4" y="80"/>
                    <a:pt x="4" y="80"/>
                    <a:pt x="4" y="80"/>
                  </a:cubicBezTo>
                  <a:cubicBezTo>
                    <a:pt x="4" y="16"/>
                    <a:pt x="4" y="16"/>
                    <a:pt x="4" y="16"/>
                  </a:cubicBezTo>
                  <a:cubicBezTo>
                    <a:pt x="60" y="16"/>
                    <a:pt x="60" y="16"/>
                    <a:pt x="60" y="16"/>
                  </a:cubicBezTo>
                  <a:lnTo>
                    <a:pt x="60" y="80"/>
                  </a:lnTo>
                  <a:close/>
                  <a:moveTo>
                    <a:pt x="60" y="12"/>
                  </a:moveTo>
                  <a:cubicBezTo>
                    <a:pt x="4" y="12"/>
                    <a:pt x="4" y="12"/>
                    <a:pt x="4" y="12"/>
                  </a:cubicBezTo>
                  <a:cubicBezTo>
                    <a:pt x="4" y="5"/>
                    <a:pt x="4" y="5"/>
                    <a:pt x="4" y="5"/>
                  </a:cubicBezTo>
                  <a:cubicBezTo>
                    <a:pt x="4" y="4"/>
                    <a:pt x="5" y="4"/>
                    <a:pt x="6" y="4"/>
                  </a:cubicBezTo>
                  <a:cubicBezTo>
                    <a:pt x="59" y="4"/>
                    <a:pt x="59" y="4"/>
                    <a:pt x="59" y="4"/>
                  </a:cubicBezTo>
                  <a:cubicBezTo>
                    <a:pt x="60" y="4"/>
                    <a:pt x="60" y="4"/>
                    <a:pt x="60" y="5"/>
                  </a:cubicBezTo>
                  <a:lnTo>
                    <a:pt x="6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40" name="Rectangle 24"/>
            <p:cNvSpPr>
              <a:spLocks noChangeArrowheads="1"/>
            </p:cNvSpPr>
            <p:nvPr/>
          </p:nvSpPr>
          <p:spPr bwMode="auto">
            <a:xfrm>
              <a:off x="2697163" y="3022600"/>
              <a:ext cx="5873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sp>
        <p:nvSpPr>
          <p:cNvPr id="141" name="Freeform 25"/>
          <p:cNvSpPr>
            <a:spLocks noEditPoints="1"/>
          </p:cNvSpPr>
          <p:nvPr/>
        </p:nvSpPr>
        <p:spPr bwMode="auto">
          <a:xfrm>
            <a:off x="4373044" y="2714353"/>
            <a:ext cx="375143" cy="345131"/>
          </a:xfrm>
          <a:custGeom>
            <a:avLst/>
            <a:gdLst>
              <a:gd name="T0" fmla="*/ 276993 w 237"/>
              <a:gd name="T1" fmla="*/ 199855 h 218"/>
              <a:gd name="T2" fmla="*/ 276993 w 237"/>
              <a:gd name="T3" fmla="*/ 0 h 218"/>
              <a:gd name="T4" fmla="*/ 0 w 237"/>
              <a:gd name="T5" fmla="*/ 0 h 218"/>
              <a:gd name="T6" fmla="*/ 0 w 237"/>
              <a:gd name="T7" fmla="*/ 199855 h 218"/>
              <a:gd name="T8" fmla="*/ 133237 w 237"/>
              <a:gd name="T9" fmla="*/ 199855 h 218"/>
              <a:gd name="T10" fmla="*/ 133237 w 237"/>
              <a:gd name="T11" fmla="*/ 244267 h 218"/>
              <a:gd name="T12" fmla="*/ 88825 w 237"/>
              <a:gd name="T13" fmla="*/ 244267 h 218"/>
              <a:gd name="T14" fmla="*/ 88825 w 237"/>
              <a:gd name="T15" fmla="*/ 254786 h 218"/>
              <a:gd name="T16" fmla="*/ 188168 w 237"/>
              <a:gd name="T17" fmla="*/ 254786 h 218"/>
              <a:gd name="T18" fmla="*/ 188168 w 237"/>
              <a:gd name="T19" fmla="*/ 244267 h 218"/>
              <a:gd name="T20" fmla="*/ 143756 w 237"/>
              <a:gd name="T21" fmla="*/ 244267 h 218"/>
              <a:gd name="T22" fmla="*/ 143756 w 237"/>
              <a:gd name="T23" fmla="*/ 199855 h 218"/>
              <a:gd name="T24" fmla="*/ 276993 w 237"/>
              <a:gd name="T25" fmla="*/ 199855 h 218"/>
              <a:gd name="T26" fmla="*/ 11687 w 237"/>
              <a:gd name="T27" fmla="*/ 11687 h 218"/>
              <a:gd name="T28" fmla="*/ 265306 w 237"/>
              <a:gd name="T29" fmla="*/ 11687 h 218"/>
              <a:gd name="T30" fmla="*/ 265306 w 237"/>
              <a:gd name="T31" fmla="*/ 188168 h 218"/>
              <a:gd name="T32" fmla="*/ 11687 w 237"/>
              <a:gd name="T33" fmla="*/ 188168 h 218"/>
              <a:gd name="T34" fmla="*/ 11687 w 237"/>
              <a:gd name="T35" fmla="*/ 11687 h 2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7" h="218">
                <a:moveTo>
                  <a:pt x="237" y="171"/>
                </a:moveTo>
                <a:lnTo>
                  <a:pt x="237" y="0"/>
                </a:lnTo>
                <a:lnTo>
                  <a:pt x="0" y="0"/>
                </a:lnTo>
                <a:lnTo>
                  <a:pt x="0" y="171"/>
                </a:lnTo>
                <a:lnTo>
                  <a:pt x="114" y="171"/>
                </a:lnTo>
                <a:lnTo>
                  <a:pt x="114" y="209"/>
                </a:lnTo>
                <a:lnTo>
                  <a:pt x="76" y="209"/>
                </a:lnTo>
                <a:lnTo>
                  <a:pt x="76" y="218"/>
                </a:lnTo>
                <a:lnTo>
                  <a:pt x="161" y="218"/>
                </a:lnTo>
                <a:lnTo>
                  <a:pt x="161" y="209"/>
                </a:lnTo>
                <a:lnTo>
                  <a:pt x="123" y="209"/>
                </a:lnTo>
                <a:lnTo>
                  <a:pt x="123" y="171"/>
                </a:lnTo>
                <a:lnTo>
                  <a:pt x="237" y="171"/>
                </a:lnTo>
                <a:close/>
                <a:moveTo>
                  <a:pt x="10" y="10"/>
                </a:moveTo>
                <a:lnTo>
                  <a:pt x="227" y="10"/>
                </a:lnTo>
                <a:lnTo>
                  <a:pt x="227" y="161"/>
                </a:lnTo>
                <a:lnTo>
                  <a:pt x="10" y="161"/>
                </a:lnTo>
                <a:lnTo>
                  <a:pt x="10" y="10"/>
                </a:lnTo>
                <a:close/>
              </a:path>
            </a:pathLst>
          </a:custGeom>
          <a:solidFill>
            <a:schemeClr val="bg1"/>
          </a:solidFill>
          <a:ln>
            <a:noFill/>
          </a:ln>
        </p:spPr>
        <p:txBody>
          <a:bodyPr/>
          <a:lstStyle/>
          <a:p>
            <a:endParaRPr lang="zh-CN" altLang="en-US"/>
          </a:p>
        </p:txBody>
      </p:sp>
      <p:grpSp>
        <p:nvGrpSpPr>
          <p:cNvPr id="142" name="组合 141"/>
          <p:cNvGrpSpPr/>
          <p:nvPr/>
        </p:nvGrpSpPr>
        <p:grpSpPr>
          <a:xfrm>
            <a:off x="5724793" y="2700420"/>
            <a:ext cx="374036" cy="374036"/>
            <a:chOff x="5233988" y="2692400"/>
            <a:chExt cx="376238" cy="376238"/>
          </a:xfrm>
          <a:solidFill>
            <a:schemeClr val="bg1"/>
          </a:solidFill>
        </p:grpSpPr>
        <p:sp>
          <p:nvSpPr>
            <p:cNvPr id="143" name="Freeform 26"/>
            <p:cNvSpPr>
              <a:spLocks noEditPoints="1"/>
            </p:cNvSpPr>
            <p:nvPr/>
          </p:nvSpPr>
          <p:spPr bwMode="auto">
            <a:xfrm>
              <a:off x="5233988" y="2692400"/>
              <a:ext cx="376238" cy="376238"/>
            </a:xfrm>
            <a:custGeom>
              <a:avLst/>
              <a:gdLst>
                <a:gd name="T0" fmla="*/ 0 w 237"/>
                <a:gd name="T1" fmla="*/ 0 h 237"/>
                <a:gd name="T2" fmla="*/ 0 w 237"/>
                <a:gd name="T3" fmla="*/ 237 h 237"/>
                <a:gd name="T4" fmla="*/ 237 w 237"/>
                <a:gd name="T5" fmla="*/ 237 h 237"/>
                <a:gd name="T6" fmla="*/ 237 w 237"/>
                <a:gd name="T7" fmla="*/ 0 h 237"/>
                <a:gd name="T8" fmla="*/ 0 w 237"/>
                <a:gd name="T9" fmla="*/ 0 h 237"/>
                <a:gd name="T10" fmla="*/ 227 w 237"/>
                <a:gd name="T11" fmla="*/ 227 h 237"/>
                <a:gd name="T12" fmla="*/ 10 w 237"/>
                <a:gd name="T13" fmla="*/ 227 h 237"/>
                <a:gd name="T14" fmla="*/ 10 w 237"/>
                <a:gd name="T15" fmla="*/ 66 h 237"/>
                <a:gd name="T16" fmla="*/ 227 w 237"/>
                <a:gd name="T17" fmla="*/ 66 h 237"/>
                <a:gd name="T18" fmla="*/ 227 w 237"/>
                <a:gd name="T19" fmla="*/ 227 h 237"/>
                <a:gd name="T20" fmla="*/ 227 w 237"/>
                <a:gd name="T21" fmla="*/ 57 h 237"/>
                <a:gd name="T22" fmla="*/ 10 w 237"/>
                <a:gd name="T23" fmla="*/ 57 h 237"/>
                <a:gd name="T24" fmla="*/ 10 w 237"/>
                <a:gd name="T25" fmla="*/ 9 h 237"/>
                <a:gd name="T26" fmla="*/ 227 w 237"/>
                <a:gd name="T27" fmla="*/ 9 h 237"/>
                <a:gd name="T28" fmla="*/ 227 w 237"/>
                <a:gd name="T29" fmla="*/ 5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7" h="237">
                  <a:moveTo>
                    <a:pt x="0" y="0"/>
                  </a:moveTo>
                  <a:lnTo>
                    <a:pt x="0" y="237"/>
                  </a:lnTo>
                  <a:lnTo>
                    <a:pt x="237" y="237"/>
                  </a:lnTo>
                  <a:lnTo>
                    <a:pt x="237" y="0"/>
                  </a:lnTo>
                  <a:lnTo>
                    <a:pt x="0" y="0"/>
                  </a:lnTo>
                  <a:close/>
                  <a:moveTo>
                    <a:pt x="227" y="227"/>
                  </a:moveTo>
                  <a:lnTo>
                    <a:pt x="10" y="227"/>
                  </a:lnTo>
                  <a:lnTo>
                    <a:pt x="10" y="66"/>
                  </a:lnTo>
                  <a:lnTo>
                    <a:pt x="227" y="66"/>
                  </a:lnTo>
                  <a:lnTo>
                    <a:pt x="227" y="227"/>
                  </a:lnTo>
                  <a:close/>
                  <a:moveTo>
                    <a:pt x="227" y="57"/>
                  </a:moveTo>
                  <a:lnTo>
                    <a:pt x="10" y="57"/>
                  </a:lnTo>
                  <a:lnTo>
                    <a:pt x="10" y="9"/>
                  </a:lnTo>
                  <a:lnTo>
                    <a:pt x="227" y="9"/>
                  </a:lnTo>
                  <a:lnTo>
                    <a:pt x="227"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44" name="Rectangle 27"/>
            <p:cNvSpPr>
              <a:spLocks noChangeArrowheads="1"/>
            </p:cNvSpPr>
            <p:nvPr/>
          </p:nvSpPr>
          <p:spPr bwMode="auto">
            <a:xfrm>
              <a:off x="5338763" y="2736850"/>
              <a:ext cx="22542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45" name="Rectangle 28"/>
            <p:cNvSpPr>
              <a:spLocks noChangeArrowheads="1"/>
            </p:cNvSpPr>
            <p:nvPr/>
          </p:nvSpPr>
          <p:spPr bwMode="auto">
            <a:xfrm>
              <a:off x="5280025" y="2736850"/>
              <a:ext cx="142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46" name="Rectangle 29"/>
            <p:cNvSpPr>
              <a:spLocks noChangeArrowheads="1"/>
            </p:cNvSpPr>
            <p:nvPr/>
          </p:nvSpPr>
          <p:spPr bwMode="auto">
            <a:xfrm>
              <a:off x="5310188" y="2736850"/>
              <a:ext cx="142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grpSp>
      <p:sp>
        <p:nvSpPr>
          <p:cNvPr id="147" name="Freeform 30"/>
          <p:cNvSpPr>
            <a:spLocks noEditPoints="1"/>
          </p:cNvSpPr>
          <p:nvPr/>
        </p:nvSpPr>
        <p:spPr bwMode="auto">
          <a:xfrm>
            <a:off x="7052636" y="2759370"/>
            <a:ext cx="420160" cy="255098"/>
          </a:xfrm>
          <a:custGeom>
            <a:avLst/>
            <a:gdLst>
              <a:gd name="T0" fmla="*/ 279299 w 112"/>
              <a:gd name="T1" fmla="*/ 22137 h 68"/>
              <a:gd name="T2" fmla="*/ 210166 w 112"/>
              <a:gd name="T3" fmla="*/ 63645 h 68"/>
              <a:gd name="T4" fmla="*/ 210166 w 112"/>
              <a:gd name="T5" fmla="*/ 16603 h 68"/>
              <a:gd name="T6" fmla="*/ 193574 w 112"/>
              <a:gd name="T7" fmla="*/ 0 h 68"/>
              <a:gd name="T8" fmla="*/ 16592 w 112"/>
              <a:gd name="T9" fmla="*/ 0 h 68"/>
              <a:gd name="T10" fmla="*/ 0 w 112"/>
              <a:gd name="T11" fmla="*/ 16603 h 68"/>
              <a:gd name="T12" fmla="*/ 0 w 112"/>
              <a:gd name="T13" fmla="*/ 171565 h 68"/>
              <a:gd name="T14" fmla="*/ 16592 w 112"/>
              <a:gd name="T15" fmla="*/ 188168 h 68"/>
              <a:gd name="T16" fmla="*/ 193574 w 112"/>
              <a:gd name="T17" fmla="*/ 188168 h 68"/>
              <a:gd name="T18" fmla="*/ 210166 w 112"/>
              <a:gd name="T19" fmla="*/ 171565 h 68"/>
              <a:gd name="T20" fmla="*/ 210166 w 112"/>
              <a:gd name="T21" fmla="*/ 121756 h 68"/>
              <a:gd name="T22" fmla="*/ 282065 w 112"/>
              <a:gd name="T23" fmla="*/ 166031 h 68"/>
              <a:gd name="T24" fmla="*/ 309718 w 112"/>
              <a:gd name="T25" fmla="*/ 166031 h 68"/>
              <a:gd name="T26" fmla="*/ 309718 w 112"/>
              <a:gd name="T27" fmla="*/ 22137 h 68"/>
              <a:gd name="T28" fmla="*/ 279299 w 112"/>
              <a:gd name="T29" fmla="*/ 22137 h 68"/>
              <a:gd name="T30" fmla="*/ 199104 w 112"/>
              <a:gd name="T31" fmla="*/ 171565 h 68"/>
              <a:gd name="T32" fmla="*/ 193574 w 112"/>
              <a:gd name="T33" fmla="*/ 177099 h 68"/>
              <a:gd name="T34" fmla="*/ 16592 w 112"/>
              <a:gd name="T35" fmla="*/ 177099 h 68"/>
              <a:gd name="T36" fmla="*/ 11061 w 112"/>
              <a:gd name="T37" fmla="*/ 171565 h 68"/>
              <a:gd name="T38" fmla="*/ 11061 w 112"/>
              <a:gd name="T39" fmla="*/ 16603 h 68"/>
              <a:gd name="T40" fmla="*/ 16592 w 112"/>
              <a:gd name="T41" fmla="*/ 11069 h 68"/>
              <a:gd name="T42" fmla="*/ 193574 w 112"/>
              <a:gd name="T43" fmla="*/ 11069 h 68"/>
              <a:gd name="T44" fmla="*/ 199104 w 112"/>
              <a:gd name="T45" fmla="*/ 16603 h 68"/>
              <a:gd name="T46" fmla="*/ 199104 w 112"/>
              <a:gd name="T47" fmla="*/ 71947 h 68"/>
              <a:gd name="T48" fmla="*/ 199104 w 112"/>
              <a:gd name="T49" fmla="*/ 116221 h 68"/>
              <a:gd name="T50" fmla="*/ 199104 w 112"/>
              <a:gd name="T51" fmla="*/ 171565 h 68"/>
              <a:gd name="T52" fmla="*/ 298657 w 112"/>
              <a:gd name="T53" fmla="*/ 154962 h 68"/>
              <a:gd name="T54" fmla="*/ 284830 w 112"/>
              <a:gd name="T55" fmla="*/ 154962 h 68"/>
              <a:gd name="T56" fmla="*/ 210166 w 112"/>
              <a:gd name="T57" fmla="*/ 107920 h 68"/>
              <a:gd name="T58" fmla="*/ 210166 w 112"/>
              <a:gd name="T59" fmla="*/ 77481 h 68"/>
              <a:gd name="T60" fmla="*/ 284830 w 112"/>
              <a:gd name="T61" fmla="*/ 33206 h 68"/>
              <a:gd name="T62" fmla="*/ 298657 w 112"/>
              <a:gd name="T63" fmla="*/ 33206 h 68"/>
              <a:gd name="T64" fmla="*/ 298657 w 112"/>
              <a:gd name="T65" fmla="*/ 154962 h 6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2" h="68">
                <a:moveTo>
                  <a:pt x="101" y="8"/>
                </a:moveTo>
                <a:cubicBezTo>
                  <a:pt x="76" y="23"/>
                  <a:pt x="76" y="23"/>
                  <a:pt x="76" y="23"/>
                </a:cubicBezTo>
                <a:cubicBezTo>
                  <a:pt x="76" y="6"/>
                  <a:pt x="76" y="6"/>
                  <a:pt x="76" y="6"/>
                </a:cubicBezTo>
                <a:cubicBezTo>
                  <a:pt x="76" y="2"/>
                  <a:pt x="73" y="0"/>
                  <a:pt x="70" y="0"/>
                </a:cubicBezTo>
                <a:cubicBezTo>
                  <a:pt x="6" y="0"/>
                  <a:pt x="6" y="0"/>
                  <a:pt x="6" y="0"/>
                </a:cubicBezTo>
                <a:cubicBezTo>
                  <a:pt x="2" y="0"/>
                  <a:pt x="0" y="2"/>
                  <a:pt x="0" y="6"/>
                </a:cubicBezTo>
                <a:cubicBezTo>
                  <a:pt x="0" y="62"/>
                  <a:pt x="0" y="62"/>
                  <a:pt x="0" y="62"/>
                </a:cubicBezTo>
                <a:cubicBezTo>
                  <a:pt x="0" y="65"/>
                  <a:pt x="2" y="68"/>
                  <a:pt x="6" y="68"/>
                </a:cubicBezTo>
                <a:cubicBezTo>
                  <a:pt x="70" y="68"/>
                  <a:pt x="70" y="68"/>
                  <a:pt x="70" y="68"/>
                </a:cubicBezTo>
                <a:cubicBezTo>
                  <a:pt x="73" y="68"/>
                  <a:pt x="76" y="65"/>
                  <a:pt x="76" y="62"/>
                </a:cubicBezTo>
                <a:cubicBezTo>
                  <a:pt x="76" y="44"/>
                  <a:pt x="76" y="44"/>
                  <a:pt x="76" y="44"/>
                </a:cubicBezTo>
                <a:cubicBezTo>
                  <a:pt x="102" y="60"/>
                  <a:pt x="102" y="60"/>
                  <a:pt x="102" y="60"/>
                </a:cubicBezTo>
                <a:cubicBezTo>
                  <a:pt x="112" y="60"/>
                  <a:pt x="112" y="60"/>
                  <a:pt x="112" y="60"/>
                </a:cubicBezTo>
                <a:cubicBezTo>
                  <a:pt x="112" y="8"/>
                  <a:pt x="112" y="8"/>
                  <a:pt x="112" y="8"/>
                </a:cubicBezTo>
                <a:lnTo>
                  <a:pt x="101" y="8"/>
                </a:lnTo>
                <a:close/>
                <a:moveTo>
                  <a:pt x="72" y="62"/>
                </a:moveTo>
                <a:cubicBezTo>
                  <a:pt x="72" y="63"/>
                  <a:pt x="71" y="64"/>
                  <a:pt x="70" y="64"/>
                </a:cubicBezTo>
                <a:cubicBezTo>
                  <a:pt x="6" y="64"/>
                  <a:pt x="6" y="64"/>
                  <a:pt x="6" y="64"/>
                </a:cubicBezTo>
                <a:cubicBezTo>
                  <a:pt x="5" y="64"/>
                  <a:pt x="4" y="63"/>
                  <a:pt x="4" y="62"/>
                </a:cubicBezTo>
                <a:cubicBezTo>
                  <a:pt x="4" y="6"/>
                  <a:pt x="4" y="6"/>
                  <a:pt x="4" y="6"/>
                </a:cubicBezTo>
                <a:cubicBezTo>
                  <a:pt x="4" y="5"/>
                  <a:pt x="5" y="4"/>
                  <a:pt x="6" y="4"/>
                </a:cubicBezTo>
                <a:cubicBezTo>
                  <a:pt x="70" y="4"/>
                  <a:pt x="70" y="4"/>
                  <a:pt x="70" y="4"/>
                </a:cubicBezTo>
                <a:cubicBezTo>
                  <a:pt x="71" y="4"/>
                  <a:pt x="72" y="5"/>
                  <a:pt x="72" y="6"/>
                </a:cubicBezTo>
                <a:cubicBezTo>
                  <a:pt x="72" y="26"/>
                  <a:pt x="72" y="26"/>
                  <a:pt x="72" y="26"/>
                </a:cubicBezTo>
                <a:cubicBezTo>
                  <a:pt x="72" y="42"/>
                  <a:pt x="72" y="42"/>
                  <a:pt x="72" y="42"/>
                </a:cubicBezTo>
                <a:lnTo>
                  <a:pt x="72" y="62"/>
                </a:lnTo>
                <a:close/>
                <a:moveTo>
                  <a:pt x="108" y="56"/>
                </a:moveTo>
                <a:cubicBezTo>
                  <a:pt x="103" y="56"/>
                  <a:pt x="103" y="56"/>
                  <a:pt x="103" y="56"/>
                </a:cubicBezTo>
                <a:cubicBezTo>
                  <a:pt x="76" y="39"/>
                  <a:pt x="76" y="39"/>
                  <a:pt x="76" y="39"/>
                </a:cubicBezTo>
                <a:cubicBezTo>
                  <a:pt x="76" y="28"/>
                  <a:pt x="76" y="28"/>
                  <a:pt x="76" y="28"/>
                </a:cubicBezTo>
                <a:cubicBezTo>
                  <a:pt x="103" y="12"/>
                  <a:pt x="103" y="12"/>
                  <a:pt x="103" y="12"/>
                </a:cubicBezTo>
                <a:cubicBezTo>
                  <a:pt x="108" y="12"/>
                  <a:pt x="108" y="12"/>
                  <a:pt x="108" y="12"/>
                </a:cubicBezTo>
                <a:lnTo>
                  <a:pt x="108" y="56"/>
                </a:lnTo>
                <a:close/>
              </a:path>
            </a:pathLst>
          </a:custGeom>
          <a:solidFill>
            <a:schemeClr val="bg1"/>
          </a:solidFill>
          <a:ln>
            <a:noFill/>
          </a:ln>
        </p:spPr>
        <p:txBody>
          <a:bodyPr/>
          <a:lstStyle/>
          <a:p>
            <a:endParaRPr lang="zh-CN" altLang="en-US"/>
          </a:p>
        </p:txBody>
      </p:sp>
      <p:grpSp>
        <p:nvGrpSpPr>
          <p:cNvPr id="148" name="组合 147"/>
          <p:cNvGrpSpPr/>
          <p:nvPr/>
        </p:nvGrpSpPr>
        <p:grpSpPr>
          <a:xfrm>
            <a:off x="8401436" y="2700420"/>
            <a:ext cx="372458" cy="369301"/>
            <a:chOff x="7926388" y="2692400"/>
            <a:chExt cx="374650" cy="371475"/>
          </a:xfrm>
          <a:solidFill>
            <a:schemeClr val="bg1"/>
          </a:solidFill>
        </p:grpSpPr>
        <p:sp>
          <p:nvSpPr>
            <p:cNvPr id="149" name="Freeform 31"/>
            <p:cNvSpPr/>
            <p:nvPr/>
          </p:nvSpPr>
          <p:spPr bwMode="auto">
            <a:xfrm>
              <a:off x="7926388" y="2857500"/>
              <a:ext cx="357188" cy="206375"/>
            </a:xfrm>
            <a:custGeom>
              <a:avLst/>
              <a:gdLst>
                <a:gd name="T0" fmla="*/ 215 w 225"/>
                <a:gd name="T1" fmla="*/ 76 h 130"/>
                <a:gd name="T2" fmla="*/ 16 w 225"/>
                <a:gd name="T3" fmla="*/ 76 h 130"/>
                <a:gd name="T4" fmla="*/ 57 w 225"/>
                <a:gd name="T5" fmla="*/ 36 h 130"/>
                <a:gd name="T6" fmla="*/ 50 w 225"/>
                <a:gd name="T7" fmla="*/ 28 h 130"/>
                <a:gd name="T8" fmla="*/ 0 w 225"/>
                <a:gd name="T9" fmla="*/ 81 h 130"/>
                <a:gd name="T10" fmla="*/ 50 w 225"/>
                <a:gd name="T11" fmla="*/ 130 h 130"/>
                <a:gd name="T12" fmla="*/ 57 w 225"/>
                <a:gd name="T13" fmla="*/ 123 h 130"/>
                <a:gd name="T14" fmla="*/ 16 w 225"/>
                <a:gd name="T15" fmla="*/ 85 h 130"/>
                <a:gd name="T16" fmla="*/ 225 w 225"/>
                <a:gd name="T17" fmla="*/ 85 h 130"/>
                <a:gd name="T18" fmla="*/ 225 w 225"/>
                <a:gd name="T19" fmla="*/ 0 h 130"/>
                <a:gd name="T20" fmla="*/ 215 w 225"/>
                <a:gd name="T21" fmla="*/ 0 h 130"/>
                <a:gd name="T22" fmla="*/ 215 w 225"/>
                <a:gd name="T23" fmla="*/ 7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30">
                  <a:moveTo>
                    <a:pt x="215" y="76"/>
                  </a:moveTo>
                  <a:lnTo>
                    <a:pt x="16" y="76"/>
                  </a:lnTo>
                  <a:lnTo>
                    <a:pt x="57" y="36"/>
                  </a:lnTo>
                  <a:lnTo>
                    <a:pt x="50" y="28"/>
                  </a:lnTo>
                  <a:lnTo>
                    <a:pt x="0" y="81"/>
                  </a:lnTo>
                  <a:lnTo>
                    <a:pt x="50" y="130"/>
                  </a:lnTo>
                  <a:lnTo>
                    <a:pt x="57" y="123"/>
                  </a:lnTo>
                  <a:lnTo>
                    <a:pt x="16" y="85"/>
                  </a:lnTo>
                  <a:lnTo>
                    <a:pt x="225" y="85"/>
                  </a:lnTo>
                  <a:lnTo>
                    <a:pt x="225" y="0"/>
                  </a:lnTo>
                  <a:lnTo>
                    <a:pt x="215" y="0"/>
                  </a:lnTo>
                  <a:lnTo>
                    <a:pt x="215"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50" name="Freeform 32"/>
            <p:cNvSpPr/>
            <p:nvPr/>
          </p:nvSpPr>
          <p:spPr bwMode="auto">
            <a:xfrm>
              <a:off x="7940675" y="2692400"/>
              <a:ext cx="360363" cy="209550"/>
            </a:xfrm>
            <a:custGeom>
              <a:avLst/>
              <a:gdLst>
                <a:gd name="T0" fmla="*/ 10 w 227"/>
                <a:gd name="T1" fmla="*/ 57 h 132"/>
                <a:gd name="T2" fmla="*/ 209 w 227"/>
                <a:gd name="T3" fmla="*/ 57 h 132"/>
                <a:gd name="T4" fmla="*/ 168 w 227"/>
                <a:gd name="T5" fmla="*/ 97 h 132"/>
                <a:gd name="T6" fmla="*/ 175 w 227"/>
                <a:gd name="T7" fmla="*/ 102 h 132"/>
                <a:gd name="T8" fmla="*/ 227 w 227"/>
                <a:gd name="T9" fmla="*/ 52 h 132"/>
                <a:gd name="T10" fmla="*/ 175 w 227"/>
                <a:gd name="T11" fmla="*/ 0 h 132"/>
                <a:gd name="T12" fmla="*/ 168 w 227"/>
                <a:gd name="T13" fmla="*/ 7 h 132"/>
                <a:gd name="T14" fmla="*/ 209 w 227"/>
                <a:gd name="T15" fmla="*/ 47 h 132"/>
                <a:gd name="T16" fmla="*/ 0 w 227"/>
                <a:gd name="T17" fmla="*/ 47 h 132"/>
                <a:gd name="T18" fmla="*/ 0 w 227"/>
                <a:gd name="T19" fmla="*/ 132 h 132"/>
                <a:gd name="T20" fmla="*/ 10 w 227"/>
                <a:gd name="T21" fmla="*/ 132 h 132"/>
                <a:gd name="T22" fmla="*/ 10 w 227"/>
                <a:gd name="T23" fmla="*/ 5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132">
                  <a:moveTo>
                    <a:pt x="10" y="57"/>
                  </a:moveTo>
                  <a:lnTo>
                    <a:pt x="209" y="57"/>
                  </a:lnTo>
                  <a:lnTo>
                    <a:pt x="168" y="97"/>
                  </a:lnTo>
                  <a:lnTo>
                    <a:pt x="175" y="102"/>
                  </a:lnTo>
                  <a:lnTo>
                    <a:pt x="227" y="52"/>
                  </a:lnTo>
                  <a:lnTo>
                    <a:pt x="175" y="0"/>
                  </a:lnTo>
                  <a:lnTo>
                    <a:pt x="168" y="7"/>
                  </a:lnTo>
                  <a:lnTo>
                    <a:pt x="209" y="47"/>
                  </a:lnTo>
                  <a:lnTo>
                    <a:pt x="0" y="47"/>
                  </a:lnTo>
                  <a:lnTo>
                    <a:pt x="0" y="132"/>
                  </a:lnTo>
                  <a:lnTo>
                    <a:pt x="10" y="132"/>
                  </a:lnTo>
                  <a:lnTo>
                    <a:pt x="10"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51" name="组合 150"/>
          <p:cNvGrpSpPr/>
          <p:nvPr/>
        </p:nvGrpSpPr>
        <p:grpSpPr>
          <a:xfrm>
            <a:off x="9760274" y="2722515"/>
            <a:ext cx="372459" cy="328268"/>
            <a:chOff x="9293225" y="2714625"/>
            <a:chExt cx="374651" cy="330200"/>
          </a:xfrm>
          <a:solidFill>
            <a:schemeClr val="bg1"/>
          </a:solidFill>
        </p:grpSpPr>
        <p:sp>
          <p:nvSpPr>
            <p:cNvPr id="152" name="Freeform 33"/>
            <p:cNvSpPr/>
            <p:nvPr/>
          </p:nvSpPr>
          <p:spPr bwMode="auto">
            <a:xfrm>
              <a:off x="9293225" y="2774950"/>
              <a:ext cx="374650" cy="269875"/>
            </a:xfrm>
            <a:custGeom>
              <a:avLst/>
              <a:gdLst>
                <a:gd name="T0" fmla="*/ 189 w 236"/>
                <a:gd name="T1" fmla="*/ 92 h 170"/>
                <a:gd name="T2" fmla="*/ 220 w 236"/>
                <a:gd name="T3" fmla="*/ 123 h 170"/>
                <a:gd name="T4" fmla="*/ 163 w 236"/>
                <a:gd name="T5" fmla="*/ 123 h 170"/>
                <a:gd name="T6" fmla="*/ 47 w 236"/>
                <a:gd name="T7" fmla="*/ 0 h 170"/>
                <a:gd name="T8" fmla="*/ 0 w 236"/>
                <a:gd name="T9" fmla="*/ 0 h 170"/>
                <a:gd name="T10" fmla="*/ 0 w 236"/>
                <a:gd name="T11" fmla="*/ 9 h 170"/>
                <a:gd name="T12" fmla="*/ 42 w 236"/>
                <a:gd name="T13" fmla="*/ 9 h 170"/>
                <a:gd name="T14" fmla="*/ 158 w 236"/>
                <a:gd name="T15" fmla="*/ 133 h 170"/>
                <a:gd name="T16" fmla="*/ 220 w 236"/>
                <a:gd name="T17" fmla="*/ 133 h 170"/>
                <a:gd name="T18" fmla="*/ 189 w 236"/>
                <a:gd name="T19" fmla="*/ 163 h 170"/>
                <a:gd name="T20" fmla="*/ 194 w 236"/>
                <a:gd name="T21" fmla="*/ 170 h 170"/>
                <a:gd name="T22" fmla="*/ 236 w 236"/>
                <a:gd name="T23" fmla="*/ 128 h 170"/>
                <a:gd name="T24" fmla="*/ 194 w 236"/>
                <a:gd name="T25" fmla="*/ 85 h 170"/>
                <a:gd name="T26" fmla="*/ 189 w 236"/>
                <a:gd name="T27" fmla="*/ 9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170">
                  <a:moveTo>
                    <a:pt x="189" y="92"/>
                  </a:moveTo>
                  <a:lnTo>
                    <a:pt x="220" y="123"/>
                  </a:lnTo>
                  <a:lnTo>
                    <a:pt x="163" y="123"/>
                  </a:lnTo>
                  <a:lnTo>
                    <a:pt x="47" y="0"/>
                  </a:lnTo>
                  <a:lnTo>
                    <a:pt x="0" y="0"/>
                  </a:lnTo>
                  <a:lnTo>
                    <a:pt x="0" y="9"/>
                  </a:lnTo>
                  <a:lnTo>
                    <a:pt x="42" y="9"/>
                  </a:lnTo>
                  <a:lnTo>
                    <a:pt x="158" y="133"/>
                  </a:lnTo>
                  <a:lnTo>
                    <a:pt x="220" y="133"/>
                  </a:lnTo>
                  <a:lnTo>
                    <a:pt x="189" y="163"/>
                  </a:lnTo>
                  <a:lnTo>
                    <a:pt x="194" y="170"/>
                  </a:lnTo>
                  <a:lnTo>
                    <a:pt x="236" y="128"/>
                  </a:lnTo>
                  <a:lnTo>
                    <a:pt x="194" y="85"/>
                  </a:lnTo>
                  <a:lnTo>
                    <a:pt x="189"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53" name="Freeform 34"/>
            <p:cNvSpPr/>
            <p:nvPr/>
          </p:nvSpPr>
          <p:spPr bwMode="auto">
            <a:xfrm>
              <a:off x="9293225" y="2895600"/>
              <a:ext cx="149225" cy="90488"/>
            </a:xfrm>
            <a:custGeom>
              <a:avLst/>
              <a:gdLst>
                <a:gd name="T0" fmla="*/ 42 w 94"/>
                <a:gd name="T1" fmla="*/ 47 h 57"/>
                <a:gd name="T2" fmla="*/ 0 w 94"/>
                <a:gd name="T3" fmla="*/ 47 h 57"/>
                <a:gd name="T4" fmla="*/ 0 w 94"/>
                <a:gd name="T5" fmla="*/ 57 h 57"/>
                <a:gd name="T6" fmla="*/ 47 w 94"/>
                <a:gd name="T7" fmla="*/ 57 h 57"/>
                <a:gd name="T8" fmla="*/ 94 w 94"/>
                <a:gd name="T9" fmla="*/ 7 h 57"/>
                <a:gd name="T10" fmla="*/ 87 w 94"/>
                <a:gd name="T11" fmla="*/ 0 h 57"/>
                <a:gd name="T12" fmla="*/ 42 w 94"/>
                <a:gd name="T13" fmla="*/ 47 h 57"/>
              </a:gdLst>
              <a:ahLst/>
              <a:cxnLst>
                <a:cxn ang="0">
                  <a:pos x="T0" y="T1"/>
                </a:cxn>
                <a:cxn ang="0">
                  <a:pos x="T2" y="T3"/>
                </a:cxn>
                <a:cxn ang="0">
                  <a:pos x="T4" y="T5"/>
                </a:cxn>
                <a:cxn ang="0">
                  <a:pos x="T6" y="T7"/>
                </a:cxn>
                <a:cxn ang="0">
                  <a:pos x="T8" y="T9"/>
                </a:cxn>
                <a:cxn ang="0">
                  <a:pos x="T10" y="T11"/>
                </a:cxn>
                <a:cxn ang="0">
                  <a:pos x="T12" y="T13"/>
                </a:cxn>
              </a:cxnLst>
              <a:rect l="0" t="0" r="r" b="b"/>
              <a:pathLst>
                <a:path w="94" h="57">
                  <a:moveTo>
                    <a:pt x="42" y="47"/>
                  </a:moveTo>
                  <a:lnTo>
                    <a:pt x="0" y="47"/>
                  </a:lnTo>
                  <a:lnTo>
                    <a:pt x="0" y="57"/>
                  </a:lnTo>
                  <a:lnTo>
                    <a:pt x="47" y="57"/>
                  </a:lnTo>
                  <a:lnTo>
                    <a:pt x="94" y="7"/>
                  </a:lnTo>
                  <a:lnTo>
                    <a:pt x="87" y="0"/>
                  </a:lnTo>
                  <a:lnTo>
                    <a:pt x="42"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54" name="Freeform 35"/>
            <p:cNvSpPr/>
            <p:nvPr/>
          </p:nvSpPr>
          <p:spPr bwMode="auto">
            <a:xfrm>
              <a:off x="9472613" y="2714625"/>
              <a:ext cx="195263" cy="146050"/>
            </a:xfrm>
            <a:custGeom>
              <a:avLst/>
              <a:gdLst>
                <a:gd name="T0" fmla="*/ 50 w 123"/>
                <a:gd name="T1" fmla="*/ 47 h 92"/>
                <a:gd name="T2" fmla="*/ 107 w 123"/>
                <a:gd name="T3" fmla="*/ 47 h 92"/>
                <a:gd name="T4" fmla="*/ 76 w 123"/>
                <a:gd name="T5" fmla="*/ 78 h 92"/>
                <a:gd name="T6" fmla="*/ 81 w 123"/>
                <a:gd name="T7" fmla="*/ 85 h 92"/>
                <a:gd name="T8" fmla="*/ 123 w 123"/>
                <a:gd name="T9" fmla="*/ 43 h 92"/>
                <a:gd name="T10" fmla="*/ 81 w 123"/>
                <a:gd name="T11" fmla="*/ 0 h 92"/>
                <a:gd name="T12" fmla="*/ 76 w 123"/>
                <a:gd name="T13" fmla="*/ 7 h 92"/>
                <a:gd name="T14" fmla="*/ 107 w 123"/>
                <a:gd name="T15" fmla="*/ 38 h 92"/>
                <a:gd name="T16" fmla="*/ 45 w 123"/>
                <a:gd name="T17" fmla="*/ 38 h 92"/>
                <a:gd name="T18" fmla="*/ 0 w 123"/>
                <a:gd name="T19" fmla="*/ 88 h 92"/>
                <a:gd name="T20" fmla="*/ 7 w 123"/>
                <a:gd name="T21" fmla="*/ 92 h 92"/>
                <a:gd name="T22" fmla="*/ 50 w 123"/>
                <a:gd name="T23" fmla="*/ 4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 h="92">
                  <a:moveTo>
                    <a:pt x="50" y="47"/>
                  </a:moveTo>
                  <a:lnTo>
                    <a:pt x="107" y="47"/>
                  </a:lnTo>
                  <a:lnTo>
                    <a:pt x="76" y="78"/>
                  </a:lnTo>
                  <a:lnTo>
                    <a:pt x="81" y="85"/>
                  </a:lnTo>
                  <a:lnTo>
                    <a:pt x="123" y="43"/>
                  </a:lnTo>
                  <a:lnTo>
                    <a:pt x="81" y="0"/>
                  </a:lnTo>
                  <a:lnTo>
                    <a:pt x="76" y="7"/>
                  </a:lnTo>
                  <a:lnTo>
                    <a:pt x="107" y="38"/>
                  </a:lnTo>
                  <a:lnTo>
                    <a:pt x="45" y="38"/>
                  </a:lnTo>
                  <a:lnTo>
                    <a:pt x="0" y="88"/>
                  </a:lnTo>
                  <a:lnTo>
                    <a:pt x="7" y="92"/>
                  </a:lnTo>
                  <a:lnTo>
                    <a:pt x="50"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55" name="组合 154"/>
          <p:cNvGrpSpPr/>
          <p:nvPr/>
        </p:nvGrpSpPr>
        <p:grpSpPr>
          <a:xfrm>
            <a:off x="11032311" y="2856663"/>
            <a:ext cx="448212" cy="89959"/>
            <a:chOff x="10572750" y="2849563"/>
            <a:chExt cx="450851" cy="90488"/>
          </a:xfrm>
          <a:solidFill>
            <a:schemeClr val="bg1"/>
          </a:solidFill>
        </p:grpSpPr>
        <p:sp>
          <p:nvSpPr>
            <p:cNvPr id="156" name="Freeform 36"/>
            <p:cNvSpPr>
              <a:spLocks noEditPoints="1"/>
            </p:cNvSpPr>
            <p:nvPr/>
          </p:nvSpPr>
          <p:spPr bwMode="auto">
            <a:xfrm>
              <a:off x="10572750" y="2849563"/>
              <a:ext cx="90488" cy="90488"/>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20 h 24"/>
                <a:gd name="T12" fmla="*/ 4 w 24"/>
                <a:gd name="T13" fmla="*/ 12 h 24"/>
                <a:gd name="T14" fmla="*/ 12 w 24"/>
                <a:gd name="T15" fmla="*/ 4 h 24"/>
                <a:gd name="T16" fmla="*/ 20 w 24"/>
                <a:gd name="T17" fmla="*/ 12 h 24"/>
                <a:gd name="T18" fmla="*/ 12 w 24"/>
                <a:gd name="T1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6"/>
                    <a:pt x="0" y="12"/>
                  </a:cubicBezTo>
                  <a:cubicBezTo>
                    <a:pt x="0" y="19"/>
                    <a:pt x="5" y="24"/>
                    <a:pt x="12" y="24"/>
                  </a:cubicBezTo>
                  <a:cubicBezTo>
                    <a:pt x="19" y="24"/>
                    <a:pt x="24" y="19"/>
                    <a:pt x="24" y="12"/>
                  </a:cubicBezTo>
                  <a:cubicBezTo>
                    <a:pt x="24" y="6"/>
                    <a:pt x="19" y="0"/>
                    <a:pt x="12" y="0"/>
                  </a:cubicBezTo>
                  <a:close/>
                  <a:moveTo>
                    <a:pt x="12" y="20"/>
                  </a:moveTo>
                  <a:cubicBezTo>
                    <a:pt x="8" y="20"/>
                    <a:pt x="4" y="17"/>
                    <a:pt x="4" y="12"/>
                  </a:cubicBezTo>
                  <a:cubicBezTo>
                    <a:pt x="4" y="8"/>
                    <a:pt x="8" y="4"/>
                    <a:pt x="12" y="4"/>
                  </a:cubicBezTo>
                  <a:cubicBezTo>
                    <a:pt x="16" y="4"/>
                    <a:pt x="20" y="8"/>
                    <a:pt x="20" y="12"/>
                  </a:cubicBezTo>
                  <a:cubicBezTo>
                    <a:pt x="20" y="17"/>
                    <a:pt x="16" y="20"/>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57" name="Freeform 37"/>
            <p:cNvSpPr>
              <a:spLocks noEditPoints="1"/>
            </p:cNvSpPr>
            <p:nvPr/>
          </p:nvSpPr>
          <p:spPr bwMode="auto">
            <a:xfrm>
              <a:off x="10933113" y="2849563"/>
              <a:ext cx="90488" cy="90488"/>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20 h 24"/>
                <a:gd name="T12" fmla="*/ 4 w 24"/>
                <a:gd name="T13" fmla="*/ 12 h 24"/>
                <a:gd name="T14" fmla="*/ 12 w 24"/>
                <a:gd name="T15" fmla="*/ 4 h 24"/>
                <a:gd name="T16" fmla="*/ 20 w 24"/>
                <a:gd name="T17" fmla="*/ 12 h 24"/>
                <a:gd name="T18" fmla="*/ 12 w 24"/>
                <a:gd name="T1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6"/>
                    <a:pt x="0" y="12"/>
                  </a:cubicBezTo>
                  <a:cubicBezTo>
                    <a:pt x="0" y="19"/>
                    <a:pt x="5" y="24"/>
                    <a:pt x="12" y="24"/>
                  </a:cubicBezTo>
                  <a:cubicBezTo>
                    <a:pt x="19" y="24"/>
                    <a:pt x="24" y="19"/>
                    <a:pt x="24" y="12"/>
                  </a:cubicBezTo>
                  <a:cubicBezTo>
                    <a:pt x="24" y="6"/>
                    <a:pt x="19" y="0"/>
                    <a:pt x="12" y="0"/>
                  </a:cubicBezTo>
                  <a:close/>
                  <a:moveTo>
                    <a:pt x="12" y="20"/>
                  </a:moveTo>
                  <a:cubicBezTo>
                    <a:pt x="8" y="20"/>
                    <a:pt x="4" y="17"/>
                    <a:pt x="4" y="12"/>
                  </a:cubicBezTo>
                  <a:cubicBezTo>
                    <a:pt x="4" y="8"/>
                    <a:pt x="8" y="4"/>
                    <a:pt x="12" y="4"/>
                  </a:cubicBezTo>
                  <a:cubicBezTo>
                    <a:pt x="16" y="4"/>
                    <a:pt x="20" y="8"/>
                    <a:pt x="20" y="12"/>
                  </a:cubicBezTo>
                  <a:cubicBezTo>
                    <a:pt x="20" y="17"/>
                    <a:pt x="16" y="20"/>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58" name="Freeform 38"/>
            <p:cNvSpPr>
              <a:spLocks noEditPoints="1"/>
            </p:cNvSpPr>
            <p:nvPr/>
          </p:nvSpPr>
          <p:spPr bwMode="auto">
            <a:xfrm>
              <a:off x="10753725" y="2849563"/>
              <a:ext cx="88900" cy="90488"/>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20 h 24"/>
                <a:gd name="T12" fmla="*/ 4 w 24"/>
                <a:gd name="T13" fmla="*/ 12 h 24"/>
                <a:gd name="T14" fmla="*/ 12 w 24"/>
                <a:gd name="T15" fmla="*/ 4 h 24"/>
                <a:gd name="T16" fmla="*/ 20 w 24"/>
                <a:gd name="T17" fmla="*/ 12 h 24"/>
                <a:gd name="T18" fmla="*/ 12 w 24"/>
                <a:gd name="T1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6"/>
                    <a:pt x="0" y="12"/>
                  </a:cubicBezTo>
                  <a:cubicBezTo>
                    <a:pt x="0" y="19"/>
                    <a:pt x="5" y="24"/>
                    <a:pt x="12" y="24"/>
                  </a:cubicBezTo>
                  <a:cubicBezTo>
                    <a:pt x="19" y="24"/>
                    <a:pt x="24" y="19"/>
                    <a:pt x="24" y="12"/>
                  </a:cubicBezTo>
                  <a:cubicBezTo>
                    <a:pt x="24" y="6"/>
                    <a:pt x="19" y="0"/>
                    <a:pt x="12" y="0"/>
                  </a:cubicBezTo>
                  <a:close/>
                  <a:moveTo>
                    <a:pt x="12" y="20"/>
                  </a:moveTo>
                  <a:cubicBezTo>
                    <a:pt x="8" y="20"/>
                    <a:pt x="4" y="17"/>
                    <a:pt x="4" y="12"/>
                  </a:cubicBezTo>
                  <a:cubicBezTo>
                    <a:pt x="4" y="8"/>
                    <a:pt x="8" y="4"/>
                    <a:pt x="12" y="4"/>
                  </a:cubicBezTo>
                  <a:cubicBezTo>
                    <a:pt x="16" y="4"/>
                    <a:pt x="20" y="8"/>
                    <a:pt x="20" y="12"/>
                  </a:cubicBezTo>
                  <a:cubicBezTo>
                    <a:pt x="20" y="17"/>
                    <a:pt x="16" y="20"/>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59" name="组合 158"/>
          <p:cNvGrpSpPr/>
          <p:nvPr/>
        </p:nvGrpSpPr>
        <p:grpSpPr>
          <a:xfrm>
            <a:off x="1705093" y="3940892"/>
            <a:ext cx="358255" cy="358253"/>
            <a:chOff x="1190625" y="3940175"/>
            <a:chExt cx="360363" cy="360363"/>
          </a:xfrm>
          <a:solidFill>
            <a:schemeClr val="bg1"/>
          </a:solidFill>
        </p:grpSpPr>
        <p:sp>
          <p:nvSpPr>
            <p:cNvPr id="160" name="Freeform 39"/>
            <p:cNvSpPr>
              <a:spLocks noEditPoints="1"/>
            </p:cNvSpPr>
            <p:nvPr/>
          </p:nvSpPr>
          <p:spPr bwMode="auto">
            <a:xfrm>
              <a:off x="1190625" y="3940175"/>
              <a:ext cx="360363" cy="360363"/>
            </a:xfrm>
            <a:custGeom>
              <a:avLst/>
              <a:gdLst>
                <a:gd name="T0" fmla="*/ 93 w 96"/>
                <a:gd name="T1" fmla="*/ 20 h 96"/>
                <a:gd name="T2" fmla="*/ 80 w 96"/>
                <a:gd name="T3" fmla="*/ 20 h 96"/>
                <a:gd name="T4" fmla="*/ 80 w 96"/>
                <a:gd name="T5" fmla="*/ 9 h 96"/>
                <a:gd name="T6" fmla="*/ 71 w 96"/>
                <a:gd name="T7" fmla="*/ 0 h 96"/>
                <a:gd name="T8" fmla="*/ 9 w 96"/>
                <a:gd name="T9" fmla="*/ 0 h 96"/>
                <a:gd name="T10" fmla="*/ 0 w 96"/>
                <a:gd name="T11" fmla="*/ 9 h 96"/>
                <a:gd name="T12" fmla="*/ 0 w 96"/>
                <a:gd name="T13" fmla="*/ 23 h 96"/>
                <a:gd name="T14" fmla="*/ 0 w 96"/>
                <a:gd name="T15" fmla="*/ 23 h 96"/>
                <a:gd name="T16" fmla="*/ 0 w 96"/>
                <a:gd name="T17" fmla="*/ 93 h 96"/>
                <a:gd name="T18" fmla="*/ 3 w 96"/>
                <a:gd name="T19" fmla="*/ 96 h 96"/>
                <a:gd name="T20" fmla="*/ 93 w 96"/>
                <a:gd name="T21" fmla="*/ 96 h 96"/>
                <a:gd name="T22" fmla="*/ 96 w 96"/>
                <a:gd name="T23" fmla="*/ 93 h 96"/>
                <a:gd name="T24" fmla="*/ 96 w 96"/>
                <a:gd name="T25" fmla="*/ 23 h 96"/>
                <a:gd name="T26" fmla="*/ 93 w 96"/>
                <a:gd name="T27" fmla="*/ 20 h 96"/>
                <a:gd name="T28" fmla="*/ 9 w 96"/>
                <a:gd name="T29" fmla="*/ 4 h 96"/>
                <a:gd name="T30" fmla="*/ 71 w 96"/>
                <a:gd name="T31" fmla="*/ 4 h 96"/>
                <a:gd name="T32" fmla="*/ 76 w 96"/>
                <a:gd name="T33" fmla="*/ 9 h 96"/>
                <a:gd name="T34" fmla="*/ 76 w 96"/>
                <a:gd name="T35" fmla="*/ 20 h 96"/>
                <a:gd name="T36" fmla="*/ 4 w 96"/>
                <a:gd name="T37" fmla="*/ 20 h 96"/>
                <a:gd name="T38" fmla="*/ 4 w 96"/>
                <a:gd name="T39" fmla="*/ 9 h 96"/>
                <a:gd name="T40" fmla="*/ 9 w 96"/>
                <a:gd name="T41" fmla="*/ 4 h 96"/>
                <a:gd name="T42" fmla="*/ 92 w 96"/>
                <a:gd name="T43" fmla="*/ 92 h 96"/>
                <a:gd name="T44" fmla="*/ 4 w 96"/>
                <a:gd name="T45" fmla="*/ 92 h 96"/>
                <a:gd name="T46" fmla="*/ 4 w 96"/>
                <a:gd name="T47" fmla="*/ 24 h 96"/>
                <a:gd name="T48" fmla="*/ 4 w 96"/>
                <a:gd name="T49" fmla="*/ 24 h 96"/>
                <a:gd name="T50" fmla="*/ 76 w 96"/>
                <a:gd name="T51" fmla="*/ 24 h 96"/>
                <a:gd name="T52" fmla="*/ 80 w 96"/>
                <a:gd name="T53" fmla="*/ 24 h 96"/>
                <a:gd name="T54" fmla="*/ 92 w 96"/>
                <a:gd name="T55" fmla="*/ 24 h 96"/>
                <a:gd name="T56" fmla="*/ 92 w 96"/>
                <a:gd name="T57"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96">
                  <a:moveTo>
                    <a:pt x="93" y="20"/>
                  </a:moveTo>
                  <a:cubicBezTo>
                    <a:pt x="80" y="20"/>
                    <a:pt x="80" y="20"/>
                    <a:pt x="80" y="20"/>
                  </a:cubicBezTo>
                  <a:cubicBezTo>
                    <a:pt x="80" y="9"/>
                    <a:pt x="80" y="9"/>
                    <a:pt x="80" y="9"/>
                  </a:cubicBezTo>
                  <a:cubicBezTo>
                    <a:pt x="80" y="4"/>
                    <a:pt x="76" y="0"/>
                    <a:pt x="71" y="0"/>
                  </a:cubicBezTo>
                  <a:cubicBezTo>
                    <a:pt x="9" y="0"/>
                    <a:pt x="9" y="0"/>
                    <a:pt x="9" y="0"/>
                  </a:cubicBezTo>
                  <a:cubicBezTo>
                    <a:pt x="4" y="0"/>
                    <a:pt x="0" y="4"/>
                    <a:pt x="0" y="9"/>
                  </a:cubicBezTo>
                  <a:cubicBezTo>
                    <a:pt x="0" y="23"/>
                    <a:pt x="0" y="23"/>
                    <a:pt x="0" y="23"/>
                  </a:cubicBezTo>
                  <a:cubicBezTo>
                    <a:pt x="0" y="23"/>
                    <a:pt x="0" y="23"/>
                    <a:pt x="0" y="23"/>
                  </a:cubicBezTo>
                  <a:cubicBezTo>
                    <a:pt x="0" y="93"/>
                    <a:pt x="0" y="93"/>
                    <a:pt x="0" y="93"/>
                  </a:cubicBezTo>
                  <a:cubicBezTo>
                    <a:pt x="0" y="94"/>
                    <a:pt x="2" y="96"/>
                    <a:pt x="3" y="96"/>
                  </a:cubicBezTo>
                  <a:cubicBezTo>
                    <a:pt x="93" y="96"/>
                    <a:pt x="93" y="96"/>
                    <a:pt x="93" y="96"/>
                  </a:cubicBezTo>
                  <a:cubicBezTo>
                    <a:pt x="95" y="96"/>
                    <a:pt x="96" y="94"/>
                    <a:pt x="96" y="93"/>
                  </a:cubicBezTo>
                  <a:cubicBezTo>
                    <a:pt x="96" y="23"/>
                    <a:pt x="96" y="23"/>
                    <a:pt x="96" y="23"/>
                  </a:cubicBezTo>
                  <a:cubicBezTo>
                    <a:pt x="96" y="21"/>
                    <a:pt x="95" y="20"/>
                    <a:pt x="93" y="20"/>
                  </a:cubicBezTo>
                  <a:close/>
                  <a:moveTo>
                    <a:pt x="9" y="4"/>
                  </a:moveTo>
                  <a:cubicBezTo>
                    <a:pt x="71" y="4"/>
                    <a:pt x="71" y="4"/>
                    <a:pt x="71" y="4"/>
                  </a:cubicBezTo>
                  <a:cubicBezTo>
                    <a:pt x="74" y="4"/>
                    <a:pt x="76" y="6"/>
                    <a:pt x="76" y="9"/>
                  </a:cubicBezTo>
                  <a:cubicBezTo>
                    <a:pt x="76" y="20"/>
                    <a:pt x="76" y="20"/>
                    <a:pt x="76" y="20"/>
                  </a:cubicBezTo>
                  <a:cubicBezTo>
                    <a:pt x="4" y="20"/>
                    <a:pt x="4" y="20"/>
                    <a:pt x="4" y="20"/>
                  </a:cubicBezTo>
                  <a:cubicBezTo>
                    <a:pt x="4" y="9"/>
                    <a:pt x="4" y="9"/>
                    <a:pt x="4" y="9"/>
                  </a:cubicBezTo>
                  <a:cubicBezTo>
                    <a:pt x="4" y="6"/>
                    <a:pt x="7" y="4"/>
                    <a:pt x="9" y="4"/>
                  </a:cubicBezTo>
                  <a:close/>
                  <a:moveTo>
                    <a:pt x="92" y="92"/>
                  </a:moveTo>
                  <a:cubicBezTo>
                    <a:pt x="4" y="92"/>
                    <a:pt x="4" y="92"/>
                    <a:pt x="4" y="92"/>
                  </a:cubicBezTo>
                  <a:cubicBezTo>
                    <a:pt x="4" y="24"/>
                    <a:pt x="4" y="24"/>
                    <a:pt x="4" y="24"/>
                  </a:cubicBezTo>
                  <a:cubicBezTo>
                    <a:pt x="4" y="24"/>
                    <a:pt x="4" y="24"/>
                    <a:pt x="4" y="24"/>
                  </a:cubicBezTo>
                  <a:cubicBezTo>
                    <a:pt x="76" y="24"/>
                    <a:pt x="76" y="24"/>
                    <a:pt x="76" y="24"/>
                  </a:cubicBezTo>
                  <a:cubicBezTo>
                    <a:pt x="80" y="24"/>
                    <a:pt x="80" y="24"/>
                    <a:pt x="80" y="24"/>
                  </a:cubicBezTo>
                  <a:cubicBezTo>
                    <a:pt x="92" y="24"/>
                    <a:pt x="92" y="24"/>
                    <a:pt x="92" y="24"/>
                  </a:cubicBezTo>
                  <a:lnTo>
                    <a:pt x="92"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61" name="Freeform 40"/>
            <p:cNvSpPr>
              <a:spLocks noEditPoints="1"/>
            </p:cNvSpPr>
            <p:nvPr/>
          </p:nvSpPr>
          <p:spPr bwMode="auto">
            <a:xfrm>
              <a:off x="1431925" y="4121150"/>
              <a:ext cx="74613" cy="74613"/>
            </a:xfrm>
            <a:custGeom>
              <a:avLst/>
              <a:gdLst>
                <a:gd name="T0" fmla="*/ 0 w 20"/>
                <a:gd name="T1" fmla="*/ 10 h 20"/>
                <a:gd name="T2" fmla="*/ 10 w 20"/>
                <a:gd name="T3" fmla="*/ 20 h 20"/>
                <a:gd name="T4" fmla="*/ 20 w 20"/>
                <a:gd name="T5" fmla="*/ 10 h 20"/>
                <a:gd name="T6" fmla="*/ 10 w 20"/>
                <a:gd name="T7" fmla="*/ 0 h 20"/>
                <a:gd name="T8" fmla="*/ 0 w 20"/>
                <a:gd name="T9" fmla="*/ 10 h 20"/>
                <a:gd name="T10" fmla="*/ 16 w 20"/>
                <a:gd name="T11" fmla="*/ 10 h 20"/>
                <a:gd name="T12" fmla="*/ 10 w 20"/>
                <a:gd name="T13" fmla="*/ 16 h 20"/>
                <a:gd name="T14" fmla="*/ 4 w 20"/>
                <a:gd name="T15" fmla="*/ 10 h 20"/>
                <a:gd name="T16" fmla="*/ 10 w 20"/>
                <a:gd name="T17" fmla="*/ 4 h 20"/>
                <a:gd name="T18" fmla="*/ 16 w 20"/>
                <a:gd name="T1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0" y="10"/>
                  </a:moveTo>
                  <a:cubicBezTo>
                    <a:pt x="0" y="15"/>
                    <a:pt x="5" y="20"/>
                    <a:pt x="10" y="20"/>
                  </a:cubicBezTo>
                  <a:cubicBezTo>
                    <a:pt x="16" y="20"/>
                    <a:pt x="20" y="15"/>
                    <a:pt x="20" y="10"/>
                  </a:cubicBezTo>
                  <a:cubicBezTo>
                    <a:pt x="20" y="4"/>
                    <a:pt x="16" y="0"/>
                    <a:pt x="10" y="0"/>
                  </a:cubicBezTo>
                  <a:cubicBezTo>
                    <a:pt x="5" y="0"/>
                    <a:pt x="0" y="4"/>
                    <a:pt x="0" y="10"/>
                  </a:cubicBezTo>
                  <a:close/>
                  <a:moveTo>
                    <a:pt x="16" y="10"/>
                  </a:moveTo>
                  <a:cubicBezTo>
                    <a:pt x="16" y="13"/>
                    <a:pt x="14" y="16"/>
                    <a:pt x="10" y="16"/>
                  </a:cubicBezTo>
                  <a:cubicBezTo>
                    <a:pt x="7" y="16"/>
                    <a:pt x="4" y="13"/>
                    <a:pt x="4" y="10"/>
                  </a:cubicBezTo>
                  <a:cubicBezTo>
                    <a:pt x="4" y="6"/>
                    <a:pt x="7" y="4"/>
                    <a:pt x="10" y="4"/>
                  </a:cubicBezTo>
                  <a:cubicBezTo>
                    <a:pt x="14" y="4"/>
                    <a:pt x="16" y="6"/>
                    <a:pt x="1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62" name="组合 161"/>
          <p:cNvGrpSpPr/>
          <p:nvPr/>
        </p:nvGrpSpPr>
        <p:grpSpPr>
          <a:xfrm>
            <a:off x="3030789" y="4015069"/>
            <a:ext cx="402443" cy="269875"/>
            <a:chOff x="2524125" y="4014788"/>
            <a:chExt cx="404813" cy="271463"/>
          </a:xfrm>
          <a:solidFill>
            <a:schemeClr val="bg1"/>
          </a:solidFill>
        </p:grpSpPr>
        <p:sp>
          <p:nvSpPr>
            <p:cNvPr id="163" name="Freeform 41"/>
            <p:cNvSpPr>
              <a:spLocks noEditPoints="1"/>
            </p:cNvSpPr>
            <p:nvPr/>
          </p:nvSpPr>
          <p:spPr bwMode="auto">
            <a:xfrm>
              <a:off x="2524125" y="4014788"/>
              <a:ext cx="404813" cy="271463"/>
            </a:xfrm>
            <a:custGeom>
              <a:avLst/>
              <a:gdLst>
                <a:gd name="T0" fmla="*/ 102 w 108"/>
                <a:gd name="T1" fmla="*/ 0 h 72"/>
                <a:gd name="T2" fmla="*/ 6 w 108"/>
                <a:gd name="T3" fmla="*/ 0 h 72"/>
                <a:gd name="T4" fmla="*/ 0 w 108"/>
                <a:gd name="T5" fmla="*/ 6 h 72"/>
                <a:gd name="T6" fmla="*/ 0 w 108"/>
                <a:gd name="T7" fmla="*/ 12 h 72"/>
                <a:gd name="T8" fmla="*/ 0 w 108"/>
                <a:gd name="T9" fmla="*/ 28 h 72"/>
                <a:gd name="T10" fmla="*/ 0 w 108"/>
                <a:gd name="T11" fmla="*/ 66 h 72"/>
                <a:gd name="T12" fmla="*/ 6 w 108"/>
                <a:gd name="T13" fmla="*/ 72 h 72"/>
                <a:gd name="T14" fmla="*/ 102 w 108"/>
                <a:gd name="T15" fmla="*/ 72 h 72"/>
                <a:gd name="T16" fmla="*/ 108 w 108"/>
                <a:gd name="T17" fmla="*/ 66 h 72"/>
                <a:gd name="T18" fmla="*/ 108 w 108"/>
                <a:gd name="T19" fmla="*/ 28 h 72"/>
                <a:gd name="T20" fmla="*/ 108 w 108"/>
                <a:gd name="T21" fmla="*/ 12 h 72"/>
                <a:gd name="T22" fmla="*/ 108 w 108"/>
                <a:gd name="T23" fmla="*/ 6 h 72"/>
                <a:gd name="T24" fmla="*/ 102 w 108"/>
                <a:gd name="T25" fmla="*/ 0 h 72"/>
                <a:gd name="T26" fmla="*/ 4 w 108"/>
                <a:gd name="T27" fmla="*/ 16 h 72"/>
                <a:gd name="T28" fmla="*/ 104 w 108"/>
                <a:gd name="T29" fmla="*/ 16 h 72"/>
                <a:gd name="T30" fmla="*/ 104 w 108"/>
                <a:gd name="T31" fmla="*/ 24 h 72"/>
                <a:gd name="T32" fmla="*/ 4 w 108"/>
                <a:gd name="T33" fmla="*/ 24 h 72"/>
                <a:gd name="T34" fmla="*/ 4 w 108"/>
                <a:gd name="T35" fmla="*/ 16 h 72"/>
                <a:gd name="T36" fmla="*/ 104 w 108"/>
                <a:gd name="T37" fmla="*/ 66 h 72"/>
                <a:gd name="T38" fmla="*/ 102 w 108"/>
                <a:gd name="T39" fmla="*/ 68 h 72"/>
                <a:gd name="T40" fmla="*/ 6 w 108"/>
                <a:gd name="T41" fmla="*/ 68 h 72"/>
                <a:gd name="T42" fmla="*/ 4 w 108"/>
                <a:gd name="T43" fmla="*/ 66 h 72"/>
                <a:gd name="T44" fmla="*/ 4 w 108"/>
                <a:gd name="T45" fmla="*/ 28 h 72"/>
                <a:gd name="T46" fmla="*/ 104 w 108"/>
                <a:gd name="T47" fmla="*/ 28 h 72"/>
                <a:gd name="T48" fmla="*/ 104 w 108"/>
                <a:gd name="T49" fmla="*/ 66 h 72"/>
                <a:gd name="T50" fmla="*/ 4 w 108"/>
                <a:gd name="T51" fmla="*/ 12 h 72"/>
                <a:gd name="T52" fmla="*/ 4 w 108"/>
                <a:gd name="T53" fmla="*/ 6 h 72"/>
                <a:gd name="T54" fmla="*/ 6 w 108"/>
                <a:gd name="T55" fmla="*/ 4 h 72"/>
                <a:gd name="T56" fmla="*/ 102 w 108"/>
                <a:gd name="T57" fmla="*/ 4 h 72"/>
                <a:gd name="T58" fmla="*/ 104 w 108"/>
                <a:gd name="T59" fmla="*/ 6 h 72"/>
                <a:gd name="T60" fmla="*/ 104 w 108"/>
                <a:gd name="T61" fmla="*/ 12 h 72"/>
                <a:gd name="T62" fmla="*/ 4 w 108"/>
                <a:gd name="T63"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72">
                  <a:moveTo>
                    <a:pt x="102" y="0"/>
                  </a:moveTo>
                  <a:cubicBezTo>
                    <a:pt x="6" y="0"/>
                    <a:pt x="6" y="0"/>
                    <a:pt x="6" y="0"/>
                  </a:cubicBezTo>
                  <a:cubicBezTo>
                    <a:pt x="3" y="0"/>
                    <a:pt x="0" y="2"/>
                    <a:pt x="0" y="6"/>
                  </a:cubicBezTo>
                  <a:cubicBezTo>
                    <a:pt x="0" y="12"/>
                    <a:pt x="0" y="12"/>
                    <a:pt x="0" y="12"/>
                  </a:cubicBezTo>
                  <a:cubicBezTo>
                    <a:pt x="0" y="28"/>
                    <a:pt x="0" y="28"/>
                    <a:pt x="0" y="28"/>
                  </a:cubicBezTo>
                  <a:cubicBezTo>
                    <a:pt x="0" y="66"/>
                    <a:pt x="0" y="66"/>
                    <a:pt x="0" y="66"/>
                  </a:cubicBezTo>
                  <a:cubicBezTo>
                    <a:pt x="0" y="69"/>
                    <a:pt x="3" y="72"/>
                    <a:pt x="6" y="72"/>
                  </a:cubicBezTo>
                  <a:cubicBezTo>
                    <a:pt x="102" y="72"/>
                    <a:pt x="102" y="72"/>
                    <a:pt x="102" y="72"/>
                  </a:cubicBezTo>
                  <a:cubicBezTo>
                    <a:pt x="106" y="72"/>
                    <a:pt x="108" y="69"/>
                    <a:pt x="108" y="66"/>
                  </a:cubicBezTo>
                  <a:cubicBezTo>
                    <a:pt x="108" y="28"/>
                    <a:pt x="108" y="28"/>
                    <a:pt x="108" y="28"/>
                  </a:cubicBezTo>
                  <a:cubicBezTo>
                    <a:pt x="108" y="12"/>
                    <a:pt x="108" y="12"/>
                    <a:pt x="108" y="12"/>
                  </a:cubicBezTo>
                  <a:cubicBezTo>
                    <a:pt x="108" y="6"/>
                    <a:pt x="108" y="6"/>
                    <a:pt x="108" y="6"/>
                  </a:cubicBezTo>
                  <a:cubicBezTo>
                    <a:pt x="108" y="2"/>
                    <a:pt x="106" y="0"/>
                    <a:pt x="102" y="0"/>
                  </a:cubicBezTo>
                  <a:close/>
                  <a:moveTo>
                    <a:pt x="4" y="16"/>
                  </a:moveTo>
                  <a:cubicBezTo>
                    <a:pt x="104" y="16"/>
                    <a:pt x="104" y="16"/>
                    <a:pt x="104" y="16"/>
                  </a:cubicBezTo>
                  <a:cubicBezTo>
                    <a:pt x="104" y="24"/>
                    <a:pt x="104" y="24"/>
                    <a:pt x="104" y="24"/>
                  </a:cubicBezTo>
                  <a:cubicBezTo>
                    <a:pt x="4" y="24"/>
                    <a:pt x="4" y="24"/>
                    <a:pt x="4" y="24"/>
                  </a:cubicBezTo>
                  <a:lnTo>
                    <a:pt x="4" y="16"/>
                  </a:lnTo>
                  <a:close/>
                  <a:moveTo>
                    <a:pt x="104" y="66"/>
                  </a:moveTo>
                  <a:cubicBezTo>
                    <a:pt x="104" y="67"/>
                    <a:pt x="103" y="68"/>
                    <a:pt x="102" y="68"/>
                  </a:cubicBezTo>
                  <a:cubicBezTo>
                    <a:pt x="6" y="68"/>
                    <a:pt x="6" y="68"/>
                    <a:pt x="6" y="68"/>
                  </a:cubicBezTo>
                  <a:cubicBezTo>
                    <a:pt x="5" y="68"/>
                    <a:pt x="4" y="67"/>
                    <a:pt x="4" y="66"/>
                  </a:cubicBezTo>
                  <a:cubicBezTo>
                    <a:pt x="4" y="28"/>
                    <a:pt x="4" y="28"/>
                    <a:pt x="4" y="28"/>
                  </a:cubicBezTo>
                  <a:cubicBezTo>
                    <a:pt x="104" y="28"/>
                    <a:pt x="104" y="28"/>
                    <a:pt x="104" y="28"/>
                  </a:cubicBezTo>
                  <a:lnTo>
                    <a:pt x="104" y="66"/>
                  </a:lnTo>
                  <a:close/>
                  <a:moveTo>
                    <a:pt x="4" y="12"/>
                  </a:moveTo>
                  <a:cubicBezTo>
                    <a:pt x="4" y="6"/>
                    <a:pt x="4" y="6"/>
                    <a:pt x="4" y="6"/>
                  </a:cubicBezTo>
                  <a:cubicBezTo>
                    <a:pt x="4" y="5"/>
                    <a:pt x="5" y="4"/>
                    <a:pt x="6" y="4"/>
                  </a:cubicBezTo>
                  <a:cubicBezTo>
                    <a:pt x="102" y="4"/>
                    <a:pt x="102" y="4"/>
                    <a:pt x="102" y="4"/>
                  </a:cubicBezTo>
                  <a:cubicBezTo>
                    <a:pt x="103" y="4"/>
                    <a:pt x="104" y="5"/>
                    <a:pt x="104" y="6"/>
                  </a:cubicBezTo>
                  <a:cubicBezTo>
                    <a:pt x="104" y="12"/>
                    <a:pt x="104" y="12"/>
                    <a:pt x="104" y="12"/>
                  </a:cubicBezTo>
                  <a:lnTo>
                    <a:pt x="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64" name="Rectangle 42"/>
            <p:cNvSpPr>
              <a:spLocks noChangeArrowheads="1"/>
            </p:cNvSpPr>
            <p:nvPr/>
          </p:nvSpPr>
          <p:spPr bwMode="auto">
            <a:xfrm>
              <a:off x="2568575" y="4225925"/>
              <a:ext cx="1508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65" name="Rectangle 43"/>
            <p:cNvSpPr>
              <a:spLocks noChangeArrowheads="1"/>
            </p:cNvSpPr>
            <p:nvPr/>
          </p:nvSpPr>
          <p:spPr bwMode="auto">
            <a:xfrm>
              <a:off x="2568575" y="4181475"/>
              <a:ext cx="9048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p>
          </p:txBody>
        </p:sp>
        <p:sp>
          <p:nvSpPr>
            <p:cNvPr id="166" name="Freeform 44"/>
            <p:cNvSpPr/>
            <p:nvPr/>
          </p:nvSpPr>
          <p:spPr bwMode="auto">
            <a:xfrm>
              <a:off x="2824163" y="4211638"/>
              <a:ext cx="60325" cy="30163"/>
            </a:xfrm>
            <a:custGeom>
              <a:avLst/>
              <a:gdLst>
                <a:gd name="T0" fmla="*/ 4 w 16"/>
                <a:gd name="T1" fmla="*/ 8 h 8"/>
                <a:gd name="T2" fmla="*/ 12 w 16"/>
                <a:gd name="T3" fmla="*/ 8 h 8"/>
                <a:gd name="T4" fmla="*/ 16 w 16"/>
                <a:gd name="T5" fmla="*/ 4 h 8"/>
                <a:gd name="T6" fmla="*/ 16 w 16"/>
                <a:gd name="T7" fmla="*/ 4 h 8"/>
                <a:gd name="T8" fmla="*/ 12 w 16"/>
                <a:gd name="T9" fmla="*/ 0 h 8"/>
                <a:gd name="T10" fmla="*/ 4 w 16"/>
                <a:gd name="T11" fmla="*/ 0 h 8"/>
                <a:gd name="T12" fmla="*/ 0 w 16"/>
                <a:gd name="T13" fmla="*/ 4 h 8"/>
                <a:gd name="T14" fmla="*/ 0 w 16"/>
                <a:gd name="T15" fmla="*/ 4 h 8"/>
                <a:gd name="T16" fmla="*/ 4 w 16"/>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
                  <a:moveTo>
                    <a:pt x="4" y="8"/>
                  </a:moveTo>
                  <a:cubicBezTo>
                    <a:pt x="12" y="8"/>
                    <a:pt x="12" y="8"/>
                    <a:pt x="12" y="8"/>
                  </a:cubicBezTo>
                  <a:cubicBezTo>
                    <a:pt x="15" y="8"/>
                    <a:pt x="16" y="6"/>
                    <a:pt x="16" y="4"/>
                  </a:cubicBezTo>
                  <a:cubicBezTo>
                    <a:pt x="16" y="4"/>
                    <a:pt x="16" y="4"/>
                    <a:pt x="16" y="4"/>
                  </a:cubicBezTo>
                  <a:cubicBezTo>
                    <a:pt x="16" y="1"/>
                    <a:pt x="15" y="0"/>
                    <a:pt x="12" y="0"/>
                  </a:cubicBezTo>
                  <a:cubicBezTo>
                    <a:pt x="4" y="0"/>
                    <a:pt x="4" y="0"/>
                    <a:pt x="4" y="0"/>
                  </a:cubicBezTo>
                  <a:cubicBezTo>
                    <a:pt x="2" y="0"/>
                    <a:pt x="0" y="1"/>
                    <a:pt x="0" y="4"/>
                  </a:cubicBezTo>
                  <a:cubicBezTo>
                    <a:pt x="0" y="4"/>
                    <a:pt x="0" y="4"/>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67" name="Freeform 45"/>
          <p:cNvSpPr>
            <a:spLocks noEditPoints="1"/>
          </p:cNvSpPr>
          <p:nvPr/>
        </p:nvSpPr>
        <p:spPr bwMode="auto">
          <a:xfrm>
            <a:off x="4360182" y="3957684"/>
            <a:ext cx="405155" cy="388004"/>
          </a:xfrm>
          <a:custGeom>
            <a:avLst/>
            <a:gdLst>
              <a:gd name="T0" fmla="*/ 300368 w 109"/>
              <a:gd name="T1" fmla="*/ 77407 h 104"/>
              <a:gd name="T2" fmla="*/ 68892 w 109"/>
              <a:gd name="T3" fmla="*/ 77407 h 104"/>
              <a:gd name="T4" fmla="*/ 49602 w 109"/>
              <a:gd name="T5" fmla="*/ 0 h 104"/>
              <a:gd name="T6" fmla="*/ 0 w 109"/>
              <a:gd name="T7" fmla="*/ 0 h 104"/>
              <a:gd name="T8" fmla="*/ 0 w 109"/>
              <a:gd name="T9" fmla="*/ 11058 h 104"/>
              <a:gd name="T10" fmla="*/ 41335 w 109"/>
              <a:gd name="T11" fmla="*/ 11058 h 104"/>
              <a:gd name="T12" fmla="*/ 96448 w 109"/>
              <a:gd name="T13" fmla="*/ 232220 h 104"/>
              <a:gd name="T14" fmla="*/ 77159 w 109"/>
              <a:gd name="T15" fmla="*/ 259866 h 104"/>
              <a:gd name="T16" fmla="*/ 104715 w 109"/>
              <a:gd name="T17" fmla="*/ 287511 h 104"/>
              <a:gd name="T18" fmla="*/ 132272 w 109"/>
              <a:gd name="T19" fmla="*/ 259866 h 104"/>
              <a:gd name="T20" fmla="*/ 126761 w 109"/>
              <a:gd name="T21" fmla="*/ 243279 h 104"/>
              <a:gd name="T22" fmla="*/ 203920 w 109"/>
              <a:gd name="T23" fmla="*/ 243279 h 104"/>
              <a:gd name="T24" fmla="*/ 198408 w 109"/>
              <a:gd name="T25" fmla="*/ 259866 h 104"/>
              <a:gd name="T26" fmla="*/ 225965 w 109"/>
              <a:gd name="T27" fmla="*/ 287511 h 104"/>
              <a:gd name="T28" fmla="*/ 253522 w 109"/>
              <a:gd name="T29" fmla="*/ 259866 h 104"/>
              <a:gd name="T30" fmla="*/ 225965 w 109"/>
              <a:gd name="T31" fmla="*/ 232220 h 104"/>
              <a:gd name="T32" fmla="*/ 107471 w 109"/>
              <a:gd name="T33" fmla="*/ 232220 h 104"/>
              <a:gd name="T34" fmla="*/ 101960 w 109"/>
              <a:gd name="T35" fmla="*/ 210104 h 104"/>
              <a:gd name="T36" fmla="*/ 256277 w 109"/>
              <a:gd name="T37" fmla="*/ 210104 h 104"/>
              <a:gd name="T38" fmla="*/ 300368 w 109"/>
              <a:gd name="T39" fmla="*/ 77407 h 104"/>
              <a:gd name="T40" fmla="*/ 121249 w 109"/>
              <a:gd name="T41" fmla="*/ 259866 h 104"/>
              <a:gd name="T42" fmla="*/ 104715 w 109"/>
              <a:gd name="T43" fmla="*/ 276453 h 104"/>
              <a:gd name="T44" fmla="*/ 88181 w 109"/>
              <a:gd name="T45" fmla="*/ 259866 h 104"/>
              <a:gd name="T46" fmla="*/ 104715 w 109"/>
              <a:gd name="T47" fmla="*/ 243279 h 104"/>
              <a:gd name="T48" fmla="*/ 121249 w 109"/>
              <a:gd name="T49" fmla="*/ 259866 h 104"/>
              <a:gd name="T50" fmla="*/ 242499 w 109"/>
              <a:gd name="T51" fmla="*/ 259866 h 104"/>
              <a:gd name="T52" fmla="*/ 225965 w 109"/>
              <a:gd name="T53" fmla="*/ 276453 h 104"/>
              <a:gd name="T54" fmla="*/ 209431 w 109"/>
              <a:gd name="T55" fmla="*/ 259866 h 104"/>
              <a:gd name="T56" fmla="*/ 225965 w 109"/>
              <a:gd name="T57" fmla="*/ 243279 h 104"/>
              <a:gd name="T58" fmla="*/ 242499 w 109"/>
              <a:gd name="T59" fmla="*/ 259866 h 104"/>
              <a:gd name="T60" fmla="*/ 99204 w 109"/>
              <a:gd name="T61" fmla="*/ 199046 h 104"/>
              <a:gd name="T62" fmla="*/ 71647 w 109"/>
              <a:gd name="T63" fmla="*/ 88465 h 104"/>
              <a:gd name="T64" fmla="*/ 286590 w 109"/>
              <a:gd name="T65" fmla="*/ 88465 h 104"/>
              <a:gd name="T66" fmla="*/ 248010 w 109"/>
              <a:gd name="T67" fmla="*/ 199046 h 104"/>
              <a:gd name="T68" fmla="*/ 99204 w 109"/>
              <a:gd name="T69" fmla="*/ 199046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9" h="104">
                <a:moveTo>
                  <a:pt x="109" y="28"/>
                </a:moveTo>
                <a:cubicBezTo>
                  <a:pt x="25" y="28"/>
                  <a:pt x="25" y="28"/>
                  <a:pt x="25" y="28"/>
                </a:cubicBezTo>
                <a:cubicBezTo>
                  <a:pt x="18" y="0"/>
                  <a:pt x="18" y="0"/>
                  <a:pt x="18" y="0"/>
                </a:cubicBezTo>
                <a:cubicBezTo>
                  <a:pt x="0" y="0"/>
                  <a:pt x="0" y="0"/>
                  <a:pt x="0" y="0"/>
                </a:cubicBezTo>
                <a:cubicBezTo>
                  <a:pt x="0" y="4"/>
                  <a:pt x="0" y="4"/>
                  <a:pt x="0" y="4"/>
                </a:cubicBezTo>
                <a:cubicBezTo>
                  <a:pt x="15" y="4"/>
                  <a:pt x="15" y="4"/>
                  <a:pt x="15" y="4"/>
                </a:cubicBezTo>
                <a:cubicBezTo>
                  <a:pt x="35" y="84"/>
                  <a:pt x="35" y="84"/>
                  <a:pt x="35" y="84"/>
                </a:cubicBezTo>
                <a:cubicBezTo>
                  <a:pt x="31" y="85"/>
                  <a:pt x="28" y="89"/>
                  <a:pt x="28" y="94"/>
                </a:cubicBezTo>
                <a:cubicBezTo>
                  <a:pt x="28" y="99"/>
                  <a:pt x="32" y="104"/>
                  <a:pt x="38" y="104"/>
                </a:cubicBezTo>
                <a:cubicBezTo>
                  <a:pt x="43" y="104"/>
                  <a:pt x="48" y="99"/>
                  <a:pt x="48" y="94"/>
                </a:cubicBezTo>
                <a:cubicBezTo>
                  <a:pt x="48" y="91"/>
                  <a:pt x="47" y="89"/>
                  <a:pt x="46" y="88"/>
                </a:cubicBezTo>
                <a:cubicBezTo>
                  <a:pt x="74" y="88"/>
                  <a:pt x="74" y="88"/>
                  <a:pt x="74" y="88"/>
                </a:cubicBezTo>
                <a:cubicBezTo>
                  <a:pt x="72" y="89"/>
                  <a:pt x="72" y="91"/>
                  <a:pt x="72" y="94"/>
                </a:cubicBezTo>
                <a:cubicBezTo>
                  <a:pt x="72" y="99"/>
                  <a:pt x="76" y="104"/>
                  <a:pt x="82" y="104"/>
                </a:cubicBezTo>
                <a:cubicBezTo>
                  <a:pt x="87" y="104"/>
                  <a:pt x="92" y="99"/>
                  <a:pt x="92" y="94"/>
                </a:cubicBezTo>
                <a:cubicBezTo>
                  <a:pt x="92" y="88"/>
                  <a:pt x="87" y="84"/>
                  <a:pt x="82" y="84"/>
                </a:cubicBezTo>
                <a:cubicBezTo>
                  <a:pt x="39" y="84"/>
                  <a:pt x="39" y="84"/>
                  <a:pt x="39" y="84"/>
                </a:cubicBezTo>
                <a:cubicBezTo>
                  <a:pt x="37" y="76"/>
                  <a:pt x="37" y="76"/>
                  <a:pt x="37" y="76"/>
                </a:cubicBezTo>
                <a:cubicBezTo>
                  <a:pt x="93" y="76"/>
                  <a:pt x="93" y="76"/>
                  <a:pt x="93" y="76"/>
                </a:cubicBezTo>
                <a:lnTo>
                  <a:pt x="109" y="28"/>
                </a:lnTo>
                <a:close/>
                <a:moveTo>
                  <a:pt x="44" y="94"/>
                </a:moveTo>
                <a:cubicBezTo>
                  <a:pt x="44" y="97"/>
                  <a:pt x="41" y="100"/>
                  <a:pt x="38" y="100"/>
                </a:cubicBezTo>
                <a:cubicBezTo>
                  <a:pt x="34" y="100"/>
                  <a:pt x="32" y="97"/>
                  <a:pt x="32" y="94"/>
                </a:cubicBezTo>
                <a:cubicBezTo>
                  <a:pt x="32" y="90"/>
                  <a:pt x="34" y="88"/>
                  <a:pt x="38" y="88"/>
                </a:cubicBezTo>
                <a:cubicBezTo>
                  <a:pt x="41" y="88"/>
                  <a:pt x="44" y="90"/>
                  <a:pt x="44" y="94"/>
                </a:cubicBezTo>
                <a:close/>
                <a:moveTo>
                  <a:pt x="88" y="94"/>
                </a:moveTo>
                <a:cubicBezTo>
                  <a:pt x="88" y="97"/>
                  <a:pt x="85" y="100"/>
                  <a:pt x="82" y="100"/>
                </a:cubicBezTo>
                <a:cubicBezTo>
                  <a:pt x="78" y="100"/>
                  <a:pt x="76" y="97"/>
                  <a:pt x="76" y="94"/>
                </a:cubicBezTo>
                <a:cubicBezTo>
                  <a:pt x="76" y="90"/>
                  <a:pt x="78" y="88"/>
                  <a:pt x="82" y="88"/>
                </a:cubicBezTo>
                <a:cubicBezTo>
                  <a:pt x="85" y="88"/>
                  <a:pt x="88" y="90"/>
                  <a:pt x="88" y="94"/>
                </a:cubicBezTo>
                <a:close/>
                <a:moveTo>
                  <a:pt x="36" y="72"/>
                </a:moveTo>
                <a:cubicBezTo>
                  <a:pt x="26" y="32"/>
                  <a:pt x="26" y="32"/>
                  <a:pt x="26" y="32"/>
                </a:cubicBezTo>
                <a:cubicBezTo>
                  <a:pt x="104" y="32"/>
                  <a:pt x="104" y="32"/>
                  <a:pt x="104" y="32"/>
                </a:cubicBezTo>
                <a:cubicBezTo>
                  <a:pt x="90" y="72"/>
                  <a:pt x="90" y="72"/>
                  <a:pt x="90" y="72"/>
                </a:cubicBezTo>
                <a:lnTo>
                  <a:pt x="36" y="72"/>
                </a:lnTo>
                <a:close/>
              </a:path>
            </a:pathLst>
          </a:custGeom>
          <a:solidFill>
            <a:schemeClr val="bg1"/>
          </a:solidFill>
          <a:ln>
            <a:noFill/>
          </a:ln>
        </p:spPr>
        <p:txBody>
          <a:bodyPr/>
          <a:lstStyle/>
          <a:p>
            <a:endParaRPr lang="zh-CN" altLang="en-US"/>
          </a:p>
        </p:txBody>
      </p:sp>
      <p:sp>
        <p:nvSpPr>
          <p:cNvPr id="168" name="Freeform 46"/>
          <p:cNvSpPr>
            <a:spLocks noEditPoints="1"/>
          </p:cNvSpPr>
          <p:nvPr/>
        </p:nvSpPr>
        <p:spPr bwMode="auto">
          <a:xfrm>
            <a:off x="5725703" y="3961971"/>
            <a:ext cx="372999" cy="375142"/>
          </a:xfrm>
          <a:custGeom>
            <a:avLst/>
            <a:gdLst>
              <a:gd name="T0" fmla="*/ 276993 w 100"/>
              <a:gd name="T1" fmla="*/ 138497 h 100"/>
              <a:gd name="T2" fmla="*/ 144036 w 100"/>
              <a:gd name="T3" fmla="*/ 0 h 100"/>
              <a:gd name="T4" fmla="*/ 144036 w 100"/>
              <a:gd name="T5" fmla="*/ 0 h 100"/>
              <a:gd name="T6" fmla="*/ 132957 w 100"/>
              <a:gd name="T7" fmla="*/ 0 h 100"/>
              <a:gd name="T8" fmla="*/ 132957 w 100"/>
              <a:gd name="T9" fmla="*/ 0 h 100"/>
              <a:gd name="T10" fmla="*/ 0 w 100"/>
              <a:gd name="T11" fmla="*/ 138497 h 100"/>
              <a:gd name="T12" fmla="*/ 138497 w 100"/>
              <a:gd name="T13" fmla="*/ 276993 h 100"/>
              <a:gd name="T14" fmla="*/ 210515 w 100"/>
              <a:gd name="T15" fmla="*/ 254834 h 100"/>
              <a:gd name="T16" fmla="*/ 210515 w 100"/>
              <a:gd name="T17" fmla="*/ 254834 h 100"/>
              <a:gd name="T18" fmla="*/ 216055 w 100"/>
              <a:gd name="T19" fmla="*/ 252064 h 100"/>
              <a:gd name="T20" fmla="*/ 216055 w 100"/>
              <a:gd name="T21" fmla="*/ 252064 h 100"/>
              <a:gd name="T22" fmla="*/ 218824 w 100"/>
              <a:gd name="T23" fmla="*/ 249294 h 100"/>
              <a:gd name="T24" fmla="*/ 218824 w 100"/>
              <a:gd name="T25" fmla="*/ 249294 h 100"/>
              <a:gd name="T26" fmla="*/ 276993 w 100"/>
              <a:gd name="T27" fmla="*/ 138497 h 100"/>
              <a:gd name="T28" fmla="*/ 254834 w 100"/>
              <a:gd name="T29" fmla="*/ 85868 h 100"/>
              <a:gd name="T30" fmla="*/ 144036 w 100"/>
              <a:gd name="T31" fmla="*/ 130187 h 100"/>
              <a:gd name="T32" fmla="*/ 144036 w 100"/>
              <a:gd name="T33" fmla="*/ 11080 h 100"/>
              <a:gd name="T34" fmla="*/ 254834 w 100"/>
              <a:gd name="T35" fmla="*/ 85868 h 100"/>
              <a:gd name="T36" fmla="*/ 138497 w 100"/>
              <a:gd name="T37" fmla="*/ 265913 h 100"/>
              <a:gd name="T38" fmla="*/ 11080 w 100"/>
              <a:gd name="T39" fmla="*/ 138497 h 100"/>
              <a:gd name="T40" fmla="*/ 132957 w 100"/>
              <a:gd name="T41" fmla="*/ 11080 h 100"/>
              <a:gd name="T42" fmla="*/ 132957 w 100"/>
              <a:gd name="T43" fmla="*/ 138497 h 100"/>
              <a:gd name="T44" fmla="*/ 204975 w 100"/>
              <a:gd name="T45" fmla="*/ 246524 h 100"/>
              <a:gd name="T46" fmla="*/ 138497 w 100"/>
              <a:gd name="T47" fmla="*/ 265913 h 100"/>
              <a:gd name="T48" fmla="*/ 213285 w 100"/>
              <a:gd name="T49" fmla="*/ 240984 h 100"/>
              <a:gd name="T50" fmla="*/ 146806 w 100"/>
              <a:gd name="T51" fmla="*/ 141266 h 100"/>
              <a:gd name="T52" fmla="*/ 257603 w 100"/>
              <a:gd name="T53" fmla="*/ 96948 h 100"/>
              <a:gd name="T54" fmla="*/ 265913 w 100"/>
              <a:gd name="T55" fmla="*/ 138497 h 100"/>
              <a:gd name="T56" fmla="*/ 213285 w 100"/>
              <a:gd name="T57" fmla="*/ 240984 h 1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00" h="100">
                <a:moveTo>
                  <a:pt x="100" y="50"/>
                </a:moveTo>
                <a:cubicBezTo>
                  <a:pt x="100" y="23"/>
                  <a:pt x="78" y="1"/>
                  <a:pt x="52" y="0"/>
                </a:cubicBezTo>
                <a:cubicBezTo>
                  <a:pt x="52" y="0"/>
                  <a:pt x="52" y="0"/>
                  <a:pt x="52" y="0"/>
                </a:cubicBezTo>
                <a:cubicBezTo>
                  <a:pt x="48" y="0"/>
                  <a:pt x="48" y="0"/>
                  <a:pt x="48" y="0"/>
                </a:cubicBezTo>
                <a:cubicBezTo>
                  <a:pt x="48" y="0"/>
                  <a:pt x="48" y="0"/>
                  <a:pt x="48" y="0"/>
                </a:cubicBezTo>
                <a:cubicBezTo>
                  <a:pt x="21" y="1"/>
                  <a:pt x="0" y="23"/>
                  <a:pt x="0" y="50"/>
                </a:cubicBezTo>
                <a:cubicBezTo>
                  <a:pt x="0" y="77"/>
                  <a:pt x="22" y="100"/>
                  <a:pt x="50" y="100"/>
                </a:cubicBezTo>
                <a:cubicBezTo>
                  <a:pt x="59" y="100"/>
                  <a:pt x="68" y="97"/>
                  <a:pt x="76" y="92"/>
                </a:cubicBezTo>
                <a:cubicBezTo>
                  <a:pt x="76" y="92"/>
                  <a:pt x="76" y="92"/>
                  <a:pt x="76" y="92"/>
                </a:cubicBezTo>
                <a:cubicBezTo>
                  <a:pt x="78" y="91"/>
                  <a:pt x="78" y="91"/>
                  <a:pt x="78" y="91"/>
                </a:cubicBezTo>
                <a:cubicBezTo>
                  <a:pt x="78" y="91"/>
                  <a:pt x="78" y="91"/>
                  <a:pt x="78" y="91"/>
                </a:cubicBezTo>
                <a:cubicBezTo>
                  <a:pt x="79" y="90"/>
                  <a:pt x="79" y="90"/>
                  <a:pt x="79" y="90"/>
                </a:cubicBezTo>
                <a:cubicBezTo>
                  <a:pt x="79" y="90"/>
                  <a:pt x="79" y="90"/>
                  <a:pt x="79" y="90"/>
                </a:cubicBezTo>
                <a:cubicBezTo>
                  <a:pt x="92" y="81"/>
                  <a:pt x="100" y="66"/>
                  <a:pt x="100" y="50"/>
                </a:cubicBezTo>
                <a:close/>
                <a:moveTo>
                  <a:pt x="92" y="31"/>
                </a:moveTo>
                <a:cubicBezTo>
                  <a:pt x="52" y="47"/>
                  <a:pt x="52" y="47"/>
                  <a:pt x="52" y="47"/>
                </a:cubicBezTo>
                <a:cubicBezTo>
                  <a:pt x="52" y="4"/>
                  <a:pt x="52" y="4"/>
                  <a:pt x="52" y="4"/>
                </a:cubicBezTo>
                <a:cubicBezTo>
                  <a:pt x="70" y="5"/>
                  <a:pt x="85" y="16"/>
                  <a:pt x="92" y="31"/>
                </a:cubicBezTo>
                <a:close/>
                <a:moveTo>
                  <a:pt x="50" y="96"/>
                </a:moveTo>
                <a:cubicBezTo>
                  <a:pt x="24" y="96"/>
                  <a:pt x="4" y="75"/>
                  <a:pt x="4" y="50"/>
                </a:cubicBezTo>
                <a:cubicBezTo>
                  <a:pt x="4" y="25"/>
                  <a:pt x="23" y="5"/>
                  <a:pt x="48" y="4"/>
                </a:cubicBezTo>
                <a:cubicBezTo>
                  <a:pt x="48" y="50"/>
                  <a:pt x="48" y="50"/>
                  <a:pt x="48" y="50"/>
                </a:cubicBezTo>
                <a:cubicBezTo>
                  <a:pt x="74" y="89"/>
                  <a:pt x="74" y="89"/>
                  <a:pt x="74" y="89"/>
                </a:cubicBezTo>
                <a:cubicBezTo>
                  <a:pt x="67" y="93"/>
                  <a:pt x="59" y="96"/>
                  <a:pt x="50" y="96"/>
                </a:cubicBezTo>
                <a:close/>
                <a:moveTo>
                  <a:pt x="77" y="87"/>
                </a:moveTo>
                <a:cubicBezTo>
                  <a:pt x="53" y="51"/>
                  <a:pt x="53" y="51"/>
                  <a:pt x="53" y="51"/>
                </a:cubicBezTo>
                <a:cubicBezTo>
                  <a:pt x="93" y="35"/>
                  <a:pt x="93" y="35"/>
                  <a:pt x="93" y="35"/>
                </a:cubicBezTo>
                <a:cubicBezTo>
                  <a:pt x="95" y="40"/>
                  <a:pt x="96" y="45"/>
                  <a:pt x="96" y="50"/>
                </a:cubicBezTo>
                <a:cubicBezTo>
                  <a:pt x="96" y="65"/>
                  <a:pt x="88" y="78"/>
                  <a:pt x="77" y="87"/>
                </a:cubicBezTo>
                <a:close/>
              </a:path>
            </a:pathLst>
          </a:custGeom>
          <a:solidFill>
            <a:schemeClr val="bg1"/>
          </a:solidFill>
          <a:ln>
            <a:noFill/>
          </a:ln>
        </p:spPr>
        <p:txBody>
          <a:bodyPr/>
          <a:lstStyle/>
          <a:p>
            <a:endParaRPr lang="zh-CN" altLang="en-US"/>
          </a:p>
        </p:txBody>
      </p:sp>
      <p:sp>
        <p:nvSpPr>
          <p:cNvPr id="169" name="Freeform 47"/>
          <p:cNvSpPr>
            <a:spLocks noEditPoints="1"/>
          </p:cNvSpPr>
          <p:nvPr/>
        </p:nvSpPr>
        <p:spPr bwMode="auto">
          <a:xfrm>
            <a:off x="7082647" y="3940534"/>
            <a:ext cx="360137" cy="418016"/>
          </a:xfrm>
          <a:custGeom>
            <a:avLst/>
            <a:gdLst>
              <a:gd name="T0" fmla="*/ 254252 w 96"/>
              <a:gd name="T1" fmla="*/ 44245 h 112"/>
              <a:gd name="T2" fmla="*/ 254252 w 96"/>
              <a:gd name="T3" fmla="*/ 27653 h 112"/>
              <a:gd name="T4" fmla="*/ 226616 w 96"/>
              <a:gd name="T5" fmla="*/ 0 h 112"/>
              <a:gd name="T6" fmla="*/ 49745 w 96"/>
              <a:gd name="T7" fmla="*/ 0 h 112"/>
              <a:gd name="T8" fmla="*/ 22109 w 96"/>
              <a:gd name="T9" fmla="*/ 27653 h 112"/>
              <a:gd name="T10" fmla="*/ 22109 w 96"/>
              <a:gd name="T11" fmla="*/ 44245 h 112"/>
              <a:gd name="T12" fmla="*/ 0 w 96"/>
              <a:gd name="T13" fmla="*/ 66368 h 112"/>
              <a:gd name="T14" fmla="*/ 0 w 96"/>
              <a:gd name="T15" fmla="*/ 107848 h 112"/>
              <a:gd name="T16" fmla="*/ 22109 w 96"/>
              <a:gd name="T17" fmla="*/ 132736 h 112"/>
              <a:gd name="T18" fmla="*/ 110544 w 96"/>
              <a:gd name="T19" fmla="*/ 132736 h 112"/>
              <a:gd name="T20" fmla="*/ 110544 w 96"/>
              <a:gd name="T21" fmla="*/ 132736 h 112"/>
              <a:gd name="T22" fmla="*/ 121599 w 96"/>
              <a:gd name="T23" fmla="*/ 132736 h 112"/>
              <a:gd name="T24" fmla="*/ 132653 w 96"/>
              <a:gd name="T25" fmla="*/ 143798 h 112"/>
              <a:gd name="T26" fmla="*/ 132653 w 96"/>
              <a:gd name="T27" fmla="*/ 176982 h 112"/>
              <a:gd name="T28" fmla="*/ 110544 w 96"/>
              <a:gd name="T29" fmla="*/ 176982 h 112"/>
              <a:gd name="T30" fmla="*/ 110544 w 96"/>
              <a:gd name="T31" fmla="*/ 309718 h 112"/>
              <a:gd name="T32" fmla="*/ 165816 w 96"/>
              <a:gd name="T33" fmla="*/ 309718 h 112"/>
              <a:gd name="T34" fmla="*/ 165816 w 96"/>
              <a:gd name="T35" fmla="*/ 176982 h 112"/>
              <a:gd name="T36" fmla="*/ 143707 w 96"/>
              <a:gd name="T37" fmla="*/ 176982 h 112"/>
              <a:gd name="T38" fmla="*/ 143707 w 96"/>
              <a:gd name="T39" fmla="*/ 143798 h 112"/>
              <a:gd name="T40" fmla="*/ 121599 w 96"/>
              <a:gd name="T41" fmla="*/ 121675 h 112"/>
              <a:gd name="T42" fmla="*/ 107781 w 96"/>
              <a:gd name="T43" fmla="*/ 121675 h 112"/>
              <a:gd name="T44" fmla="*/ 107781 w 96"/>
              <a:gd name="T45" fmla="*/ 121675 h 112"/>
              <a:gd name="T46" fmla="*/ 22109 w 96"/>
              <a:gd name="T47" fmla="*/ 121675 h 112"/>
              <a:gd name="T48" fmla="*/ 11054 w 96"/>
              <a:gd name="T49" fmla="*/ 107848 h 112"/>
              <a:gd name="T50" fmla="*/ 11054 w 96"/>
              <a:gd name="T51" fmla="*/ 66368 h 112"/>
              <a:gd name="T52" fmla="*/ 22109 w 96"/>
              <a:gd name="T53" fmla="*/ 55307 h 112"/>
              <a:gd name="T54" fmla="*/ 22109 w 96"/>
              <a:gd name="T55" fmla="*/ 71899 h 112"/>
              <a:gd name="T56" fmla="*/ 49745 w 96"/>
              <a:gd name="T57" fmla="*/ 99552 h 112"/>
              <a:gd name="T58" fmla="*/ 226616 w 96"/>
              <a:gd name="T59" fmla="*/ 99552 h 112"/>
              <a:gd name="T60" fmla="*/ 254252 w 96"/>
              <a:gd name="T61" fmla="*/ 71899 h 112"/>
              <a:gd name="T62" fmla="*/ 254252 w 96"/>
              <a:gd name="T63" fmla="*/ 55307 h 112"/>
              <a:gd name="T64" fmla="*/ 265306 w 96"/>
              <a:gd name="T65" fmla="*/ 55307 h 112"/>
              <a:gd name="T66" fmla="*/ 265306 w 96"/>
              <a:gd name="T67" fmla="*/ 44245 h 112"/>
              <a:gd name="T68" fmla="*/ 254252 w 96"/>
              <a:gd name="T69" fmla="*/ 44245 h 112"/>
              <a:gd name="T70" fmla="*/ 154762 w 96"/>
              <a:gd name="T71" fmla="*/ 298657 h 112"/>
              <a:gd name="T72" fmla="*/ 121599 w 96"/>
              <a:gd name="T73" fmla="*/ 298657 h 112"/>
              <a:gd name="T74" fmla="*/ 121599 w 96"/>
              <a:gd name="T75" fmla="*/ 188043 h 112"/>
              <a:gd name="T76" fmla="*/ 154762 w 96"/>
              <a:gd name="T77" fmla="*/ 188043 h 112"/>
              <a:gd name="T78" fmla="*/ 154762 w 96"/>
              <a:gd name="T79" fmla="*/ 298657 h 112"/>
              <a:gd name="T80" fmla="*/ 243197 w 96"/>
              <a:gd name="T81" fmla="*/ 71899 h 112"/>
              <a:gd name="T82" fmla="*/ 226616 w 96"/>
              <a:gd name="T83" fmla="*/ 88491 h 112"/>
              <a:gd name="T84" fmla="*/ 49745 w 96"/>
              <a:gd name="T85" fmla="*/ 88491 h 112"/>
              <a:gd name="T86" fmla="*/ 33163 w 96"/>
              <a:gd name="T87" fmla="*/ 71899 h 112"/>
              <a:gd name="T88" fmla="*/ 33163 w 96"/>
              <a:gd name="T89" fmla="*/ 27653 h 112"/>
              <a:gd name="T90" fmla="*/ 49745 w 96"/>
              <a:gd name="T91" fmla="*/ 11061 h 112"/>
              <a:gd name="T92" fmla="*/ 226616 w 96"/>
              <a:gd name="T93" fmla="*/ 11061 h 112"/>
              <a:gd name="T94" fmla="*/ 243197 w 96"/>
              <a:gd name="T95" fmla="*/ 27653 h 112"/>
              <a:gd name="T96" fmla="*/ 243197 w 96"/>
              <a:gd name="T97" fmla="*/ 71899 h 11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6" h="112">
                <a:moveTo>
                  <a:pt x="92" y="16"/>
                </a:moveTo>
                <a:cubicBezTo>
                  <a:pt x="92" y="10"/>
                  <a:pt x="92" y="10"/>
                  <a:pt x="92" y="10"/>
                </a:cubicBezTo>
                <a:cubicBezTo>
                  <a:pt x="92" y="4"/>
                  <a:pt x="87" y="0"/>
                  <a:pt x="82" y="0"/>
                </a:cubicBezTo>
                <a:cubicBezTo>
                  <a:pt x="18" y="0"/>
                  <a:pt x="18" y="0"/>
                  <a:pt x="18" y="0"/>
                </a:cubicBezTo>
                <a:cubicBezTo>
                  <a:pt x="12" y="0"/>
                  <a:pt x="8" y="4"/>
                  <a:pt x="8" y="10"/>
                </a:cubicBezTo>
                <a:cubicBezTo>
                  <a:pt x="8" y="16"/>
                  <a:pt x="8" y="16"/>
                  <a:pt x="8" y="16"/>
                </a:cubicBezTo>
                <a:cubicBezTo>
                  <a:pt x="3" y="16"/>
                  <a:pt x="0" y="19"/>
                  <a:pt x="0" y="24"/>
                </a:cubicBezTo>
                <a:cubicBezTo>
                  <a:pt x="0" y="39"/>
                  <a:pt x="0" y="39"/>
                  <a:pt x="0" y="39"/>
                </a:cubicBezTo>
                <a:cubicBezTo>
                  <a:pt x="0" y="44"/>
                  <a:pt x="3" y="48"/>
                  <a:pt x="8" y="48"/>
                </a:cubicBezTo>
                <a:cubicBezTo>
                  <a:pt x="40" y="48"/>
                  <a:pt x="40" y="48"/>
                  <a:pt x="40" y="48"/>
                </a:cubicBezTo>
                <a:cubicBezTo>
                  <a:pt x="40" y="48"/>
                  <a:pt x="40" y="48"/>
                  <a:pt x="40" y="48"/>
                </a:cubicBezTo>
                <a:cubicBezTo>
                  <a:pt x="44" y="48"/>
                  <a:pt x="44" y="48"/>
                  <a:pt x="44" y="48"/>
                </a:cubicBezTo>
                <a:cubicBezTo>
                  <a:pt x="46" y="48"/>
                  <a:pt x="48" y="49"/>
                  <a:pt x="48" y="52"/>
                </a:cubicBezTo>
                <a:cubicBezTo>
                  <a:pt x="48" y="64"/>
                  <a:pt x="48" y="64"/>
                  <a:pt x="48" y="64"/>
                </a:cubicBezTo>
                <a:cubicBezTo>
                  <a:pt x="40" y="64"/>
                  <a:pt x="40" y="64"/>
                  <a:pt x="40" y="64"/>
                </a:cubicBezTo>
                <a:cubicBezTo>
                  <a:pt x="40" y="112"/>
                  <a:pt x="40" y="112"/>
                  <a:pt x="40" y="112"/>
                </a:cubicBezTo>
                <a:cubicBezTo>
                  <a:pt x="60" y="112"/>
                  <a:pt x="60" y="112"/>
                  <a:pt x="60" y="112"/>
                </a:cubicBezTo>
                <a:cubicBezTo>
                  <a:pt x="60" y="64"/>
                  <a:pt x="60" y="64"/>
                  <a:pt x="60" y="64"/>
                </a:cubicBezTo>
                <a:cubicBezTo>
                  <a:pt x="52" y="64"/>
                  <a:pt x="52" y="64"/>
                  <a:pt x="52" y="64"/>
                </a:cubicBezTo>
                <a:cubicBezTo>
                  <a:pt x="52" y="52"/>
                  <a:pt x="52" y="52"/>
                  <a:pt x="52" y="52"/>
                </a:cubicBezTo>
                <a:cubicBezTo>
                  <a:pt x="52" y="47"/>
                  <a:pt x="48" y="44"/>
                  <a:pt x="44" y="44"/>
                </a:cubicBezTo>
                <a:cubicBezTo>
                  <a:pt x="39" y="44"/>
                  <a:pt x="39" y="44"/>
                  <a:pt x="39" y="44"/>
                </a:cubicBezTo>
                <a:cubicBezTo>
                  <a:pt x="39" y="44"/>
                  <a:pt x="39" y="44"/>
                  <a:pt x="39" y="44"/>
                </a:cubicBezTo>
                <a:cubicBezTo>
                  <a:pt x="8" y="44"/>
                  <a:pt x="8" y="44"/>
                  <a:pt x="8" y="44"/>
                </a:cubicBezTo>
                <a:cubicBezTo>
                  <a:pt x="6" y="44"/>
                  <a:pt x="4" y="42"/>
                  <a:pt x="4" y="39"/>
                </a:cubicBezTo>
                <a:cubicBezTo>
                  <a:pt x="4" y="24"/>
                  <a:pt x="4" y="24"/>
                  <a:pt x="4" y="24"/>
                </a:cubicBezTo>
                <a:cubicBezTo>
                  <a:pt x="4" y="22"/>
                  <a:pt x="6" y="20"/>
                  <a:pt x="8" y="20"/>
                </a:cubicBezTo>
                <a:cubicBezTo>
                  <a:pt x="8" y="26"/>
                  <a:pt x="8" y="26"/>
                  <a:pt x="8" y="26"/>
                </a:cubicBezTo>
                <a:cubicBezTo>
                  <a:pt x="8" y="31"/>
                  <a:pt x="12" y="36"/>
                  <a:pt x="18" y="36"/>
                </a:cubicBezTo>
                <a:cubicBezTo>
                  <a:pt x="82" y="36"/>
                  <a:pt x="82" y="36"/>
                  <a:pt x="82" y="36"/>
                </a:cubicBezTo>
                <a:cubicBezTo>
                  <a:pt x="87" y="36"/>
                  <a:pt x="92" y="31"/>
                  <a:pt x="92" y="26"/>
                </a:cubicBezTo>
                <a:cubicBezTo>
                  <a:pt x="92" y="20"/>
                  <a:pt x="92" y="20"/>
                  <a:pt x="92" y="20"/>
                </a:cubicBezTo>
                <a:cubicBezTo>
                  <a:pt x="96" y="20"/>
                  <a:pt x="96" y="20"/>
                  <a:pt x="96" y="20"/>
                </a:cubicBezTo>
                <a:cubicBezTo>
                  <a:pt x="96" y="16"/>
                  <a:pt x="96" y="16"/>
                  <a:pt x="96" y="16"/>
                </a:cubicBezTo>
                <a:lnTo>
                  <a:pt x="92" y="16"/>
                </a:lnTo>
                <a:close/>
                <a:moveTo>
                  <a:pt x="56" y="108"/>
                </a:moveTo>
                <a:cubicBezTo>
                  <a:pt x="44" y="108"/>
                  <a:pt x="44" y="108"/>
                  <a:pt x="44" y="108"/>
                </a:cubicBezTo>
                <a:cubicBezTo>
                  <a:pt x="44" y="68"/>
                  <a:pt x="44" y="68"/>
                  <a:pt x="44" y="68"/>
                </a:cubicBezTo>
                <a:cubicBezTo>
                  <a:pt x="56" y="68"/>
                  <a:pt x="56" y="68"/>
                  <a:pt x="56" y="68"/>
                </a:cubicBezTo>
                <a:lnTo>
                  <a:pt x="56" y="108"/>
                </a:lnTo>
                <a:close/>
                <a:moveTo>
                  <a:pt x="88" y="26"/>
                </a:moveTo>
                <a:cubicBezTo>
                  <a:pt x="88" y="29"/>
                  <a:pt x="85" y="32"/>
                  <a:pt x="82" y="32"/>
                </a:cubicBezTo>
                <a:cubicBezTo>
                  <a:pt x="18" y="32"/>
                  <a:pt x="18" y="32"/>
                  <a:pt x="18" y="32"/>
                </a:cubicBezTo>
                <a:cubicBezTo>
                  <a:pt x="14" y="32"/>
                  <a:pt x="12" y="29"/>
                  <a:pt x="12" y="26"/>
                </a:cubicBezTo>
                <a:cubicBezTo>
                  <a:pt x="12" y="10"/>
                  <a:pt x="12" y="10"/>
                  <a:pt x="12" y="10"/>
                </a:cubicBezTo>
                <a:cubicBezTo>
                  <a:pt x="12" y="6"/>
                  <a:pt x="14" y="4"/>
                  <a:pt x="18" y="4"/>
                </a:cubicBezTo>
                <a:cubicBezTo>
                  <a:pt x="82" y="4"/>
                  <a:pt x="82" y="4"/>
                  <a:pt x="82" y="4"/>
                </a:cubicBezTo>
                <a:cubicBezTo>
                  <a:pt x="85" y="4"/>
                  <a:pt x="88" y="6"/>
                  <a:pt x="88" y="10"/>
                </a:cubicBezTo>
                <a:lnTo>
                  <a:pt x="88" y="26"/>
                </a:lnTo>
                <a:close/>
              </a:path>
            </a:pathLst>
          </a:custGeom>
          <a:solidFill>
            <a:schemeClr val="bg1"/>
          </a:solidFill>
          <a:ln>
            <a:noFill/>
          </a:ln>
        </p:spPr>
        <p:txBody>
          <a:bodyPr/>
          <a:lstStyle/>
          <a:p>
            <a:endParaRPr lang="zh-CN" altLang="en-US"/>
          </a:p>
        </p:txBody>
      </p:sp>
      <p:sp>
        <p:nvSpPr>
          <p:cNvPr id="170" name="Freeform 48"/>
          <p:cNvSpPr>
            <a:spLocks noEditPoints="1"/>
          </p:cNvSpPr>
          <p:nvPr/>
        </p:nvSpPr>
        <p:spPr bwMode="auto">
          <a:xfrm>
            <a:off x="8401007" y="3970546"/>
            <a:ext cx="372999" cy="357993"/>
          </a:xfrm>
          <a:custGeom>
            <a:avLst/>
            <a:gdLst>
              <a:gd name="T0" fmla="*/ 232580 w 236"/>
              <a:gd name="T1" fmla="*/ 222061 h 227"/>
              <a:gd name="T2" fmla="*/ 232580 w 236"/>
              <a:gd name="T3" fmla="*/ 42075 h 227"/>
              <a:gd name="T4" fmla="*/ 254787 w 236"/>
              <a:gd name="T5" fmla="*/ 19869 h 227"/>
              <a:gd name="T6" fmla="*/ 245437 w 236"/>
              <a:gd name="T7" fmla="*/ 14025 h 227"/>
              <a:gd name="T8" fmla="*/ 226737 w 236"/>
              <a:gd name="T9" fmla="*/ 32725 h 227"/>
              <a:gd name="T10" fmla="*/ 46750 w 236"/>
              <a:gd name="T11" fmla="*/ 32725 h 227"/>
              <a:gd name="T12" fmla="*/ 46750 w 236"/>
              <a:gd name="T13" fmla="*/ 0 h 227"/>
              <a:gd name="T14" fmla="*/ 36231 w 236"/>
              <a:gd name="T15" fmla="*/ 0 h 227"/>
              <a:gd name="T16" fmla="*/ 36231 w 236"/>
              <a:gd name="T17" fmla="*/ 32725 h 227"/>
              <a:gd name="T18" fmla="*/ 0 w 236"/>
              <a:gd name="T19" fmla="*/ 32725 h 227"/>
              <a:gd name="T20" fmla="*/ 0 w 236"/>
              <a:gd name="T21" fmla="*/ 44412 h 227"/>
              <a:gd name="T22" fmla="*/ 36231 w 236"/>
              <a:gd name="T23" fmla="*/ 44412 h 227"/>
              <a:gd name="T24" fmla="*/ 36231 w 236"/>
              <a:gd name="T25" fmla="*/ 232580 h 227"/>
              <a:gd name="T26" fmla="*/ 220893 w 236"/>
              <a:gd name="T27" fmla="*/ 232580 h 227"/>
              <a:gd name="T28" fmla="*/ 220893 w 236"/>
              <a:gd name="T29" fmla="*/ 265305 h 227"/>
              <a:gd name="T30" fmla="*/ 232580 w 236"/>
              <a:gd name="T31" fmla="*/ 265305 h 227"/>
              <a:gd name="T32" fmla="*/ 232580 w 236"/>
              <a:gd name="T33" fmla="*/ 232580 h 227"/>
              <a:gd name="T34" fmla="*/ 275824 w 236"/>
              <a:gd name="T35" fmla="*/ 232580 h 227"/>
              <a:gd name="T36" fmla="*/ 275824 w 236"/>
              <a:gd name="T37" fmla="*/ 222061 h 227"/>
              <a:gd name="T38" fmla="*/ 232580 w 236"/>
              <a:gd name="T39" fmla="*/ 222061 h 227"/>
              <a:gd name="T40" fmla="*/ 215049 w 236"/>
              <a:gd name="T41" fmla="*/ 44412 h 227"/>
              <a:gd name="T42" fmla="*/ 46750 w 236"/>
              <a:gd name="T43" fmla="*/ 212711 h 227"/>
              <a:gd name="T44" fmla="*/ 46750 w 236"/>
              <a:gd name="T45" fmla="*/ 44412 h 227"/>
              <a:gd name="T46" fmla="*/ 215049 w 236"/>
              <a:gd name="T47" fmla="*/ 44412 h 227"/>
              <a:gd name="T48" fmla="*/ 52594 w 236"/>
              <a:gd name="T49" fmla="*/ 222061 h 227"/>
              <a:gd name="T50" fmla="*/ 220893 w 236"/>
              <a:gd name="T51" fmla="*/ 52594 h 227"/>
              <a:gd name="T52" fmla="*/ 220893 w 236"/>
              <a:gd name="T53" fmla="*/ 222061 h 227"/>
              <a:gd name="T54" fmla="*/ 52594 w 236"/>
              <a:gd name="T55" fmla="*/ 222061 h 22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36" h="227">
                <a:moveTo>
                  <a:pt x="199" y="190"/>
                </a:moveTo>
                <a:lnTo>
                  <a:pt x="199" y="36"/>
                </a:lnTo>
                <a:lnTo>
                  <a:pt x="218" y="17"/>
                </a:lnTo>
                <a:lnTo>
                  <a:pt x="210" y="12"/>
                </a:lnTo>
                <a:lnTo>
                  <a:pt x="194" y="28"/>
                </a:lnTo>
                <a:lnTo>
                  <a:pt x="40" y="28"/>
                </a:lnTo>
                <a:lnTo>
                  <a:pt x="40" y="0"/>
                </a:lnTo>
                <a:lnTo>
                  <a:pt x="31" y="0"/>
                </a:lnTo>
                <a:lnTo>
                  <a:pt x="31" y="28"/>
                </a:lnTo>
                <a:lnTo>
                  <a:pt x="0" y="28"/>
                </a:lnTo>
                <a:lnTo>
                  <a:pt x="0" y="38"/>
                </a:lnTo>
                <a:lnTo>
                  <a:pt x="31" y="38"/>
                </a:lnTo>
                <a:lnTo>
                  <a:pt x="31" y="199"/>
                </a:lnTo>
                <a:lnTo>
                  <a:pt x="189" y="199"/>
                </a:lnTo>
                <a:lnTo>
                  <a:pt x="189" y="227"/>
                </a:lnTo>
                <a:lnTo>
                  <a:pt x="199" y="227"/>
                </a:lnTo>
                <a:lnTo>
                  <a:pt x="199" y="199"/>
                </a:lnTo>
                <a:lnTo>
                  <a:pt x="236" y="199"/>
                </a:lnTo>
                <a:lnTo>
                  <a:pt x="236" y="190"/>
                </a:lnTo>
                <a:lnTo>
                  <a:pt x="199" y="190"/>
                </a:lnTo>
                <a:close/>
                <a:moveTo>
                  <a:pt x="184" y="38"/>
                </a:moveTo>
                <a:lnTo>
                  <a:pt x="40" y="182"/>
                </a:lnTo>
                <a:lnTo>
                  <a:pt x="40" y="38"/>
                </a:lnTo>
                <a:lnTo>
                  <a:pt x="184" y="38"/>
                </a:lnTo>
                <a:close/>
                <a:moveTo>
                  <a:pt x="45" y="190"/>
                </a:moveTo>
                <a:lnTo>
                  <a:pt x="189" y="45"/>
                </a:lnTo>
                <a:lnTo>
                  <a:pt x="189" y="190"/>
                </a:lnTo>
                <a:lnTo>
                  <a:pt x="45" y="190"/>
                </a:lnTo>
                <a:close/>
              </a:path>
            </a:pathLst>
          </a:custGeom>
          <a:solidFill>
            <a:schemeClr val="bg1"/>
          </a:solidFill>
          <a:ln>
            <a:noFill/>
          </a:ln>
        </p:spPr>
        <p:txBody>
          <a:bodyPr/>
          <a:lstStyle/>
          <a:p>
            <a:endParaRPr lang="zh-CN" altLang="en-US"/>
          </a:p>
        </p:txBody>
      </p:sp>
      <p:sp>
        <p:nvSpPr>
          <p:cNvPr id="171" name="Freeform 49"/>
          <p:cNvSpPr>
            <a:spLocks noEditPoints="1"/>
          </p:cNvSpPr>
          <p:nvPr/>
        </p:nvSpPr>
        <p:spPr bwMode="auto">
          <a:xfrm>
            <a:off x="9768670" y="3957684"/>
            <a:ext cx="342988" cy="388004"/>
          </a:xfrm>
          <a:custGeom>
            <a:avLst/>
            <a:gdLst>
              <a:gd name="T0" fmla="*/ 126809 w 92"/>
              <a:gd name="T1" fmla="*/ 0 h 104"/>
              <a:gd name="T2" fmla="*/ 0 w 92"/>
              <a:gd name="T3" fmla="*/ 60820 h 104"/>
              <a:gd name="T4" fmla="*/ 0 w 92"/>
              <a:gd name="T5" fmla="*/ 226691 h 104"/>
              <a:gd name="T6" fmla="*/ 126809 w 92"/>
              <a:gd name="T7" fmla="*/ 287511 h 104"/>
              <a:gd name="T8" fmla="*/ 253618 w 92"/>
              <a:gd name="T9" fmla="*/ 226691 h 104"/>
              <a:gd name="T10" fmla="*/ 253618 w 92"/>
              <a:gd name="T11" fmla="*/ 60820 h 104"/>
              <a:gd name="T12" fmla="*/ 126809 w 92"/>
              <a:gd name="T13" fmla="*/ 0 h 104"/>
              <a:gd name="T14" fmla="*/ 126809 w 92"/>
              <a:gd name="T15" fmla="*/ 11058 h 104"/>
              <a:gd name="T16" fmla="*/ 242591 w 92"/>
              <a:gd name="T17" fmla="*/ 60820 h 104"/>
              <a:gd name="T18" fmla="*/ 126809 w 92"/>
              <a:gd name="T19" fmla="*/ 110581 h 104"/>
              <a:gd name="T20" fmla="*/ 11027 w 92"/>
              <a:gd name="T21" fmla="*/ 60820 h 104"/>
              <a:gd name="T22" fmla="*/ 126809 w 92"/>
              <a:gd name="T23" fmla="*/ 11058 h 104"/>
              <a:gd name="T24" fmla="*/ 242591 w 92"/>
              <a:gd name="T25" fmla="*/ 215633 h 104"/>
              <a:gd name="T26" fmla="*/ 242591 w 92"/>
              <a:gd name="T27" fmla="*/ 226691 h 104"/>
              <a:gd name="T28" fmla="*/ 126809 w 92"/>
              <a:gd name="T29" fmla="*/ 276453 h 104"/>
              <a:gd name="T30" fmla="*/ 11027 w 92"/>
              <a:gd name="T31" fmla="*/ 226691 h 104"/>
              <a:gd name="T32" fmla="*/ 11027 w 92"/>
              <a:gd name="T33" fmla="*/ 215633 h 104"/>
              <a:gd name="T34" fmla="*/ 11027 w 92"/>
              <a:gd name="T35" fmla="*/ 196282 h 104"/>
              <a:gd name="T36" fmla="*/ 126809 w 92"/>
              <a:gd name="T37" fmla="*/ 232220 h 104"/>
              <a:gd name="T38" fmla="*/ 242591 w 92"/>
              <a:gd name="T39" fmla="*/ 196282 h 104"/>
              <a:gd name="T40" fmla="*/ 242591 w 92"/>
              <a:gd name="T41" fmla="*/ 215633 h 104"/>
              <a:gd name="T42" fmla="*/ 242591 w 92"/>
              <a:gd name="T43" fmla="*/ 171401 h 104"/>
              <a:gd name="T44" fmla="*/ 126809 w 92"/>
              <a:gd name="T45" fmla="*/ 221162 h 104"/>
              <a:gd name="T46" fmla="*/ 11027 w 92"/>
              <a:gd name="T47" fmla="*/ 171401 h 104"/>
              <a:gd name="T48" fmla="*/ 11027 w 92"/>
              <a:gd name="T49" fmla="*/ 152049 h 104"/>
              <a:gd name="T50" fmla="*/ 11027 w 92"/>
              <a:gd name="T51" fmla="*/ 140991 h 104"/>
              <a:gd name="T52" fmla="*/ 126809 w 92"/>
              <a:gd name="T53" fmla="*/ 176930 h 104"/>
              <a:gd name="T54" fmla="*/ 242591 w 92"/>
              <a:gd name="T55" fmla="*/ 140991 h 104"/>
              <a:gd name="T56" fmla="*/ 242591 w 92"/>
              <a:gd name="T57" fmla="*/ 171401 h 104"/>
              <a:gd name="T58" fmla="*/ 242591 w 92"/>
              <a:gd name="T59" fmla="*/ 116110 h 104"/>
              <a:gd name="T60" fmla="*/ 126809 w 92"/>
              <a:gd name="T61" fmla="*/ 165872 h 104"/>
              <a:gd name="T62" fmla="*/ 11027 w 92"/>
              <a:gd name="T63" fmla="*/ 116110 h 104"/>
              <a:gd name="T64" fmla="*/ 11027 w 92"/>
              <a:gd name="T65" fmla="*/ 85700 h 104"/>
              <a:gd name="T66" fmla="*/ 126809 w 92"/>
              <a:gd name="T67" fmla="*/ 121639 h 104"/>
              <a:gd name="T68" fmla="*/ 242591 w 92"/>
              <a:gd name="T69" fmla="*/ 85700 h 104"/>
              <a:gd name="T70" fmla="*/ 242591 w 92"/>
              <a:gd name="T71" fmla="*/ 116110 h 1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2" h="104">
                <a:moveTo>
                  <a:pt x="46" y="0"/>
                </a:moveTo>
                <a:cubicBezTo>
                  <a:pt x="20" y="0"/>
                  <a:pt x="0" y="10"/>
                  <a:pt x="0" y="22"/>
                </a:cubicBezTo>
                <a:cubicBezTo>
                  <a:pt x="0" y="82"/>
                  <a:pt x="0" y="82"/>
                  <a:pt x="0" y="82"/>
                </a:cubicBezTo>
                <a:cubicBezTo>
                  <a:pt x="0" y="94"/>
                  <a:pt x="20" y="104"/>
                  <a:pt x="46" y="104"/>
                </a:cubicBezTo>
                <a:cubicBezTo>
                  <a:pt x="71" y="104"/>
                  <a:pt x="92" y="94"/>
                  <a:pt x="92" y="82"/>
                </a:cubicBezTo>
                <a:cubicBezTo>
                  <a:pt x="92" y="22"/>
                  <a:pt x="92" y="22"/>
                  <a:pt x="92" y="22"/>
                </a:cubicBezTo>
                <a:cubicBezTo>
                  <a:pt x="92" y="10"/>
                  <a:pt x="71" y="0"/>
                  <a:pt x="46" y="0"/>
                </a:cubicBezTo>
                <a:close/>
                <a:moveTo>
                  <a:pt x="46" y="4"/>
                </a:moveTo>
                <a:cubicBezTo>
                  <a:pt x="71" y="4"/>
                  <a:pt x="88" y="13"/>
                  <a:pt x="88" y="22"/>
                </a:cubicBezTo>
                <a:cubicBezTo>
                  <a:pt x="88" y="30"/>
                  <a:pt x="71" y="40"/>
                  <a:pt x="46" y="40"/>
                </a:cubicBezTo>
                <a:cubicBezTo>
                  <a:pt x="21" y="40"/>
                  <a:pt x="4" y="30"/>
                  <a:pt x="4" y="22"/>
                </a:cubicBezTo>
                <a:cubicBezTo>
                  <a:pt x="4" y="13"/>
                  <a:pt x="21" y="4"/>
                  <a:pt x="46" y="4"/>
                </a:cubicBezTo>
                <a:close/>
                <a:moveTo>
                  <a:pt x="88" y="78"/>
                </a:moveTo>
                <a:cubicBezTo>
                  <a:pt x="88" y="82"/>
                  <a:pt x="88" y="82"/>
                  <a:pt x="88" y="82"/>
                </a:cubicBezTo>
                <a:cubicBezTo>
                  <a:pt x="88" y="90"/>
                  <a:pt x="71" y="100"/>
                  <a:pt x="46" y="100"/>
                </a:cubicBezTo>
                <a:cubicBezTo>
                  <a:pt x="21" y="100"/>
                  <a:pt x="4" y="90"/>
                  <a:pt x="4" y="82"/>
                </a:cubicBezTo>
                <a:cubicBezTo>
                  <a:pt x="4" y="78"/>
                  <a:pt x="4" y="78"/>
                  <a:pt x="4" y="78"/>
                </a:cubicBezTo>
                <a:cubicBezTo>
                  <a:pt x="4" y="71"/>
                  <a:pt x="4" y="71"/>
                  <a:pt x="4" y="71"/>
                </a:cubicBezTo>
                <a:cubicBezTo>
                  <a:pt x="11" y="78"/>
                  <a:pt x="27" y="84"/>
                  <a:pt x="46" y="84"/>
                </a:cubicBezTo>
                <a:cubicBezTo>
                  <a:pt x="65" y="84"/>
                  <a:pt x="81" y="78"/>
                  <a:pt x="88" y="71"/>
                </a:cubicBezTo>
                <a:lnTo>
                  <a:pt x="88" y="78"/>
                </a:lnTo>
                <a:close/>
                <a:moveTo>
                  <a:pt x="88" y="62"/>
                </a:moveTo>
                <a:cubicBezTo>
                  <a:pt x="88" y="70"/>
                  <a:pt x="71" y="80"/>
                  <a:pt x="46" y="80"/>
                </a:cubicBezTo>
                <a:cubicBezTo>
                  <a:pt x="21" y="80"/>
                  <a:pt x="4" y="70"/>
                  <a:pt x="4" y="62"/>
                </a:cubicBezTo>
                <a:cubicBezTo>
                  <a:pt x="4" y="55"/>
                  <a:pt x="4" y="55"/>
                  <a:pt x="4" y="55"/>
                </a:cubicBezTo>
                <a:cubicBezTo>
                  <a:pt x="4" y="51"/>
                  <a:pt x="4" y="51"/>
                  <a:pt x="4" y="51"/>
                </a:cubicBezTo>
                <a:cubicBezTo>
                  <a:pt x="11" y="58"/>
                  <a:pt x="27" y="64"/>
                  <a:pt x="46" y="64"/>
                </a:cubicBezTo>
                <a:cubicBezTo>
                  <a:pt x="65" y="64"/>
                  <a:pt x="81" y="58"/>
                  <a:pt x="88" y="51"/>
                </a:cubicBezTo>
                <a:lnTo>
                  <a:pt x="88" y="62"/>
                </a:lnTo>
                <a:close/>
                <a:moveTo>
                  <a:pt x="88" y="42"/>
                </a:moveTo>
                <a:cubicBezTo>
                  <a:pt x="88" y="50"/>
                  <a:pt x="71" y="60"/>
                  <a:pt x="46" y="60"/>
                </a:cubicBezTo>
                <a:cubicBezTo>
                  <a:pt x="21" y="60"/>
                  <a:pt x="4" y="50"/>
                  <a:pt x="4" y="42"/>
                </a:cubicBezTo>
                <a:cubicBezTo>
                  <a:pt x="4" y="31"/>
                  <a:pt x="4" y="31"/>
                  <a:pt x="4" y="31"/>
                </a:cubicBezTo>
                <a:cubicBezTo>
                  <a:pt x="11" y="38"/>
                  <a:pt x="27" y="44"/>
                  <a:pt x="46" y="44"/>
                </a:cubicBezTo>
                <a:cubicBezTo>
                  <a:pt x="65" y="44"/>
                  <a:pt x="81" y="38"/>
                  <a:pt x="88" y="31"/>
                </a:cubicBezTo>
                <a:lnTo>
                  <a:pt x="88" y="42"/>
                </a:lnTo>
                <a:close/>
              </a:path>
            </a:pathLst>
          </a:custGeom>
          <a:solidFill>
            <a:schemeClr val="bg1"/>
          </a:solidFill>
          <a:ln>
            <a:noFill/>
          </a:ln>
        </p:spPr>
        <p:txBody>
          <a:bodyPr/>
          <a:lstStyle/>
          <a:p>
            <a:endParaRPr lang="zh-CN" altLang="en-US"/>
          </a:p>
        </p:txBody>
      </p:sp>
      <p:sp>
        <p:nvSpPr>
          <p:cNvPr id="172" name="Freeform 50"/>
          <p:cNvSpPr>
            <a:spLocks noEditPoints="1"/>
          </p:cNvSpPr>
          <p:nvPr/>
        </p:nvSpPr>
        <p:spPr bwMode="auto">
          <a:xfrm>
            <a:off x="11054874" y="3938390"/>
            <a:ext cx="403011" cy="420160"/>
          </a:xfrm>
          <a:custGeom>
            <a:avLst/>
            <a:gdLst>
              <a:gd name="T0" fmla="*/ 293355 w 256"/>
              <a:gd name="T1" fmla="*/ 52594 h 267"/>
              <a:gd name="T2" fmla="*/ 149600 w 256"/>
              <a:gd name="T3" fmla="*/ 0 h 267"/>
              <a:gd name="T4" fmla="*/ 5844 w 256"/>
              <a:gd name="T5" fmla="*/ 52594 h 267"/>
              <a:gd name="T6" fmla="*/ 0 w 256"/>
              <a:gd name="T7" fmla="*/ 54931 h 267"/>
              <a:gd name="T8" fmla="*/ 0 w 256"/>
              <a:gd name="T9" fmla="*/ 63112 h 267"/>
              <a:gd name="T10" fmla="*/ 0 w 256"/>
              <a:gd name="T11" fmla="*/ 63112 h 267"/>
              <a:gd name="T12" fmla="*/ 0 w 256"/>
              <a:gd name="T13" fmla="*/ 259461 h 267"/>
              <a:gd name="T14" fmla="*/ 143756 w 256"/>
              <a:gd name="T15" fmla="*/ 312055 h 267"/>
              <a:gd name="T16" fmla="*/ 149600 w 256"/>
              <a:gd name="T17" fmla="*/ 312055 h 267"/>
              <a:gd name="T18" fmla="*/ 155443 w 256"/>
              <a:gd name="T19" fmla="*/ 312055 h 267"/>
              <a:gd name="T20" fmla="*/ 299199 w 256"/>
              <a:gd name="T21" fmla="*/ 259461 h 267"/>
              <a:gd name="T22" fmla="*/ 299199 w 256"/>
              <a:gd name="T23" fmla="*/ 66618 h 267"/>
              <a:gd name="T24" fmla="*/ 299199 w 256"/>
              <a:gd name="T25" fmla="*/ 63112 h 267"/>
              <a:gd name="T26" fmla="*/ 299199 w 256"/>
              <a:gd name="T27" fmla="*/ 54931 h 267"/>
              <a:gd name="T28" fmla="*/ 293355 w 256"/>
              <a:gd name="T29" fmla="*/ 52594 h 267"/>
              <a:gd name="T30" fmla="*/ 143756 w 256"/>
              <a:gd name="T31" fmla="*/ 299199 h 267"/>
              <a:gd name="T32" fmla="*/ 11687 w 256"/>
              <a:gd name="T33" fmla="*/ 251280 h 267"/>
              <a:gd name="T34" fmla="*/ 11687 w 256"/>
              <a:gd name="T35" fmla="*/ 66618 h 267"/>
              <a:gd name="T36" fmla="*/ 105187 w 256"/>
              <a:gd name="T37" fmla="*/ 101681 h 267"/>
              <a:gd name="T38" fmla="*/ 143756 w 256"/>
              <a:gd name="T39" fmla="*/ 115706 h 267"/>
              <a:gd name="T40" fmla="*/ 143756 w 256"/>
              <a:gd name="T41" fmla="*/ 299199 h 267"/>
              <a:gd name="T42" fmla="*/ 149600 w 256"/>
              <a:gd name="T43" fmla="*/ 105187 h 267"/>
              <a:gd name="T44" fmla="*/ 80643 w 256"/>
              <a:gd name="T45" fmla="*/ 79475 h 267"/>
              <a:gd name="T46" fmla="*/ 22206 w 256"/>
              <a:gd name="T47" fmla="*/ 57269 h 267"/>
              <a:gd name="T48" fmla="*/ 149600 w 256"/>
              <a:gd name="T49" fmla="*/ 10519 h 267"/>
              <a:gd name="T50" fmla="*/ 276993 w 256"/>
              <a:gd name="T51" fmla="*/ 57269 h 267"/>
              <a:gd name="T52" fmla="*/ 149600 w 256"/>
              <a:gd name="T53" fmla="*/ 105187 h 267"/>
              <a:gd name="T54" fmla="*/ 287512 w 256"/>
              <a:gd name="T55" fmla="*/ 251280 h 267"/>
              <a:gd name="T56" fmla="*/ 155443 w 256"/>
              <a:gd name="T57" fmla="*/ 299199 h 267"/>
              <a:gd name="T58" fmla="*/ 155443 w 256"/>
              <a:gd name="T59" fmla="*/ 115706 h 267"/>
              <a:gd name="T60" fmla="*/ 287512 w 256"/>
              <a:gd name="T61" fmla="*/ 66618 h 267"/>
              <a:gd name="T62" fmla="*/ 287512 w 256"/>
              <a:gd name="T63" fmla="*/ 251280 h 2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56" h="267">
                <a:moveTo>
                  <a:pt x="251" y="45"/>
                </a:moveTo>
                <a:lnTo>
                  <a:pt x="128" y="0"/>
                </a:lnTo>
                <a:lnTo>
                  <a:pt x="5" y="45"/>
                </a:lnTo>
                <a:lnTo>
                  <a:pt x="0" y="47"/>
                </a:lnTo>
                <a:lnTo>
                  <a:pt x="0" y="54"/>
                </a:lnTo>
                <a:lnTo>
                  <a:pt x="0" y="222"/>
                </a:lnTo>
                <a:lnTo>
                  <a:pt x="123" y="267"/>
                </a:lnTo>
                <a:lnTo>
                  <a:pt x="128" y="267"/>
                </a:lnTo>
                <a:lnTo>
                  <a:pt x="133" y="267"/>
                </a:lnTo>
                <a:lnTo>
                  <a:pt x="256" y="222"/>
                </a:lnTo>
                <a:lnTo>
                  <a:pt x="256" y="57"/>
                </a:lnTo>
                <a:lnTo>
                  <a:pt x="256" y="54"/>
                </a:lnTo>
                <a:lnTo>
                  <a:pt x="256" y="47"/>
                </a:lnTo>
                <a:lnTo>
                  <a:pt x="251" y="45"/>
                </a:lnTo>
                <a:close/>
                <a:moveTo>
                  <a:pt x="123" y="256"/>
                </a:moveTo>
                <a:lnTo>
                  <a:pt x="10" y="215"/>
                </a:lnTo>
                <a:lnTo>
                  <a:pt x="10" y="57"/>
                </a:lnTo>
                <a:lnTo>
                  <a:pt x="90" y="87"/>
                </a:lnTo>
                <a:lnTo>
                  <a:pt x="123" y="99"/>
                </a:lnTo>
                <a:lnTo>
                  <a:pt x="123" y="256"/>
                </a:lnTo>
                <a:close/>
                <a:moveTo>
                  <a:pt x="128" y="90"/>
                </a:moveTo>
                <a:lnTo>
                  <a:pt x="69" y="68"/>
                </a:lnTo>
                <a:lnTo>
                  <a:pt x="19" y="49"/>
                </a:lnTo>
                <a:lnTo>
                  <a:pt x="128" y="9"/>
                </a:lnTo>
                <a:lnTo>
                  <a:pt x="237" y="49"/>
                </a:lnTo>
                <a:lnTo>
                  <a:pt x="128" y="90"/>
                </a:lnTo>
                <a:close/>
                <a:moveTo>
                  <a:pt x="246" y="215"/>
                </a:moveTo>
                <a:lnTo>
                  <a:pt x="133" y="256"/>
                </a:lnTo>
                <a:lnTo>
                  <a:pt x="133" y="99"/>
                </a:lnTo>
                <a:lnTo>
                  <a:pt x="246" y="57"/>
                </a:lnTo>
                <a:lnTo>
                  <a:pt x="246" y="215"/>
                </a:lnTo>
                <a:close/>
              </a:path>
            </a:pathLst>
          </a:custGeom>
          <a:solidFill>
            <a:schemeClr val="bg1"/>
          </a:solidFill>
          <a:ln>
            <a:noFill/>
          </a:ln>
        </p:spPr>
        <p:txBody>
          <a:bodyPr/>
          <a:lstStyle/>
          <a:p>
            <a:endParaRPr lang="zh-CN" altLang="en-US"/>
          </a:p>
        </p:txBody>
      </p:sp>
      <p:sp>
        <p:nvSpPr>
          <p:cNvPr id="173" name="Freeform 51"/>
          <p:cNvSpPr>
            <a:spLocks noEditPoints="1"/>
          </p:cNvSpPr>
          <p:nvPr/>
        </p:nvSpPr>
        <p:spPr bwMode="auto">
          <a:xfrm>
            <a:off x="1732039" y="5190295"/>
            <a:ext cx="297971" cy="433022"/>
          </a:xfrm>
          <a:custGeom>
            <a:avLst/>
            <a:gdLst>
              <a:gd name="T0" fmla="*/ 220893 w 80"/>
              <a:gd name="T1" fmla="*/ 110829 h 116"/>
              <a:gd name="T2" fmla="*/ 110447 w 80"/>
              <a:gd name="T3" fmla="*/ 0 h 116"/>
              <a:gd name="T4" fmla="*/ 0 w 80"/>
              <a:gd name="T5" fmla="*/ 110829 h 116"/>
              <a:gd name="T6" fmla="*/ 44179 w 80"/>
              <a:gd name="T7" fmla="*/ 199493 h 116"/>
              <a:gd name="T8" fmla="*/ 44179 w 80"/>
              <a:gd name="T9" fmla="*/ 199493 h 116"/>
              <a:gd name="T10" fmla="*/ 46940 w 80"/>
              <a:gd name="T11" fmla="*/ 199493 h 116"/>
              <a:gd name="T12" fmla="*/ 46940 w 80"/>
              <a:gd name="T13" fmla="*/ 199493 h 116"/>
              <a:gd name="T14" fmla="*/ 66268 w 80"/>
              <a:gd name="T15" fmla="*/ 243824 h 116"/>
              <a:gd name="T16" fmla="*/ 66268 w 80"/>
              <a:gd name="T17" fmla="*/ 321405 h 116"/>
              <a:gd name="T18" fmla="*/ 154625 w 80"/>
              <a:gd name="T19" fmla="*/ 321405 h 116"/>
              <a:gd name="T20" fmla="*/ 154625 w 80"/>
              <a:gd name="T21" fmla="*/ 243824 h 116"/>
              <a:gd name="T22" fmla="*/ 176714 w 80"/>
              <a:gd name="T23" fmla="*/ 199493 h 116"/>
              <a:gd name="T24" fmla="*/ 176714 w 80"/>
              <a:gd name="T25" fmla="*/ 199493 h 116"/>
              <a:gd name="T26" fmla="*/ 220893 w 80"/>
              <a:gd name="T27" fmla="*/ 110829 h 116"/>
              <a:gd name="T28" fmla="*/ 77313 w 80"/>
              <a:gd name="T29" fmla="*/ 310322 h 116"/>
              <a:gd name="T30" fmla="*/ 77313 w 80"/>
              <a:gd name="T31" fmla="*/ 277073 h 116"/>
              <a:gd name="T32" fmla="*/ 143580 w 80"/>
              <a:gd name="T33" fmla="*/ 277073 h 116"/>
              <a:gd name="T34" fmla="*/ 143580 w 80"/>
              <a:gd name="T35" fmla="*/ 310322 h 116"/>
              <a:gd name="T36" fmla="*/ 77313 w 80"/>
              <a:gd name="T37" fmla="*/ 310322 h 116"/>
              <a:gd name="T38" fmla="*/ 110447 w 80"/>
              <a:gd name="T39" fmla="*/ 121912 h 116"/>
              <a:gd name="T40" fmla="*/ 99402 w 80"/>
              <a:gd name="T41" fmla="*/ 110829 h 116"/>
              <a:gd name="T42" fmla="*/ 110447 w 80"/>
              <a:gd name="T43" fmla="*/ 99746 h 116"/>
              <a:gd name="T44" fmla="*/ 121491 w 80"/>
              <a:gd name="T45" fmla="*/ 110829 h 116"/>
              <a:gd name="T46" fmla="*/ 110447 w 80"/>
              <a:gd name="T47" fmla="*/ 121912 h 116"/>
              <a:gd name="T48" fmla="*/ 171192 w 80"/>
              <a:gd name="T49" fmla="*/ 188410 h 116"/>
              <a:gd name="T50" fmla="*/ 171192 w 80"/>
              <a:gd name="T51" fmla="*/ 191181 h 116"/>
              <a:gd name="T52" fmla="*/ 143580 w 80"/>
              <a:gd name="T53" fmla="*/ 243824 h 116"/>
              <a:gd name="T54" fmla="*/ 143580 w 80"/>
              <a:gd name="T55" fmla="*/ 265990 h 116"/>
              <a:gd name="T56" fmla="*/ 115969 w 80"/>
              <a:gd name="T57" fmla="*/ 265990 h 116"/>
              <a:gd name="T58" fmla="*/ 115969 w 80"/>
              <a:gd name="T59" fmla="*/ 130224 h 116"/>
              <a:gd name="T60" fmla="*/ 132536 w 80"/>
              <a:gd name="T61" fmla="*/ 110829 h 116"/>
              <a:gd name="T62" fmla="*/ 110447 w 80"/>
              <a:gd name="T63" fmla="*/ 88663 h 116"/>
              <a:gd name="T64" fmla="*/ 88357 w 80"/>
              <a:gd name="T65" fmla="*/ 110829 h 116"/>
              <a:gd name="T66" fmla="*/ 104924 w 80"/>
              <a:gd name="T67" fmla="*/ 130224 h 116"/>
              <a:gd name="T68" fmla="*/ 104924 w 80"/>
              <a:gd name="T69" fmla="*/ 265990 h 116"/>
              <a:gd name="T70" fmla="*/ 77313 w 80"/>
              <a:gd name="T71" fmla="*/ 265990 h 116"/>
              <a:gd name="T72" fmla="*/ 77313 w 80"/>
              <a:gd name="T73" fmla="*/ 243824 h 116"/>
              <a:gd name="T74" fmla="*/ 52462 w 80"/>
              <a:gd name="T75" fmla="*/ 191181 h 116"/>
              <a:gd name="T76" fmla="*/ 52462 w 80"/>
              <a:gd name="T77" fmla="*/ 191181 h 116"/>
              <a:gd name="T78" fmla="*/ 52462 w 80"/>
              <a:gd name="T79" fmla="*/ 191181 h 116"/>
              <a:gd name="T80" fmla="*/ 52462 w 80"/>
              <a:gd name="T81" fmla="*/ 188410 h 116"/>
              <a:gd name="T82" fmla="*/ 11045 w 80"/>
              <a:gd name="T83" fmla="*/ 110829 h 116"/>
              <a:gd name="T84" fmla="*/ 110447 w 80"/>
              <a:gd name="T85" fmla="*/ 11083 h 116"/>
              <a:gd name="T86" fmla="*/ 209848 w 80"/>
              <a:gd name="T87" fmla="*/ 110829 h 116"/>
              <a:gd name="T88" fmla="*/ 171192 w 80"/>
              <a:gd name="T89" fmla="*/ 188410 h 11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80" h="116">
                <a:moveTo>
                  <a:pt x="80" y="40"/>
                </a:moveTo>
                <a:cubicBezTo>
                  <a:pt x="80" y="18"/>
                  <a:pt x="63" y="0"/>
                  <a:pt x="40" y="0"/>
                </a:cubicBezTo>
                <a:cubicBezTo>
                  <a:pt x="18" y="0"/>
                  <a:pt x="0" y="18"/>
                  <a:pt x="0" y="40"/>
                </a:cubicBezTo>
                <a:cubicBezTo>
                  <a:pt x="0" y="53"/>
                  <a:pt x="7" y="64"/>
                  <a:pt x="16" y="72"/>
                </a:cubicBezTo>
                <a:cubicBezTo>
                  <a:pt x="16" y="72"/>
                  <a:pt x="16" y="72"/>
                  <a:pt x="16" y="72"/>
                </a:cubicBezTo>
                <a:cubicBezTo>
                  <a:pt x="16" y="72"/>
                  <a:pt x="17" y="72"/>
                  <a:pt x="17" y="72"/>
                </a:cubicBezTo>
                <a:cubicBezTo>
                  <a:pt x="17" y="72"/>
                  <a:pt x="17" y="72"/>
                  <a:pt x="17" y="72"/>
                </a:cubicBezTo>
                <a:cubicBezTo>
                  <a:pt x="20" y="74"/>
                  <a:pt x="24" y="80"/>
                  <a:pt x="24" y="88"/>
                </a:cubicBezTo>
                <a:cubicBezTo>
                  <a:pt x="24" y="116"/>
                  <a:pt x="24" y="116"/>
                  <a:pt x="24" y="116"/>
                </a:cubicBezTo>
                <a:cubicBezTo>
                  <a:pt x="56" y="116"/>
                  <a:pt x="56" y="116"/>
                  <a:pt x="56" y="116"/>
                </a:cubicBezTo>
                <a:cubicBezTo>
                  <a:pt x="56" y="88"/>
                  <a:pt x="56" y="88"/>
                  <a:pt x="56" y="88"/>
                </a:cubicBezTo>
                <a:cubicBezTo>
                  <a:pt x="56" y="80"/>
                  <a:pt x="61" y="74"/>
                  <a:pt x="64" y="72"/>
                </a:cubicBezTo>
                <a:cubicBezTo>
                  <a:pt x="64" y="72"/>
                  <a:pt x="64" y="72"/>
                  <a:pt x="64" y="72"/>
                </a:cubicBezTo>
                <a:cubicBezTo>
                  <a:pt x="74" y="64"/>
                  <a:pt x="80" y="53"/>
                  <a:pt x="80" y="40"/>
                </a:cubicBezTo>
                <a:close/>
                <a:moveTo>
                  <a:pt x="28" y="112"/>
                </a:moveTo>
                <a:cubicBezTo>
                  <a:pt x="28" y="100"/>
                  <a:pt x="28" y="100"/>
                  <a:pt x="28" y="100"/>
                </a:cubicBezTo>
                <a:cubicBezTo>
                  <a:pt x="52" y="100"/>
                  <a:pt x="52" y="100"/>
                  <a:pt x="52" y="100"/>
                </a:cubicBezTo>
                <a:cubicBezTo>
                  <a:pt x="52" y="112"/>
                  <a:pt x="52" y="112"/>
                  <a:pt x="52" y="112"/>
                </a:cubicBezTo>
                <a:lnTo>
                  <a:pt x="28" y="112"/>
                </a:lnTo>
                <a:close/>
                <a:moveTo>
                  <a:pt x="40" y="44"/>
                </a:moveTo>
                <a:cubicBezTo>
                  <a:pt x="38" y="44"/>
                  <a:pt x="36" y="42"/>
                  <a:pt x="36" y="40"/>
                </a:cubicBezTo>
                <a:cubicBezTo>
                  <a:pt x="36" y="37"/>
                  <a:pt x="38" y="36"/>
                  <a:pt x="40" y="36"/>
                </a:cubicBezTo>
                <a:cubicBezTo>
                  <a:pt x="43" y="36"/>
                  <a:pt x="44" y="37"/>
                  <a:pt x="44" y="40"/>
                </a:cubicBezTo>
                <a:cubicBezTo>
                  <a:pt x="44" y="42"/>
                  <a:pt x="43" y="44"/>
                  <a:pt x="40" y="44"/>
                </a:cubicBezTo>
                <a:close/>
                <a:moveTo>
                  <a:pt x="62" y="68"/>
                </a:moveTo>
                <a:cubicBezTo>
                  <a:pt x="62" y="68"/>
                  <a:pt x="62" y="69"/>
                  <a:pt x="62" y="69"/>
                </a:cubicBezTo>
                <a:cubicBezTo>
                  <a:pt x="57" y="72"/>
                  <a:pt x="52" y="78"/>
                  <a:pt x="52" y="88"/>
                </a:cubicBezTo>
                <a:cubicBezTo>
                  <a:pt x="52" y="96"/>
                  <a:pt x="52" y="96"/>
                  <a:pt x="52" y="96"/>
                </a:cubicBezTo>
                <a:cubicBezTo>
                  <a:pt x="42" y="96"/>
                  <a:pt x="42" y="96"/>
                  <a:pt x="42" y="96"/>
                </a:cubicBezTo>
                <a:cubicBezTo>
                  <a:pt x="42" y="47"/>
                  <a:pt x="42" y="47"/>
                  <a:pt x="42" y="47"/>
                </a:cubicBezTo>
                <a:cubicBezTo>
                  <a:pt x="46" y="47"/>
                  <a:pt x="48" y="43"/>
                  <a:pt x="48" y="40"/>
                </a:cubicBezTo>
                <a:cubicBezTo>
                  <a:pt x="48" y="35"/>
                  <a:pt x="45" y="32"/>
                  <a:pt x="40" y="32"/>
                </a:cubicBezTo>
                <a:cubicBezTo>
                  <a:pt x="36" y="32"/>
                  <a:pt x="32" y="35"/>
                  <a:pt x="32" y="40"/>
                </a:cubicBezTo>
                <a:cubicBezTo>
                  <a:pt x="32" y="43"/>
                  <a:pt x="35" y="47"/>
                  <a:pt x="38" y="47"/>
                </a:cubicBezTo>
                <a:cubicBezTo>
                  <a:pt x="38" y="96"/>
                  <a:pt x="38" y="96"/>
                  <a:pt x="38" y="96"/>
                </a:cubicBezTo>
                <a:cubicBezTo>
                  <a:pt x="28" y="96"/>
                  <a:pt x="28" y="96"/>
                  <a:pt x="28" y="96"/>
                </a:cubicBezTo>
                <a:cubicBezTo>
                  <a:pt x="28" y="88"/>
                  <a:pt x="28" y="88"/>
                  <a:pt x="28" y="88"/>
                </a:cubicBezTo>
                <a:cubicBezTo>
                  <a:pt x="28" y="79"/>
                  <a:pt x="24" y="72"/>
                  <a:pt x="19" y="69"/>
                </a:cubicBezTo>
                <a:cubicBezTo>
                  <a:pt x="19" y="69"/>
                  <a:pt x="19" y="69"/>
                  <a:pt x="19" y="69"/>
                </a:cubicBezTo>
                <a:cubicBezTo>
                  <a:pt x="19" y="69"/>
                  <a:pt x="19" y="69"/>
                  <a:pt x="19" y="69"/>
                </a:cubicBezTo>
                <a:cubicBezTo>
                  <a:pt x="19" y="68"/>
                  <a:pt x="19" y="68"/>
                  <a:pt x="19" y="68"/>
                </a:cubicBezTo>
                <a:cubicBezTo>
                  <a:pt x="10" y="61"/>
                  <a:pt x="4" y="51"/>
                  <a:pt x="4" y="40"/>
                </a:cubicBezTo>
                <a:cubicBezTo>
                  <a:pt x="4" y="20"/>
                  <a:pt x="21" y="4"/>
                  <a:pt x="40" y="4"/>
                </a:cubicBezTo>
                <a:cubicBezTo>
                  <a:pt x="60" y="4"/>
                  <a:pt x="76" y="20"/>
                  <a:pt x="76" y="40"/>
                </a:cubicBezTo>
                <a:cubicBezTo>
                  <a:pt x="76" y="51"/>
                  <a:pt x="71" y="62"/>
                  <a:pt x="62" y="68"/>
                </a:cubicBezTo>
                <a:close/>
              </a:path>
            </a:pathLst>
          </a:custGeom>
          <a:solidFill>
            <a:schemeClr val="bg1"/>
          </a:solidFill>
          <a:ln>
            <a:noFill/>
          </a:ln>
        </p:spPr>
        <p:txBody>
          <a:bodyPr/>
          <a:lstStyle/>
          <a:p>
            <a:endParaRPr lang="zh-CN" altLang="en-US"/>
          </a:p>
        </p:txBody>
      </p:sp>
      <p:grpSp>
        <p:nvGrpSpPr>
          <p:cNvPr id="174" name="组合 173"/>
          <p:cNvGrpSpPr/>
          <p:nvPr/>
        </p:nvGrpSpPr>
        <p:grpSpPr>
          <a:xfrm>
            <a:off x="3049726" y="5265011"/>
            <a:ext cx="372458" cy="342472"/>
            <a:chOff x="2543175" y="5272088"/>
            <a:chExt cx="374650" cy="344488"/>
          </a:xfrm>
          <a:solidFill>
            <a:schemeClr val="bg1"/>
          </a:solidFill>
        </p:grpSpPr>
        <p:sp>
          <p:nvSpPr>
            <p:cNvPr id="175" name="Freeform 52"/>
            <p:cNvSpPr>
              <a:spLocks noEditPoints="1"/>
            </p:cNvSpPr>
            <p:nvPr/>
          </p:nvSpPr>
          <p:spPr bwMode="auto">
            <a:xfrm>
              <a:off x="2543175" y="5272088"/>
              <a:ext cx="374650" cy="344488"/>
            </a:xfrm>
            <a:custGeom>
              <a:avLst/>
              <a:gdLst>
                <a:gd name="T0" fmla="*/ 95 w 100"/>
                <a:gd name="T1" fmla="*/ 20 h 92"/>
                <a:gd name="T2" fmla="*/ 95 w 100"/>
                <a:gd name="T3" fmla="*/ 20 h 92"/>
                <a:gd name="T4" fmla="*/ 10 w 100"/>
                <a:gd name="T5" fmla="*/ 0 h 92"/>
                <a:gd name="T6" fmla="*/ 8 w 100"/>
                <a:gd name="T7" fmla="*/ 1 h 92"/>
                <a:gd name="T8" fmla="*/ 9 w 100"/>
                <a:gd name="T9" fmla="*/ 4 h 92"/>
                <a:gd name="T10" fmla="*/ 77 w 100"/>
                <a:gd name="T11" fmla="*/ 20 h 92"/>
                <a:gd name="T12" fmla="*/ 5 w 100"/>
                <a:gd name="T13" fmla="*/ 20 h 92"/>
                <a:gd name="T14" fmla="*/ 0 w 100"/>
                <a:gd name="T15" fmla="*/ 25 h 92"/>
                <a:gd name="T16" fmla="*/ 0 w 100"/>
                <a:gd name="T17" fmla="*/ 86 h 92"/>
                <a:gd name="T18" fmla="*/ 5 w 100"/>
                <a:gd name="T19" fmla="*/ 92 h 92"/>
                <a:gd name="T20" fmla="*/ 94 w 100"/>
                <a:gd name="T21" fmla="*/ 92 h 92"/>
                <a:gd name="T22" fmla="*/ 100 w 100"/>
                <a:gd name="T23" fmla="*/ 86 h 92"/>
                <a:gd name="T24" fmla="*/ 100 w 100"/>
                <a:gd name="T25" fmla="*/ 25 h 92"/>
                <a:gd name="T26" fmla="*/ 95 w 100"/>
                <a:gd name="T27" fmla="*/ 20 h 92"/>
                <a:gd name="T28" fmla="*/ 96 w 100"/>
                <a:gd name="T29" fmla="*/ 86 h 92"/>
                <a:gd name="T30" fmla="*/ 94 w 100"/>
                <a:gd name="T31" fmla="*/ 88 h 92"/>
                <a:gd name="T32" fmla="*/ 5 w 100"/>
                <a:gd name="T33" fmla="*/ 88 h 92"/>
                <a:gd name="T34" fmla="*/ 4 w 100"/>
                <a:gd name="T35" fmla="*/ 86 h 92"/>
                <a:gd name="T36" fmla="*/ 4 w 100"/>
                <a:gd name="T37" fmla="*/ 25 h 92"/>
                <a:gd name="T38" fmla="*/ 5 w 100"/>
                <a:gd name="T39" fmla="*/ 24 h 92"/>
                <a:gd name="T40" fmla="*/ 94 w 100"/>
                <a:gd name="T41" fmla="*/ 24 h 92"/>
                <a:gd name="T42" fmla="*/ 96 w 100"/>
                <a:gd name="T43" fmla="*/ 25 h 92"/>
                <a:gd name="T44" fmla="*/ 96 w 100"/>
                <a:gd name="T45" fmla="*/ 8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92">
                  <a:moveTo>
                    <a:pt x="95" y="20"/>
                  </a:moveTo>
                  <a:cubicBezTo>
                    <a:pt x="95" y="20"/>
                    <a:pt x="95" y="20"/>
                    <a:pt x="95" y="20"/>
                  </a:cubicBezTo>
                  <a:cubicBezTo>
                    <a:pt x="10" y="0"/>
                    <a:pt x="10" y="0"/>
                    <a:pt x="10" y="0"/>
                  </a:cubicBezTo>
                  <a:cubicBezTo>
                    <a:pt x="9" y="0"/>
                    <a:pt x="8" y="0"/>
                    <a:pt x="8" y="1"/>
                  </a:cubicBezTo>
                  <a:cubicBezTo>
                    <a:pt x="7" y="2"/>
                    <a:pt x="8" y="3"/>
                    <a:pt x="9" y="4"/>
                  </a:cubicBezTo>
                  <a:cubicBezTo>
                    <a:pt x="77" y="20"/>
                    <a:pt x="77" y="20"/>
                    <a:pt x="77" y="20"/>
                  </a:cubicBezTo>
                  <a:cubicBezTo>
                    <a:pt x="5" y="20"/>
                    <a:pt x="5" y="20"/>
                    <a:pt x="5" y="20"/>
                  </a:cubicBezTo>
                  <a:cubicBezTo>
                    <a:pt x="2" y="20"/>
                    <a:pt x="0" y="22"/>
                    <a:pt x="0" y="25"/>
                  </a:cubicBezTo>
                  <a:cubicBezTo>
                    <a:pt x="0" y="86"/>
                    <a:pt x="0" y="86"/>
                    <a:pt x="0" y="86"/>
                  </a:cubicBezTo>
                  <a:cubicBezTo>
                    <a:pt x="0" y="89"/>
                    <a:pt x="2" y="92"/>
                    <a:pt x="5" y="92"/>
                  </a:cubicBezTo>
                  <a:cubicBezTo>
                    <a:pt x="94" y="92"/>
                    <a:pt x="94" y="92"/>
                    <a:pt x="94" y="92"/>
                  </a:cubicBezTo>
                  <a:cubicBezTo>
                    <a:pt x="97" y="92"/>
                    <a:pt x="100" y="89"/>
                    <a:pt x="100" y="86"/>
                  </a:cubicBezTo>
                  <a:cubicBezTo>
                    <a:pt x="100" y="25"/>
                    <a:pt x="100" y="25"/>
                    <a:pt x="100" y="25"/>
                  </a:cubicBezTo>
                  <a:cubicBezTo>
                    <a:pt x="100" y="23"/>
                    <a:pt x="98" y="20"/>
                    <a:pt x="95" y="20"/>
                  </a:cubicBezTo>
                  <a:close/>
                  <a:moveTo>
                    <a:pt x="96" y="86"/>
                  </a:moveTo>
                  <a:cubicBezTo>
                    <a:pt x="96" y="87"/>
                    <a:pt x="95" y="88"/>
                    <a:pt x="94" y="88"/>
                  </a:cubicBezTo>
                  <a:cubicBezTo>
                    <a:pt x="5" y="88"/>
                    <a:pt x="5" y="88"/>
                    <a:pt x="5" y="88"/>
                  </a:cubicBezTo>
                  <a:cubicBezTo>
                    <a:pt x="4" y="88"/>
                    <a:pt x="4" y="87"/>
                    <a:pt x="4" y="86"/>
                  </a:cubicBezTo>
                  <a:cubicBezTo>
                    <a:pt x="4" y="25"/>
                    <a:pt x="4" y="25"/>
                    <a:pt x="4" y="25"/>
                  </a:cubicBezTo>
                  <a:cubicBezTo>
                    <a:pt x="4" y="24"/>
                    <a:pt x="4" y="24"/>
                    <a:pt x="5" y="24"/>
                  </a:cubicBezTo>
                  <a:cubicBezTo>
                    <a:pt x="94" y="24"/>
                    <a:pt x="94" y="24"/>
                    <a:pt x="94" y="24"/>
                  </a:cubicBezTo>
                  <a:cubicBezTo>
                    <a:pt x="95" y="24"/>
                    <a:pt x="96" y="24"/>
                    <a:pt x="96" y="25"/>
                  </a:cubicBezTo>
                  <a:lnTo>
                    <a:pt x="9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76" name="Oval 53"/>
            <p:cNvSpPr>
              <a:spLocks noChangeArrowheads="1"/>
            </p:cNvSpPr>
            <p:nvPr/>
          </p:nvSpPr>
          <p:spPr bwMode="auto">
            <a:xfrm>
              <a:off x="2667000" y="546735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77" name="Oval 54"/>
            <p:cNvSpPr>
              <a:spLocks noChangeArrowheads="1"/>
            </p:cNvSpPr>
            <p:nvPr/>
          </p:nvSpPr>
          <p:spPr bwMode="auto">
            <a:xfrm>
              <a:off x="2573338" y="546735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78" name="Oval 55"/>
            <p:cNvSpPr>
              <a:spLocks noChangeArrowheads="1"/>
            </p:cNvSpPr>
            <p:nvPr/>
          </p:nvSpPr>
          <p:spPr bwMode="auto">
            <a:xfrm>
              <a:off x="2760663" y="546735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79" name="Oval 56"/>
            <p:cNvSpPr>
              <a:spLocks noChangeArrowheads="1"/>
            </p:cNvSpPr>
            <p:nvPr/>
          </p:nvSpPr>
          <p:spPr bwMode="auto">
            <a:xfrm>
              <a:off x="2625725" y="5489575"/>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0" name="Oval 57"/>
            <p:cNvSpPr>
              <a:spLocks noChangeArrowheads="1"/>
            </p:cNvSpPr>
            <p:nvPr/>
          </p:nvSpPr>
          <p:spPr bwMode="auto">
            <a:xfrm>
              <a:off x="2708275" y="5489575"/>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1" name="Oval 58"/>
            <p:cNvSpPr>
              <a:spLocks noChangeArrowheads="1"/>
            </p:cNvSpPr>
            <p:nvPr/>
          </p:nvSpPr>
          <p:spPr bwMode="auto">
            <a:xfrm>
              <a:off x="2625725" y="5443538"/>
              <a:ext cx="22225"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2" name="Oval 59"/>
            <p:cNvSpPr>
              <a:spLocks noChangeArrowheads="1"/>
            </p:cNvSpPr>
            <p:nvPr/>
          </p:nvSpPr>
          <p:spPr bwMode="auto">
            <a:xfrm>
              <a:off x="2708275" y="5443538"/>
              <a:ext cx="22225"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3" name="Oval 60"/>
            <p:cNvSpPr>
              <a:spLocks noChangeArrowheads="1"/>
            </p:cNvSpPr>
            <p:nvPr/>
          </p:nvSpPr>
          <p:spPr bwMode="auto">
            <a:xfrm>
              <a:off x="2587625" y="551180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4" name="Oval 61"/>
            <p:cNvSpPr>
              <a:spLocks noChangeArrowheads="1"/>
            </p:cNvSpPr>
            <p:nvPr/>
          </p:nvSpPr>
          <p:spPr bwMode="auto">
            <a:xfrm>
              <a:off x="2744788" y="5511800"/>
              <a:ext cx="23813"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5" name="Oval 62"/>
            <p:cNvSpPr>
              <a:spLocks noChangeArrowheads="1"/>
            </p:cNvSpPr>
            <p:nvPr/>
          </p:nvSpPr>
          <p:spPr bwMode="auto">
            <a:xfrm>
              <a:off x="2587625" y="542131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6" name="Oval 63"/>
            <p:cNvSpPr>
              <a:spLocks noChangeArrowheads="1"/>
            </p:cNvSpPr>
            <p:nvPr/>
          </p:nvSpPr>
          <p:spPr bwMode="auto">
            <a:xfrm>
              <a:off x="2744788" y="5421313"/>
              <a:ext cx="23813"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7" name="Oval 64"/>
            <p:cNvSpPr>
              <a:spLocks noChangeArrowheads="1"/>
            </p:cNvSpPr>
            <p:nvPr/>
          </p:nvSpPr>
          <p:spPr bwMode="auto">
            <a:xfrm>
              <a:off x="2614613" y="554196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8" name="Oval 65"/>
            <p:cNvSpPr>
              <a:spLocks noChangeArrowheads="1"/>
            </p:cNvSpPr>
            <p:nvPr/>
          </p:nvSpPr>
          <p:spPr bwMode="auto">
            <a:xfrm>
              <a:off x="2711450" y="554196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9" name="Oval 66"/>
            <p:cNvSpPr>
              <a:spLocks noChangeArrowheads="1"/>
            </p:cNvSpPr>
            <p:nvPr/>
          </p:nvSpPr>
          <p:spPr bwMode="auto">
            <a:xfrm>
              <a:off x="2617788" y="5391150"/>
              <a:ext cx="22225"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0" name="Oval 67"/>
            <p:cNvSpPr>
              <a:spLocks noChangeArrowheads="1"/>
            </p:cNvSpPr>
            <p:nvPr/>
          </p:nvSpPr>
          <p:spPr bwMode="auto">
            <a:xfrm>
              <a:off x="2711450" y="5391150"/>
              <a:ext cx="22225"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1" name="Oval 68"/>
            <p:cNvSpPr>
              <a:spLocks noChangeArrowheads="1"/>
            </p:cNvSpPr>
            <p:nvPr/>
          </p:nvSpPr>
          <p:spPr bwMode="auto">
            <a:xfrm>
              <a:off x="2667000" y="5511800"/>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2" name="Oval 69"/>
            <p:cNvSpPr>
              <a:spLocks noChangeArrowheads="1"/>
            </p:cNvSpPr>
            <p:nvPr/>
          </p:nvSpPr>
          <p:spPr bwMode="auto">
            <a:xfrm>
              <a:off x="2667000" y="5557838"/>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3" name="Oval 70"/>
            <p:cNvSpPr>
              <a:spLocks noChangeArrowheads="1"/>
            </p:cNvSpPr>
            <p:nvPr/>
          </p:nvSpPr>
          <p:spPr bwMode="auto">
            <a:xfrm>
              <a:off x="2667000" y="542131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4" name="Oval 71"/>
            <p:cNvSpPr>
              <a:spLocks noChangeArrowheads="1"/>
            </p:cNvSpPr>
            <p:nvPr/>
          </p:nvSpPr>
          <p:spPr bwMode="auto">
            <a:xfrm>
              <a:off x="2667000" y="5376863"/>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5" name="Oval 72"/>
            <p:cNvSpPr>
              <a:spLocks noChangeArrowheads="1"/>
            </p:cNvSpPr>
            <p:nvPr/>
          </p:nvSpPr>
          <p:spPr bwMode="auto">
            <a:xfrm>
              <a:off x="2827338" y="5391150"/>
              <a:ext cx="46038" cy="460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6" name="Oval 73"/>
            <p:cNvSpPr>
              <a:spLocks noChangeArrowheads="1"/>
            </p:cNvSpPr>
            <p:nvPr/>
          </p:nvSpPr>
          <p:spPr bwMode="auto">
            <a:xfrm>
              <a:off x="2827338" y="5451475"/>
              <a:ext cx="46038" cy="460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197" name="Freeform 74"/>
          <p:cNvSpPr>
            <a:spLocks noEditPoints="1"/>
          </p:cNvSpPr>
          <p:nvPr/>
        </p:nvSpPr>
        <p:spPr bwMode="auto">
          <a:xfrm>
            <a:off x="4355895" y="5235313"/>
            <a:ext cx="409442" cy="398723"/>
          </a:xfrm>
          <a:custGeom>
            <a:avLst/>
            <a:gdLst>
              <a:gd name="T0" fmla="*/ 234812 w 110"/>
              <a:gd name="T1" fmla="*/ 190681 h 107"/>
              <a:gd name="T2" fmla="*/ 234812 w 110"/>
              <a:gd name="T3" fmla="*/ 174100 h 107"/>
              <a:gd name="T4" fmla="*/ 171274 w 110"/>
              <a:gd name="T5" fmla="*/ 160282 h 107"/>
              <a:gd name="T6" fmla="*/ 237574 w 110"/>
              <a:gd name="T7" fmla="*/ 116066 h 107"/>
              <a:gd name="T8" fmla="*/ 292824 w 110"/>
              <a:gd name="T9" fmla="*/ 35925 h 107"/>
              <a:gd name="T10" fmla="*/ 262437 w 110"/>
              <a:gd name="T11" fmla="*/ 52506 h 107"/>
              <a:gd name="T12" fmla="*/ 243099 w 110"/>
              <a:gd name="T13" fmla="*/ 33162 h 107"/>
              <a:gd name="T14" fmla="*/ 262437 w 110"/>
              <a:gd name="T15" fmla="*/ 5527 h 107"/>
              <a:gd name="T16" fmla="*/ 198899 w 110"/>
              <a:gd name="T17" fmla="*/ 16581 h 107"/>
              <a:gd name="T18" fmla="*/ 138125 w 110"/>
              <a:gd name="T19" fmla="*/ 124357 h 107"/>
              <a:gd name="T20" fmla="*/ 77350 w 110"/>
              <a:gd name="T21" fmla="*/ 49743 h 107"/>
              <a:gd name="T22" fmla="*/ 11050 w 110"/>
              <a:gd name="T23" fmla="*/ 30398 h 107"/>
              <a:gd name="T24" fmla="*/ 63537 w 110"/>
              <a:gd name="T25" fmla="*/ 66324 h 107"/>
              <a:gd name="T26" fmla="*/ 82875 w 110"/>
              <a:gd name="T27" fmla="*/ 179627 h 107"/>
              <a:gd name="T28" fmla="*/ 22100 w 110"/>
              <a:gd name="T29" fmla="*/ 193444 h 107"/>
              <a:gd name="T30" fmla="*/ 13812 w 110"/>
              <a:gd name="T31" fmla="*/ 265295 h 107"/>
              <a:gd name="T32" fmla="*/ 58012 w 110"/>
              <a:gd name="T33" fmla="*/ 237660 h 107"/>
              <a:gd name="T34" fmla="*/ 33150 w 110"/>
              <a:gd name="T35" fmla="*/ 284639 h 107"/>
              <a:gd name="T36" fmla="*/ 63537 w 110"/>
              <a:gd name="T37" fmla="*/ 292930 h 107"/>
              <a:gd name="T38" fmla="*/ 118787 w 110"/>
              <a:gd name="T39" fmla="*/ 215552 h 107"/>
              <a:gd name="T40" fmla="*/ 204424 w 110"/>
              <a:gd name="T41" fmla="*/ 207261 h 107"/>
              <a:gd name="T42" fmla="*/ 187849 w 110"/>
              <a:gd name="T43" fmla="*/ 237660 h 107"/>
              <a:gd name="T44" fmla="*/ 254149 w 110"/>
              <a:gd name="T45" fmla="*/ 287403 h 107"/>
              <a:gd name="T46" fmla="*/ 292824 w 110"/>
              <a:gd name="T47" fmla="*/ 287403 h 107"/>
              <a:gd name="T48" fmla="*/ 27625 w 110"/>
              <a:gd name="T49" fmla="*/ 30398 h 107"/>
              <a:gd name="T50" fmla="*/ 63537 w 110"/>
              <a:gd name="T51" fmla="*/ 49743 h 107"/>
              <a:gd name="T52" fmla="*/ 27625 w 110"/>
              <a:gd name="T53" fmla="*/ 30398 h 107"/>
              <a:gd name="T54" fmla="*/ 96687 w 110"/>
              <a:gd name="T55" fmla="*/ 268058 h 107"/>
              <a:gd name="T56" fmla="*/ 52487 w 110"/>
              <a:gd name="T57" fmla="*/ 279112 h 107"/>
              <a:gd name="T58" fmla="*/ 69062 w 110"/>
              <a:gd name="T59" fmla="*/ 226606 h 107"/>
              <a:gd name="T60" fmla="*/ 16575 w 110"/>
              <a:gd name="T61" fmla="*/ 243187 h 107"/>
              <a:gd name="T62" fmla="*/ 63537 w 110"/>
              <a:gd name="T63" fmla="*/ 187917 h 107"/>
              <a:gd name="T64" fmla="*/ 85637 w 110"/>
              <a:gd name="T65" fmla="*/ 193444 h 107"/>
              <a:gd name="T66" fmla="*/ 196137 w 110"/>
              <a:gd name="T67" fmla="*/ 77378 h 107"/>
              <a:gd name="T68" fmla="*/ 237574 w 110"/>
              <a:gd name="T69" fmla="*/ 11054 h 107"/>
              <a:gd name="T70" fmla="*/ 232049 w 110"/>
              <a:gd name="T71" fmla="*/ 30398 h 107"/>
              <a:gd name="T72" fmla="*/ 267962 w 110"/>
              <a:gd name="T73" fmla="*/ 63560 h 107"/>
              <a:gd name="T74" fmla="*/ 270724 w 110"/>
              <a:gd name="T75" fmla="*/ 91195 h 107"/>
              <a:gd name="T76" fmla="*/ 220999 w 110"/>
              <a:gd name="T77" fmla="*/ 102249 h 107"/>
              <a:gd name="T78" fmla="*/ 104975 w 110"/>
              <a:gd name="T79" fmla="*/ 212788 h 107"/>
              <a:gd name="T80" fmla="*/ 284537 w 110"/>
              <a:gd name="T81" fmla="*/ 281876 h 107"/>
              <a:gd name="T82" fmla="*/ 262437 w 110"/>
              <a:gd name="T83" fmla="*/ 281876 h 107"/>
              <a:gd name="T84" fmla="*/ 226524 w 110"/>
              <a:gd name="T85" fmla="*/ 198971 h 107"/>
              <a:gd name="T86" fmla="*/ 284537 w 110"/>
              <a:gd name="T87" fmla="*/ 281876 h 1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107">
                <a:moveTo>
                  <a:pt x="106" y="90"/>
                </a:moveTo>
                <a:cubicBezTo>
                  <a:pt x="85" y="69"/>
                  <a:pt x="85" y="69"/>
                  <a:pt x="85" y="69"/>
                </a:cubicBezTo>
                <a:cubicBezTo>
                  <a:pt x="88" y="66"/>
                  <a:pt x="88" y="66"/>
                  <a:pt x="88" y="66"/>
                </a:cubicBezTo>
                <a:cubicBezTo>
                  <a:pt x="85" y="63"/>
                  <a:pt x="85" y="63"/>
                  <a:pt x="85" y="63"/>
                </a:cubicBezTo>
                <a:cubicBezTo>
                  <a:pt x="77" y="72"/>
                  <a:pt x="77" y="72"/>
                  <a:pt x="77" y="72"/>
                </a:cubicBezTo>
                <a:cubicBezTo>
                  <a:pt x="62" y="58"/>
                  <a:pt x="62" y="58"/>
                  <a:pt x="62" y="58"/>
                </a:cubicBezTo>
                <a:cubicBezTo>
                  <a:pt x="79" y="41"/>
                  <a:pt x="79" y="41"/>
                  <a:pt x="79" y="41"/>
                </a:cubicBezTo>
                <a:cubicBezTo>
                  <a:pt x="82" y="42"/>
                  <a:pt x="84" y="42"/>
                  <a:pt x="86" y="42"/>
                </a:cubicBezTo>
                <a:cubicBezTo>
                  <a:pt x="92" y="42"/>
                  <a:pt x="97" y="40"/>
                  <a:pt x="101" y="36"/>
                </a:cubicBezTo>
                <a:cubicBezTo>
                  <a:pt x="107" y="30"/>
                  <a:pt x="109" y="21"/>
                  <a:pt x="106" y="13"/>
                </a:cubicBezTo>
                <a:cubicBezTo>
                  <a:pt x="105" y="10"/>
                  <a:pt x="105" y="10"/>
                  <a:pt x="105" y="10"/>
                </a:cubicBezTo>
                <a:cubicBezTo>
                  <a:pt x="95" y="19"/>
                  <a:pt x="95" y="19"/>
                  <a:pt x="95" y="19"/>
                </a:cubicBezTo>
                <a:cubicBezTo>
                  <a:pt x="88" y="19"/>
                  <a:pt x="88" y="19"/>
                  <a:pt x="88" y="19"/>
                </a:cubicBezTo>
                <a:cubicBezTo>
                  <a:pt x="88" y="12"/>
                  <a:pt x="88" y="12"/>
                  <a:pt x="88" y="12"/>
                </a:cubicBezTo>
                <a:cubicBezTo>
                  <a:pt x="97" y="3"/>
                  <a:pt x="97" y="3"/>
                  <a:pt x="97" y="3"/>
                </a:cubicBezTo>
                <a:cubicBezTo>
                  <a:pt x="95" y="2"/>
                  <a:pt x="95" y="2"/>
                  <a:pt x="95" y="2"/>
                </a:cubicBezTo>
                <a:cubicBezTo>
                  <a:pt x="92" y="1"/>
                  <a:pt x="89" y="0"/>
                  <a:pt x="86" y="0"/>
                </a:cubicBezTo>
                <a:cubicBezTo>
                  <a:pt x="81" y="0"/>
                  <a:pt x="76" y="2"/>
                  <a:pt x="72" y="6"/>
                </a:cubicBezTo>
                <a:cubicBezTo>
                  <a:pt x="66" y="12"/>
                  <a:pt x="64" y="20"/>
                  <a:pt x="67" y="28"/>
                </a:cubicBezTo>
                <a:cubicBezTo>
                  <a:pt x="50" y="45"/>
                  <a:pt x="50" y="45"/>
                  <a:pt x="50" y="45"/>
                </a:cubicBezTo>
                <a:cubicBezTo>
                  <a:pt x="26" y="21"/>
                  <a:pt x="26" y="21"/>
                  <a:pt x="26" y="21"/>
                </a:cubicBezTo>
                <a:cubicBezTo>
                  <a:pt x="28" y="18"/>
                  <a:pt x="28" y="18"/>
                  <a:pt x="28" y="18"/>
                </a:cubicBezTo>
                <a:cubicBezTo>
                  <a:pt x="13" y="3"/>
                  <a:pt x="13" y="3"/>
                  <a:pt x="13" y="3"/>
                </a:cubicBezTo>
                <a:cubicBezTo>
                  <a:pt x="4" y="11"/>
                  <a:pt x="4" y="11"/>
                  <a:pt x="4" y="11"/>
                </a:cubicBezTo>
                <a:cubicBezTo>
                  <a:pt x="20" y="27"/>
                  <a:pt x="20" y="27"/>
                  <a:pt x="20" y="27"/>
                </a:cubicBezTo>
                <a:cubicBezTo>
                  <a:pt x="23" y="24"/>
                  <a:pt x="23" y="24"/>
                  <a:pt x="23" y="24"/>
                </a:cubicBezTo>
                <a:cubicBezTo>
                  <a:pt x="47" y="48"/>
                  <a:pt x="47" y="48"/>
                  <a:pt x="47" y="48"/>
                </a:cubicBezTo>
                <a:cubicBezTo>
                  <a:pt x="30" y="65"/>
                  <a:pt x="30" y="65"/>
                  <a:pt x="30" y="65"/>
                </a:cubicBezTo>
                <a:cubicBezTo>
                  <a:pt x="28" y="64"/>
                  <a:pt x="25" y="64"/>
                  <a:pt x="23" y="64"/>
                </a:cubicBezTo>
                <a:cubicBezTo>
                  <a:pt x="17" y="64"/>
                  <a:pt x="12" y="66"/>
                  <a:pt x="8" y="70"/>
                </a:cubicBezTo>
                <a:cubicBezTo>
                  <a:pt x="2" y="76"/>
                  <a:pt x="0" y="85"/>
                  <a:pt x="4" y="93"/>
                </a:cubicBezTo>
                <a:cubicBezTo>
                  <a:pt x="5" y="96"/>
                  <a:pt x="5" y="96"/>
                  <a:pt x="5" y="96"/>
                </a:cubicBezTo>
                <a:cubicBezTo>
                  <a:pt x="14" y="86"/>
                  <a:pt x="14" y="86"/>
                  <a:pt x="14" y="86"/>
                </a:cubicBezTo>
                <a:cubicBezTo>
                  <a:pt x="21" y="86"/>
                  <a:pt x="21" y="86"/>
                  <a:pt x="21" y="86"/>
                </a:cubicBezTo>
                <a:cubicBezTo>
                  <a:pt x="21" y="94"/>
                  <a:pt x="21" y="94"/>
                  <a:pt x="21" y="94"/>
                </a:cubicBezTo>
                <a:cubicBezTo>
                  <a:pt x="12" y="103"/>
                  <a:pt x="12" y="103"/>
                  <a:pt x="12" y="103"/>
                </a:cubicBezTo>
                <a:cubicBezTo>
                  <a:pt x="15" y="104"/>
                  <a:pt x="15" y="104"/>
                  <a:pt x="15" y="104"/>
                </a:cubicBezTo>
                <a:cubicBezTo>
                  <a:pt x="17" y="105"/>
                  <a:pt x="20" y="106"/>
                  <a:pt x="23" y="106"/>
                </a:cubicBezTo>
                <a:cubicBezTo>
                  <a:pt x="28" y="106"/>
                  <a:pt x="34" y="103"/>
                  <a:pt x="38" y="100"/>
                </a:cubicBezTo>
                <a:cubicBezTo>
                  <a:pt x="43" y="94"/>
                  <a:pt x="45" y="85"/>
                  <a:pt x="43" y="78"/>
                </a:cubicBezTo>
                <a:cubicBezTo>
                  <a:pt x="60" y="61"/>
                  <a:pt x="60" y="61"/>
                  <a:pt x="60" y="61"/>
                </a:cubicBezTo>
                <a:cubicBezTo>
                  <a:pt x="74" y="75"/>
                  <a:pt x="74" y="75"/>
                  <a:pt x="74" y="75"/>
                </a:cubicBezTo>
                <a:cubicBezTo>
                  <a:pt x="65" y="83"/>
                  <a:pt x="65" y="83"/>
                  <a:pt x="65" y="83"/>
                </a:cubicBezTo>
                <a:cubicBezTo>
                  <a:pt x="68" y="86"/>
                  <a:pt x="68" y="86"/>
                  <a:pt x="68" y="86"/>
                </a:cubicBezTo>
                <a:cubicBezTo>
                  <a:pt x="71" y="83"/>
                  <a:pt x="71" y="83"/>
                  <a:pt x="71" y="83"/>
                </a:cubicBezTo>
                <a:cubicBezTo>
                  <a:pt x="92" y="104"/>
                  <a:pt x="92" y="104"/>
                  <a:pt x="92" y="104"/>
                </a:cubicBezTo>
                <a:cubicBezTo>
                  <a:pt x="94" y="106"/>
                  <a:pt x="97" y="107"/>
                  <a:pt x="99" y="107"/>
                </a:cubicBezTo>
                <a:cubicBezTo>
                  <a:pt x="102" y="107"/>
                  <a:pt x="104" y="106"/>
                  <a:pt x="106" y="104"/>
                </a:cubicBezTo>
                <a:cubicBezTo>
                  <a:pt x="110" y="101"/>
                  <a:pt x="110" y="94"/>
                  <a:pt x="106" y="90"/>
                </a:cubicBezTo>
                <a:close/>
                <a:moveTo>
                  <a:pt x="10" y="11"/>
                </a:moveTo>
                <a:cubicBezTo>
                  <a:pt x="13" y="8"/>
                  <a:pt x="13" y="8"/>
                  <a:pt x="13" y="8"/>
                </a:cubicBezTo>
                <a:cubicBezTo>
                  <a:pt x="23" y="18"/>
                  <a:pt x="23" y="18"/>
                  <a:pt x="23" y="18"/>
                </a:cubicBezTo>
                <a:cubicBezTo>
                  <a:pt x="20" y="21"/>
                  <a:pt x="20" y="21"/>
                  <a:pt x="20" y="21"/>
                </a:cubicBezTo>
                <a:lnTo>
                  <a:pt x="10" y="11"/>
                </a:lnTo>
                <a:close/>
                <a:moveTo>
                  <a:pt x="38" y="78"/>
                </a:moveTo>
                <a:cubicBezTo>
                  <a:pt x="41" y="84"/>
                  <a:pt x="40" y="92"/>
                  <a:pt x="35" y="97"/>
                </a:cubicBezTo>
                <a:cubicBezTo>
                  <a:pt x="32" y="100"/>
                  <a:pt x="27" y="102"/>
                  <a:pt x="23" y="102"/>
                </a:cubicBezTo>
                <a:cubicBezTo>
                  <a:pt x="22" y="102"/>
                  <a:pt x="20" y="101"/>
                  <a:pt x="19" y="101"/>
                </a:cubicBezTo>
                <a:cubicBezTo>
                  <a:pt x="25" y="95"/>
                  <a:pt x="25" y="95"/>
                  <a:pt x="25" y="95"/>
                </a:cubicBezTo>
                <a:cubicBezTo>
                  <a:pt x="25" y="82"/>
                  <a:pt x="25" y="82"/>
                  <a:pt x="25" y="82"/>
                </a:cubicBezTo>
                <a:cubicBezTo>
                  <a:pt x="12" y="82"/>
                  <a:pt x="12" y="82"/>
                  <a:pt x="12" y="82"/>
                </a:cubicBezTo>
                <a:cubicBezTo>
                  <a:pt x="6" y="88"/>
                  <a:pt x="6" y="88"/>
                  <a:pt x="6" y="88"/>
                </a:cubicBezTo>
                <a:cubicBezTo>
                  <a:pt x="5" y="83"/>
                  <a:pt x="7" y="77"/>
                  <a:pt x="11" y="73"/>
                </a:cubicBezTo>
                <a:cubicBezTo>
                  <a:pt x="14" y="69"/>
                  <a:pt x="18" y="68"/>
                  <a:pt x="23" y="68"/>
                </a:cubicBezTo>
                <a:cubicBezTo>
                  <a:pt x="25" y="68"/>
                  <a:pt x="27" y="68"/>
                  <a:pt x="30" y="69"/>
                </a:cubicBezTo>
                <a:cubicBezTo>
                  <a:pt x="31" y="70"/>
                  <a:pt x="31" y="70"/>
                  <a:pt x="31" y="70"/>
                </a:cubicBezTo>
                <a:cubicBezTo>
                  <a:pt x="71" y="29"/>
                  <a:pt x="71" y="29"/>
                  <a:pt x="71" y="29"/>
                </a:cubicBezTo>
                <a:cubicBezTo>
                  <a:pt x="71" y="28"/>
                  <a:pt x="71" y="28"/>
                  <a:pt x="71" y="28"/>
                </a:cubicBezTo>
                <a:cubicBezTo>
                  <a:pt x="68" y="21"/>
                  <a:pt x="69" y="14"/>
                  <a:pt x="74" y="9"/>
                </a:cubicBezTo>
                <a:cubicBezTo>
                  <a:pt x="78" y="6"/>
                  <a:pt x="82" y="4"/>
                  <a:pt x="86" y="4"/>
                </a:cubicBezTo>
                <a:cubicBezTo>
                  <a:pt x="88" y="4"/>
                  <a:pt x="89" y="4"/>
                  <a:pt x="90" y="4"/>
                </a:cubicBezTo>
                <a:cubicBezTo>
                  <a:pt x="84" y="11"/>
                  <a:pt x="84" y="11"/>
                  <a:pt x="84" y="11"/>
                </a:cubicBezTo>
                <a:cubicBezTo>
                  <a:pt x="84" y="23"/>
                  <a:pt x="84" y="23"/>
                  <a:pt x="84" y="23"/>
                </a:cubicBezTo>
                <a:cubicBezTo>
                  <a:pt x="97" y="23"/>
                  <a:pt x="97" y="23"/>
                  <a:pt x="97" y="23"/>
                </a:cubicBezTo>
                <a:cubicBezTo>
                  <a:pt x="103" y="17"/>
                  <a:pt x="103" y="17"/>
                  <a:pt x="103" y="17"/>
                </a:cubicBezTo>
                <a:cubicBezTo>
                  <a:pt x="104" y="23"/>
                  <a:pt x="103" y="29"/>
                  <a:pt x="98" y="33"/>
                </a:cubicBezTo>
                <a:cubicBezTo>
                  <a:pt x="95" y="36"/>
                  <a:pt x="91" y="38"/>
                  <a:pt x="86" y="38"/>
                </a:cubicBezTo>
                <a:cubicBezTo>
                  <a:pt x="84" y="38"/>
                  <a:pt x="82" y="38"/>
                  <a:pt x="80" y="37"/>
                </a:cubicBezTo>
                <a:cubicBezTo>
                  <a:pt x="78" y="36"/>
                  <a:pt x="78" y="36"/>
                  <a:pt x="78" y="36"/>
                </a:cubicBezTo>
                <a:cubicBezTo>
                  <a:pt x="38" y="77"/>
                  <a:pt x="38" y="77"/>
                  <a:pt x="38" y="77"/>
                </a:cubicBezTo>
                <a:lnTo>
                  <a:pt x="38" y="78"/>
                </a:lnTo>
                <a:close/>
                <a:moveTo>
                  <a:pt x="103" y="102"/>
                </a:moveTo>
                <a:cubicBezTo>
                  <a:pt x="102" y="103"/>
                  <a:pt x="101" y="103"/>
                  <a:pt x="99" y="103"/>
                </a:cubicBezTo>
                <a:cubicBezTo>
                  <a:pt x="98" y="103"/>
                  <a:pt x="96" y="103"/>
                  <a:pt x="95" y="102"/>
                </a:cubicBezTo>
                <a:cubicBezTo>
                  <a:pt x="74" y="80"/>
                  <a:pt x="74" y="80"/>
                  <a:pt x="74" y="80"/>
                </a:cubicBezTo>
                <a:cubicBezTo>
                  <a:pt x="82" y="72"/>
                  <a:pt x="82" y="72"/>
                  <a:pt x="82" y="72"/>
                </a:cubicBezTo>
                <a:cubicBezTo>
                  <a:pt x="103" y="93"/>
                  <a:pt x="103" y="93"/>
                  <a:pt x="103" y="93"/>
                </a:cubicBezTo>
                <a:cubicBezTo>
                  <a:pt x="106" y="95"/>
                  <a:pt x="106" y="99"/>
                  <a:pt x="103" y="102"/>
                </a:cubicBezTo>
                <a:close/>
              </a:path>
            </a:pathLst>
          </a:custGeom>
          <a:solidFill>
            <a:schemeClr val="bg1"/>
          </a:solidFill>
          <a:ln>
            <a:noFill/>
          </a:ln>
        </p:spPr>
        <p:txBody>
          <a:bodyPr/>
          <a:lstStyle/>
          <a:p>
            <a:endParaRPr lang="zh-CN" altLang="en-US"/>
          </a:p>
        </p:txBody>
      </p:sp>
      <p:grpSp>
        <p:nvGrpSpPr>
          <p:cNvPr id="198" name="组合 197"/>
          <p:cNvGrpSpPr/>
          <p:nvPr/>
        </p:nvGrpSpPr>
        <p:grpSpPr>
          <a:xfrm>
            <a:off x="5718480" y="5241337"/>
            <a:ext cx="388239" cy="381926"/>
            <a:chOff x="5227638" y="5248275"/>
            <a:chExt cx="390525" cy="384175"/>
          </a:xfrm>
          <a:solidFill>
            <a:schemeClr val="bg1"/>
          </a:solidFill>
        </p:grpSpPr>
        <p:sp>
          <p:nvSpPr>
            <p:cNvPr id="199" name="Freeform 75"/>
            <p:cNvSpPr/>
            <p:nvPr/>
          </p:nvSpPr>
          <p:spPr bwMode="auto">
            <a:xfrm>
              <a:off x="5392738" y="5248275"/>
              <a:ext cx="225425" cy="263525"/>
            </a:xfrm>
            <a:custGeom>
              <a:avLst/>
              <a:gdLst>
                <a:gd name="T0" fmla="*/ 13 w 60"/>
                <a:gd name="T1" fmla="*/ 70 h 70"/>
                <a:gd name="T2" fmla="*/ 0 w 60"/>
                <a:gd name="T3" fmla="*/ 64 h 70"/>
                <a:gd name="T4" fmla="*/ 3 w 60"/>
                <a:gd name="T5" fmla="*/ 61 h 70"/>
                <a:gd name="T6" fmla="*/ 24 w 60"/>
                <a:gd name="T7" fmla="*/ 61 h 70"/>
                <a:gd name="T8" fmla="*/ 49 w 60"/>
                <a:gd name="T9" fmla="*/ 36 h 70"/>
                <a:gd name="T10" fmla="*/ 49 w 60"/>
                <a:gd name="T11" fmla="*/ 15 h 70"/>
                <a:gd name="T12" fmla="*/ 45 w 60"/>
                <a:gd name="T13" fmla="*/ 10 h 70"/>
                <a:gd name="T14" fmla="*/ 23 w 60"/>
                <a:gd name="T15" fmla="*/ 10 h 70"/>
                <a:gd name="T16" fmla="*/ 6 w 60"/>
                <a:gd name="T17" fmla="*/ 28 h 70"/>
                <a:gd name="T18" fmla="*/ 3 w 60"/>
                <a:gd name="T19" fmla="*/ 25 h 70"/>
                <a:gd name="T20" fmla="*/ 21 w 60"/>
                <a:gd name="T21" fmla="*/ 7 h 70"/>
                <a:gd name="T22" fmla="*/ 47 w 60"/>
                <a:gd name="T23" fmla="*/ 7 h 70"/>
                <a:gd name="T24" fmla="*/ 52 w 60"/>
                <a:gd name="T25" fmla="*/ 12 h 70"/>
                <a:gd name="T26" fmla="*/ 52 w 60"/>
                <a:gd name="T27" fmla="*/ 39 h 70"/>
                <a:gd name="T28" fmla="*/ 27 w 60"/>
                <a:gd name="T29" fmla="*/ 64 h 70"/>
                <a:gd name="T30" fmla="*/ 13 w 60"/>
                <a:gd name="T31"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70">
                  <a:moveTo>
                    <a:pt x="13" y="70"/>
                  </a:moveTo>
                  <a:cubicBezTo>
                    <a:pt x="9" y="70"/>
                    <a:pt x="4" y="68"/>
                    <a:pt x="0" y="64"/>
                  </a:cubicBezTo>
                  <a:cubicBezTo>
                    <a:pt x="3" y="61"/>
                    <a:pt x="3" y="61"/>
                    <a:pt x="3" y="61"/>
                  </a:cubicBezTo>
                  <a:cubicBezTo>
                    <a:pt x="9" y="67"/>
                    <a:pt x="18" y="67"/>
                    <a:pt x="24" y="61"/>
                  </a:cubicBezTo>
                  <a:cubicBezTo>
                    <a:pt x="49" y="36"/>
                    <a:pt x="49" y="36"/>
                    <a:pt x="49" y="36"/>
                  </a:cubicBezTo>
                  <a:cubicBezTo>
                    <a:pt x="55" y="30"/>
                    <a:pt x="55" y="21"/>
                    <a:pt x="49" y="15"/>
                  </a:cubicBezTo>
                  <a:cubicBezTo>
                    <a:pt x="45" y="10"/>
                    <a:pt x="45" y="10"/>
                    <a:pt x="45" y="10"/>
                  </a:cubicBezTo>
                  <a:cubicBezTo>
                    <a:pt x="39" y="4"/>
                    <a:pt x="29" y="4"/>
                    <a:pt x="23" y="10"/>
                  </a:cubicBezTo>
                  <a:cubicBezTo>
                    <a:pt x="6" y="28"/>
                    <a:pt x="6" y="28"/>
                    <a:pt x="6" y="28"/>
                  </a:cubicBezTo>
                  <a:cubicBezTo>
                    <a:pt x="3" y="25"/>
                    <a:pt x="3" y="25"/>
                    <a:pt x="3" y="25"/>
                  </a:cubicBezTo>
                  <a:cubicBezTo>
                    <a:pt x="21" y="7"/>
                    <a:pt x="21" y="7"/>
                    <a:pt x="21" y="7"/>
                  </a:cubicBezTo>
                  <a:cubicBezTo>
                    <a:pt x="28" y="0"/>
                    <a:pt x="40" y="0"/>
                    <a:pt x="47" y="7"/>
                  </a:cubicBezTo>
                  <a:cubicBezTo>
                    <a:pt x="52" y="12"/>
                    <a:pt x="52" y="12"/>
                    <a:pt x="52" y="12"/>
                  </a:cubicBezTo>
                  <a:cubicBezTo>
                    <a:pt x="60" y="19"/>
                    <a:pt x="60" y="31"/>
                    <a:pt x="52" y="39"/>
                  </a:cubicBezTo>
                  <a:cubicBezTo>
                    <a:pt x="27" y="64"/>
                    <a:pt x="27" y="64"/>
                    <a:pt x="27" y="64"/>
                  </a:cubicBezTo>
                  <a:cubicBezTo>
                    <a:pt x="23" y="68"/>
                    <a:pt x="18" y="70"/>
                    <a:pt x="1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00" name="Freeform 76"/>
            <p:cNvSpPr/>
            <p:nvPr/>
          </p:nvSpPr>
          <p:spPr bwMode="auto">
            <a:xfrm>
              <a:off x="5227638" y="5368925"/>
              <a:ext cx="239713" cy="263525"/>
            </a:xfrm>
            <a:custGeom>
              <a:avLst/>
              <a:gdLst>
                <a:gd name="T0" fmla="*/ 25 w 64"/>
                <a:gd name="T1" fmla="*/ 70 h 70"/>
                <a:gd name="T2" fmla="*/ 12 w 64"/>
                <a:gd name="T3" fmla="*/ 64 h 70"/>
                <a:gd name="T4" fmla="*/ 7 w 64"/>
                <a:gd name="T5" fmla="*/ 59 h 70"/>
                <a:gd name="T6" fmla="*/ 7 w 64"/>
                <a:gd name="T7" fmla="*/ 32 h 70"/>
                <a:gd name="T8" fmla="*/ 33 w 64"/>
                <a:gd name="T9" fmla="*/ 7 h 70"/>
                <a:gd name="T10" fmla="*/ 59 w 64"/>
                <a:gd name="T11" fmla="*/ 7 h 70"/>
                <a:gd name="T12" fmla="*/ 64 w 64"/>
                <a:gd name="T13" fmla="*/ 12 h 70"/>
                <a:gd name="T14" fmla="*/ 61 w 64"/>
                <a:gd name="T15" fmla="*/ 15 h 70"/>
                <a:gd name="T16" fmla="*/ 57 w 64"/>
                <a:gd name="T17" fmla="*/ 10 h 70"/>
                <a:gd name="T18" fmla="*/ 35 w 64"/>
                <a:gd name="T19" fmla="*/ 10 h 70"/>
                <a:gd name="T20" fmla="*/ 10 w 64"/>
                <a:gd name="T21" fmla="*/ 35 h 70"/>
                <a:gd name="T22" fmla="*/ 10 w 64"/>
                <a:gd name="T23" fmla="*/ 57 h 70"/>
                <a:gd name="T24" fmla="*/ 15 w 64"/>
                <a:gd name="T25" fmla="*/ 61 h 70"/>
                <a:gd name="T26" fmla="*/ 25 w 64"/>
                <a:gd name="T27" fmla="*/ 66 h 70"/>
                <a:gd name="T28" fmla="*/ 36 w 64"/>
                <a:gd name="T29" fmla="*/ 61 h 70"/>
                <a:gd name="T30" fmla="*/ 53 w 64"/>
                <a:gd name="T31" fmla="*/ 45 h 70"/>
                <a:gd name="T32" fmla="*/ 56 w 64"/>
                <a:gd name="T33" fmla="*/ 47 h 70"/>
                <a:gd name="T34" fmla="*/ 39 w 64"/>
                <a:gd name="T35" fmla="*/ 64 h 70"/>
                <a:gd name="T36" fmla="*/ 25 w 64"/>
                <a:gd name="T3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70">
                  <a:moveTo>
                    <a:pt x="25" y="70"/>
                  </a:moveTo>
                  <a:cubicBezTo>
                    <a:pt x="20" y="70"/>
                    <a:pt x="16" y="68"/>
                    <a:pt x="12" y="64"/>
                  </a:cubicBezTo>
                  <a:cubicBezTo>
                    <a:pt x="7" y="59"/>
                    <a:pt x="7" y="59"/>
                    <a:pt x="7" y="59"/>
                  </a:cubicBezTo>
                  <a:cubicBezTo>
                    <a:pt x="0" y="52"/>
                    <a:pt x="0" y="40"/>
                    <a:pt x="7" y="32"/>
                  </a:cubicBezTo>
                  <a:cubicBezTo>
                    <a:pt x="33" y="7"/>
                    <a:pt x="33" y="7"/>
                    <a:pt x="33" y="7"/>
                  </a:cubicBezTo>
                  <a:cubicBezTo>
                    <a:pt x="40" y="0"/>
                    <a:pt x="52" y="0"/>
                    <a:pt x="59" y="7"/>
                  </a:cubicBezTo>
                  <a:cubicBezTo>
                    <a:pt x="64" y="12"/>
                    <a:pt x="64" y="12"/>
                    <a:pt x="64" y="12"/>
                  </a:cubicBezTo>
                  <a:cubicBezTo>
                    <a:pt x="61" y="15"/>
                    <a:pt x="61" y="15"/>
                    <a:pt x="61" y="15"/>
                  </a:cubicBezTo>
                  <a:cubicBezTo>
                    <a:pt x="57" y="10"/>
                    <a:pt x="57" y="10"/>
                    <a:pt x="57" y="10"/>
                  </a:cubicBezTo>
                  <a:cubicBezTo>
                    <a:pt x="51" y="4"/>
                    <a:pt x="41" y="4"/>
                    <a:pt x="35" y="10"/>
                  </a:cubicBezTo>
                  <a:cubicBezTo>
                    <a:pt x="10" y="35"/>
                    <a:pt x="10" y="35"/>
                    <a:pt x="10" y="35"/>
                  </a:cubicBezTo>
                  <a:cubicBezTo>
                    <a:pt x="4" y="41"/>
                    <a:pt x="4" y="51"/>
                    <a:pt x="10" y="57"/>
                  </a:cubicBezTo>
                  <a:cubicBezTo>
                    <a:pt x="15" y="61"/>
                    <a:pt x="15" y="61"/>
                    <a:pt x="15" y="61"/>
                  </a:cubicBezTo>
                  <a:cubicBezTo>
                    <a:pt x="18" y="64"/>
                    <a:pt x="21" y="66"/>
                    <a:pt x="25" y="66"/>
                  </a:cubicBezTo>
                  <a:cubicBezTo>
                    <a:pt x="30" y="66"/>
                    <a:pt x="33" y="64"/>
                    <a:pt x="36" y="61"/>
                  </a:cubicBezTo>
                  <a:cubicBezTo>
                    <a:pt x="53" y="45"/>
                    <a:pt x="53" y="45"/>
                    <a:pt x="53" y="45"/>
                  </a:cubicBezTo>
                  <a:cubicBezTo>
                    <a:pt x="56" y="47"/>
                    <a:pt x="56" y="47"/>
                    <a:pt x="56" y="47"/>
                  </a:cubicBezTo>
                  <a:cubicBezTo>
                    <a:pt x="39" y="64"/>
                    <a:pt x="39" y="64"/>
                    <a:pt x="39" y="64"/>
                  </a:cubicBezTo>
                  <a:cubicBezTo>
                    <a:pt x="35" y="68"/>
                    <a:pt x="31" y="70"/>
                    <a:pt x="2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01" name="Freeform 77"/>
          <p:cNvSpPr>
            <a:spLocks noEditPoints="1"/>
          </p:cNvSpPr>
          <p:nvPr/>
        </p:nvSpPr>
        <p:spPr bwMode="auto">
          <a:xfrm>
            <a:off x="7099796" y="5256750"/>
            <a:ext cx="327983" cy="375142"/>
          </a:xfrm>
          <a:custGeom>
            <a:avLst/>
            <a:gdLst>
              <a:gd name="T0" fmla="*/ 176799 w 88"/>
              <a:gd name="T1" fmla="*/ 0 h 100"/>
              <a:gd name="T2" fmla="*/ 176799 w 88"/>
              <a:gd name="T3" fmla="*/ 155116 h 100"/>
              <a:gd name="T4" fmla="*/ 121550 w 88"/>
              <a:gd name="T5" fmla="*/ 210515 h 100"/>
              <a:gd name="T6" fmla="*/ 66300 w 88"/>
              <a:gd name="T7" fmla="*/ 155116 h 100"/>
              <a:gd name="T8" fmla="*/ 66300 w 88"/>
              <a:gd name="T9" fmla="*/ 0 h 100"/>
              <a:gd name="T10" fmla="*/ 0 w 88"/>
              <a:gd name="T11" fmla="*/ 0 h 100"/>
              <a:gd name="T12" fmla="*/ 0 w 88"/>
              <a:gd name="T13" fmla="*/ 155116 h 100"/>
              <a:gd name="T14" fmla="*/ 121550 w 88"/>
              <a:gd name="T15" fmla="*/ 276993 h 100"/>
              <a:gd name="T16" fmla="*/ 243099 w 88"/>
              <a:gd name="T17" fmla="*/ 155116 h 100"/>
              <a:gd name="T18" fmla="*/ 243099 w 88"/>
              <a:gd name="T19" fmla="*/ 0 h 100"/>
              <a:gd name="T20" fmla="*/ 176799 w 88"/>
              <a:gd name="T21" fmla="*/ 0 h 100"/>
              <a:gd name="T22" fmla="*/ 232049 w 88"/>
              <a:gd name="T23" fmla="*/ 11080 h 100"/>
              <a:gd name="T24" fmla="*/ 232049 w 88"/>
              <a:gd name="T25" fmla="*/ 44319 h 100"/>
              <a:gd name="T26" fmla="*/ 187849 w 88"/>
              <a:gd name="T27" fmla="*/ 44319 h 100"/>
              <a:gd name="T28" fmla="*/ 187849 w 88"/>
              <a:gd name="T29" fmla="*/ 11080 h 100"/>
              <a:gd name="T30" fmla="*/ 232049 w 88"/>
              <a:gd name="T31" fmla="*/ 11080 h 100"/>
              <a:gd name="T32" fmla="*/ 55250 w 88"/>
              <a:gd name="T33" fmla="*/ 11080 h 100"/>
              <a:gd name="T34" fmla="*/ 55250 w 88"/>
              <a:gd name="T35" fmla="*/ 44319 h 100"/>
              <a:gd name="T36" fmla="*/ 11050 w 88"/>
              <a:gd name="T37" fmla="*/ 44319 h 100"/>
              <a:gd name="T38" fmla="*/ 11050 w 88"/>
              <a:gd name="T39" fmla="*/ 11080 h 100"/>
              <a:gd name="T40" fmla="*/ 55250 w 88"/>
              <a:gd name="T41" fmla="*/ 11080 h 100"/>
              <a:gd name="T42" fmla="*/ 121550 w 88"/>
              <a:gd name="T43" fmla="*/ 265913 h 100"/>
              <a:gd name="T44" fmla="*/ 11050 w 88"/>
              <a:gd name="T45" fmla="*/ 155116 h 100"/>
              <a:gd name="T46" fmla="*/ 11050 w 88"/>
              <a:gd name="T47" fmla="*/ 55399 h 100"/>
              <a:gd name="T48" fmla="*/ 55250 w 88"/>
              <a:gd name="T49" fmla="*/ 55399 h 100"/>
              <a:gd name="T50" fmla="*/ 55250 w 88"/>
              <a:gd name="T51" fmla="*/ 155116 h 100"/>
              <a:gd name="T52" fmla="*/ 121550 w 88"/>
              <a:gd name="T53" fmla="*/ 221594 h 100"/>
              <a:gd name="T54" fmla="*/ 187849 w 88"/>
              <a:gd name="T55" fmla="*/ 155116 h 100"/>
              <a:gd name="T56" fmla="*/ 187849 w 88"/>
              <a:gd name="T57" fmla="*/ 55399 h 100"/>
              <a:gd name="T58" fmla="*/ 232049 w 88"/>
              <a:gd name="T59" fmla="*/ 55399 h 100"/>
              <a:gd name="T60" fmla="*/ 232049 w 88"/>
              <a:gd name="T61" fmla="*/ 155116 h 100"/>
              <a:gd name="T62" fmla="*/ 121550 w 88"/>
              <a:gd name="T63" fmla="*/ 265913 h 1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8" h="100">
                <a:moveTo>
                  <a:pt x="64" y="0"/>
                </a:moveTo>
                <a:cubicBezTo>
                  <a:pt x="64" y="56"/>
                  <a:pt x="64" y="56"/>
                  <a:pt x="64" y="56"/>
                </a:cubicBezTo>
                <a:cubicBezTo>
                  <a:pt x="64" y="67"/>
                  <a:pt x="55" y="76"/>
                  <a:pt x="44" y="76"/>
                </a:cubicBezTo>
                <a:cubicBezTo>
                  <a:pt x="33" y="76"/>
                  <a:pt x="24" y="67"/>
                  <a:pt x="24" y="56"/>
                </a:cubicBezTo>
                <a:cubicBezTo>
                  <a:pt x="24" y="0"/>
                  <a:pt x="24" y="0"/>
                  <a:pt x="24" y="0"/>
                </a:cubicBezTo>
                <a:cubicBezTo>
                  <a:pt x="0" y="0"/>
                  <a:pt x="0" y="0"/>
                  <a:pt x="0" y="0"/>
                </a:cubicBezTo>
                <a:cubicBezTo>
                  <a:pt x="0" y="56"/>
                  <a:pt x="0" y="56"/>
                  <a:pt x="0" y="56"/>
                </a:cubicBezTo>
                <a:cubicBezTo>
                  <a:pt x="0" y="80"/>
                  <a:pt x="19" y="100"/>
                  <a:pt x="44" y="100"/>
                </a:cubicBezTo>
                <a:cubicBezTo>
                  <a:pt x="68" y="100"/>
                  <a:pt x="88" y="80"/>
                  <a:pt x="88" y="56"/>
                </a:cubicBezTo>
                <a:cubicBezTo>
                  <a:pt x="88" y="0"/>
                  <a:pt x="88" y="0"/>
                  <a:pt x="88" y="0"/>
                </a:cubicBezTo>
                <a:lnTo>
                  <a:pt x="64" y="0"/>
                </a:lnTo>
                <a:close/>
                <a:moveTo>
                  <a:pt x="84" y="4"/>
                </a:moveTo>
                <a:cubicBezTo>
                  <a:pt x="84" y="16"/>
                  <a:pt x="84" y="16"/>
                  <a:pt x="84" y="16"/>
                </a:cubicBezTo>
                <a:cubicBezTo>
                  <a:pt x="68" y="16"/>
                  <a:pt x="68" y="16"/>
                  <a:pt x="68" y="16"/>
                </a:cubicBezTo>
                <a:cubicBezTo>
                  <a:pt x="68" y="4"/>
                  <a:pt x="68" y="4"/>
                  <a:pt x="68" y="4"/>
                </a:cubicBezTo>
                <a:lnTo>
                  <a:pt x="84" y="4"/>
                </a:lnTo>
                <a:close/>
                <a:moveTo>
                  <a:pt x="20" y="4"/>
                </a:moveTo>
                <a:cubicBezTo>
                  <a:pt x="20" y="16"/>
                  <a:pt x="20" y="16"/>
                  <a:pt x="20" y="16"/>
                </a:cubicBezTo>
                <a:cubicBezTo>
                  <a:pt x="4" y="16"/>
                  <a:pt x="4" y="16"/>
                  <a:pt x="4" y="16"/>
                </a:cubicBezTo>
                <a:cubicBezTo>
                  <a:pt x="4" y="4"/>
                  <a:pt x="4" y="4"/>
                  <a:pt x="4" y="4"/>
                </a:cubicBezTo>
                <a:lnTo>
                  <a:pt x="20" y="4"/>
                </a:lnTo>
                <a:close/>
                <a:moveTo>
                  <a:pt x="44" y="96"/>
                </a:moveTo>
                <a:cubicBezTo>
                  <a:pt x="22" y="96"/>
                  <a:pt x="4" y="78"/>
                  <a:pt x="4" y="56"/>
                </a:cubicBezTo>
                <a:cubicBezTo>
                  <a:pt x="4" y="20"/>
                  <a:pt x="4" y="20"/>
                  <a:pt x="4" y="20"/>
                </a:cubicBezTo>
                <a:cubicBezTo>
                  <a:pt x="20" y="20"/>
                  <a:pt x="20" y="20"/>
                  <a:pt x="20" y="20"/>
                </a:cubicBezTo>
                <a:cubicBezTo>
                  <a:pt x="20" y="56"/>
                  <a:pt x="20" y="56"/>
                  <a:pt x="20" y="56"/>
                </a:cubicBezTo>
                <a:cubicBezTo>
                  <a:pt x="20" y="69"/>
                  <a:pt x="30" y="80"/>
                  <a:pt x="44" y="80"/>
                </a:cubicBezTo>
                <a:cubicBezTo>
                  <a:pt x="57" y="80"/>
                  <a:pt x="68" y="69"/>
                  <a:pt x="68" y="56"/>
                </a:cubicBezTo>
                <a:cubicBezTo>
                  <a:pt x="68" y="20"/>
                  <a:pt x="68" y="20"/>
                  <a:pt x="68" y="20"/>
                </a:cubicBezTo>
                <a:cubicBezTo>
                  <a:pt x="84" y="20"/>
                  <a:pt x="84" y="20"/>
                  <a:pt x="84" y="20"/>
                </a:cubicBezTo>
                <a:cubicBezTo>
                  <a:pt x="84" y="56"/>
                  <a:pt x="84" y="56"/>
                  <a:pt x="84" y="56"/>
                </a:cubicBezTo>
                <a:cubicBezTo>
                  <a:pt x="84" y="78"/>
                  <a:pt x="66" y="96"/>
                  <a:pt x="44" y="96"/>
                </a:cubicBezTo>
                <a:close/>
              </a:path>
            </a:pathLst>
          </a:custGeom>
          <a:solidFill>
            <a:schemeClr val="bg1"/>
          </a:solidFill>
          <a:ln>
            <a:noFill/>
          </a:ln>
        </p:spPr>
        <p:txBody>
          <a:bodyPr/>
          <a:lstStyle/>
          <a:p>
            <a:endParaRPr lang="zh-CN" altLang="en-US"/>
          </a:p>
        </p:txBody>
      </p:sp>
      <p:sp>
        <p:nvSpPr>
          <p:cNvPr id="202" name="Freeform 78"/>
          <p:cNvSpPr>
            <a:spLocks noEditPoints="1"/>
          </p:cNvSpPr>
          <p:nvPr/>
        </p:nvSpPr>
        <p:spPr bwMode="auto">
          <a:xfrm>
            <a:off x="8360276" y="5226738"/>
            <a:ext cx="437309" cy="418016"/>
          </a:xfrm>
          <a:custGeom>
            <a:avLst/>
            <a:gdLst>
              <a:gd name="T0" fmla="*/ 168789 w 117"/>
              <a:gd name="T1" fmla="*/ 22123 h 112"/>
              <a:gd name="T2" fmla="*/ 168789 w 117"/>
              <a:gd name="T3" fmla="*/ 0 h 112"/>
              <a:gd name="T4" fmla="*/ 157721 w 117"/>
              <a:gd name="T5" fmla="*/ 0 h 112"/>
              <a:gd name="T6" fmla="*/ 157721 w 117"/>
              <a:gd name="T7" fmla="*/ 22123 h 112"/>
              <a:gd name="T8" fmla="*/ 0 w 117"/>
              <a:gd name="T9" fmla="*/ 182512 h 112"/>
              <a:gd name="T10" fmla="*/ 2767 w 117"/>
              <a:gd name="T11" fmla="*/ 199104 h 112"/>
              <a:gd name="T12" fmla="*/ 13835 w 117"/>
              <a:gd name="T13" fmla="*/ 199104 h 112"/>
              <a:gd name="T14" fmla="*/ 47040 w 117"/>
              <a:gd name="T15" fmla="*/ 165920 h 112"/>
              <a:gd name="T16" fmla="*/ 80244 w 117"/>
              <a:gd name="T17" fmla="*/ 199104 h 112"/>
              <a:gd name="T18" fmla="*/ 91312 w 117"/>
              <a:gd name="T19" fmla="*/ 199104 h 112"/>
              <a:gd name="T20" fmla="*/ 124517 w 117"/>
              <a:gd name="T21" fmla="*/ 165920 h 112"/>
              <a:gd name="T22" fmla="*/ 157721 w 117"/>
              <a:gd name="T23" fmla="*/ 196339 h 112"/>
              <a:gd name="T24" fmla="*/ 157721 w 117"/>
              <a:gd name="T25" fmla="*/ 284830 h 112"/>
              <a:gd name="T26" fmla="*/ 179857 w 117"/>
              <a:gd name="T27" fmla="*/ 309718 h 112"/>
              <a:gd name="T28" fmla="*/ 204761 w 117"/>
              <a:gd name="T29" fmla="*/ 284830 h 112"/>
              <a:gd name="T30" fmla="*/ 193692 w 117"/>
              <a:gd name="T31" fmla="*/ 284830 h 112"/>
              <a:gd name="T32" fmla="*/ 179857 w 117"/>
              <a:gd name="T33" fmla="*/ 298657 h 112"/>
              <a:gd name="T34" fmla="*/ 168789 w 117"/>
              <a:gd name="T35" fmla="*/ 284830 h 112"/>
              <a:gd name="T36" fmla="*/ 168789 w 117"/>
              <a:gd name="T37" fmla="*/ 199104 h 112"/>
              <a:gd name="T38" fmla="*/ 201993 w 117"/>
              <a:gd name="T39" fmla="*/ 165920 h 112"/>
              <a:gd name="T40" fmla="*/ 235198 w 117"/>
              <a:gd name="T41" fmla="*/ 199104 h 112"/>
              <a:gd name="T42" fmla="*/ 243499 w 117"/>
              <a:gd name="T43" fmla="*/ 199104 h 112"/>
              <a:gd name="T44" fmla="*/ 279470 w 117"/>
              <a:gd name="T45" fmla="*/ 165920 h 112"/>
              <a:gd name="T46" fmla="*/ 312675 w 117"/>
              <a:gd name="T47" fmla="*/ 199104 h 112"/>
              <a:gd name="T48" fmla="*/ 320976 w 117"/>
              <a:gd name="T49" fmla="*/ 199104 h 112"/>
              <a:gd name="T50" fmla="*/ 323743 w 117"/>
              <a:gd name="T51" fmla="*/ 182512 h 112"/>
              <a:gd name="T52" fmla="*/ 168789 w 117"/>
              <a:gd name="T53" fmla="*/ 22123 h 112"/>
              <a:gd name="T54" fmla="*/ 279470 w 117"/>
              <a:gd name="T55" fmla="*/ 154859 h 112"/>
              <a:gd name="T56" fmla="*/ 240732 w 117"/>
              <a:gd name="T57" fmla="*/ 179747 h 112"/>
              <a:gd name="T58" fmla="*/ 201993 w 117"/>
              <a:gd name="T59" fmla="*/ 154859 h 112"/>
              <a:gd name="T60" fmla="*/ 163255 w 117"/>
              <a:gd name="T61" fmla="*/ 179747 h 112"/>
              <a:gd name="T62" fmla="*/ 124517 w 117"/>
              <a:gd name="T63" fmla="*/ 154859 h 112"/>
              <a:gd name="T64" fmla="*/ 85778 w 117"/>
              <a:gd name="T65" fmla="*/ 179747 h 112"/>
              <a:gd name="T66" fmla="*/ 47040 w 117"/>
              <a:gd name="T67" fmla="*/ 154859 h 112"/>
              <a:gd name="T68" fmla="*/ 11068 w 117"/>
              <a:gd name="T69" fmla="*/ 171451 h 112"/>
              <a:gd name="T70" fmla="*/ 163255 w 117"/>
              <a:gd name="T71" fmla="*/ 33184 h 112"/>
              <a:gd name="T72" fmla="*/ 312675 w 117"/>
              <a:gd name="T73" fmla="*/ 171451 h 112"/>
              <a:gd name="T74" fmla="*/ 279470 w 117"/>
              <a:gd name="T75" fmla="*/ 154859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7" h="112">
                <a:moveTo>
                  <a:pt x="61" y="8"/>
                </a:moveTo>
                <a:cubicBezTo>
                  <a:pt x="61" y="0"/>
                  <a:pt x="61" y="0"/>
                  <a:pt x="61" y="0"/>
                </a:cubicBezTo>
                <a:cubicBezTo>
                  <a:pt x="57" y="0"/>
                  <a:pt x="57" y="0"/>
                  <a:pt x="57" y="0"/>
                </a:cubicBezTo>
                <a:cubicBezTo>
                  <a:pt x="57" y="8"/>
                  <a:pt x="57" y="8"/>
                  <a:pt x="57" y="8"/>
                </a:cubicBezTo>
                <a:cubicBezTo>
                  <a:pt x="25" y="9"/>
                  <a:pt x="0" y="34"/>
                  <a:pt x="0" y="66"/>
                </a:cubicBezTo>
                <a:cubicBezTo>
                  <a:pt x="0" y="68"/>
                  <a:pt x="0" y="70"/>
                  <a:pt x="1" y="72"/>
                </a:cubicBezTo>
                <a:cubicBezTo>
                  <a:pt x="5" y="72"/>
                  <a:pt x="5" y="72"/>
                  <a:pt x="5" y="72"/>
                </a:cubicBezTo>
                <a:cubicBezTo>
                  <a:pt x="5" y="65"/>
                  <a:pt x="10" y="60"/>
                  <a:pt x="17" y="60"/>
                </a:cubicBezTo>
                <a:cubicBezTo>
                  <a:pt x="23" y="60"/>
                  <a:pt x="29" y="65"/>
                  <a:pt x="29" y="72"/>
                </a:cubicBezTo>
                <a:cubicBezTo>
                  <a:pt x="33" y="72"/>
                  <a:pt x="33" y="72"/>
                  <a:pt x="33" y="72"/>
                </a:cubicBezTo>
                <a:cubicBezTo>
                  <a:pt x="33" y="65"/>
                  <a:pt x="38" y="60"/>
                  <a:pt x="45" y="60"/>
                </a:cubicBezTo>
                <a:cubicBezTo>
                  <a:pt x="51" y="60"/>
                  <a:pt x="56" y="65"/>
                  <a:pt x="57" y="71"/>
                </a:cubicBezTo>
                <a:cubicBezTo>
                  <a:pt x="57" y="103"/>
                  <a:pt x="57" y="103"/>
                  <a:pt x="57" y="103"/>
                </a:cubicBezTo>
                <a:cubicBezTo>
                  <a:pt x="57" y="108"/>
                  <a:pt x="60" y="112"/>
                  <a:pt x="65" y="112"/>
                </a:cubicBezTo>
                <a:cubicBezTo>
                  <a:pt x="70" y="112"/>
                  <a:pt x="74" y="108"/>
                  <a:pt x="74" y="103"/>
                </a:cubicBezTo>
                <a:cubicBezTo>
                  <a:pt x="70" y="103"/>
                  <a:pt x="70" y="103"/>
                  <a:pt x="70" y="103"/>
                </a:cubicBezTo>
                <a:cubicBezTo>
                  <a:pt x="70" y="106"/>
                  <a:pt x="68" y="108"/>
                  <a:pt x="65" y="108"/>
                </a:cubicBezTo>
                <a:cubicBezTo>
                  <a:pt x="63" y="108"/>
                  <a:pt x="61" y="106"/>
                  <a:pt x="61" y="103"/>
                </a:cubicBezTo>
                <a:cubicBezTo>
                  <a:pt x="61" y="72"/>
                  <a:pt x="61" y="72"/>
                  <a:pt x="61" y="72"/>
                </a:cubicBezTo>
                <a:cubicBezTo>
                  <a:pt x="61" y="65"/>
                  <a:pt x="66" y="60"/>
                  <a:pt x="73" y="60"/>
                </a:cubicBezTo>
                <a:cubicBezTo>
                  <a:pt x="79" y="60"/>
                  <a:pt x="85" y="65"/>
                  <a:pt x="85" y="72"/>
                </a:cubicBezTo>
                <a:cubicBezTo>
                  <a:pt x="88" y="72"/>
                  <a:pt x="88" y="72"/>
                  <a:pt x="88" y="72"/>
                </a:cubicBezTo>
                <a:cubicBezTo>
                  <a:pt x="88" y="65"/>
                  <a:pt x="94" y="60"/>
                  <a:pt x="101" y="60"/>
                </a:cubicBezTo>
                <a:cubicBezTo>
                  <a:pt x="107" y="60"/>
                  <a:pt x="112" y="65"/>
                  <a:pt x="113" y="72"/>
                </a:cubicBezTo>
                <a:cubicBezTo>
                  <a:pt x="116" y="72"/>
                  <a:pt x="116" y="72"/>
                  <a:pt x="116" y="72"/>
                </a:cubicBezTo>
                <a:cubicBezTo>
                  <a:pt x="117" y="70"/>
                  <a:pt x="117" y="68"/>
                  <a:pt x="117" y="66"/>
                </a:cubicBezTo>
                <a:cubicBezTo>
                  <a:pt x="117" y="34"/>
                  <a:pt x="92" y="9"/>
                  <a:pt x="61" y="8"/>
                </a:cubicBezTo>
                <a:close/>
                <a:moveTo>
                  <a:pt x="101" y="56"/>
                </a:moveTo>
                <a:cubicBezTo>
                  <a:pt x="94" y="56"/>
                  <a:pt x="89" y="60"/>
                  <a:pt x="87" y="65"/>
                </a:cubicBezTo>
                <a:cubicBezTo>
                  <a:pt x="84" y="60"/>
                  <a:pt x="79" y="56"/>
                  <a:pt x="73" y="56"/>
                </a:cubicBezTo>
                <a:cubicBezTo>
                  <a:pt x="67" y="56"/>
                  <a:pt x="61" y="60"/>
                  <a:pt x="59" y="65"/>
                </a:cubicBezTo>
                <a:cubicBezTo>
                  <a:pt x="56" y="60"/>
                  <a:pt x="51" y="56"/>
                  <a:pt x="45" y="56"/>
                </a:cubicBezTo>
                <a:cubicBezTo>
                  <a:pt x="39" y="56"/>
                  <a:pt x="33" y="60"/>
                  <a:pt x="31" y="65"/>
                </a:cubicBezTo>
                <a:cubicBezTo>
                  <a:pt x="28" y="60"/>
                  <a:pt x="23" y="56"/>
                  <a:pt x="17" y="56"/>
                </a:cubicBezTo>
                <a:cubicBezTo>
                  <a:pt x="12" y="56"/>
                  <a:pt x="7" y="58"/>
                  <a:pt x="4" y="62"/>
                </a:cubicBezTo>
                <a:cubicBezTo>
                  <a:pt x="6" y="34"/>
                  <a:pt x="30" y="12"/>
                  <a:pt x="59" y="12"/>
                </a:cubicBezTo>
                <a:cubicBezTo>
                  <a:pt x="87" y="12"/>
                  <a:pt x="111" y="34"/>
                  <a:pt x="113" y="62"/>
                </a:cubicBezTo>
                <a:cubicBezTo>
                  <a:pt x="110" y="58"/>
                  <a:pt x="105" y="56"/>
                  <a:pt x="101" y="56"/>
                </a:cubicBezTo>
                <a:close/>
              </a:path>
            </a:pathLst>
          </a:custGeom>
          <a:solidFill>
            <a:schemeClr val="bg1"/>
          </a:solidFill>
          <a:ln>
            <a:noFill/>
          </a:ln>
        </p:spPr>
        <p:txBody>
          <a:bodyPr/>
          <a:lstStyle/>
          <a:p>
            <a:endParaRPr lang="zh-CN" altLang="en-US"/>
          </a:p>
        </p:txBody>
      </p:sp>
      <p:sp>
        <p:nvSpPr>
          <p:cNvPr id="203" name="Freeform 79"/>
          <p:cNvSpPr>
            <a:spLocks noEditPoints="1"/>
          </p:cNvSpPr>
          <p:nvPr/>
        </p:nvSpPr>
        <p:spPr bwMode="auto">
          <a:xfrm>
            <a:off x="9751521" y="5256750"/>
            <a:ext cx="375142" cy="375142"/>
          </a:xfrm>
          <a:custGeom>
            <a:avLst/>
            <a:gdLst>
              <a:gd name="T0" fmla="*/ 138497 w 100"/>
              <a:gd name="T1" fmla="*/ 0 h 100"/>
              <a:gd name="T2" fmla="*/ 0 w 100"/>
              <a:gd name="T3" fmla="*/ 138497 h 100"/>
              <a:gd name="T4" fmla="*/ 138497 w 100"/>
              <a:gd name="T5" fmla="*/ 276993 h 100"/>
              <a:gd name="T6" fmla="*/ 276993 w 100"/>
              <a:gd name="T7" fmla="*/ 138497 h 100"/>
              <a:gd name="T8" fmla="*/ 138497 w 100"/>
              <a:gd name="T9" fmla="*/ 0 h 100"/>
              <a:gd name="T10" fmla="*/ 265913 w 100"/>
              <a:gd name="T11" fmla="*/ 132957 h 100"/>
              <a:gd name="T12" fmla="*/ 166196 w 100"/>
              <a:gd name="T13" fmla="*/ 132957 h 100"/>
              <a:gd name="T14" fmla="*/ 199435 w 100"/>
              <a:gd name="T15" fmla="*/ 27699 h 100"/>
              <a:gd name="T16" fmla="*/ 265913 w 100"/>
              <a:gd name="T17" fmla="*/ 132957 h 100"/>
              <a:gd name="T18" fmla="*/ 191125 w 100"/>
              <a:gd name="T19" fmla="*/ 22159 h 100"/>
              <a:gd name="T20" fmla="*/ 155116 w 100"/>
              <a:gd name="T21" fmla="*/ 132957 h 100"/>
              <a:gd name="T22" fmla="*/ 121877 w 100"/>
              <a:gd name="T23" fmla="*/ 132957 h 100"/>
              <a:gd name="T24" fmla="*/ 85868 w 100"/>
              <a:gd name="T25" fmla="*/ 22159 h 100"/>
              <a:gd name="T26" fmla="*/ 138497 w 100"/>
              <a:gd name="T27" fmla="*/ 11080 h 100"/>
              <a:gd name="T28" fmla="*/ 191125 w 100"/>
              <a:gd name="T29" fmla="*/ 22159 h 100"/>
              <a:gd name="T30" fmla="*/ 74788 w 100"/>
              <a:gd name="T31" fmla="*/ 27699 h 100"/>
              <a:gd name="T32" fmla="*/ 110797 w 100"/>
              <a:gd name="T33" fmla="*/ 132957 h 100"/>
              <a:gd name="T34" fmla="*/ 11080 w 100"/>
              <a:gd name="T35" fmla="*/ 132957 h 100"/>
              <a:gd name="T36" fmla="*/ 74788 w 100"/>
              <a:gd name="T37" fmla="*/ 27699 h 100"/>
              <a:gd name="T38" fmla="*/ 11080 w 100"/>
              <a:gd name="T39" fmla="*/ 144036 h 100"/>
              <a:gd name="T40" fmla="*/ 110797 w 100"/>
              <a:gd name="T41" fmla="*/ 144036 h 100"/>
              <a:gd name="T42" fmla="*/ 74788 w 100"/>
              <a:gd name="T43" fmla="*/ 249294 h 100"/>
              <a:gd name="T44" fmla="*/ 11080 w 100"/>
              <a:gd name="T45" fmla="*/ 144036 h 100"/>
              <a:gd name="T46" fmla="*/ 85868 w 100"/>
              <a:gd name="T47" fmla="*/ 254834 h 100"/>
              <a:gd name="T48" fmla="*/ 121877 w 100"/>
              <a:gd name="T49" fmla="*/ 144036 h 100"/>
              <a:gd name="T50" fmla="*/ 155116 w 100"/>
              <a:gd name="T51" fmla="*/ 144036 h 100"/>
              <a:gd name="T52" fmla="*/ 191125 w 100"/>
              <a:gd name="T53" fmla="*/ 254834 h 100"/>
              <a:gd name="T54" fmla="*/ 138497 w 100"/>
              <a:gd name="T55" fmla="*/ 265913 h 100"/>
              <a:gd name="T56" fmla="*/ 85868 w 100"/>
              <a:gd name="T57" fmla="*/ 254834 h 100"/>
              <a:gd name="T58" fmla="*/ 199435 w 100"/>
              <a:gd name="T59" fmla="*/ 249294 h 100"/>
              <a:gd name="T60" fmla="*/ 166196 w 100"/>
              <a:gd name="T61" fmla="*/ 144036 h 100"/>
              <a:gd name="T62" fmla="*/ 265913 w 100"/>
              <a:gd name="T63" fmla="*/ 144036 h 100"/>
              <a:gd name="T64" fmla="*/ 199435 w 100"/>
              <a:gd name="T65" fmla="*/ 249294 h 1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0" h="100">
                <a:moveTo>
                  <a:pt x="50" y="0"/>
                </a:moveTo>
                <a:cubicBezTo>
                  <a:pt x="22" y="0"/>
                  <a:pt x="0" y="22"/>
                  <a:pt x="0" y="50"/>
                </a:cubicBezTo>
                <a:cubicBezTo>
                  <a:pt x="0" y="77"/>
                  <a:pt x="22" y="100"/>
                  <a:pt x="50" y="100"/>
                </a:cubicBezTo>
                <a:cubicBezTo>
                  <a:pt x="77" y="100"/>
                  <a:pt x="100" y="77"/>
                  <a:pt x="100" y="50"/>
                </a:cubicBezTo>
                <a:cubicBezTo>
                  <a:pt x="100" y="22"/>
                  <a:pt x="77" y="0"/>
                  <a:pt x="50" y="0"/>
                </a:cubicBezTo>
                <a:close/>
                <a:moveTo>
                  <a:pt x="96" y="48"/>
                </a:moveTo>
                <a:cubicBezTo>
                  <a:pt x="60" y="48"/>
                  <a:pt x="60" y="48"/>
                  <a:pt x="60" y="48"/>
                </a:cubicBezTo>
                <a:cubicBezTo>
                  <a:pt x="60" y="34"/>
                  <a:pt x="65" y="21"/>
                  <a:pt x="72" y="10"/>
                </a:cubicBezTo>
                <a:cubicBezTo>
                  <a:pt x="86" y="17"/>
                  <a:pt x="95" y="31"/>
                  <a:pt x="96" y="48"/>
                </a:cubicBezTo>
                <a:close/>
                <a:moveTo>
                  <a:pt x="69" y="8"/>
                </a:moveTo>
                <a:cubicBezTo>
                  <a:pt x="61" y="20"/>
                  <a:pt x="56" y="33"/>
                  <a:pt x="56" y="48"/>
                </a:cubicBezTo>
                <a:cubicBezTo>
                  <a:pt x="44" y="48"/>
                  <a:pt x="44" y="48"/>
                  <a:pt x="44" y="48"/>
                </a:cubicBezTo>
                <a:cubicBezTo>
                  <a:pt x="43" y="33"/>
                  <a:pt x="39" y="20"/>
                  <a:pt x="31" y="8"/>
                </a:cubicBezTo>
                <a:cubicBezTo>
                  <a:pt x="37" y="5"/>
                  <a:pt x="43" y="4"/>
                  <a:pt x="50" y="4"/>
                </a:cubicBezTo>
                <a:cubicBezTo>
                  <a:pt x="57" y="4"/>
                  <a:pt x="63" y="5"/>
                  <a:pt x="69" y="8"/>
                </a:cubicBezTo>
                <a:close/>
                <a:moveTo>
                  <a:pt x="27" y="10"/>
                </a:moveTo>
                <a:cubicBezTo>
                  <a:pt x="35" y="21"/>
                  <a:pt x="39" y="34"/>
                  <a:pt x="40" y="48"/>
                </a:cubicBezTo>
                <a:cubicBezTo>
                  <a:pt x="4" y="48"/>
                  <a:pt x="4" y="48"/>
                  <a:pt x="4" y="48"/>
                </a:cubicBezTo>
                <a:cubicBezTo>
                  <a:pt x="5" y="31"/>
                  <a:pt x="14" y="17"/>
                  <a:pt x="27" y="10"/>
                </a:cubicBezTo>
                <a:close/>
                <a:moveTo>
                  <a:pt x="4" y="52"/>
                </a:moveTo>
                <a:cubicBezTo>
                  <a:pt x="40" y="52"/>
                  <a:pt x="40" y="52"/>
                  <a:pt x="40" y="52"/>
                </a:cubicBezTo>
                <a:cubicBezTo>
                  <a:pt x="39" y="65"/>
                  <a:pt x="35" y="78"/>
                  <a:pt x="27" y="90"/>
                </a:cubicBezTo>
                <a:cubicBezTo>
                  <a:pt x="14" y="82"/>
                  <a:pt x="5" y="68"/>
                  <a:pt x="4" y="52"/>
                </a:cubicBezTo>
                <a:close/>
                <a:moveTo>
                  <a:pt x="31" y="92"/>
                </a:moveTo>
                <a:cubicBezTo>
                  <a:pt x="39" y="80"/>
                  <a:pt x="43" y="66"/>
                  <a:pt x="44" y="52"/>
                </a:cubicBezTo>
                <a:cubicBezTo>
                  <a:pt x="56" y="52"/>
                  <a:pt x="56" y="52"/>
                  <a:pt x="56" y="52"/>
                </a:cubicBezTo>
                <a:cubicBezTo>
                  <a:pt x="56" y="66"/>
                  <a:pt x="61" y="80"/>
                  <a:pt x="69" y="92"/>
                </a:cubicBezTo>
                <a:cubicBezTo>
                  <a:pt x="63" y="94"/>
                  <a:pt x="57" y="96"/>
                  <a:pt x="50" y="96"/>
                </a:cubicBezTo>
                <a:cubicBezTo>
                  <a:pt x="43" y="96"/>
                  <a:pt x="37" y="94"/>
                  <a:pt x="31" y="92"/>
                </a:cubicBezTo>
                <a:close/>
                <a:moveTo>
                  <a:pt x="72" y="90"/>
                </a:moveTo>
                <a:cubicBezTo>
                  <a:pt x="65" y="78"/>
                  <a:pt x="60" y="65"/>
                  <a:pt x="60" y="52"/>
                </a:cubicBezTo>
                <a:cubicBezTo>
                  <a:pt x="96" y="52"/>
                  <a:pt x="96" y="52"/>
                  <a:pt x="96" y="52"/>
                </a:cubicBezTo>
                <a:cubicBezTo>
                  <a:pt x="95" y="68"/>
                  <a:pt x="86" y="82"/>
                  <a:pt x="72" y="90"/>
                </a:cubicBezTo>
                <a:close/>
              </a:path>
            </a:pathLst>
          </a:custGeom>
          <a:solidFill>
            <a:schemeClr val="bg1"/>
          </a:solidFill>
          <a:ln>
            <a:noFill/>
          </a:ln>
        </p:spPr>
        <p:txBody>
          <a:bodyPr/>
          <a:lstStyle/>
          <a:p>
            <a:endParaRPr lang="zh-CN" altLang="en-US"/>
          </a:p>
        </p:txBody>
      </p:sp>
      <p:sp>
        <p:nvSpPr>
          <p:cNvPr id="204" name="Freeform 80"/>
          <p:cNvSpPr>
            <a:spLocks noEditPoints="1"/>
          </p:cNvSpPr>
          <p:nvPr/>
        </p:nvSpPr>
        <p:spPr bwMode="auto">
          <a:xfrm>
            <a:off x="11121327" y="5220306"/>
            <a:ext cx="270103" cy="448028"/>
          </a:xfrm>
          <a:custGeom>
            <a:avLst/>
            <a:gdLst>
              <a:gd name="T0" fmla="*/ 127393 w 170"/>
              <a:gd name="T1" fmla="*/ 38569 h 284"/>
              <a:gd name="T2" fmla="*/ 115706 w 170"/>
              <a:gd name="T3" fmla="*/ 141418 h 284"/>
              <a:gd name="T4" fmla="*/ 113368 w 170"/>
              <a:gd name="T5" fmla="*/ 155443 h 284"/>
              <a:gd name="T6" fmla="*/ 127393 w 170"/>
              <a:gd name="T7" fmla="*/ 155443 h 284"/>
              <a:gd name="T8" fmla="*/ 176481 w 170"/>
              <a:gd name="T9" fmla="*/ 155443 h 284"/>
              <a:gd name="T10" fmla="*/ 71294 w 170"/>
              <a:gd name="T11" fmla="*/ 293355 h 284"/>
              <a:gd name="T12" fmla="*/ 82981 w 170"/>
              <a:gd name="T13" fmla="*/ 188168 h 284"/>
              <a:gd name="T14" fmla="*/ 85319 w 170"/>
              <a:gd name="T15" fmla="*/ 177649 h 284"/>
              <a:gd name="T16" fmla="*/ 71294 w 170"/>
              <a:gd name="T17" fmla="*/ 177649 h 284"/>
              <a:gd name="T18" fmla="*/ 22206 w 170"/>
              <a:gd name="T19" fmla="*/ 177649 h 284"/>
              <a:gd name="T20" fmla="*/ 127393 w 170"/>
              <a:gd name="T21" fmla="*/ 38569 h 284"/>
              <a:gd name="T22" fmla="*/ 143756 w 170"/>
              <a:gd name="T23" fmla="*/ 0 h 284"/>
              <a:gd name="T24" fmla="*/ 0 w 170"/>
              <a:gd name="T25" fmla="*/ 188168 h 284"/>
              <a:gd name="T26" fmla="*/ 71294 w 170"/>
              <a:gd name="T27" fmla="*/ 188168 h 284"/>
              <a:gd name="T28" fmla="*/ 54931 w 170"/>
              <a:gd name="T29" fmla="*/ 331924 h 284"/>
              <a:gd name="T30" fmla="*/ 198687 w 170"/>
              <a:gd name="T31" fmla="*/ 143756 h 284"/>
              <a:gd name="T32" fmla="*/ 127393 w 170"/>
              <a:gd name="T33" fmla="*/ 143756 h 284"/>
              <a:gd name="T34" fmla="*/ 143756 w 170"/>
              <a:gd name="T35" fmla="*/ 0 h 284"/>
              <a:gd name="T36" fmla="*/ 143756 w 170"/>
              <a:gd name="T37" fmla="*/ 0 h 2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0" h="284">
                <a:moveTo>
                  <a:pt x="109" y="33"/>
                </a:moveTo>
                <a:lnTo>
                  <a:pt x="99" y="121"/>
                </a:lnTo>
                <a:lnTo>
                  <a:pt x="97" y="133"/>
                </a:lnTo>
                <a:lnTo>
                  <a:pt x="109" y="133"/>
                </a:lnTo>
                <a:lnTo>
                  <a:pt x="151" y="133"/>
                </a:lnTo>
                <a:lnTo>
                  <a:pt x="61" y="251"/>
                </a:lnTo>
                <a:lnTo>
                  <a:pt x="71" y="161"/>
                </a:lnTo>
                <a:lnTo>
                  <a:pt x="73" y="152"/>
                </a:lnTo>
                <a:lnTo>
                  <a:pt x="61" y="152"/>
                </a:lnTo>
                <a:lnTo>
                  <a:pt x="19" y="152"/>
                </a:lnTo>
                <a:lnTo>
                  <a:pt x="109" y="33"/>
                </a:lnTo>
                <a:close/>
                <a:moveTo>
                  <a:pt x="123" y="0"/>
                </a:moveTo>
                <a:lnTo>
                  <a:pt x="0" y="161"/>
                </a:lnTo>
                <a:lnTo>
                  <a:pt x="61" y="161"/>
                </a:lnTo>
                <a:lnTo>
                  <a:pt x="47" y="284"/>
                </a:lnTo>
                <a:lnTo>
                  <a:pt x="170" y="123"/>
                </a:lnTo>
                <a:lnTo>
                  <a:pt x="109" y="123"/>
                </a:lnTo>
                <a:lnTo>
                  <a:pt x="123" y="0"/>
                </a:lnTo>
                <a:close/>
              </a:path>
            </a:pathLst>
          </a:custGeom>
          <a:solidFill>
            <a:schemeClr val="bg1"/>
          </a:solidFill>
          <a:ln>
            <a:noFill/>
          </a:ln>
        </p:spPr>
        <p:txBody>
          <a:bodyPr/>
          <a:lstStyle/>
          <a:p>
            <a:endParaRPr lang="zh-CN" altLang="en-US"/>
          </a:p>
        </p:txBody>
      </p:sp>
      <p:sp>
        <p:nvSpPr>
          <p:cNvPr id="205" name="Freeform 81"/>
          <p:cNvSpPr>
            <a:spLocks noEditPoints="1"/>
          </p:cNvSpPr>
          <p:nvPr/>
        </p:nvSpPr>
        <p:spPr bwMode="auto">
          <a:xfrm>
            <a:off x="11121327" y="5220306"/>
            <a:ext cx="270103" cy="448028"/>
          </a:xfrm>
          <a:custGeom>
            <a:avLst/>
            <a:gdLst>
              <a:gd name="T0" fmla="*/ 127393 w 170"/>
              <a:gd name="T1" fmla="*/ 38569 h 284"/>
              <a:gd name="T2" fmla="*/ 115706 w 170"/>
              <a:gd name="T3" fmla="*/ 141418 h 284"/>
              <a:gd name="T4" fmla="*/ 113368 w 170"/>
              <a:gd name="T5" fmla="*/ 155443 h 284"/>
              <a:gd name="T6" fmla="*/ 127393 w 170"/>
              <a:gd name="T7" fmla="*/ 155443 h 284"/>
              <a:gd name="T8" fmla="*/ 176481 w 170"/>
              <a:gd name="T9" fmla="*/ 155443 h 284"/>
              <a:gd name="T10" fmla="*/ 71294 w 170"/>
              <a:gd name="T11" fmla="*/ 293355 h 284"/>
              <a:gd name="T12" fmla="*/ 82981 w 170"/>
              <a:gd name="T13" fmla="*/ 188168 h 284"/>
              <a:gd name="T14" fmla="*/ 85319 w 170"/>
              <a:gd name="T15" fmla="*/ 177649 h 284"/>
              <a:gd name="T16" fmla="*/ 71294 w 170"/>
              <a:gd name="T17" fmla="*/ 177649 h 284"/>
              <a:gd name="T18" fmla="*/ 22206 w 170"/>
              <a:gd name="T19" fmla="*/ 177649 h 284"/>
              <a:gd name="T20" fmla="*/ 127393 w 170"/>
              <a:gd name="T21" fmla="*/ 38569 h 284"/>
              <a:gd name="T22" fmla="*/ 143756 w 170"/>
              <a:gd name="T23" fmla="*/ 0 h 284"/>
              <a:gd name="T24" fmla="*/ 0 w 170"/>
              <a:gd name="T25" fmla="*/ 188168 h 284"/>
              <a:gd name="T26" fmla="*/ 71294 w 170"/>
              <a:gd name="T27" fmla="*/ 188168 h 284"/>
              <a:gd name="T28" fmla="*/ 54931 w 170"/>
              <a:gd name="T29" fmla="*/ 331924 h 284"/>
              <a:gd name="T30" fmla="*/ 198687 w 170"/>
              <a:gd name="T31" fmla="*/ 143756 h 284"/>
              <a:gd name="T32" fmla="*/ 127393 w 170"/>
              <a:gd name="T33" fmla="*/ 143756 h 284"/>
              <a:gd name="T34" fmla="*/ 143756 w 170"/>
              <a:gd name="T35" fmla="*/ 0 h 284"/>
              <a:gd name="T36" fmla="*/ 143756 w 170"/>
              <a:gd name="T37" fmla="*/ 0 h 28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0" h="284">
                <a:moveTo>
                  <a:pt x="109" y="33"/>
                </a:moveTo>
                <a:lnTo>
                  <a:pt x="99" y="121"/>
                </a:lnTo>
                <a:lnTo>
                  <a:pt x="97" y="133"/>
                </a:lnTo>
                <a:lnTo>
                  <a:pt x="109" y="133"/>
                </a:lnTo>
                <a:lnTo>
                  <a:pt x="151" y="133"/>
                </a:lnTo>
                <a:lnTo>
                  <a:pt x="61" y="251"/>
                </a:lnTo>
                <a:lnTo>
                  <a:pt x="71" y="161"/>
                </a:lnTo>
                <a:lnTo>
                  <a:pt x="73" y="152"/>
                </a:lnTo>
                <a:lnTo>
                  <a:pt x="61" y="152"/>
                </a:lnTo>
                <a:lnTo>
                  <a:pt x="19" y="152"/>
                </a:lnTo>
                <a:lnTo>
                  <a:pt x="109" y="33"/>
                </a:lnTo>
                <a:moveTo>
                  <a:pt x="123" y="0"/>
                </a:moveTo>
                <a:lnTo>
                  <a:pt x="0" y="161"/>
                </a:lnTo>
                <a:lnTo>
                  <a:pt x="61" y="161"/>
                </a:lnTo>
                <a:lnTo>
                  <a:pt x="47" y="284"/>
                </a:lnTo>
                <a:lnTo>
                  <a:pt x="170" y="123"/>
                </a:lnTo>
                <a:lnTo>
                  <a:pt x="109" y="123"/>
                </a:lnTo>
                <a:lnTo>
                  <a:pt x="123" y="0"/>
                </a:lnTo>
              </a:path>
            </a:pathLst>
          </a:custGeom>
          <a:solidFill>
            <a:schemeClr val="bg1"/>
          </a:solidFill>
          <a:ln>
            <a:noFill/>
          </a:ln>
        </p:spPr>
        <p:txBody>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42" t="11282" r="81" b="11780"/>
          <a:stretch>
            <a:fillRect/>
          </a:stretch>
        </p:blipFill>
        <p:spPr>
          <a:xfrm>
            <a:off x="-29497" y="-1"/>
            <a:ext cx="12221497" cy="6858001"/>
          </a:xfrm>
          <a:prstGeom prst="rect">
            <a:avLst/>
          </a:prstGeom>
        </p:spPr>
      </p:pic>
      <p:sp>
        <p:nvSpPr>
          <p:cNvPr id="3" name="矩形 2"/>
          <p:cNvSpPr/>
          <p:nvPr/>
        </p:nvSpPr>
        <p:spPr>
          <a:xfrm>
            <a:off x="0" y="0"/>
            <a:ext cx="12192000" cy="6858000"/>
          </a:xfrm>
          <a:prstGeom prst="rect">
            <a:avLst/>
          </a:prstGeom>
          <a:gradFill flip="none" rotWithShape="1">
            <a:gsLst>
              <a:gs pos="100000">
                <a:schemeClr val="tx1">
                  <a:lumMod val="85000"/>
                  <a:lumOff val="15000"/>
                </a:schemeClr>
              </a:gs>
              <a:gs pos="37000">
                <a:srgbClr val="041628">
                  <a:alpha val="1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3"/>
          <p:cNvSpPr/>
          <p:nvPr/>
        </p:nvSpPr>
        <p:spPr>
          <a:xfrm rot="2700000">
            <a:off x="1236843" y="-1424992"/>
            <a:ext cx="9712300" cy="9712300"/>
          </a:xfrm>
          <a:prstGeom prst="rect">
            <a:avLst/>
          </a:prstGeom>
          <a:noFill/>
          <a:ln w="12700">
            <a:solidFill>
              <a:srgbClr val="FDFDFD">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4"/>
          <p:cNvSpPr/>
          <p:nvPr/>
        </p:nvSpPr>
        <p:spPr>
          <a:xfrm rot="2700000">
            <a:off x="3952161" y="1290327"/>
            <a:ext cx="4281665" cy="4281665"/>
          </a:xfrm>
          <a:custGeom>
            <a:avLst/>
            <a:gdLst>
              <a:gd name="connsiteX0" fmla="*/ 414946 w 4281665"/>
              <a:gd name="connsiteY0" fmla="*/ 414946 h 4281665"/>
              <a:gd name="connsiteX1" fmla="*/ 414946 w 4281665"/>
              <a:gd name="connsiteY1" fmla="*/ 3866717 h 4281665"/>
              <a:gd name="connsiteX2" fmla="*/ 3866717 w 4281665"/>
              <a:gd name="connsiteY2" fmla="*/ 3866717 h 4281665"/>
              <a:gd name="connsiteX3" fmla="*/ 3866717 w 4281665"/>
              <a:gd name="connsiteY3" fmla="*/ 414946 h 4281665"/>
              <a:gd name="connsiteX4" fmla="*/ 0 w 4281665"/>
              <a:gd name="connsiteY4" fmla="*/ 0 h 4281665"/>
              <a:gd name="connsiteX5" fmla="*/ 4281665 w 4281665"/>
              <a:gd name="connsiteY5" fmla="*/ 0 h 4281665"/>
              <a:gd name="connsiteX6" fmla="*/ 4281665 w 4281665"/>
              <a:gd name="connsiteY6" fmla="*/ 4281665 h 4281665"/>
              <a:gd name="connsiteX7" fmla="*/ 0 w 4281665"/>
              <a:gd name="connsiteY7" fmla="*/ 4281665 h 428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1665" h="4281665">
                <a:moveTo>
                  <a:pt x="414946" y="414946"/>
                </a:moveTo>
                <a:lnTo>
                  <a:pt x="414946" y="3866717"/>
                </a:lnTo>
                <a:lnTo>
                  <a:pt x="3866717" y="3866717"/>
                </a:lnTo>
                <a:lnTo>
                  <a:pt x="3866717" y="414946"/>
                </a:lnTo>
                <a:close/>
                <a:moveTo>
                  <a:pt x="0" y="0"/>
                </a:moveTo>
                <a:lnTo>
                  <a:pt x="4281665" y="0"/>
                </a:lnTo>
                <a:lnTo>
                  <a:pt x="4281665" y="4281665"/>
                </a:lnTo>
                <a:lnTo>
                  <a:pt x="0" y="4281665"/>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rot="2700000">
            <a:off x="7719385" y="2538154"/>
            <a:ext cx="1980000" cy="0"/>
          </a:xfrm>
          <a:prstGeom prst="line">
            <a:avLst/>
          </a:prstGeom>
          <a:ln w="25400">
            <a:gradFill>
              <a:gsLst>
                <a:gs pos="0">
                  <a:schemeClr val="accent1">
                    <a:lumMod val="5000"/>
                    <a:lumOff val="95000"/>
                    <a:alpha val="0"/>
                  </a:schemeClr>
                </a:gs>
                <a:gs pos="50000">
                  <a:srgbClr val="FDFDFD"/>
                </a:gs>
                <a:gs pos="100000">
                  <a:srgbClr val="FDFDFD">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2700000">
            <a:off x="2508905" y="4368320"/>
            <a:ext cx="1980000" cy="0"/>
          </a:xfrm>
          <a:prstGeom prst="line">
            <a:avLst/>
          </a:prstGeom>
          <a:ln w="25400">
            <a:gradFill>
              <a:gsLst>
                <a:gs pos="0">
                  <a:schemeClr val="accent1">
                    <a:lumMod val="5000"/>
                    <a:lumOff val="95000"/>
                    <a:alpha val="0"/>
                  </a:schemeClr>
                </a:gs>
                <a:gs pos="50000">
                  <a:srgbClr val="FDFDFD"/>
                </a:gs>
                <a:gs pos="100000">
                  <a:srgbClr val="FDFDF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369996" y="2576470"/>
            <a:ext cx="3506088" cy="1323439"/>
          </a:xfrm>
          <a:prstGeom prst="rect">
            <a:avLst/>
          </a:prstGeom>
          <a:noFill/>
        </p:spPr>
        <p:txBody>
          <a:bodyPr wrap="none" rtlCol="0">
            <a:spAutoFit/>
          </a:bodyPr>
          <a:lstStyle/>
          <a:p>
            <a:r>
              <a:rPr lang="en-US" altLang="zh-CN" sz="8000" b="1" dirty="0">
                <a:gradFill>
                  <a:gsLst>
                    <a:gs pos="0">
                      <a:schemeClr val="bg1"/>
                    </a:gs>
                    <a:gs pos="100000">
                      <a:schemeClr val="bg1">
                        <a:lumMod val="85000"/>
                      </a:schemeClr>
                    </a:gs>
                  </a:gsLst>
                  <a:lin ang="5400000" scaled="0"/>
                </a:gradFill>
                <a:effectLst>
                  <a:outerShdw blurRad="50800" dist="38100" dir="2700000" algn="tl" rotWithShape="0">
                    <a:prstClr val="black">
                      <a:alpha val="40000"/>
                    </a:prstClr>
                  </a:outerShdw>
                </a:effectLst>
                <a:latin typeface="造字工房悦黑 G0v1 细体" pitchFamily="2" charset="-122"/>
                <a:ea typeface="造字工房悦黑 G0v1 细体" pitchFamily="2" charset="-122"/>
                <a:cs typeface="Kartika" panose="02020503030404060203" pitchFamily="18" charset="0"/>
              </a:rPr>
              <a:t>PART </a:t>
            </a:r>
            <a:r>
              <a:rPr lang="en-US" altLang="zh-CN" sz="8000" b="1" dirty="0">
                <a:solidFill>
                  <a:srgbClr val="DB204D"/>
                </a:solidFill>
                <a:effectLst>
                  <a:outerShdw blurRad="50800" dist="38100" dir="2700000" algn="tl" rotWithShape="0">
                    <a:prstClr val="black">
                      <a:alpha val="40000"/>
                    </a:prstClr>
                  </a:outerShdw>
                </a:effectLst>
                <a:latin typeface="造字工房悦黑 G0v1 细体" pitchFamily="2" charset="-122"/>
                <a:ea typeface="造字工房悦黑 G0v1 细体" pitchFamily="2" charset="-122"/>
                <a:cs typeface="Kartika" panose="02020503030404060203" pitchFamily="18" charset="0"/>
              </a:rPr>
              <a:t>1</a:t>
            </a:r>
            <a:endParaRPr lang="zh-CN" altLang="en-US" sz="8000" b="1" dirty="0">
              <a:solidFill>
                <a:srgbClr val="DB204D"/>
              </a:solidFill>
              <a:effectLst>
                <a:outerShdw blurRad="50800" dist="38100" dir="2700000" algn="tl" rotWithShape="0">
                  <a:prstClr val="black">
                    <a:alpha val="40000"/>
                  </a:prstClr>
                </a:outerShdw>
              </a:effectLst>
              <a:latin typeface="造字工房悦黑 G0v1 细体" pitchFamily="2" charset="-122"/>
              <a:ea typeface="造字工房悦黑 G0v1 细体" pitchFamily="2" charset="-122"/>
              <a:cs typeface="Kartika" panose="02020503030404060203"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dirty="0">
                <a:solidFill>
                  <a:srgbClr val="DB204D"/>
                </a:solidFill>
                <a:latin typeface="Agency FB" panose="020B0503020202020204" pitchFamily="34" charset="0"/>
                <a:ea typeface="Microsoft YaHei UI" panose="020B0503020204020204" pitchFamily="34" charset="-122"/>
              </a:rPr>
              <a:t>01</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 G0v1 细体" pitchFamily="2" charset="-122"/>
                <a:ea typeface="造字工房悦黑 G0v1 细体" pitchFamily="2" charset="-122"/>
              </a:rPr>
              <a:t>添加您的标题</a:t>
            </a:r>
            <a:endParaRPr lang="zh-CN" altLang="en-US" sz="2800" b="1" dirty="0">
              <a:solidFill>
                <a:srgbClr val="DB204D"/>
              </a:solidFill>
              <a:latin typeface="造字工房悦黑 G0v1 细体" pitchFamily="2" charset="-122"/>
              <a:ea typeface="造字工房悦黑 G0v1 细体" pitchFamily="2" charset="-122"/>
            </a:endParaRPr>
          </a:p>
        </p:txBody>
      </p:sp>
      <p:grpSp>
        <p:nvGrpSpPr>
          <p:cNvPr id="52" name="组合 51"/>
          <p:cNvGrpSpPr/>
          <p:nvPr/>
        </p:nvGrpSpPr>
        <p:grpSpPr>
          <a:xfrm>
            <a:off x="239349" y="117281"/>
            <a:ext cx="11712880" cy="6697931"/>
            <a:chOff x="179512" y="87962"/>
            <a:chExt cx="8784661" cy="5023448"/>
          </a:xfrm>
        </p:grpSpPr>
        <p:sp>
          <p:nvSpPr>
            <p:cNvPr id="53" name="椭圆 52"/>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椭圆 53"/>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5" name="椭圆 54"/>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椭圆 55"/>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7" name="椭圆 56"/>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8" name="椭圆 57"/>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9" name="椭圆 58"/>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椭圆 59"/>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 name="椭圆 60"/>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2" name="椭圆 61"/>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椭圆 62"/>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椭圆 63"/>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5" name="椭圆 64"/>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6" name="椭圆 65"/>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7" name="椭圆 66"/>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椭圆 67"/>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9" name="椭圆 68"/>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0" name="椭圆 69"/>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椭圆 70"/>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椭圆 71"/>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椭圆 72"/>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椭圆 73"/>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椭圆 74"/>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6" name="椭圆 75"/>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7" name="椭圆 76"/>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8" name="椭圆 77"/>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9" name="椭圆 78"/>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0" name="椭圆 79"/>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 name="椭圆 80"/>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椭圆 82"/>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椭圆 83"/>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椭圆 84"/>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椭圆 85"/>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椭圆 86"/>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椭圆 87"/>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椭圆 88"/>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0" name="椭圆 89"/>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椭圆 90"/>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椭圆 91"/>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椭圆 92"/>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4" name="椭圆 93"/>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椭圆 94"/>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椭圆 95"/>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椭圆 96"/>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椭圆 97"/>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椭圆 98"/>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椭圆 99"/>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椭圆 100"/>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椭圆 102"/>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椭圆 103"/>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5" name="椭圆 104"/>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椭圆 105"/>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椭圆 107"/>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椭圆 108"/>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0" name="椭圆 109"/>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椭圆 110"/>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67" name="组合 166"/>
          <p:cNvGrpSpPr/>
          <p:nvPr/>
        </p:nvGrpSpPr>
        <p:grpSpPr>
          <a:xfrm rot="5400000">
            <a:off x="2260006" y="1763088"/>
            <a:ext cx="1216771" cy="1250987"/>
            <a:chOff x="1567973" y="1826525"/>
            <a:chExt cx="2691208" cy="2766885"/>
          </a:xfrm>
        </p:grpSpPr>
        <p:sp>
          <p:nvSpPr>
            <p:cNvPr id="168" name="Freeform 25"/>
            <p:cNvSpPr/>
            <p:nvPr/>
          </p:nvSpPr>
          <p:spPr bwMode="auto">
            <a:xfrm rot="16200000" flipV="1">
              <a:off x="1184640" y="2622073"/>
              <a:ext cx="1429152" cy="662485"/>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 name="connsiteX0-1" fmla="*/ 8297 w 8297"/>
                <a:gd name="connsiteY0-2" fmla="*/ 5588 h 8931"/>
                <a:gd name="connsiteX1-3" fmla="*/ 5944 w 8297"/>
                <a:gd name="connsiteY1-4" fmla="*/ 0 h 8931"/>
                <a:gd name="connsiteX2-5" fmla="*/ 0 w 8297"/>
                <a:gd name="connsiteY2-6" fmla="*/ 8931 h 8931"/>
                <a:gd name="connsiteX3-7" fmla="*/ 8297 w 8297"/>
                <a:gd name="connsiteY3-8" fmla="*/ 5588 h 8931"/>
              </a:gdLst>
              <a:ahLst/>
              <a:cxnLst>
                <a:cxn ang="0">
                  <a:pos x="connsiteX0-1" y="connsiteY0-2"/>
                </a:cxn>
                <a:cxn ang="0">
                  <a:pos x="connsiteX1-3" y="connsiteY1-4"/>
                </a:cxn>
                <a:cxn ang="0">
                  <a:pos x="connsiteX2-5" y="connsiteY2-6"/>
                </a:cxn>
                <a:cxn ang="0">
                  <a:pos x="connsiteX3-7" y="connsiteY3-8"/>
                </a:cxn>
              </a:cxnLst>
              <a:rect l="l" t="t" r="r" b="b"/>
              <a:pathLst>
                <a:path w="8297" h="8931">
                  <a:moveTo>
                    <a:pt x="8297" y="5588"/>
                  </a:moveTo>
                  <a:lnTo>
                    <a:pt x="5944" y="0"/>
                  </a:lnTo>
                  <a:lnTo>
                    <a:pt x="0" y="8931"/>
                  </a:lnTo>
                  <a:lnTo>
                    <a:pt x="8297" y="5588"/>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69" name="Freeform 26"/>
            <p:cNvSpPr/>
            <p:nvPr/>
          </p:nvSpPr>
          <p:spPr bwMode="auto">
            <a:xfrm rot="16200000" flipV="1">
              <a:off x="2091897" y="1557754"/>
              <a:ext cx="817514" cy="1355088"/>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 name="connsiteX0-1" fmla="*/ 10000 w 10000"/>
                <a:gd name="connsiteY0-2" fmla="*/ 0 h 8109"/>
                <a:gd name="connsiteX1-3" fmla="*/ 0 w 10000"/>
                <a:gd name="connsiteY1-4" fmla="*/ 5671 h 8109"/>
                <a:gd name="connsiteX2-5" fmla="*/ 4957 w 10000"/>
                <a:gd name="connsiteY2-6" fmla="*/ 8109 h 8109"/>
                <a:gd name="connsiteX3-7" fmla="*/ 10000 w 10000"/>
                <a:gd name="connsiteY3-8" fmla="*/ 0 h 8109"/>
              </a:gdLst>
              <a:ahLst/>
              <a:cxnLst>
                <a:cxn ang="0">
                  <a:pos x="connsiteX0-1" y="connsiteY0-2"/>
                </a:cxn>
                <a:cxn ang="0">
                  <a:pos x="connsiteX1-3" y="connsiteY1-4"/>
                </a:cxn>
                <a:cxn ang="0">
                  <a:pos x="connsiteX2-5" y="connsiteY2-6"/>
                </a:cxn>
                <a:cxn ang="0">
                  <a:pos x="connsiteX3-7" y="connsiteY3-8"/>
                </a:cxn>
              </a:cxnLst>
              <a:rect l="l" t="t" r="r" b="b"/>
              <a:pathLst>
                <a:path w="10000" h="8109">
                  <a:moveTo>
                    <a:pt x="10000" y="0"/>
                  </a:moveTo>
                  <a:lnTo>
                    <a:pt x="0" y="5671"/>
                  </a:lnTo>
                  <a:lnTo>
                    <a:pt x="4957" y="8109"/>
                  </a:lnTo>
                  <a:lnTo>
                    <a:pt x="10000"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70" name="Freeform 27"/>
            <p:cNvSpPr/>
            <p:nvPr/>
          </p:nvSpPr>
          <p:spPr bwMode="auto">
            <a:xfrm rot="16200000" flipV="1">
              <a:off x="1441571" y="2770466"/>
              <a:ext cx="1598418" cy="1345599"/>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71" name="Freeform 28"/>
            <p:cNvSpPr/>
            <p:nvPr/>
          </p:nvSpPr>
          <p:spPr bwMode="auto">
            <a:xfrm rot="16200000" flipV="1">
              <a:off x="2284215" y="2590300"/>
              <a:ext cx="1598418" cy="1705928"/>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72" name="Freeform 29"/>
            <p:cNvSpPr/>
            <p:nvPr/>
          </p:nvSpPr>
          <p:spPr bwMode="auto">
            <a:xfrm rot="16200000" flipV="1">
              <a:off x="2367122" y="1689862"/>
              <a:ext cx="1432601" cy="1705928"/>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73" name="Freeform 30"/>
            <p:cNvSpPr/>
            <p:nvPr/>
          </p:nvSpPr>
          <p:spPr bwMode="auto">
            <a:xfrm rot="16200000" flipV="1">
              <a:off x="3002388" y="2002337"/>
              <a:ext cx="1432601" cy="1080984"/>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74" name="Freeform 31"/>
            <p:cNvSpPr/>
            <p:nvPr/>
          </p:nvSpPr>
          <p:spPr bwMode="auto">
            <a:xfrm rot="16200000" flipV="1">
              <a:off x="1778031" y="3457843"/>
              <a:ext cx="925502" cy="1345599"/>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75" name="Freeform 32"/>
            <p:cNvSpPr/>
            <p:nvPr/>
          </p:nvSpPr>
          <p:spPr bwMode="auto">
            <a:xfrm rot="16200000" flipV="1">
              <a:off x="2931999" y="3721098"/>
              <a:ext cx="350936" cy="1393688"/>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 name="connsiteX0-1" fmla="*/ 1184 w 10000"/>
                <a:gd name="connsiteY0-2" fmla="*/ 0 h 9900"/>
                <a:gd name="connsiteX1-3" fmla="*/ 0 w 10000"/>
                <a:gd name="connsiteY1-4" fmla="*/ 9900 h 9900"/>
                <a:gd name="connsiteX2-5" fmla="*/ 10000 w 10000"/>
                <a:gd name="connsiteY2-6" fmla="*/ 6328 h 9900"/>
                <a:gd name="connsiteX3-7" fmla="*/ 1184 w 10000"/>
                <a:gd name="connsiteY3-8" fmla="*/ 0 h 9900"/>
              </a:gdLst>
              <a:ahLst/>
              <a:cxnLst>
                <a:cxn ang="0">
                  <a:pos x="connsiteX0-1" y="connsiteY0-2"/>
                </a:cxn>
                <a:cxn ang="0">
                  <a:pos x="connsiteX1-3" y="connsiteY1-4"/>
                </a:cxn>
                <a:cxn ang="0">
                  <a:pos x="connsiteX2-5" y="connsiteY2-6"/>
                </a:cxn>
                <a:cxn ang="0">
                  <a:pos x="connsiteX3-7" y="connsiteY3-8"/>
                </a:cxn>
              </a:cxnLst>
              <a:rect l="l" t="t" r="r" b="b"/>
              <a:pathLst>
                <a:path w="10000" h="9900">
                  <a:moveTo>
                    <a:pt x="1184" y="0"/>
                  </a:moveTo>
                  <a:lnTo>
                    <a:pt x="0" y="9900"/>
                  </a:lnTo>
                  <a:lnTo>
                    <a:pt x="10000" y="6328"/>
                  </a:lnTo>
                  <a:lnTo>
                    <a:pt x="1184"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76" name="Freeform 33"/>
            <p:cNvSpPr/>
            <p:nvPr/>
          </p:nvSpPr>
          <p:spPr bwMode="auto">
            <a:xfrm rot="16200000" flipV="1">
              <a:off x="2777588" y="3395122"/>
              <a:ext cx="1294749" cy="1022758"/>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 name="connsiteX0-9" fmla="*/ 10067 w 10067"/>
                <a:gd name="connsiteY0-10" fmla="*/ 0 h 10000"/>
                <a:gd name="connsiteX1-11" fmla="*/ 0 w 10067"/>
                <a:gd name="connsiteY1-12" fmla="*/ 1281 h 10000"/>
                <a:gd name="connsiteX2-13" fmla="*/ 2422 w 10067"/>
                <a:gd name="connsiteY2-14" fmla="*/ 10000 h 10000"/>
                <a:gd name="connsiteX3-15" fmla="*/ 10067 w 10067"/>
                <a:gd name="connsiteY3-16" fmla="*/ 0 h 10000"/>
              </a:gdLst>
              <a:ahLst/>
              <a:cxnLst>
                <a:cxn ang="0">
                  <a:pos x="connsiteX0-1" y="connsiteY0-2"/>
                </a:cxn>
                <a:cxn ang="0">
                  <a:pos x="connsiteX1-3" y="connsiteY1-4"/>
                </a:cxn>
                <a:cxn ang="0">
                  <a:pos x="connsiteX2-5" y="connsiteY2-6"/>
                </a:cxn>
                <a:cxn ang="0">
                  <a:pos x="connsiteX3-7" y="connsiteY3-8"/>
                </a:cxn>
              </a:cxnLst>
              <a:rect l="l" t="t" r="r" b="b"/>
              <a:pathLst>
                <a:path w="10067" h="10000">
                  <a:moveTo>
                    <a:pt x="10067" y="0"/>
                  </a:moveTo>
                  <a:lnTo>
                    <a:pt x="0" y="1281"/>
                  </a:lnTo>
                  <a:lnTo>
                    <a:pt x="2422" y="10000"/>
                  </a:lnTo>
                  <a:lnTo>
                    <a:pt x="10067"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77" name="Freeform 34"/>
            <p:cNvSpPr/>
            <p:nvPr/>
          </p:nvSpPr>
          <p:spPr bwMode="auto">
            <a:xfrm rot="16200000" flipV="1">
              <a:off x="3571722" y="2970176"/>
              <a:ext cx="1052116" cy="32275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Lst>
              <a:ahLst/>
              <a:cxnLst>
                <a:cxn ang="0">
                  <a:pos x="connsiteX0-1" y="connsiteY0-2"/>
                </a:cxn>
                <a:cxn ang="0">
                  <a:pos x="connsiteX1-3" y="connsiteY1-4"/>
                </a:cxn>
                <a:cxn ang="0">
                  <a:pos x="connsiteX2-5" y="connsiteY2-6"/>
                </a:cxn>
                <a:cxn ang="0">
                  <a:pos x="connsiteX3-7" y="connsiteY3-8"/>
                </a:cxn>
              </a:cxnLst>
              <a:rect l="l" t="t" r="r" b="b"/>
              <a:pathLst>
                <a:path w="5405" h="7056">
                  <a:moveTo>
                    <a:pt x="5405" y="0"/>
                  </a:moveTo>
                  <a:lnTo>
                    <a:pt x="0" y="1099"/>
                  </a:lnTo>
                  <a:lnTo>
                    <a:pt x="2047" y="7056"/>
                  </a:lnTo>
                  <a:lnTo>
                    <a:pt x="5405"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78" name="Freeform 34"/>
            <p:cNvSpPr/>
            <p:nvPr/>
          </p:nvSpPr>
          <p:spPr bwMode="auto">
            <a:xfrm rot="16200000" flipH="1">
              <a:off x="3352882" y="3699584"/>
              <a:ext cx="1309043" cy="406185"/>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2347 w 12347"/>
                <a:gd name="connsiteY0-34" fmla="*/ 0 h 10000"/>
                <a:gd name="connsiteX1-35" fmla="*/ 0 w 12347"/>
                <a:gd name="connsiteY1-36" fmla="*/ 4143 h 10000"/>
                <a:gd name="connsiteX2-37" fmla="*/ 6134 w 12347"/>
                <a:gd name="connsiteY2-38" fmla="*/ 10000 h 10000"/>
                <a:gd name="connsiteX3-39" fmla="*/ 12347 w 12347"/>
                <a:gd name="connsiteY3-40" fmla="*/ 0 h 10000"/>
                <a:gd name="connsiteX0-41" fmla="*/ 12347 w 12347"/>
                <a:gd name="connsiteY0-42" fmla="*/ 0 h 12585"/>
                <a:gd name="connsiteX1-43" fmla="*/ 0 w 12347"/>
                <a:gd name="connsiteY1-44" fmla="*/ 4143 h 12585"/>
                <a:gd name="connsiteX2-45" fmla="*/ 3914 w 12347"/>
                <a:gd name="connsiteY2-46" fmla="*/ 12585 h 12585"/>
                <a:gd name="connsiteX3-47" fmla="*/ 12347 w 12347"/>
                <a:gd name="connsiteY3-48" fmla="*/ 0 h 12585"/>
                <a:gd name="connsiteX0-49" fmla="*/ 12442 w 12442"/>
                <a:gd name="connsiteY0-50" fmla="*/ 0 h 12585"/>
                <a:gd name="connsiteX1-51" fmla="*/ 0 w 12442"/>
                <a:gd name="connsiteY1-52" fmla="*/ 4143 h 12585"/>
                <a:gd name="connsiteX2-53" fmla="*/ 3914 w 12442"/>
                <a:gd name="connsiteY2-54" fmla="*/ 12585 h 12585"/>
                <a:gd name="connsiteX3-55" fmla="*/ 12442 w 12442"/>
                <a:gd name="connsiteY3-56" fmla="*/ 0 h 12585"/>
              </a:gdLst>
              <a:ahLst/>
              <a:cxnLst>
                <a:cxn ang="0">
                  <a:pos x="connsiteX0-1" y="connsiteY0-2"/>
                </a:cxn>
                <a:cxn ang="0">
                  <a:pos x="connsiteX1-3" y="connsiteY1-4"/>
                </a:cxn>
                <a:cxn ang="0">
                  <a:pos x="connsiteX2-5" y="connsiteY2-6"/>
                </a:cxn>
                <a:cxn ang="0">
                  <a:pos x="connsiteX3-7" y="connsiteY3-8"/>
                </a:cxn>
              </a:cxnLst>
              <a:rect l="l" t="t" r="r" b="b"/>
              <a:pathLst>
                <a:path w="12442" h="12585">
                  <a:moveTo>
                    <a:pt x="12442" y="0"/>
                  </a:moveTo>
                  <a:lnTo>
                    <a:pt x="0" y="4143"/>
                  </a:lnTo>
                  <a:lnTo>
                    <a:pt x="3914" y="12585"/>
                  </a:lnTo>
                  <a:lnTo>
                    <a:pt x="12442"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grpSp>
      <p:grpSp>
        <p:nvGrpSpPr>
          <p:cNvPr id="179" name="Group 159"/>
          <p:cNvGrpSpPr/>
          <p:nvPr/>
        </p:nvGrpSpPr>
        <p:grpSpPr>
          <a:xfrm>
            <a:off x="2454210" y="2120665"/>
            <a:ext cx="799159" cy="629610"/>
            <a:chOff x="1058564" y="1781841"/>
            <a:chExt cx="649993" cy="512092"/>
          </a:xfrm>
          <a:solidFill>
            <a:srgbClr val="DB204D"/>
          </a:solidFill>
        </p:grpSpPr>
        <p:sp>
          <p:nvSpPr>
            <p:cNvPr id="180"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181"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
        <p:nvSpPr>
          <p:cNvPr id="182" name="任意多边形 181"/>
          <p:cNvSpPr/>
          <p:nvPr/>
        </p:nvSpPr>
        <p:spPr>
          <a:xfrm>
            <a:off x="1469583" y="2357845"/>
            <a:ext cx="2797617" cy="3282797"/>
          </a:xfrm>
          <a:custGeom>
            <a:avLst/>
            <a:gdLst>
              <a:gd name="connsiteX0" fmla="*/ 0 w 2797617"/>
              <a:gd name="connsiteY0" fmla="*/ 0 h 3282797"/>
              <a:gd name="connsiteX1" fmla="*/ 644069 w 2797617"/>
              <a:gd name="connsiteY1" fmla="*/ 0 h 3282797"/>
              <a:gd name="connsiteX2" fmla="*/ 644069 w 2797617"/>
              <a:gd name="connsiteY2" fmla="*/ 486220 h 3282797"/>
              <a:gd name="connsiteX3" fmla="*/ 2153547 w 2797617"/>
              <a:gd name="connsiteY3" fmla="*/ 486220 h 3282797"/>
              <a:gd name="connsiteX4" fmla="*/ 2153547 w 2797617"/>
              <a:gd name="connsiteY4" fmla="*/ 0 h 3282797"/>
              <a:gd name="connsiteX5" fmla="*/ 2797617 w 2797617"/>
              <a:gd name="connsiteY5" fmla="*/ 0 h 3282797"/>
              <a:gd name="connsiteX6" fmla="*/ 2797617 w 2797617"/>
              <a:gd name="connsiteY6" fmla="*/ 3282797 h 3282797"/>
              <a:gd name="connsiteX7" fmla="*/ 0 w 2797617"/>
              <a:gd name="connsiteY7" fmla="*/ 3282797 h 3282797"/>
              <a:gd name="connsiteX0-1" fmla="*/ 644069 w 2797617"/>
              <a:gd name="connsiteY0-2" fmla="*/ 486220 h 3282797"/>
              <a:gd name="connsiteX1-3" fmla="*/ 2153547 w 2797617"/>
              <a:gd name="connsiteY1-4" fmla="*/ 486220 h 3282797"/>
              <a:gd name="connsiteX2-5" fmla="*/ 2153547 w 2797617"/>
              <a:gd name="connsiteY2-6" fmla="*/ 0 h 3282797"/>
              <a:gd name="connsiteX3-7" fmla="*/ 2797617 w 2797617"/>
              <a:gd name="connsiteY3-8" fmla="*/ 0 h 3282797"/>
              <a:gd name="connsiteX4-9" fmla="*/ 2797617 w 2797617"/>
              <a:gd name="connsiteY4-10" fmla="*/ 3282797 h 3282797"/>
              <a:gd name="connsiteX5-11" fmla="*/ 0 w 2797617"/>
              <a:gd name="connsiteY5-12" fmla="*/ 3282797 h 3282797"/>
              <a:gd name="connsiteX6-13" fmla="*/ 0 w 2797617"/>
              <a:gd name="connsiteY6-14" fmla="*/ 0 h 3282797"/>
              <a:gd name="connsiteX7-15" fmla="*/ 644069 w 2797617"/>
              <a:gd name="connsiteY7-16" fmla="*/ 0 h 3282797"/>
              <a:gd name="connsiteX8" fmla="*/ 735509 w 2797617"/>
              <a:gd name="connsiteY8" fmla="*/ 577660 h 3282797"/>
              <a:gd name="connsiteX0-17" fmla="*/ 644069 w 2797617"/>
              <a:gd name="connsiteY0-18" fmla="*/ 486220 h 3282797"/>
              <a:gd name="connsiteX1-19" fmla="*/ 2153547 w 2797617"/>
              <a:gd name="connsiteY1-20" fmla="*/ 486220 h 3282797"/>
              <a:gd name="connsiteX2-21" fmla="*/ 2153547 w 2797617"/>
              <a:gd name="connsiteY2-22" fmla="*/ 0 h 3282797"/>
              <a:gd name="connsiteX3-23" fmla="*/ 2797617 w 2797617"/>
              <a:gd name="connsiteY3-24" fmla="*/ 0 h 3282797"/>
              <a:gd name="connsiteX4-25" fmla="*/ 2797617 w 2797617"/>
              <a:gd name="connsiteY4-26" fmla="*/ 3282797 h 3282797"/>
              <a:gd name="connsiteX5-27" fmla="*/ 0 w 2797617"/>
              <a:gd name="connsiteY5-28" fmla="*/ 3282797 h 3282797"/>
              <a:gd name="connsiteX6-29" fmla="*/ 0 w 2797617"/>
              <a:gd name="connsiteY6-30" fmla="*/ 0 h 3282797"/>
              <a:gd name="connsiteX7-31" fmla="*/ 644069 w 2797617"/>
              <a:gd name="connsiteY7-32" fmla="*/ 0 h 3282797"/>
              <a:gd name="connsiteX0-33" fmla="*/ 2153547 w 2797617"/>
              <a:gd name="connsiteY0-34" fmla="*/ 486220 h 3282797"/>
              <a:gd name="connsiteX1-35" fmla="*/ 2153547 w 2797617"/>
              <a:gd name="connsiteY1-36" fmla="*/ 0 h 3282797"/>
              <a:gd name="connsiteX2-37" fmla="*/ 2797617 w 2797617"/>
              <a:gd name="connsiteY2-38" fmla="*/ 0 h 3282797"/>
              <a:gd name="connsiteX3-39" fmla="*/ 2797617 w 2797617"/>
              <a:gd name="connsiteY3-40" fmla="*/ 3282797 h 3282797"/>
              <a:gd name="connsiteX4-41" fmla="*/ 0 w 2797617"/>
              <a:gd name="connsiteY4-42" fmla="*/ 3282797 h 3282797"/>
              <a:gd name="connsiteX5-43" fmla="*/ 0 w 2797617"/>
              <a:gd name="connsiteY5-44" fmla="*/ 0 h 3282797"/>
              <a:gd name="connsiteX6-45" fmla="*/ 644069 w 2797617"/>
              <a:gd name="connsiteY6-46" fmla="*/ 0 h 3282797"/>
              <a:gd name="connsiteX0-47" fmla="*/ 2153547 w 2797617"/>
              <a:gd name="connsiteY0-48" fmla="*/ 0 h 3282797"/>
              <a:gd name="connsiteX1-49" fmla="*/ 2797617 w 2797617"/>
              <a:gd name="connsiteY1-50" fmla="*/ 0 h 3282797"/>
              <a:gd name="connsiteX2-51" fmla="*/ 2797617 w 2797617"/>
              <a:gd name="connsiteY2-52" fmla="*/ 3282797 h 3282797"/>
              <a:gd name="connsiteX3-53" fmla="*/ 0 w 2797617"/>
              <a:gd name="connsiteY3-54" fmla="*/ 3282797 h 3282797"/>
              <a:gd name="connsiteX4-55" fmla="*/ 0 w 2797617"/>
              <a:gd name="connsiteY4-56" fmla="*/ 0 h 3282797"/>
              <a:gd name="connsiteX5-57" fmla="*/ 644069 w 2797617"/>
              <a:gd name="connsiteY5-58" fmla="*/ 0 h 32827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797617" h="3282797">
                <a:moveTo>
                  <a:pt x="2153547" y="0"/>
                </a:moveTo>
                <a:lnTo>
                  <a:pt x="2797617" y="0"/>
                </a:lnTo>
                <a:lnTo>
                  <a:pt x="2797617" y="3282797"/>
                </a:lnTo>
                <a:lnTo>
                  <a:pt x="0" y="3282797"/>
                </a:lnTo>
                <a:lnTo>
                  <a:pt x="0" y="0"/>
                </a:lnTo>
                <a:lnTo>
                  <a:pt x="644069" y="0"/>
                </a:lnTo>
              </a:path>
            </a:pathLst>
          </a:custGeom>
          <a:noFill/>
          <a:ln w="25400">
            <a:solidFill>
              <a:schemeClr val="bg1">
                <a:lumMod val="85000"/>
              </a:schemeClr>
            </a:solidFill>
            <a:headEnd type="none" w="lg" len="med"/>
            <a:tailEnd type="non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3" name="文本框 182"/>
          <p:cNvSpPr txBox="1"/>
          <p:nvPr/>
        </p:nvSpPr>
        <p:spPr>
          <a:xfrm>
            <a:off x="1702266" y="3834788"/>
            <a:ext cx="2432183" cy="1438855"/>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请在这里输入文字请在这里输入文字请在这里输入文字请在这里请在这里输入文字请在这请在这里输入文字请在这里输入文字请在这里输</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84" name="矩形 183"/>
          <p:cNvSpPr/>
          <p:nvPr/>
        </p:nvSpPr>
        <p:spPr>
          <a:xfrm>
            <a:off x="2122562" y="3293760"/>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185" name="矩形 121"/>
          <p:cNvSpPr/>
          <p:nvPr/>
        </p:nvSpPr>
        <p:spPr>
          <a:xfrm>
            <a:off x="1778874" y="3731367"/>
            <a:ext cx="216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25400">
            <a:solidFill>
              <a:schemeClr val="bg1">
                <a:lumMod val="50000"/>
              </a:schemeClr>
            </a:solidFill>
            <a:headEnd type="none"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grpSp>
        <p:nvGrpSpPr>
          <p:cNvPr id="186" name="组合 185"/>
          <p:cNvGrpSpPr/>
          <p:nvPr/>
        </p:nvGrpSpPr>
        <p:grpSpPr>
          <a:xfrm rot="5400000">
            <a:off x="5508439" y="1763088"/>
            <a:ext cx="1216771" cy="1250987"/>
            <a:chOff x="1567973" y="1826525"/>
            <a:chExt cx="2691208" cy="2766885"/>
          </a:xfrm>
        </p:grpSpPr>
        <p:sp>
          <p:nvSpPr>
            <p:cNvPr id="187" name="Freeform 25"/>
            <p:cNvSpPr/>
            <p:nvPr/>
          </p:nvSpPr>
          <p:spPr bwMode="auto">
            <a:xfrm rot="16200000" flipV="1">
              <a:off x="1184640" y="2622073"/>
              <a:ext cx="1429152" cy="662485"/>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 name="connsiteX0-1" fmla="*/ 8297 w 8297"/>
                <a:gd name="connsiteY0-2" fmla="*/ 5588 h 8931"/>
                <a:gd name="connsiteX1-3" fmla="*/ 5944 w 8297"/>
                <a:gd name="connsiteY1-4" fmla="*/ 0 h 8931"/>
                <a:gd name="connsiteX2-5" fmla="*/ 0 w 8297"/>
                <a:gd name="connsiteY2-6" fmla="*/ 8931 h 8931"/>
                <a:gd name="connsiteX3-7" fmla="*/ 8297 w 8297"/>
                <a:gd name="connsiteY3-8" fmla="*/ 5588 h 8931"/>
              </a:gdLst>
              <a:ahLst/>
              <a:cxnLst>
                <a:cxn ang="0">
                  <a:pos x="connsiteX0-1" y="connsiteY0-2"/>
                </a:cxn>
                <a:cxn ang="0">
                  <a:pos x="connsiteX1-3" y="connsiteY1-4"/>
                </a:cxn>
                <a:cxn ang="0">
                  <a:pos x="connsiteX2-5" y="connsiteY2-6"/>
                </a:cxn>
                <a:cxn ang="0">
                  <a:pos x="connsiteX3-7" y="connsiteY3-8"/>
                </a:cxn>
              </a:cxnLst>
              <a:rect l="l" t="t" r="r" b="b"/>
              <a:pathLst>
                <a:path w="8297" h="8931">
                  <a:moveTo>
                    <a:pt x="8297" y="5588"/>
                  </a:moveTo>
                  <a:lnTo>
                    <a:pt x="5944" y="0"/>
                  </a:lnTo>
                  <a:lnTo>
                    <a:pt x="0" y="8931"/>
                  </a:lnTo>
                  <a:lnTo>
                    <a:pt x="8297" y="5588"/>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88" name="Freeform 26"/>
            <p:cNvSpPr/>
            <p:nvPr/>
          </p:nvSpPr>
          <p:spPr bwMode="auto">
            <a:xfrm rot="16200000" flipV="1">
              <a:off x="2091897" y="1557754"/>
              <a:ext cx="817514" cy="1355088"/>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 name="connsiteX0-1" fmla="*/ 10000 w 10000"/>
                <a:gd name="connsiteY0-2" fmla="*/ 0 h 8109"/>
                <a:gd name="connsiteX1-3" fmla="*/ 0 w 10000"/>
                <a:gd name="connsiteY1-4" fmla="*/ 5671 h 8109"/>
                <a:gd name="connsiteX2-5" fmla="*/ 4957 w 10000"/>
                <a:gd name="connsiteY2-6" fmla="*/ 8109 h 8109"/>
                <a:gd name="connsiteX3-7" fmla="*/ 10000 w 10000"/>
                <a:gd name="connsiteY3-8" fmla="*/ 0 h 8109"/>
              </a:gdLst>
              <a:ahLst/>
              <a:cxnLst>
                <a:cxn ang="0">
                  <a:pos x="connsiteX0-1" y="connsiteY0-2"/>
                </a:cxn>
                <a:cxn ang="0">
                  <a:pos x="connsiteX1-3" y="connsiteY1-4"/>
                </a:cxn>
                <a:cxn ang="0">
                  <a:pos x="connsiteX2-5" y="connsiteY2-6"/>
                </a:cxn>
                <a:cxn ang="0">
                  <a:pos x="connsiteX3-7" y="connsiteY3-8"/>
                </a:cxn>
              </a:cxnLst>
              <a:rect l="l" t="t" r="r" b="b"/>
              <a:pathLst>
                <a:path w="10000" h="8109">
                  <a:moveTo>
                    <a:pt x="10000" y="0"/>
                  </a:moveTo>
                  <a:lnTo>
                    <a:pt x="0" y="5671"/>
                  </a:lnTo>
                  <a:lnTo>
                    <a:pt x="4957" y="8109"/>
                  </a:lnTo>
                  <a:lnTo>
                    <a:pt x="10000"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89" name="Freeform 27"/>
            <p:cNvSpPr/>
            <p:nvPr/>
          </p:nvSpPr>
          <p:spPr bwMode="auto">
            <a:xfrm rot="16200000" flipV="1">
              <a:off x="1441571" y="2770466"/>
              <a:ext cx="1598418" cy="1345599"/>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90" name="Freeform 28"/>
            <p:cNvSpPr/>
            <p:nvPr/>
          </p:nvSpPr>
          <p:spPr bwMode="auto">
            <a:xfrm rot="16200000" flipV="1">
              <a:off x="2284215" y="2590300"/>
              <a:ext cx="1598418" cy="1705928"/>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91" name="Freeform 29"/>
            <p:cNvSpPr/>
            <p:nvPr/>
          </p:nvSpPr>
          <p:spPr bwMode="auto">
            <a:xfrm rot="16200000" flipV="1">
              <a:off x="2367122" y="1689862"/>
              <a:ext cx="1432601" cy="1705928"/>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92" name="Freeform 30"/>
            <p:cNvSpPr/>
            <p:nvPr/>
          </p:nvSpPr>
          <p:spPr bwMode="auto">
            <a:xfrm rot="16200000" flipV="1">
              <a:off x="3002388" y="2002337"/>
              <a:ext cx="1432601" cy="1080984"/>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93" name="Freeform 31"/>
            <p:cNvSpPr/>
            <p:nvPr/>
          </p:nvSpPr>
          <p:spPr bwMode="auto">
            <a:xfrm rot="16200000" flipV="1">
              <a:off x="1778031" y="3457843"/>
              <a:ext cx="925502" cy="1345599"/>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94" name="Freeform 32"/>
            <p:cNvSpPr/>
            <p:nvPr/>
          </p:nvSpPr>
          <p:spPr bwMode="auto">
            <a:xfrm rot="16200000" flipV="1">
              <a:off x="2931999" y="3721098"/>
              <a:ext cx="350936" cy="1393688"/>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 name="connsiteX0-1" fmla="*/ 1184 w 10000"/>
                <a:gd name="connsiteY0-2" fmla="*/ 0 h 9900"/>
                <a:gd name="connsiteX1-3" fmla="*/ 0 w 10000"/>
                <a:gd name="connsiteY1-4" fmla="*/ 9900 h 9900"/>
                <a:gd name="connsiteX2-5" fmla="*/ 10000 w 10000"/>
                <a:gd name="connsiteY2-6" fmla="*/ 6328 h 9900"/>
                <a:gd name="connsiteX3-7" fmla="*/ 1184 w 10000"/>
                <a:gd name="connsiteY3-8" fmla="*/ 0 h 9900"/>
              </a:gdLst>
              <a:ahLst/>
              <a:cxnLst>
                <a:cxn ang="0">
                  <a:pos x="connsiteX0-1" y="connsiteY0-2"/>
                </a:cxn>
                <a:cxn ang="0">
                  <a:pos x="connsiteX1-3" y="connsiteY1-4"/>
                </a:cxn>
                <a:cxn ang="0">
                  <a:pos x="connsiteX2-5" y="connsiteY2-6"/>
                </a:cxn>
                <a:cxn ang="0">
                  <a:pos x="connsiteX3-7" y="connsiteY3-8"/>
                </a:cxn>
              </a:cxnLst>
              <a:rect l="l" t="t" r="r" b="b"/>
              <a:pathLst>
                <a:path w="10000" h="9900">
                  <a:moveTo>
                    <a:pt x="1184" y="0"/>
                  </a:moveTo>
                  <a:lnTo>
                    <a:pt x="0" y="9900"/>
                  </a:lnTo>
                  <a:lnTo>
                    <a:pt x="10000" y="6328"/>
                  </a:lnTo>
                  <a:lnTo>
                    <a:pt x="1184"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95" name="Freeform 33"/>
            <p:cNvSpPr/>
            <p:nvPr/>
          </p:nvSpPr>
          <p:spPr bwMode="auto">
            <a:xfrm rot="16200000" flipV="1">
              <a:off x="2777588" y="3395122"/>
              <a:ext cx="1294749" cy="1022758"/>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 name="connsiteX0-9" fmla="*/ 10067 w 10067"/>
                <a:gd name="connsiteY0-10" fmla="*/ 0 h 10000"/>
                <a:gd name="connsiteX1-11" fmla="*/ 0 w 10067"/>
                <a:gd name="connsiteY1-12" fmla="*/ 1281 h 10000"/>
                <a:gd name="connsiteX2-13" fmla="*/ 2422 w 10067"/>
                <a:gd name="connsiteY2-14" fmla="*/ 10000 h 10000"/>
                <a:gd name="connsiteX3-15" fmla="*/ 10067 w 10067"/>
                <a:gd name="connsiteY3-16" fmla="*/ 0 h 10000"/>
              </a:gdLst>
              <a:ahLst/>
              <a:cxnLst>
                <a:cxn ang="0">
                  <a:pos x="connsiteX0-1" y="connsiteY0-2"/>
                </a:cxn>
                <a:cxn ang="0">
                  <a:pos x="connsiteX1-3" y="connsiteY1-4"/>
                </a:cxn>
                <a:cxn ang="0">
                  <a:pos x="connsiteX2-5" y="connsiteY2-6"/>
                </a:cxn>
                <a:cxn ang="0">
                  <a:pos x="connsiteX3-7" y="connsiteY3-8"/>
                </a:cxn>
              </a:cxnLst>
              <a:rect l="l" t="t" r="r" b="b"/>
              <a:pathLst>
                <a:path w="10067" h="10000">
                  <a:moveTo>
                    <a:pt x="10067" y="0"/>
                  </a:moveTo>
                  <a:lnTo>
                    <a:pt x="0" y="1281"/>
                  </a:lnTo>
                  <a:lnTo>
                    <a:pt x="2422" y="10000"/>
                  </a:lnTo>
                  <a:lnTo>
                    <a:pt x="10067"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96" name="Freeform 34"/>
            <p:cNvSpPr/>
            <p:nvPr/>
          </p:nvSpPr>
          <p:spPr bwMode="auto">
            <a:xfrm rot="16200000" flipV="1">
              <a:off x="3571722" y="2970176"/>
              <a:ext cx="1052116" cy="32275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Lst>
              <a:ahLst/>
              <a:cxnLst>
                <a:cxn ang="0">
                  <a:pos x="connsiteX0-1" y="connsiteY0-2"/>
                </a:cxn>
                <a:cxn ang="0">
                  <a:pos x="connsiteX1-3" y="connsiteY1-4"/>
                </a:cxn>
                <a:cxn ang="0">
                  <a:pos x="connsiteX2-5" y="connsiteY2-6"/>
                </a:cxn>
                <a:cxn ang="0">
                  <a:pos x="connsiteX3-7" y="connsiteY3-8"/>
                </a:cxn>
              </a:cxnLst>
              <a:rect l="l" t="t" r="r" b="b"/>
              <a:pathLst>
                <a:path w="5405" h="7056">
                  <a:moveTo>
                    <a:pt x="5405" y="0"/>
                  </a:moveTo>
                  <a:lnTo>
                    <a:pt x="0" y="1099"/>
                  </a:lnTo>
                  <a:lnTo>
                    <a:pt x="2047" y="7056"/>
                  </a:lnTo>
                  <a:lnTo>
                    <a:pt x="5405"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197" name="Freeform 34"/>
            <p:cNvSpPr/>
            <p:nvPr/>
          </p:nvSpPr>
          <p:spPr bwMode="auto">
            <a:xfrm rot="16200000" flipH="1">
              <a:off x="3352882" y="3699584"/>
              <a:ext cx="1309043" cy="406185"/>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2347 w 12347"/>
                <a:gd name="connsiteY0-34" fmla="*/ 0 h 10000"/>
                <a:gd name="connsiteX1-35" fmla="*/ 0 w 12347"/>
                <a:gd name="connsiteY1-36" fmla="*/ 4143 h 10000"/>
                <a:gd name="connsiteX2-37" fmla="*/ 6134 w 12347"/>
                <a:gd name="connsiteY2-38" fmla="*/ 10000 h 10000"/>
                <a:gd name="connsiteX3-39" fmla="*/ 12347 w 12347"/>
                <a:gd name="connsiteY3-40" fmla="*/ 0 h 10000"/>
                <a:gd name="connsiteX0-41" fmla="*/ 12347 w 12347"/>
                <a:gd name="connsiteY0-42" fmla="*/ 0 h 12585"/>
                <a:gd name="connsiteX1-43" fmla="*/ 0 w 12347"/>
                <a:gd name="connsiteY1-44" fmla="*/ 4143 h 12585"/>
                <a:gd name="connsiteX2-45" fmla="*/ 3914 w 12347"/>
                <a:gd name="connsiteY2-46" fmla="*/ 12585 h 12585"/>
                <a:gd name="connsiteX3-47" fmla="*/ 12347 w 12347"/>
                <a:gd name="connsiteY3-48" fmla="*/ 0 h 12585"/>
                <a:gd name="connsiteX0-49" fmla="*/ 12442 w 12442"/>
                <a:gd name="connsiteY0-50" fmla="*/ 0 h 12585"/>
                <a:gd name="connsiteX1-51" fmla="*/ 0 w 12442"/>
                <a:gd name="connsiteY1-52" fmla="*/ 4143 h 12585"/>
                <a:gd name="connsiteX2-53" fmla="*/ 3914 w 12442"/>
                <a:gd name="connsiteY2-54" fmla="*/ 12585 h 12585"/>
                <a:gd name="connsiteX3-55" fmla="*/ 12442 w 12442"/>
                <a:gd name="connsiteY3-56" fmla="*/ 0 h 12585"/>
              </a:gdLst>
              <a:ahLst/>
              <a:cxnLst>
                <a:cxn ang="0">
                  <a:pos x="connsiteX0-1" y="connsiteY0-2"/>
                </a:cxn>
                <a:cxn ang="0">
                  <a:pos x="connsiteX1-3" y="connsiteY1-4"/>
                </a:cxn>
                <a:cxn ang="0">
                  <a:pos x="connsiteX2-5" y="connsiteY2-6"/>
                </a:cxn>
                <a:cxn ang="0">
                  <a:pos x="connsiteX3-7" y="connsiteY3-8"/>
                </a:cxn>
              </a:cxnLst>
              <a:rect l="l" t="t" r="r" b="b"/>
              <a:pathLst>
                <a:path w="12442" h="12585">
                  <a:moveTo>
                    <a:pt x="12442" y="0"/>
                  </a:moveTo>
                  <a:lnTo>
                    <a:pt x="0" y="4143"/>
                  </a:lnTo>
                  <a:lnTo>
                    <a:pt x="3914" y="12585"/>
                  </a:lnTo>
                  <a:lnTo>
                    <a:pt x="12442"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grpSp>
      <p:sp>
        <p:nvSpPr>
          <p:cNvPr id="198" name="任意多边形 197"/>
          <p:cNvSpPr/>
          <p:nvPr/>
        </p:nvSpPr>
        <p:spPr>
          <a:xfrm>
            <a:off x="4718016" y="2357845"/>
            <a:ext cx="2797617" cy="3282797"/>
          </a:xfrm>
          <a:custGeom>
            <a:avLst/>
            <a:gdLst>
              <a:gd name="connsiteX0" fmla="*/ 0 w 2797617"/>
              <a:gd name="connsiteY0" fmla="*/ 0 h 3282797"/>
              <a:gd name="connsiteX1" fmla="*/ 644069 w 2797617"/>
              <a:gd name="connsiteY1" fmla="*/ 0 h 3282797"/>
              <a:gd name="connsiteX2" fmla="*/ 644069 w 2797617"/>
              <a:gd name="connsiteY2" fmla="*/ 486220 h 3282797"/>
              <a:gd name="connsiteX3" fmla="*/ 2153547 w 2797617"/>
              <a:gd name="connsiteY3" fmla="*/ 486220 h 3282797"/>
              <a:gd name="connsiteX4" fmla="*/ 2153547 w 2797617"/>
              <a:gd name="connsiteY4" fmla="*/ 0 h 3282797"/>
              <a:gd name="connsiteX5" fmla="*/ 2797617 w 2797617"/>
              <a:gd name="connsiteY5" fmla="*/ 0 h 3282797"/>
              <a:gd name="connsiteX6" fmla="*/ 2797617 w 2797617"/>
              <a:gd name="connsiteY6" fmla="*/ 3282797 h 3282797"/>
              <a:gd name="connsiteX7" fmla="*/ 0 w 2797617"/>
              <a:gd name="connsiteY7" fmla="*/ 3282797 h 3282797"/>
              <a:gd name="connsiteX0-1" fmla="*/ 644069 w 2797617"/>
              <a:gd name="connsiteY0-2" fmla="*/ 486220 h 3282797"/>
              <a:gd name="connsiteX1-3" fmla="*/ 2153547 w 2797617"/>
              <a:gd name="connsiteY1-4" fmla="*/ 486220 h 3282797"/>
              <a:gd name="connsiteX2-5" fmla="*/ 2153547 w 2797617"/>
              <a:gd name="connsiteY2-6" fmla="*/ 0 h 3282797"/>
              <a:gd name="connsiteX3-7" fmla="*/ 2797617 w 2797617"/>
              <a:gd name="connsiteY3-8" fmla="*/ 0 h 3282797"/>
              <a:gd name="connsiteX4-9" fmla="*/ 2797617 w 2797617"/>
              <a:gd name="connsiteY4-10" fmla="*/ 3282797 h 3282797"/>
              <a:gd name="connsiteX5-11" fmla="*/ 0 w 2797617"/>
              <a:gd name="connsiteY5-12" fmla="*/ 3282797 h 3282797"/>
              <a:gd name="connsiteX6-13" fmla="*/ 0 w 2797617"/>
              <a:gd name="connsiteY6-14" fmla="*/ 0 h 3282797"/>
              <a:gd name="connsiteX7-15" fmla="*/ 644069 w 2797617"/>
              <a:gd name="connsiteY7-16" fmla="*/ 0 h 3282797"/>
              <a:gd name="connsiteX8" fmla="*/ 735509 w 2797617"/>
              <a:gd name="connsiteY8" fmla="*/ 577660 h 3282797"/>
              <a:gd name="connsiteX0-17" fmla="*/ 644069 w 2797617"/>
              <a:gd name="connsiteY0-18" fmla="*/ 486220 h 3282797"/>
              <a:gd name="connsiteX1-19" fmla="*/ 2153547 w 2797617"/>
              <a:gd name="connsiteY1-20" fmla="*/ 486220 h 3282797"/>
              <a:gd name="connsiteX2-21" fmla="*/ 2153547 w 2797617"/>
              <a:gd name="connsiteY2-22" fmla="*/ 0 h 3282797"/>
              <a:gd name="connsiteX3-23" fmla="*/ 2797617 w 2797617"/>
              <a:gd name="connsiteY3-24" fmla="*/ 0 h 3282797"/>
              <a:gd name="connsiteX4-25" fmla="*/ 2797617 w 2797617"/>
              <a:gd name="connsiteY4-26" fmla="*/ 3282797 h 3282797"/>
              <a:gd name="connsiteX5-27" fmla="*/ 0 w 2797617"/>
              <a:gd name="connsiteY5-28" fmla="*/ 3282797 h 3282797"/>
              <a:gd name="connsiteX6-29" fmla="*/ 0 w 2797617"/>
              <a:gd name="connsiteY6-30" fmla="*/ 0 h 3282797"/>
              <a:gd name="connsiteX7-31" fmla="*/ 644069 w 2797617"/>
              <a:gd name="connsiteY7-32" fmla="*/ 0 h 3282797"/>
              <a:gd name="connsiteX0-33" fmla="*/ 2153547 w 2797617"/>
              <a:gd name="connsiteY0-34" fmla="*/ 486220 h 3282797"/>
              <a:gd name="connsiteX1-35" fmla="*/ 2153547 w 2797617"/>
              <a:gd name="connsiteY1-36" fmla="*/ 0 h 3282797"/>
              <a:gd name="connsiteX2-37" fmla="*/ 2797617 w 2797617"/>
              <a:gd name="connsiteY2-38" fmla="*/ 0 h 3282797"/>
              <a:gd name="connsiteX3-39" fmla="*/ 2797617 w 2797617"/>
              <a:gd name="connsiteY3-40" fmla="*/ 3282797 h 3282797"/>
              <a:gd name="connsiteX4-41" fmla="*/ 0 w 2797617"/>
              <a:gd name="connsiteY4-42" fmla="*/ 3282797 h 3282797"/>
              <a:gd name="connsiteX5-43" fmla="*/ 0 w 2797617"/>
              <a:gd name="connsiteY5-44" fmla="*/ 0 h 3282797"/>
              <a:gd name="connsiteX6-45" fmla="*/ 644069 w 2797617"/>
              <a:gd name="connsiteY6-46" fmla="*/ 0 h 3282797"/>
              <a:gd name="connsiteX0-47" fmla="*/ 2153547 w 2797617"/>
              <a:gd name="connsiteY0-48" fmla="*/ 0 h 3282797"/>
              <a:gd name="connsiteX1-49" fmla="*/ 2797617 w 2797617"/>
              <a:gd name="connsiteY1-50" fmla="*/ 0 h 3282797"/>
              <a:gd name="connsiteX2-51" fmla="*/ 2797617 w 2797617"/>
              <a:gd name="connsiteY2-52" fmla="*/ 3282797 h 3282797"/>
              <a:gd name="connsiteX3-53" fmla="*/ 0 w 2797617"/>
              <a:gd name="connsiteY3-54" fmla="*/ 3282797 h 3282797"/>
              <a:gd name="connsiteX4-55" fmla="*/ 0 w 2797617"/>
              <a:gd name="connsiteY4-56" fmla="*/ 0 h 3282797"/>
              <a:gd name="connsiteX5-57" fmla="*/ 644069 w 2797617"/>
              <a:gd name="connsiteY5-58" fmla="*/ 0 h 32827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797617" h="3282797">
                <a:moveTo>
                  <a:pt x="2153547" y="0"/>
                </a:moveTo>
                <a:lnTo>
                  <a:pt x="2797617" y="0"/>
                </a:lnTo>
                <a:lnTo>
                  <a:pt x="2797617" y="3282797"/>
                </a:lnTo>
                <a:lnTo>
                  <a:pt x="0" y="3282797"/>
                </a:lnTo>
                <a:lnTo>
                  <a:pt x="0" y="0"/>
                </a:lnTo>
                <a:lnTo>
                  <a:pt x="644069" y="0"/>
                </a:lnTo>
              </a:path>
            </a:pathLst>
          </a:custGeom>
          <a:noFill/>
          <a:ln w="25400">
            <a:solidFill>
              <a:schemeClr val="bg1">
                <a:lumMod val="85000"/>
              </a:schemeClr>
            </a:solidFill>
            <a:headEnd type="none" w="lg" len="med"/>
            <a:tailEnd type="non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9" name="文本框 198"/>
          <p:cNvSpPr txBox="1"/>
          <p:nvPr/>
        </p:nvSpPr>
        <p:spPr>
          <a:xfrm>
            <a:off x="4950699" y="3834788"/>
            <a:ext cx="2432183" cy="1438855"/>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请在这里输入文字请在这里输入文字请在这里输入文字请在这里请在这里输入文字请在这请在这里输入文字请在这里输入文字请在这里输</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00" name="矩形 199"/>
          <p:cNvSpPr/>
          <p:nvPr/>
        </p:nvSpPr>
        <p:spPr>
          <a:xfrm>
            <a:off x="5370995" y="3293760"/>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01" name="矩形 121"/>
          <p:cNvSpPr/>
          <p:nvPr/>
        </p:nvSpPr>
        <p:spPr>
          <a:xfrm>
            <a:off x="5027307" y="3731367"/>
            <a:ext cx="216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25400">
            <a:solidFill>
              <a:schemeClr val="bg1">
                <a:lumMod val="50000"/>
              </a:schemeClr>
            </a:solidFill>
            <a:headEnd type="none"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grpSp>
        <p:nvGrpSpPr>
          <p:cNvPr id="202" name="组合 201"/>
          <p:cNvGrpSpPr/>
          <p:nvPr/>
        </p:nvGrpSpPr>
        <p:grpSpPr>
          <a:xfrm rot="5400000">
            <a:off x="8756872" y="1763088"/>
            <a:ext cx="1216771" cy="1250987"/>
            <a:chOff x="1567973" y="1826525"/>
            <a:chExt cx="2691208" cy="2766885"/>
          </a:xfrm>
        </p:grpSpPr>
        <p:sp>
          <p:nvSpPr>
            <p:cNvPr id="203" name="Freeform 25"/>
            <p:cNvSpPr/>
            <p:nvPr/>
          </p:nvSpPr>
          <p:spPr bwMode="auto">
            <a:xfrm rot="16200000" flipV="1">
              <a:off x="1184640" y="2622073"/>
              <a:ext cx="1429152" cy="662485"/>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 name="connsiteX0-1" fmla="*/ 8297 w 8297"/>
                <a:gd name="connsiteY0-2" fmla="*/ 5588 h 8931"/>
                <a:gd name="connsiteX1-3" fmla="*/ 5944 w 8297"/>
                <a:gd name="connsiteY1-4" fmla="*/ 0 h 8931"/>
                <a:gd name="connsiteX2-5" fmla="*/ 0 w 8297"/>
                <a:gd name="connsiteY2-6" fmla="*/ 8931 h 8931"/>
                <a:gd name="connsiteX3-7" fmla="*/ 8297 w 8297"/>
                <a:gd name="connsiteY3-8" fmla="*/ 5588 h 8931"/>
              </a:gdLst>
              <a:ahLst/>
              <a:cxnLst>
                <a:cxn ang="0">
                  <a:pos x="connsiteX0-1" y="connsiteY0-2"/>
                </a:cxn>
                <a:cxn ang="0">
                  <a:pos x="connsiteX1-3" y="connsiteY1-4"/>
                </a:cxn>
                <a:cxn ang="0">
                  <a:pos x="connsiteX2-5" y="connsiteY2-6"/>
                </a:cxn>
                <a:cxn ang="0">
                  <a:pos x="connsiteX3-7" y="connsiteY3-8"/>
                </a:cxn>
              </a:cxnLst>
              <a:rect l="l" t="t" r="r" b="b"/>
              <a:pathLst>
                <a:path w="8297" h="8931">
                  <a:moveTo>
                    <a:pt x="8297" y="5588"/>
                  </a:moveTo>
                  <a:lnTo>
                    <a:pt x="5944" y="0"/>
                  </a:lnTo>
                  <a:lnTo>
                    <a:pt x="0" y="8931"/>
                  </a:lnTo>
                  <a:lnTo>
                    <a:pt x="8297" y="5588"/>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204" name="Freeform 26"/>
            <p:cNvSpPr/>
            <p:nvPr/>
          </p:nvSpPr>
          <p:spPr bwMode="auto">
            <a:xfrm rot="16200000" flipV="1">
              <a:off x="2091897" y="1557754"/>
              <a:ext cx="817514" cy="1355088"/>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 name="connsiteX0-1" fmla="*/ 10000 w 10000"/>
                <a:gd name="connsiteY0-2" fmla="*/ 0 h 8109"/>
                <a:gd name="connsiteX1-3" fmla="*/ 0 w 10000"/>
                <a:gd name="connsiteY1-4" fmla="*/ 5671 h 8109"/>
                <a:gd name="connsiteX2-5" fmla="*/ 4957 w 10000"/>
                <a:gd name="connsiteY2-6" fmla="*/ 8109 h 8109"/>
                <a:gd name="connsiteX3-7" fmla="*/ 10000 w 10000"/>
                <a:gd name="connsiteY3-8" fmla="*/ 0 h 8109"/>
              </a:gdLst>
              <a:ahLst/>
              <a:cxnLst>
                <a:cxn ang="0">
                  <a:pos x="connsiteX0-1" y="connsiteY0-2"/>
                </a:cxn>
                <a:cxn ang="0">
                  <a:pos x="connsiteX1-3" y="connsiteY1-4"/>
                </a:cxn>
                <a:cxn ang="0">
                  <a:pos x="connsiteX2-5" y="connsiteY2-6"/>
                </a:cxn>
                <a:cxn ang="0">
                  <a:pos x="connsiteX3-7" y="connsiteY3-8"/>
                </a:cxn>
              </a:cxnLst>
              <a:rect l="l" t="t" r="r" b="b"/>
              <a:pathLst>
                <a:path w="10000" h="8109">
                  <a:moveTo>
                    <a:pt x="10000" y="0"/>
                  </a:moveTo>
                  <a:lnTo>
                    <a:pt x="0" y="5671"/>
                  </a:lnTo>
                  <a:lnTo>
                    <a:pt x="4957" y="8109"/>
                  </a:lnTo>
                  <a:lnTo>
                    <a:pt x="10000"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205" name="Freeform 27"/>
            <p:cNvSpPr/>
            <p:nvPr/>
          </p:nvSpPr>
          <p:spPr bwMode="auto">
            <a:xfrm rot="16200000" flipV="1">
              <a:off x="1441571" y="2770466"/>
              <a:ext cx="1598418" cy="1345599"/>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206" name="Freeform 28"/>
            <p:cNvSpPr/>
            <p:nvPr/>
          </p:nvSpPr>
          <p:spPr bwMode="auto">
            <a:xfrm rot="16200000" flipV="1">
              <a:off x="2284215" y="2590300"/>
              <a:ext cx="1598418" cy="1705928"/>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207" name="Freeform 29"/>
            <p:cNvSpPr/>
            <p:nvPr/>
          </p:nvSpPr>
          <p:spPr bwMode="auto">
            <a:xfrm rot="16200000" flipV="1">
              <a:off x="2367122" y="1689862"/>
              <a:ext cx="1432601" cy="1705928"/>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208" name="Freeform 30"/>
            <p:cNvSpPr/>
            <p:nvPr/>
          </p:nvSpPr>
          <p:spPr bwMode="auto">
            <a:xfrm rot="16200000" flipV="1">
              <a:off x="3002388" y="2002337"/>
              <a:ext cx="1432601" cy="1080984"/>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209" name="Freeform 31"/>
            <p:cNvSpPr/>
            <p:nvPr/>
          </p:nvSpPr>
          <p:spPr bwMode="auto">
            <a:xfrm rot="16200000" flipV="1">
              <a:off x="1778031" y="3457843"/>
              <a:ext cx="925502" cy="1345599"/>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210" name="Freeform 32"/>
            <p:cNvSpPr/>
            <p:nvPr/>
          </p:nvSpPr>
          <p:spPr bwMode="auto">
            <a:xfrm rot="16200000" flipV="1">
              <a:off x="2931999" y="3721098"/>
              <a:ext cx="350936" cy="1393688"/>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 name="connsiteX0-1" fmla="*/ 1184 w 10000"/>
                <a:gd name="connsiteY0-2" fmla="*/ 0 h 9900"/>
                <a:gd name="connsiteX1-3" fmla="*/ 0 w 10000"/>
                <a:gd name="connsiteY1-4" fmla="*/ 9900 h 9900"/>
                <a:gd name="connsiteX2-5" fmla="*/ 10000 w 10000"/>
                <a:gd name="connsiteY2-6" fmla="*/ 6328 h 9900"/>
                <a:gd name="connsiteX3-7" fmla="*/ 1184 w 10000"/>
                <a:gd name="connsiteY3-8" fmla="*/ 0 h 9900"/>
              </a:gdLst>
              <a:ahLst/>
              <a:cxnLst>
                <a:cxn ang="0">
                  <a:pos x="connsiteX0-1" y="connsiteY0-2"/>
                </a:cxn>
                <a:cxn ang="0">
                  <a:pos x="connsiteX1-3" y="connsiteY1-4"/>
                </a:cxn>
                <a:cxn ang="0">
                  <a:pos x="connsiteX2-5" y="connsiteY2-6"/>
                </a:cxn>
                <a:cxn ang="0">
                  <a:pos x="connsiteX3-7" y="connsiteY3-8"/>
                </a:cxn>
              </a:cxnLst>
              <a:rect l="l" t="t" r="r" b="b"/>
              <a:pathLst>
                <a:path w="10000" h="9900">
                  <a:moveTo>
                    <a:pt x="1184" y="0"/>
                  </a:moveTo>
                  <a:lnTo>
                    <a:pt x="0" y="9900"/>
                  </a:lnTo>
                  <a:lnTo>
                    <a:pt x="10000" y="6328"/>
                  </a:lnTo>
                  <a:lnTo>
                    <a:pt x="1184"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211" name="Freeform 33"/>
            <p:cNvSpPr/>
            <p:nvPr/>
          </p:nvSpPr>
          <p:spPr bwMode="auto">
            <a:xfrm rot="16200000" flipV="1">
              <a:off x="2777588" y="3395122"/>
              <a:ext cx="1294749" cy="1022758"/>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 name="connsiteX0-9" fmla="*/ 10067 w 10067"/>
                <a:gd name="connsiteY0-10" fmla="*/ 0 h 10000"/>
                <a:gd name="connsiteX1-11" fmla="*/ 0 w 10067"/>
                <a:gd name="connsiteY1-12" fmla="*/ 1281 h 10000"/>
                <a:gd name="connsiteX2-13" fmla="*/ 2422 w 10067"/>
                <a:gd name="connsiteY2-14" fmla="*/ 10000 h 10000"/>
                <a:gd name="connsiteX3-15" fmla="*/ 10067 w 10067"/>
                <a:gd name="connsiteY3-16" fmla="*/ 0 h 10000"/>
              </a:gdLst>
              <a:ahLst/>
              <a:cxnLst>
                <a:cxn ang="0">
                  <a:pos x="connsiteX0-1" y="connsiteY0-2"/>
                </a:cxn>
                <a:cxn ang="0">
                  <a:pos x="connsiteX1-3" y="connsiteY1-4"/>
                </a:cxn>
                <a:cxn ang="0">
                  <a:pos x="connsiteX2-5" y="connsiteY2-6"/>
                </a:cxn>
                <a:cxn ang="0">
                  <a:pos x="connsiteX3-7" y="connsiteY3-8"/>
                </a:cxn>
              </a:cxnLst>
              <a:rect l="l" t="t" r="r" b="b"/>
              <a:pathLst>
                <a:path w="10067" h="10000">
                  <a:moveTo>
                    <a:pt x="10067" y="0"/>
                  </a:moveTo>
                  <a:lnTo>
                    <a:pt x="0" y="1281"/>
                  </a:lnTo>
                  <a:lnTo>
                    <a:pt x="2422" y="10000"/>
                  </a:lnTo>
                  <a:lnTo>
                    <a:pt x="10067"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212" name="Freeform 34"/>
            <p:cNvSpPr/>
            <p:nvPr/>
          </p:nvSpPr>
          <p:spPr bwMode="auto">
            <a:xfrm rot="16200000" flipV="1">
              <a:off x="3571722" y="2970176"/>
              <a:ext cx="1052116" cy="32275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Lst>
              <a:ahLst/>
              <a:cxnLst>
                <a:cxn ang="0">
                  <a:pos x="connsiteX0-1" y="connsiteY0-2"/>
                </a:cxn>
                <a:cxn ang="0">
                  <a:pos x="connsiteX1-3" y="connsiteY1-4"/>
                </a:cxn>
                <a:cxn ang="0">
                  <a:pos x="connsiteX2-5" y="connsiteY2-6"/>
                </a:cxn>
                <a:cxn ang="0">
                  <a:pos x="connsiteX3-7" y="connsiteY3-8"/>
                </a:cxn>
              </a:cxnLst>
              <a:rect l="l" t="t" r="r" b="b"/>
              <a:pathLst>
                <a:path w="5405" h="7056">
                  <a:moveTo>
                    <a:pt x="5405" y="0"/>
                  </a:moveTo>
                  <a:lnTo>
                    <a:pt x="0" y="1099"/>
                  </a:lnTo>
                  <a:lnTo>
                    <a:pt x="2047" y="7056"/>
                  </a:lnTo>
                  <a:lnTo>
                    <a:pt x="5405"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sp>
          <p:nvSpPr>
            <p:cNvPr id="213" name="Freeform 34"/>
            <p:cNvSpPr/>
            <p:nvPr/>
          </p:nvSpPr>
          <p:spPr bwMode="auto">
            <a:xfrm rot="16200000" flipH="1">
              <a:off x="3352882" y="3699584"/>
              <a:ext cx="1309043" cy="406185"/>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2347 w 12347"/>
                <a:gd name="connsiteY0-34" fmla="*/ 0 h 10000"/>
                <a:gd name="connsiteX1-35" fmla="*/ 0 w 12347"/>
                <a:gd name="connsiteY1-36" fmla="*/ 4143 h 10000"/>
                <a:gd name="connsiteX2-37" fmla="*/ 6134 w 12347"/>
                <a:gd name="connsiteY2-38" fmla="*/ 10000 h 10000"/>
                <a:gd name="connsiteX3-39" fmla="*/ 12347 w 12347"/>
                <a:gd name="connsiteY3-40" fmla="*/ 0 h 10000"/>
                <a:gd name="connsiteX0-41" fmla="*/ 12347 w 12347"/>
                <a:gd name="connsiteY0-42" fmla="*/ 0 h 12585"/>
                <a:gd name="connsiteX1-43" fmla="*/ 0 w 12347"/>
                <a:gd name="connsiteY1-44" fmla="*/ 4143 h 12585"/>
                <a:gd name="connsiteX2-45" fmla="*/ 3914 w 12347"/>
                <a:gd name="connsiteY2-46" fmla="*/ 12585 h 12585"/>
                <a:gd name="connsiteX3-47" fmla="*/ 12347 w 12347"/>
                <a:gd name="connsiteY3-48" fmla="*/ 0 h 12585"/>
                <a:gd name="connsiteX0-49" fmla="*/ 12442 w 12442"/>
                <a:gd name="connsiteY0-50" fmla="*/ 0 h 12585"/>
                <a:gd name="connsiteX1-51" fmla="*/ 0 w 12442"/>
                <a:gd name="connsiteY1-52" fmla="*/ 4143 h 12585"/>
                <a:gd name="connsiteX2-53" fmla="*/ 3914 w 12442"/>
                <a:gd name="connsiteY2-54" fmla="*/ 12585 h 12585"/>
                <a:gd name="connsiteX3-55" fmla="*/ 12442 w 12442"/>
                <a:gd name="connsiteY3-56" fmla="*/ 0 h 12585"/>
              </a:gdLst>
              <a:ahLst/>
              <a:cxnLst>
                <a:cxn ang="0">
                  <a:pos x="connsiteX0-1" y="connsiteY0-2"/>
                </a:cxn>
                <a:cxn ang="0">
                  <a:pos x="connsiteX1-3" y="connsiteY1-4"/>
                </a:cxn>
                <a:cxn ang="0">
                  <a:pos x="connsiteX2-5" y="connsiteY2-6"/>
                </a:cxn>
                <a:cxn ang="0">
                  <a:pos x="connsiteX3-7" y="connsiteY3-8"/>
                </a:cxn>
              </a:cxnLst>
              <a:rect l="l" t="t" r="r" b="b"/>
              <a:pathLst>
                <a:path w="12442" h="12585">
                  <a:moveTo>
                    <a:pt x="12442" y="0"/>
                  </a:moveTo>
                  <a:lnTo>
                    <a:pt x="0" y="4143"/>
                  </a:lnTo>
                  <a:lnTo>
                    <a:pt x="3914" y="12585"/>
                  </a:lnTo>
                  <a:lnTo>
                    <a:pt x="12442" y="0"/>
                  </a:lnTo>
                  <a:close/>
                </a:path>
              </a:pathLst>
            </a:custGeom>
            <a:noFill/>
            <a:ln w="9525">
              <a:solidFill>
                <a:schemeClr val="bg1">
                  <a:lumMod val="65000"/>
                </a:schemeClr>
              </a:solidFill>
            </a:ln>
          </p:spPr>
          <p:txBody>
            <a:bodyPr vert="horz" wrap="square" lIns="91440" tIns="45720" rIns="91440" bIns="45720" numCol="1" anchor="t" anchorCtr="0" compatLnSpc="1"/>
            <a:lstStyle/>
            <a:p>
              <a:endParaRPr lang="zh-CN" altLang="en-US"/>
            </a:p>
          </p:txBody>
        </p:sp>
      </p:grpSp>
      <p:sp>
        <p:nvSpPr>
          <p:cNvPr id="214" name="任意多边形 213"/>
          <p:cNvSpPr/>
          <p:nvPr/>
        </p:nvSpPr>
        <p:spPr>
          <a:xfrm>
            <a:off x="7966449" y="2357845"/>
            <a:ext cx="2797617" cy="3282797"/>
          </a:xfrm>
          <a:custGeom>
            <a:avLst/>
            <a:gdLst>
              <a:gd name="connsiteX0" fmla="*/ 0 w 2797617"/>
              <a:gd name="connsiteY0" fmla="*/ 0 h 3282797"/>
              <a:gd name="connsiteX1" fmla="*/ 644069 w 2797617"/>
              <a:gd name="connsiteY1" fmla="*/ 0 h 3282797"/>
              <a:gd name="connsiteX2" fmla="*/ 644069 w 2797617"/>
              <a:gd name="connsiteY2" fmla="*/ 486220 h 3282797"/>
              <a:gd name="connsiteX3" fmla="*/ 2153547 w 2797617"/>
              <a:gd name="connsiteY3" fmla="*/ 486220 h 3282797"/>
              <a:gd name="connsiteX4" fmla="*/ 2153547 w 2797617"/>
              <a:gd name="connsiteY4" fmla="*/ 0 h 3282797"/>
              <a:gd name="connsiteX5" fmla="*/ 2797617 w 2797617"/>
              <a:gd name="connsiteY5" fmla="*/ 0 h 3282797"/>
              <a:gd name="connsiteX6" fmla="*/ 2797617 w 2797617"/>
              <a:gd name="connsiteY6" fmla="*/ 3282797 h 3282797"/>
              <a:gd name="connsiteX7" fmla="*/ 0 w 2797617"/>
              <a:gd name="connsiteY7" fmla="*/ 3282797 h 3282797"/>
              <a:gd name="connsiteX0-1" fmla="*/ 644069 w 2797617"/>
              <a:gd name="connsiteY0-2" fmla="*/ 486220 h 3282797"/>
              <a:gd name="connsiteX1-3" fmla="*/ 2153547 w 2797617"/>
              <a:gd name="connsiteY1-4" fmla="*/ 486220 h 3282797"/>
              <a:gd name="connsiteX2-5" fmla="*/ 2153547 w 2797617"/>
              <a:gd name="connsiteY2-6" fmla="*/ 0 h 3282797"/>
              <a:gd name="connsiteX3-7" fmla="*/ 2797617 w 2797617"/>
              <a:gd name="connsiteY3-8" fmla="*/ 0 h 3282797"/>
              <a:gd name="connsiteX4-9" fmla="*/ 2797617 w 2797617"/>
              <a:gd name="connsiteY4-10" fmla="*/ 3282797 h 3282797"/>
              <a:gd name="connsiteX5-11" fmla="*/ 0 w 2797617"/>
              <a:gd name="connsiteY5-12" fmla="*/ 3282797 h 3282797"/>
              <a:gd name="connsiteX6-13" fmla="*/ 0 w 2797617"/>
              <a:gd name="connsiteY6-14" fmla="*/ 0 h 3282797"/>
              <a:gd name="connsiteX7-15" fmla="*/ 644069 w 2797617"/>
              <a:gd name="connsiteY7-16" fmla="*/ 0 h 3282797"/>
              <a:gd name="connsiteX8" fmla="*/ 735509 w 2797617"/>
              <a:gd name="connsiteY8" fmla="*/ 577660 h 3282797"/>
              <a:gd name="connsiteX0-17" fmla="*/ 644069 w 2797617"/>
              <a:gd name="connsiteY0-18" fmla="*/ 486220 h 3282797"/>
              <a:gd name="connsiteX1-19" fmla="*/ 2153547 w 2797617"/>
              <a:gd name="connsiteY1-20" fmla="*/ 486220 h 3282797"/>
              <a:gd name="connsiteX2-21" fmla="*/ 2153547 w 2797617"/>
              <a:gd name="connsiteY2-22" fmla="*/ 0 h 3282797"/>
              <a:gd name="connsiteX3-23" fmla="*/ 2797617 w 2797617"/>
              <a:gd name="connsiteY3-24" fmla="*/ 0 h 3282797"/>
              <a:gd name="connsiteX4-25" fmla="*/ 2797617 w 2797617"/>
              <a:gd name="connsiteY4-26" fmla="*/ 3282797 h 3282797"/>
              <a:gd name="connsiteX5-27" fmla="*/ 0 w 2797617"/>
              <a:gd name="connsiteY5-28" fmla="*/ 3282797 h 3282797"/>
              <a:gd name="connsiteX6-29" fmla="*/ 0 w 2797617"/>
              <a:gd name="connsiteY6-30" fmla="*/ 0 h 3282797"/>
              <a:gd name="connsiteX7-31" fmla="*/ 644069 w 2797617"/>
              <a:gd name="connsiteY7-32" fmla="*/ 0 h 3282797"/>
              <a:gd name="connsiteX0-33" fmla="*/ 2153547 w 2797617"/>
              <a:gd name="connsiteY0-34" fmla="*/ 486220 h 3282797"/>
              <a:gd name="connsiteX1-35" fmla="*/ 2153547 w 2797617"/>
              <a:gd name="connsiteY1-36" fmla="*/ 0 h 3282797"/>
              <a:gd name="connsiteX2-37" fmla="*/ 2797617 w 2797617"/>
              <a:gd name="connsiteY2-38" fmla="*/ 0 h 3282797"/>
              <a:gd name="connsiteX3-39" fmla="*/ 2797617 w 2797617"/>
              <a:gd name="connsiteY3-40" fmla="*/ 3282797 h 3282797"/>
              <a:gd name="connsiteX4-41" fmla="*/ 0 w 2797617"/>
              <a:gd name="connsiteY4-42" fmla="*/ 3282797 h 3282797"/>
              <a:gd name="connsiteX5-43" fmla="*/ 0 w 2797617"/>
              <a:gd name="connsiteY5-44" fmla="*/ 0 h 3282797"/>
              <a:gd name="connsiteX6-45" fmla="*/ 644069 w 2797617"/>
              <a:gd name="connsiteY6-46" fmla="*/ 0 h 3282797"/>
              <a:gd name="connsiteX0-47" fmla="*/ 2153547 w 2797617"/>
              <a:gd name="connsiteY0-48" fmla="*/ 0 h 3282797"/>
              <a:gd name="connsiteX1-49" fmla="*/ 2797617 w 2797617"/>
              <a:gd name="connsiteY1-50" fmla="*/ 0 h 3282797"/>
              <a:gd name="connsiteX2-51" fmla="*/ 2797617 w 2797617"/>
              <a:gd name="connsiteY2-52" fmla="*/ 3282797 h 3282797"/>
              <a:gd name="connsiteX3-53" fmla="*/ 0 w 2797617"/>
              <a:gd name="connsiteY3-54" fmla="*/ 3282797 h 3282797"/>
              <a:gd name="connsiteX4-55" fmla="*/ 0 w 2797617"/>
              <a:gd name="connsiteY4-56" fmla="*/ 0 h 3282797"/>
              <a:gd name="connsiteX5-57" fmla="*/ 644069 w 2797617"/>
              <a:gd name="connsiteY5-58" fmla="*/ 0 h 32827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797617" h="3282797">
                <a:moveTo>
                  <a:pt x="2153547" y="0"/>
                </a:moveTo>
                <a:lnTo>
                  <a:pt x="2797617" y="0"/>
                </a:lnTo>
                <a:lnTo>
                  <a:pt x="2797617" y="3282797"/>
                </a:lnTo>
                <a:lnTo>
                  <a:pt x="0" y="3282797"/>
                </a:lnTo>
                <a:lnTo>
                  <a:pt x="0" y="0"/>
                </a:lnTo>
                <a:lnTo>
                  <a:pt x="644069" y="0"/>
                </a:lnTo>
              </a:path>
            </a:pathLst>
          </a:custGeom>
          <a:noFill/>
          <a:ln w="25400">
            <a:solidFill>
              <a:schemeClr val="bg1">
                <a:lumMod val="85000"/>
              </a:schemeClr>
            </a:solidFill>
            <a:headEnd type="none" w="lg" len="med"/>
            <a:tailEnd type="non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5" name="文本框 214"/>
          <p:cNvSpPr txBox="1"/>
          <p:nvPr/>
        </p:nvSpPr>
        <p:spPr>
          <a:xfrm>
            <a:off x="8199132" y="3834788"/>
            <a:ext cx="2432183" cy="1438855"/>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请在这里输入文字请在这里输入文字请在这里输入文字请在这里请在这里输入文字请在这请在这里输入文字请在这里输入文字请在这里输</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16" name="矩形 215"/>
          <p:cNvSpPr/>
          <p:nvPr/>
        </p:nvSpPr>
        <p:spPr>
          <a:xfrm>
            <a:off x="8619428" y="3293760"/>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17" name="矩形 121"/>
          <p:cNvSpPr/>
          <p:nvPr/>
        </p:nvSpPr>
        <p:spPr>
          <a:xfrm>
            <a:off x="8275740" y="3731367"/>
            <a:ext cx="216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25400">
            <a:solidFill>
              <a:schemeClr val="bg1">
                <a:lumMod val="50000"/>
              </a:schemeClr>
            </a:solidFill>
            <a:headEnd type="none"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grpSp>
        <p:nvGrpSpPr>
          <p:cNvPr id="218" name="组合 217"/>
          <p:cNvGrpSpPr/>
          <p:nvPr/>
        </p:nvGrpSpPr>
        <p:grpSpPr>
          <a:xfrm>
            <a:off x="5754463" y="2121470"/>
            <a:ext cx="675917" cy="628000"/>
            <a:chOff x="898791" y="2331596"/>
            <a:chExt cx="582344" cy="541060"/>
          </a:xfrm>
          <a:solidFill>
            <a:srgbClr val="DB204D"/>
          </a:solidFill>
        </p:grpSpPr>
        <p:sp>
          <p:nvSpPr>
            <p:cNvPr id="219" name="椭圆 218"/>
            <p:cNvSpPr/>
            <p:nvPr/>
          </p:nvSpPr>
          <p:spPr>
            <a:xfrm>
              <a:off x="1003664" y="2331596"/>
              <a:ext cx="203657" cy="2036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220" name="任意多边形 219"/>
            <p:cNvSpPr/>
            <p:nvPr/>
          </p:nvSpPr>
          <p:spPr>
            <a:xfrm>
              <a:off x="898791" y="2552133"/>
              <a:ext cx="406824" cy="320523"/>
            </a:xfrm>
            <a:custGeom>
              <a:avLst/>
              <a:gdLst>
                <a:gd name="connsiteX0" fmla="*/ 330273 w 660546"/>
                <a:gd name="connsiteY0" fmla="*/ 0 h 520422"/>
                <a:gd name="connsiteX1" fmla="*/ 660546 w 660546"/>
                <a:gd name="connsiteY1" fmla="*/ 330273 h 520422"/>
                <a:gd name="connsiteX2" fmla="*/ 658062 w 660546"/>
                <a:gd name="connsiteY2" fmla="*/ 354919 h 520422"/>
                <a:gd name="connsiteX3" fmla="*/ 620798 w 660546"/>
                <a:gd name="connsiteY3" fmla="*/ 400082 h 520422"/>
                <a:gd name="connsiteX4" fmla="*/ 330273 w 660546"/>
                <a:gd name="connsiteY4" fmla="*/ 520422 h 520422"/>
                <a:gd name="connsiteX5" fmla="*/ 39748 w 660546"/>
                <a:gd name="connsiteY5" fmla="*/ 400082 h 520422"/>
                <a:gd name="connsiteX6" fmla="*/ 2485 w 660546"/>
                <a:gd name="connsiteY6" fmla="*/ 354919 h 520422"/>
                <a:gd name="connsiteX7" fmla="*/ 0 w 660546"/>
                <a:gd name="connsiteY7" fmla="*/ 330273 h 520422"/>
                <a:gd name="connsiteX8" fmla="*/ 330273 w 660546"/>
                <a:gd name="connsiteY8" fmla="*/ 0 h 520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0546" h="520422">
                  <a:moveTo>
                    <a:pt x="330273" y="0"/>
                  </a:moveTo>
                  <a:cubicBezTo>
                    <a:pt x="512678" y="0"/>
                    <a:pt x="660546" y="147868"/>
                    <a:pt x="660546" y="330273"/>
                  </a:cubicBezTo>
                  <a:lnTo>
                    <a:pt x="658062" y="354919"/>
                  </a:lnTo>
                  <a:lnTo>
                    <a:pt x="620798" y="400082"/>
                  </a:lnTo>
                  <a:cubicBezTo>
                    <a:pt x="546446" y="474434"/>
                    <a:pt x="443730" y="520422"/>
                    <a:pt x="330273" y="520422"/>
                  </a:cubicBezTo>
                  <a:cubicBezTo>
                    <a:pt x="216816" y="520422"/>
                    <a:pt x="114100" y="474434"/>
                    <a:pt x="39748" y="400082"/>
                  </a:cubicBezTo>
                  <a:lnTo>
                    <a:pt x="2485" y="354919"/>
                  </a:lnTo>
                  <a:lnTo>
                    <a:pt x="0" y="330273"/>
                  </a:lnTo>
                  <a:cubicBezTo>
                    <a:pt x="0" y="147868"/>
                    <a:pt x="147868" y="0"/>
                    <a:pt x="33027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grpSp>
          <p:nvGrpSpPr>
            <p:cNvPr id="221" name="组合 220"/>
            <p:cNvGrpSpPr/>
            <p:nvPr/>
          </p:nvGrpSpPr>
          <p:grpSpPr>
            <a:xfrm flipH="1">
              <a:off x="1223368" y="2358649"/>
              <a:ext cx="257767" cy="422717"/>
              <a:chOff x="719520" y="2358649"/>
              <a:chExt cx="257767" cy="422717"/>
            </a:xfrm>
            <a:grpFill/>
          </p:grpSpPr>
          <p:sp>
            <p:nvSpPr>
              <p:cNvPr id="222" name="任意多边形 221"/>
              <p:cNvSpPr/>
              <p:nvPr/>
            </p:nvSpPr>
            <p:spPr>
              <a:xfrm>
                <a:off x="719520" y="2532756"/>
                <a:ext cx="257767" cy="248610"/>
              </a:xfrm>
              <a:custGeom>
                <a:avLst/>
                <a:gdLst>
                  <a:gd name="connsiteX0" fmla="*/ 157775 w 257767"/>
                  <a:gd name="connsiteY0" fmla="*/ 0 h 248610"/>
                  <a:gd name="connsiteX1" fmla="*/ 219188 w 257767"/>
                  <a:gd name="connsiteY1" fmla="*/ 12399 h 248610"/>
                  <a:gd name="connsiteX2" fmla="*/ 257767 w 257767"/>
                  <a:gd name="connsiteY2" fmla="*/ 38410 h 248610"/>
                  <a:gd name="connsiteX3" fmla="*/ 255726 w 257767"/>
                  <a:gd name="connsiteY3" fmla="*/ 39517 h 248610"/>
                  <a:gd name="connsiteX4" fmla="*/ 155613 w 257767"/>
                  <a:gd name="connsiteY4" fmla="*/ 227807 h 248610"/>
                  <a:gd name="connsiteX5" fmla="*/ 157322 w 257767"/>
                  <a:gd name="connsiteY5" fmla="*/ 244752 h 248610"/>
                  <a:gd name="connsiteX6" fmla="*/ 160295 w 257767"/>
                  <a:gd name="connsiteY6" fmla="*/ 248356 h 248610"/>
                  <a:gd name="connsiteX7" fmla="*/ 157775 w 257767"/>
                  <a:gd name="connsiteY7" fmla="*/ 248610 h 248610"/>
                  <a:gd name="connsiteX8" fmla="*/ 18988 w 257767"/>
                  <a:gd name="connsiteY8" fmla="*/ 191123 h 248610"/>
                  <a:gd name="connsiteX9" fmla="*/ 1187 w 257767"/>
                  <a:gd name="connsiteY9" fmla="*/ 169548 h 248610"/>
                  <a:gd name="connsiteX10" fmla="*/ 0 w 257767"/>
                  <a:gd name="connsiteY10" fmla="*/ 157774 h 248610"/>
                  <a:gd name="connsiteX11" fmla="*/ 157775 w 257767"/>
                  <a:gd name="connsiteY11" fmla="*/ 0 h 24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7767" h="248610">
                    <a:moveTo>
                      <a:pt x="157775" y="0"/>
                    </a:moveTo>
                    <a:cubicBezTo>
                      <a:pt x="179559" y="0"/>
                      <a:pt x="200312" y="4415"/>
                      <a:pt x="219188" y="12399"/>
                    </a:cubicBezTo>
                    <a:lnTo>
                      <a:pt x="257767" y="38410"/>
                    </a:lnTo>
                    <a:lnTo>
                      <a:pt x="255726" y="39517"/>
                    </a:lnTo>
                    <a:cubicBezTo>
                      <a:pt x="195325" y="80323"/>
                      <a:pt x="155613" y="149428"/>
                      <a:pt x="155613" y="227807"/>
                    </a:cubicBezTo>
                    <a:lnTo>
                      <a:pt x="157322" y="244752"/>
                    </a:lnTo>
                    <a:lnTo>
                      <a:pt x="160295" y="248356"/>
                    </a:lnTo>
                    <a:lnTo>
                      <a:pt x="157775" y="248610"/>
                    </a:lnTo>
                    <a:cubicBezTo>
                      <a:pt x="103575" y="248610"/>
                      <a:pt x="54507" y="226641"/>
                      <a:pt x="18988" y="191123"/>
                    </a:cubicBezTo>
                    <a:lnTo>
                      <a:pt x="1187" y="169548"/>
                    </a:lnTo>
                    <a:lnTo>
                      <a:pt x="0" y="157774"/>
                    </a:lnTo>
                    <a:cubicBezTo>
                      <a:pt x="0" y="70638"/>
                      <a:pt x="70638" y="0"/>
                      <a:pt x="1577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ndParaRPr>
              </a:p>
            </p:txBody>
          </p:sp>
          <p:sp>
            <p:nvSpPr>
              <p:cNvPr id="223" name="椭圆 222"/>
              <p:cNvSpPr/>
              <p:nvPr/>
            </p:nvSpPr>
            <p:spPr>
              <a:xfrm>
                <a:off x="802318" y="2358649"/>
                <a:ext cx="149551" cy="149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grpSp>
      </p:grpSp>
      <p:grpSp>
        <p:nvGrpSpPr>
          <p:cNvPr id="224" name="Group 2"/>
          <p:cNvGrpSpPr/>
          <p:nvPr/>
        </p:nvGrpSpPr>
        <p:grpSpPr>
          <a:xfrm>
            <a:off x="8931474" y="2123101"/>
            <a:ext cx="752398" cy="624738"/>
            <a:chOff x="3965790" y="1735873"/>
            <a:chExt cx="537091" cy="445963"/>
          </a:xfrm>
          <a:solidFill>
            <a:srgbClr val="DB204D"/>
          </a:solidFill>
        </p:grpSpPr>
        <p:sp>
          <p:nvSpPr>
            <p:cNvPr id="225" name="Freeform 69"/>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6" name="Freeform 70"/>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7" name="Freeform 71"/>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228" name="Freeform 72"/>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dirty="0">
                <a:solidFill>
                  <a:srgbClr val="DB204D"/>
                </a:solidFill>
                <a:latin typeface="Agency FB" panose="020B0503020202020204" pitchFamily="34" charset="0"/>
                <a:ea typeface="Microsoft YaHei UI" panose="020B0503020204020204" pitchFamily="34" charset="-122"/>
              </a:rPr>
              <a:t>01</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 G0v1 细体" pitchFamily="2" charset="-122"/>
                <a:ea typeface="造字工房悦黑 G0v1 细体" pitchFamily="2" charset="-122"/>
              </a:rPr>
              <a:t>添加您的标题</a:t>
            </a:r>
            <a:endParaRPr lang="zh-CN" altLang="en-US" sz="2800" b="1" dirty="0">
              <a:solidFill>
                <a:srgbClr val="DB204D"/>
              </a:solidFill>
              <a:latin typeface="造字工房悦黑 G0v1 细体" pitchFamily="2" charset="-122"/>
              <a:ea typeface="造字工房悦黑 G0v1 细体" pitchFamily="2" charset="-122"/>
            </a:endParaRPr>
          </a:p>
        </p:txBody>
      </p:sp>
      <p:grpSp>
        <p:nvGrpSpPr>
          <p:cNvPr id="229" name="组合 228"/>
          <p:cNvGrpSpPr/>
          <p:nvPr/>
        </p:nvGrpSpPr>
        <p:grpSpPr>
          <a:xfrm rot="16200000" flipV="1">
            <a:off x="2608586" y="2726488"/>
            <a:ext cx="1082167" cy="1112598"/>
            <a:chOff x="1567973" y="1826525"/>
            <a:chExt cx="2691208" cy="2766885"/>
          </a:xfrm>
        </p:grpSpPr>
        <p:sp>
          <p:nvSpPr>
            <p:cNvPr id="230" name="Freeform 25"/>
            <p:cNvSpPr/>
            <p:nvPr/>
          </p:nvSpPr>
          <p:spPr bwMode="auto">
            <a:xfrm rot="16200000" flipV="1">
              <a:off x="1184640" y="2622073"/>
              <a:ext cx="1429152" cy="662485"/>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 name="connsiteX0-1" fmla="*/ 8297 w 8297"/>
                <a:gd name="connsiteY0-2" fmla="*/ 5588 h 8931"/>
                <a:gd name="connsiteX1-3" fmla="*/ 5944 w 8297"/>
                <a:gd name="connsiteY1-4" fmla="*/ 0 h 8931"/>
                <a:gd name="connsiteX2-5" fmla="*/ 0 w 8297"/>
                <a:gd name="connsiteY2-6" fmla="*/ 8931 h 8931"/>
                <a:gd name="connsiteX3-7" fmla="*/ 8297 w 8297"/>
                <a:gd name="connsiteY3-8" fmla="*/ 5588 h 8931"/>
              </a:gdLst>
              <a:ahLst/>
              <a:cxnLst>
                <a:cxn ang="0">
                  <a:pos x="connsiteX0-1" y="connsiteY0-2"/>
                </a:cxn>
                <a:cxn ang="0">
                  <a:pos x="connsiteX1-3" y="connsiteY1-4"/>
                </a:cxn>
                <a:cxn ang="0">
                  <a:pos x="connsiteX2-5" y="connsiteY2-6"/>
                </a:cxn>
                <a:cxn ang="0">
                  <a:pos x="connsiteX3-7" y="connsiteY3-8"/>
                </a:cxn>
              </a:cxnLst>
              <a:rect l="l" t="t" r="r" b="b"/>
              <a:pathLst>
                <a:path w="8297" h="8931">
                  <a:moveTo>
                    <a:pt x="8297" y="5588"/>
                  </a:moveTo>
                  <a:lnTo>
                    <a:pt x="5944" y="0"/>
                  </a:lnTo>
                  <a:lnTo>
                    <a:pt x="0" y="8931"/>
                  </a:lnTo>
                  <a:lnTo>
                    <a:pt x="8297" y="5588"/>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31" name="Freeform 26"/>
            <p:cNvSpPr/>
            <p:nvPr/>
          </p:nvSpPr>
          <p:spPr bwMode="auto">
            <a:xfrm rot="16200000" flipV="1">
              <a:off x="2091897" y="1557754"/>
              <a:ext cx="817514" cy="1355088"/>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 name="connsiteX0-1" fmla="*/ 10000 w 10000"/>
                <a:gd name="connsiteY0-2" fmla="*/ 0 h 8109"/>
                <a:gd name="connsiteX1-3" fmla="*/ 0 w 10000"/>
                <a:gd name="connsiteY1-4" fmla="*/ 5671 h 8109"/>
                <a:gd name="connsiteX2-5" fmla="*/ 4957 w 10000"/>
                <a:gd name="connsiteY2-6" fmla="*/ 8109 h 8109"/>
                <a:gd name="connsiteX3-7" fmla="*/ 10000 w 10000"/>
                <a:gd name="connsiteY3-8" fmla="*/ 0 h 8109"/>
              </a:gdLst>
              <a:ahLst/>
              <a:cxnLst>
                <a:cxn ang="0">
                  <a:pos x="connsiteX0-1" y="connsiteY0-2"/>
                </a:cxn>
                <a:cxn ang="0">
                  <a:pos x="connsiteX1-3" y="connsiteY1-4"/>
                </a:cxn>
                <a:cxn ang="0">
                  <a:pos x="connsiteX2-5" y="connsiteY2-6"/>
                </a:cxn>
                <a:cxn ang="0">
                  <a:pos x="connsiteX3-7" y="connsiteY3-8"/>
                </a:cxn>
              </a:cxnLst>
              <a:rect l="l" t="t" r="r" b="b"/>
              <a:pathLst>
                <a:path w="10000" h="8109">
                  <a:moveTo>
                    <a:pt x="10000" y="0"/>
                  </a:moveTo>
                  <a:lnTo>
                    <a:pt x="0" y="5671"/>
                  </a:lnTo>
                  <a:lnTo>
                    <a:pt x="4957" y="8109"/>
                  </a:lnTo>
                  <a:lnTo>
                    <a:pt x="10000"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32" name="Freeform 27"/>
            <p:cNvSpPr/>
            <p:nvPr/>
          </p:nvSpPr>
          <p:spPr bwMode="auto">
            <a:xfrm rot="16200000" flipV="1">
              <a:off x="1441571" y="2770466"/>
              <a:ext cx="1598418" cy="1345599"/>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33" name="Freeform 28"/>
            <p:cNvSpPr/>
            <p:nvPr/>
          </p:nvSpPr>
          <p:spPr bwMode="auto">
            <a:xfrm rot="16200000" flipV="1">
              <a:off x="2284215" y="2590300"/>
              <a:ext cx="1598418" cy="1705928"/>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34" name="Freeform 29"/>
            <p:cNvSpPr/>
            <p:nvPr/>
          </p:nvSpPr>
          <p:spPr bwMode="auto">
            <a:xfrm rot="16200000" flipV="1">
              <a:off x="2367122" y="1689862"/>
              <a:ext cx="1432601" cy="1705928"/>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35" name="Freeform 30"/>
            <p:cNvSpPr/>
            <p:nvPr/>
          </p:nvSpPr>
          <p:spPr bwMode="auto">
            <a:xfrm rot="16200000" flipV="1">
              <a:off x="3002388" y="2002337"/>
              <a:ext cx="1432601" cy="1080984"/>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36" name="Freeform 31"/>
            <p:cNvSpPr/>
            <p:nvPr/>
          </p:nvSpPr>
          <p:spPr bwMode="auto">
            <a:xfrm rot="16200000" flipV="1">
              <a:off x="1778031" y="3457843"/>
              <a:ext cx="925502" cy="1345599"/>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37" name="Freeform 32"/>
            <p:cNvSpPr/>
            <p:nvPr/>
          </p:nvSpPr>
          <p:spPr bwMode="auto">
            <a:xfrm rot="16200000" flipV="1">
              <a:off x="2931999" y="3721098"/>
              <a:ext cx="350936" cy="1393688"/>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 name="connsiteX0-1" fmla="*/ 1184 w 10000"/>
                <a:gd name="connsiteY0-2" fmla="*/ 0 h 9900"/>
                <a:gd name="connsiteX1-3" fmla="*/ 0 w 10000"/>
                <a:gd name="connsiteY1-4" fmla="*/ 9900 h 9900"/>
                <a:gd name="connsiteX2-5" fmla="*/ 10000 w 10000"/>
                <a:gd name="connsiteY2-6" fmla="*/ 6328 h 9900"/>
                <a:gd name="connsiteX3-7" fmla="*/ 1184 w 10000"/>
                <a:gd name="connsiteY3-8" fmla="*/ 0 h 9900"/>
              </a:gdLst>
              <a:ahLst/>
              <a:cxnLst>
                <a:cxn ang="0">
                  <a:pos x="connsiteX0-1" y="connsiteY0-2"/>
                </a:cxn>
                <a:cxn ang="0">
                  <a:pos x="connsiteX1-3" y="connsiteY1-4"/>
                </a:cxn>
                <a:cxn ang="0">
                  <a:pos x="connsiteX2-5" y="connsiteY2-6"/>
                </a:cxn>
                <a:cxn ang="0">
                  <a:pos x="connsiteX3-7" y="connsiteY3-8"/>
                </a:cxn>
              </a:cxnLst>
              <a:rect l="l" t="t" r="r" b="b"/>
              <a:pathLst>
                <a:path w="10000" h="9900">
                  <a:moveTo>
                    <a:pt x="1184" y="0"/>
                  </a:moveTo>
                  <a:lnTo>
                    <a:pt x="0" y="9900"/>
                  </a:lnTo>
                  <a:lnTo>
                    <a:pt x="10000" y="6328"/>
                  </a:lnTo>
                  <a:lnTo>
                    <a:pt x="1184"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38" name="Freeform 33"/>
            <p:cNvSpPr/>
            <p:nvPr/>
          </p:nvSpPr>
          <p:spPr bwMode="auto">
            <a:xfrm rot="16200000" flipV="1">
              <a:off x="2777588" y="3395122"/>
              <a:ext cx="1294749" cy="1022758"/>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 name="connsiteX0-9" fmla="*/ 10067 w 10067"/>
                <a:gd name="connsiteY0-10" fmla="*/ 0 h 10000"/>
                <a:gd name="connsiteX1-11" fmla="*/ 0 w 10067"/>
                <a:gd name="connsiteY1-12" fmla="*/ 1281 h 10000"/>
                <a:gd name="connsiteX2-13" fmla="*/ 2422 w 10067"/>
                <a:gd name="connsiteY2-14" fmla="*/ 10000 h 10000"/>
                <a:gd name="connsiteX3-15" fmla="*/ 10067 w 10067"/>
                <a:gd name="connsiteY3-16" fmla="*/ 0 h 10000"/>
              </a:gdLst>
              <a:ahLst/>
              <a:cxnLst>
                <a:cxn ang="0">
                  <a:pos x="connsiteX0-1" y="connsiteY0-2"/>
                </a:cxn>
                <a:cxn ang="0">
                  <a:pos x="connsiteX1-3" y="connsiteY1-4"/>
                </a:cxn>
                <a:cxn ang="0">
                  <a:pos x="connsiteX2-5" y="connsiteY2-6"/>
                </a:cxn>
                <a:cxn ang="0">
                  <a:pos x="connsiteX3-7" y="connsiteY3-8"/>
                </a:cxn>
              </a:cxnLst>
              <a:rect l="l" t="t" r="r" b="b"/>
              <a:pathLst>
                <a:path w="10067" h="10000">
                  <a:moveTo>
                    <a:pt x="10067" y="0"/>
                  </a:moveTo>
                  <a:lnTo>
                    <a:pt x="0" y="1281"/>
                  </a:lnTo>
                  <a:lnTo>
                    <a:pt x="2422" y="10000"/>
                  </a:lnTo>
                  <a:lnTo>
                    <a:pt x="10067"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39" name="Freeform 34"/>
            <p:cNvSpPr/>
            <p:nvPr/>
          </p:nvSpPr>
          <p:spPr bwMode="auto">
            <a:xfrm rot="16200000" flipV="1">
              <a:off x="3571722" y="2970176"/>
              <a:ext cx="1052116" cy="32275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Lst>
              <a:ahLst/>
              <a:cxnLst>
                <a:cxn ang="0">
                  <a:pos x="connsiteX0-1" y="connsiteY0-2"/>
                </a:cxn>
                <a:cxn ang="0">
                  <a:pos x="connsiteX1-3" y="connsiteY1-4"/>
                </a:cxn>
                <a:cxn ang="0">
                  <a:pos x="connsiteX2-5" y="connsiteY2-6"/>
                </a:cxn>
                <a:cxn ang="0">
                  <a:pos x="connsiteX3-7" y="connsiteY3-8"/>
                </a:cxn>
              </a:cxnLst>
              <a:rect l="l" t="t" r="r" b="b"/>
              <a:pathLst>
                <a:path w="5405" h="7056">
                  <a:moveTo>
                    <a:pt x="5405" y="0"/>
                  </a:moveTo>
                  <a:lnTo>
                    <a:pt x="0" y="1099"/>
                  </a:lnTo>
                  <a:lnTo>
                    <a:pt x="2047" y="7056"/>
                  </a:lnTo>
                  <a:lnTo>
                    <a:pt x="5405"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40" name="Freeform 34"/>
            <p:cNvSpPr/>
            <p:nvPr/>
          </p:nvSpPr>
          <p:spPr bwMode="auto">
            <a:xfrm rot="16200000" flipH="1">
              <a:off x="3352882" y="3699584"/>
              <a:ext cx="1309043" cy="406185"/>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2347 w 12347"/>
                <a:gd name="connsiteY0-34" fmla="*/ 0 h 10000"/>
                <a:gd name="connsiteX1-35" fmla="*/ 0 w 12347"/>
                <a:gd name="connsiteY1-36" fmla="*/ 4143 h 10000"/>
                <a:gd name="connsiteX2-37" fmla="*/ 6134 w 12347"/>
                <a:gd name="connsiteY2-38" fmla="*/ 10000 h 10000"/>
                <a:gd name="connsiteX3-39" fmla="*/ 12347 w 12347"/>
                <a:gd name="connsiteY3-40" fmla="*/ 0 h 10000"/>
                <a:gd name="connsiteX0-41" fmla="*/ 12347 w 12347"/>
                <a:gd name="connsiteY0-42" fmla="*/ 0 h 12585"/>
                <a:gd name="connsiteX1-43" fmla="*/ 0 w 12347"/>
                <a:gd name="connsiteY1-44" fmla="*/ 4143 h 12585"/>
                <a:gd name="connsiteX2-45" fmla="*/ 3914 w 12347"/>
                <a:gd name="connsiteY2-46" fmla="*/ 12585 h 12585"/>
                <a:gd name="connsiteX3-47" fmla="*/ 12347 w 12347"/>
                <a:gd name="connsiteY3-48" fmla="*/ 0 h 12585"/>
                <a:gd name="connsiteX0-49" fmla="*/ 12442 w 12442"/>
                <a:gd name="connsiteY0-50" fmla="*/ 0 h 12585"/>
                <a:gd name="connsiteX1-51" fmla="*/ 0 w 12442"/>
                <a:gd name="connsiteY1-52" fmla="*/ 4143 h 12585"/>
                <a:gd name="connsiteX2-53" fmla="*/ 3914 w 12442"/>
                <a:gd name="connsiteY2-54" fmla="*/ 12585 h 12585"/>
                <a:gd name="connsiteX3-55" fmla="*/ 12442 w 12442"/>
                <a:gd name="connsiteY3-56" fmla="*/ 0 h 12585"/>
              </a:gdLst>
              <a:ahLst/>
              <a:cxnLst>
                <a:cxn ang="0">
                  <a:pos x="connsiteX0-1" y="connsiteY0-2"/>
                </a:cxn>
                <a:cxn ang="0">
                  <a:pos x="connsiteX1-3" y="connsiteY1-4"/>
                </a:cxn>
                <a:cxn ang="0">
                  <a:pos x="connsiteX2-5" y="connsiteY2-6"/>
                </a:cxn>
                <a:cxn ang="0">
                  <a:pos x="connsiteX3-7" y="connsiteY3-8"/>
                </a:cxn>
              </a:cxnLst>
              <a:rect l="l" t="t" r="r" b="b"/>
              <a:pathLst>
                <a:path w="12442" h="12585">
                  <a:moveTo>
                    <a:pt x="12442" y="0"/>
                  </a:moveTo>
                  <a:lnTo>
                    <a:pt x="0" y="4143"/>
                  </a:lnTo>
                  <a:lnTo>
                    <a:pt x="3914" y="12585"/>
                  </a:lnTo>
                  <a:lnTo>
                    <a:pt x="12442"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grpSp>
      <p:grpSp>
        <p:nvGrpSpPr>
          <p:cNvPr id="241" name="组合 240"/>
          <p:cNvGrpSpPr/>
          <p:nvPr/>
        </p:nvGrpSpPr>
        <p:grpSpPr>
          <a:xfrm flipV="1">
            <a:off x="4596335" y="3669265"/>
            <a:ext cx="1082167" cy="1112598"/>
            <a:chOff x="1567973" y="1826525"/>
            <a:chExt cx="2691208" cy="2766885"/>
          </a:xfrm>
        </p:grpSpPr>
        <p:sp>
          <p:nvSpPr>
            <p:cNvPr id="242" name="Freeform 25"/>
            <p:cNvSpPr/>
            <p:nvPr/>
          </p:nvSpPr>
          <p:spPr bwMode="auto">
            <a:xfrm rot="16200000" flipV="1">
              <a:off x="1184640" y="2622073"/>
              <a:ext cx="1429152" cy="662485"/>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 name="connsiteX0-1" fmla="*/ 8297 w 8297"/>
                <a:gd name="connsiteY0-2" fmla="*/ 5588 h 8931"/>
                <a:gd name="connsiteX1-3" fmla="*/ 5944 w 8297"/>
                <a:gd name="connsiteY1-4" fmla="*/ 0 h 8931"/>
                <a:gd name="connsiteX2-5" fmla="*/ 0 w 8297"/>
                <a:gd name="connsiteY2-6" fmla="*/ 8931 h 8931"/>
                <a:gd name="connsiteX3-7" fmla="*/ 8297 w 8297"/>
                <a:gd name="connsiteY3-8" fmla="*/ 5588 h 8931"/>
              </a:gdLst>
              <a:ahLst/>
              <a:cxnLst>
                <a:cxn ang="0">
                  <a:pos x="connsiteX0-1" y="connsiteY0-2"/>
                </a:cxn>
                <a:cxn ang="0">
                  <a:pos x="connsiteX1-3" y="connsiteY1-4"/>
                </a:cxn>
                <a:cxn ang="0">
                  <a:pos x="connsiteX2-5" y="connsiteY2-6"/>
                </a:cxn>
                <a:cxn ang="0">
                  <a:pos x="connsiteX3-7" y="connsiteY3-8"/>
                </a:cxn>
              </a:cxnLst>
              <a:rect l="l" t="t" r="r" b="b"/>
              <a:pathLst>
                <a:path w="8297" h="8931">
                  <a:moveTo>
                    <a:pt x="8297" y="5588"/>
                  </a:moveTo>
                  <a:lnTo>
                    <a:pt x="5944" y="0"/>
                  </a:lnTo>
                  <a:lnTo>
                    <a:pt x="0" y="8931"/>
                  </a:lnTo>
                  <a:lnTo>
                    <a:pt x="8297" y="5588"/>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43" name="Freeform 26"/>
            <p:cNvSpPr/>
            <p:nvPr/>
          </p:nvSpPr>
          <p:spPr bwMode="auto">
            <a:xfrm rot="16200000" flipV="1">
              <a:off x="2091897" y="1557754"/>
              <a:ext cx="817514" cy="1355088"/>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 name="connsiteX0-1" fmla="*/ 10000 w 10000"/>
                <a:gd name="connsiteY0-2" fmla="*/ 0 h 8109"/>
                <a:gd name="connsiteX1-3" fmla="*/ 0 w 10000"/>
                <a:gd name="connsiteY1-4" fmla="*/ 5671 h 8109"/>
                <a:gd name="connsiteX2-5" fmla="*/ 4957 w 10000"/>
                <a:gd name="connsiteY2-6" fmla="*/ 8109 h 8109"/>
                <a:gd name="connsiteX3-7" fmla="*/ 10000 w 10000"/>
                <a:gd name="connsiteY3-8" fmla="*/ 0 h 8109"/>
              </a:gdLst>
              <a:ahLst/>
              <a:cxnLst>
                <a:cxn ang="0">
                  <a:pos x="connsiteX0-1" y="connsiteY0-2"/>
                </a:cxn>
                <a:cxn ang="0">
                  <a:pos x="connsiteX1-3" y="connsiteY1-4"/>
                </a:cxn>
                <a:cxn ang="0">
                  <a:pos x="connsiteX2-5" y="connsiteY2-6"/>
                </a:cxn>
                <a:cxn ang="0">
                  <a:pos x="connsiteX3-7" y="connsiteY3-8"/>
                </a:cxn>
              </a:cxnLst>
              <a:rect l="l" t="t" r="r" b="b"/>
              <a:pathLst>
                <a:path w="10000" h="8109">
                  <a:moveTo>
                    <a:pt x="10000" y="0"/>
                  </a:moveTo>
                  <a:lnTo>
                    <a:pt x="0" y="5671"/>
                  </a:lnTo>
                  <a:lnTo>
                    <a:pt x="4957" y="8109"/>
                  </a:lnTo>
                  <a:lnTo>
                    <a:pt x="10000"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44" name="Freeform 27"/>
            <p:cNvSpPr/>
            <p:nvPr/>
          </p:nvSpPr>
          <p:spPr bwMode="auto">
            <a:xfrm rot="16200000" flipV="1">
              <a:off x="1441571" y="2770466"/>
              <a:ext cx="1598418" cy="1345599"/>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45" name="Freeform 28"/>
            <p:cNvSpPr/>
            <p:nvPr/>
          </p:nvSpPr>
          <p:spPr bwMode="auto">
            <a:xfrm rot="16200000" flipV="1">
              <a:off x="2284215" y="2590300"/>
              <a:ext cx="1598418" cy="1705928"/>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46" name="Freeform 29"/>
            <p:cNvSpPr/>
            <p:nvPr/>
          </p:nvSpPr>
          <p:spPr bwMode="auto">
            <a:xfrm rot="16200000" flipV="1">
              <a:off x="2367122" y="1689862"/>
              <a:ext cx="1432601" cy="1705928"/>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47" name="Freeform 30"/>
            <p:cNvSpPr/>
            <p:nvPr/>
          </p:nvSpPr>
          <p:spPr bwMode="auto">
            <a:xfrm rot="16200000" flipV="1">
              <a:off x="3002388" y="2002337"/>
              <a:ext cx="1432601" cy="1080984"/>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48" name="Freeform 31"/>
            <p:cNvSpPr/>
            <p:nvPr/>
          </p:nvSpPr>
          <p:spPr bwMode="auto">
            <a:xfrm rot="16200000" flipV="1">
              <a:off x="1778031" y="3457843"/>
              <a:ext cx="925502" cy="1345599"/>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49" name="Freeform 32"/>
            <p:cNvSpPr/>
            <p:nvPr/>
          </p:nvSpPr>
          <p:spPr bwMode="auto">
            <a:xfrm rot="16200000" flipV="1">
              <a:off x="2931999" y="3721098"/>
              <a:ext cx="350936" cy="1393688"/>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 name="connsiteX0-1" fmla="*/ 1184 w 10000"/>
                <a:gd name="connsiteY0-2" fmla="*/ 0 h 9900"/>
                <a:gd name="connsiteX1-3" fmla="*/ 0 w 10000"/>
                <a:gd name="connsiteY1-4" fmla="*/ 9900 h 9900"/>
                <a:gd name="connsiteX2-5" fmla="*/ 10000 w 10000"/>
                <a:gd name="connsiteY2-6" fmla="*/ 6328 h 9900"/>
                <a:gd name="connsiteX3-7" fmla="*/ 1184 w 10000"/>
                <a:gd name="connsiteY3-8" fmla="*/ 0 h 9900"/>
              </a:gdLst>
              <a:ahLst/>
              <a:cxnLst>
                <a:cxn ang="0">
                  <a:pos x="connsiteX0-1" y="connsiteY0-2"/>
                </a:cxn>
                <a:cxn ang="0">
                  <a:pos x="connsiteX1-3" y="connsiteY1-4"/>
                </a:cxn>
                <a:cxn ang="0">
                  <a:pos x="connsiteX2-5" y="connsiteY2-6"/>
                </a:cxn>
                <a:cxn ang="0">
                  <a:pos x="connsiteX3-7" y="connsiteY3-8"/>
                </a:cxn>
              </a:cxnLst>
              <a:rect l="l" t="t" r="r" b="b"/>
              <a:pathLst>
                <a:path w="10000" h="9900">
                  <a:moveTo>
                    <a:pt x="1184" y="0"/>
                  </a:moveTo>
                  <a:lnTo>
                    <a:pt x="0" y="9900"/>
                  </a:lnTo>
                  <a:lnTo>
                    <a:pt x="10000" y="6328"/>
                  </a:lnTo>
                  <a:lnTo>
                    <a:pt x="1184"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50" name="Freeform 33"/>
            <p:cNvSpPr/>
            <p:nvPr/>
          </p:nvSpPr>
          <p:spPr bwMode="auto">
            <a:xfrm rot="16200000" flipV="1">
              <a:off x="2777588" y="3395122"/>
              <a:ext cx="1294749" cy="1022758"/>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 name="connsiteX0-9" fmla="*/ 10067 w 10067"/>
                <a:gd name="connsiteY0-10" fmla="*/ 0 h 10000"/>
                <a:gd name="connsiteX1-11" fmla="*/ 0 w 10067"/>
                <a:gd name="connsiteY1-12" fmla="*/ 1281 h 10000"/>
                <a:gd name="connsiteX2-13" fmla="*/ 2422 w 10067"/>
                <a:gd name="connsiteY2-14" fmla="*/ 10000 h 10000"/>
                <a:gd name="connsiteX3-15" fmla="*/ 10067 w 10067"/>
                <a:gd name="connsiteY3-16" fmla="*/ 0 h 10000"/>
              </a:gdLst>
              <a:ahLst/>
              <a:cxnLst>
                <a:cxn ang="0">
                  <a:pos x="connsiteX0-1" y="connsiteY0-2"/>
                </a:cxn>
                <a:cxn ang="0">
                  <a:pos x="connsiteX1-3" y="connsiteY1-4"/>
                </a:cxn>
                <a:cxn ang="0">
                  <a:pos x="connsiteX2-5" y="connsiteY2-6"/>
                </a:cxn>
                <a:cxn ang="0">
                  <a:pos x="connsiteX3-7" y="connsiteY3-8"/>
                </a:cxn>
              </a:cxnLst>
              <a:rect l="l" t="t" r="r" b="b"/>
              <a:pathLst>
                <a:path w="10067" h="10000">
                  <a:moveTo>
                    <a:pt x="10067" y="0"/>
                  </a:moveTo>
                  <a:lnTo>
                    <a:pt x="0" y="1281"/>
                  </a:lnTo>
                  <a:lnTo>
                    <a:pt x="2422" y="10000"/>
                  </a:lnTo>
                  <a:lnTo>
                    <a:pt x="10067"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51" name="Freeform 34"/>
            <p:cNvSpPr/>
            <p:nvPr/>
          </p:nvSpPr>
          <p:spPr bwMode="auto">
            <a:xfrm rot="16200000" flipV="1">
              <a:off x="3571722" y="2970176"/>
              <a:ext cx="1052116" cy="32275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Lst>
              <a:ahLst/>
              <a:cxnLst>
                <a:cxn ang="0">
                  <a:pos x="connsiteX0-1" y="connsiteY0-2"/>
                </a:cxn>
                <a:cxn ang="0">
                  <a:pos x="connsiteX1-3" y="connsiteY1-4"/>
                </a:cxn>
                <a:cxn ang="0">
                  <a:pos x="connsiteX2-5" y="connsiteY2-6"/>
                </a:cxn>
                <a:cxn ang="0">
                  <a:pos x="connsiteX3-7" y="connsiteY3-8"/>
                </a:cxn>
              </a:cxnLst>
              <a:rect l="l" t="t" r="r" b="b"/>
              <a:pathLst>
                <a:path w="5405" h="7056">
                  <a:moveTo>
                    <a:pt x="5405" y="0"/>
                  </a:moveTo>
                  <a:lnTo>
                    <a:pt x="0" y="1099"/>
                  </a:lnTo>
                  <a:lnTo>
                    <a:pt x="2047" y="7056"/>
                  </a:lnTo>
                  <a:lnTo>
                    <a:pt x="5405"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52" name="Freeform 34"/>
            <p:cNvSpPr/>
            <p:nvPr/>
          </p:nvSpPr>
          <p:spPr bwMode="auto">
            <a:xfrm rot="16200000" flipH="1">
              <a:off x="3352882" y="3699584"/>
              <a:ext cx="1309043" cy="406185"/>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2347 w 12347"/>
                <a:gd name="connsiteY0-34" fmla="*/ 0 h 10000"/>
                <a:gd name="connsiteX1-35" fmla="*/ 0 w 12347"/>
                <a:gd name="connsiteY1-36" fmla="*/ 4143 h 10000"/>
                <a:gd name="connsiteX2-37" fmla="*/ 6134 w 12347"/>
                <a:gd name="connsiteY2-38" fmla="*/ 10000 h 10000"/>
                <a:gd name="connsiteX3-39" fmla="*/ 12347 w 12347"/>
                <a:gd name="connsiteY3-40" fmla="*/ 0 h 10000"/>
                <a:gd name="connsiteX0-41" fmla="*/ 12347 w 12347"/>
                <a:gd name="connsiteY0-42" fmla="*/ 0 h 12585"/>
                <a:gd name="connsiteX1-43" fmla="*/ 0 w 12347"/>
                <a:gd name="connsiteY1-44" fmla="*/ 4143 h 12585"/>
                <a:gd name="connsiteX2-45" fmla="*/ 3914 w 12347"/>
                <a:gd name="connsiteY2-46" fmla="*/ 12585 h 12585"/>
                <a:gd name="connsiteX3-47" fmla="*/ 12347 w 12347"/>
                <a:gd name="connsiteY3-48" fmla="*/ 0 h 12585"/>
                <a:gd name="connsiteX0-49" fmla="*/ 12442 w 12442"/>
                <a:gd name="connsiteY0-50" fmla="*/ 0 h 12585"/>
                <a:gd name="connsiteX1-51" fmla="*/ 0 w 12442"/>
                <a:gd name="connsiteY1-52" fmla="*/ 4143 h 12585"/>
                <a:gd name="connsiteX2-53" fmla="*/ 3914 w 12442"/>
                <a:gd name="connsiteY2-54" fmla="*/ 12585 h 12585"/>
                <a:gd name="connsiteX3-55" fmla="*/ 12442 w 12442"/>
                <a:gd name="connsiteY3-56" fmla="*/ 0 h 12585"/>
              </a:gdLst>
              <a:ahLst/>
              <a:cxnLst>
                <a:cxn ang="0">
                  <a:pos x="connsiteX0-1" y="connsiteY0-2"/>
                </a:cxn>
                <a:cxn ang="0">
                  <a:pos x="connsiteX1-3" y="connsiteY1-4"/>
                </a:cxn>
                <a:cxn ang="0">
                  <a:pos x="connsiteX2-5" y="connsiteY2-6"/>
                </a:cxn>
                <a:cxn ang="0">
                  <a:pos x="connsiteX3-7" y="connsiteY3-8"/>
                </a:cxn>
              </a:cxnLst>
              <a:rect l="l" t="t" r="r" b="b"/>
              <a:pathLst>
                <a:path w="12442" h="12585">
                  <a:moveTo>
                    <a:pt x="12442" y="0"/>
                  </a:moveTo>
                  <a:lnTo>
                    <a:pt x="0" y="4143"/>
                  </a:lnTo>
                  <a:lnTo>
                    <a:pt x="3914" y="12585"/>
                  </a:lnTo>
                  <a:lnTo>
                    <a:pt x="12442"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grpSp>
      <p:grpSp>
        <p:nvGrpSpPr>
          <p:cNvPr id="253" name="组合 252"/>
          <p:cNvGrpSpPr/>
          <p:nvPr/>
        </p:nvGrpSpPr>
        <p:grpSpPr>
          <a:xfrm rot="16200000" flipV="1">
            <a:off x="6584084" y="2689692"/>
            <a:ext cx="1082167" cy="1112598"/>
            <a:chOff x="1567973" y="1826525"/>
            <a:chExt cx="2691208" cy="2766885"/>
          </a:xfrm>
        </p:grpSpPr>
        <p:sp>
          <p:nvSpPr>
            <p:cNvPr id="254" name="Freeform 25"/>
            <p:cNvSpPr/>
            <p:nvPr/>
          </p:nvSpPr>
          <p:spPr bwMode="auto">
            <a:xfrm rot="16200000" flipV="1">
              <a:off x="1184640" y="2622073"/>
              <a:ext cx="1429152" cy="662485"/>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 name="connsiteX0-1" fmla="*/ 8297 w 8297"/>
                <a:gd name="connsiteY0-2" fmla="*/ 5588 h 8931"/>
                <a:gd name="connsiteX1-3" fmla="*/ 5944 w 8297"/>
                <a:gd name="connsiteY1-4" fmla="*/ 0 h 8931"/>
                <a:gd name="connsiteX2-5" fmla="*/ 0 w 8297"/>
                <a:gd name="connsiteY2-6" fmla="*/ 8931 h 8931"/>
                <a:gd name="connsiteX3-7" fmla="*/ 8297 w 8297"/>
                <a:gd name="connsiteY3-8" fmla="*/ 5588 h 8931"/>
              </a:gdLst>
              <a:ahLst/>
              <a:cxnLst>
                <a:cxn ang="0">
                  <a:pos x="connsiteX0-1" y="connsiteY0-2"/>
                </a:cxn>
                <a:cxn ang="0">
                  <a:pos x="connsiteX1-3" y="connsiteY1-4"/>
                </a:cxn>
                <a:cxn ang="0">
                  <a:pos x="connsiteX2-5" y="connsiteY2-6"/>
                </a:cxn>
                <a:cxn ang="0">
                  <a:pos x="connsiteX3-7" y="connsiteY3-8"/>
                </a:cxn>
              </a:cxnLst>
              <a:rect l="l" t="t" r="r" b="b"/>
              <a:pathLst>
                <a:path w="8297" h="8931">
                  <a:moveTo>
                    <a:pt x="8297" y="5588"/>
                  </a:moveTo>
                  <a:lnTo>
                    <a:pt x="5944" y="0"/>
                  </a:lnTo>
                  <a:lnTo>
                    <a:pt x="0" y="8931"/>
                  </a:lnTo>
                  <a:lnTo>
                    <a:pt x="8297" y="5588"/>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55" name="Freeform 26"/>
            <p:cNvSpPr/>
            <p:nvPr/>
          </p:nvSpPr>
          <p:spPr bwMode="auto">
            <a:xfrm rot="16200000" flipV="1">
              <a:off x="2091897" y="1557754"/>
              <a:ext cx="817514" cy="1355088"/>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 name="connsiteX0-1" fmla="*/ 10000 w 10000"/>
                <a:gd name="connsiteY0-2" fmla="*/ 0 h 8109"/>
                <a:gd name="connsiteX1-3" fmla="*/ 0 w 10000"/>
                <a:gd name="connsiteY1-4" fmla="*/ 5671 h 8109"/>
                <a:gd name="connsiteX2-5" fmla="*/ 4957 w 10000"/>
                <a:gd name="connsiteY2-6" fmla="*/ 8109 h 8109"/>
                <a:gd name="connsiteX3-7" fmla="*/ 10000 w 10000"/>
                <a:gd name="connsiteY3-8" fmla="*/ 0 h 8109"/>
              </a:gdLst>
              <a:ahLst/>
              <a:cxnLst>
                <a:cxn ang="0">
                  <a:pos x="connsiteX0-1" y="connsiteY0-2"/>
                </a:cxn>
                <a:cxn ang="0">
                  <a:pos x="connsiteX1-3" y="connsiteY1-4"/>
                </a:cxn>
                <a:cxn ang="0">
                  <a:pos x="connsiteX2-5" y="connsiteY2-6"/>
                </a:cxn>
                <a:cxn ang="0">
                  <a:pos x="connsiteX3-7" y="connsiteY3-8"/>
                </a:cxn>
              </a:cxnLst>
              <a:rect l="l" t="t" r="r" b="b"/>
              <a:pathLst>
                <a:path w="10000" h="8109">
                  <a:moveTo>
                    <a:pt x="10000" y="0"/>
                  </a:moveTo>
                  <a:lnTo>
                    <a:pt x="0" y="5671"/>
                  </a:lnTo>
                  <a:lnTo>
                    <a:pt x="4957" y="8109"/>
                  </a:lnTo>
                  <a:lnTo>
                    <a:pt x="10000"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56" name="Freeform 27"/>
            <p:cNvSpPr/>
            <p:nvPr/>
          </p:nvSpPr>
          <p:spPr bwMode="auto">
            <a:xfrm rot="16200000" flipV="1">
              <a:off x="1441571" y="2770466"/>
              <a:ext cx="1598418" cy="1345599"/>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57" name="Freeform 28"/>
            <p:cNvSpPr/>
            <p:nvPr/>
          </p:nvSpPr>
          <p:spPr bwMode="auto">
            <a:xfrm rot="16200000" flipV="1">
              <a:off x="2284215" y="2590300"/>
              <a:ext cx="1598418" cy="1705928"/>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58" name="Freeform 29"/>
            <p:cNvSpPr/>
            <p:nvPr/>
          </p:nvSpPr>
          <p:spPr bwMode="auto">
            <a:xfrm rot="16200000" flipV="1">
              <a:off x="2367122" y="1689862"/>
              <a:ext cx="1432601" cy="1705928"/>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59" name="Freeform 30"/>
            <p:cNvSpPr/>
            <p:nvPr/>
          </p:nvSpPr>
          <p:spPr bwMode="auto">
            <a:xfrm rot="16200000" flipV="1">
              <a:off x="3002388" y="2002337"/>
              <a:ext cx="1432601" cy="1080984"/>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60" name="Freeform 31"/>
            <p:cNvSpPr/>
            <p:nvPr/>
          </p:nvSpPr>
          <p:spPr bwMode="auto">
            <a:xfrm rot="16200000" flipV="1">
              <a:off x="1778031" y="3457843"/>
              <a:ext cx="925502" cy="1345599"/>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61" name="Freeform 32"/>
            <p:cNvSpPr/>
            <p:nvPr/>
          </p:nvSpPr>
          <p:spPr bwMode="auto">
            <a:xfrm rot="16200000" flipV="1">
              <a:off x="2931999" y="3721098"/>
              <a:ext cx="350936" cy="1393688"/>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 name="connsiteX0-1" fmla="*/ 1184 w 10000"/>
                <a:gd name="connsiteY0-2" fmla="*/ 0 h 9900"/>
                <a:gd name="connsiteX1-3" fmla="*/ 0 w 10000"/>
                <a:gd name="connsiteY1-4" fmla="*/ 9900 h 9900"/>
                <a:gd name="connsiteX2-5" fmla="*/ 10000 w 10000"/>
                <a:gd name="connsiteY2-6" fmla="*/ 6328 h 9900"/>
                <a:gd name="connsiteX3-7" fmla="*/ 1184 w 10000"/>
                <a:gd name="connsiteY3-8" fmla="*/ 0 h 9900"/>
              </a:gdLst>
              <a:ahLst/>
              <a:cxnLst>
                <a:cxn ang="0">
                  <a:pos x="connsiteX0-1" y="connsiteY0-2"/>
                </a:cxn>
                <a:cxn ang="0">
                  <a:pos x="connsiteX1-3" y="connsiteY1-4"/>
                </a:cxn>
                <a:cxn ang="0">
                  <a:pos x="connsiteX2-5" y="connsiteY2-6"/>
                </a:cxn>
                <a:cxn ang="0">
                  <a:pos x="connsiteX3-7" y="connsiteY3-8"/>
                </a:cxn>
              </a:cxnLst>
              <a:rect l="l" t="t" r="r" b="b"/>
              <a:pathLst>
                <a:path w="10000" h="9900">
                  <a:moveTo>
                    <a:pt x="1184" y="0"/>
                  </a:moveTo>
                  <a:lnTo>
                    <a:pt x="0" y="9900"/>
                  </a:lnTo>
                  <a:lnTo>
                    <a:pt x="10000" y="6328"/>
                  </a:lnTo>
                  <a:lnTo>
                    <a:pt x="1184"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62" name="Freeform 33"/>
            <p:cNvSpPr/>
            <p:nvPr/>
          </p:nvSpPr>
          <p:spPr bwMode="auto">
            <a:xfrm rot="16200000" flipV="1">
              <a:off x="2777588" y="3395122"/>
              <a:ext cx="1294749" cy="1022758"/>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 name="connsiteX0-9" fmla="*/ 10067 w 10067"/>
                <a:gd name="connsiteY0-10" fmla="*/ 0 h 10000"/>
                <a:gd name="connsiteX1-11" fmla="*/ 0 w 10067"/>
                <a:gd name="connsiteY1-12" fmla="*/ 1281 h 10000"/>
                <a:gd name="connsiteX2-13" fmla="*/ 2422 w 10067"/>
                <a:gd name="connsiteY2-14" fmla="*/ 10000 h 10000"/>
                <a:gd name="connsiteX3-15" fmla="*/ 10067 w 10067"/>
                <a:gd name="connsiteY3-16" fmla="*/ 0 h 10000"/>
              </a:gdLst>
              <a:ahLst/>
              <a:cxnLst>
                <a:cxn ang="0">
                  <a:pos x="connsiteX0-1" y="connsiteY0-2"/>
                </a:cxn>
                <a:cxn ang="0">
                  <a:pos x="connsiteX1-3" y="connsiteY1-4"/>
                </a:cxn>
                <a:cxn ang="0">
                  <a:pos x="connsiteX2-5" y="connsiteY2-6"/>
                </a:cxn>
                <a:cxn ang="0">
                  <a:pos x="connsiteX3-7" y="connsiteY3-8"/>
                </a:cxn>
              </a:cxnLst>
              <a:rect l="l" t="t" r="r" b="b"/>
              <a:pathLst>
                <a:path w="10067" h="10000">
                  <a:moveTo>
                    <a:pt x="10067" y="0"/>
                  </a:moveTo>
                  <a:lnTo>
                    <a:pt x="0" y="1281"/>
                  </a:lnTo>
                  <a:lnTo>
                    <a:pt x="2422" y="10000"/>
                  </a:lnTo>
                  <a:lnTo>
                    <a:pt x="10067"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63" name="Freeform 34"/>
            <p:cNvSpPr/>
            <p:nvPr/>
          </p:nvSpPr>
          <p:spPr bwMode="auto">
            <a:xfrm rot="16200000" flipV="1">
              <a:off x="3571722" y="2970176"/>
              <a:ext cx="1052116" cy="32275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Lst>
              <a:ahLst/>
              <a:cxnLst>
                <a:cxn ang="0">
                  <a:pos x="connsiteX0-1" y="connsiteY0-2"/>
                </a:cxn>
                <a:cxn ang="0">
                  <a:pos x="connsiteX1-3" y="connsiteY1-4"/>
                </a:cxn>
                <a:cxn ang="0">
                  <a:pos x="connsiteX2-5" y="connsiteY2-6"/>
                </a:cxn>
                <a:cxn ang="0">
                  <a:pos x="connsiteX3-7" y="connsiteY3-8"/>
                </a:cxn>
              </a:cxnLst>
              <a:rect l="l" t="t" r="r" b="b"/>
              <a:pathLst>
                <a:path w="5405" h="7056">
                  <a:moveTo>
                    <a:pt x="5405" y="0"/>
                  </a:moveTo>
                  <a:lnTo>
                    <a:pt x="0" y="1099"/>
                  </a:lnTo>
                  <a:lnTo>
                    <a:pt x="2047" y="7056"/>
                  </a:lnTo>
                  <a:lnTo>
                    <a:pt x="5405"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64" name="Freeform 34"/>
            <p:cNvSpPr/>
            <p:nvPr/>
          </p:nvSpPr>
          <p:spPr bwMode="auto">
            <a:xfrm rot="16200000" flipH="1">
              <a:off x="3352882" y="3699584"/>
              <a:ext cx="1309043" cy="406185"/>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2347 w 12347"/>
                <a:gd name="connsiteY0-34" fmla="*/ 0 h 10000"/>
                <a:gd name="connsiteX1-35" fmla="*/ 0 w 12347"/>
                <a:gd name="connsiteY1-36" fmla="*/ 4143 h 10000"/>
                <a:gd name="connsiteX2-37" fmla="*/ 6134 w 12347"/>
                <a:gd name="connsiteY2-38" fmla="*/ 10000 h 10000"/>
                <a:gd name="connsiteX3-39" fmla="*/ 12347 w 12347"/>
                <a:gd name="connsiteY3-40" fmla="*/ 0 h 10000"/>
                <a:gd name="connsiteX0-41" fmla="*/ 12347 w 12347"/>
                <a:gd name="connsiteY0-42" fmla="*/ 0 h 12585"/>
                <a:gd name="connsiteX1-43" fmla="*/ 0 w 12347"/>
                <a:gd name="connsiteY1-44" fmla="*/ 4143 h 12585"/>
                <a:gd name="connsiteX2-45" fmla="*/ 3914 w 12347"/>
                <a:gd name="connsiteY2-46" fmla="*/ 12585 h 12585"/>
                <a:gd name="connsiteX3-47" fmla="*/ 12347 w 12347"/>
                <a:gd name="connsiteY3-48" fmla="*/ 0 h 12585"/>
                <a:gd name="connsiteX0-49" fmla="*/ 12442 w 12442"/>
                <a:gd name="connsiteY0-50" fmla="*/ 0 h 12585"/>
                <a:gd name="connsiteX1-51" fmla="*/ 0 w 12442"/>
                <a:gd name="connsiteY1-52" fmla="*/ 4143 h 12585"/>
                <a:gd name="connsiteX2-53" fmla="*/ 3914 w 12442"/>
                <a:gd name="connsiteY2-54" fmla="*/ 12585 h 12585"/>
                <a:gd name="connsiteX3-55" fmla="*/ 12442 w 12442"/>
                <a:gd name="connsiteY3-56" fmla="*/ 0 h 12585"/>
              </a:gdLst>
              <a:ahLst/>
              <a:cxnLst>
                <a:cxn ang="0">
                  <a:pos x="connsiteX0-1" y="connsiteY0-2"/>
                </a:cxn>
                <a:cxn ang="0">
                  <a:pos x="connsiteX1-3" y="connsiteY1-4"/>
                </a:cxn>
                <a:cxn ang="0">
                  <a:pos x="connsiteX2-5" y="connsiteY2-6"/>
                </a:cxn>
                <a:cxn ang="0">
                  <a:pos x="connsiteX3-7" y="connsiteY3-8"/>
                </a:cxn>
              </a:cxnLst>
              <a:rect l="l" t="t" r="r" b="b"/>
              <a:pathLst>
                <a:path w="12442" h="12585">
                  <a:moveTo>
                    <a:pt x="12442" y="0"/>
                  </a:moveTo>
                  <a:lnTo>
                    <a:pt x="0" y="4143"/>
                  </a:lnTo>
                  <a:lnTo>
                    <a:pt x="3914" y="12585"/>
                  </a:lnTo>
                  <a:lnTo>
                    <a:pt x="12442"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grpSp>
      <p:grpSp>
        <p:nvGrpSpPr>
          <p:cNvPr id="265" name="组合 264"/>
          <p:cNvGrpSpPr/>
          <p:nvPr/>
        </p:nvGrpSpPr>
        <p:grpSpPr>
          <a:xfrm rot="16200000" flipV="1">
            <a:off x="8571833" y="3591298"/>
            <a:ext cx="1082167" cy="1112598"/>
            <a:chOff x="1567973" y="1826525"/>
            <a:chExt cx="2691208" cy="2766885"/>
          </a:xfrm>
        </p:grpSpPr>
        <p:sp>
          <p:nvSpPr>
            <p:cNvPr id="266" name="Freeform 25"/>
            <p:cNvSpPr/>
            <p:nvPr/>
          </p:nvSpPr>
          <p:spPr bwMode="auto">
            <a:xfrm rot="16200000" flipV="1">
              <a:off x="1184640" y="2622073"/>
              <a:ext cx="1429152" cy="662485"/>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 name="connsiteX0-1" fmla="*/ 8297 w 8297"/>
                <a:gd name="connsiteY0-2" fmla="*/ 5588 h 8931"/>
                <a:gd name="connsiteX1-3" fmla="*/ 5944 w 8297"/>
                <a:gd name="connsiteY1-4" fmla="*/ 0 h 8931"/>
                <a:gd name="connsiteX2-5" fmla="*/ 0 w 8297"/>
                <a:gd name="connsiteY2-6" fmla="*/ 8931 h 8931"/>
                <a:gd name="connsiteX3-7" fmla="*/ 8297 w 8297"/>
                <a:gd name="connsiteY3-8" fmla="*/ 5588 h 8931"/>
              </a:gdLst>
              <a:ahLst/>
              <a:cxnLst>
                <a:cxn ang="0">
                  <a:pos x="connsiteX0-1" y="connsiteY0-2"/>
                </a:cxn>
                <a:cxn ang="0">
                  <a:pos x="connsiteX1-3" y="connsiteY1-4"/>
                </a:cxn>
                <a:cxn ang="0">
                  <a:pos x="connsiteX2-5" y="connsiteY2-6"/>
                </a:cxn>
                <a:cxn ang="0">
                  <a:pos x="connsiteX3-7" y="connsiteY3-8"/>
                </a:cxn>
              </a:cxnLst>
              <a:rect l="l" t="t" r="r" b="b"/>
              <a:pathLst>
                <a:path w="8297" h="8931">
                  <a:moveTo>
                    <a:pt x="8297" y="5588"/>
                  </a:moveTo>
                  <a:lnTo>
                    <a:pt x="5944" y="0"/>
                  </a:lnTo>
                  <a:lnTo>
                    <a:pt x="0" y="8931"/>
                  </a:lnTo>
                  <a:lnTo>
                    <a:pt x="8297" y="5588"/>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67" name="Freeform 26"/>
            <p:cNvSpPr/>
            <p:nvPr/>
          </p:nvSpPr>
          <p:spPr bwMode="auto">
            <a:xfrm rot="16200000" flipV="1">
              <a:off x="2091897" y="1557754"/>
              <a:ext cx="817514" cy="1355088"/>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 name="connsiteX0-1" fmla="*/ 10000 w 10000"/>
                <a:gd name="connsiteY0-2" fmla="*/ 0 h 8109"/>
                <a:gd name="connsiteX1-3" fmla="*/ 0 w 10000"/>
                <a:gd name="connsiteY1-4" fmla="*/ 5671 h 8109"/>
                <a:gd name="connsiteX2-5" fmla="*/ 4957 w 10000"/>
                <a:gd name="connsiteY2-6" fmla="*/ 8109 h 8109"/>
                <a:gd name="connsiteX3-7" fmla="*/ 10000 w 10000"/>
                <a:gd name="connsiteY3-8" fmla="*/ 0 h 8109"/>
              </a:gdLst>
              <a:ahLst/>
              <a:cxnLst>
                <a:cxn ang="0">
                  <a:pos x="connsiteX0-1" y="connsiteY0-2"/>
                </a:cxn>
                <a:cxn ang="0">
                  <a:pos x="connsiteX1-3" y="connsiteY1-4"/>
                </a:cxn>
                <a:cxn ang="0">
                  <a:pos x="connsiteX2-5" y="connsiteY2-6"/>
                </a:cxn>
                <a:cxn ang="0">
                  <a:pos x="connsiteX3-7" y="connsiteY3-8"/>
                </a:cxn>
              </a:cxnLst>
              <a:rect l="l" t="t" r="r" b="b"/>
              <a:pathLst>
                <a:path w="10000" h="8109">
                  <a:moveTo>
                    <a:pt x="10000" y="0"/>
                  </a:moveTo>
                  <a:lnTo>
                    <a:pt x="0" y="5671"/>
                  </a:lnTo>
                  <a:lnTo>
                    <a:pt x="4957" y="8109"/>
                  </a:lnTo>
                  <a:lnTo>
                    <a:pt x="10000"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68" name="Freeform 27"/>
            <p:cNvSpPr/>
            <p:nvPr/>
          </p:nvSpPr>
          <p:spPr bwMode="auto">
            <a:xfrm rot="16200000" flipV="1">
              <a:off x="1441571" y="2770466"/>
              <a:ext cx="1598418" cy="1345599"/>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69" name="Freeform 28"/>
            <p:cNvSpPr/>
            <p:nvPr/>
          </p:nvSpPr>
          <p:spPr bwMode="auto">
            <a:xfrm rot="16200000" flipV="1">
              <a:off x="2284215" y="2590300"/>
              <a:ext cx="1598418" cy="1705928"/>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70" name="Freeform 29"/>
            <p:cNvSpPr/>
            <p:nvPr/>
          </p:nvSpPr>
          <p:spPr bwMode="auto">
            <a:xfrm rot="16200000" flipV="1">
              <a:off x="2367122" y="1689862"/>
              <a:ext cx="1432601" cy="1705928"/>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71" name="Freeform 30"/>
            <p:cNvSpPr/>
            <p:nvPr/>
          </p:nvSpPr>
          <p:spPr bwMode="auto">
            <a:xfrm rot="16200000" flipV="1">
              <a:off x="3002388" y="2002337"/>
              <a:ext cx="1432601" cy="1080984"/>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72" name="Freeform 31"/>
            <p:cNvSpPr/>
            <p:nvPr/>
          </p:nvSpPr>
          <p:spPr bwMode="auto">
            <a:xfrm rot="16200000" flipV="1">
              <a:off x="1778031" y="3457843"/>
              <a:ext cx="925502" cy="1345599"/>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73" name="Freeform 32"/>
            <p:cNvSpPr/>
            <p:nvPr/>
          </p:nvSpPr>
          <p:spPr bwMode="auto">
            <a:xfrm rot="16200000" flipV="1">
              <a:off x="2931999" y="3721098"/>
              <a:ext cx="350936" cy="1393688"/>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 name="connsiteX0-1" fmla="*/ 1184 w 10000"/>
                <a:gd name="connsiteY0-2" fmla="*/ 0 h 9900"/>
                <a:gd name="connsiteX1-3" fmla="*/ 0 w 10000"/>
                <a:gd name="connsiteY1-4" fmla="*/ 9900 h 9900"/>
                <a:gd name="connsiteX2-5" fmla="*/ 10000 w 10000"/>
                <a:gd name="connsiteY2-6" fmla="*/ 6328 h 9900"/>
                <a:gd name="connsiteX3-7" fmla="*/ 1184 w 10000"/>
                <a:gd name="connsiteY3-8" fmla="*/ 0 h 9900"/>
              </a:gdLst>
              <a:ahLst/>
              <a:cxnLst>
                <a:cxn ang="0">
                  <a:pos x="connsiteX0-1" y="connsiteY0-2"/>
                </a:cxn>
                <a:cxn ang="0">
                  <a:pos x="connsiteX1-3" y="connsiteY1-4"/>
                </a:cxn>
                <a:cxn ang="0">
                  <a:pos x="connsiteX2-5" y="connsiteY2-6"/>
                </a:cxn>
                <a:cxn ang="0">
                  <a:pos x="connsiteX3-7" y="connsiteY3-8"/>
                </a:cxn>
              </a:cxnLst>
              <a:rect l="l" t="t" r="r" b="b"/>
              <a:pathLst>
                <a:path w="10000" h="9900">
                  <a:moveTo>
                    <a:pt x="1184" y="0"/>
                  </a:moveTo>
                  <a:lnTo>
                    <a:pt x="0" y="9900"/>
                  </a:lnTo>
                  <a:lnTo>
                    <a:pt x="10000" y="6328"/>
                  </a:lnTo>
                  <a:lnTo>
                    <a:pt x="1184"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74" name="Freeform 33"/>
            <p:cNvSpPr/>
            <p:nvPr/>
          </p:nvSpPr>
          <p:spPr bwMode="auto">
            <a:xfrm rot="16200000" flipV="1">
              <a:off x="2777588" y="3395122"/>
              <a:ext cx="1294749" cy="1022758"/>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 name="connsiteX0-9" fmla="*/ 10067 w 10067"/>
                <a:gd name="connsiteY0-10" fmla="*/ 0 h 10000"/>
                <a:gd name="connsiteX1-11" fmla="*/ 0 w 10067"/>
                <a:gd name="connsiteY1-12" fmla="*/ 1281 h 10000"/>
                <a:gd name="connsiteX2-13" fmla="*/ 2422 w 10067"/>
                <a:gd name="connsiteY2-14" fmla="*/ 10000 h 10000"/>
                <a:gd name="connsiteX3-15" fmla="*/ 10067 w 10067"/>
                <a:gd name="connsiteY3-16" fmla="*/ 0 h 10000"/>
              </a:gdLst>
              <a:ahLst/>
              <a:cxnLst>
                <a:cxn ang="0">
                  <a:pos x="connsiteX0-1" y="connsiteY0-2"/>
                </a:cxn>
                <a:cxn ang="0">
                  <a:pos x="connsiteX1-3" y="connsiteY1-4"/>
                </a:cxn>
                <a:cxn ang="0">
                  <a:pos x="connsiteX2-5" y="connsiteY2-6"/>
                </a:cxn>
                <a:cxn ang="0">
                  <a:pos x="connsiteX3-7" y="connsiteY3-8"/>
                </a:cxn>
              </a:cxnLst>
              <a:rect l="l" t="t" r="r" b="b"/>
              <a:pathLst>
                <a:path w="10067" h="10000">
                  <a:moveTo>
                    <a:pt x="10067" y="0"/>
                  </a:moveTo>
                  <a:lnTo>
                    <a:pt x="0" y="1281"/>
                  </a:lnTo>
                  <a:lnTo>
                    <a:pt x="2422" y="10000"/>
                  </a:lnTo>
                  <a:lnTo>
                    <a:pt x="10067"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75" name="Freeform 34"/>
            <p:cNvSpPr/>
            <p:nvPr/>
          </p:nvSpPr>
          <p:spPr bwMode="auto">
            <a:xfrm rot="16200000" flipV="1">
              <a:off x="3571722" y="2970176"/>
              <a:ext cx="1052116" cy="32275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Lst>
              <a:ahLst/>
              <a:cxnLst>
                <a:cxn ang="0">
                  <a:pos x="connsiteX0-1" y="connsiteY0-2"/>
                </a:cxn>
                <a:cxn ang="0">
                  <a:pos x="connsiteX1-3" y="connsiteY1-4"/>
                </a:cxn>
                <a:cxn ang="0">
                  <a:pos x="connsiteX2-5" y="connsiteY2-6"/>
                </a:cxn>
                <a:cxn ang="0">
                  <a:pos x="connsiteX3-7" y="connsiteY3-8"/>
                </a:cxn>
              </a:cxnLst>
              <a:rect l="l" t="t" r="r" b="b"/>
              <a:pathLst>
                <a:path w="5405" h="7056">
                  <a:moveTo>
                    <a:pt x="5405" y="0"/>
                  </a:moveTo>
                  <a:lnTo>
                    <a:pt x="0" y="1099"/>
                  </a:lnTo>
                  <a:lnTo>
                    <a:pt x="2047" y="7056"/>
                  </a:lnTo>
                  <a:lnTo>
                    <a:pt x="5405"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sp>
          <p:nvSpPr>
            <p:cNvPr id="276" name="Freeform 34"/>
            <p:cNvSpPr/>
            <p:nvPr/>
          </p:nvSpPr>
          <p:spPr bwMode="auto">
            <a:xfrm rot="16200000" flipH="1">
              <a:off x="3352882" y="3699584"/>
              <a:ext cx="1309043" cy="406185"/>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2347 w 12347"/>
                <a:gd name="connsiteY0-34" fmla="*/ 0 h 10000"/>
                <a:gd name="connsiteX1-35" fmla="*/ 0 w 12347"/>
                <a:gd name="connsiteY1-36" fmla="*/ 4143 h 10000"/>
                <a:gd name="connsiteX2-37" fmla="*/ 6134 w 12347"/>
                <a:gd name="connsiteY2-38" fmla="*/ 10000 h 10000"/>
                <a:gd name="connsiteX3-39" fmla="*/ 12347 w 12347"/>
                <a:gd name="connsiteY3-40" fmla="*/ 0 h 10000"/>
                <a:gd name="connsiteX0-41" fmla="*/ 12347 w 12347"/>
                <a:gd name="connsiteY0-42" fmla="*/ 0 h 12585"/>
                <a:gd name="connsiteX1-43" fmla="*/ 0 w 12347"/>
                <a:gd name="connsiteY1-44" fmla="*/ 4143 h 12585"/>
                <a:gd name="connsiteX2-45" fmla="*/ 3914 w 12347"/>
                <a:gd name="connsiteY2-46" fmla="*/ 12585 h 12585"/>
                <a:gd name="connsiteX3-47" fmla="*/ 12347 w 12347"/>
                <a:gd name="connsiteY3-48" fmla="*/ 0 h 12585"/>
                <a:gd name="connsiteX0-49" fmla="*/ 12442 w 12442"/>
                <a:gd name="connsiteY0-50" fmla="*/ 0 h 12585"/>
                <a:gd name="connsiteX1-51" fmla="*/ 0 w 12442"/>
                <a:gd name="connsiteY1-52" fmla="*/ 4143 h 12585"/>
                <a:gd name="connsiteX2-53" fmla="*/ 3914 w 12442"/>
                <a:gd name="connsiteY2-54" fmla="*/ 12585 h 12585"/>
                <a:gd name="connsiteX3-55" fmla="*/ 12442 w 12442"/>
                <a:gd name="connsiteY3-56" fmla="*/ 0 h 12585"/>
              </a:gdLst>
              <a:ahLst/>
              <a:cxnLst>
                <a:cxn ang="0">
                  <a:pos x="connsiteX0-1" y="connsiteY0-2"/>
                </a:cxn>
                <a:cxn ang="0">
                  <a:pos x="connsiteX1-3" y="connsiteY1-4"/>
                </a:cxn>
                <a:cxn ang="0">
                  <a:pos x="connsiteX2-5" y="connsiteY2-6"/>
                </a:cxn>
                <a:cxn ang="0">
                  <a:pos x="connsiteX3-7" y="connsiteY3-8"/>
                </a:cxn>
              </a:cxnLst>
              <a:rect l="l" t="t" r="r" b="b"/>
              <a:pathLst>
                <a:path w="12442" h="12585">
                  <a:moveTo>
                    <a:pt x="12442" y="0"/>
                  </a:moveTo>
                  <a:lnTo>
                    <a:pt x="0" y="4143"/>
                  </a:lnTo>
                  <a:lnTo>
                    <a:pt x="3914" y="12585"/>
                  </a:lnTo>
                  <a:lnTo>
                    <a:pt x="12442" y="0"/>
                  </a:lnTo>
                  <a:close/>
                </a:path>
              </a:pathLst>
            </a:custGeom>
            <a:noFill/>
            <a:ln w="9525">
              <a:solidFill>
                <a:schemeClr val="bg1">
                  <a:lumMod val="75000"/>
                </a:schemeClr>
              </a:solidFill>
            </a:ln>
          </p:spPr>
          <p:txBody>
            <a:bodyPr vert="horz" wrap="square" lIns="91440" tIns="45720" rIns="91440" bIns="45720" numCol="1" anchor="t" anchorCtr="0" compatLnSpc="1"/>
            <a:lstStyle/>
            <a:p>
              <a:endParaRPr lang="zh-CN" altLang="en-US"/>
            </a:p>
          </p:txBody>
        </p:sp>
      </p:grpSp>
      <p:sp>
        <p:nvSpPr>
          <p:cNvPr id="277" name="矩形 121"/>
          <p:cNvSpPr/>
          <p:nvPr/>
        </p:nvSpPr>
        <p:spPr>
          <a:xfrm rot="19617734">
            <a:off x="1326130" y="3860564"/>
            <a:ext cx="1391175" cy="45719"/>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25400">
            <a:solidFill>
              <a:schemeClr val="bg1">
                <a:lumMod val="75000"/>
              </a:schemeClr>
            </a:solidFill>
            <a:headEnd type="none"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78" name="矩形 121"/>
          <p:cNvSpPr/>
          <p:nvPr/>
        </p:nvSpPr>
        <p:spPr>
          <a:xfrm rot="442150" flipH="1">
            <a:off x="3509431" y="3790866"/>
            <a:ext cx="1104088" cy="181299"/>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 name="connsiteX0-29" fmla="*/ 10050 w 10050"/>
              <a:gd name="connsiteY0-30" fmla="*/ 0 h 39655"/>
              <a:gd name="connsiteX1-31" fmla="*/ 0 w 10050"/>
              <a:gd name="connsiteY1-32" fmla="*/ 39655 h 39655"/>
              <a:gd name="connsiteX0-33" fmla="*/ 10050 w 10050"/>
              <a:gd name="connsiteY0-34" fmla="*/ 0 h 39655"/>
              <a:gd name="connsiteX1-35" fmla="*/ 0 w 10050"/>
              <a:gd name="connsiteY1-36" fmla="*/ 39655 h 39655"/>
              <a:gd name="connsiteX0-37" fmla="*/ 10050 w 10050"/>
              <a:gd name="connsiteY0-38" fmla="*/ 0 h 39655"/>
              <a:gd name="connsiteX1-39" fmla="*/ 0 w 10050"/>
              <a:gd name="connsiteY1-40" fmla="*/ 39655 h 39655"/>
              <a:gd name="connsiteX0-41" fmla="*/ 10050 w 10050"/>
              <a:gd name="connsiteY0-42" fmla="*/ 0 h 39655"/>
              <a:gd name="connsiteX1-43" fmla="*/ 0 w 10050"/>
              <a:gd name="connsiteY1-44" fmla="*/ 39655 h 39655"/>
              <a:gd name="connsiteX0-45" fmla="*/ 10050 w 10050"/>
              <a:gd name="connsiteY0-46" fmla="*/ 0 h 39655"/>
              <a:gd name="connsiteX1-47" fmla="*/ 0 w 10050"/>
              <a:gd name="connsiteY1-48" fmla="*/ 39655 h 39655"/>
            </a:gdLst>
            <a:ahLst/>
            <a:cxnLst>
              <a:cxn ang="0">
                <a:pos x="connsiteX0-1" y="connsiteY0-2"/>
              </a:cxn>
              <a:cxn ang="0">
                <a:pos x="connsiteX1-3" y="connsiteY1-4"/>
              </a:cxn>
            </a:cxnLst>
            <a:rect l="l" t="t" r="r" b="b"/>
            <a:pathLst>
              <a:path w="10050" h="39655">
                <a:moveTo>
                  <a:pt x="10050" y="0"/>
                </a:moveTo>
                <a:cubicBezTo>
                  <a:pt x="6541" y="12506"/>
                  <a:pt x="3626" y="25555"/>
                  <a:pt x="0" y="39655"/>
                </a:cubicBezTo>
              </a:path>
            </a:pathLst>
          </a:custGeom>
          <a:noFill/>
          <a:ln w="25400">
            <a:solidFill>
              <a:schemeClr val="bg1">
                <a:lumMod val="75000"/>
              </a:schemeClr>
            </a:solidFill>
            <a:headEnd type="none"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79" name="矩形 121"/>
          <p:cNvSpPr/>
          <p:nvPr/>
        </p:nvSpPr>
        <p:spPr>
          <a:xfrm rot="20066196">
            <a:off x="5563833" y="3674608"/>
            <a:ext cx="1094912" cy="156637"/>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 name="connsiteX0-29" fmla="*/ 10050 w 10050"/>
              <a:gd name="connsiteY0-30" fmla="*/ 0 h 39655"/>
              <a:gd name="connsiteX1-31" fmla="*/ 0 w 10050"/>
              <a:gd name="connsiteY1-32" fmla="*/ 39655 h 39655"/>
              <a:gd name="connsiteX0-33" fmla="*/ 10050 w 10050"/>
              <a:gd name="connsiteY0-34" fmla="*/ 0 h 39655"/>
              <a:gd name="connsiteX1-35" fmla="*/ 0 w 10050"/>
              <a:gd name="connsiteY1-36" fmla="*/ 39655 h 39655"/>
              <a:gd name="connsiteX0-37" fmla="*/ 10050 w 10050"/>
              <a:gd name="connsiteY0-38" fmla="*/ 0 h 39655"/>
              <a:gd name="connsiteX1-39" fmla="*/ 0 w 10050"/>
              <a:gd name="connsiteY1-40" fmla="*/ 39655 h 39655"/>
              <a:gd name="connsiteX0-41" fmla="*/ 10050 w 10050"/>
              <a:gd name="connsiteY0-42" fmla="*/ 0 h 39655"/>
              <a:gd name="connsiteX1-43" fmla="*/ 0 w 10050"/>
              <a:gd name="connsiteY1-44" fmla="*/ 39655 h 39655"/>
              <a:gd name="connsiteX0-45" fmla="*/ 10050 w 10050"/>
              <a:gd name="connsiteY0-46" fmla="*/ 0 h 39655"/>
              <a:gd name="connsiteX1-47" fmla="*/ 0 w 10050"/>
              <a:gd name="connsiteY1-48" fmla="*/ 39655 h 39655"/>
              <a:gd name="connsiteX0-49" fmla="*/ 9909 w 9909"/>
              <a:gd name="connsiteY0-50" fmla="*/ 0 h 33771"/>
              <a:gd name="connsiteX1-51" fmla="*/ 0 w 9909"/>
              <a:gd name="connsiteY1-52" fmla="*/ 33771 h 33771"/>
              <a:gd name="connsiteX0-53" fmla="*/ 10058 w 10058"/>
              <a:gd name="connsiteY0-54" fmla="*/ 0 h 10145"/>
              <a:gd name="connsiteX1-55" fmla="*/ 0 w 10058"/>
              <a:gd name="connsiteY1-56" fmla="*/ 10145 h 10145"/>
            </a:gdLst>
            <a:ahLst/>
            <a:cxnLst>
              <a:cxn ang="0">
                <a:pos x="connsiteX0-1" y="connsiteY0-2"/>
              </a:cxn>
              <a:cxn ang="0">
                <a:pos x="connsiteX1-3" y="connsiteY1-4"/>
              </a:cxn>
            </a:cxnLst>
            <a:rect l="l" t="t" r="r" b="b"/>
            <a:pathLst>
              <a:path w="10058" h="10145">
                <a:moveTo>
                  <a:pt x="10058" y="0"/>
                </a:moveTo>
                <a:cubicBezTo>
                  <a:pt x="6517" y="3703"/>
                  <a:pt x="3659" y="5970"/>
                  <a:pt x="0" y="10145"/>
                </a:cubicBezTo>
              </a:path>
            </a:pathLst>
          </a:custGeom>
          <a:noFill/>
          <a:ln w="25400">
            <a:solidFill>
              <a:schemeClr val="bg1">
                <a:lumMod val="75000"/>
              </a:schemeClr>
            </a:solidFill>
            <a:headEnd type="none"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80" name="矩形 121"/>
          <p:cNvSpPr/>
          <p:nvPr/>
        </p:nvSpPr>
        <p:spPr>
          <a:xfrm rot="3866196">
            <a:off x="7503179" y="3682032"/>
            <a:ext cx="1058117" cy="655729"/>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 name="connsiteX0-29" fmla="*/ 10050 w 10050"/>
              <a:gd name="connsiteY0-30" fmla="*/ 0 h 39655"/>
              <a:gd name="connsiteX1-31" fmla="*/ 0 w 10050"/>
              <a:gd name="connsiteY1-32" fmla="*/ 39655 h 39655"/>
              <a:gd name="connsiteX0-33" fmla="*/ 10050 w 10050"/>
              <a:gd name="connsiteY0-34" fmla="*/ 0 h 39655"/>
              <a:gd name="connsiteX1-35" fmla="*/ 0 w 10050"/>
              <a:gd name="connsiteY1-36" fmla="*/ 39655 h 39655"/>
              <a:gd name="connsiteX0-37" fmla="*/ 10050 w 10050"/>
              <a:gd name="connsiteY0-38" fmla="*/ 0 h 39655"/>
              <a:gd name="connsiteX1-39" fmla="*/ 0 w 10050"/>
              <a:gd name="connsiteY1-40" fmla="*/ 39655 h 39655"/>
              <a:gd name="connsiteX0-41" fmla="*/ 10050 w 10050"/>
              <a:gd name="connsiteY0-42" fmla="*/ 0 h 39655"/>
              <a:gd name="connsiteX1-43" fmla="*/ 0 w 10050"/>
              <a:gd name="connsiteY1-44" fmla="*/ 39655 h 39655"/>
              <a:gd name="connsiteX0-45" fmla="*/ 10050 w 10050"/>
              <a:gd name="connsiteY0-46" fmla="*/ 0 h 39655"/>
              <a:gd name="connsiteX1-47" fmla="*/ 0 w 10050"/>
              <a:gd name="connsiteY1-48" fmla="*/ 39655 h 39655"/>
              <a:gd name="connsiteX0-49" fmla="*/ 9909 w 9909"/>
              <a:gd name="connsiteY0-50" fmla="*/ 0 h 33771"/>
              <a:gd name="connsiteX1-51" fmla="*/ 0 w 9909"/>
              <a:gd name="connsiteY1-52" fmla="*/ 33771 h 33771"/>
              <a:gd name="connsiteX0-53" fmla="*/ 10058 w 10058"/>
              <a:gd name="connsiteY0-54" fmla="*/ 0 h 10145"/>
              <a:gd name="connsiteX1-55" fmla="*/ 0 w 10058"/>
              <a:gd name="connsiteY1-56" fmla="*/ 10145 h 10145"/>
              <a:gd name="connsiteX0-57" fmla="*/ 9720 w 9720"/>
              <a:gd name="connsiteY0-58" fmla="*/ 0 h 42470"/>
              <a:gd name="connsiteX1-59" fmla="*/ 0 w 9720"/>
              <a:gd name="connsiteY1-60" fmla="*/ 42470 h 42470"/>
              <a:gd name="connsiteX0-61" fmla="*/ 10000 w 10000"/>
              <a:gd name="connsiteY0-62" fmla="*/ 0 h 10000"/>
              <a:gd name="connsiteX1-63" fmla="*/ 0 w 10000"/>
              <a:gd name="connsiteY1-64" fmla="*/ 10000 h 10000"/>
              <a:gd name="connsiteX0-65" fmla="*/ 10000 w 10000"/>
              <a:gd name="connsiteY0-66" fmla="*/ 0 h 10000"/>
              <a:gd name="connsiteX1-67" fmla="*/ 0 w 10000"/>
              <a:gd name="connsiteY1-68" fmla="*/ 10000 h 10000"/>
              <a:gd name="connsiteX0-69" fmla="*/ 10000 w 10000"/>
              <a:gd name="connsiteY0-70" fmla="*/ 0 h 10000"/>
              <a:gd name="connsiteX1-71" fmla="*/ 0 w 10000"/>
              <a:gd name="connsiteY1-72" fmla="*/ 10000 h 10000"/>
              <a:gd name="connsiteX0-73" fmla="*/ 10000 w 10000"/>
              <a:gd name="connsiteY0-74" fmla="*/ 0 h 10000"/>
              <a:gd name="connsiteX1-75" fmla="*/ 0 w 10000"/>
              <a:gd name="connsiteY1-76" fmla="*/ 10000 h 10000"/>
              <a:gd name="connsiteX0-77" fmla="*/ 10000 w 10000"/>
              <a:gd name="connsiteY0-78" fmla="*/ 0 h 10000"/>
              <a:gd name="connsiteX1-79" fmla="*/ 0 w 10000"/>
              <a:gd name="connsiteY1-80" fmla="*/ 10000 h 10000"/>
            </a:gdLst>
            <a:ahLst/>
            <a:cxnLst>
              <a:cxn ang="0">
                <a:pos x="connsiteX0-1" y="connsiteY0-2"/>
              </a:cxn>
              <a:cxn ang="0">
                <a:pos x="connsiteX1-3" y="connsiteY1-4"/>
              </a:cxn>
            </a:cxnLst>
            <a:rect l="l" t="t" r="r" b="b"/>
            <a:pathLst>
              <a:path w="10000" h="10000">
                <a:moveTo>
                  <a:pt x="10000" y="0"/>
                </a:moveTo>
                <a:cubicBezTo>
                  <a:pt x="5738" y="3969"/>
                  <a:pt x="3933" y="5718"/>
                  <a:pt x="0" y="10000"/>
                </a:cubicBezTo>
              </a:path>
            </a:pathLst>
          </a:custGeom>
          <a:noFill/>
          <a:ln w="25400">
            <a:solidFill>
              <a:schemeClr val="bg1">
                <a:lumMod val="75000"/>
              </a:schemeClr>
            </a:solidFill>
            <a:headEnd type="none"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81" name="矩形 121"/>
          <p:cNvSpPr/>
          <p:nvPr/>
        </p:nvSpPr>
        <p:spPr>
          <a:xfrm rot="19617734">
            <a:off x="9575219" y="3684266"/>
            <a:ext cx="1321025" cy="46981"/>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25400">
            <a:solidFill>
              <a:schemeClr val="bg1">
                <a:lumMod val="75000"/>
              </a:schemeClr>
            </a:solidFill>
            <a:headEnd type="arrow"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82" name="文本框 281"/>
          <p:cNvSpPr txBox="1"/>
          <p:nvPr/>
        </p:nvSpPr>
        <p:spPr>
          <a:xfrm>
            <a:off x="2786656" y="2913700"/>
            <a:ext cx="543739" cy="707886"/>
          </a:xfrm>
          <a:prstGeom prst="rect">
            <a:avLst/>
          </a:prstGeom>
          <a:noFill/>
        </p:spPr>
        <p:txBody>
          <a:bodyPr wrap="none" rtlCol="0">
            <a:spAutoFit/>
          </a:bodyPr>
          <a:lstStyle/>
          <a:p>
            <a:r>
              <a:rPr lang="en-US" altLang="zh-CN" sz="4000" b="1" dirty="0">
                <a:solidFill>
                  <a:srgbClr val="DB204D"/>
                </a:solidFill>
                <a:latin typeface="Agency FB" panose="020B0503020202020204" pitchFamily="34" charset="0"/>
                <a:ea typeface="蒙纳简超刚黑" panose="00000900000000000000" pitchFamily="2" charset="-120"/>
              </a:rPr>
              <a:t>01</a:t>
            </a:r>
            <a:endParaRPr lang="zh-CN" altLang="en-US" sz="4000" b="1" dirty="0">
              <a:solidFill>
                <a:srgbClr val="DB204D"/>
              </a:solidFill>
              <a:latin typeface="Agency FB" panose="020B0503020202020204" pitchFamily="34" charset="0"/>
              <a:ea typeface="蒙纳简超刚黑" panose="00000900000000000000" pitchFamily="2" charset="-120"/>
            </a:endParaRPr>
          </a:p>
        </p:txBody>
      </p:sp>
      <p:sp>
        <p:nvSpPr>
          <p:cNvPr id="283" name="文本框 282"/>
          <p:cNvSpPr txBox="1"/>
          <p:nvPr/>
        </p:nvSpPr>
        <p:spPr>
          <a:xfrm>
            <a:off x="4809562" y="3858900"/>
            <a:ext cx="649537" cy="707886"/>
          </a:xfrm>
          <a:prstGeom prst="rect">
            <a:avLst/>
          </a:prstGeom>
          <a:noFill/>
        </p:spPr>
        <p:txBody>
          <a:bodyPr wrap="none" rtlCol="0">
            <a:spAutoFit/>
          </a:bodyPr>
          <a:lstStyle/>
          <a:p>
            <a:r>
              <a:rPr lang="en-US" altLang="zh-CN" sz="4000" b="1" dirty="0">
                <a:solidFill>
                  <a:srgbClr val="DB204D"/>
                </a:solidFill>
                <a:latin typeface="Agency FB" panose="020B0503020202020204" pitchFamily="34" charset="0"/>
                <a:ea typeface="蒙纳简超刚黑" panose="00000900000000000000" pitchFamily="2" charset="-120"/>
              </a:rPr>
              <a:t>02</a:t>
            </a:r>
            <a:endParaRPr lang="zh-CN" altLang="en-US" sz="4000" b="1" dirty="0">
              <a:solidFill>
                <a:srgbClr val="DB204D"/>
              </a:solidFill>
              <a:latin typeface="Agency FB" panose="020B0503020202020204" pitchFamily="34" charset="0"/>
              <a:ea typeface="蒙纳简超刚黑" panose="00000900000000000000" pitchFamily="2" charset="-120"/>
            </a:endParaRPr>
          </a:p>
        </p:txBody>
      </p:sp>
      <p:sp>
        <p:nvSpPr>
          <p:cNvPr id="284" name="文本框 283"/>
          <p:cNvSpPr txBox="1"/>
          <p:nvPr/>
        </p:nvSpPr>
        <p:spPr>
          <a:xfrm>
            <a:off x="6777075" y="2847413"/>
            <a:ext cx="659155" cy="707886"/>
          </a:xfrm>
          <a:prstGeom prst="rect">
            <a:avLst/>
          </a:prstGeom>
          <a:noFill/>
        </p:spPr>
        <p:txBody>
          <a:bodyPr wrap="none" rtlCol="0">
            <a:spAutoFit/>
          </a:bodyPr>
          <a:lstStyle/>
          <a:p>
            <a:r>
              <a:rPr lang="en-US" altLang="zh-CN" sz="4000" b="1" dirty="0">
                <a:solidFill>
                  <a:srgbClr val="DB204D"/>
                </a:solidFill>
                <a:latin typeface="Agency FB" panose="020B0503020202020204" pitchFamily="34" charset="0"/>
                <a:ea typeface="蒙纳简超刚黑" panose="00000900000000000000" pitchFamily="2" charset="-120"/>
              </a:rPr>
              <a:t>03</a:t>
            </a:r>
            <a:endParaRPr lang="zh-CN" altLang="en-US" sz="4000" b="1" dirty="0">
              <a:solidFill>
                <a:srgbClr val="DB204D"/>
              </a:solidFill>
              <a:latin typeface="Agency FB" panose="020B0503020202020204" pitchFamily="34" charset="0"/>
              <a:ea typeface="蒙纳简超刚黑" panose="00000900000000000000" pitchFamily="2" charset="-120"/>
            </a:endParaRPr>
          </a:p>
        </p:txBody>
      </p:sp>
      <p:sp>
        <p:nvSpPr>
          <p:cNvPr id="285" name="文本框 284"/>
          <p:cNvSpPr txBox="1"/>
          <p:nvPr/>
        </p:nvSpPr>
        <p:spPr>
          <a:xfrm>
            <a:off x="8773743" y="3820012"/>
            <a:ext cx="657552" cy="707886"/>
          </a:xfrm>
          <a:prstGeom prst="rect">
            <a:avLst/>
          </a:prstGeom>
          <a:noFill/>
        </p:spPr>
        <p:txBody>
          <a:bodyPr wrap="none" rtlCol="0">
            <a:spAutoFit/>
          </a:bodyPr>
          <a:lstStyle/>
          <a:p>
            <a:r>
              <a:rPr lang="en-US" altLang="zh-CN" sz="4000" b="1" dirty="0">
                <a:solidFill>
                  <a:srgbClr val="DB204D"/>
                </a:solidFill>
                <a:latin typeface="Agency FB" panose="020B0503020202020204" pitchFamily="34" charset="0"/>
                <a:ea typeface="蒙纳简超刚黑" panose="00000900000000000000" pitchFamily="2" charset="-120"/>
              </a:rPr>
              <a:t>04</a:t>
            </a:r>
            <a:endParaRPr lang="zh-CN" altLang="en-US" sz="4000" b="1" dirty="0">
              <a:solidFill>
                <a:srgbClr val="DB204D"/>
              </a:solidFill>
              <a:latin typeface="Agency FB" panose="020B0503020202020204" pitchFamily="34" charset="0"/>
              <a:ea typeface="蒙纳简超刚黑" panose="00000900000000000000" pitchFamily="2" charset="-120"/>
            </a:endParaRPr>
          </a:p>
        </p:txBody>
      </p:sp>
      <p:sp>
        <p:nvSpPr>
          <p:cNvPr id="286" name="文本框 285"/>
          <p:cNvSpPr txBox="1"/>
          <p:nvPr/>
        </p:nvSpPr>
        <p:spPr>
          <a:xfrm>
            <a:off x="2073894" y="4689533"/>
            <a:ext cx="2156555"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请在这里输入文字请在这里输入文字请在这里输入文字请在这里请在这里输</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87" name="矩形 286"/>
          <p:cNvSpPr/>
          <p:nvPr/>
        </p:nvSpPr>
        <p:spPr>
          <a:xfrm>
            <a:off x="2369020" y="4028266"/>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88" name="矩形 287"/>
          <p:cNvSpPr/>
          <p:nvPr/>
        </p:nvSpPr>
        <p:spPr>
          <a:xfrm>
            <a:off x="4447013" y="3070951"/>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89" name="文本框 288"/>
          <p:cNvSpPr txBox="1"/>
          <p:nvPr/>
        </p:nvSpPr>
        <p:spPr>
          <a:xfrm>
            <a:off x="6096000" y="4683674"/>
            <a:ext cx="2156555"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请在这里输入文字请在这里输入文字请在这里输入文字请在这里请在这里输</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90" name="矩形 289"/>
          <p:cNvSpPr/>
          <p:nvPr/>
        </p:nvSpPr>
        <p:spPr>
          <a:xfrm>
            <a:off x="6391126" y="4022407"/>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91" name="矩形 290"/>
          <p:cNvSpPr/>
          <p:nvPr/>
        </p:nvSpPr>
        <p:spPr>
          <a:xfrm>
            <a:off x="8399257" y="3071138"/>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92" name="文本框 291"/>
          <p:cNvSpPr txBox="1"/>
          <p:nvPr/>
        </p:nvSpPr>
        <p:spPr>
          <a:xfrm>
            <a:off x="8066169" y="1872336"/>
            <a:ext cx="2156555"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请在这里输入文字请在这里输入文字请在这里输入文字请在这里请在这里输</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93" name="文本框 292"/>
          <p:cNvSpPr txBox="1"/>
          <p:nvPr/>
        </p:nvSpPr>
        <p:spPr>
          <a:xfrm>
            <a:off x="4115297" y="1872336"/>
            <a:ext cx="2156555"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请在这里输入文字请在这里输入文字请在这里输入文字请在这里请在这里输</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97" name="组合 296"/>
          <p:cNvGrpSpPr/>
          <p:nvPr/>
        </p:nvGrpSpPr>
        <p:grpSpPr>
          <a:xfrm>
            <a:off x="239349" y="117281"/>
            <a:ext cx="11712880" cy="6697931"/>
            <a:chOff x="179512" y="87962"/>
            <a:chExt cx="8784661" cy="5023448"/>
          </a:xfrm>
        </p:grpSpPr>
        <p:sp>
          <p:nvSpPr>
            <p:cNvPr id="298" name="椭圆 297"/>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9" name="椭圆 298"/>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0" name="椭圆 299"/>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1" name="椭圆 300"/>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2" name="椭圆 301"/>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3" name="椭圆 302"/>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4" name="椭圆 303"/>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5" name="椭圆 304"/>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6" name="椭圆 305"/>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7" name="椭圆 306"/>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8" name="椭圆 307"/>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9" name="椭圆 308"/>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0" name="椭圆 309"/>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1" name="椭圆 310"/>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2" name="椭圆 311"/>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3" name="椭圆 312"/>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4" name="椭圆 313"/>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5" name="椭圆 314"/>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6" name="椭圆 315"/>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7" name="椭圆 316"/>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8" name="椭圆 317"/>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9" name="椭圆 318"/>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0" name="椭圆 319"/>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1" name="椭圆 320"/>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2" name="椭圆 321"/>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3" name="椭圆 322"/>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4" name="椭圆 323"/>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5" name="椭圆 324"/>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6" name="椭圆 325"/>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7" name="椭圆 326"/>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8" name="椭圆 327"/>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9" name="椭圆 328"/>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0" name="椭圆 329"/>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1" name="椭圆 330"/>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2" name="椭圆 331"/>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3" name="椭圆 332"/>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4" name="椭圆 333"/>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5" name="椭圆 334"/>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6" name="椭圆 335"/>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7" name="椭圆 336"/>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8" name="椭圆 337"/>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9" name="椭圆 338"/>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0" name="椭圆 339"/>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1" name="椭圆 340"/>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2" name="椭圆 341"/>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3" name="椭圆 342"/>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4" name="椭圆 343"/>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5" name="椭圆 344"/>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6" name="椭圆 345"/>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7" name="椭圆 346"/>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8" name="椭圆 347"/>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9" name="椭圆 348"/>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0" name="椭圆 349"/>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1" name="椭圆 350"/>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2" name="椭圆 351"/>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3" name="椭圆 352"/>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4" name="椭圆 353"/>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5" name="椭圆 354"/>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6" name="椭圆 355"/>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7" name="椭圆 356"/>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8" name="椭圆 357"/>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9" name="椭圆 358"/>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0" name="椭圆 359"/>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1" name="椭圆 360"/>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2" name="椭圆 361"/>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3" name="椭圆 362"/>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4" name="椭圆 363"/>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5" name="椭圆 364"/>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6" name="椭圆 365"/>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7" name="椭圆 366"/>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8" name="椭圆 367"/>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9" name="椭圆 368"/>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0" name="椭圆 369"/>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1" name="椭圆 370"/>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2" name="椭圆 371"/>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3" name="椭圆 372"/>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4" name="椭圆 373"/>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5" name="椭圆 374"/>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6" name="椭圆 375"/>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7" name="椭圆 376"/>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8" name="椭圆 377"/>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9" name="椭圆 378"/>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0" name="椭圆 379"/>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1" name="椭圆 380"/>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2" name="椭圆 381"/>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3" name="椭圆 382"/>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4" name="椭圆 383"/>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5" name="椭圆 384"/>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6" name="椭圆 385"/>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7" name="椭圆 386"/>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8" name="椭圆 387"/>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9" name="椭圆 388"/>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0" name="椭圆 389"/>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1" name="椭圆 390"/>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2" name="椭圆 391"/>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3" name="椭圆 392"/>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4" name="椭圆 393"/>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5" name="椭圆 394"/>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6" name="椭圆 395"/>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7" name="椭圆 396"/>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8" name="椭圆 397"/>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9" name="椭圆 398"/>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0" name="椭圆 399"/>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1" name="椭圆 400"/>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2" name="椭圆 401"/>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3" name="椭圆 402"/>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4" name="椭圆 403"/>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5" name="椭圆 404"/>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6" name="椭圆 405"/>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7" name="椭圆 406"/>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8" name="椭圆 407"/>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9" name="椭圆 408"/>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0" name="椭圆 409"/>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1" name="椭圆 410"/>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dirty="0">
                <a:solidFill>
                  <a:srgbClr val="DB204D"/>
                </a:solidFill>
                <a:latin typeface="Agency FB" panose="020B0503020202020204" pitchFamily="34" charset="0"/>
                <a:ea typeface="Microsoft YaHei UI" panose="020B0503020204020204" pitchFamily="34" charset="-122"/>
              </a:rPr>
              <a:t>01</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 G0v1 细体" pitchFamily="2" charset="-122"/>
                <a:ea typeface="造字工房悦黑 G0v1 细体" pitchFamily="2" charset="-122"/>
              </a:rPr>
              <a:t>添加您的标题</a:t>
            </a:r>
            <a:endParaRPr lang="zh-CN" altLang="en-US" sz="2800" b="1" dirty="0">
              <a:solidFill>
                <a:srgbClr val="DB204D"/>
              </a:solidFill>
              <a:latin typeface="造字工房悦黑 G0v1 细体" pitchFamily="2" charset="-122"/>
              <a:ea typeface="造字工房悦黑 G0v1 细体" pitchFamily="2" charset="-122"/>
            </a:endParaRPr>
          </a:p>
        </p:txBody>
      </p:sp>
      <p:sp>
        <p:nvSpPr>
          <p:cNvPr id="81" name="等腰三角形 80"/>
          <p:cNvSpPr/>
          <p:nvPr/>
        </p:nvSpPr>
        <p:spPr>
          <a:xfrm rot="5400000">
            <a:off x="9078327" y="2548994"/>
            <a:ext cx="1540698" cy="1787869"/>
          </a:xfrm>
          <a:prstGeom prst="triangle">
            <a:avLst/>
          </a:prstGeom>
          <a:blipFill>
            <a:blip r:embed="rId2"/>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a:spLocks noChangeAspect="1"/>
          </p:cNvSpPr>
          <p:nvPr/>
        </p:nvSpPr>
        <p:spPr>
          <a:xfrm>
            <a:off x="8533059" y="3004767"/>
            <a:ext cx="843365" cy="843364"/>
          </a:xfrm>
          <a:prstGeom prst="ellipse">
            <a:avLst/>
          </a:prstGeom>
          <a:gradFill>
            <a:gsLst>
              <a:gs pos="0">
                <a:schemeClr val="bg1"/>
              </a:gs>
              <a:gs pos="100000">
                <a:schemeClr val="bg1">
                  <a:lumMod val="85000"/>
                </a:schemeClr>
              </a:gs>
            </a:gsLst>
            <a:lin ang="5400000" scaled="0"/>
          </a:gradFill>
          <a:ln w="38100">
            <a:solidFill>
              <a:srgbClr val="2A314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等腰三角形 82"/>
          <p:cNvSpPr/>
          <p:nvPr/>
        </p:nvSpPr>
        <p:spPr>
          <a:xfrm rot="5400000">
            <a:off x="6712610" y="2548993"/>
            <a:ext cx="1540698" cy="1787869"/>
          </a:xfrm>
          <a:prstGeom prst="triangle">
            <a:avLst/>
          </a:prstGeom>
          <a:blipFill>
            <a:blip r:embed="rId2"/>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a:spLocks noChangeAspect="1"/>
          </p:cNvSpPr>
          <p:nvPr/>
        </p:nvSpPr>
        <p:spPr>
          <a:xfrm>
            <a:off x="6167342" y="3004766"/>
            <a:ext cx="843365" cy="843364"/>
          </a:xfrm>
          <a:prstGeom prst="ellipse">
            <a:avLst/>
          </a:prstGeom>
          <a:gradFill>
            <a:gsLst>
              <a:gs pos="0">
                <a:schemeClr val="bg1"/>
              </a:gs>
              <a:gs pos="100000">
                <a:schemeClr val="bg1">
                  <a:lumMod val="85000"/>
                </a:schemeClr>
              </a:gs>
            </a:gsLst>
            <a:lin ang="5400000" scaled="0"/>
          </a:gradFill>
          <a:ln w="38100">
            <a:solidFill>
              <a:srgbClr val="2A314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等腰三角形 84"/>
          <p:cNvSpPr/>
          <p:nvPr/>
        </p:nvSpPr>
        <p:spPr>
          <a:xfrm rot="5400000">
            <a:off x="4379065" y="2548993"/>
            <a:ext cx="1540698" cy="1787869"/>
          </a:xfrm>
          <a:prstGeom prst="triangle">
            <a:avLst/>
          </a:prstGeom>
          <a:blipFill>
            <a:blip r:embed="rId2"/>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a:spLocks noChangeAspect="1"/>
          </p:cNvSpPr>
          <p:nvPr/>
        </p:nvSpPr>
        <p:spPr>
          <a:xfrm>
            <a:off x="3833797" y="3004766"/>
            <a:ext cx="843365" cy="843364"/>
          </a:xfrm>
          <a:prstGeom prst="ellipse">
            <a:avLst/>
          </a:prstGeom>
          <a:gradFill>
            <a:gsLst>
              <a:gs pos="0">
                <a:schemeClr val="bg1"/>
              </a:gs>
              <a:gs pos="100000">
                <a:schemeClr val="bg1">
                  <a:lumMod val="85000"/>
                </a:schemeClr>
              </a:gs>
            </a:gsLst>
            <a:lin ang="5400000" scaled="0"/>
          </a:gradFill>
          <a:ln w="38100">
            <a:solidFill>
              <a:srgbClr val="2A314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等腰三角形 86"/>
          <p:cNvSpPr/>
          <p:nvPr/>
        </p:nvSpPr>
        <p:spPr>
          <a:xfrm rot="5400000">
            <a:off x="2013596" y="2548993"/>
            <a:ext cx="1540698" cy="1787869"/>
          </a:xfrm>
          <a:prstGeom prst="triangle">
            <a:avLst/>
          </a:prstGeom>
          <a:blipFill>
            <a:blip r:embed="rId2"/>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a:spLocks noChangeAspect="1"/>
          </p:cNvSpPr>
          <p:nvPr/>
        </p:nvSpPr>
        <p:spPr>
          <a:xfrm>
            <a:off x="1468328" y="3004766"/>
            <a:ext cx="843365" cy="843364"/>
          </a:xfrm>
          <a:prstGeom prst="ellipse">
            <a:avLst/>
          </a:prstGeom>
          <a:gradFill>
            <a:gsLst>
              <a:gs pos="0">
                <a:schemeClr val="bg1"/>
              </a:gs>
              <a:gs pos="100000">
                <a:schemeClr val="bg1">
                  <a:lumMod val="85000"/>
                </a:schemeClr>
              </a:gs>
            </a:gsLst>
            <a:lin ang="5400000" scaled="0"/>
          </a:gradFill>
          <a:ln w="38100">
            <a:solidFill>
              <a:srgbClr val="2A314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p:cNvGrpSpPr>
            <a:grpSpLocks noChangeAspect="1"/>
          </p:cNvGrpSpPr>
          <p:nvPr/>
        </p:nvGrpSpPr>
        <p:grpSpPr>
          <a:xfrm>
            <a:off x="1750574" y="3231873"/>
            <a:ext cx="347974" cy="389149"/>
            <a:chOff x="5999255" y="3275006"/>
            <a:chExt cx="402656" cy="450303"/>
          </a:xfrm>
          <a:solidFill>
            <a:srgbClr val="DB204D"/>
          </a:solidFill>
          <a:effectLst/>
        </p:grpSpPr>
        <p:sp>
          <p:nvSpPr>
            <p:cNvPr id="90"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1"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2" name="Freeform 110"/>
            <p:cNvSpPr>
              <a:spLocks noEditPoints="1"/>
            </p:cNvSpPr>
            <p:nvPr/>
          </p:nvSpPr>
          <p:spPr bwMode="auto">
            <a:xfrm>
              <a:off x="6081468" y="3456248"/>
              <a:ext cx="30829" cy="30829"/>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3" name="Freeform 111"/>
            <p:cNvSpPr>
              <a:spLocks noEditPoints="1"/>
            </p:cNvSpPr>
            <p:nvPr/>
          </p:nvSpPr>
          <p:spPr bwMode="auto">
            <a:xfrm>
              <a:off x="6172090" y="3380575"/>
              <a:ext cx="97161" cy="97160"/>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4"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5" name="组合 94"/>
          <p:cNvGrpSpPr/>
          <p:nvPr/>
        </p:nvGrpSpPr>
        <p:grpSpPr>
          <a:xfrm>
            <a:off x="8784908" y="3249256"/>
            <a:ext cx="339665" cy="336162"/>
            <a:chOff x="6967126" y="4092464"/>
            <a:chExt cx="453105" cy="448433"/>
          </a:xfrm>
          <a:solidFill>
            <a:srgbClr val="DB204D"/>
          </a:solidFill>
          <a:effectLst/>
        </p:grpSpPr>
        <p:sp>
          <p:nvSpPr>
            <p:cNvPr id="96"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7"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8" name="组合 97"/>
          <p:cNvGrpSpPr/>
          <p:nvPr/>
        </p:nvGrpSpPr>
        <p:grpSpPr>
          <a:xfrm>
            <a:off x="6423282" y="3198569"/>
            <a:ext cx="317228" cy="405698"/>
            <a:chOff x="1605186" y="572440"/>
            <a:chExt cx="563562" cy="720725"/>
          </a:xfrm>
          <a:solidFill>
            <a:srgbClr val="DB204D"/>
          </a:solidFill>
          <a:effectLst/>
        </p:grpSpPr>
        <p:sp>
          <p:nvSpPr>
            <p:cNvPr id="99"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0"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1"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02" name="组合 101"/>
          <p:cNvGrpSpPr/>
          <p:nvPr/>
        </p:nvGrpSpPr>
        <p:grpSpPr>
          <a:xfrm>
            <a:off x="4085246" y="3278298"/>
            <a:ext cx="334312" cy="332704"/>
            <a:chOff x="-136302" y="1682102"/>
            <a:chExt cx="660401" cy="657225"/>
          </a:xfrm>
          <a:solidFill>
            <a:srgbClr val="DB204D"/>
          </a:solidFill>
          <a:effectLst/>
        </p:grpSpPr>
        <p:sp>
          <p:nvSpPr>
            <p:cNvPr id="103" name="Freeform 36"/>
            <p:cNvSpPr/>
            <p:nvPr/>
          </p:nvSpPr>
          <p:spPr bwMode="auto">
            <a:xfrm>
              <a:off x="214536" y="1682102"/>
              <a:ext cx="309563"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4" name="Freeform 37"/>
            <p:cNvSpPr/>
            <p:nvPr/>
          </p:nvSpPr>
          <p:spPr bwMode="auto">
            <a:xfrm>
              <a:off x="-136302" y="1682102"/>
              <a:ext cx="660400"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05" name="矩形 104"/>
          <p:cNvSpPr/>
          <p:nvPr/>
        </p:nvSpPr>
        <p:spPr>
          <a:xfrm>
            <a:off x="1655611" y="4553532"/>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106" name="文本框 105"/>
          <p:cNvSpPr txBox="1"/>
          <p:nvPr/>
        </p:nvSpPr>
        <p:spPr>
          <a:xfrm>
            <a:off x="1426359" y="4918679"/>
            <a:ext cx="188489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07" name="矩形 106"/>
          <p:cNvSpPr/>
          <p:nvPr/>
        </p:nvSpPr>
        <p:spPr>
          <a:xfrm>
            <a:off x="4087291" y="4537698"/>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108" name="文本框 107"/>
          <p:cNvSpPr txBox="1"/>
          <p:nvPr/>
        </p:nvSpPr>
        <p:spPr>
          <a:xfrm>
            <a:off x="3858039" y="4902845"/>
            <a:ext cx="188489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09" name="矩形 108"/>
          <p:cNvSpPr/>
          <p:nvPr/>
        </p:nvSpPr>
        <p:spPr>
          <a:xfrm>
            <a:off x="6365151" y="4553532"/>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110" name="文本框 109"/>
          <p:cNvSpPr txBox="1"/>
          <p:nvPr/>
        </p:nvSpPr>
        <p:spPr>
          <a:xfrm>
            <a:off x="6135899" y="4918679"/>
            <a:ext cx="188489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11" name="矩形 110"/>
          <p:cNvSpPr/>
          <p:nvPr/>
        </p:nvSpPr>
        <p:spPr>
          <a:xfrm>
            <a:off x="8762311" y="4509869"/>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112" name="文本框 111"/>
          <p:cNvSpPr txBox="1"/>
          <p:nvPr/>
        </p:nvSpPr>
        <p:spPr>
          <a:xfrm>
            <a:off x="8533059" y="4875016"/>
            <a:ext cx="188489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239349" y="117281"/>
            <a:ext cx="11712880" cy="6697931"/>
            <a:chOff x="179512" y="87962"/>
            <a:chExt cx="8784661" cy="5023448"/>
          </a:xfrm>
        </p:grpSpPr>
        <p:sp>
          <p:nvSpPr>
            <p:cNvPr id="49" name="椭圆 48"/>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椭圆 49"/>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1" name="椭圆 50"/>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2" name="椭圆 51"/>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椭圆 52"/>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椭圆 53"/>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5" name="椭圆 54"/>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6" name="椭圆 55"/>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7" name="椭圆 56"/>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8" name="椭圆 57"/>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9" name="椭圆 58"/>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椭圆 59"/>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 name="椭圆 60"/>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2" name="椭圆 61"/>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3" name="椭圆 62"/>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椭圆 63"/>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5" name="椭圆 64"/>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6" name="椭圆 65"/>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7" name="椭圆 66"/>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椭圆 67"/>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9" name="椭圆 68"/>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0" name="椭圆 69"/>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椭圆 70"/>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椭圆 71"/>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椭圆 72"/>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椭圆 73"/>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椭圆 74"/>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6" name="椭圆 75"/>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7" name="椭圆 76"/>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8" name="椭圆 77"/>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9" name="椭圆 78"/>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0" name="椭圆 79"/>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7" name="椭圆 166"/>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8" name="椭圆 167"/>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9" name="椭圆 168"/>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0" name="椭圆 169"/>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1" name="椭圆 170"/>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2" name="椭圆 171"/>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3" name="椭圆 172"/>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4" name="椭圆 173"/>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174"/>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75"/>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7" name="椭圆 176"/>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8" name="椭圆 177"/>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9" name="椭圆 178"/>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0" name="椭圆 179"/>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1" name="椭圆 180"/>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2" name="椭圆 181"/>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椭圆 182"/>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椭圆 183"/>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椭圆 184"/>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椭圆 185"/>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椭圆 186"/>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8" name="椭圆 187"/>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椭圆 188"/>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椭圆 189"/>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190"/>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91"/>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3" name="椭圆 192"/>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 name="椭圆 193"/>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dirty="0">
                <a:solidFill>
                  <a:srgbClr val="DB204D"/>
                </a:solidFill>
                <a:latin typeface="Agency FB" panose="020B0503020202020204" pitchFamily="34" charset="0"/>
                <a:ea typeface="Microsoft YaHei UI" panose="020B0503020204020204" pitchFamily="34" charset="-122"/>
              </a:rPr>
              <a:t>01</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 G0v1 细体" pitchFamily="2" charset="-122"/>
                <a:ea typeface="造字工房悦黑 G0v1 细体" pitchFamily="2" charset="-122"/>
              </a:rPr>
              <a:t>添加您的标题</a:t>
            </a:r>
            <a:endParaRPr lang="zh-CN" altLang="en-US" sz="2800" b="1" dirty="0">
              <a:solidFill>
                <a:srgbClr val="DB204D"/>
              </a:solidFill>
              <a:latin typeface="造字工房悦黑 G0v1 细体" pitchFamily="2" charset="-122"/>
              <a:ea typeface="造字工房悦黑 G0v1 细体" pitchFamily="2" charset="-122"/>
            </a:endParaRPr>
          </a:p>
        </p:txBody>
      </p:sp>
      <p:sp>
        <p:nvSpPr>
          <p:cNvPr id="20" name="等腰三角形 19"/>
          <p:cNvSpPr/>
          <p:nvPr/>
        </p:nvSpPr>
        <p:spPr>
          <a:xfrm>
            <a:off x="6406662" y="4202722"/>
            <a:ext cx="872198" cy="1547446"/>
          </a:xfrm>
          <a:prstGeom prst="triangle">
            <a:avLst/>
          </a:prstGeom>
          <a:blipFill dpi="0" rotWithShape="1">
            <a:blip r:embed="rId2"/>
            <a:srcRect/>
            <a:stretch>
              <a:fillRect l="-20000" t="-5000" r="-20000"/>
            </a:stretch>
          </a:blipFill>
          <a:ln w="31750">
            <a:gradFill>
              <a:gsLst>
                <a:gs pos="58000">
                  <a:srgbClr val="DB204D"/>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a:off x="7791159" y="3207434"/>
            <a:ext cx="916743" cy="2542734"/>
          </a:xfrm>
          <a:prstGeom prst="triangle">
            <a:avLst/>
          </a:prstGeom>
          <a:blipFill dpi="0" rotWithShape="1">
            <a:blip r:embed="rId2"/>
            <a:srcRect/>
            <a:stretch>
              <a:fillRect l="-20000" t="-5000" r="-20000"/>
            </a:stretch>
          </a:blipFill>
          <a:ln w="31750">
            <a:gradFill>
              <a:gsLst>
                <a:gs pos="58000">
                  <a:srgbClr val="DB204D"/>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a:off x="9220202" y="2419643"/>
            <a:ext cx="1105484" cy="3330525"/>
          </a:xfrm>
          <a:prstGeom prst="triangle">
            <a:avLst/>
          </a:prstGeom>
          <a:blipFill dpi="0" rotWithShape="1">
            <a:blip r:embed="rId2"/>
            <a:srcRect/>
            <a:stretch>
              <a:fillRect l="-20000" t="-5000" r="-20000"/>
            </a:stretch>
          </a:blipFill>
          <a:ln w="31750">
            <a:gradFill>
              <a:gsLst>
                <a:gs pos="58000">
                  <a:srgbClr val="DB204D"/>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6842760" y="1895621"/>
            <a:ext cx="3024554" cy="1533379"/>
          </a:xfrm>
          <a:custGeom>
            <a:avLst/>
            <a:gdLst>
              <a:gd name="connsiteX0" fmla="*/ 0 w 3024554"/>
              <a:gd name="connsiteY0" fmla="*/ 1533379 h 1533379"/>
              <a:gd name="connsiteX1" fmla="*/ 618978 w 3024554"/>
              <a:gd name="connsiteY1" fmla="*/ 956604 h 1533379"/>
              <a:gd name="connsiteX2" fmla="*/ 1336431 w 3024554"/>
              <a:gd name="connsiteY2" fmla="*/ 478302 h 1533379"/>
              <a:gd name="connsiteX3" fmla="*/ 2278966 w 3024554"/>
              <a:gd name="connsiteY3" fmla="*/ 98474 h 1533379"/>
              <a:gd name="connsiteX4" fmla="*/ 3024554 w 3024554"/>
              <a:gd name="connsiteY4" fmla="*/ 0 h 1533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4554" h="1533379">
                <a:moveTo>
                  <a:pt x="0" y="1533379"/>
                </a:moveTo>
                <a:cubicBezTo>
                  <a:pt x="198120" y="1332914"/>
                  <a:pt x="396240" y="1132450"/>
                  <a:pt x="618978" y="956604"/>
                </a:cubicBezTo>
                <a:cubicBezTo>
                  <a:pt x="841717" y="780758"/>
                  <a:pt x="1059766" y="621324"/>
                  <a:pt x="1336431" y="478302"/>
                </a:cubicBezTo>
                <a:cubicBezTo>
                  <a:pt x="1613096" y="335280"/>
                  <a:pt x="1997612" y="178191"/>
                  <a:pt x="2278966" y="98474"/>
                </a:cubicBezTo>
                <a:cubicBezTo>
                  <a:pt x="2560320" y="18757"/>
                  <a:pt x="2839329" y="2344"/>
                  <a:pt x="3024554" y="0"/>
                </a:cubicBezTo>
              </a:path>
            </a:pathLst>
          </a:cu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0800000">
            <a:off x="6710753" y="3303196"/>
            <a:ext cx="264015" cy="251607"/>
          </a:xfrm>
          <a:prstGeom prst="triangle">
            <a:avLst/>
          </a:prstGeom>
          <a:solidFill>
            <a:srgbClr val="DB2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0800000">
            <a:off x="8091022" y="2293839"/>
            <a:ext cx="264015" cy="251607"/>
          </a:xfrm>
          <a:prstGeom prst="triangle">
            <a:avLst/>
          </a:prstGeom>
          <a:solidFill>
            <a:srgbClr val="DB2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10800000">
            <a:off x="9640936" y="1811068"/>
            <a:ext cx="264015" cy="251607"/>
          </a:xfrm>
          <a:prstGeom prst="triangle">
            <a:avLst/>
          </a:prstGeom>
          <a:solidFill>
            <a:srgbClr val="DB2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336611" y="3098791"/>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62" name="文本框 61"/>
          <p:cNvSpPr txBox="1"/>
          <p:nvPr/>
        </p:nvSpPr>
        <p:spPr>
          <a:xfrm>
            <a:off x="1400431" y="3554803"/>
            <a:ext cx="4157364" cy="1603131"/>
          </a:xfrm>
          <a:prstGeom prst="rect">
            <a:avLst/>
          </a:prstGeom>
          <a:noFill/>
        </p:spPr>
        <p:txBody>
          <a:bodyPr wrap="square" rtlCol="0">
            <a:spAutoFit/>
          </a:body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请在这里输入文字请在这里输入文字请在这里输入文字请在这里输入文字请在这里输入文字请在这里输入文字请在这里输入文字请在这里输入文字请在这里输入文字请在这里输入文字请在这里输入文字</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360437" y="5358996"/>
            <a:ext cx="929543" cy="104777"/>
            <a:chOff x="4612909" y="5362572"/>
            <a:chExt cx="929543" cy="104777"/>
          </a:xfrm>
        </p:grpSpPr>
        <p:sp>
          <p:nvSpPr>
            <p:cNvPr id="25" name="椭圆 24"/>
            <p:cNvSpPr/>
            <p:nvPr/>
          </p:nvSpPr>
          <p:spPr>
            <a:xfrm>
              <a:off x="4612909" y="5362574"/>
              <a:ext cx="104775" cy="104775"/>
            </a:xfrm>
            <a:prstGeom prst="ellipse">
              <a:avLst/>
            </a:prstGeom>
            <a:solidFill>
              <a:srgbClr val="DB2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819484" y="5362574"/>
              <a:ext cx="104775" cy="104775"/>
            </a:xfrm>
            <a:prstGeom prst="ellipse">
              <a:avLst/>
            </a:prstGeom>
            <a:solidFill>
              <a:srgbClr val="DB2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5026059" y="5362573"/>
              <a:ext cx="104775" cy="104775"/>
            </a:xfrm>
            <a:prstGeom prst="ellipse">
              <a:avLst/>
            </a:prstGeom>
            <a:solidFill>
              <a:srgbClr val="DB2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229821" y="5362573"/>
              <a:ext cx="104775" cy="104775"/>
            </a:xfrm>
            <a:prstGeom prst="ellipse">
              <a:avLst/>
            </a:prstGeom>
            <a:solidFill>
              <a:srgbClr val="DB2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5437677" y="5362572"/>
              <a:ext cx="104775" cy="104775"/>
            </a:xfrm>
            <a:prstGeom prst="ellipse">
              <a:avLst/>
            </a:prstGeom>
            <a:solidFill>
              <a:srgbClr val="DB2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39349" y="117281"/>
            <a:ext cx="11712880" cy="6697931"/>
            <a:chOff x="179512" y="87962"/>
            <a:chExt cx="8784661" cy="5023448"/>
          </a:xfrm>
        </p:grpSpPr>
        <p:sp>
          <p:nvSpPr>
            <p:cNvPr id="70" name="椭圆 69"/>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椭圆 70"/>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椭圆 71"/>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椭圆 72"/>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椭圆 73"/>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椭圆 74"/>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6" name="椭圆 75"/>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7" name="椭圆 76"/>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8" name="椭圆 77"/>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9" name="椭圆 78"/>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0" name="椭圆 79"/>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椭圆 112"/>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4" name="椭圆 113"/>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椭圆 114"/>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椭圆 115"/>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椭圆 117"/>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0" name="椭圆 119"/>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椭圆 120"/>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2" name="椭圆 121"/>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3" name="椭圆 122"/>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椭圆 123"/>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5" name="椭圆 124"/>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椭圆 125"/>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7" name="椭圆 126"/>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8" name="椭圆 127"/>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9" name="椭圆 128"/>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椭圆 129"/>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椭圆 130"/>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椭圆 131"/>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3" name="椭圆 132"/>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椭圆 133"/>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椭圆 134"/>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椭圆 135"/>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椭圆 136"/>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8" name="椭圆 137"/>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椭圆 138"/>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0" name="椭圆 139"/>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1" name="椭圆 140"/>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椭圆 141"/>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3" name="椭圆 142"/>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椭圆 144"/>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椭圆 145"/>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椭圆 147"/>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9" name="椭圆 148"/>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0" name="椭圆 149"/>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1" name="椭圆 150"/>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椭圆 151"/>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椭圆 152"/>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椭圆 153"/>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6" name="椭圆 155"/>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 name="椭圆 156"/>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8" name="椭圆 157"/>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9" name="椭圆 158"/>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1" name="椭圆 160"/>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2" name="椭圆 161"/>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3" name="椭圆 162"/>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4" name="椭圆 163"/>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5" name="椭圆 164"/>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6" name="椭圆 165"/>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7" name="椭圆 166"/>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8" name="椭圆 167"/>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9" name="椭圆 168"/>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0" name="椭圆 169"/>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1" name="椭圆 170"/>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2" name="椭圆 171"/>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3" name="椭圆 172"/>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4" name="椭圆 173"/>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174"/>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75"/>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7" name="椭圆 176"/>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8" name="椭圆 177"/>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9" name="椭圆 178"/>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0" name="椭圆 179"/>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1" name="椭圆 180"/>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2" name="椭圆 181"/>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椭圆 182"/>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椭圆 183"/>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椭圆 184"/>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椭圆 185"/>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7" name="椭圆 186"/>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8" name="椭圆 187"/>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椭圆 188"/>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0" name="椭圆 189"/>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190"/>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91"/>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3" name="椭圆 192"/>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4" name="椭圆 193"/>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5" name="椭圆 194"/>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6" name="椭圆 195"/>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7" name="椭圆 196"/>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8" name="椭圆 197"/>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9" name="椭圆 198"/>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0" name="椭圆 199"/>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1" name="椭圆 200"/>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2" name="椭圆 201"/>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3" name="椭圆 202"/>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4" name="椭圆 203"/>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5" name="椭圆 204"/>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6" name="椭圆 205"/>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7" name="椭圆 206"/>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8" name="椭圆 207"/>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9" name="椭圆 208"/>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0" name="椭圆 209"/>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1" name="椭圆 210"/>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2" name="椭圆 211"/>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3" name="椭圆 212"/>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4" name="椭圆 213"/>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5" name="椭圆 214"/>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42" t="11282" r="81" b="11780"/>
          <a:stretch>
            <a:fillRect/>
          </a:stretch>
        </p:blipFill>
        <p:spPr>
          <a:xfrm>
            <a:off x="-29497" y="-1"/>
            <a:ext cx="12221497" cy="6858001"/>
          </a:xfrm>
          <a:prstGeom prst="rect">
            <a:avLst/>
          </a:prstGeom>
        </p:spPr>
      </p:pic>
      <p:sp>
        <p:nvSpPr>
          <p:cNvPr id="3" name="矩形 2"/>
          <p:cNvSpPr/>
          <p:nvPr/>
        </p:nvSpPr>
        <p:spPr>
          <a:xfrm>
            <a:off x="0" y="0"/>
            <a:ext cx="12192000" cy="6858000"/>
          </a:xfrm>
          <a:prstGeom prst="rect">
            <a:avLst/>
          </a:prstGeom>
          <a:gradFill flip="none" rotWithShape="1">
            <a:gsLst>
              <a:gs pos="100000">
                <a:schemeClr val="tx1">
                  <a:lumMod val="85000"/>
                  <a:lumOff val="15000"/>
                </a:schemeClr>
              </a:gs>
              <a:gs pos="37000">
                <a:srgbClr val="041628">
                  <a:alpha val="1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3"/>
          <p:cNvSpPr/>
          <p:nvPr/>
        </p:nvSpPr>
        <p:spPr>
          <a:xfrm rot="2700000">
            <a:off x="1236843" y="-1424992"/>
            <a:ext cx="9712300" cy="9712300"/>
          </a:xfrm>
          <a:prstGeom prst="rect">
            <a:avLst/>
          </a:prstGeom>
          <a:noFill/>
          <a:ln w="12700">
            <a:solidFill>
              <a:srgbClr val="FDFDFD">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4"/>
          <p:cNvSpPr/>
          <p:nvPr/>
        </p:nvSpPr>
        <p:spPr>
          <a:xfrm rot="2700000">
            <a:off x="3952161" y="1290327"/>
            <a:ext cx="4281665" cy="4281665"/>
          </a:xfrm>
          <a:custGeom>
            <a:avLst/>
            <a:gdLst>
              <a:gd name="connsiteX0" fmla="*/ 414946 w 4281665"/>
              <a:gd name="connsiteY0" fmla="*/ 414946 h 4281665"/>
              <a:gd name="connsiteX1" fmla="*/ 414946 w 4281665"/>
              <a:gd name="connsiteY1" fmla="*/ 3866717 h 4281665"/>
              <a:gd name="connsiteX2" fmla="*/ 3866717 w 4281665"/>
              <a:gd name="connsiteY2" fmla="*/ 3866717 h 4281665"/>
              <a:gd name="connsiteX3" fmla="*/ 3866717 w 4281665"/>
              <a:gd name="connsiteY3" fmla="*/ 414946 h 4281665"/>
              <a:gd name="connsiteX4" fmla="*/ 0 w 4281665"/>
              <a:gd name="connsiteY4" fmla="*/ 0 h 4281665"/>
              <a:gd name="connsiteX5" fmla="*/ 4281665 w 4281665"/>
              <a:gd name="connsiteY5" fmla="*/ 0 h 4281665"/>
              <a:gd name="connsiteX6" fmla="*/ 4281665 w 4281665"/>
              <a:gd name="connsiteY6" fmla="*/ 4281665 h 4281665"/>
              <a:gd name="connsiteX7" fmla="*/ 0 w 4281665"/>
              <a:gd name="connsiteY7" fmla="*/ 4281665 h 428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1665" h="4281665">
                <a:moveTo>
                  <a:pt x="414946" y="414946"/>
                </a:moveTo>
                <a:lnTo>
                  <a:pt x="414946" y="3866717"/>
                </a:lnTo>
                <a:lnTo>
                  <a:pt x="3866717" y="3866717"/>
                </a:lnTo>
                <a:lnTo>
                  <a:pt x="3866717" y="414946"/>
                </a:lnTo>
                <a:close/>
                <a:moveTo>
                  <a:pt x="0" y="0"/>
                </a:moveTo>
                <a:lnTo>
                  <a:pt x="4281665" y="0"/>
                </a:lnTo>
                <a:lnTo>
                  <a:pt x="4281665" y="4281665"/>
                </a:lnTo>
                <a:lnTo>
                  <a:pt x="0" y="4281665"/>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rot="2700000">
            <a:off x="7719385" y="2538154"/>
            <a:ext cx="1980000" cy="0"/>
          </a:xfrm>
          <a:prstGeom prst="line">
            <a:avLst/>
          </a:prstGeom>
          <a:ln w="25400">
            <a:gradFill>
              <a:gsLst>
                <a:gs pos="0">
                  <a:schemeClr val="accent1">
                    <a:lumMod val="5000"/>
                    <a:lumOff val="95000"/>
                    <a:alpha val="0"/>
                  </a:schemeClr>
                </a:gs>
                <a:gs pos="50000">
                  <a:srgbClr val="FDFDFD"/>
                </a:gs>
                <a:gs pos="100000">
                  <a:srgbClr val="FDFDFD">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2700000">
            <a:off x="2508905" y="4368320"/>
            <a:ext cx="1980000" cy="0"/>
          </a:xfrm>
          <a:prstGeom prst="line">
            <a:avLst/>
          </a:prstGeom>
          <a:ln w="25400">
            <a:gradFill>
              <a:gsLst>
                <a:gs pos="0">
                  <a:schemeClr val="accent1">
                    <a:lumMod val="5000"/>
                    <a:lumOff val="95000"/>
                    <a:alpha val="0"/>
                  </a:schemeClr>
                </a:gs>
                <a:gs pos="50000">
                  <a:srgbClr val="FDFDFD"/>
                </a:gs>
                <a:gs pos="100000">
                  <a:srgbClr val="FDFDF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465471" y="2593111"/>
            <a:ext cx="3411511" cy="1323439"/>
          </a:xfrm>
          <a:prstGeom prst="rect">
            <a:avLst/>
          </a:prstGeom>
          <a:noFill/>
        </p:spPr>
        <p:txBody>
          <a:bodyPr wrap="none" rtlCol="0">
            <a:spAutoFit/>
          </a:bodyPr>
          <a:lstStyle/>
          <a:p>
            <a:r>
              <a:rPr lang="en-US" altLang="zh-CN" sz="8000" b="1">
                <a:gradFill>
                  <a:gsLst>
                    <a:gs pos="0">
                      <a:schemeClr val="bg1"/>
                    </a:gs>
                    <a:gs pos="100000">
                      <a:schemeClr val="bg1">
                        <a:lumMod val="85000"/>
                      </a:schemeClr>
                    </a:gs>
                  </a:gsLst>
                  <a:lin ang="5400000" scaled="0"/>
                </a:gradFill>
                <a:effectLst>
                  <a:outerShdw blurRad="50800" dist="38100" dir="2700000" algn="tl" rotWithShape="0">
                    <a:prstClr val="black">
                      <a:alpha val="40000"/>
                    </a:prstClr>
                  </a:outerShdw>
                </a:effectLst>
                <a:latin typeface="造字工房悦黑 G0v1 细体" pitchFamily="2" charset="-122"/>
                <a:ea typeface="造字工房悦黑 G0v1 细体" pitchFamily="2" charset="-122"/>
                <a:cs typeface="Kartika" panose="02020503030404060203" pitchFamily="18" charset="0"/>
              </a:rPr>
              <a:t>PART </a:t>
            </a:r>
            <a:r>
              <a:rPr lang="en-US" altLang="zh-CN" sz="8000" b="1" dirty="0">
                <a:solidFill>
                  <a:srgbClr val="DB204D"/>
                </a:solidFill>
                <a:effectLst>
                  <a:outerShdw blurRad="50800" dist="38100" dir="2700000" algn="tl" rotWithShape="0">
                    <a:prstClr val="black">
                      <a:alpha val="40000"/>
                    </a:prstClr>
                  </a:outerShdw>
                </a:effectLst>
                <a:latin typeface="造字工房悦黑 G0v1 细体" pitchFamily="2" charset="-122"/>
                <a:ea typeface="造字工房悦黑 G0v1 细体" pitchFamily="2" charset="-122"/>
                <a:cs typeface="Kartika" panose="02020503030404060203" pitchFamily="18" charset="0"/>
              </a:rPr>
              <a:t>2</a:t>
            </a:r>
            <a:endParaRPr lang="zh-CN" altLang="en-US" sz="8000" b="1" dirty="0">
              <a:solidFill>
                <a:srgbClr val="DB204D"/>
              </a:solidFill>
              <a:effectLst>
                <a:outerShdw blurRad="50800" dist="38100" dir="2700000" algn="tl" rotWithShape="0">
                  <a:prstClr val="black">
                    <a:alpha val="40000"/>
                  </a:prstClr>
                </a:outerShdw>
              </a:effectLst>
              <a:latin typeface="造字工房悦黑 G0v1 细体" pitchFamily="2" charset="-122"/>
              <a:ea typeface="造字工房悦黑 G0v1 细体" pitchFamily="2" charset="-122"/>
              <a:cs typeface="Kartika" panose="02020503030404060203"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08172C"/>
            </a:gs>
            <a:gs pos="100000">
              <a:srgbClr val="3E4055"/>
            </a:gs>
          </a:gsLst>
          <a:lin ang="5400000" scaled="1"/>
        </a:gradFill>
        <a:effectLst/>
      </p:bgPr>
    </p:bg>
    <p:spTree>
      <p:nvGrpSpPr>
        <p:cNvPr id="1" name=""/>
        <p:cNvGrpSpPr/>
        <p:nvPr/>
      </p:nvGrpSpPr>
      <p:grpSpPr>
        <a:xfrm>
          <a:off x="0" y="0"/>
          <a:ext cx="0" cy="0"/>
          <a:chOff x="0" y="0"/>
          <a:chExt cx="0" cy="0"/>
        </a:xfrm>
      </p:grpSpPr>
      <p:grpSp>
        <p:nvGrpSpPr>
          <p:cNvPr id="5" name="组合 4"/>
          <p:cNvGrpSpPr/>
          <p:nvPr/>
        </p:nvGrpSpPr>
        <p:grpSpPr>
          <a:xfrm rot="16200000" flipV="1">
            <a:off x="789323" y="458154"/>
            <a:ext cx="627136" cy="626318"/>
            <a:chOff x="3231819" y="672114"/>
            <a:chExt cx="1238520" cy="968391"/>
          </a:xfrm>
        </p:grpSpPr>
        <p:sp>
          <p:nvSpPr>
            <p:cNvPr id="6" name="Freeform 25"/>
            <p:cNvSpPr/>
            <p:nvPr/>
          </p:nvSpPr>
          <p:spPr bwMode="auto">
            <a:xfrm rot="5400000">
              <a:off x="3096191" y="1131668"/>
              <a:ext cx="602860" cy="331604"/>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Lst>
              <a:ahLst/>
              <a:cxnLst>
                <a:cxn ang="0">
                  <a:pos x="connsiteX0" y="connsiteY0"/>
                </a:cxn>
                <a:cxn ang="0">
                  <a:pos x="connsiteX1" y="connsiteY1"/>
                </a:cxn>
                <a:cxn ang="0">
                  <a:pos x="connsiteX2" y="connsiteY2"/>
                </a:cxn>
                <a:cxn ang="0">
                  <a:pos x="connsiteX3" y="connsiteY3"/>
                </a:cxn>
              </a:cxnLst>
              <a:rect l="l" t="t" r="r" b="b"/>
              <a:pathLst>
                <a:path w="8070" h="6314">
                  <a:moveTo>
                    <a:pt x="8070" y="6314"/>
                  </a:moveTo>
                  <a:lnTo>
                    <a:pt x="4797" y="0"/>
                  </a:lnTo>
                  <a:lnTo>
                    <a:pt x="0" y="5639"/>
                  </a:lnTo>
                  <a:lnTo>
                    <a:pt x="8070" y="631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7" name="Freeform 26"/>
            <p:cNvSpPr/>
            <p:nvPr/>
          </p:nvSpPr>
          <p:spPr bwMode="auto">
            <a:xfrm rot="5400000">
              <a:off x="3470516" y="1123916"/>
              <a:ext cx="286124" cy="747041"/>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Lst>
              <a:ahLst/>
              <a:cxnLst>
                <a:cxn ang="0">
                  <a:pos x="connsiteX0" y="connsiteY0"/>
                </a:cxn>
                <a:cxn ang="0">
                  <a:pos x="connsiteX1" y="connsiteY1"/>
                </a:cxn>
                <a:cxn ang="0">
                  <a:pos x="connsiteX2" y="connsiteY2"/>
                </a:cxn>
                <a:cxn ang="0">
                  <a:pos x="connsiteX3" y="connsiteY3"/>
                </a:cxn>
              </a:cxnLst>
              <a:rect l="l" t="t" r="r" b="b"/>
              <a:pathLst>
                <a:path w="7361" h="7873">
                  <a:moveTo>
                    <a:pt x="7361" y="0"/>
                  </a:moveTo>
                  <a:lnTo>
                    <a:pt x="0" y="4465"/>
                  </a:lnTo>
                  <a:lnTo>
                    <a:pt x="6291" y="7873"/>
                  </a:lnTo>
                  <a:lnTo>
                    <a:pt x="736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8" name="Freeform 27"/>
            <p:cNvSpPr/>
            <p:nvPr/>
          </p:nvSpPr>
          <p:spPr bwMode="auto">
            <a:xfrm rot="5400000">
              <a:off x="3288320" y="773890"/>
              <a:ext cx="559435" cy="601534"/>
            </a:xfrm>
            <a:custGeom>
              <a:avLst/>
              <a:gdLst>
                <a:gd name="T0" fmla="*/ 298 w 829"/>
                <a:gd name="T1" fmla="*/ 717 h 717"/>
                <a:gd name="T2" fmla="*/ 0 w 829"/>
                <a:gd name="T3" fmla="*/ 0 h 717"/>
                <a:gd name="T4" fmla="*/ 829 w 829"/>
                <a:gd name="T5" fmla="*/ 364 h 717"/>
                <a:gd name="T6" fmla="*/ 298 w 829"/>
                <a:gd name="T7" fmla="*/ 717 h 717"/>
              </a:gdLst>
              <a:ahLst/>
              <a:cxnLst>
                <a:cxn ang="0">
                  <a:pos x="T0" y="T1"/>
                </a:cxn>
                <a:cxn ang="0">
                  <a:pos x="T2" y="T3"/>
                </a:cxn>
                <a:cxn ang="0">
                  <a:pos x="T4" y="T5"/>
                </a:cxn>
                <a:cxn ang="0">
                  <a:pos x="T6" y="T7"/>
                </a:cxn>
              </a:cxnLst>
              <a:rect l="0" t="0" r="r" b="b"/>
              <a:pathLst>
                <a:path w="829" h="717">
                  <a:moveTo>
                    <a:pt x="298" y="717"/>
                  </a:moveTo>
                  <a:lnTo>
                    <a:pt x="0" y="0"/>
                  </a:lnTo>
                  <a:lnTo>
                    <a:pt x="829" y="364"/>
                  </a:lnTo>
                  <a:lnTo>
                    <a:pt x="298" y="717"/>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9" name="Freeform 28"/>
            <p:cNvSpPr/>
            <p:nvPr/>
          </p:nvSpPr>
          <p:spPr bwMode="auto">
            <a:xfrm rot="5400000">
              <a:off x="3665014" y="693350"/>
              <a:ext cx="559435" cy="762615"/>
            </a:xfrm>
            <a:custGeom>
              <a:avLst/>
              <a:gdLst>
                <a:gd name="T0" fmla="*/ 510 w 829"/>
                <a:gd name="T1" fmla="*/ 0 h 909"/>
                <a:gd name="T2" fmla="*/ 0 w 829"/>
                <a:gd name="T3" fmla="*/ 545 h 909"/>
                <a:gd name="T4" fmla="*/ 829 w 829"/>
                <a:gd name="T5" fmla="*/ 909 h 909"/>
                <a:gd name="T6" fmla="*/ 510 w 829"/>
                <a:gd name="T7" fmla="*/ 0 h 909"/>
              </a:gdLst>
              <a:ahLst/>
              <a:cxnLst>
                <a:cxn ang="0">
                  <a:pos x="T0" y="T1"/>
                </a:cxn>
                <a:cxn ang="0">
                  <a:pos x="T2" y="T3"/>
                </a:cxn>
                <a:cxn ang="0">
                  <a:pos x="T4" y="T5"/>
                </a:cxn>
                <a:cxn ang="0">
                  <a:pos x="T6" y="T7"/>
                </a:cxn>
              </a:cxnLst>
              <a:rect l="0" t="0" r="r" b="b"/>
              <a:pathLst>
                <a:path w="829" h="909">
                  <a:moveTo>
                    <a:pt x="510" y="0"/>
                  </a:moveTo>
                  <a:lnTo>
                    <a:pt x="0" y="545"/>
                  </a:lnTo>
                  <a:lnTo>
                    <a:pt x="829" y="909"/>
                  </a:lnTo>
                  <a:lnTo>
                    <a:pt x="51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0" name="Freeform 29"/>
            <p:cNvSpPr/>
            <p:nvPr/>
          </p:nvSpPr>
          <p:spPr bwMode="auto">
            <a:xfrm rot="5400000">
              <a:off x="3694031" y="1008497"/>
              <a:ext cx="501400" cy="762615"/>
            </a:xfrm>
            <a:custGeom>
              <a:avLst/>
              <a:gdLst>
                <a:gd name="T0" fmla="*/ 743 w 743"/>
                <a:gd name="T1" fmla="*/ 404 h 909"/>
                <a:gd name="T2" fmla="*/ 0 w 743"/>
                <a:gd name="T3" fmla="*/ 0 h 909"/>
                <a:gd name="T4" fmla="*/ 319 w 743"/>
                <a:gd name="T5" fmla="*/ 909 h 909"/>
                <a:gd name="T6" fmla="*/ 743 w 743"/>
                <a:gd name="T7" fmla="*/ 404 h 909"/>
              </a:gdLst>
              <a:ahLst/>
              <a:cxnLst>
                <a:cxn ang="0">
                  <a:pos x="T0" y="T1"/>
                </a:cxn>
                <a:cxn ang="0">
                  <a:pos x="T2" y="T3"/>
                </a:cxn>
                <a:cxn ang="0">
                  <a:pos x="T4" y="T5"/>
                </a:cxn>
                <a:cxn ang="0">
                  <a:pos x="T6" y="T7"/>
                </a:cxn>
              </a:cxnLst>
              <a:rect l="0" t="0" r="r" b="b"/>
              <a:pathLst>
                <a:path w="743" h="909">
                  <a:moveTo>
                    <a:pt x="743" y="404"/>
                  </a:moveTo>
                  <a:lnTo>
                    <a:pt x="0" y="0"/>
                  </a:lnTo>
                  <a:lnTo>
                    <a:pt x="319" y="909"/>
                  </a:lnTo>
                  <a:lnTo>
                    <a:pt x="743" y="40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1" name="Freeform 30"/>
            <p:cNvSpPr/>
            <p:nvPr/>
          </p:nvSpPr>
          <p:spPr bwMode="auto">
            <a:xfrm rot="5400000">
              <a:off x="3978019" y="1148183"/>
              <a:ext cx="501400" cy="483241"/>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2" name="Freeform 31"/>
            <p:cNvSpPr/>
            <p:nvPr/>
          </p:nvSpPr>
          <p:spPr bwMode="auto">
            <a:xfrm rot="5400000">
              <a:off x="3406079" y="533313"/>
              <a:ext cx="323919" cy="601534"/>
            </a:xfrm>
            <a:custGeom>
              <a:avLst/>
              <a:gdLst>
                <a:gd name="T0" fmla="*/ 0 w 480"/>
                <a:gd name="T1" fmla="*/ 268 h 717"/>
                <a:gd name="T2" fmla="*/ 182 w 480"/>
                <a:gd name="T3" fmla="*/ 0 h 717"/>
                <a:gd name="T4" fmla="*/ 480 w 480"/>
                <a:gd name="T5" fmla="*/ 717 h 717"/>
                <a:gd name="T6" fmla="*/ 0 w 480"/>
                <a:gd name="T7" fmla="*/ 268 h 717"/>
              </a:gdLst>
              <a:ahLst/>
              <a:cxnLst>
                <a:cxn ang="0">
                  <a:pos x="T0" y="T1"/>
                </a:cxn>
                <a:cxn ang="0">
                  <a:pos x="T2" y="T3"/>
                </a:cxn>
                <a:cxn ang="0">
                  <a:pos x="T4" y="T5"/>
                </a:cxn>
                <a:cxn ang="0">
                  <a:pos x="T6" y="T7"/>
                </a:cxn>
              </a:cxnLst>
              <a:rect l="0" t="0" r="r" b="b"/>
              <a:pathLst>
                <a:path w="480" h="717">
                  <a:moveTo>
                    <a:pt x="0" y="268"/>
                  </a:moveTo>
                  <a:lnTo>
                    <a:pt x="182" y="0"/>
                  </a:lnTo>
                  <a:lnTo>
                    <a:pt x="480" y="717"/>
                  </a:lnTo>
                  <a:lnTo>
                    <a:pt x="0" y="268"/>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3" name="Freeform 32"/>
            <p:cNvSpPr/>
            <p:nvPr/>
          </p:nvSpPr>
          <p:spPr bwMode="auto">
            <a:xfrm rot="5400000">
              <a:off x="3897214" y="418864"/>
              <a:ext cx="122825" cy="629325"/>
            </a:xfrm>
            <a:custGeom>
              <a:avLst/>
              <a:gdLst>
                <a:gd name="T0" fmla="*/ 0 w 273"/>
                <a:gd name="T1" fmla="*/ 0 h 1192"/>
                <a:gd name="T2" fmla="*/ 91 w 273"/>
                <a:gd name="T3" fmla="*/ 1192 h 1192"/>
                <a:gd name="T4" fmla="*/ 273 w 273"/>
                <a:gd name="T5" fmla="*/ 924 h 1192"/>
                <a:gd name="T6" fmla="*/ 0 w 273"/>
                <a:gd name="T7" fmla="*/ 0 h 1192"/>
                <a:gd name="connsiteX0" fmla="*/ 468 w 6667"/>
                <a:gd name="connsiteY0" fmla="*/ 0 h 6293"/>
                <a:gd name="connsiteX1" fmla="*/ 0 w 6667"/>
                <a:gd name="connsiteY1" fmla="*/ 6293 h 6293"/>
                <a:gd name="connsiteX2" fmla="*/ 6667 w 6667"/>
                <a:gd name="connsiteY2" fmla="*/ 4045 h 6293"/>
                <a:gd name="connsiteX3" fmla="*/ 468 w 6667"/>
                <a:gd name="connsiteY3" fmla="*/ 0 h 6293"/>
              </a:gdLst>
              <a:ahLst/>
              <a:cxnLst>
                <a:cxn ang="0">
                  <a:pos x="connsiteX0" y="connsiteY0"/>
                </a:cxn>
                <a:cxn ang="0">
                  <a:pos x="connsiteX1" y="connsiteY1"/>
                </a:cxn>
                <a:cxn ang="0">
                  <a:pos x="connsiteX2" y="connsiteY2"/>
                </a:cxn>
                <a:cxn ang="0">
                  <a:pos x="connsiteX3" y="connsiteY3"/>
                </a:cxn>
              </a:cxnLst>
              <a:rect l="l" t="t" r="r" b="b"/>
              <a:pathLst>
                <a:path w="6667" h="6293">
                  <a:moveTo>
                    <a:pt x="468" y="0"/>
                  </a:moveTo>
                  <a:lnTo>
                    <a:pt x="0" y="6293"/>
                  </a:lnTo>
                  <a:lnTo>
                    <a:pt x="6667" y="4045"/>
                  </a:lnTo>
                  <a:lnTo>
                    <a:pt x="468"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4" name="Freeform 33"/>
            <p:cNvSpPr/>
            <p:nvPr/>
          </p:nvSpPr>
          <p:spPr bwMode="auto">
            <a:xfrm rot="5400000">
              <a:off x="3866402" y="679488"/>
              <a:ext cx="462021" cy="45721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Lst>
              <a:ahLst/>
              <a:cxnLst>
                <a:cxn ang="0">
                  <a:pos x="connsiteX0-1" y="connsiteY0-2"/>
                </a:cxn>
                <a:cxn ang="0">
                  <a:pos x="connsiteX1-3" y="connsiteY1-4"/>
                </a:cxn>
                <a:cxn ang="0">
                  <a:pos x="connsiteX2-5" y="connsiteY2-6"/>
                </a:cxn>
                <a:cxn ang="0">
                  <a:pos x="connsiteX3-7" y="connsiteY3-8"/>
                </a:cxn>
              </a:cxnLst>
              <a:rect l="l" t="t" r="r" b="b"/>
              <a:pathLst>
                <a:path w="10264" h="10000">
                  <a:moveTo>
                    <a:pt x="10264" y="0"/>
                  </a:moveTo>
                  <a:lnTo>
                    <a:pt x="0" y="1281"/>
                  </a:lnTo>
                  <a:lnTo>
                    <a:pt x="2619" y="10000"/>
                  </a:lnTo>
                  <a:lnTo>
                    <a:pt x="10264"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15" name="Freeform 34"/>
            <p:cNvSpPr/>
            <p:nvPr/>
          </p:nvSpPr>
          <p:spPr bwMode="auto">
            <a:xfrm rot="5400000">
              <a:off x="4020278" y="917820"/>
              <a:ext cx="693102" cy="207001"/>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Lst>
              <a:ahLst/>
              <a:cxnLst>
                <a:cxn ang="0">
                  <a:pos x="connsiteX0-1" y="connsiteY0-2"/>
                </a:cxn>
                <a:cxn ang="0">
                  <a:pos x="connsiteX1-3" y="connsiteY1-4"/>
                </a:cxn>
                <a:cxn ang="0">
                  <a:pos x="connsiteX2-5" y="connsiteY2-6"/>
                </a:cxn>
                <a:cxn ang="0">
                  <a:pos x="connsiteX3-7" y="connsiteY3-8"/>
                </a:cxn>
              </a:cxnLst>
              <a:rect l="l" t="t" r="r" b="b"/>
              <a:pathLst>
                <a:path w="10087" h="10853">
                  <a:moveTo>
                    <a:pt x="10087" y="0"/>
                  </a:moveTo>
                  <a:lnTo>
                    <a:pt x="0" y="10853"/>
                  </a:lnTo>
                  <a:lnTo>
                    <a:pt x="6758" y="7565"/>
                  </a:lnTo>
                  <a:lnTo>
                    <a:pt x="1008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grpSp>
      <p:sp>
        <p:nvSpPr>
          <p:cNvPr id="16" name="矩形 121"/>
          <p:cNvSpPr/>
          <p:nvPr/>
        </p:nvSpPr>
        <p:spPr>
          <a:xfrm flipH="1">
            <a:off x="1206546" y="1066929"/>
            <a:ext cx="2880000" cy="0"/>
          </a:xfrm>
          <a:custGeom>
            <a:avLst/>
            <a:gdLst>
              <a:gd name="connsiteX0" fmla="*/ 0 w 4679950"/>
              <a:gd name="connsiteY0" fmla="*/ 0 h 3120887"/>
              <a:gd name="connsiteX1" fmla="*/ 4679950 w 4679950"/>
              <a:gd name="connsiteY1" fmla="*/ 0 h 3120887"/>
              <a:gd name="connsiteX2" fmla="*/ 4679950 w 4679950"/>
              <a:gd name="connsiteY2" fmla="*/ 3120887 h 3120887"/>
              <a:gd name="connsiteX3" fmla="*/ 0 w 4679950"/>
              <a:gd name="connsiteY3" fmla="*/ 3120887 h 3120887"/>
              <a:gd name="connsiteX4" fmla="*/ 0 w 4679950"/>
              <a:gd name="connsiteY4" fmla="*/ 0 h 3120887"/>
              <a:gd name="connsiteX0-1" fmla="*/ 0 w 4679950"/>
              <a:gd name="connsiteY0-2" fmla="*/ 0 h 3120887"/>
              <a:gd name="connsiteX1-3" fmla="*/ 4679950 w 4679950"/>
              <a:gd name="connsiteY1-4" fmla="*/ 0 h 3120887"/>
              <a:gd name="connsiteX2-5" fmla="*/ 4679950 w 4679950"/>
              <a:gd name="connsiteY2-6" fmla="*/ 3120887 h 3120887"/>
              <a:gd name="connsiteX3-7" fmla="*/ 0 w 4679950"/>
              <a:gd name="connsiteY3-8" fmla="*/ 3120887 h 3120887"/>
              <a:gd name="connsiteX4-9" fmla="*/ 91440 w 4679950"/>
              <a:gd name="connsiteY4-10" fmla="*/ 91440 h 3120887"/>
              <a:gd name="connsiteX0-11" fmla="*/ 0 w 4679950"/>
              <a:gd name="connsiteY0-12" fmla="*/ 0 h 3120887"/>
              <a:gd name="connsiteX1-13" fmla="*/ 4679950 w 4679950"/>
              <a:gd name="connsiteY1-14" fmla="*/ 0 h 3120887"/>
              <a:gd name="connsiteX2-15" fmla="*/ 4679950 w 4679950"/>
              <a:gd name="connsiteY2-16" fmla="*/ 3120887 h 3120887"/>
              <a:gd name="connsiteX3-17" fmla="*/ 0 w 4679950"/>
              <a:gd name="connsiteY3-18" fmla="*/ 3120887 h 3120887"/>
              <a:gd name="connsiteX0-19" fmla="*/ 4679950 w 4679950"/>
              <a:gd name="connsiteY0-20" fmla="*/ 0 h 3120887"/>
              <a:gd name="connsiteX1-21" fmla="*/ 4679950 w 4679950"/>
              <a:gd name="connsiteY1-22" fmla="*/ 3120887 h 3120887"/>
              <a:gd name="connsiteX2-23" fmla="*/ 0 w 4679950"/>
              <a:gd name="connsiteY2-24" fmla="*/ 3120887 h 3120887"/>
              <a:gd name="connsiteX0-25" fmla="*/ 4679950 w 4679950"/>
              <a:gd name="connsiteY0-26" fmla="*/ 0 h 0"/>
              <a:gd name="connsiteX1-27" fmla="*/ 0 w 4679950"/>
              <a:gd name="connsiteY1-28" fmla="*/ 0 h 0"/>
            </a:gdLst>
            <a:ahLst/>
            <a:cxnLst>
              <a:cxn ang="0">
                <a:pos x="connsiteX0-1" y="connsiteY0-2"/>
              </a:cxn>
              <a:cxn ang="0">
                <a:pos x="connsiteX1-3" y="connsiteY1-4"/>
              </a:cxn>
            </a:cxnLst>
            <a:rect l="l" t="t" r="r" b="b"/>
            <a:pathLst>
              <a:path w="4679950">
                <a:moveTo>
                  <a:pt x="4679950" y="0"/>
                </a:moveTo>
                <a:lnTo>
                  <a:pt x="0" y="0"/>
                </a:lnTo>
              </a:path>
            </a:pathLst>
          </a:custGeom>
          <a:noFill/>
          <a:ln w="9525">
            <a:solidFill>
              <a:schemeClr val="bg1">
                <a:lumMod val="85000"/>
              </a:schemeClr>
            </a:solidFill>
            <a:headEnd type="none" w="lg" len="lg"/>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文本框 16"/>
          <p:cNvSpPr txBox="1"/>
          <p:nvPr/>
        </p:nvSpPr>
        <p:spPr>
          <a:xfrm>
            <a:off x="802037" y="391684"/>
            <a:ext cx="1041011" cy="769441"/>
          </a:xfrm>
          <a:prstGeom prst="rect">
            <a:avLst/>
          </a:prstGeom>
          <a:noFill/>
        </p:spPr>
        <p:txBody>
          <a:bodyPr wrap="square" rtlCol="0">
            <a:spAutoFit/>
          </a:bodyPr>
          <a:lstStyle/>
          <a:p>
            <a:r>
              <a:rPr lang="en-US" altLang="zh-CN" sz="4400" b="1">
                <a:solidFill>
                  <a:srgbClr val="DB204D"/>
                </a:solidFill>
                <a:latin typeface="Agency FB" panose="020B0503020202020204" pitchFamily="34" charset="0"/>
                <a:ea typeface="Microsoft YaHei UI" panose="020B0503020204020204" pitchFamily="34" charset="-122"/>
              </a:rPr>
              <a:t>02</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18" name="文本框 17"/>
          <p:cNvSpPr txBox="1"/>
          <p:nvPr/>
        </p:nvSpPr>
        <p:spPr>
          <a:xfrm>
            <a:off x="1655611" y="530813"/>
            <a:ext cx="2910192" cy="523220"/>
          </a:xfrm>
          <a:prstGeom prst="rect">
            <a:avLst/>
          </a:prstGeom>
          <a:noFill/>
        </p:spPr>
        <p:txBody>
          <a:bodyPr wrap="square" rtlCol="0">
            <a:spAutoFit/>
          </a:bodyPr>
          <a:lstStyle/>
          <a:p>
            <a:r>
              <a:rPr lang="zh-CN" altLang="en-US" sz="2800" b="1" dirty="0">
                <a:solidFill>
                  <a:schemeClr val="bg1"/>
                </a:solidFill>
                <a:latin typeface="造字工房悦黑 G0v1 细体" pitchFamily="2" charset="-122"/>
                <a:ea typeface="造字工房悦黑 G0v1 细体" pitchFamily="2" charset="-122"/>
              </a:rPr>
              <a:t>添加您的标题</a:t>
            </a:r>
            <a:endParaRPr lang="zh-CN" altLang="en-US" sz="2800" b="1" dirty="0">
              <a:solidFill>
                <a:srgbClr val="DB204D"/>
              </a:solidFill>
              <a:latin typeface="造字工房悦黑 G0v1 细体" pitchFamily="2" charset="-122"/>
              <a:ea typeface="造字工房悦黑 G0v1 细体" pitchFamily="2" charset="-122"/>
            </a:endParaRPr>
          </a:p>
        </p:txBody>
      </p:sp>
      <p:sp>
        <p:nvSpPr>
          <p:cNvPr id="216" name="椭圆 215"/>
          <p:cNvSpPr/>
          <p:nvPr/>
        </p:nvSpPr>
        <p:spPr>
          <a:xfrm>
            <a:off x="4293521" y="2559190"/>
            <a:ext cx="614330" cy="614330"/>
          </a:xfrm>
          <a:prstGeom prst="ellipse">
            <a:avLst/>
          </a:prstGeom>
          <a:solidFill>
            <a:schemeClr val="bg1">
              <a:lumMod val="8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7" name="椭圆 216"/>
          <p:cNvSpPr/>
          <p:nvPr/>
        </p:nvSpPr>
        <p:spPr>
          <a:xfrm>
            <a:off x="4293521" y="4613957"/>
            <a:ext cx="614330" cy="614330"/>
          </a:xfrm>
          <a:prstGeom prst="ellipse">
            <a:avLst/>
          </a:prstGeom>
          <a:solidFill>
            <a:schemeClr val="bg1">
              <a:lumMod val="8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8" name="椭圆 217"/>
          <p:cNvSpPr/>
          <p:nvPr/>
        </p:nvSpPr>
        <p:spPr>
          <a:xfrm>
            <a:off x="7344770" y="2597561"/>
            <a:ext cx="614330" cy="614330"/>
          </a:xfrm>
          <a:prstGeom prst="ellipse">
            <a:avLst/>
          </a:prstGeom>
          <a:solidFill>
            <a:schemeClr val="bg1">
              <a:lumMod val="8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9" name="椭圆 218"/>
          <p:cNvSpPr/>
          <p:nvPr/>
        </p:nvSpPr>
        <p:spPr>
          <a:xfrm>
            <a:off x="7344770" y="4577757"/>
            <a:ext cx="614330" cy="614330"/>
          </a:xfrm>
          <a:prstGeom prst="ellipse">
            <a:avLst/>
          </a:prstGeom>
          <a:solidFill>
            <a:schemeClr val="bg1">
              <a:lumMod val="8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20" name="组合 219"/>
          <p:cNvGrpSpPr/>
          <p:nvPr/>
        </p:nvGrpSpPr>
        <p:grpSpPr>
          <a:xfrm>
            <a:off x="4166918" y="2781986"/>
            <a:ext cx="4042143" cy="2420318"/>
            <a:chOff x="4052615" y="2194153"/>
            <a:chExt cx="4042143" cy="2420318"/>
          </a:xfrm>
        </p:grpSpPr>
        <p:sp>
          <p:nvSpPr>
            <p:cNvPr id="221" name="Freeform 25"/>
            <p:cNvSpPr/>
            <p:nvPr/>
          </p:nvSpPr>
          <p:spPr bwMode="auto">
            <a:xfrm rot="10800000" flipV="1">
              <a:off x="4488462" y="3800383"/>
              <a:ext cx="935377" cy="771618"/>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 name="connsiteX0-1" fmla="*/ 8297 w 8297"/>
                <a:gd name="connsiteY0-2" fmla="*/ 5588 h 8931"/>
                <a:gd name="connsiteX1-3" fmla="*/ 5944 w 8297"/>
                <a:gd name="connsiteY1-4" fmla="*/ 0 h 8931"/>
                <a:gd name="connsiteX2-5" fmla="*/ 0 w 8297"/>
                <a:gd name="connsiteY2-6" fmla="*/ 8931 h 8931"/>
                <a:gd name="connsiteX3-7" fmla="*/ 8297 w 8297"/>
                <a:gd name="connsiteY3-8" fmla="*/ 5588 h 8931"/>
                <a:gd name="connsiteX0-9" fmla="*/ 10000 w 10000"/>
                <a:gd name="connsiteY0-10" fmla="*/ 9350 h 13093"/>
                <a:gd name="connsiteX1-11" fmla="*/ 6296 w 10000"/>
                <a:gd name="connsiteY1-12" fmla="*/ 0 h 13093"/>
                <a:gd name="connsiteX2-13" fmla="*/ 0 w 10000"/>
                <a:gd name="connsiteY2-14" fmla="*/ 13093 h 13093"/>
                <a:gd name="connsiteX3-15" fmla="*/ 10000 w 10000"/>
                <a:gd name="connsiteY3-16" fmla="*/ 9350 h 13093"/>
                <a:gd name="connsiteX0-17" fmla="*/ 10000 w 10000"/>
                <a:gd name="connsiteY0-18" fmla="*/ 9513 h 13256"/>
                <a:gd name="connsiteX1-19" fmla="*/ 6334 w 10000"/>
                <a:gd name="connsiteY1-20" fmla="*/ 0 h 13256"/>
                <a:gd name="connsiteX2-21" fmla="*/ 0 w 10000"/>
                <a:gd name="connsiteY2-22" fmla="*/ 13256 h 13256"/>
                <a:gd name="connsiteX3-23" fmla="*/ 10000 w 10000"/>
                <a:gd name="connsiteY3-24" fmla="*/ 9513 h 13256"/>
                <a:gd name="connsiteX0-25" fmla="*/ 9012 w 9012"/>
                <a:gd name="connsiteY0-26" fmla="*/ 9206 h 13256"/>
                <a:gd name="connsiteX1-27" fmla="*/ 6334 w 9012"/>
                <a:gd name="connsiteY1-28" fmla="*/ 0 h 13256"/>
                <a:gd name="connsiteX2-29" fmla="*/ 0 w 9012"/>
                <a:gd name="connsiteY2-30" fmla="*/ 13256 h 13256"/>
                <a:gd name="connsiteX3-31" fmla="*/ 9012 w 9012"/>
                <a:gd name="connsiteY3-32" fmla="*/ 9206 h 13256"/>
              </a:gdLst>
              <a:ahLst/>
              <a:cxnLst>
                <a:cxn ang="0">
                  <a:pos x="connsiteX0-1" y="connsiteY0-2"/>
                </a:cxn>
                <a:cxn ang="0">
                  <a:pos x="connsiteX1-3" y="connsiteY1-4"/>
                </a:cxn>
                <a:cxn ang="0">
                  <a:pos x="connsiteX2-5" y="connsiteY2-6"/>
                </a:cxn>
                <a:cxn ang="0">
                  <a:pos x="connsiteX3-7" y="connsiteY3-8"/>
                </a:cxn>
              </a:cxnLst>
              <a:rect l="l" t="t" r="r" b="b"/>
              <a:pathLst>
                <a:path w="9012" h="13256">
                  <a:moveTo>
                    <a:pt x="9012" y="9206"/>
                  </a:moveTo>
                  <a:lnTo>
                    <a:pt x="6334" y="0"/>
                  </a:lnTo>
                  <a:lnTo>
                    <a:pt x="0" y="13256"/>
                  </a:lnTo>
                  <a:lnTo>
                    <a:pt x="9012" y="9206"/>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2" name="Freeform 26"/>
            <p:cNvSpPr/>
            <p:nvPr/>
          </p:nvSpPr>
          <p:spPr bwMode="auto">
            <a:xfrm rot="10800000" flipV="1">
              <a:off x="4086555" y="3157184"/>
              <a:ext cx="679870" cy="1172782"/>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 name="connsiteX0-1" fmla="*/ 10000 w 10000"/>
                <a:gd name="connsiteY0-2" fmla="*/ 0 h 8109"/>
                <a:gd name="connsiteX1-3" fmla="*/ 0 w 10000"/>
                <a:gd name="connsiteY1-4" fmla="*/ 5671 h 8109"/>
                <a:gd name="connsiteX2-5" fmla="*/ 4957 w 10000"/>
                <a:gd name="connsiteY2-6" fmla="*/ 8109 h 8109"/>
                <a:gd name="connsiteX3-7" fmla="*/ 10000 w 10000"/>
                <a:gd name="connsiteY3-8" fmla="*/ 0 h 8109"/>
                <a:gd name="connsiteX0-9" fmla="*/ 11451 w 11451"/>
                <a:gd name="connsiteY0-10" fmla="*/ 0 h 10000"/>
                <a:gd name="connsiteX1-11" fmla="*/ 0 w 11451"/>
                <a:gd name="connsiteY1-12" fmla="*/ 5362 h 10000"/>
                <a:gd name="connsiteX2-13" fmla="*/ 6408 w 11451"/>
                <a:gd name="connsiteY2-14" fmla="*/ 10000 h 10000"/>
                <a:gd name="connsiteX3-15" fmla="*/ 11451 w 11451"/>
                <a:gd name="connsiteY3-16" fmla="*/ 0 h 10000"/>
                <a:gd name="connsiteX0-17" fmla="*/ 11451 w 11451"/>
                <a:gd name="connsiteY0-18" fmla="*/ 0 h 9850"/>
                <a:gd name="connsiteX1-19" fmla="*/ 0 w 11451"/>
                <a:gd name="connsiteY1-20" fmla="*/ 5362 h 9850"/>
                <a:gd name="connsiteX2-21" fmla="*/ 4680 w 11451"/>
                <a:gd name="connsiteY2-22" fmla="*/ 9850 h 9850"/>
                <a:gd name="connsiteX3-23" fmla="*/ 11451 w 11451"/>
                <a:gd name="connsiteY3-24" fmla="*/ 0 h 9850"/>
              </a:gdLst>
              <a:ahLst/>
              <a:cxnLst>
                <a:cxn ang="0">
                  <a:pos x="connsiteX0-1" y="connsiteY0-2"/>
                </a:cxn>
                <a:cxn ang="0">
                  <a:pos x="connsiteX1-3" y="connsiteY1-4"/>
                </a:cxn>
                <a:cxn ang="0">
                  <a:pos x="connsiteX2-5" y="connsiteY2-6"/>
                </a:cxn>
                <a:cxn ang="0">
                  <a:pos x="connsiteX3-7" y="connsiteY3-8"/>
                </a:cxn>
              </a:cxnLst>
              <a:rect l="l" t="t" r="r" b="b"/>
              <a:pathLst>
                <a:path w="11451" h="9850">
                  <a:moveTo>
                    <a:pt x="11451" y="0"/>
                  </a:moveTo>
                  <a:lnTo>
                    <a:pt x="0" y="5362"/>
                  </a:lnTo>
                  <a:lnTo>
                    <a:pt x="4680" y="9850"/>
                  </a:lnTo>
                  <a:lnTo>
                    <a:pt x="1145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3" name="Freeform 28"/>
            <p:cNvSpPr/>
            <p:nvPr/>
          </p:nvSpPr>
          <p:spPr bwMode="auto">
            <a:xfrm rot="10800000" flipV="1">
              <a:off x="4757124" y="2491003"/>
              <a:ext cx="1084006" cy="1312892"/>
            </a:xfrm>
            <a:custGeom>
              <a:avLst/>
              <a:gdLst>
                <a:gd name="T0" fmla="*/ 510 w 829"/>
                <a:gd name="T1" fmla="*/ 0 h 909"/>
                <a:gd name="T2" fmla="*/ 0 w 829"/>
                <a:gd name="T3" fmla="*/ 545 h 909"/>
                <a:gd name="T4" fmla="*/ 829 w 829"/>
                <a:gd name="T5" fmla="*/ 909 h 909"/>
                <a:gd name="T6" fmla="*/ 510 w 829"/>
                <a:gd name="T7" fmla="*/ 0 h 909"/>
                <a:gd name="connsiteX0" fmla="*/ 6152 w 9338"/>
                <a:gd name="connsiteY0" fmla="*/ 0 h 8759"/>
                <a:gd name="connsiteX1" fmla="*/ 0 w 9338"/>
                <a:gd name="connsiteY1" fmla="*/ 5996 h 8759"/>
                <a:gd name="connsiteX2" fmla="*/ 9338 w 9338"/>
                <a:gd name="connsiteY2" fmla="*/ 8759 h 8759"/>
                <a:gd name="connsiteX3" fmla="*/ 6152 w 9338"/>
                <a:gd name="connsiteY3" fmla="*/ 0 h 8759"/>
              </a:gdLst>
              <a:ahLst/>
              <a:cxnLst>
                <a:cxn ang="0">
                  <a:pos x="connsiteX0" y="connsiteY0"/>
                </a:cxn>
                <a:cxn ang="0">
                  <a:pos x="connsiteX1" y="connsiteY1"/>
                </a:cxn>
                <a:cxn ang="0">
                  <a:pos x="connsiteX2" y="connsiteY2"/>
                </a:cxn>
                <a:cxn ang="0">
                  <a:pos x="connsiteX3" y="connsiteY3"/>
                </a:cxn>
              </a:cxnLst>
              <a:rect l="l" t="t" r="r" b="b"/>
              <a:pathLst>
                <a:path w="9338" h="8759">
                  <a:moveTo>
                    <a:pt x="6152" y="0"/>
                  </a:moveTo>
                  <a:lnTo>
                    <a:pt x="0" y="5996"/>
                  </a:lnTo>
                  <a:lnTo>
                    <a:pt x="9338" y="8759"/>
                  </a:lnTo>
                  <a:lnTo>
                    <a:pt x="6152"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4" name="Freeform 30"/>
            <p:cNvSpPr/>
            <p:nvPr/>
          </p:nvSpPr>
          <p:spPr bwMode="auto">
            <a:xfrm rot="10800000" flipV="1">
              <a:off x="4086546" y="2229038"/>
              <a:ext cx="1040429" cy="928147"/>
            </a:xfrm>
            <a:custGeom>
              <a:avLst/>
              <a:gdLst>
                <a:gd name="T0" fmla="*/ 339 w 743"/>
                <a:gd name="T1" fmla="*/ 0 h 576"/>
                <a:gd name="T2" fmla="*/ 0 w 743"/>
                <a:gd name="T3" fmla="*/ 172 h 576"/>
                <a:gd name="T4" fmla="*/ 743 w 743"/>
                <a:gd name="T5" fmla="*/ 576 h 576"/>
                <a:gd name="T6" fmla="*/ 339 w 743"/>
                <a:gd name="T7" fmla="*/ 0 h 576"/>
                <a:gd name="connsiteX0" fmla="*/ 5771 w 10000"/>
                <a:gd name="connsiteY0" fmla="*/ 0 h 9772"/>
                <a:gd name="connsiteX1" fmla="*/ 0 w 10000"/>
                <a:gd name="connsiteY1" fmla="*/ 2758 h 9772"/>
                <a:gd name="connsiteX2" fmla="*/ 10000 w 10000"/>
                <a:gd name="connsiteY2" fmla="*/ 9772 h 9772"/>
                <a:gd name="connsiteX3" fmla="*/ 5771 w 10000"/>
                <a:gd name="connsiteY3" fmla="*/ 0 h 9772"/>
              </a:gdLst>
              <a:ahLst/>
              <a:cxnLst>
                <a:cxn ang="0">
                  <a:pos x="connsiteX0" y="connsiteY0"/>
                </a:cxn>
                <a:cxn ang="0">
                  <a:pos x="connsiteX1" y="connsiteY1"/>
                </a:cxn>
                <a:cxn ang="0">
                  <a:pos x="connsiteX2" y="connsiteY2"/>
                </a:cxn>
                <a:cxn ang="0">
                  <a:pos x="connsiteX3" y="connsiteY3"/>
                </a:cxn>
              </a:cxnLst>
              <a:rect l="l" t="t" r="r" b="b"/>
              <a:pathLst>
                <a:path w="10000" h="9772">
                  <a:moveTo>
                    <a:pt x="5771" y="0"/>
                  </a:moveTo>
                  <a:lnTo>
                    <a:pt x="0" y="2758"/>
                  </a:lnTo>
                  <a:lnTo>
                    <a:pt x="10000" y="9772"/>
                  </a:lnTo>
                  <a:lnTo>
                    <a:pt x="5771"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5" name="Freeform 31"/>
            <p:cNvSpPr/>
            <p:nvPr/>
          </p:nvSpPr>
          <p:spPr bwMode="auto">
            <a:xfrm rot="10800000" flipV="1">
              <a:off x="5423839" y="3389687"/>
              <a:ext cx="877317" cy="1182305"/>
            </a:xfrm>
            <a:custGeom>
              <a:avLst/>
              <a:gdLst>
                <a:gd name="T0" fmla="*/ 0 w 480"/>
                <a:gd name="T1" fmla="*/ 268 h 717"/>
                <a:gd name="T2" fmla="*/ 182 w 480"/>
                <a:gd name="T3" fmla="*/ 0 h 717"/>
                <a:gd name="T4" fmla="*/ 480 w 480"/>
                <a:gd name="T5" fmla="*/ 717 h 717"/>
                <a:gd name="T6" fmla="*/ 0 w 480"/>
                <a:gd name="T7" fmla="*/ 268 h 717"/>
                <a:gd name="connsiteX0" fmla="*/ 0 w 9535"/>
                <a:gd name="connsiteY0" fmla="*/ 3813 h 10000"/>
                <a:gd name="connsiteX1" fmla="*/ 3327 w 9535"/>
                <a:gd name="connsiteY1" fmla="*/ 0 h 10000"/>
                <a:gd name="connsiteX2" fmla="*/ 9535 w 9535"/>
                <a:gd name="connsiteY2" fmla="*/ 10000 h 10000"/>
                <a:gd name="connsiteX3" fmla="*/ 0 w 9535"/>
                <a:gd name="connsiteY3" fmla="*/ 3813 h 10000"/>
                <a:gd name="connsiteX0-1" fmla="*/ 0 w 13689"/>
                <a:gd name="connsiteY0-2" fmla="*/ 3 h 10000"/>
                <a:gd name="connsiteX1-3" fmla="*/ 7178 w 13689"/>
                <a:gd name="connsiteY1-4" fmla="*/ 0 h 10000"/>
                <a:gd name="connsiteX2-5" fmla="*/ 13689 w 13689"/>
                <a:gd name="connsiteY2-6" fmla="*/ 10000 h 10000"/>
                <a:gd name="connsiteX3-7" fmla="*/ 0 w 13689"/>
                <a:gd name="connsiteY3-8" fmla="*/ 3 h 10000"/>
              </a:gdLst>
              <a:ahLst/>
              <a:cxnLst>
                <a:cxn ang="0">
                  <a:pos x="connsiteX0-1" y="connsiteY0-2"/>
                </a:cxn>
                <a:cxn ang="0">
                  <a:pos x="connsiteX1-3" y="connsiteY1-4"/>
                </a:cxn>
                <a:cxn ang="0">
                  <a:pos x="connsiteX2-5" y="connsiteY2-6"/>
                </a:cxn>
                <a:cxn ang="0">
                  <a:pos x="connsiteX3-7" y="connsiteY3-8"/>
                </a:cxn>
              </a:cxnLst>
              <a:rect l="l" t="t" r="r" b="b"/>
              <a:pathLst>
                <a:path w="13689" h="10000">
                  <a:moveTo>
                    <a:pt x="0" y="3"/>
                  </a:moveTo>
                  <a:lnTo>
                    <a:pt x="7178" y="0"/>
                  </a:lnTo>
                  <a:lnTo>
                    <a:pt x="13689" y="10000"/>
                  </a:lnTo>
                  <a:lnTo>
                    <a:pt x="0" y="3"/>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6" name="Freeform 33"/>
            <p:cNvSpPr/>
            <p:nvPr/>
          </p:nvSpPr>
          <p:spPr bwMode="auto">
            <a:xfrm rot="10800000" flipV="1">
              <a:off x="5126973" y="2491044"/>
              <a:ext cx="940314" cy="89864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 name="connsiteX0-9" fmla="*/ 10067 w 10067"/>
                <a:gd name="connsiteY0-10" fmla="*/ 0 h 10000"/>
                <a:gd name="connsiteX1-11" fmla="*/ 0 w 10067"/>
                <a:gd name="connsiteY1-12" fmla="*/ 1281 h 10000"/>
                <a:gd name="connsiteX2-13" fmla="*/ 2422 w 10067"/>
                <a:gd name="connsiteY2-14" fmla="*/ 10000 h 10000"/>
                <a:gd name="connsiteX3-15" fmla="*/ 10067 w 10067"/>
                <a:gd name="connsiteY3-16" fmla="*/ 0 h 10000"/>
              </a:gdLst>
              <a:ahLst/>
              <a:cxnLst>
                <a:cxn ang="0">
                  <a:pos x="connsiteX0-1" y="connsiteY0-2"/>
                </a:cxn>
                <a:cxn ang="0">
                  <a:pos x="connsiteX1-3" y="connsiteY1-4"/>
                </a:cxn>
                <a:cxn ang="0">
                  <a:pos x="connsiteX2-5" y="connsiteY2-6"/>
                </a:cxn>
                <a:cxn ang="0">
                  <a:pos x="connsiteX3-7" y="connsiteY3-8"/>
                </a:cxn>
              </a:cxnLst>
              <a:rect l="l" t="t" r="r" b="b"/>
              <a:pathLst>
                <a:path w="10067" h="10000">
                  <a:moveTo>
                    <a:pt x="10067" y="0"/>
                  </a:moveTo>
                  <a:lnTo>
                    <a:pt x="0" y="1281"/>
                  </a:lnTo>
                  <a:lnTo>
                    <a:pt x="2422" y="10000"/>
                  </a:lnTo>
                  <a:lnTo>
                    <a:pt x="1006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7" name="Freeform 34"/>
            <p:cNvSpPr/>
            <p:nvPr/>
          </p:nvSpPr>
          <p:spPr bwMode="auto">
            <a:xfrm rot="10800000" flipV="1">
              <a:off x="4526645" y="2237737"/>
              <a:ext cx="889728" cy="25325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1985 w 11985"/>
                <a:gd name="connsiteY0-34" fmla="*/ 0 h 10000"/>
                <a:gd name="connsiteX1-35" fmla="*/ 0 w 11985"/>
                <a:gd name="connsiteY1-36" fmla="*/ 1558 h 10000"/>
                <a:gd name="connsiteX2-37" fmla="*/ 3787 w 11985"/>
                <a:gd name="connsiteY2-38" fmla="*/ 10000 h 10000"/>
                <a:gd name="connsiteX3-39" fmla="*/ 11985 w 11985"/>
                <a:gd name="connsiteY3-40" fmla="*/ 0 h 10000"/>
                <a:gd name="connsiteX0-41" fmla="*/ 11928 w 11928"/>
                <a:gd name="connsiteY0-42" fmla="*/ 0 h 9083"/>
                <a:gd name="connsiteX1-43" fmla="*/ 0 w 11928"/>
                <a:gd name="connsiteY1-44" fmla="*/ 641 h 9083"/>
                <a:gd name="connsiteX2-45" fmla="*/ 3787 w 11928"/>
                <a:gd name="connsiteY2-46" fmla="*/ 9083 h 9083"/>
                <a:gd name="connsiteX3-47" fmla="*/ 11928 w 11928"/>
                <a:gd name="connsiteY3-48" fmla="*/ 0 h 9083"/>
                <a:gd name="connsiteX0-49" fmla="*/ 9762 w 9762"/>
                <a:gd name="connsiteY0-50" fmla="*/ 0 h 9832"/>
                <a:gd name="connsiteX1-51" fmla="*/ 0 w 9762"/>
                <a:gd name="connsiteY1-52" fmla="*/ 538 h 9832"/>
                <a:gd name="connsiteX2-53" fmla="*/ 3175 w 9762"/>
                <a:gd name="connsiteY2-54" fmla="*/ 9832 h 9832"/>
                <a:gd name="connsiteX3-55" fmla="*/ 9762 w 9762"/>
                <a:gd name="connsiteY3-56" fmla="*/ 0 h 9832"/>
              </a:gdLst>
              <a:ahLst/>
              <a:cxnLst>
                <a:cxn ang="0">
                  <a:pos x="connsiteX0-1" y="connsiteY0-2"/>
                </a:cxn>
                <a:cxn ang="0">
                  <a:pos x="connsiteX1-3" y="connsiteY1-4"/>
                </a:cxn>
                <a:cxn ang="0">
                  <a:pos x="connsiteX2-5" y="connsiteY2-6"/>
                </a:cxn>
                <a:cxn ang="0">
                  <a:pos x="connsiteX3-7" y="connsiteY3-8"/>
                </a:cxn>
              </a:cxnLst>
              <a:rect l="l" t="t" r="r" b="b"/>
              <a:pathLst>
                <a:path w="9762" h="9832">
                  <a:moveTo>
                    <a:pt x="9762" y="0"/>
                  </a:moveTo>
                  <a:lnTo>
                    <a:pt x="0" y="538"/>
                  </a:lnTo>
                  <a:lnTo>
                    <a:pt x="3175" y="9832"/>
                  </a:lnTo>
                  <a:lnTo>
                    <a:pt x="9762"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8" name="Freeform 34"/>
            <p:cNvSpPr/>
            <p:nvPr/>
          </p:nvSpPr>
          <p:spPr bwMode="auto">
            <a:xfrm rot="10800000" flipH="1">
              <a:off x="5119005" y="2250159"/>
              <a:ext cx="950695" cy="35689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2347 w 12347"/>
                <a:gd name="connsiteY0-34" fmla="*/ 0 h 10000"/>
                <a:gd name="connsiteX1-35" fmla="*/ 0 w 12347"/>
                <a:gd name="connsiteY1-36" fmla="*/ 4143 h 10000"/>
                <a:gd name="connsiteX2-37" fmla="*/ 6134 w 12347"/>
                <a:gd name="connsiteY2-38" fmla="*/ 10000 h 10000"/>
                <a:gd name="connsiteX3-39" fmla="*/ 12347 w 12347"/>
                <a:gd name="connsiteY3-40" fmla="*/ 0 h 10000"/>
                <a:gd name="connsiteX0-41" fmla="*/ 12347 w 12347"/>
                <a:gd name="connsiteY0-42" fmla="*/ 0 h 12585"/>
                <a:gd name="connsiteX1-43" fmla="*/ 0 w 12347"/>
                <a:gd name="connsiteY1-44" fmla="*/ 4143 h 12585"/>
                <a:gd name="connsiteX2-45" fmla="*/ 3914 w 12347"/>
                <a:gd name="connsiteY2-46" fmla="*/ 12585 h 12585"/>
                <a:gd name="connsiteX3-47" fmla="*/ 12347 w 12347"/>
                <a:gd name="connsiteY3-48" fmla="*/ 0 h 12585"/>
                <a:gd name="connsiteX0-49" fmla="*/ 12442 w 12442"/>
                <a:gd name="connsiteY0-50" fmla="*/ 0 h 12585"/>
                <a:gd name="connsiteX1-51" fmla="*/ 0 w 12442"/>
                <a:gd name="connsiteY1-52" fmla="*/ 4143 h 12585"/>
                <a:gd name="connsiteX2-53" fmla="*/ 3914 w 12442"/>
                <a:gd name="connsiteY2-54" fmla="*/ 12585 h 12585"/>
                <a:gd name="connsiteX3-55" fmla="*/ 12442 w 12442"/>
                <a:gd name="connsiteY3-56" fmla="*/ 0 h 12585"/>
              </a:gdLst>
              <a:ahLst/>
              <a:cxnLst>
                <a:cxn ang="0">
                  <a:pos x="connsiteX0-1" y="connsiteY0-2"/>
                </a:cxn>
                <a:cxn ang="0">
                  <a:pos x="connsiteX1-3" y="connsiteY1-4"/>
                </a:cxn>
                <a:cxn ang="0">
                  <a:pos x="connsiteX2-5" y="connsiteY2-6"/>
                </a:cxn>
                <a:cxn ang="0">
                  <a:pos x="connsiteX3-7" y="connsiteY3-8"/>
                </a:cxn>
              </a:cxnLst>
              <a:rect l="l" t="t" r="r" b="b"/>
              <a:pathLst>
                <a:path w="12442" h="12585">
                  <a:moveTo>
                    <a:pt x="12442" y="0"/>
                  </a:moveTo>
                  <a:lnTo>
                    <a:pt x="0" y="4143"/>
                  </a:lnTo>
                  <a:lnTo>
                    <a:pt x="3914" y="12585"/>
                  </a:lnTo>
                  <a:lnTo>
                    <a:pt x="12442"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29" name="Freeform 25"/>
            <p:cNvSpPr/>
            <p:nvPr/>
          </p:nvSpPr>
          <p:spPr bwMode="auto">
            <a:xfrm rot="10800000" flipH="1" flipV="1">
              <a:off x="6719338" y="3800370"/>
              <a:ext cx="886283" cy="771618"/>
            </a:xfrm>
            <a:custGeom>
              <a:avLst/>
              <a:gdLst>
                <a:gd name="T0" fmla="*/ 1107 w 1107"/>
                <a:gd name="T1" fmla="*/ 626 h 626"/>
                <a:gd name="T2" fmla="*/ 531 w 1107"/>
                <a:gd name="T3" fmla="*/ 0 h 626"/>
                <a:gd name="T4" fmla="*/ 0 w 1107"/>
                <a:gd name="T5" fmla="*/ 353 h 626"/>
                <a:gd name="T6" fmla="*/ 1107 w 1107"/>
                <a:gd name="T7" fmla="*/ 626 h 626"/>
                <a:gd name="connsiteX0" fmla="*/ 8070 w 8070"/>
                <a:gd name="connsiteY0" fmla="*/ 6314 h 6314"/>
                <a:gd name="connsiteX1" fmla="*/ 4797 w 8070"/>
                <a:gd name="connsiteY1" fmla="*/ 0 h 6314"/>
                <a:gd name="connsiteX2" fmla="*/ 0 w 8070"/>
                <a:gd name="connsiteY2" fmla="*/ 5639 h 6314"/>
                <a:gd name="connsiteX3" fmla="*/ 8070 w 8070"/>
                <a:gd name="connsiteY3" fmla="*/ 6314 h 6314"/>
                <a:gd name="connsiteX0-1" fmla="*/ 8297 w 8297"/>
                <a:gd name="connsiteY0-2" fmla="*/ 5588 h 8931"/>
                <a:gd name="connsiteX1-3" fmla="*/ 5944 w 8297"/>
                <a:gd name="connsiteY1-4" fmla="*/ 0 h 8931"/>
                <a:gd name="connsiteX2-5" fmla="*/ 0 w 8297"/>
                <a:gd name="connsiteY2-6" fmla="*/ 8931 h 8931"/>
                <a:gd name="connsiteX3-7" fmla="*/ 8297 w 8297"/>
                <a:gd name="connsiteY3-8" fmla="*/ 5588 h 8931"/>
                <a:gd name="connsiteX0-9" fmla="*/ 10000 w 10000"/>
                <a:gd name="connsiteY0-10" fmla="*/ 9350 h 13093"/>
                <a:gd name="connsiteX1-11" fmla="*/ 6296 w 10000"/>
                <a:gd name="connsiteY1-12" fmla="*/ 0 h 13093"/>
                <a:gd name="connsiteX2-13" fmla="*/ 0 w 10000"/>
                <a:gd name="connsiteY2-14" fmla="*/ 13093 h 13093"/>
                <a:gd name="connsiteX3-15" fmla="*/ 10000 w 10000"/>
                <a:gd name="connsiteY3-16" fmla="*/ 9350 h 13093"/>
                <a:gd name="connsiteX0-17" fmla="*/ 10000 w 10000"/>
                <a:gd name="connsiteY0-18" fmla="*/ 9513 h 13256"/>
                <a:gd name="connsiteX1-19" fmla="*/ 6334 w 10000"/>
                <a:gd name="connsiteY1-20" fmla="*/ 0 h 13256"/>
                <a:gd name="connsiteX2-21" fmla="*/ 0 w 10000"/>
                <a:gd name="connsiteY2-22" fmla="*/ 13256 h 13256"/>
                <a:gd name="connsiteX3-23" fmla="*/ 10000 w 10000"/>
                <a:gd name="connsiteY3-24" fmla="*/ 9513 h 13256"/>
                <a:gd name="connsiteX0-25" fmla="*/ 8539 w 8539"/>
                <a:gd name="connsiteY0-26" fmla="*/ 8670 h 13256"/>
                <a:gd name="connsiteX1-27" fmla="*/ 6334 w 8539"/>
                <a:gd name="connsiteY1-28" fmla="*/ 0 h 13256"/>
                <a:gd name="connsiteX2-29" fmla="*/ 0 w 8539"/>
                <a:gd name="connsiteY2-30" fmla="*/ 13256 h 13256"/>
                <a:gd name="connsiteX3-31" fmla="*/ 8539 w 8539"/>
                <a:gd name="connsiteY3-32" fmla="*/ 8670 h 13256"/>
              </a:gdLst>
              <a:ahLst/>
              <a:cxnLst>
                <a:cxn ang="0">
                  <a:pos x="connsiteX0-1" y="connsiteY0-2"/>
                </a:cxn>
                <a:cxn ang="0">
                  <a:pos x="connsiteX1-3" y="connsiteY1-4"/>
                </a:cxn>
                <a:cxn ang="0">
                  <a:pos x="connsiteX2-5" y="connsiteY2-6"/>
                </a:cxn>
                <a:cxn ang="0">
                  <a:pos x="connsiteX3-7" y="connsiteY3-8"/>
                </a:cxn>
              </a:cxnLst>
              <a:rect l="l" t="t" r="r" b="b"/>
              <a:pathLst>
                <a:path w="8539" h="13256">
                  <a:moveTo>
                    <a:pt x="8539" y="8670"/>
                  </a:moveTo>
                  <a:lnTo>
                    <a:pt x="6334" y="0"/>
                  </a:lnTo>
                  <a:lnTo>
                    <a:pt x="0" y="13256"/>
                  </a:lnTo>
                  <a:lnTo>
                    <a:pt x="8539" y="867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0" name="Freeform 26"/>
            <p:cNvSpPr/>
            <p:nvPr/>
          </p:nvSpPr>
          <p:spPr bwMode="auto">
            <a:xfrm rot="10800000" flipH="1" flipV="1">
              <a:off x="7376754" y="3157170"/>
              <a:ext cx="679870" cy="1147443"/>
            </a:xfrm>
            <a:custGeom>
              <a:avLst/>
              <a:gdLst>
                <a:gd name="T0" fmla="*/ 424 w 576"/>
                <a:gd name="T1" fmla="*/ 0 h 1131"/>
                <a:gd name="T2" fmla="*/ 0 w 576"/>
                <a:gd name="T3" fmla="*/ 505 h 1131"/>
                <a:gd name="T4" fmla="*/ 576 w 576"/>
                <a:gd name="T5" fmla="*/ 1131 h 1131"/>
                <a:gd name="T6" fmla="*/ 424 w 576"/>
                <a:gd name="T7" fmla="*/ 0 h 1131"/>
                <a:gd name="connsiteX0" fmla="*/ 7361 w 7361"/>
                <a:gd name="connsiteY0" fmla="*/ 0 h 7873"/>
                <a:gd name="connsiteX1" fmla="*/ 0 w 7361"/>
                <a:gd name="connsiteY1" fmla="*/ 4465 h 7873"/>
                <a:gd name="connsiteX2" fmla="*/ 6291 w 7361"/>
                <a:gd name="connsiteY2" fmla="*/ 7873 h 7873"/>
                <a:gd name="connsiteX3" fmla="*/ 7361 w 7361"/>
                <a:gd name="connsiteY3" fmla="*/ 0 h 7873"/>
                <a:gd name="connsiteX0-1" fmla="*/ 10000 w 10000"/>
                <a:gd name="connsiteY0-2" fmla="*/ 0 h 8109"/>
                <a:gd name="connsiteX1-3" fmla="*/ 0 w 10000"/>
                <a:gd name="connsiteY1-4" fmla="*/ 5671 h 8109"/>
                <a:gd name="connsiteX2-5" fmla="*/ 4957 w 10000"/>
                <a:gd name="connsiteY2-6" fmla="*/ 8109 h 8109"/>
                <a:gd name="connsiteX3-7" fmla="*/ 10000 w 10000"/>
                <a:gd name="connsiteY3-8" fmla="*/ 0 h 8109"/>
                <a:gd name="connsiteX0-9" fmla="*/ 11451 w 11451"/>
                <a:gd name="connsiteY0-10" fmla="*/ 0 h 10000"/>
                <a:gd name="connsiteX1-11" fmla="*/ 0 w 11451"/>
                <a:gd name="connsiteY1-12" fmla="*/ 5362 h 10000"/>
                <a:gd name="connsiteX2-13" fmla="*/ 6408 w 11451"/>
                <a:gd name="connsiteY2-14" fmla="*/ 10000 h 10000"/>
                <a:gd name="connsiteX3-15" fmla="*/ 11451 w 11451"/>
                <a:gd name="connsiteY3-16" fmla="*/ 0 h 10000"/>
                <a:gd name="connsiteX0-17" fmla="*/ 11451 w 11451"/>
                <a:gd name="connsiteY0-18" fmla="*/ 0 h 9775"/>
                <a:gd name="connsiteX1-19" fmla="*/ 0 w 11451"/>
                <a:gd name="connsiteY1-20" fmla="*/ 5362 h 9775"/>
                <a:gd name="connsiteX2-21" fmla="*/ 3929 w 11451"/>
                <a:gd name="connsiteY2-22" fmla="*/ 9775 h 9775"/>
                <a:gd name="connsiteX3-23" fmla="*/ 11451 w 11451"/>
                <a:gd name="connsiteY3-24" fmla="*/ 0 h 9775"/>
                <a:gd name="connsiteX0-25" fmla="*/ 10000 w 10000"/>
                <a:gd name="connsiteY0-26" fmla="*/ 0 h 9808"/>
                <a:gd name="connsiteX1-27" fmla="*/ 0 w 10000"/>
                <a:gd name="connsiteY1-28" fmla="*/ 5485 h 9808"/>
                <a:gd name="connsiteX2-29" fmla="*/ 3234 w 10000"/>
                <a:gd name="connsiteY2-30" fmla="*/ 9808 h 9808"/>
                <a:gd name="connsiteX3-31" fmla="*/ 10000 w 10000"/>
                <a:gd name="connsiteY3-32" fmla="*/ 0 h 9808"/>
                <a:gd name="connsiteX0-33" fmla="*/ 10000 w 10000"/>
                <a:gd name="connsiteY0-34" fmla="*/ 0 h 10156"/>
                <a:gd name="connsiteX1-35" fmla="*/ 0 w 10000"/>
                <a:gd name="connsiteY1-36" fmla="*/ 5592 h 10156"/>
                <a:gd name="connsiteX2-37" fmla="*/ 3300 w 10000"/>
                <a:gd name="connsiteY2-38" fmla="*/ 10156 h 10156"/>
                <a:gd name="connsiteX3-39" fmla="*/ 10000 w 10000"/>
                <a:gd name="connsiteY3-40" fmla="*/ 0 h 10156"/>
                <a:gd name="connsiteX0-41" fmla="*/ 10000 w 10000"/>
                <a:gd name="connsiteY0-42" fmla="*/ 0 h 10039"/>
                <a:gd name="connsiteX1-43" fmla="*/ 0 w 10000"/>
                <a:gd name="connsiteY1-44" fmla="*/ 5592 h 10039"/>
                <a:gd name="connsiteX2-45" fmla="*/ 3234 w 10000"/>
                <a:gd name="connsiteY2-46" fmla="*/ 10039 h 10039"/>
                <a:gd name="connsiteX3-47" fmla="*/ 10000 w 10000"/>
                <a:gd name="connsiteY3-48" fmla="*/ 0 h 10039"/>
                <a:gd name="connsiteX0-49" fmla="*/ 10000 w 10000"/>
                <a:gd name="connsiteY0-50" fmla="*/ 0 h 10156"/>
                <a:gd name="connsiteX1-51" fmla="*/ 0 w 10000"/>
                <a:gd name="connsiteY1-52" fmla="*/ 5592 h 10156"/>
                <a:gd name="connsiteX2-53" fmla="*/ 3168 w 10000"/>
                <a:gd name="connsiteY2-54" fmla="*/ 10156 h 10156"/>
                <a:gd name="connsiteX3-55" fmla="*/ 10000 w 10000"/>
                <a:gd name="connsiteY3-56" fmla="*/ 0 h 10156"/>
                <a:gd name="connsiteX0-57" fmla="*/ 10000 w 10000"/>
                <a:gd name="connsiteY0-58" fmla="*/ 0 h 10135"/>
                <a:gd name="connsiteX1-59" fmla="*/ 0 w 10000"/>
                <a:gd name="connsiteY1-60" fmla="*/ 5592 h 10135"/>
                <a:gd name="connsiteX2-61" fmla="*/ 3343 w 10000"/>
                <a:gd name="connsiteY2-62" fmla="*/ 10135 h 10135"/>
                <a:gd name="connsiteX3-63" fmla="*/ 10000 w 10000"/>
                <a:gd name="connsiteY3-64" fmla="*/ 0 h 10135"/>
                <a:gd name="connsiteX0-65" fmla="*/ 10000 w 10000"/>
                <a:gd name="connsiteY0-66" fmla="*/ 0 h 10052"/>
                <a:gd name="connsiteX1-67" fmla="*/ 0 w 10000"/>
                <a:gd name="connsiteY1-68" fmla="*/ 5592 h 10052"/>
                <a:gd name="connsiteX2-69" fmla="*/ 3378 w 10000"/>
                <a:gd name="connsiteY2-70" fmla="*/ 10052 h 10052"/>
                <a:gd name="connsiteX3-71" fmla="*/ 10000 w 10000"/>
                <a:gd name="connsiteY3-72" fmla="*/ 0 h 10052"/>
              </a:gdLst>
              <a:ahLst/>
              <a:cxnLst>
                <a:cxn ang="0">
                  <a:pos x="connsiteX0-1" y="connsiteY0-2"/>
                </a:cxn>
                <a:cxn ang="0">
                  <a:pos x="connsiteX1-3" y="connsiteY1-4"/>
                </a:cxn>
                <a:cxn ang="0">
                  <a:pos x="connsiteX2-5" y="connsiteY2-6"/>
                </a:cxn>
                <a:cxn ang="0">
                  <a:pos x="connsiteX3-7" y="connsiteY3-8"/>
                </a:cxn>
              </a:cxnLst>
              <a:rect l="l" t="t" r="r" b="b"/>
              <a:pathLst>
                <a:path w="10000" h="10052">
                  <a:moveTo>
                    <a:pt x="10000" y="0"/>
                  </a:moveTo>
                  <a:lnTo>
                    <a:pt x="0" y="5592"/>
                  </a:lnTo>
                  <a:lnTo>
                    <a:pt x="3378" y="10052"/>
                  </a:lnTo>
                  <a:lnTo>
                    <a:pt x="10000"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1" name="Freeform 28"/>
            <p:cNvSpPr/>
            <p:nvPr/>
          </p:nvSpPr>
          <p:spPr bwMode="auto">
            <a:xfrm rot="10800000" flipH="1" flipV="1">
              <a:off x="6302048" y="2490990"/>
              <a:ext cx="1084005" cy="1312892"/>
            </a:xfrm>
            <a:custGeom>
              <a:avLst/>
              <a:gdLst>
                <a:gd name="T0" fmla="*/ 510 w 829"/>
                <a:gd name="T1" fmla="*/ 0 h 909"/>
                <a:gd name="T2" fmla="*/ 0 w 829"/>
                <a:gd name="T3" fmla="*/ 545 h 909"/>
                <a:gd name="T4" fmla="*/ 829 w 829"/>
                <a:gd name="T5" fmla="*/ 909 h 909"/>
                <a:gd name="T6" fmla="*/ 510 w 829"/>
                <a:gd name="T7" fmla="*/ 0 h 909"/>
                <a:gd name="connsiteX0" fmla="*/ 6152 w 9338"/>
                <a:gd name="connsiteY0" fmla="*/ 0 h 8759"/>
                <a:gd name="connsiteX1" fmla="*/ 0 w 9338"/>
                <a:gd name="connsiteY1" fmla="*/ 5996 h 8759"/>
                <a:gd name="connsiteX2" fmla="*/ 9338 w 9338"/>
                <a:gd name="connsiteY2" fmla="*/ 8759 h 8759"/>
                <a:gd name="connsiteX3" fmla="*/ 6152 w 9338"/>
                <a:gd name="connsiteY3" fmla="*/ 0 h 8759"/>
              </a:gdLst>
              <a:ahLst/>
              <a:cxnLst>
                <a:cxn ang="0">
                  <a:pos x="connsiteX0" y="connsiteY0"/>
                </a:cxn>
                <a:cxn ang="0">
                  <a:pos x="connsiteX1" y="connsiteY1"/>
                </a:cxn>
                <a:cxn ang="0">
                  <a:pos x="connsiteX2" y="connsiteY2"/>
                </a:cxn>
                <a:cxn ang="0">
                  <a:pos x="connsiteX3" y="connsiteY3"/>
                </a:cxn>
              </a:cxnLst>
              <a:rect l="l" t="t" r="r" b="b"/>
              <a:pathLst>
                <a:path w="9338" h="8759">
                  <a:moveTo>
                    <a:pt x="6152" y="0"/>
                  </a:moveTo>
                  <a:lnTo>
                    <a:pt x="0" y="5996"/>
                  </a:lnTo>
                  <a:lnTo>
                    <a:pt x="9338" y="8759"/>
                  </a:lnTo>
                  <a:lnTo>
                    <a:pt x="6152"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2" name="Freeform 30"/>
            <p:cNvSpPr/>
            <p:nvPr/>
          </p:nvSpPr>
          <p:spPr bwMode="auto">
            <a:xfrm rot="10800000" flipH="1" flipV="1">
              <a:off x="7016203" y="2207369"/>
              <a:ext cx="1040429" cy="949802"/>
            </a:xfrm>
            <a:custGeom>
              <a:avLst/>
              <a:gdLst>
                <a:gd name="T0" fmla="*/ 339 w 743"/>
                <a:gd name="T1" fmla="*/ 0 h 576"/>
                <a:gd name="T2" fmla="*/ 0 w 743"/>
                <a:gd name="T3" fmla="*/ 172 h 576"/>
                <a:gd name="T4" fmla="*/ 743 w 743"/>
                <a:gd name="T5" fmla="*/ 576 h 576"/>
                <a:gd name="T6" fmla="*/ 339 w 743"/>
                <a:gd name="T7" fmla="*/ 0 h 576"/>
              </a:gdLst>
              <a:ahLst/>
              <a:cxnLst>
                <a:cxn ang="0">
                  <a:pos x="T0" y="T1"/>
                </a:cxn>
                <a:cxn ang="0">
                  <a:pos x="T2" y="T3"/>
                </a:cxn>
                <a:cxn ang="0">
                  <a:pos x="T4" y="T5"/>
                </a:cxn>
                <a:cxn ang="0">
                  <a:pos x="T6" y="T7"/>
                </a:cxn>
              </a:cxnLst>
              <a:rect l="0" t="0" r="r" b="b"/>
              <a:pathLst>
                <a:path w="743" h="576">
                  <a:moveTo>
                    <a:pt x="339" y="0"/>
                  </a:moveTo>
                  <a:lnTo>
                    <a:pt x="0" y="172"/>
                  </a:lnTo>
                  <a:lnTo>
                    <a:pt x="743" y="576"/>
                  </a:lnTo>
                  <a:lnTo>
                    <a:pt x="339"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3" name="Freeform 31"/>
            <p:cNvSpPr/>
            <p:nvPr/>
          </p:nvSpPr>
          <p:spPr bwMode="auto">
            <a:xfrm rot="10800000" flipH="1" flipV="1">
              <a:off x="5752301" y="3389673"/>
              <a:ext cx="966145" cy="1182305"/>
            </a:xfrm>
            <a:custGeom>
              <a:avLst/>
              <a:gdLst>
                <a:gd name="T0" fmla="*/ 0 w 480"/>
                <a:gd name="T1" fmla="*/ 268 h 717"/>
                <a:gd name="T2" fmla="*/ 182 w 480"/>
                <a:gd name="T3" fmla="*/ 0 h 717"/>
                <a:gd name="T4" fmla="*/ 480 w 480"/>
                <a:gd name="T5" fmla="*/ 717 h 717"/>
                <a:gd name="T6" fmla="*/ 0 w 480"/>
                <a:gd name="T7" fmla="*/ 268 h 717"/>
                <a:gd name="connsiteX0" fmla="*/ 0 w 11062"/>
                <a:gd name="connsiteY0" fmla="*/ 3776 h 10000"/>
                <a:gd name="connsiteX1" fmla="*/ 4854 w 11062"/>
                <a:gd name="connsiteY1" fmla="*/ 0 h 10000"/>
                <a:gd name="connsiteX2" fmla="*/ 11062 w 11062"/>
                <a:gd name="connsiteY2" fmla="*/ 10000 h 10000"/>
                <a:gd name="connsiteX3" fmla="*/ 0 w 11062"/>
                <a:gd name="connsiteY3" fmla="*/ 3776 h 10000"/>
                <a:gd name="connsiteX0-1" fmla="*/ 0 w 15233"/>
                <a:gd name="connsiteY0-2" fmla="*/ 7022 h 10000"/>
                <a:gd name="connsiteX1-3" fmla="*/ 9025 w 15233"/>
                <a:gd name="connsiteY1-4" fmla="*/ 0 h 10000"/>
                <a:gd name="connsiteX2-5" fmla="*/ 15233 w 15233"/>
                <a:gd name="connsiteY2-6" fmla="*/ 10000 h 10000"/>
                <a:gd name="connsiteX3-7" fmla="*/ 0 w 15233"/>
                <a:gd name="connsiteY3-8" fmla="*/ 7022 h 10000"/>
                <a:gd name="connsiteX0-9" fmla="*/ 0 w 19205"/>
                <a:gd name="connsiteY0-10" fmla="*/ 9929 h 10000"/>
                <a:gd name="connsiteX1-11" fmla="*/ 12997 w 19205"/>
                <a:gd name="connsiteY1-12" fmla="*/ 0 h 10000"/>
                <a:gd name="connsiteX2-13" fmla="*/ 19205 w 19205"/>
                <a:gd name="connsiteY2-14" fmla="*/ 10000 h 10000"/>
                <a:gd name="connsiteX3-15" fmla="*/ 0 w 19205"/>
                <a:gd name="connsiteY3-16" fmla="*/ 9929 h 10000"/>
                <a:gd name="connsiteX0-17" fmla="*/ 0 w 16690"/>
                <a:gd name="connsiteY0-18" fmla="*/ 8023 h 10000"/>
                <a:gd name="connsiteX1-19" fmla="*/ 10482 w 16690"/>
                <a:gd name="connsiteY1-20" fmla="*/ 0 h 10000"/>
                <a:gd name="connsiteX2-21" fmla="*/ 16690 w 16690"/>
                <a:gd name="connsiteY2-22" fmla="*/ 10000 h 10000"/>
                <a:gd name="connsiteX3-23" fmla="*/ 0 w 16690"/>
                <a:gd name="connsiteY3-24" fmla="*/ 8023 h 10000"/>
                <a:gd name="connsiteX0-25" fmla="*/ 0 w 14374"/>
                <a:gd name="connsiteY0-26" fmla="*/ 6419 h 10000"/>
                <a:gd name="connsiteX1-27" fmla="*/ 8166 w 14374"/>
                <a:gd name="connsiteY1-28" fmla="*/ 0 h 10000"/>
                <a:gd name="connsiteX2-29" fmla="*/ 14374 w 14374"/>
                <a:gd name="connsiteY2-30" fmla="*/ 10000 h 10000"/>
                <a:gd name="connsiteX3-31" fmla="*/ 0 w 14374"/>
                <a:gd name="connsiteY3-32" fmla="*/ 6419 h 10000"/>
              </a:gdLst>
              <a:ahLst/>
              <a:cxnLst>
                <a:cxn ang="0">
                  <a:pos x="connsiteX0-1" y="connsiteY0-2"/>
                </a:cxn>
                <a:cxn ang="0">
                  <a:pos x="connsiteX1-3" y="connsiteY1-4"/>
                </a:cxn>
                <a:cxn ang="0">
                  <a:pos x="connsiteX2-5" y="connsiteY2-6"/>
                </a:cxn>
                <a:cxn ang="0">
                  <a:pos x="connsiteX3-7" y="connsiteY3-8"/>
                </a:cxn>
              </a:cxnLst>
              <a:rect l="l" t="t" r="r" b="b"/>
              <a:pathLst>
                <a:path w="14374" h="10000">
                  <a:moveTo>
                    <a:pt x="0" y="6419"/>
                  </a:moveTo>
                  <a:lnTo>
                    <a:pt x="8166" y="0"/>
                  </a:lnTo>
                  <a:lnTo>
                    <a:pt x="14374" y="10000"/>
                  </a:lnTo>
                  <a:lnTo>
                    <a:pt x="0" y="6419"/>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4" name="Freeform 33"/>
            <p:cNvSpPr/>
            <p:nvPr/>
          </p:nvSpPr>
          <p:spPr bwMode="auto">
            <a:xfrm rot="10800000" flipH="1" flipV="1">
              <a:off x="6075891" y="2491031"/>
              <a:ext cx="940314" cy="898642"/>
            </a:xfrm>
            <a:custGeom>
              <a:avLst/>
              <a:gdLst>
                <a:gd name="T0" fmla="*/ 783 w 783"/>
                <a:gd name="T1" fmla="*/ 379 h 924"/>
                <a:gd name="T2" fmla="*/ 0 w 783"/>
                <a:gd name="T3" fmla="*/ 0 h 924"/>
                <a:gd name="T4" fmla="*/ 273 w 783"/>
                <a:gd name="T5" fmla="*/ 924 h 924"/>
                <a:gd name="T6" fmla="*/ 783 w 783"/>
                <a:gd name="T7" fmla="*/ 379 h 924"/>
                <a:gd name="connsiteX0" fmla="*/ 8519 w 8519"/>
                <a:gd name="connsiteY0" fmla="*/ 0 h 5898"/>
                <a:gd name="connsiteX1" fmla="*/ 0 w 8519"/>
                <a:gd name="connsiteY1" fmla="*/ 839 h 5898"/>
                <a:gd name="connsiteX2" fmla="*/ 2006 w 8519"/>
                <a:gd name="connsiteY2" fmla="*/ 5898 h 5898"/>
                <a:gd name="connsiteX3" fmla="*/ 8519 w 8519"/>
                <a:gd name="connsiteY3" fmla="*/ 0 h 5898"/>
                <a:gd name="connsiteX0-1" fmla="*/ 10264 w 10264"/>
                <a:gd name="connsiteY0-2" fmla="*/ 0 h 10000"/>
                <a:gd name="connsiteX1-3" fmla="*/ 0 w 10264"/>
                <a:gd name="connsiteY1-4" fmla="*/ 1281 h 10000"/>
                <a:gd name="connsiteX2-5" fmla="*/ 2619 w 10264"/>
                <a:gd name="connsiteY2-6" fmla="*/ 10000 h 10000"/>
                <a:gd name="connsiteX3-7" fmla="*/ 10264 w 10264"/>
                <a:gd name="connsiteY3-8" fmla="*/ 0 h 10000"/>
                <a:gd name="connsiteX0-9" fmla="*/ 10067 w 10067"/>
                <a:gd name="connsiteY0-10" fmla="*/ 0 h 10000"/>
                <a:gd name="connsiteX1-11" fmla="*/ 0 w 10067"/>
                <a:gd name="connsiteY1-12" fmla="*/ 1281 h 10000"/>
                <a:gd name="connsiteX2-13" fmla="*/ 2422 w 10067"/>
                <a:gd name="connsiteY2-14" fmla="*/ 10000 h 10000"/>
                <a:gd name="connsiteX3-15" fmla="*/ 10067 w 10067"/>
                <a:gd name="connsiteY3-16" fmla="*/ 0 h 10000"/>
              </a:gdLst>
              <a:ahLst/>
              <a:cxnLst>
                <a:cxn ang="0">
                  <a:pos x="connsiteX0-1" y="connsiteY0-2"/>
                </a:cxn>
                <a:cxn ang="0">
                  <a:pos x="connsiteX1-3" y="connsiteY1-4"/>
                </a:cxn>
                <a:cxn ang="0">
                  <a:pos x="connsiteX2-5" y="connsiteY2-6"/>
                </a:cxn>
                <a:cxn ang="0">
                  <a:pos x="connsiteX3-7" y="connsiteY3-8"/>
                </a:cxn>
              </a:cxnLst>
              <a:rect l="l" t="t" r="r" b="b"/>
              <a:pathLst>
                <a:path w="10067" h="10000">
                  <a:moveTo>
                    <a:pt x="10067" y="0"/>
                  </a:moveTo>
                  <a:lnTo>
                    <a:pt x="0" y="1281"/>
                  </a:lnTo>
                  <a:lnTo>
                    <a:pt x="2422" y="10000"/>
                  </a:lnTo>
                  <a:lnTo>
                    <a:pt x="10067"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5" name="Freeform 34"/>
            <p:cNvSpPr/>
            <p:nvPr/>
          </p:nvSpPr>
          <p:spPr bwMode="auto">
            <a:xfrm rot="10800000" flipH="1" flipV="1">
              <a:off x="6726805" y="2207391"/>
              <a:ext cx="764101" cy="283586"/>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Lst>
              <a:ahLst/>
              <a:cxnLst>
                <a:cxn ang="0">
                  <a:pos x="connsiteX0-1" y="connsiteY0-2"/>
                </a:cxn>
                <a:cxn ang="0">
                  <a:pos x="connsiteX1-3" y="connsiteY1-4"/>
                </a:cxn>
                <a:cxn ang="0">
                  <a:pos x="connsiteX2-5" y="connsiteY2-6"/>
                </a:cxn>
                <a:cxn ang="0">
                  <a:pos x="connsiteX3-7" y="connsiteY3-8"/>
                </a:cxn>
              </a:cxnLst>
              <a:rect l="l" t="t" r="r" b="b"/>
              <a:pathLst>
                <a:path w="5405" h="7056">
                  <a:moveTo>
                    <a:pt x="5405" y="0"/>
                  </a:moveTo>
                  <a:lnTo>
                    <a:pt x="0" y="1099"/>
                  </a:lnTo>
                  <a:lnTo>
                    <a:pt x="2047" y="7056"/>
                  </a:lnTo>
                  <a:lnTo>
                    <a:pt x="5405"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6" name="Freeform 34"/>
            <p:cNvSpPr/>
            <p:nvPr/>
          </p:nvSpPr>
          <p:spPr bwMode="auto">
            <a:xfrm rot="10800000">
              <a:off x="6073478" y="2250146"/>
              <a:ext cx="950695" cy="356893"/>
            </a:xfrm>
            <a:custGeom>
              <a:avLst/>
              <a:gdLst>
                <a:gd name="T0" fmla="*/ 1122 w 1122"/>
                <a:gd name="T1" fmla="*/ 207 h 379"/>
                <a:gd name="T2" fmla="*/ 0 w 1122"/>
                <a:gd name="T3" fmla="*/ 0 h 379"/>
                <a:gd name="T4" fmla="*/ 783 w 1122"/>
                <a:gd name="T5" fmla="*/ 379 h 379"/>
                <a:gd name="T6" fmla="*/ 1122 w 1122"/>
                <a:gd name="T7" fmla="*/ 207 h 379"/>
                <a:gd name="connsiteX0" fmla="*/ 9075 w 9075"/>
                <a:gd name="connsiteY0" fmla="*/ 0 h 6715"/>
                <a:gd name="connsiteX1" fmla="*/ 0 w 9075"/>
                <a:gd name="connsiteY1" fmla="*/ 6715 h 6715"/>
                <a:gd name="connsiteX2" fmla="*/ 6054 w 9075"/>
                <a:gd name="connsiteY2" fmla="*/ 4538 h 6715"/>
                <a:gd name="connsiteX3" fmla="*/ 9075 w 9075"/>
                <a:gd name="connsiteY3" fmla="*/ 0 h 6715"/>
                <a:gd name="connsiteX0-1" fmla="*/ 10000 w 10000"/>
                <a:gd name="connsiteY0-2" fmla="*/ 0 h 8933"/>
                <a:gd name="connsiteX1-3" fmla="*/ 0 w 10000"/>
                <a:gd name="connsiteY1-4" fmla="*/ 8933 h 8933"/>
                <a:gd name="connsiteX2-5" fmla="*/ 6671 w 10000"/>
                <a:gd name="connsiteY2-6" fmla="*/ 6758 h 8933"/>
                <a:gd name="connsiteX3-7" fmla="*/ 10000 w 10000"/>
                <a:gd name="connsiteY3-8" fmla="*/ 0 h 8933"/>
                <a:gd name="connsiteX0-9" fmla="*/ 10087 w 10087"/>
                <a:gd name="connsiteY0-10" fmla="*/ 0 h 10853"/>
                <a:gd name="connsiteX1-11" fmla="*/ 0 w 10087"/>
                <a:gd name="connsiteY1-12" fmla="*/ 10853 h 10853"/>
                <a:gd name="connsiteX2-13" fmla="*/ 6758 w 10087"/>
                <a:gd name="connsiteY2-14" fmla="*/ 7565 h 10853"/>
                <a:gd name="connsiteX3-15" fmla="*/ 10087 w 10087"/>
                <a:gd name="connsiteY3-16" fmla="*/ 0 h 10853"/>
                <a:gd name="connsiteX0-17" fmla="*/ 9915 w 9915"/>
                <a:gd name="connsiteY0-18" fmla="*/ 0 h 10721"/>
                <a:gd name="connsiteX1-19" fmla="*/ 0 w 9915"/>
                <a:gd name="connsiteY1-20" fmla="*/ 10721 h 10721"/>
                <a:gd name="connsiteX2-21" fmla="*/ 6586 w 9915"/>
                <a:gd name="connsiteY2-22" fmla="*/ 7565 h 10721"/>
                <a:gd name="connsiteX3-23" fmla="*/ 9915 w 9915"/>
                <a:gd name="connsiteY3-24" fmla="*/ 0 h 10721"/>
                <a:gd name="connsiteX0-25" fmla="*/ 5405 w 5405"/>
                <a:gd name="connsiteY0-26" fmla="*/ 0 h 7056"/>
                <a:gd name="connsiteX1-27" fmla="*/ 0 w 5405"/>
                <a:gd name="connsiteY1-28" fmla="*/ 1099 h 7056"/>
                <a:gd name="connsiteX2-29" fmla="*/ 2047 w 5405"/>
                <a:gd name="connsiteY2-30" fmla="*/ 7056 h 7056"/>
                <a:gd name="connsiteX3-31" fmla="*/ 5405 w 5405"/>
                <a:gd name="connsiteY3-32" fmla="*/ 0 h 7056"/>
                <a:gd name="connsiteX0-33" fmla="*/ 12347 w 12347"/>
                <a:gd name="connsiteY0-34" fmla="*/ 0 h 10000"/>
                <a:gd name="connsiteX1-35" fmla="*/ 0 w 12347"/>
                <a:gd name="connsiteY1-36" fmla="*/ 4143 h 10000"/>
                <a:gd name="connsiteX2-37" fmla="*/ 6134 w 12347"/>
                <a:gd name="connsiteY2-38" fmla="*/ 10000 h 10000"/>
                <a:gd name="connsiteX3-39" fmla="*/ 12347 w 12347"/>
                <a:gd name="connsiteY3-40" fmla="*/ 0 h 10000"/>
                <a:gd name="connsiteX0-41" fmla="*/ 12347 w 12347"/>
                <a:gd name="connsiteY0-42" fmla="*/ 0 h 12585"/>
                <a:gd name="connsiteX1-43" fmla="*/ 0 w 12347"/>
                <a:gd name="connsiteY1-44" fmla="*/ 4143 h 12585"/>
                <a:gd name="connsiteX2-45" fmla="*/ 3914 w 12347"/>
                <a:gd name="connsiteY2-46" fmla="*/ 12585 h 12585"/>
                <a:gd name="connsiteX3-47" fmla="*/ 12347 w 12347"/>
                <a:gd name="connsiteY3-48" fmla="*/ 0 h 12585"/>
                <a:gd name="connsiteX0-49" fmla="*/ 12442 w 12442"/>
                <a:gd name="connsiteY0-50" fmla="*/ 0 h 12585"/>
                <a:gd name="connsiteX1-51" fmla="*/ 0 w 12442"/>
                <a:gd name="connsiteY1-52" fmla="*/ 4143 h 12585"/>
                <a:gd name="connsiteX2-53" fmla="*/ 3914 w 12442"/>
                <a:gd name="connsiteY2-54" fmla="*/ 12585 h 12585"/>
                <a:gd name="connsiteX3-55" fmla="*/ 12442 w 12442"/>
                <a:gd name="connsiteY3-56" fmla="*/ 0 h 12585"/>
              </a:gdLst>
              <a:ahLst/>
              <a:cxnLst>
                <a:cxn ang="0">
                  <a:pos x="connsiteX0-1" y="connsiteY0-2"/>
                </a:cxn>
                <a:cxn ang="0">
                  <a:pos x="connsiteX1-3" y="connsiteY1-4"/>
                </a:cxn>
                <a:cxn ang="0">
                  <a:pos x="connsiteX2-5" y="connsiteY2-6"/>
                </a:cxn>
                <a:cxn ang="0">
                  <a:pos x="connsiteX3-7" y="connsiteY3-8"/>
                </a:cxn>
              </a:cxnLst>
              <a:rect l="l" t="t" r="r" b="b"/>
              <a:pathLst>
                <a:path w="12442" h="12585">
                  <a:moveTo>
                    <a:pt x="12442" y="0"/>
                  </a:moveTo>
                  <a:lnTo>
                    <a:pt x="0" y="4143"/>
                  </a:lnTo>
                  <a:lnTo>
                    <a:pt x="3914" y="12585"/>
                  </a:lnTo>
                  <a:lnTo>
                    <a:pt x="12442" y="0"/>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37" name="椭圆 236"/>
            <p:cNvSpPr/>
            <p:nvPr/>
          </p:nvSpPr>
          <p:spPr>
            <a:xfrm rot="4756968">
              <a:off x="4712830" y="3753276"/>
              <a:ext cx="94189" cy="94189"/>
            </a:xfrm>
            <a:prstGeom prst="ellipse">
              <a:avLst/>
            </a:prstGeom>
            <a:solidFill>
              <a:schemeClr val="bg1">
                <a:lumMod val="9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38" name="椭圆 237"/>
            <p:cNvSpPr/>
            <p:nvPr/>
          </p:nvSpPr>
          <p:spPr>
            <a:xfrm rot="4756968">
              <a:off x="4052615" y="3100341"/>
              <a:ext cx="94189" cy="94189"/>
            </a:xfrm>
            <a:prstGeom prst="ellipse">
              <a:avLst/>
            </a:prstGeom>
            <a:solidFill>
              <a:schemeClr val="bg1">
                <a:lumMod val="9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39" name="椭圆 238"/>
            <p:cNvSpPr/>
            <p:nvPr/>
          </p:nvSpPr>
          <p:spPr>
            <a:xfrm rot="4756968">
              <a:off x="6667202" y="4520282"/>
              <a:ext cx="94189" cy="94189"/>
            </a:xfrm>
            <a:prstGeom prst="ellipse">
              <a:avLst/>
            </a:prstGeom>
            <a:solidFill>
              <a:schemeClr val="bg1">
                <a:lumMod val="9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40" name="椭圆 239"/>
            <p:cNvSpPr/>
            <p:nvPr/>
          </p:nvSpPr>
          <p:spPr>
            <a:xfrm rot="4756968">
              <a:off x="7336354" y="3748090"/>
              <a:ext cx="94189" cy="94189"/>
            </a:xfrm>
            <a:prstGeom prst="ellipse">
              <a:avLst/>
            </a:prstGeom>
            <a:solidFill>
              <a:schemeClr val="bg1">
                <a:lumMod val="9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41" name="椭圆 240"/>
            <p:cNvSpPr/>
            <p:nvPr/>
          </p:nvSpPr>
          <p:spPr>
            <a:xfrm rot="4756968">
              <a:off x="6977078" y="2447073"/>
              <a:ext cx="94189" cy="94189"/>
            </a:xfrm>
            <a:prstGeom prst="ellipse">
              <a:avLst/>
            </a:prstGeom>
            <a:solidFill>
              <a:schemeClr val="bg1">
                <a:lumMod val="9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42" name="椭圆 241"/>
            <p:cNvSpPr/>
            <p:nvPr/>
          </p:nvSpPr>
          <p:spPr>
            <a:xfrm rot="4756968">
              <a:off x="6684414" y="2215306"/>
              <a:ext cx="94189" cy="94189"/>
            </a:xfrm>
            <a:prstGeom prst="ellipse">
              <a:avLst/>
            </a:prstGeom>
            <a:solidFill>
              <a:schemeClr val="bg1">
                <a:lumMod val="9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43" name="椭圆 242"/>
            <p:cNvSpPr/>
            <p:nvPr/>
          </p:nvSpPr>
          <p:spPr>
            <a:xfrm rot="4756968">
              <a:off x="5386143" y="2194153"/>
              <a:ext cx="94189" cy="94189"/>
            </a:xfrm>
            <a:prstGeom prst="ellipse">
              <a:avLst/>
            </a:prstGeom>
            <a:solidFill>
              <a:schemeClr val="bg1">
                <a:lumMod val="9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44" name="椭圆 243"/>
            <p:cNvSpPr/>
            <p:nvPr/>
          </p:nvSpPr>
          <p:spPr>
            <a:xfrm rot="4756968">
              <a:off x="5082782" y="2439549"/>
              <a:ext cx="94189" cy="94189"/>
            </a:xfrm>
            <a:prstGeom prst="ellipse">
              <a:avLst/>
            </a:prstGeom>
            <a:solidFill>
              <a:schemeClr val="bg1">
                <a:lumMod val="9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45" name="椭圆 244"/>
            <p:cNvSpPr/>
            <p:nvPr/>
          </p:nvSpPr>
          <p:spPr>
            <a:xfrm rot="4756968">
              <a:off x="6023970" y="2559945"/>
              <a:ext cx="94189" cy="94189"/>
            </a:xfrm>
            <a:prstGeom prst="ellipse">
              <a:avLst/>
            </a:prstGeom>
            <a:solidFill>
              <a:schemeClr val="bg1">
                <a:lumMod val="9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46" name="椭圆 245"/>
            <p:cNvSpPr/>
            <p:nvPr/>
          </p:nvSpPr>
          <p:spPr>
            <a:xfrm rot="4756968">
              <a:off x="8000569" y="3100341"/>
              <a:ext cx="94189" cy="94189"/>
            </a:xfrm>
            <a:prstGeom prst="ellipse">
              <a:avLst/>
            </a:prstGeom>
            <a:solidFill>
              <a:schemeClr val="bg1">
                <a:lumMod val="9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47" name="Freeform 31"/>
            <p:cNvSpPr/>
            <p:nvPr/>
          </p:nvSpPr>
          <p:spPr bwMode="auto">
            <a:xfrm rot="10800000" flipV="1">
              <a:off x="5747170" y="3381147"/>
              <a:ext cx="564493" cy="765125"/>
            </a:xfrm>
            <a:custGeom>
              <a:avLst/>
              <a:gdLst>
                <a:gd name="T0" fmla="*/ 0 w 480"/>
                <a:gd name="T1" fmla="*/ 268 h 717"/>
                <a:gd name="T2" fmla="*/ 182 w 480"/>
                <a:gd name="T3" fmla="*/ 0 h 717"/>
                <a:gd name="T4" fmla="*/ 480 w 480"/>
                <a:gd name="T5" fmla="*/ 717 h 717"/>
                <a:gd name="T6" fmla="*/ 0 w 480"/>
                <a:gd name="T7" fmla="*/ 268 h 717"/>
                <a:gd name="connsiteX0" fmla="*/ 0 w 9535"/>
                <a:gd name="connsiteY0" fmla="*/ 3813 h 10000"/>
                <a:gd name="connsiteX1" fmla="*/ 3327 w 9535"/>
                <a:gd name="connsiteY1" fmla="*/ 0 h 10000"/>
                <a:gd name="connsiteX2" fmla="*/ 9535 w 9535"/>
                <a:gd name="connsiteY2" fmla="*/ 10000 h 10000"/>
                <a:gd name="connsiteX3" fmla="*/ 0 w 9535"/>
                <a:gd name="connsiteY3" fmla="*/ 3813 h 10000"/>
                <a:gd name="connsiteX0-1" fmla="*/ 0 w 13689"/>
                <a:gd name="connsiteY0-2" fmla="*/ 3 h 10000"/>
                <a:gd name="connsiteX1-3" fmla="*/ 7178 w 13689"/>
                <a:gd name="connsiteY1-4" fmla="*/ 0 h 10000"/>
                <a:gd name="connsiteX2-5" fmla="*/ 13689 w 13689"/>
                <a:gd name="connsiteY2-6" fmla="*/ 10000 h 10000"/>
                <a:gd name="connsiteX3-7" fmla="*/ 0 w 13689"/>
                <a:gd name="connsiteY3-8" fmla="*/ 3 h 10000"/>
                <a:gd name="connsiteX0-9" fmla="*/ 0 w 11311"/>
                <a:gd name="connsiteY0-10" fmla="*/ 3 h 8199"/>
                <a:gd name="connsiteX1-11" fmla="*/ 7178 w 11311"/>
                <a:gd name="connsiteY1-12" fmla="*/ 0 h 8199"/>
                <a:gd name="connsiteX2-13" fmla="*/ 11311 w 11311"/>
                <a:gd name="connsiteY2-14" fmla="*/ 8199 h 8199"/>
                <a:gd name="connsiteX3-15" fmla="*/ 0 w 11311"/>
                <a:gd name="connsiteY3-16" fmla="*/ 3 h 8199"/>
                <a:gd name="connsiteX0-17" fmla="*/ 0 w 10000"/>
                <a:gd name="connsiteY0-18" fmla="*/ 4 h 10000"/>
                <a:gd name="connsiteX1-19" fmla="*/ 6513 w 10000"/>
                <a:gd name="connsiteY1-20" fmla="*/ 0 h 10000"/>
                <a:gd name="connsiteX2-21" fmla="*/ 10000 w 10000"/>
                <a:gd name="connsiteY2-22" fmla="*/ 10000 h 10000"/>
                <a:gd name="connsiteX3-23" fmla="*/ 0 w 10000"/>
                <a:gd name="connsiteY3-24" fmla="*/ 4 h 10000"/>
                <a:gd name="connsiteX0-25" fmla="*/ 0 w 9867"/>
                <a:gd name="connsiteY0-26" fmla="*/ 54 h 10000"/>
                <a:gd name="connsiteX1-27" fmla="*/ 6380 w 9867"/>
                <a:gd name="connsiteY1-28" fmla="*/ 0 h 10000"/>
                <a:gd name="connsiteX2-29" fmla="*/ 9867 w 9867"/>
                <a:gd name="connsiteY2-30" fmla="*/ 10000 h 10000"/>
                <a:gd name="connsiteX3-31" fmla="*/ 0 w 9867"/>
                <a:gd name="connsiteY3-32" fmla="*/ 54 h 10000"/>
                <a:gd name="connsiteX0-33" fmla="*/ 0 w 7892"/>
                <a:gd name="connsiteY0-34" fmla="*/ 54 h 7893"/>
                <a:gd name="connsiteX1-35" fmla="*/ 6466 w 7892"/>
                <a:gd name="connsiteY1-36" fmla="*/ 0 h 7893"/>
                <a:gd name="connsiteX2-37" fmla="*/ 7892 w 7892"/>
                <a:gd name="connsiteY2-38" fmla="*/ 7893 h 7893"/>
                <a:gd name="connsiteX3-39" fmla="*/ 0 w 7892"/>
                <a:gd name="connsiteY3-40" fmla="*/ 54 h 7893"/>
              </a:gdLst>
              <a:ahLst/>
              <a:cxnLst>
                <a:cxn ang="0">
                  <a:pos x="connsiteX0-1" y="connsiteY0-2"/>
                </a:cxn>
                <a:cxn ang="0">
                  <a:pos x="connsiteX1-3" y="connsiteY1-4"/>
                </a:cxn>
                <a:cxn ang="0">
                  <a:pos x="connsiteX2-5" y="connsiteY2-6"/>
                </a:cxn>
                <a:cxn ang="0">
                  <a:pos x="connsiteX3-7" y="connsiteY3-8"/>
                </a:cxn>
              </a:cxnLst>
              <a:rect l="l" t="t" r="r" b="b"/>
              <a:pathLst>
                <a:path w="7892" h="7893">
                  <a:moveTo>
                    <a:pt x="0" y="54"/>
                  </a:moveTo>
                  <a:lnTo>
                    <a:pt x="6466" y="0"/>
                  </a:lnTo>
                  <a:lnTo>
                    <a:pt x="7892" y="7893"/>
                  </a:lnTo>
                  <a:lnTo>
                    <a:pt x="0" y="54"/>
                  </a:lnTo>
                  <a:close/>
                </a:path>
              </a:pathLst>
            </a:custGeom>
            <a:noFill/>
            <a:ln w="9525">
              <a:solidFill>
                <a:schemeClr val="bg1">
                  <a:lumMod val="85000"/>
                </a:schemeClr>
              </a:solidFill>
            </a:ln>
          </p:spPr>
          <p:txBody>
            <a:bodyPr vert="horz" wrap="square" lIns="91440" tIns="45720" rIns="91440" bIns="45720" numCol="1" anchor="t" anchorCtr="0" compatLnSpc="1"/>
            <a:lstStyle/>
            <a:p>
              <a:endParaRPr lang="zh-CN" altLang="en-US"/>
            </a:p>
          </p:txBody>
        </p:sp>
        <p:sp>
          <p:nvSpPr>
            <p:cNvPr id="248" name="椭圆 247"/>
            <p:cNvSpPr/>
            <p:nvPr/>
          </p:nvSpPr>
          <p:spPr>
            <a:xfrm rot="4756968">
              <a:off x="5798258" y="3334067"/>
              <a:ext cx="94189" cy="94189"/>
            </a:xfrm>
            <a:prstGeom prst="ellipse">
              <a:avLst/>
            </a:prstGeom>
            <a:solidFill>
              <a:schemeClr val="bg1">
                <a:lumMod val="9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49" name="椭圆 248"/>
            <p:cNvSpPr/>
            <p:nvPr/>
          </p:nvSpPr>
          <p:spPr>
            <a:xfrm rot="4756968">
              <a:off x="6251131" y="3334066"/>
              <a:ext cx="94189" cy="94189"/>
            </a:xfrm>
            <a:prstGeom prst="ellipse">
              <a:avLst/>
            </a:prstGeom>
            <a:solidFill>
              <a:schemeClr val="bg1">
                <a:lumMod val="9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250" name="椭圆 249"/>
            <p:cNvSpPr/>
            <p:nvPr/>
          </p:nvSpPr>
          <p:spPr>
            <a:xfrm rot="4756968">
              <a:off x="5704760" y="4094257"/>
              <a:ext cx="94189" cy="94189"/>
            </a:xfrm>
            <a:prstGeom prst="ellipse">
              <a:avLst/>
            </a:prstGeom>
            <a:solidFill>
              <a:schemeClr val="bg1">
                <a:lumMod val="95000"/>
              </a:schemeClr>
            </a:solidFill>
            <a:ln w="38100">
              <a:noFill/>
              <a:headEnd type="diamond" w="lg" len="med"/>
              <a:tailEnd type="diamond" w="lg"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grpSp>
      <p:sp>
        <p:nvSpPr>
          <p:cNvPr id="255" name="文本框 254"/>
          <p:cNvSpPr txBox="1"/>
          <p:nvPr/>
        </p:nvSpPr>
        <p:spPr>
          <a:xfrm>
            <a:off x="4382743" y="2464008"/>
            <a:ext cx="592144" cy="769441"/>
          </a:xfrm>
          <a:prstGeom prst="rect">
            <a:avLst/>
          </a:prstGeom>
          <a:noFill/>
        </p:spPr>
        <p:txBody>
          <a:bodyPr wrap="square" rtlCol="0">
            <a:spAutoFit/>
          </a:bodyPr>
          <a:lstStyle/>
          <a:p>
            <a:r>
              <a:rPr lang="en-US" altLang="zh-CN" sz="4400" b="1" dirty="0">
                <a:solidFill>
                  <a:srgbClr val="DB204D"/>
                </a:solidFill>
                <a:latin typeface="Agency FB" panose="020B0503020202020204" pitchFamily="34" charset="0"/>
                <a:ea typeface="Microsoft YaHei UI" panose="020B0503020204020204" pitchFamily="34" charset="-122"/>
              </a:rPr>
              <a:t>S</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256" name="文本框 255"/>
          <p:cNvSpPr txBox="1"/>
          <p:nvPr/>
        </p:nvSpPr>
        <p:spPr>
          <a:xfrm>
            <a:off x="7392275" y="2520988"/>
            <a:ext cx="592144" cy="769441"/>
          </a:xfrm>
          <a:prstGeom prst="rect">
            <a:avLst/>
          </a:prstGeom>
          <a:noFill/>
        </p:spPr>
        <p:txBody>
          <a:bodyPr wrap="square" rtlCol="0">
            <a:spAutoFit/>
          </a:bodyPr>
          <a:lstStyle/>
          <a:p>
            <a:r>
              <a:rPr lang="en-US" altLang="zh-CN" sz="4400" b="1" dirty="0">
                <a:solidFill>
                  <a:srgbClr val="DB204D"/>
                </a:solidFill>
                <a:latin typeface="Agency FB" panose="020B0503020202020204" pitchFamily="34" charset="0"/>
                <a:ea typeface="Microsoft YaHei UI" panose="020B0503020204020204" pitchFamily="34" charset="-122"/>
              </a:rPr>
              <a:t>W</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257" name="文本框 256"/>
          <p:cNvSpPr txBox="1"/>
          <p:nvPr/>
        </p:nvSpPr>
        <p:spPr>
          <a:xfrm>
            <a:off x="4382797" y="4537962"/>
            <a:ext cx="592144" cy="769441"/>
          </a:xfrm>
          <a:prstGeom prst="rect">
            <a:avLst/>
          </a:prstGeom>
          <a:noFill/>
        </p:spPr>
        <p:txBody>
          <a:bodyPr wrap="square" rtlCol="0">
            <a:spAutoFit/>
          </a:bodyPr>
          <a:lstStyle/>
          <a:p>
            <a:r>
              <a:rPr lang="en-US" altLang="zh-CN" sz="4400" b="1" dirty="0">
                <a:solidFill>
                  <a:srgbClr val="DB204D"/>
                </a:solidFill>
                <a:latin typeface="Agency FB" panose="020B0503020202020204" pitchFamily="34" charset="0"/>
                <a:ea typeface="Microsoft YaHei UI" panose="020B0503020204020204" pitchFamily="34" charset="-122"/>
              </a:rPr>
              <a:t>O</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258" name="文本框 257"/>
          <p:cNvSpPr txBox="1"/>
          <p:nvPr/>
        </p:nvSpPr>
        <p:spPr>
          <a:xfrm>
            <a:off x="7442906" y="4497626"/>
            <a:ext cx="592144" cy="769441"/>
          </a:xfrm>
          <a:prstGeom prst="rect">
            <a:avLst/>
          </a:prstGeom>
          <a:noFill/>
        </p:spPr>
        <p:txBody>
          <a:bodyPr wrap="square" rtlCol="0">
            <a:spAutoFit/>
          </a:bodyPr>
          <a:lstStyle/>
          <a:p>
            <a:endParaRPr lang="zh-CN" altLang="en-US" sz="4400" b="1" dirty="0">
              <a:solidFill>
                <a:srgbClr val="DB204D"/>
              </a:solidFill>
              <a:latin typeface="Agency FB" panose="020B0503020202020204" pitchFamily="34" charset="0"/>
              <a:ea typeface="Microsoft YaHei UI" panose="020B0503020204020204" pitchFamily="34" charset="-122"/>
            </a:endParaRPr>
          </a:p>
        </p:txBody>
      </p:sp>
      <p:sp>
        <p:nvSpPr>
          <p:cNvPr id="259" name="矩形 258"/>
          <p:cNvSpPr/>
          <p:nvPr/>
        </p:nvSpPr>
        <p:spPr>
          <a:xfrm>
            <a:off x="2035972" y="2429169"/>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60" name="文本框 259"/>
          <p:cNvSpPr txBox="1"/>
          <p:nvPr/>
        </p:nvSpPr>
        <p:spPr>
          <a:xfrm>
            <a:off x="1806720" y="2794316"/>
            <a:ext cx="188489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61" name="矩形 260"/>
          <p:cNvSpPr/>
          <p:nvPr/>
        </p:nvSpPr>
        <p:spPr>
          <a:xfrm>
            <a:off x="2035972" y="4409552"/>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62" name="文本框 261"/>
          <p:cNvSpPr txBox="1"/>
          <p:nvPr/>
        </p:nvSpPr>
        <p:spPr>
          <a:xfrm>
            <a:off x="1806720" y="4774699"/>
            <a:ext cx="188489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63" name="矩形 262"/>
          <p:cNvSpPr/>
          <p:nvPr/>
        </p:nvSpPr>
        <p:spPr>
          <a:xfrm>
            <a:off x="8762529" y="2432228"/>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64" name="文本框 263"/>
          <p:cNvSpPr txBox="1"/>
          <p:nvPr/>
        </p:nvSpPr>
        <p:spPr>
          <a:xfrm>
            <a:off x="8533277" y="2797375"/>
            <a:ext cx="188489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65" name="矩形 264"/>
          <p:cNvSpPr/>
          <p:nvPr/>
        </p:nvSpPr>
        <p:spPr>
          <a:xfrm>
            <a:off x="8762529" y="4412611"/>
            <a:ext cx="1491659" cy="408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chemeClr val="bg1"/>
                </a:solidFill>
                <a:latin typeface="造字工房悦黑 G0v1 细体" pitchFamily="2" charset="-122"/>
                <a:ea typeface="造字工房悦黑 G0v1 细体" pitchFamily="2" charset="-122"/>
              </a:rPr>
              <a:t>输入标题</a:t>
            </a:r>
          </a:p>
        </p:txBody>
      </p:sp>
      <p:sp>
        <p:nvSpPr>
          <p:cNvPr id="266" name="文本框 265"/>
          <p:cNvSpPr txBox="1"/>
          <p:nvPr/>
        </p:nvSpPr>
        <p:spPr>
          <a:xfrm>
            <a:off x="8533277" y="4777758"/>
            <a:ext cx="1884891" cy="900246"/>
          </a:xfrm>
          <a:prstGeom prst="rect">
            <a:avLst/>
          </a:prstGeom>
          <a:noFill/>
        </p:spPr>
        <p:txBody>
          <a:bodyPr wrap="square" rtlCol="0">
            <a:spAutoFit/>
          </a:bodyPr>
          <a:lstStyle/>
          <a:p>
            <a:pPr algn="ctr">
              <a:lnSpc>
                <a:spcPct val="125000"/>
              </a:lnSpc>
            </a:pPr>
            <a:r>
              <a:rPr lang="zh-CN" altLang="en-US" sz="1400" dirty="0">
                <a:solidFill>
                  <a:schemeClr val="bg1"/>
                </a:solidFill>
                <a:latin typeface="微软雅黑" panose="020B0503020204020204" pitchFamily="34" charset="-122"/>
                <a:ea typeface="微软雅黑" panose="020B0503020204020204" pitchFamily="34" charset="-122"/>
              </a:rPr>
              <a:t>请在这里输入文字请在这里输入文字请在这里输入文字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67" name="文本框 266"/>
          <p:cNvSpPr txBox="1"/>
          <p:nvPr/>
        </p:nvSpPr>
        <p:spPr>
          <a:xfrm>
            <a:off x="7451932" y="4504809"/>
            <a:ext cx="592144" cy="769441"/>
          </a:xfrm>
          <a:prstGeom prst="rect">
            <a:avLst/>
          </a:prstGeom>
          <a:noFill/>
        </p:spPr>
        <p:txBody>
          <a:bodyPr wrap="square" rtlCol="0">
            <a:spAutoFit/>
          </a:bodyPr>
          <a:lstStyle/>
          <a:p>
            <a:r>
              <a:rPr lang="en-US" altLang="zh-CN" sz="4400" b="1" dirty="0">
                <a:solidFill>
                  <a:srgbClr val="DB204D"/>
                </a:solidFill>
                <a:latin typeface="Agency FB" panose="020B0503020202020204" pitchFamily="34" charset="0"/>
                <a:ea typeface="Microsoft YaHei UI" panose="020B0503020204020204" pitchFamily="34" charset="-122"/>
              </a:rPr>
              <a:t>T</a:t>
            </a:r>
            <a:endParaRPr lang="zh-CN" altLang="en-US" sz="4400" b="1" dirty="0">
              <a:solidFill>
                <a:srgbClr val="DB204D"/>
              </a:solidFill>
              <a:latin typeface="Agency FB" panose="020B0503020202020204" pitchFamily="34" charset="0"/>
              <a:ea typeface="Microsoft YaHei UI" panose="020B0503020204020204" pitchFamily="34" charset="-122"/>
            </a:endParaRPr>
          </a:p>
        </p:txBody>
      </p:sp>
      <p:grpSp>
        <p:nvGrpSpPr>
          <p:cNvPr id="268" name="组合 267"/>
          <p:cNvGrpSpPr/>
          <p:nvPr/>
        </p:nvGrpSpPr>
        <p:grpSpPr>
          <a:xfrm>
            <a:off x="239349" y="117281"/>
            <a:ext cx="11712880" cy="6697931"/>
            <a:chOff x="179512" y="87962"/>
            <a:chExt cx="8784661" cy="5023448"/>
          </a:xfrm>
        </p:grpSpPr>
        <p:sp>
          <p:nvSpPr>
            <p:cNvPr id="269" name="椭圆 268"/>
            <p:cNvSpPr/>
            <p:nvPr/>
          </p:nvSpPr>
          <p:spPr>
            <a:xfrm>
              <a:off x="2555776" y="206769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0" name="椭圆 269"/>
            <p:cNvSpPr/>
            <p:nvPr/>
          </p:nvSpPr>
          <p:spPr>
            <a:xfrm>
              <a:off x="3779912" y="3075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1" name="椭圆 270"/>
            <p:cNvSpPr/>
            <p:nvPr/>
          </p:nvSpPr>
          <p:spPr>
            <a:xfrm>
              <a:off x="4860032" y="15636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2" name="椭圆 271"/>
            <p:cNvSpPr/>
            <p:nvPr/>
          </p:nvSpPr>
          <p:spPr>
            <a:xfrm>
              <a:off x="2771800" y="393990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3" name="椭圆 272"/>
            <p:cNvSpPr/>
            <p:nvPr/>
          </p:nvSpPr>
          <p:spPr>
            <a:xfrm>
              <a:off x="7164289" y="987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4" name="椭圆 273"/>
            <p:cNvSpPr/>
            <p:nvPr/>
          </p:nvSpPr>
          <p:spPr>
            <a:xfrm>
              <a:off x="6732241" y="3039807"/>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5" name="椭圆 274"/>
            <p:cNvSpPr/>
            <p:nvPr/>
          </p:nvSpPr>
          <p:spPr>
            <a:xfrm>
              <a:off x="4880033" y="25717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6" name="椭圆 275"/>
            <p:cNvSpPr/>
            <p:nvPr/>
          </p:nvSpPr>
          <p:spPr>
            <a:xfrm>
              <a:off x="3059833" y="84355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7" name="椭圆 276"/>
            <p:cNvSpPr/>
            <p:nvPr/>
          </p:nvSpPr>
          <p:spPr>
            <a:xfrm>
              <a:off x="1835696" y="261033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8" name="椭圆 277"/>
            <p:cNvSpPr/>
            <p:nvPr/>
          </p:nvSpPr>
          <p:spPr>
            <a:xfrm>
              <a:off x="3995936" y="211035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9" name="椭圆 278"/>
            <p:cNvSpPr/>
            <p:nvPr/>
          </p:nvSpPr>
          <p:spPr>
            <a:xfrm>
              <a:off x="6084169" y="1419622"/>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0" name="椭圆 279"/>
            <p:cNvSpPr/>
            <p:nvPr/>
          </p:nvSpPr>
          <p:spPr>
            <a:xfrm>
              <a:off x="1547664" y="1851671"/>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1" name="椭圆 280"/>
            <p:cNvSpPr/>
            <p:nvPr/>
          </p:nvSpPr>
          <p:spPr>
            <a:xfrm>
              <a:off x="5724128" y="2628339"/>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2" name="椭圆 281"/>
            <p:cNvSpPr/>
            <p:nvPr/>
          </p:nvSpPr>
          <p:spPr>
            <a:xfrm>
              <a:off x="6372200" y="55552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3" name="椭圆 282"/>
            <p:cNvSpPr/>
            <p:nvPr/>
          </p:nvSpPr>
          <p:spPr>
            <a:xfrm>
              <a:off x="4916033" y="422793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4" name="椭圆 283"/>
            <p:cNvSpPr/>
            <p:nvPr/>
          </p:nvSpPr>
          <p:spPr>
            <a:xfrm>
              <a:off x="4037054" y="267494"/>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5" name="椭圆 284"/>
            <p:cNvSpPr/>
            <p:nvPr/>
          </p:nvSpPr>
          <p:spPr>
            <a:xfrm>
              <a:off x="6876257" y="3795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6" name="椭圆 285"/>
            <p:cNvSpPr/>
            <p:nvPr/>
          </p:nvSpPr>
          <p:spPr>
            <a:xfrm>
              <a:off x="7884369" y="204969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7" name="椭圆 286"/>
            <p:cNvSpPr/>
            <p:nvPr/>
          </p:nvSpPr>
          <p:spPr>
            <a:xfrm>
              <a:off x="1331640" y="3759888"/>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8" name="椭圆 287"/>
            <p:cNvSpPr/>
            <p:nvPr/>
          </p:nvSpPr>
          <p:spPr>
            <a:xfrm>
              <a:off x="1913864" y="266587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9" name="椭圆 288"/>
            <p:cNvSpPr/>
            <p:nvPr/>
          </p:nvSpPr>
          <p:spPr>
            <a:xfrm>
              <a:off x="3563888" y="1449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0" name="椭圆 289"/>
            <p:cNvSpPr/>
            <p:nvPr/>
          </p:nvSpPr>
          <p:spPr>
            <a:xfrm>
              <a:off x="899592" y="1167598"/>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1" name="椭圆 290"/>
            <p:cNvSpPr/>
            <p:nvPr/>
          </p:nvSpPr>
          <p:spPr>
            <a:xfrm>
              <a:off x="1691680" y="573923"/>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2" name="椭圆 291"/>
            <p:cNvSpPr/>
            <p:nvPr/>
          </p:nvSpPr>
          <p:spPr>
            <a:xfrm>
              <a:off x="3562631" y="4155927"/>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3" name="椭圆 292"/>
            <p:cNvSpPr/>
            <p:nvPr/>
          </p:nvSpPr>
          <p:spPr>
            <a:xfrm>
              <a:off x="611560" y="357986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4" name="椭圆 293"/>
            <p:cNvSpPr/>
            <p:nvPr/>
          </p:nvSpPr>
          <p:spPr>
            <a:xfrm>
              <a:off x="8244409" y="1467735"/>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5" name="椭圆 294"/>
            <p:cNvSpPr/>
            <p:nvPr/>
          </p:nvSpPr>
          <p:spPr>
            <a:xfrm>
              <a:off x="7740353" y="61032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6" name="椭圆 295"/>
            <p:cNvSpPr/>
            <p:nvPr/>
          </p:nvSpPr>
          <p:spPr>
            <a:xfrm>
              <a:off x="2051720" y="4804000"/>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7" name="椭圆 296"/>
            <p:cNvSpPr/>
            <p:nvPr/>
          </p:nvSpPr>
          <p:spPr>
            <a:xfrm>
              <a:off x="179512" y="2535751"/>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8" name="椭圆 297"/>
            <p:cNvSpPr/>
            <p:nvPr/>
          </p:nvSpPr>
          <p:spPr>
            <a:xfrm>
              <a:off x="6320012" y="147096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9" name="椭圆 298"/>
            <p:cNvSpPr/>
            <p:nvPr/>
          </p:nvSpPr>
          <p:spPr>
            <a:xfrm>
              <a:off x="7913126" y="412146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0" name="椭圆 299"/>
            <p:cNvSpPr/>
            <p:nvPr/>
          </p:nvSpPr>
          <p:spPr>
            <a:xfrm>
              <a:off x="5076056" y="3540415"/>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1" name="椭圆 300"/>
            <p:cNvSpPr/>
            <p:nvPr/>
          </p:nvSpPr>
          <p:spPr>
            <a:xfrm>
              <a:off x="7200289" y="265176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2" name="椭圆 301"/>
            <p:cNvSpPr/>
            <p:nvPr/>
          </p:nvSpPr>
          <p:spPr>
            <a:xfrm>
              <a:off x="4952033" y="2427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3" name="椭圆 302"/>
            <p:cNvSpPr/>
            <p:nvPr/>
          </p:nvSpPr>
          <p:spPr>
            <a:xfrm>
              <a:off x="6588224" y="181567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4" name="椭圆 303"/>
            <p:cNvSpPr/>
            <p:nvPr/>
          </p:nvSpPr>
          <p:spPr>
            <a:xfrm>
              <a:off x="2411761" y="2391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5" name="椭圆 304"/>
            <p:cNvSpPr/>
            <p:nvPr/>
          </p:nvSpPr>
          <p:spPr>
            <a:xfrm>
              <a:off x="5104433" y="25801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6" name="椭圆 305"/>
            <p:cNvSpPr/>
            <p:nvPr/>
          </p:nvSpPr>
          <p:spPr>
            <a:xfrm>
              <a:off x="4572001" y="150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7" name="椭圆 306"/>
            <p:cNvSpPr/>
            <p:nvPr/>
          </p:nvSpPr>
          <p:spPr>
            <a:xfrm>
              <a:off x="2771884" y="3111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8" name="椭圆 307"/>
            <p:cNvSpPr/>
            <p:nvPr/>
          </p:nvSpPr>
          <p:spPr>
            <a:xfrm>
              <a:off x="7197222" y="170765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9" name="椭圆 308"/>
            <p:cNvSpPr/>
            <p:nvPr/>
          </p:nvSpPr>
          <p:spPr>
            <a:xfrm>
              <a:off x="2555776" y="1210932"/>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0" name="椭圆 309"/>
            <p:cNvSpPr/>
            <p:nvPr/>
          </p:nvSpPr>
          <p:spPr>
            <a:xfrm>
              <a:off x="467544" y="413946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1" name="椭圆 310"/>
            <p:cNvSpPr/>
            <p:nvPr/>
          </p:nvSpPr>
          <p:spPr>
            <a:xfrm>
              <a:off x="2087720" y="80755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2" name="椭圆 311"/>
            <p:cNvSpPr/>
            <p:nvPr/>
          </p:nvSpPr>
          <p:spPr>
            <a:xfrm>
              <a:off x="4355977" y="39039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3" name="椭圆 312"/>
            <p:cNvSpPr/>
            <p:nvPr/>
          </p:nvSpPr>
          <p:spPr>
            <a:xfrm>
              <a:off x="4000087" y="329183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4" name="椭圆 313"/>
            <p:cNvSpPr/>
            <p:nvPr/>
          </p:nvSpPr>
          <p:spPr>
            <a:xfrm>
              <a:off x="3347864" y="2373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5" name="椭圆 314"/>
            <p:cNvSpPr/>
            <p:nvPr/>
          </p:nvSpPr>
          <p:spPr>
            <a:xfrm>
              <a:off x="5038040" y="59152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6" name="椭圆 315"/>
            <p:cNvSpPr/>
            <p:nvPr/>
          </p:nvSpPr>
          <p:spPr>
            <a:xfrm>
              <a:off x="7282947" y="244573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7" name="椭圆 316"/>
            <p:cNvSpPr/>
            <p:nvPr/>
          </p:nvSpPr>
          <p:spPr>
            <a:xfrm>
              <a:off x="6035576" y="458797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8" name="椭圆 317"/>
            <p:cNvSpPr/>
            <p:nvPr/>
          </p:nvSpPr>
          <p:spPr>
            <a:xfrm>
              <a:off x="7783861" y="358614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9" name="椭圆 318"/>
            <p:cNvSpPr/>
            <p:nvPr/>
          </p:nvSpPr>
          <p:spPr>
            <a:xfrm>
              <a:off x="6866120" y="4551976"/>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0" name="椭圆 319"/>
            <p:cNvSpPr/>
            <p:nvPr/>
          </p:nvSpPr>
          <p:spPr>
            <a:xfrm>
              <a:off x="8388425" y="2340497"/>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1" name="椭圆 320"/>
            <p:cNvSpPr/>
            <p:nvPr/>
          </p:nvSpPr>
          <p:spPr>
            <a:xfrm>
              <a:off x="4211960" y="4571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2" name="椭圆 321"/>
            <p:cNvSpPr/>
            <p:nvPr/>
          </p:nvSpPr>
          <p:spPr>
            <a:xfrm>
              <a:off x="647560" y="483518"/>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3" name="椭圆 322"/>
            <p:cNvSpPr/>
            <p:nvPr/>
          </p:nvSpPr>
          <p:spPr>
            <a:xfrm>
              <a:off x="665560" y="180740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4" name="椭圆 323"/>
            <p:cNvSpPr/>
            <p:nvPr/>
          </p:nvSpPr>
          <p:spPr>
            <a:xfrm>
              <a:off x="2392917" y="231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5" name="椭圆 324"/>
            <p:cNvSpPr/>
            <p:nvPr/>
          </p:nvSpPr>
          <p:spPr>
            <a:xfrm>
              <a:off x="4177217" y="4844399"/>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6" name="椭圆 325"/>
            <p:cNvSpPr/>
            <p:nvPr/>
          </p:nvSpPr>
          <p:spPr>
            <a:xfrm>
              <a:off x="7330779" y="465998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7" name="椭圆 326"/>
            <p:cNvSpPr/>
            <p:nvPr/>
          </p:nvSpPr>
          <p:spPr>
            <a:xfrm>
              <a:off x="5094056" y="28549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8" name="椭圆 327"/>
            <p:cNvSpPr/>
            <p:nvPr/>
          </p:nvSpPr>
          <p:spPr>
            <a:xfrm>
              <a:off x="5436097" y="1131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9" name="椭圆 328"/>
            <p:cNvSpPr/>
            <p:nvPr/>
          </p:nvSpPr>
          <p:spPr>
            <a:xfrm>
              <a:off x="1043608" y="463140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0" name="椭圆 329"/>
            <p:cNvSpPr/>
            <p:nvPr/>
          </p:nvSpPr>
          <p:spPr>
            <a:xfrm>
              <a:off x="624914" y="4535233"/>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1" name="椭圆 330"/>
            <p:cNvSpPr/>
            <p:nvPr/>
          </p:nvSpPr>
          <p:spPr>
            <a:xfrm>
              <a:off x="1939504" y="391009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2" name="椭圆 331"/>
            <p:cNvSpPr/>
            <p:nvPr/>
          </p:nvSpPr>
          <p:spPr>
            <a:xfrm>
              <a:off x="3995936" y="10055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3" name="椭圆 332"/>
            <p:cNvSpPr/>
            <p:nvPr/>
          </p:nvSpPr>
          <p:spPr>
            <a:xfrm>
              <a:off x="1547664" y="11144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4" name="椭圆 333"/>
            <p:cNvSpPr/>
            <p:nvPr/>
          </p:nvSpPr>
          <p:spPr>
            <a:xfrm>
              <a:off x="2921047" y="456057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5" name="椭圆 334"/>
            <p:cNvSpPr/>
            <p:nvPr/>
          </p:nvSpPr>
          <p:spPr>
            <a:xfrm>
              <a:off x="1187624" y="293179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6" name="椭圆 335"/>
            <p:cNvSpPr/>
            <p:nvPr/>
          </p:nvSpPr>
          <p:spPr>
            <a:xfrm>
              <a:off x="431544" y="1203598"/>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7" name="椭圆 336"/>
            <p:cNvSpPr/>
            <p:nvPr/>
          </p:nvSpPr>
          <p:spPr>
            <a:xfrm>
              <a:off x="4355977" y="269137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8" name="椭圆 337"/>
            <p:cNvSpPr/>
            <p:nvPr/>
          </p:nvSpPr>
          <p:spPr>
            <a:xfrm>
              <a:off x="3203848" y="208569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9" name="椭圆 338"/>
            <p:cNvSpPr/>
            <p:nvPr/>
          </p:nvSpPr>
          <p:spPr>
            <a:xfrm>
              <a:off x="5940152" y="3615939"/>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0" name="椭圆 339"/>
            <p:cNvSpPr/>
            <p:nvPr/>
          </p:nvSpPr>
          <p:spPr>
            <a:xfrm>
              <a:off x="6137573" y="2014356"/>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1" name="椭圆 340"/>
            <p:cNvSpPr/>
            <p:nvPr/>
          </p:nvSpPr>
          <p:spPr>
            <a:xfrm>
              <a:off x="5492336" y="1975226"/>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2" name="椭圆 341"/>
            <p:cNvSpPr/>
            <p:nvPr/>
          </p:nvSpPr>
          <p:spPr>
            <a:xfrm>
              <a:off x="8352425" y="802505"/>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3" name="椭圆 342"/>
            <p:cNvSpPr/>
            <p:nvPr/>
          </p:nvSpPr>
          <p:spPr>
            <a:xfrm>
              <a:off x="8424425" y="3957903"/>
              <a:ext cx="36000" cy="360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4" name="椭圆 343"/>
            <p:cNvSpPr/>
            <p:nvPr/>
          </p:nvSpPr>
          <p:spPr>
            <a:xfrm>
              <a:off x="8203624" y="312224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5" name="椭圆 344"/>
            <p:cNvSpPr/>
            <p:nvPr/>
          </p:nvSpPr>
          <p:spPr>
            <a:xfrm>
              <a:off x="5492336" y="4784241"/>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6" name="椭圆 345"/>
            <p:cNvSpPr/>
            <p:nvPr/>
          </p:nvSpPr>
          <p:spPr>
            <a:xfrm>
              <a:off x="6390200" y="507541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7" name="椭圆 346"/>
            <p:cNvSpPr/>
            <p:nvPr/>
          </p:nvSpPr>
          <p:spPr>
            <a:xfrm>
              <a:off x="3077833" y="4881304"/>
              <a:ext cx="36000" cy="3600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8" name="椭圆 347"/>
            <p:cNvSpPr/>
            <p:nvPr/>
          </p:nvSpPr>
          <p:spPr>
            <a:xfrm>
              <a:off x="3524653" y="357260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9" name="椭圆 348"/>
            <p:cNvSpPr/>
            <p:nvPr/>
          </p:nvSpPr>
          <p:spPr>
            <a:xfrm>
              <a:off x="8460425" y="22126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0" name="椭圆 349"/>
            <p:cNvSpPr/>
            <p:nvPr/>
          </p:nvSpPr>
          <p:spPr>
            <a:xfrm>
              <a:off x="8892481" y="3165780"/>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1" name="椭圆 350"/>
            <p:cNvSpPr/>
            <p:nvPr/>
          </p:nvSpPr>
          <p:spPr>
            <a:xfrm>
              <a:off x="8496425" y="4820241"/>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2" name="椭圆 351"/>
            <p:cNvSpPr/>
            <p:nvPr/>
          </p:nvSpPr>
          <p:spPr>
            <a:xfrm>
              <a:off x="8928173" y="1049343"/>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3" name="椭圆 352"/>
            <p:cNvSpPr/>
            <p:nvPr/>
          </p:nvSpPr>
          <p:spPr>
            <a:xfrm>
              <a:off x="7979616" y="309119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4" name="椭圆 353"/>
            <p:cNvSpPr/>
            <p:nvPr/>
          </p:nvSpPr>
          <p:spPr>
            <a:xfrm>
              <a:off x="1700064" y="200407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5" name="椭圆 354"/>
            <p:cNvSpPr/>
            <p:nvPr/>
          </p:nvSpPr>
          <p:spPr>
            <a:xfrm>
              <a:off x="5292080" y="1871520"/>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6" name="椭圆 355"/>
            <p:cNvSpPr/>
            <p:nvPr/>
          </p:nvSpPr>
          <p:spPr>
            <a:xfrm>
              <a:off x="1859096" y="422793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7" name="椭圆 356"/>
            <p:cNvSpPr/>
            <p:nvPr/>
          </p:nvSpPr>
          <p:spPr>
            <a:xfrm>
              <a:off x="702415" y="46225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8" name="椭圆 357"/>
            <p:cNvSpPr/>
            <p:nvPr/>
          </p:nvSpPr>
          <p:spPr>
            <a:xfrm>
              <a:off x="217273" y="180274"/>
              <a:ext cx="36000" cy="36000"/>
            </a:xfrm>
            <a:prstGeom prst="ellipse">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9" name="椭圆 358"/>
            <p:cNvSpPr/>
            <p:nvPr/>
          </p:nvSpPr>
          <p:spPr>
            <a:xfrm>
              <a:off x="6426200" y="2510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0" name="椭圆 359"/>
            <p:cNvSpPr/>
            <p:nvPr/>
          </p:nvSpPr>
          <p:spPr>
            <a:xfrm>
              <a:off x="7202621" y="25489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1" name="椭圆 360"/>
            <p:cNvSpPr/>
            <p:nvPr/>
          </p:nvSpPr>
          <p:spPr>
            <a:xfrm>
              <a:off x="5914952" y="1676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2" name="椭圆 361"/>
            <p:cNvSpPr/>
            <p:nvPr/>
          </p:nvSpPr>
          <p:spPr>
            <a:xfrm>
              <a:off x="6707041" y="96237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3" name="椭圆 362"/>
            <p:cNvSpPr/>
            <p:nvPr/>
          </p:nvSpPr>
          <p:spPr>
            <a:xfrm>
              <a:off x="6173573" y="330263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4" name="椭圆 363"/>
            <p:cNvSpPr/>
            <p:nvPr/>
          </p:nvSpPr>
          <p:spPr>
            <a:xfrm>
              <a:off x="3116475" y="8796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5" name="椭圆 364"/>
            <p:cNvSpPr/>
            <p:nvPr/>
          </p:nvSpPr>
          <p:spPr>
            <a:xfrm>
              <a:off x="7373675" y="323734"/>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6" name="椭圆 365"/>
            <p:cNvSpPr/>
            <p:nvPr/>
          </p:nvSpPr>
          <p:spPr>
            <a:xfrm>
              <a:off x="8533092" y="156965"/>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7" name="椭圆 366"/>
            <p:cNvSpPr/>
            <p:nvPr/>
          </p:nvSpPr>
          <p:spPr>
            <a:xfrm>
              <a:off x="7715153" y="160470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8" name="椭圆 367"/>
            <p:cNvSpPr/>
            <p:nvPr/>
          </p:nvSpPr>
          <p:spPr>
            <a:xfrm>
              <a:off x="7758353" y="15384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9" name="椭圆 368"/>
            <p:cNvSpPr/>
            <p:nvPr/>
          </p:nvSpPr>
          <p:spPr>
            <a:xfrm>
              <a:off x="8569469" y="25231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0" name="椭圆 369"/>
            <p:cNvSpPr/>
            <p:nvPr/>
          </p:nvSpPr>
          <p:spPr>
            <a:xfrm>
              <a:off x="8700913" y="4371952"/>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1" name="椭圆 370"/>
            <p:cNvSpPr/>
            <p:nvPr/>
          </p:nvSpPr>
          <p:spPr>
            <a:xfrm>
              <a:off x="8015616" y="4798939"/>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2" name="椭圆 371"/>
            <p:cNvSpPr/>
            <p:nvPr/>
          </p:nvSpPr>
          <p:spPr>
            <a:xfrm>
              <a:off x="8870882" y="451003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3" name="椭圆 372"/>
            <p:cNvSpPr/>
            <p:nvPr/>
          </p:nvSpPr>
          <p:spPr>
            <a:xfrm>
              <a:off x="2133401" y="3344340"/>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4" name="椭圆 373"/>
            <p:cNvSpPr/>
            <p:nvPr/>
          </p:nvSpPr>
          <p:spPr>
            <a:xfrm>
              <a:off x="3754712" y="3122607"/>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5" name="椭圆 374"/>
            <p:cNvSpPr/>
            <p:nvPr/>
          </p:nvSpPr>
          <p:spPr>
            <a:xfrm>
              <a:off x="8853313" y="45243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6" name="椭圆 375"/>
            <p:cNvSpPr/>
            <p:nvPr/>
          </p:nvSpPr>
          <p:spPr>
            <a:xfrm>
              <a:off x="4942423" y="3003807"/>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7" name="椭圆 376"/>
            <p:cNvSpPr/>
            <p:nvPr/>
          </p:nvSpPr>
          <p:spPr>
            <a:xfrm>
              <a:off x="3555431" y="2546551"/>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8" name="椭圆 377"/>
            <p:cNvSpPr/>
            <p:nvPr/>
          </p:nvSpPr>
          <p:spPr>
            <a:xfrm>
              <a:off x="2398317" y="1160398"/>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9" name="椭圆 378"/>
            <p:cNvSpPr/>
            <p:nvPr/>
          </p:nvSpPr>
          <p:spPr>
            <a:xfrm>
              <a:off x="922992" y="2730423"/>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0" name="椭圆 379"/>
            <p:cNvSpPr/>
            <p:nvPr/>
          </p:nvSpPr>
          <p:spPr>
            <a:xfrm>
              <a:off x="5701495" y="4085465"/>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1" name="椭圆 380"/>
            <p:cNvSpPr/>
            <p:nvPr/>
          </p:nvSpPr>
          <p:spPr>
            <a:xfrm>
              <a:off x="5559740" y="3957904"/>
              <a:ext cx="36000" cy="36000"/>
            </a:xfrm>
            <a:prstGeom prst="ellipse">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2" name="椭圆 381"/>
            <p:cNvSpPr/>
            <p:nvPr/>
          </p:nvSpPr>
          <p:spPr>
            <a:xfrm>
              <a:off x="7596336" y="2978606"/>
              <a:ext cx="25200" cy="25200"/>
            </a:xfrm>
            <a:prstGeom prst="ellipse">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wodezhiwu.com  老徐的网站</Template>
  <TotalTime>0</TotalTime>
  <Words>1317</Words>
  <Application>Microsoft Office PowerPoint</Application>
  <PresentationFormat>宽屏</PresentationFormat>
  <Paragraphs>166</Paragraphs>
  <Slides>24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Microsoft YaHei UI Light</vt:lpstr>
      <vt:lpstr>方正正黑简体</vt:lpstr>
      <vt:lpstr>华文细黑</vt:lpstr>
      <vt:lpstr>微软雅黑</vt:lpstr>
      <vt:lpstr>造字工房悦黑 G0v1 细体</vt:lpstr>
      <vt:lpstr>造字工房悦黑体验版纤细体</vt:lpstr>
      <vt:lpstr>Agency FB</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25</cp:revision>
  <dcterms:created xsi:type="dcterms:W3CDTF">2016-04-06T05:43:00Z</dcterms:created>
  <dcterms:modified xsi:type="dcterms:W3CDTF">2022-01-20T07:04:52Z</dcterms:modified>
  <cp:category>wodezhiwu.com  老徐的网站</cp:category>
</cp:coreProperties>
</file>