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ags/tag2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17" r:id="rId1"/>
  </p:sldMasterIdLst>
  <p:notesMasterIdLst>
    <p:notesMasterId r:id="rId38"/>
  </p:notesMasterIdLst>
  <p:handoutMasterIdLst>
    <p:handoutMasterId r:id="rId39"/>
  </p:handoutMasterIdLst>
  <p:sldIdLst>
    <p:sldId id="4027" r:id="rId2"/>
    <p:sldId id="3998" r:id="rId3"/>
    <p:sldId id="4028" r:id="rId4"/>
    <p:sldId id="4029" r:id="rId5"/>
    <p:sldId id="4002" r:id="rId6"/>
    <p:sldId id="4030" r:id="rId7"/>
    <p:sldId id="4031" r:id="rId8"/>
    <p:sldId id="4004" r:id="rId9"/>
    <p:sldId id="4005" r:id="rId10"/>
    <p:sldId id="3979" r:id="rId11"/>
    <p:sldId id="4017" r:id="rId12"/>
    <p:sldId id="4032" r:id="rId13"/>
    <p:sldId id="3996" r:id="rId14"/>
    <p:sldId id="4008" r:id="rId15"/>
    <p:sldId id="3989" r:id="rId16"/>
    <p:sldId id="3983" r:id="rId17"/>
    <p:sldId id="4009" r:id="rId18"/>
    <p:sldId id="4014" r:id="rId19"/>
    <p:sldId id="4010" r:id="rId20"/>
    <p:sldId id="4011" r:id="rId21"/>
    <p:sldId id="4033" r:id="rId22"/>
    <p:sldId id="4013" r:id="rId23"/>
    <p:sldId id="4018" r:id="rId24"/>
    <p:sldId id="3992" r:id="rId25"/>
    <p:sldId id="4016" r:id="rId26"/>
    <p:sldId id="4020" r:id="rId27"/>
    <p:sldId id="4021" r:id="rId28"/>
    <p:sldId id="4015" r:id="rId29"/>
    <p:sldId id="3995" r:id="rId30"/>
    <p:sldId id="4034" r:id="rId31"/>
    <p:sldId id="4022" r:id="rId32"/>
    <p:sldId id="4024" r:id="rId33"/>
    <p:sldId id="4025" r:id="rId34"/>
    <p:sldId id="3986" r:id="rId35"/>
    <p:sldId id="3981" r:id="rId36"/>
    <p:sldId id="4026" r:id="rId37"/>
  </p:sldIdLst>
  <p:sldSz cx="12858750" cy="7232650"/>
  <p:notesSz cx="6858000" cy="9144000"/>
  <p:custDataLst>
    <p:tags r:id="rId4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497" userDrawn="1">
          <p15:clr>
            <a:srgbClr val="A4A3A4"/>
          </p15:clr>
        </p15:guide>
        <p15:guide id="7" pos="690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9C00"/>
    <a:srgbClr val="0C8882"/>
    <a:srgbClr val="CA8F45"/>
    <a:srgbClr val="FF0000"/>
    <a:srgbClr val="D4A266"/>
    <a:srgbClr val="FFFFFF"/>
    <a:srgbClr val="3B5C94"/>
    <a:srgbClr val="01C6D9"/>
    <a:srgbClr val="07913A"/>
    <a:srgbClr val="C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301" autoAdjust="0"/>
    <p:restoredTop sz="95245" autoAdjust="0"/>
  </p:normalViewPr>
  <p:slideViewPr>
    <p:cSldViewPr>
      <p:cViewPr varScale="1">
        <p:scale>
          <a:sx n="67" d="100"/>
          <a:sy n="67" d="100"/>
        </p:scale>
        <p:origin x="1098" y="60"/>
      </p:cViewPr>
      <p:guideLst>
        <p:guide orient="horz" pos="328"/>
        <p:guide pos="4050"/>
        <p:guide pos="557"/>
        <p:guide orient="horz" pos="4183"/>
        <p:guide pos="7497"/>
        <p:guide pos="6908"/>
      </p:guideLst>
    </p:cSldViewPr>
  </p:slideViewPr>
  <p:outlineViewPr>
    <p:cViewPr>
      <p:scale>
        <a:sx n="100" d="100"/>
        <a:sy n="100" d="100"/>
      </p:scale>
      <p:origin x="0" y="-3209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2796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0C8882"/>
            </a:solidFill>
            <a:ln w="19050">
              <a:noFill/>
            </a:ln>
            <a:effectLst>
              <a:outerShdw blurRad="419100" dist="215900" dir="2700000" sx="90000" sy="90000" algn="tl" rotWithShape="0">
                <a:schemeClr val="tx1">
                  <a:alpha val="20000"/>
                </a:schemeClr>
              </a:outerShdw>
            </a:effectLst>
          </c:spPr>
          <c:invertIfNegative val="0"/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4000</c:v>
                </c:pt>
                <c:pt idx="1">
                  <c:v>2500</c:v>
                </c:pt>
                <c:pt idx="2">
                  <c:v>3500</c:v>
                </c:pt>
                <c:pt idx="3">
                  <c:v>4500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F09C00"/>
            </a:solidFill>
            <a:ln w="19050">
              <a:solidFill>
                <a:schemeClr val="bg1"/>
              </a:solidFill>
            </a:ln>
            <a:effectLst>
              <a:outerShdw blurRad="419100" dist="215900" dir="2700000" sx="90000" sy="90000" algn="tl" rotWithShape="0">
                <a:schemeClr val="tx1">
                  <a:alpha val="20000"/>
                </a:schemeClr>
              </a:outerShdw>
            </a:effectLst>
          </c:spPr>
          <c:invertIfNegative val="0"/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2400</c:v>
                </c:pt>
                <c:pt idx="1">
                  <c:v>4400</c:v>
                </c:pt>
                <c:pt idx="2">
                  <c:v>1800</c:v>
                </c:pt>
                <c:pt idx="3">
                  <c:v>2800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52"/>
        <c:axId val="353347568"/>
        <c:axId val="354219864"/>
      </c:barChart>
      <c:catAx>
        <c:axId val="3533475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354219864"/>
        <c:crosses val="autoZero"/>
        <c:auto val="1"/>
        <c:lblAlgn val="ctr"/>
        <c:lblOffset val="100"/>
        <c:noMultiLvlLbl val="0"/>
      </c:catAx>
      <c:valAx>
        <c:axId val="3542198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3533475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  <a:t>2017/9/18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6600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2017/9/18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429969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209905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362265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933830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081508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02530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53689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044717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149263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04951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5715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307121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D1AF8-6D7B-4C2B-A388-981F0C6D5411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386536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994380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496045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555437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668025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7D643E-5F2C-49CF-83FF-E485C6A051CE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360160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753456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786406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597127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30507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2429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26700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785516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SV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BC2EFC-28F3-48C0-BF6B-230A53BCFDFC}" type="slidenum">
              <a:rPr lang="es-MX" smtClean="0">
                <a:solidFill>
                  <a:prstClr val="black"/>
                </a:solidFill>
              </a:rPr>
              <a:pPr/>
              <a:t>32</a:t>
            </a:fld>
            <a:endParaRPr lang="es-MX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061601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900997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398420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35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2297775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75623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1740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09332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7647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6993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0619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44F346-9435-41B1-AD1D-461963F20BE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22760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48547749"/>
      </p:ext>
    </p:extLst>
  </p:cSld>
  <p:clrMapOvr>
    <a:masterClrMapping/>
  </p:clrMapOvr>
  <p:transition advTm="3000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 14"/>
          <p:cNvSpPr/>
          <p:nvPr userDrawn="1"/>
        </p:nvSpPr>
        <p:spPr>
          <a:xfrm>
            <a:off x="0" y="0"/>
            <a:ext cx="7005440" cy="7232650"/>
          </a:xfrm>
          <a:custGeom>
            <a:avLst/>
            <a:gdLst>
              <a:gd name="connsiteX0" fmla="*/ 0 w 7488833"/>
              <a:gd name="connsiteY0" fmla="*/ 0 h 7232650"/>
              <a:gd name="connsiteX1" fmla="*/ 7488833 w 7488833"/>
              <a:gd name="connsiteY1" fmla="*/ 0 h 7232650"/>
              <a:gd name="connsiteX2" fmla="*/ 4127676 w 7488833"/>
              <a:gd name="connsiteY2" fmla="*/ 7232650 h 7232650"/>
              <a:gd name="connsiteX3" fmla="*/ 0 w 7488833"/>
              <a:gd name="connsiteY3" fmla="*/ 7232650 h 723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88833" h="7232650">
                <a:moveTo>
                  <a:pt x="0" y="0"/>
                </a:moveTo>
                <a:lnTo>
                  <a:pt x="7488833" y="0"/>
                </a:lnTo>
                <a:lnTo>
                  <a:pt x="4127676" y="7232650"/>
                </a:lnTo>
                <a:lnTo>
                  <a:pt x="0" y="7232650"/>
                </a:ln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t>2017/9/18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任意多边形 4"/>
          <p:cNvSpPr>
            <a:spLocks/>
          </p:cNvSpPr>
          <p:nvPr userDrawn="1"/>
        </p:nvSpPr>
        <p:spPr bwMode="auto">
          <a:xfrm flipH="1">
            <a:off x="1914621" y="0"/>
            <a:ext cx="6140990" cy="7232650"/>
          </a:xfrm>
          <a:custGeom>
            <a:avLst/>
            <a:gdLst>
              <a:gd name="connsiteX0" fmla="*/ 0 w 7357707"/>
              <a:gd name="connsiteY0" fmla="*/ 0 h 7232650"/>
              <a:gd name="connsiteX1" fmla="*/ 2636168 w 7357707"/>
              <a:gd name="connsiteY1" fmla="*/ 0 h 7232650"/>
              <a:gd name="connsiteX2" fmla="*/ 7357707 w 7357707"/>
              <a:gd name="connsiteY2" fmla="*/ 7232650 h 7232650"/>
              <a:gd name="connsiteX3" fmla="*/ 4721539 w 7357707"/>
              <a:gd name="connsiteY3" fmla="*/ 7232650 h 723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57707" h="7232650">
                <a:moveTo>
                  <a:pt x="0" y="0"/>
                </a:moveTo>
                <a:lnTo>
                  <a:pt x="2636168" y="0"/>
                </a:lnTo>
                <a:lnTo>
                  <a:pt x="7357707" y="7232650"/>
                </a:lnTo>
                <a:lnTo>
                  <a:pt x="4721539" y="723265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7" name="文本框 11"/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4341143" y="2637951"/>
            <a:ext cx="3466715" cy="492443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章节 </a:t>
            </a: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PART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2148744"/>
      </p:ext>
    </p:extLst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 userDrawn="1"/>
        </p:nvCxnSpPr>
        <p:spPr>
          <a:xfrm>
            <a:off x="1062529" y="879418"/>
            <a:ext cx="11037476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Group 7"/>
          <p:cNvGrpSpPr>
            <a:grpSpLocks/>
          </p:cNvGrpSpPr>
          <p:nvPr userDrawn="1"/>
        </p:nvGrpSpPr>
        <p:grpSpPr bwMode="auto">
          <a:xfrm>
            <a:off x="454961" y="411862"/>
            <a:ext cx="548961" cy="289642"/>
            <a:chOff x="0" y="0"/>
            <a:chExt cx="1041399" cy="549275"/>
          </a:xfrm>
          <a:solidFill>
            <a:srgbClr val="0C8882"/>
          </a:solidFill>
        </p:grpSpPr>
        <p:sp>
          <p:nvSpPr>
            <p:cNvPr id="13" name="Freeform 16"/>
            <p:cNvSpPr>
              <a:spLocks/>
            </p:cNvSpPr>
            <p:nvPr/>
          </p:nvSpPr>
          <p:spPr bwMode="auto">
            <a:xfrm>
              <a:off x="0" y="0"/>
              <a:ext cx="361950" cy="549275"/>
            </a:xfrm>
            <a:custGeom>
              <a:avLst/>
              <a:gdLst>
                <a:gd name="T0" fmla="*/ 4 w 400"/>
                <a:gd name="T1" fmla="*/ 92 h 608"/>
                <a:gd name="T2" fmla="*/ 96 w 400"/>
                <a:gd name="T3" fmla="*/ 0 h 608"/>
                <a:gd name="T4" fmla="*/ 400 w 400"/>
                <a:gd name="T5" fmla="*/ 304 h 608"/>
                <a:gd name="T6" fmla="*/ 96 w 400"/>
                <a:gd name="T7" fmla="*/ 608 h 608"/>
                <a:gd name="T8" fmla="*/ 0 w 400"/>
                <a:gd name="T9" fmla="*/ 512 h 608"/>
                <a:gd name="T10" fmla="*/ 212 w 400"/>
                <a:gd name="T11" fmla="*/ 300 h 608"/>
                <a:gd name="T12" fmla="*/ 4 w 400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0" h="608">
                  <a:moveTo>
                    <a:pt x="4" y="92"/>
                  </a:moveTo>
                  <a:lnTo>
                    <a:pt x="96" y="0"/>
                  </a:lnTo>
                  <a:lnTo>
                    <a:pt x="400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17"/>
            <p:cNvSpPr>
              <a:spLocks/>
            </p:cNvSpPr>
            <p:nvPr/>
          </p:nvSpPr>
          <p:spPr bwMode="auto">
            <a:xfrm>
              <a:off x="3381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6 w 399"/>
                <a:gd name="T3" fmla="*/ 0 h 608"/>
                <a:gd name="T4" fmla="*/ 399 w 399"/>
                <a:gd name="T5" fmla="*/ 304 h 608"/>
                <a:gd name="T6" fmla="*/ 96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6" y="0"/>
                  </a:lnTo>
                  <a:lnTo>
                    <a:pt x="399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18"/>
            <p:cNvSpPr>
              <a:spLocks/>
            </p:cNvSpPr>
            <p:nvPr/>
          </p:nvSpPr>
          <p:spPr bwMode="auto">
            <a:xfrm>
              <a:off x="6810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5 w 399"/>
                <a:gd name="T3" fmla="*/ 0 h 608"/>
                <a:gd name="T4" fmla="*/ 399 w 399"/>
                <a:gd name="T5" fmla="*/ 304 h 608"/>
                <a:gd name="T6" fmla="*/ 95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5" y="0"/>
                  </a:lnTo>
                  <a:lnTo>
                    <a:pt x="399" y="304"/>
                  </a:lnTo>
                  <a:lnTo>
                    <a:pt x="95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8" name="TextBox 15"/>
          <p:cNvSpPr txBox="1"/>
          <p:nvPr userDrawn="1"/>
        </p:nvSpPr>
        <p:spPr>
          <a:xfrm>
            <a:off x="11391177" y="340287"/>
            <a:ext cx="944082" cy="4817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EEF1883-7A0E-4F66-9932-E581691AD397}" type="slidenum">
              <a:rPr lang="zh-CN" altLang="en-US" sz="2531" b="0" smtClean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pPr algn="ctr"/>
              <a:t>‹#›</a:t>
            </a:fld>
            <a:r>
              <a:rPr lang="zh-CN" altLang="en-US" sz="2531" b="0" dirty="0" smtClean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endParaRPr lang="zh-CN" altLang="en-US" sz="2531" b="0" dirty="0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59867741"/>
      </p:ext>
    </p:extLst>
  </p:cSld>
  <p:clrMapOvr>
    <a:masterClrMapping/>
  </p:clrMapOvr>
  <p:transition advTm="3000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0" y="723265"/>
            <a:ext cx="5357813" cy="1205442"/>
          </a:xfrm>
        </p:spPr>
        <p:txBody>
          <a:bodyPr>
            <a:noAutofit/>
          </a:bodyPr>
          <a:lstStyle>
            <a:lvl1pPr algn="l">
              <a:defRPr sz="3937">
                <a:latin typeface="+mn-ea"/>
                <a:ea typeface="+mn-ea"/>
              </a:defRPr>
            </a:lvl1pPr>
          </a:lstStyle>
          <a:p>
            <a:endParaRPr lang="en-JM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r>
              <a:rPr lang="en-JM" smtClean="0"/>
              <a:t>www.</a:t>
            </a:r>
            <a:r>
              <a:rPr lang="zh-CN" altLang="en-US" smtClean="0"/>
              <a:t>企业网站</a:t>
            </a:r>
            <a:r>
              <a:rPr lang="en-US" altLang="zh-CN" smtClean="0"/>
              <a:t>.</a:t>
            </a:r>
            <a:r>
              <a:rPr lang="en-JM" smtClean="0"/>
              <a:t>com</a:t>
            </a:r>
            <a:endParaRPr lang="en-JM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r>
              <a:rPr lang="en-JM" smtClean="0">
                <a:cs typeface="Roboto Light"/>
              </a:rPr>
              <a:t>PAGE </a:t>
            </a:r>
            <a:fld id="{857B18ED-D931-45F4-8873-1BEDAB4DC03E}" type="slidenum">
              <a:rPr lang="en-JM" smtClean="0">
                <a:cs typeface="Roboto Light"/>
              </a:rPr>
              <a:pPr/>
              <a:t>‹#›</a:t>
            </a:fld>
            <a:endParaRPr lang="en-JM" dirty="0" smtClean="0">
              <a:cs typeface="Roboto Light"/>
            </a:endParaRP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5"/>
          </p:nvPr>
        </p:nvSpPr>
        <p:spPr>
          <a:xfrm>
            <a:off x="7072312" y="2759122"/>
            <a:ext cx="4929188" cy="1392955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547">
                <a:latin typeface="+mn-ea"/>
                <a:ea typeface="+mn-ea"/>
              </a:defRPr>
            </a:lvl1pPr>
            <a:lvl2pPr marL="642915" indent="0">
              <a:buFontTx/>
              <a:buNone/>
              <a:defRPr sz="1547"/>
            </a:lvl2pPr>
            <a:lvl3pPr marL="1285829" indent="0">
              <a:buFontTx/>
              <a:buNone/>
              <a:defRPr sz="1547"/>
            </a:lvl3pPr>
            <a:lvl4pPr marL="1928744" indent="0">
              <a:buFontTx/>
              <a:buNone/>
              <a:defRPr sz="1547"/>
            </a:lvl4pPr>
            <a:lvl5pPr marL="2571659" indent="0">
              <a:buFontTx/>
              <a:buNone/>
              <a:defRPr sz="1547"/>
            </a:lvl5pPr>
          </a:lstStyle>
          <a:p>
            <a:pPr lvl="0"/>
            <a:endParaRPr lang="en-JM" dirty="0"/>
          </a:p>
        </p:txBody>
      </p:sp>
      <p:sp>
        <p:nvSpPr>
          <p:cNvPr id="23" name="Text Placeholder 22"/>
          <p:cNvSpPr>
            <a:spLocks noGrp="1"/>
          </p:cNvSpPr>
          <p:nvPr>
            <p:ph type="body" sz="quarter" idx="18"/>
          </p:nvPr>
        </p:nvSpPr>
        <p:spPr>
          <a:xfrm>
            <a:off x="7072312" y="2330521"/>
            <a:ext cx="4929188" cy="502267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828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Roboto Light"/>
              </a:defRPr>
            </a:lvl1pPr>
            <a:lvl2pPr marL="642915" indent="0">
              <a:buFontTx/>
              <a:buNone/>
              <a:defRPr sz="1828">
                <a:latin typeface="Open Sans" pitchFamily="34" charset="0"/>
                <a:ea typeface="Open Sans" pitchFamily="34" charset="0"/>
                <a:cs typeface="Open Sans" pitchFamily="34" charset="0"/>
              </a:defRPr>
            </a:lvl2pPr>
            <a:lvl3pPr marL="1285829" indent="0">
              <a:buFontTx/>
              <a:buNone/>
              <a:defRPr sz="1828">
                <a:latin typeface="Open Sans" pitchFamily="34" charset="0"/>
                <a:ea typeface="Open Sans" pitchFamily="34" charset="0"/>
                <a:cs typeface="Open Sans" pitchFamily="34" charset="0"/>
              </a:defRPr>
            </a:lvl3pPr>
            <a:lvl4pPr marL="1928744" indent="0">
              <a:buFontTx/>
              <a:buNone/>
              <a:defRPr sz="1828">
                <a:latin typeface="Open Sans" pitchFamily="34" charset="0"/>
                <a:ea typeface="Open Sans" pitchFamily="34" charset="0"/>
                <a:cs typeface="Open Sans" pitchFamily="34" charset="0"/>
              </a:defRPr>
            </a:lvl4pPr>
            <a:lvl5pPr marL="2571659" indent="0">
              <a:buFontTx/>
              <a:buNone/>
              <a:defRPr sz="1828">
                <a:latin typeface="Open Sans" pitchFamily="34" charset="0"/>
                <a:ea typeface="Open Sans" pitchFamily="34" charset="0"/>
                <a:cs typeface="Open Sans" pitchFamily="34" charset="0"/>
              </a:defRPr>
            </a:lvl5pPr>
          </a:lstStyle>
          <a:p>
            <a:pPr lvl="0"/>
            <a:endParaRPr lang="en-JM" dirty="0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5893594" cy="7259438"/>
          </a:xfrm>
        </p:spPr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endParaRPr lang="en-JM"/>
          </a:p>
        </p:txBody>
      </p:sp>
    </p:spTree>
    <p:extLst>
      <p:ext uri="{BB962C8B-B14F-4D97-AF65-F5344CB8AC3E}">
        <p14:creationId xmlns:p14="http://schemas.microsoft.com/office/powerpoint/2010/main" val="3108110023"/>
      </p:ext>
    </p:extLst>
  </p:cSld>
  <p:clrMapOvr>
    <a:masterClrMapping/>
  </p:clrMapOvr>
  <p:transition advTm="3000"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Screen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858750" cy="72326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266059"/>
      </p:ext>
    </p:extLst>
  </p:cSld>
  <p:clrMapOvr>
    <a:masterClrMapping/>
  </p:clrMapOvr>
  <p:transition advTm="3000"/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795" y="1"/>
            <a:ext cx="12858751" cy="87933"/>
            <a:chOff x="0" y="0"/>
            <a:chExt cx="12858751" cy="87933"/>
          </a:xfrm>
        </p:grpSpPr>
        <p:sp>
          <p:nvSpPr>
            <p:cNvPr id="3" name="矩形 2"/>
            <p:cNvSpPr/>
            <p:nvPr/>
          </p:nvSpPr>
          <p:spPr>
            <a:xfrm>
              <a:off x="0" y="0"/>
              <a:ext cx="12858750" cy="87933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10461823" y="0"/>
              <a:ext cx="2396928" cy="8793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矩形 4"/>
          <p:cNvSpPr/>
          <p:nvPr userDrawn="1"/>
        </p:nvSpPr>
        <p:spPr>
          <a:xfrm>
            <a:off x="795" y="87933"/>
            <a:ext cx="308695" cy="43276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361171" y="132581"/>
            <a:ext cx="3311822" cy="432569"/>
          </a:xfrm>
        </p:spPr>
        <p:txBody>
          <a:bodyPr anchor="ctr">
            <a:normAutofit/>
          </a:bodyPr>
          <a:lstStyle>
            <a:lvl1pPr marL="0" indent="0">
              <a:buNone/>
              <a:defRPr sz="22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 smtClean="0"/>
              <a:t>点击输入章节标题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16099025"/>
      </p:ext>
    </p:extLst>
  </p:cSld>
  <p:clrMapOvr>
    <a:masterClrMapping/>
  </p:clrMapOvr>
  <p:transition advTm="3000"/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bg>
      <p:bgPr>
        <a:solidFill>
          <a:schemeClr val="accent1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 rot="5400000">
            <a:off x="2813049" y="-2813050"/>
            <a:ext cx="7232650" cy="12858750"/>
          </a:xfrm>
          <a:prstGeom prst="rect">
            <a:avLst/>
          </a:prstGeom>
          <a:blipFill dpi="0" rotWithShape="0">
            <a:blip r:embed="rId2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62437777"/>
      </p:ext>
    </p:extLst>
  </p:cSld>
  <p:clrMapOvr>
    <a:masterClrMapping/>
  </p:clrMapOvr>
  <p:transition advTm="3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6752580"/>
      </p:ext>
    </p:extLst>
  </p:cSld>
  <p:clrMapOvr>
    <a:masterClrMapping/>
  </p:clrMapOvr>
  <p:transition advTm="3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84039" y="385072"/>
            <a:ext cx="11090672" cy="13979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4039" y="1925358"/>
            <a:ext cx="11090672" cy="45890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4039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BF82D2-7A68-459D-A996-9BDDA2518FA4}" type="datetimeFigureOut">
              <a:rPr lang="zh-CN" altLang="en-US" smtClean="0"/>
              <a:t>2017/9/18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59461" y="6703595"/>
            <a:ext cx="4339828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81492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62464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30" r:id="rId2"/>
    <p:sldLayoutId id="2147483729" r:id="rId3"/>
    <p:sldLayoutId id="2147483725" r:id="rId4"/>
    <p:sldLayoutId id="2147483731" r:id="rId5"/>
    <p:sldLayoutId id="2147483732" r:id="rId6"/>
    <p:sldLayoutId id="2147483733" r:id="rId7"/>
    <p:sldLayoutId id="2147483734" r:id="rId8"/>
  </p:sldLayoutIdLst>
  <p:transition advTm="3000"/>
  <p:timing>
    <p:tnLst>
      <p:par>
        <p:cTn id="1" dur="indefinite" restart="never" nodeType="tmRoot"/>
      </p:par>
    </p:tnLst>
  </p:timing>
  <p:txStyles>
    <p:titleStyle>
      <a:lvl1pPr algn="l" defTabSz="964326" rtl="0" eaLnBrk="1" latinLnBrk="0" hangingPunct="1">
        <a:lnSpc>
          <a:spcPct val="90000"/>
        </a:lnSpc>
        <a:spcBef>
          <a:spcPct val="0"/>
        </a:spcBef>
        <a:buNone/>
        <a:defRPr sz="46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1082" indent="-241082" algn="l" defTabSz="964326" rtl="0" eaLnBrk="1" latinLnBrk="0" hangingPunct="1">
        <a:lnSpc>
          <a:spcPct val="90000"/>
        </a:lnSpc>
        <a:spcBef>
          <a:spcPts val="1055"/>
        </a:spcBef>
        <a:buFont typeface="Arial" panose="020B0604020202020204" pitchFamily="34" charset="0"/>
        <a:buChar char="•"/>
        <a:defRPr sz="2953" kern="1200">
          <a:solidFill>
            <a:schemeClr val="tx1"/>
          </a:solidFill>
          <a:latin typeface="+mn-lt"/>
          <a:ea typeface="+mn-ea"/>
          <a:cs typeface="+mn-cs"/>
        </a:defRPr>
      </a:lvl1pPr>
      <a:lvl2pPr marL="723245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531" kern="1200">
          <a:solidFill>
            <a:schemeClr val="tx1"/>
          </a:solidFill>
          <a:latin typeface="+mn-lt"/>
          <a:ea typeface="+mn-ea"/>
          <a:cs typeface="+mn-cs"/>
        </a:defRPr>
      </a:lvl2pPr>
      <a:lvl3pPr marL="1205408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109" kern="1200">
          <a:solidFill>
            <a:schemeClr val="tx1"/>
          </a:solidFill>
          <a:latin typeface="+mn-lt"/>
          <a:ea typeface="+mn-ea"/>
          <a:cs typeface="+mn-cs"/>
        </a:defRPr>
      </a:lvl3pPr>
      <a:lvl4pPr marL="1687571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2169734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65189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3134060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616223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409838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1pPr>
      <a:lvl2pPr marL="482163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2pPr>
      <a:lvl3pPr marL="96432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3pPr>
      <a:lvl4pPr marL="144648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192865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41081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289297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37514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3857305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jp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jp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8.jpg"/><Relationship Id="rId4" Type="http://schemas.openxmlformats.org/officeDocument/2006/relationships/image" Target="../media/image3.jp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4_1"/>
          <p:cNvSpPr/>
          <p:nvPr/>
        </p:nvSpPr>
        <p:spPr>
          <a:xfrm rot="2700000">
            <a:off x="3914665" y="1110525"/>
            <a:ext cx="5011600" cy="5011600"/>
          </a:xfrm>
          <a:prstGeom prst="rect">
            <a:avLst/>
          </a:prstGeom>
          <a:solidFill>
            <a:srgbClr val="F09C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09">
              <a:cs typeface="+mn-ea"/>
              <a:sym typeface="+mn-lt"/>
            </a:endParaRPr>
          </a:p>
        </p:txBody>
      </p:sp>
      <p:sp>
        <p:nvSpPr>
          <p:cNvPr id="16" name="Rectangle 4_1_1"/>
          <p:cNvSpPr/>
          <p:nvPr/>
        </p:nvSpPr>
        <p:spPr>
          <a:xfrm rot="2700000">
            <a:off x="4104499" y="1300359"/>
            <a:ext cx="4631933" cy="4631933"/>
          </a:xfrm>
          <a:prstGeom prst="rect">
            <a:avLst/>
          </a:prstGeom>
          <a:solidFill>
            <a:srgbClr val="0C888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09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 rot="2700000">
            <a:off x="4294332" y="1490192"/>
            <a:ext cx="4252267" cy="4252267"/>
          </a:xfrm>
          <a:prstGeom prst="rect">
            <a:avLst/>
          </a:prstGeom>
          <a:solidFill>
            <a:srgbClr val="F09C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09">
              <a:cs typeface="+mn-ea"/>
              <a:sym typeface="+mn-lt"/>
            </a:endParaRPr>
          </a:p>
        </p:txBody>
      </p:sp>
      <p:sp>
        <p:nvSpPr>
          <p:cNvPr id="9" name="Rectangle 4_1"/>
          <p:cNvSpPr/>
          <p:nvPr/>
        </p:nvSpPr>
        <p:spPr>
          <a:xfrm rot="2700000">
            <a:off x="4484165" y="1680025"/>
            <a:ext cx="3872600" cy="3872600"/>
          </a:xfrm>
          <a:prstGeom prst="rect">
            <a:avLst/>
          </a:prstGeom>
          <a:solidFill>
            <a:schemeClr val="bg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09">
              <a:cs typeface="+mn-ea"/>
              <a:sym typeface="+mn-lt"/>
            </a:endParaRPr>
          </a:p>
        </p:txBody>
      </p:sp>
      <p:sp>
        <p:nvSpPr>
          <p:cNvPr id="7" name="Rectangle 4_2"/>
          <p:cNvSpPr/>
          <p:nvPr/>
        </p:nvSpPr>
        <p:spPr>
          <a:xfrm rot="2700000">
            <a:off x="4617049" y="1812909"/>
            <a:ext cx="3606833" cy="3606833"/>
          </a:xfrm>
          <a:prstGeom prst="rect">
            <a:avLst/>
          </a:prstGeom>
          <a:solidFill>
            <a:srgbClr val="F09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09" dirty="0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314347" y="1992107"/>
            <a:ext cx="4227560" cy="3248436"/>
            <a:chOff x="4090530" y="1888916"/>
            <a:chExt cx="4008574" cy="3080168"/>
          </a:xfrm>
        </p:grpSpPr>
        <p:sp>
          <p:nvSpPr>
            <p:cNvPr id="6" name="Rectangle 4_1"/>
            <p:cNvSpPr/>
            <p:nvPr/>
          </p:nvSpPr>
          <p:spPr>
            <a:xfrm rot="2700000">
              <a:off x="4547468" y="1888916"/>
              <a:ext cx="3080168" cy="3080168"/>
            </a:xfrm>
            <a:prstGeom prst="rect">
              <a:avLst/>
            </a:prstGeom>
            <a:solidFill>
              <a:srgbClr val="0C88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9">
                <a:cs typeface="+mn-ea"/>
                <a:sym typeface="+mn-lt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4090530" y="2201355"/>
              <a:ext cx="4008574" cy="1841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960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201X</a:t>
              </a:r>
              <a:endParaRPr lang="en-US" altLang="zh-CN" sz="696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algn="ctr"/>
              <a:r>
                <a:rPr lang="zh-CN" altLang="en-US" sz="4800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医疗工作汇报</a:t>
              </a:r>
              <a:endParaRPr lang="zh-CN" altLang="en-US" sz="4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823631" y="2867019"/>
            <a:ext cx="9208991" cy="1506712"/>
            <a:chOff x="1728832" y="2718507"/>
            <a:chExt cx="8731967" cy="1428665"/>
          </a:xfrm>
        </p:grpSpPr>
        <p:sp>
          <p:nvSpPr>
            <p:cNvPr id="36" name="任意多边形 35"/>
            <p:cNvSpPr/>
            <p:nvPr/>
          </p:nvSpPr>
          <p:spPr>
            <a:xfrm rot="2700000">
              <a:off x="1728832" y="2726192"/>
              <a:ext cx="1420980" cy="1420980"/>
            </a:xfrm>
            <a:custGeom>
              <a:avLst/>
              <a:gdLst>
                <a:gd name="connsiteX0" fmla="*/ 0 w 1420980"/>
                <a:gd name="connsiteY0" fmla="*/ 0 h 1420980"/>
                <a:gd name="connsiteX1" fmla="*/ 471088 w 1420980"/>
                <a:gd name="connsiteY1" fmla="*/ 0 h 1420980"/>
                <a:gd name="connsiteX2" fmla="*/ 471088 w 1420980"/>
                <a:gd name="connsiteY2" fmla="*/ 71049 h 1420980"/>
                <a:gd name="connsiteX3" fmla="*/ 71049 w 1420980"/>
                <a:gd name="connsiteY3" fmla="*/ 71049 h 1420980"/>
                <a:gd name="connsiteX4" fmla="*/ 71049 w 1420980"/>
                <a:gd name="connsiteY4" fmla="*/ 1349931 h 1420980"/>
                <a:gd name="connsiteX5" fmla="*/ 1349931 w 1420980"/>
                <a:gd name="connsiteY5" fmla="*/ 1349931 h 1420980"/>
                <a:gd name="connsiteX6" fmla="*/ 1349931 w 1420980"/>
                <a:gd name="connsiteY6" fmla="*/ 949891 h 1420980"/>
                <a:gd name="connsiteX7" fmla="*/ 1420980 w 1420980"/>
                <a:gd name="connsiteY7" fmla="*/ 949891 h 1420980"/>
                <a:gd name="connsiteX8" fmla="*/ 1420980 w 1420980"/>
                <a:gd name="connsiteY8" fmla="*/ 1420980 h 1420980"/>
                <a:gd name="connsiteX9" fmla="*/ 0 w 1420980"/>
                <a:gd name="connsiteY9" fmla="*/ 1420980 h 1420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20980" h="1420980">
                  <a:moveTo>
                    <a:pt x="0" y="0"/>
                  </a:moveTo>
                  <a:lnTo>
                    <a:pt x="471088" y="0"/>
                  </a:lnTo>
                  <a:lnTo>
                    <a:pt x="471088" y="71049"/>
                  </a:lnTo>
                  <a:lnTo>
                    <a:pt x="71049" y="71049"/>
                  </a:lnTo>
                  <a:lnTo>
                    <a:pt x="71049" y="1349931"/>
                  </a:lnTo>
                  <a:lnTo>
                    <a:pt x="1349931" y="1349931"/>
                  </a:lnTo>
                  <a:lnTo>
                    <a:pt x="1349931" y="949891"/>
                  </a:lnTo>
                  <a:lnTo>
                    <a:pt x="1420980" y="949891"/>
                  </a:lnTo>
                  <a:lnTo>
                    <a:pt x="1420980" y="1420980"/>
                  </a:lnTo>
                  <a:lnTo>
                    <a:pt x="0" y="1420980"/>
                  </a:lnTo>
                  <a:close/>
                </a:path>
              </a:pathLst>
            </a:custGeom>
            <a:solidFill>
              <a:srgbClr val="0C8882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任意多边形 39"/>
            <p:cNvSpPr/>
            <p:nvPr/>
          </p:nvSpPr>
          <p:spPr>
            <a:xfrm rot="18900000" flipH="1">
              <a:off x="9039819" y="2718507"/>
              <a:ext cx="1420980" cy="1420980"/>
            </a:xfrm>
            <a:custGeom>
              <a:avLst/>
              <a:gdLst>
                <a:gd name="connsiteX0" fmla="*/ 0 w 1420980"/>
                <a:gd name="connsiteY0" fmla="*/ 0 h 1420980"/>
                <a:gd name="connsiteX1" fmla="*/ 471088 w 1420980"/>
                <a:gd name="connsiteY1" fmla="*/ 0 h 1420980"/>
                <a:gd name="connsiteX2" fmla="*/ 471088 w 1420980"/>
                <a:gd name="connsiteY2" fmla="*/ 71049 h 1420980"/>
                <a:gd name="connsiteX3" fmla="*/ 71049 w 1420980"/>
                <a:gd name="connsiteY3" fmla="*/ 71049 h 1420980"/>
                <a:gd name="connsiteX4" fmla="*/ 71049 w 1420980"/>
                <a:gd name="connsiteY4" fmla="*/ 1349931 h 1420980"/>
                <a:gd name="connsiteX5" fmla="*/ 1349931 w 1420980"/>
                <a:gd name="connsiteY5" fmla="*/ 1349931 h 1420980"/>
                <a:gd name="connsiteX6" fmla="*/ 1349931 w 1420980"/>
                <a:gd name="connsiteY6" fmla="*/ 949891 h 1420980"/>
                <a:gd name="connsiteX7" fmla="*/ 1420980 w 1420980"/>
                <a:gd name="connsiteY7" fmla="*/ 949891 h 1420980"/>
                <a:gd name="connsiteX8" fmla="*/ 1420980 w 1420980"/>
                <a:gd name="connsiteY8" fmla="*/ 1420980 h 1420980"/>
                <a:gd name="connsiteX9" fmla="*/ 0 w 1420980"/>
                <a:gd name="connsiteY9" fmla="*/ 1420980 h 1420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20980" h="1420980">
                  <a:moveTo>
                    <a:pt x="0" y="0"/>
                  </a:moveTo>
                  <a:lnTo>
                    <a:pt x="471088" y="0"/>
                  </a:lnTo>
                  <a:lnTo>
                    <a:pt x="471088" y="71049"/>
                  </a:lnTo>
                  <a:lnTo>
                    <a:pt x="71049" y="71049"/>
                  </a:lnTo>
                  <a:lnTo>
                    <a:pt x="71049" y="1349931"/>
                  </a:lnTo>
                  <a:lnTo>
                    <a:pt x="1349931" y="1349931"/>
                  </a:lnTo>
                  <a:lnTo>
                    <a:pt x="1349931" y="949891"/>
                  </a:lnTo>
                  <a:lnTo>
                    <a:pt x="1420980" y="949891"/>
                  </a:lnTo>
                  <a:lnTo>
                    <a:pt x="1420980" y="1420980"/>
                  </a:lnTo>
                  <a:lnTo>
                    <a:pt x="0" y="1420980"/>
                  </a:lnTo>
                  <a:close/>
                </a:path>
              </a:pathLst>
            </a:custGeom>
            <a:solidFill>
              <a:srgbClr val="0C8882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640187" y="2867019"/>
            <a:ext cx="7575878" cy="1506712"/>
            <a:chOff x="2503091" y="2718507"/>
            <a:chExt cx="7183449" cy="1428665"/>
          </a:xfrm>
        </p:grpSpPr>
        <p:sp>
          <p:nvSpPr>
            <p:cNvPr id="37" name="任意多边形 36"/>
            <p:cNvSpPr/>
            <p:nvPr/>
          </p:nvSpPr>
          <p:spPr>
            <a:xfrm rot="2700000">
              <a:off x="2503091" y="2726192"/>
              <a:ext cx="1420980" cy="1420980"/>
            </a:xfrm>
            <a:custGeom>
              <a:avLst/>
              <a:gdLst>
                <a:gd name="connsiteX0" fmla="*/ 0 w 1420980"/>
                <a:gd name="connsiteY0" fmla="*/ 0 h 1420980"/>
                <a:gd name="connsiteX1" fmla="*/ 292597 w 1420980"/>
                <a:gd name="connsiteY1" fmla="*/ 0 h 1420980"/>
                <a:gd name="connsiteX2" fmla="*/ 292597 w 1420980"/>
                <a:gd name="connsiteY2" fmla="*/ 71049 h 1420980"/>
                <a:gd name="connsiteX3" fmla="*/ 71049 w 1420980"/>
                <a:gd name="connsiteY3" fmla="*/ 71049 h 1420980"/>
                <a:gd name="connsiteX4" fmla="*/ 71049 w 1420980"/>
                <a:gd name="connsiteY4" fmla="*/ 1349931 h 1420980"/>
                <a:gd name="connsiteX5" fmla="*/ 1349931 w 1420980"/>
                <a:gd name="connsiteY5" fmla="*/ 1349931 h 1420980"/>
                <a:gd name="connsiteX6" fmla="*/ 1349931 w 1420980"/>
                <a:gd name="connsiteY6" fmla="*/ 1128383 h 1420980"/>
                <a:gd name="connsiteX7" fmla="*/ 1420980 w 1420980"/>
                <a:gd name="connsiteY7" fmla="*/ 1128383 h 1420980"/>
                <a:gd name="connsiteX8" fmla="*/ 1420980 w 1420980"/>
                <a:gd name="connsiteY8" fmla="*/ 1420980 h 1420980"/>
                <a:gd name="connsiteX9" fmla="*/ 0 w 1420980"/>
                <a:gd name="connsiteY9" fmla="*/ 1420980 h 1420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20980" h="1420980">
                  <a:moveTo>
                    <a:pt x="0" y="0"/>
                  </a:moveTo>
                  <a:lnTo>
                    <a:pt x="292597" y="0"/>
                  </a:lnTo>
                  <a:lnTo>
                    <a:pt x="292597" y="71049"/>
                  </a:lnTo>
                  <a:lnTo>
                    <a:pt x="71049" y="71049"/>
                  </a:lnTo>
                  <a:lnTo>
                    <a:pt x="71049" y="1349931"/>
                  </a:lnTo>
                  <a:lnTo>
                    <a:pt x="1349931" y="1349931"/>
                  </a:lnTo>
                  <a:lnTo>
                    <a:pt x="1349931" y="1128383"/>
                  </a:lnTo>
                  <a:lnTo>
                    <a:pt x="1420980" y="1128383"/>
                  </a:lnTo>
                  <a:lnTo>
                    <a:pt x="1420980" y="1420980"/>
                  </a:lnTo>
                  <a:lnTo>
                    <a:pt x="0" y="1420980"/>
                  </a:lnTo>
                  <a:close/>
                </a:path>
              </a:pathLst>
            </a:custGeom>
            <a:solidFill>
              <a:srgbClr val="0C8882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任意多边形 40"/>
            <p:cNvSpPr/>
            <p:nvPr/>
          </p:nvSpPr>
          <p:spPr>
            <a:xfrm rot="18900000" flipH="1">
              <a:off x="8265560" y="2718507"/>
              <a:ext cx="1420980" cy="1420980"/>
            </a:xfrm>
            <a:custGeom>
              <a:avLst/>
              <a:gdLst>
                <a:gd name="connsiteX0" fmla="*/ 0 w 1420980"/>
                <a:gd name="connsiteY0" fmla="*/ 0 h 1420980"/>
                <a:gd name="connsiteX1" fmla="*/ 292597 w 1420980"/>
                <a:gd name="connsiteY1" fmla="*/ 0 h 1420980"/>
                <a:gd name="connsiteX2" fmla="*/ 292597 w 1420980"/>
                <a:gd name="connsiteY2" fmla="*/ 71049 h 1420980"/>
                <a:gd name="connsiteX3" fmla="*/ 71049 w 1420980"/>
                <a:gd name="connsiteY3" fmla="*/ 71049 h 1420980"/>
                <a:gd name="connsiteX4" fmla="*/ 71049 w 1420980"/>
                <a:gd name="connsiteY4" fmla="*/ 1349931 h 1420980"/>
                <a:gd name="connsiteX5" fmla="*/ 1349931 w 1420980"/>
                <a:gd name="connsiteY5" fmla="*/ 1349931 h 1420980"/>
                <a:gd name="connsiteX6" fmla="*/ 1349931 w 1420980"/>
                <a:gd name="connsiteY6" fmla="*/ 1128383 h 1420980"/>
                <a:gd name="connsiteX7" fmla="*/ 1420980 w 1420980"/>
                <a:gd name="connsiteY7" fmla="*/ 1128383 h 1420980"/>
                <a:gd name="connsiteX8" fmla="*/ 1420980 w 1420980"/>
                <a:gd name="connsiteY8" fmla="*/ 1420980 h 1420980"/>
                <a:gd name="connsiteX9" fmla="*/ 0 w 1420980"/>
                <a:gd name="connsiteY9" fmla="*/ 1420980 h 1420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20980" h="1420980">
                  <a:moveTo>
                    <a:pt x="0" y="0"/>
                  </a:moveTo>
                  <a:lnTo>
                    <a:pt x="292597" y="0"/>
                  </a:lnTo>
                  <a:lnTo>
                    <a:pt x="292597" y="71049"/>
                  </a:lnTo>
                  <a:lnTo>
                    <a:pt x="71049" y="71049"/>
                  </a:lnTo>
                  <a:lnTo>
                    <a:pt x="71049" y="1349931"/>
                  </a:lnTo>
                  <a:lnTo>
                    <a:pt x="1349931" y="1349931"/>
                  </a:lnTo>
                  <a:lnTo>
                    <a:pt x="1349931" y="1128383"/>
                  </a:lnTo>
                  <a:lnTo>
                    <a:pt x="1420980" y="1128383"/>
                  </a:lnTo>
                  <a:lnTo>
                    <a:pt x="1420980" y="1420980"/>
                  </a:lnTo>
                  <a:lnTo>
                    <a:pt x="0" y="1420980"/>
                  </a:lnTo>
                  <a:close/>
                </a:path>
              </a:pathLst>
            </a:custGeom>
            <a:solidFill>
              <a:srgbClr val="0C8882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8" name="Just The Way You Ar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3057744" y="556531"/>
            <a:ext cx="642902" cy="642902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6501383" y="7395095"/>
            <a:ext cx="971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Yanshifu</a:t>
            </a:r>
            <a:endParaRPr lang="en-US" altLang="zh-CN" dirty="0" smtClean="0"/>
          </a:p>
        </p:txBody>
      </p:sp>
      <p:sp>
        <p:nvSpPr>
          <p:cNvPr id="12" name="文本框 11"/>
          <p:cNvSpPr txBox="1"/>
          <p:nvPr/>
        </p:nvSpPr>
        <p:spPr>
          <a:xfrm>
            <a:off x="1244799" y="5913317"/>
            <a:ext cx="3960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汇报人</a:t>
            </a:r>
            <a:r>
              <a:rPr lang="en-US" altLang="zh-CN" dirty="0" smtClean="0"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千库网</a:t>
            </a:r>
            <a:endParaRPr lang="en-US" altLang="zh-CN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汇报时间</a:t>
            </a:r>
            <a:r>
              <a:rPr lang="en-US" altLang="zh-CN" dirty="0" smtClean="0">
                <a:latin typeface="黑体" panose="02010609060101010101" pitchFamily="49" charset="-122"/>
                <a:ea typeface="黑体" panose="02010609060101010101" pitchFamily="49" charset="-122"/>
              </a:rPr>
              <a:t>:XX</a:t>
            </a: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 dirty="0" smtClean="0">
                <a:latin typeface="黑体" panose="02010609060101010101" pitchFamily="49" charset="-122"/>
                <a:ea typeface="黑体" panose="02010609060101010101" pitchFamily="49" charset="-122"/>
              </a:rPr>
              <a:t>XX</a:t>
            </a: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月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08191559"/>
      </p:ext>
    </p:extLst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7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52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11" grpId="0" animBg="1"/>
      <p:bldP spid="16" grpId="0" animBg="1"/>
      <p:bldP spid="5" grpId="0" animBg="1"/>
      <p:bldP spid="9" grpId="0" animBg="1"/>
      <p:bldP spid="7" grpId="0" animBg="1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lor 1"/>
          <p:cNvSpPr>
            <a:spLocks/>
          </p:cNvSpPr>
          <p:nvPr/>
        </p:nvSpPr>
        <p:spPr bwMode="auto">
          <a:xfrm>
            <a:off x="10047554" y="1755097"/>
            <a:ext cx="3549389" cy="2108857"/>
          </a:xfrm>
          <a:custGeom>
            <a:avLst/>
            <a:gdLst>
              <a:gd name="T0" fmla="*/ 766 w 766"/>
              <a:gd name="T1" fmla="*/ 0 h 453"/>
              <a:gd name="T2" fmla="*/ 670 w 766"/>
              <a:gd name="T3" fmla="*/ 85 h 453"/>
              <a:gd name="T4" fmla="*/ 470 w 766"/>
              <a:gd name="T5" fmla="*/ 390 h 453"/>
              <a:gd name="T6" fmla="*/ 337 w 766"/>
              <a:gd name="T7" fmla="*/ 453 h 453"/>
              <a:gd name="T8" fmla="*/ 0 w 766"/>
              <a:gd name="T9" fmla="*/ 453 h 453"/>
              <a:gd name="T10" fmla="*/ 133 w 766"/>
              <a:gd name="T11" fmla="*/ 390 h 453"/>
              <a:gd name="T12" fmla="*/ 333 w 766"/>
              <a:gd name="T13" fmla="*/ 85 h 453"/>
              <a:gd name="T14" fmla="*/ 429 w 766"/>
              <a:gd name="T15" fmla="*/ 0 h 453"/>
              <a:gd name="T16" fmla="*/ 766 w 766"/>
              <a:gd name="T17" fmla="*/ 0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66" h="453">
                <a:moveTo>
                  <a:pt x="766" y="0"/>
                </a:moveTo>
                <a:cubicBezTo>
                  <a:pt x="766" y="0"/>
                  <a:pt x="720" y="3"/>
                  <a:pt x="670" y="85"/>
                </a:cubicBezTo>
                <a:cubicBezTo>
                  <a:pt x="623" y="161"/>
                  <a:pt x="495" y="357"/>
                  <a:pt x="470" y="390"/>
                </a:cubicBezTo>
                <a:cubicBezTo>
                  <a:pt x="442" y="428"/>
                  <a:pt x="406" y="453"/>
                  <a:pt x="337" y="453"/>
                </a:cubicBezTo>
                <a:cubicBezTo>
                  <a:pt x="0" y="453"/>
                  <a:pt x="0" y="453"/>
                  <a:pt x="0" y="453"/>
                </a:cubicBezTo>
                <a:cubicBezTo>
                  <a:pt x="69" y="453"/>
                  <a:pt x="105" y="428"/>
                  <a:pt x="133" y="390"/>
                </a:cubicBezTo>
                <a:cubicBezTo>
                  <a:pt x="158" y="357"/>
                  <a:pt x="286" y="161"/>
                  <a:pt x="333" y="85"/>
                </a:cubicBezTo>
                <a:cubicBezTo>
                  <a:pt x="383" y="3"/>
                  <a:pt x="429" y="0"/>
                  <a:pt x="429" y="0"/>
                </a:cubicBezTo>
                <a:lnTo>
                  <a:pt x="766" y="0"/>
                </a:lnTo>
                <a:close/>
              </a:path>
            </a:pathLst>
          </a:custGeom>
          <a:solidFill>
            <a:srgbClr val="F09C00"/>
          </a:solidFill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Color 3"/>
          <p:cNvSpPr>
            <a:spLocks/>
          </p:cNvSpPr>
          <p:nvPr/>
        </p:nvSpPr>
        <p:spPr bwMode="auto">
          <a:xfrm>
            <a:off x="6082667" y="1755097"/>
            <a:ext cx="3547428" cy="2108857"/>
          </a:xfrm>
          <a:custGeom>
            <a:avLst/>
            <a:gdLst>
              <a:gd name="T0" fmla="*/ 766 w 766"/>
              <a:gd name="T1" fmla="*/ 0 h 453"/>
              <a:gd name="T2" fmla="*/ 669 w 766"/>
              <a:gd name="T3" fmla="*/ 85 h 453"/>
              <a:gd name="T4" fmla="*/ 470 w 766"/>
              <a:gd name="T5" fmla="*/ 390 h 453"/>
              <a:gd name="T6" fmla="*/ 337 w 766"/>
              <a:gd name="T7" fmla="*/ 453 h 453"/>
              <a:gd name="T8" fmla="*/ 0 w 766"/>
              <a:gd name="T9" fmla="*/ 453 h 453"/>
              <a:gd name="T10" fmla="*/ 133 w 766"/>
              <a:gd name="T11" fmla="*/ 390 h 453"/>
              <a:gd name="T12" fmla="*/ 332 w 766"/>
              <a:gd name="T13" fmla="*/ 85 h 453"/>
              <a:gd name="T14" fmla="*/ 429 w 766"/>
              <a:gd name="T15" fmla="*/ 0 h 453"/>
              <a:gd name="T16" fmla="*/ 766 w 766"/>
              <a:gd name="T17" fmla="*/ 0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66" h="453">
                <a:moveTo>
                  <a:pt x="766" y="0"/>
                </a:moveTo>
                <a:cubicBezTo>
                  <a:pt x="766" y="0"/>
                  <a:pt x="720" y="3"/>
                  <a:pt x="669" y="85"/>
                </a:cubicBezTo>
                <a:cubicBezTo>
                  <a:pt x="622" y="161"/>
                  <a:pt x="494" y="357"/>
                  <a:pt x="470" y="390"/>
                </a:cubicBezTo>
                <a:cubicBezTo>
                  <a:pt x="441" y="428"/>
                  <a:pt x="406" y="453"/>
                  <a:pt x="337" y="453"/>
                </a:cubicBezTo>
                <a:cubicBezTo>
                  <a:pt x="0" y="453"/>
                  <a:pt x="0" y="453"/>
                  <a:pt x="0" y="453"/>
                </a:cubicBezTo>
                <a:cubicBezTo>
                  <a:pt x="69" y="453"/>
                  <a:pt x="104" y="428"/>
                  <a:pt x="133" y="390"/>
                </a:cubicBezTo>
                <a:cubicBezTo>
                  <a:pt x="157" y="357"/>
                  <a:pt x="285" y="161"/>
                  <a:pt x="332" y="85"/>
                </a:cubicBezTo>
                <a:cubicBezTo>
                  <a:pt x="383" y="3"/>
                  <a:pt x="429" y="0"/>
                  <a:pt x="429" y="0"/>
                </a:cubicBezTo>
                <a:lnTo>
                  <a:pt x="766" y="0"/>
                </a:lnTo>
                <a:close/>
              </a:path>
            </a:pathLst>
          </a:custGeom>
          <a:solidFill>
            <a:srgbClr val="F09C00"/>
          </a:solidFill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Color 2"/>
          <p:cNvSpPr>
            <a:spLocks/>
          </p:cNvSpPr>
          <p:nvPr/>
        </p:nvSpPr>
        <p:spPr bwMode="auto">
          <a:xfrm>
            <a:off x="8064131" y="1755097"/>
            <a:ext cx="3545469" cy="2108857"/>
          </a:xfrm>
          <a:custGeom>
            <a:avLst/>
            <a:gdLst>
              <a:gd name="T0" fmla="*/ 0 w 765"/>
              <a:gd name="T1" fmla="*/ 0 h 453"/>
              <a:gd name="T2" fmla="*/ 96 w 765"/>
              <a:gd name="T3" fmla="*/ 85 h 453"/>
              <a:gd name="T4" fmla="*/ 295 w 765"/>
              <a:gd name="T5" fmla="*/ 390 h 453"/>
              <a:gd name="T6" fmla="*/ 428 w 765"/>
              <a:gd name="T7" fmla="*/ 453 h 453"/>
              <a:gd name="T8" fmla="*/ 765 w 765"/>
              <a:gd name="T9" fmla="*/ 453 h 453"/>
              <a:gd name="T10" fmla="*/ 632 w 765"/>
              <a:gd name="T11" fmla="*/ 390 h 453"/>
              <a:gd name="T12" fmla="*/ 433 w 765"/>
              <a:gd name="T13" fmla="*/ 85 h 453"/>
              <a:gd name="T14" fmla="*/ 337 w 765"/>
              <a:gd name="T15" fmla="*/ 0 h 453"/>
              <a:gd name="T16" fmla="*/ 0 w 765"/>
              <a:gd name="T17" fmla="*/ 0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65" h="453">
                <a:moveTo>
                  <a:pt x="0" y="0"/>
                </a:moveTo>
                <a:cubicBezTo>
                  <a:pt x="0" y="0"/>
                  <a:pt x="45" y="3"/>
                  <a:pt x="96" y="85"/>
                </a:cubicBezTo>
                <a:cubicBezTo>
                  <a:pt x="143" y="161"/>
                  <a:pt x="271" y="357"/>
                  <a:pt x="295" y="390"/>
                </a:cubicBezTo>
                <a:cubicBezTo>
                  <a:pt x="324" y="428"/>
                  <a:pt x="359" y="453"/>
                  <a:pt x="428" y="453"/>
                </a:cubicBezTo>
                <a:cubicBezTo>
                  <a:pt x="765" y="453"/>
                  <a:pt x="765" y="453"/>
                  <a:pt x="765" y="453"/>
                </a:cubicBezTo>
                <a:cubicBezTo>
                  <a:pt x="696" y="453"/>
                  <a:pt x="661" y="428"/>
                  <a:pt x="632" y="390"/>
                </a:cubicBezTo>
                <a:cubicBezTo>
                  <a:pt x="608" y="357"/>
                  <a:pt x="480" y="161"/>
                  <a:pt x="433" y="85"/>
                </a:cubicBezTo>
                <a:cubicBezTo>
                  <a:pt x="383" y="3"/>
                  <a:pt x="337" y="0"/>
                  <a:pt x="337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0C8882"/>
          </a:solidFill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Color 5"/>
          <p:cNvSpPr>
            <a:spLocks/>
          </p:cNvSpPr>
          <p:nvPr/>
        </p:nvSpPr>
        <p:spPr bwMode="auto">
          <a:xfrm>
            <a:off x="2109938" y="1755097"/>
            <a:ext cx="3549389" cy="2108857"/>
          </a:xfrm>
          <a:custGeom>
            <a:avLst/>
            <a:gdLst>
              <a:gd name="T0" fmla="*/ 766 w 766"/>
              <a:gd name="T1" fmla="*/ 0 h 453"/>
              <a:gd name="T2" fmla="*/ 670 w 766"/>
              <a:gd name="T3" fmla="*/ 85 h 453"/>
              <a:gd name="T4" fmla="*/ 470 w 766"/>
              <a:gd name="T5" fmla="*/ 390 h 453"/>
              <a:gd name="T6" fmla="*/ 337 w 766"/>
              <a:gd name="T7" fmla="*/ 453 h 453"/>
              <a:gd name="T8" fmla="*/ 0 w 766"/>
              <a:gd name="T9" fmla="*/ 453 h 453"/>
              <a:gd name="T10" fmla="*/ 133 w 766"/>
              <a:gd name="T11" fmla="*/ 390 h 453"/>
              <a:gd name="T12" fmla="*/ 333 w 766"/>
              <a:gd name="T13" fmla="*/ 85 h 453"/>
              <a:gd name="T14" fmla="*/ 429 w 766"/>
              <a:gd name="T15" fmla="*/ 0 h 453"/>
              <a:gd name="T16" fmla="*/ 766 w 766"/>
              <a:gd name="T17" fmla="*/ 0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66" h="453">
                <a:moveTo>
                  <a:pt x="766" y="0"/>
                </a:moveTo>
                <a:cubicBezTo>
                  <a:pt x="766" y="0"/>
                  <a:pt x="720" y="3"/>
                  <a:pt x="670" y="85"/>
                </a:cubicBezTo>
                <a:cubicBezTo>
                  <a:pt x="623" y="161"/>
                  <a:pt x="495" y="357"/>
                  <a:pt x="470" y="390"/>
                </a:cubicBezTo>
                <a:cubicBezTo>
                  <a:pt x="442" y="428"/>
                  <a:pt x="406" y="453"/>
                  <a:pt x="337" y="453"/>
                </a:cubicBezTo>
                <a:cubicBezTo>
                  <a:pt x="0" y="453"/>
                  <a:pt x="0" y="453"/>
                  <a:pt x="0" y="453"/>
                </a:cubicBezTo>
                <a:cubicBezTo>
                  <a:pt x="69" y="453"/>
                  <a:pt x="105" y="428"/>
                  <a:pt x="133" y="390"/>
                </a:cubicBezTo>
                <a:cubicBezTo>
                  <a:pt x="158" y="357"/>
                  <a:pt x="286" y="161"/>
                  <a:pt x="333" y="85"/>
                </a:cubicBezTo>
                <a:cubicBezTo>
                  <a:pt x="383" y="3"/>
                  <a:pt x="429" y="0"/>
                  <a:pt x="429" y="0"/>
                </a:cubicBezTo>
                <a:lnTo>
                  <a:pt x="766" y="0"/>
                </a:lnTo>
                <a:close/>
              </a:path>
            </a:pathLst>
          </a:custGeom>
          <a:solidFill>
            <a:srgbClr val="F09C00"/>
          </a:solidFill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Color 4"/>
          <p:cNvSpPr>
            <a:spLocks/>
          </p:cNvSpPr>
          <p:nvPr/>
        </p:nvSpPr>
        <p:spPr bwMode="auto">
          <a:xfrm>
            <a:off x="4093364" y="1755097"/>
            <a:ext cx="3549389" cy="2108857"/>
          </a:xfrm>
          <a:custGeom>
            <a:avLst/>
            <a:gdLst>
              <a:gd name="T0" fmla="*/ 0 w 766"/>
              <a:gd name="T1" fmla="*/ 0 h 453"/>
              <a:gd name="T2" fmla="*/ 96 w 766"/>
              <a:gd name="T3" fmla="*/ 85 h 453"/>
              <a:gd name="T4" fmla="*/ 296 w 766"/>
              <a:gd name="T5" fmla="*/ 390 h 453"/>
              <a:gd name="T6" fmla="*/ 429 w 766"/>
              <a:gd name="T7" fmla="*/ 453 h 453"/>
              <a:gd name="T8" fmla="*/ 766 w 766"/>
              <a:gd name="T9" fmla="*/ 453 h 453"/>
              <a:gd name="T10" fmla="*/ 633 w 766"/>
              <a:gd name="T11" fmla="*/ 390 h 453"/>
              <a:gd name="T12" fmla="*/ 433 w 766"/>
              <a:gd name="T13" fmla="*/ 85 h 453"/>
              <a:gd name="T14" fmla="*/ 337 w 766"/>
              <a:gd name="T15" fmla="*/ 0 h 453"/>
              <a:gd name="T16" fmla="*/ 0 w 766"/>
              <a:gd name="T17" fmla="*/ 0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66" h="453">
                <a:moveTo>
                  <a:pt x="0" y="0"/>
                </a:moveTo>
                <a:cubicBezTo>
                  <a:pt x="0" y="0"/>
                  <a:pt x="46" y="3"/>
                  <a:pt x="96" y="85"/>
                </a:cubicBezTo>
                <a:cubicBezTo>
                  <a:pt x="143" y="161"/>
                  <a:pt x="271" y="357"/>
                  <a:pt x="296" y="390"/>
                </a:cubicBezTo>
                <a:cubicBezTo>
                  <a:pt x="324" y="428"/>
                  <a:pt x="360" y="453"/>
                  <a:pt x="429" y="453"/>
                </a:cubicBezTo>
                <a:cubicBezTo>
                  <a:pt x="766" y="453"/>
                  <a:pt x="766" y="453"/>
                  <a:pt x="766" y="453"/>
                </a:cubicBezTo>
                <a:cubicBezTo>
                  <a:pt x="697" y="453"/>
                  <a:pt x="661" y="428"/>
                  <a:pt x="633" y="390"/>
                </a:cubicBezTo>
                <a:cubicBezTo>
                  <a:pt x="608" y="357"/>
                  <a:pt x="480" y="161"/>
                  <a:pt x="433" y="85"/>
                </a:cubicBezTo>
                <a:cubicBezTo>
                  <a:pt x="383" y="3"/>
                  <a:pt x="337" y="0"/>
                  <a:pt x="337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0C8882"/>
          </a:solidFill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Side Color"/>
          <p:cNvSpPr>
            <a:spLocks/>
          </p:cNvSpPr>
          <p:nvPr/>
        </p:nvSpPr>
        <p:spPr bwMode="auto">
          <a:xfrm>
            <a:off x="-1854961" y="1755082"/>
            <a:ext cx="3549388" cy="1252380"/>
          </a:xfrm>
          <a:custGeom>
            <a:avLst/>
            <a:gdLst>
              <a:gd name="T0" fmla="*/ 766 w 766"/>
              <a:gd name="T1" fmla="*/ 0 h 269"/>
              <a:gd name="T2" fmla="*/ 670 w 766"/>
              <a:gd name="T3" fmla="*/ 50 h 269"/>
              <a:gd name="T4" fmla="*/ 470 w 766"/>
              <a:gd name="T5" fmla="*/ 232 h 269"/>
              <a:gd name="T6" fmla="*/ 337 w 766"/>
              <a:gd name="T7" fmla="*/ 269 h 269"/>
              <a:gd name="T8" fmla="*/ 0 w 766"/>
              <a:gd name="T9" fmla="*/ 269 h 269"/>
              <a:gd name="T10" fmla="*/ 133 w 766"/>
              <a:gd name="T11" fmla="*/ 232 h 269"/>
              <a:gd name="T12" fmla="*/ 332 w 766"/>
              <a:gd name="T13" fmla="*/ 50 h 269"/>
              <a:gd name="T14" fmla="*/ 429 w 766"/>
              <a:gd name="T15" fmla="*/ 0 h 269"/>
              <a:gd name="T16" fmla="*/ 766 w 766"/>
              <a:gd name="T17" fmla="*/ 0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66" h="269">
                <a:moveTo>
                  <a:pt x="766" y="0"/>
                </a:moveTo>
                <a:cubicBezTo>
                  <a:pt x="766" y="0"/>
                  <a:pt x="720" y="1"/>
                  <a:pt x="670" y="50"/>
                </a:cubicBezTo>
                <a:cubicBezTo>
                  <a:pt x="623" y="96"/>
                  <a:pt x="495" y="212"/>
                  <a:pt x="470" y="232"/>
                </a:cubicBezTo>
                <a:cubicBezTo>
                  <a:pt x="442" y="255"/>
                  <a:pt x="406" y="269"/>
                  <a:pt x="337" y="269"/>
                </a:cubicBezTo>
                <a:cubicBezTo>
                  <a:pt x="0" y="269"/>
                  <a:pt x="0" y="269"/>
                  <a:pt x="0" y="269"/>
                </a:cubicBezTo>
                <a:cubicBezTo>
                  <a:pt x="69" y="269"/>
                  <a:pt x="104" y="255"/>
                  <a:pt x="133" y="232"/>
                </a:cubicBezTo>
                <a:cubicBezTo>
                  <a:pt x="158" y="212"/>
                  <a:pt x="285" y="96"/>
                  <a:pt x="332" y="50"/>
                </a:cubicBezTo>
                <a:cubicBezTo>
                  <a:pt x="383" y="1"/>
                  <a:pt x="429" y="0"/>
                  <a:pt x="429" y="0"/>
                </a:cubicBezTo>
                <a:lnTo>
                  <a:pt x="766" y="0"/>
                </a:lnTo>
                <a:close/>
              </a:path>
            </a:pathLst>
          </a:custGeom>
          <a:solidFill>
            <a:srgbClr val="F09C00"/>
          </a:solidFill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Color 6"/>
          <p:cNvSpPr>
            <a:spLocks/>
          </p:cNvSpPr>
          <p:nvPr/>
        </p:nvSpPr>
        <p:spPr bwMode="auto">
          <a:xfrm>
            <a:off x="128470" y="1755094"/>
            <a:ext cx="3543508" cy="2108857"/>
          </a:xfrm>
          <a:custGeom>
            <a:avLst/>
            <a:gdLst>
              <a:gd name="T0" fmla="*/ 0 w 765"/>
              <a:gd name="T1" fmla="*/ 0 h 453"/>
              <a:gd name="T2" fmla="*/ 96 w 765"/>
              <a:gd name="T3" fmla="*/ 85 h 453"/>
              <a:gd name="T4" fmla="*/ 295 w 765"/>
              <a:gd name="T5" fmla="*/ 390 h 453"/>
              <a:gd name="T6" fmla="*/ 428 w 765"/>
              <a:gd name="T7" fmla="*/ 453 h 453"/>
              <a:gd name="T8" fmla="*/ 765 w 765"/>
              <a:gd name="T9" fmla="*/ 453 h 453"/>
              <a:gd name="T10" fmla="*/ 632 w 765"/>
              <a:gd name="T11" fmla="*/ 390 h 453"/>
              <a:gd name="T12" fmla="*/ 433 w 765"/>
              <a:gd name="T13" fmla="*/ 85 h 453"/>
              <a:gd name="T14" fmla="*/ 337 w 765"/>
              <a:gd name="T15" fmla="*/ 0 h 453"/>
              <a:gd name="T16" fmla="*/ 0 w 765"/>
              <a:gd name="T17" fmla="*/ 0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65" h="453">
                <a:moveTo>
                  <a:pt x="0" y="0"/>
                </a:moveTo>
                <a:cubicBezTo>
                  <a:pt x="0" y="0"/>
                  <a:pt x="46" y="3"/>
                  <a:pt x="96" y="85"/>
                </a:cubicBezTo>
                <a:cubicBezTo>
                  <a:pt x="143" y="161"/>
                  <a:pt x="271" y="357"/>
                  <a:pt x="295" y="390"/>
                </a:cubicBezTo>
                <a:cubicBezTo>
                  <a:pt x="324" y="428"/>
                  <a:pt x="359" y="453"/>
                  <a:pt x="428" y="453"/>
                </a:cubicBezTo>
                <a:cubicBezTo>
                  <a:pt x="765" y="453"/>
                  <a:pt x="765" y="453"/>
                  <a:pt x="765" y="453"/>
                </a:cubicBezTo>
                <a:cubicBezTo>
                  <a:pt x="696" y="453"/>
                  <a:pt x="661" y="428"/>
                  <a:pt x="632" y="390"/>
                </a:cubicBezTo>
                <a:cubicBezTo>
                  <a:pt x="608" y="357"/>
                  <a:pt x="480" y="161"/>
                  <a:pt x="433" y="85"/>
                </a:cubicBezTo>
                <a:cubicBezTo>
                  <a:pt x="383" y="3"/>
                  <a:pt x="337" y="0"/>
                  <a:pt x="337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0C8882"/>
          </a:solidFill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88520" y="1406545"/>
            <a:ext cx="1436291" cy="26924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smtClean="0"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n-US" sz="16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365172" y="3935642"/>
            <a:ext cx="1436291" cy="26924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smtClean="0"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n-US" sz="16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318709" y="1406545"/>
            <a:ext cx="1436291" cy="26924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smtClean="0"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n-US" sz="16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348713" y="3935640"/>
            <a:ext cx="1436291" cy="26924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smtClean="0"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n-US" sz="16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245969" y="1406545"/>
            <a:ext cx="1436291" cy="26924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smtClean="0"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n-US" sz="16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0080910" y="3935640"/>
            <a:ext cx="1436291" cy="26924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smtClean="0"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n-US" sz="16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Text Placeholder 7"/>
          <p:cNvSpPr txBox="1">
            <a:spLocks/>
          </p:cNvSpPr>
          <p:nvPr/>
        </p:nvSpPr>
        <p:spPr>
          <a:xfrm>
            <a:off x="2639402" y="4597855"/>
            <a:ext cx="2061781" cy="235577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请替换文字内容</a:t>
            </a:r>
            <a:endParaRPr lang="es-ES_tradnl" sz="1400" dirty="0" smtClean="0">
              <a:solidFill>
                <a:schemeClr val="tx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2" name="Text Placeholder 2"/>
          <p:cNvSpPr txBox="1">
            <a:spLocks/>
          </p:cNvSpPr>
          <p:nvPr/>
        </p:nvSpPr>
        <p:spPr>
          <a:xfrm>
            <a:off x="2639402" y="4926262"/>
            <a:ext cx="2896146" cy="664797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zh-CN" altLang="en-US" sz="1200" dirty="0" smtClean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随着计算机技术的发展及印刷技术的进步，平面设计在视觉感观领域的表现和应用也越来越丰富。</a:t>
            </a:r>
            <a:endParaRPr lang="en-US" altLang="zh-CN" sz="1200" dirty="0">
              <a:solidFill>
                <a:schemeClr val="tx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4" name="Rounded Rectangle 11"/>
          <p:cNvSpPr>
            <a:spLocks noChangeAspect="1"/>
          </p:cNvSpPr>
          <p:nvPr/>
        </p:nvSpPr>
        <p:spPr>
          <a:xfrm>
            <a:off x="1731792" y="4611841"/>
            <a:ext cx="759275" cy="760014"/>
          </a:xfrm>
          <a:prstGeom prst="roundRect">
            <a:avLst>
              <a:gd name="adj" fmla="val 50000"/>
            </a:avLst>
          </a:prstGeom>
          <a:solidFill>
            <a:srgbClr val="0C8882"/>
          </a:solidFill>
          <a:ln w="25400">
            <a:solidFill>
              <a:srgbClr val="0C8882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5" name="Text Placeholder 7"/>
          <p:cNvSpPr txBox="1">
            <a:spLocks/>
          </p:cNvSpPr>
          <p:nvPr/>
        </p:nvSpPr>
        <p:spPr>
          <a:xfrm>
            <a:off x="1792674" y="4708111"/>
            <a:ext cx="614632" cy="507229"/>
          </a:xfrm>
          <a:prstGeom prst="rect">
            <a:avLst/>
          </a:prstGeom>
        </p:spPr>
        <p:txBody>
          <a:bodyPr vert="horz" lIns="0" tIns="103884" rIns="0" bIns="103884" anchor="ctr" anchorCtr="0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109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dirty="0" smtClean="0">
                <a:latin typeface="+mn-lt"/>
                <a:cs typeface="+mn-ea"/>
                <a:sym typeface="+mn-lt"/>
              </a:rPr>
              <a:t>01</a:t>
            </a:r>
          </a:p>
        </p:txBody>
      </p:sp>
      <p:sp>
        <p:nvSpPr>
          <p:cNvPr id="37" name="Text Placeholder 7"/>
          <p:cNvSpPr txBox="1">
            <a:spLocks/>
          </p:cNvSpPr>
          <p:nvPr/>
        </p:nvSpPr>
        <p:spPr>
          <a:xfrm>
            <a:off x="8084161" y="4612943"/>
            <a:ext cx="2899548" cy="235577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请替换文字内容</a:t>
            </a:r>
            <a:endParaRPr lang="es-ES_tradnl" sz="1400" dirty="0" smtClean="0">
              <a:solidFill>
                <a:schemeClr val="tx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8" name="Text Placeholder 2"/>
          <p:cNvSpPr txBox="1">
            <a:spLocks/>
          </p:cNvSpPr>
          <p:nvPr/>
        </p:nvSpPr>
        <p:spPr>
          <a:xfrm>
            <a:off x="8084161" y="4941351"/>
            <a:ext cx="2899548" cy="664797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zh-CN" altLang="en-US" sz="1200" dirty="0" smtClean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随着计算机技术的发展及印刷技术的进步，平面设计在视觉感观领域的表现和应用也越来越丰富。</a:t>
            </a:r>
            <a:endParaRPr lang="en-US" altLang="zh-CN" sz="1200" dirty="0">
              <a:solidFill>
                <a:schemeClr val="tx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0" name="Rounded Rectangle 23"/>
          <p:cNvSpPr>
            <a:spLocks noChangeAspect="1"/>
          </p:cNvSpPr>
          <p:nvPr/>
        </p:nvSpPr>
        <p:spPr>
          <a:xfrm>
            <a:off x="7182829" y="4626930"/>
            <a:ext cx="759275" cy="760014"/>
          </a:xfrm>
          <a:prstGeom prst="roundRect">
            <a:avLst>
              <a:gd name="adj" fmla="val 50000"/>
            </a:avLst>
          </a:prstGeom>
          <a:solidFill>
            <a:srgbClr val="F09C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>
              <a:lnSpc>
                <a:spcPct val="120000"/>
              </a:lnSpc>
            </a:pPr>
            <a:endParaRPr lang="en-US" sz="1266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1" name="Text Placeholder 7"/>
          <p:cNvSpPr txBox="1">
            <a:spLocks/>
          </p:cNvSpPr>
          <p:nvPr/>
        </p:nvSpPr>
        <p:spPr>
          <a:xfrm>
            <a:off x="7243710" y="4723200"/>
            <a:ext cx="614632" cy="507229"/>
          </a:xfrm>
          <a:prstGeom prst="rect">
            <a:avLst/>
          </a:prstGeom>
        </p:spPr>
        <p:txBody>
          <a:bodyPr vert="horz" lIns="0" tIns="103884" rIns="0" bIns="103884" anchor="ctr" anchorCtr="0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109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dirty="0" smtClean="0">
                <a:latin typeface="+mn-lt"/>
                <a:cs typeface="+mn-ea"/>
                <a:sym typeface="+mn-lt"/>
              </a:rPr>
              <a:t>02</a:t>
            </a:r>
          </a:p>
        </p:txBody>
      </p:sp>
      <p:sp>
        <p:nvSpPr>
          <p:cNvPr id="42" name="Text Placeholder 7"/>
          <p:cNvSpPr txBox="1">
            <a:spLocks/>
          </p:cNvSpPr>
          <p:nvPr/>
        </p:nvSpPr>
        <p:spPr>
          <a:xfrm>
            <a:off x="2688521" y="5917031"/>
            <a:ext cx="2896146" cy="235577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请替换文字内容</a:t>
            </a:r>
            <a:endParaRPr lang="es-ES_tradnl" sz="1400" dirty="0" smtClean="0">
              <a:solidFill>
                <a:schemeClr val="tx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3" name="Text Placeholder 2"/>
          <p:cNvSpPr txBox="1">
            <a:spLocks/>
          </p:cNvSpPr>
          <p:nvPr/>
        </p:nvSpPr>
        <p:spPr>
          <a:xfrm>
            <a:off x="2688521" y="6245438"/>
            <a:ext cx="2896146" cy="664797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zh-CN" altLang="en-US" sz="1200" dirty="0" smtClean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随着计算机技术的发展及印刷技术的进步，平面设计在视觉感观领域的表现和应用也越来越丰富。</a:t>
            </a:r>
            <a:endParaRPr lang="en-US" altLang="zh-CN" sz="1200" dirty="0">
              <a:solidFill>
                <a:schemeClr val="tx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4" name="Rounded Rectangle 27"/>
          <p:cNvSpPr>
            <a:spLocks noChangeAspect="1"/>
          </p:cNvSpPr>
          <p:nvPr/>
        </p:nvSpPr>
        <p:spPr>
          <a:xfrm>
            <a:off x="1792674" y="5931018"/>
            <a:ext cx="759275" cy="760014"/>
          </a:xfrm>
          <a:prstGeom prst="roundRect">
            <a:avLst>
              <a:gd name="adj" fmla="val 50000"/>
            </a:avLst>
          </a:prstGeom>
          <a:solidFill>
            <a:srgbClr val="0C8882"/>
          </a:solidFill>
          <a:ln w="25400">
            <a:solidFill>
              <a:srgbClr val="0C8882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5" name="Text Placeholder 7"/>
          <p:cNvSpPr txBox="1">
            <a:spLocks/>
          </p:cNvSpPr>
          <p:nvPr/>
        </p:nvSpPr>
        <p:spPr>
          <a:xfrm>
            <a:off x="1853555" y="6027287"/>
            <a:ext cx="614632" cy="507229"/>
          </a:xfrm>
          <a:prstGeom prst="rect">
            <a:avLst/>
          </a:prstGeom>
        </p:spPr>
        <p:txBody>
          <a:bodyPr vert="horz" lIns="0" tIns="103884" rIns="0" bIns="103884" anchor="ctr" anchorCtr="0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109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dirty="0" smtClean="0">
                <a:latin typeface="+mn-lt"/>
                <a:cs typeface="+mn-ea"/>
                <a:sym typeface="+mn-lt"/>
              </a:rPr>
              <a:t>03</a:t>
            </a:r>
          </a:p>
        </p:txBody>
      </p:sp>
      <p:sp>
        <p:nvSpPr>
          <p:cNvPr id="46" name="Text Placeholder 7"/>
          <p:cNvSpPr txBox="1">
            <a:spLocks/>
          </p:cNvSpPr>
          <p:nvPr/>
        </p:nvSpPr>
        <p:spPr>
          <a:xfrm>
            <a:off x="8084161" y="5932120"/>
            <a:ext cx="2899548" cy="235577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请替换文字内容</a:t>
            </a:r>
            <a:endParaRPr lang="es-ES_tradnl" sz="1400" dirty="0" smtClean="0">
              <a:solidFill>
                <a:schemeClr val="tx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7" name="Text Placeholder 2"/>
          <p:cNvSpPr txBox="1">
            <a:spLocks/>
          </p:cNvSpPr>
          <p:nvPr/>
        </p:nvSpPr>
        <p:spPr>
          <a:xfrm>
            <a:off x="8084161" y="6260527"/>
            <a:ext cx="2899548" cy="664797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zh-CN" altLang="en-US" sz="1200" dirty="0" smtClean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随着计算机技术的发展及印刷技术的进步，平面设计在视觉感观领域的表现和应用也越来越丰富。</a:t>
            </a:r>
            <a:endParaRPr lang="en-US" altLang="zh-CN" sz="1200" dirty="0">
              <a:solidFill>
                <a:schemeClr val="tx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8" name="Rounded Rectangle 16"/>
          <p:cNvSpPr>
            <a:spLocks noChangeAspect="1"/>
          </p:cNvSpPr>
          <p:nvPr/>
        </p:nvSpPr>
        <p:spPr>
          <a:xfrm>
            <a:off x="7188313" y="5946107"/>
            <a:ext cx="759275" cy="760014"/>
          </a:xfrm>
          <a:prstGeom prst="roundRect">
            <a:avLst>
              <a:gd name="adj" fmla="val 50000"/>
            </a:avLst>
          </a:prstGeom>
          <a:solidFill>
            <a:srgbClr val="F09C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>
              <a:lnSpc>
                <a:spcPct val="120000"/>
              </a:lnSpc>
            </a:pPr>
            <a:endParaRPr lang="en-US" sz="1266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9" name="Text Placeholder 7"/>
          <p:cNvSpPr txBox="1">
            <a:spLocks/>
          </p:cNvSpPr>
          <p:nvPr/>
        </p:nvSpPr>
        <p:spPr>
          <a:xfrm>
            <a:off x="7249194" y="6042376"/>
            <a:ext cx="614632" cy="507229"/>
          </a:xfrm>
          <a:prstGeom prst="rect">
            <a:avLst/>
          </a:prstGeom>
        </p:spPr>
        <p:txBody>
          <a:bodyPr vert="horz" lIns="0" tIns="103884" rIns="0" bIns="103884" anchor="ctr" anchorCtr="0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109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dirty="0" smtClean="0">
                <a:latin typeface="+mn-lt"/>
                <a:cs typeface="+mn-ea"/>
                <a:sym typeface="+mn-lt"/>
              </a:rPr>
              <a:t>04</a:t>
            </a:r>
          </a:p>
        </p:txBody>
      </p:sp>
      <p:sp>
        <p:nvSpPr>
          <p:cNvPr id="52" name="Title 1"/>
          <p:cNvSpPr txBox="1">
            <a:spLocks/>
          </p:cNvSpPr>
          <p:nvPr/>
        </p:nvSpPr>
        <p:spPr>
          <a:xfrm>
            <a:off x="1206681" y="281515"/>
            <a:ext cx="2995069" cy="53361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531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2531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6501383" y="7395095"/>
            <a:ext cx="971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Yanshifu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500789089"/>
      </p:ext>
    </p:extLst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000"/>
                            </p:stCondLst>
                            <p:childTnLst>
                              <p:par>
                                <p:cTn id="14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 tmFilter="0,0; .5, 1; 1, 1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850"/>
                            </p:stCondLst>
                            <p:childTnLst>
                              <p:par>
                                <p:cTn id="1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4" grpId="0"/>
      <p:bldP spid="27" grpId="0"/>
      <p:bldP spid="30" grpId="0"/>
      <p:bldP spid="33" grpId="0"/>
      <p:bldP spid="36" grpId="0"/>
      <p:bldP spid="39" grpId="0"/>
      <p:bldP spid="3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4" grpId="0" animBg="1"/>
      <p:bldP spid="35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7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8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0" grpId="0" animBg="1"/>
      <p:bldP spid="4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2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3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4" grpId="0" animBg="1"/>
      <p:bldP spid="45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6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7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8" grpId="0" animBg="1"/>
      <p:bldP spid="49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2" grpId="0"/>
      <p:bldP spid="5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814976" y="1774456"/>
            <a:ext cx="3258578" cy="3760306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279400" dist="2794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4" name="Rectangle 7"/>
          <p:cNvSpPr/>
          <p:nvPr/>
        </p:nvSpPr>
        <p:spPr>
          <a:xfrm>
            <a:off x="29837" y="5518506"/>
            <a:ext cx="12857691" cy="1760114"/>
          </a:xfrm>
          <a:prstGeom prst="rect">
            <a:avLst/>
          </a:prstGeom>
          <a:solidFill>
            <a:srgbClr val="0C8882"/>
          </a:solidFill>
          <a:ln w="25400">
            <a:solidFill>
              <a:srgbClr val="0C8882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n-GB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5254846" y="5668134"/>
            <a:ext cx="2349179" cy="466704"/>
          </a:xfrm>
          <a:prstGeom prst="rect">
            <a:avLst/>
          </a:prstGeom>
          <a:noFill/>
        </p:spPr>
        <p:txBody>
          <a:bodyPr wrap="none" lIns="96430" tIns="48215" rIns="96430" bIns="48215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86" name="Rectangle 9"/>
          <p:cNvSpPr/>
          <p:nvPr/>
        </p:nvSpPr>
        <p:spPr>
          <a:xfrm>
            <a:off x="1009949" y="6065785"/>
            <a:ext cx="10838855" cy="876431"/>
          </a:xfrm>
          <a:prstGeom prst="rect">
            <a:avLst/>
          </a:prstGeom>
        </p:spPr>
        <p:txBody>
          <a:bodyPr wrap="square" lIns="96430" tIns="48215" rIns="96430" bIns="48215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125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1125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87" name="Group 41"/>
          <p:cNvGrpSpPr/>
          <p:nvPr/>
        </p:nvGrpSpPr>
        <p:grpSpPr>
          <a:xfrm>
            <a:off x="8559181" y="1822424"/>
            <a:ext cx="876636" cy="876636"/>
            <a:chOff x="8115591" y="1727927"/>
            <a:chExt cx="831273" cy="831273"/>
          </a:xfrm>
          <a:effectLst/>
        </p:grpSpPr>
        <p:sp>
          <p:nvSpPr>
            <p:cNvPr id="88" name="Oval 12"/>
            <p:cNvSpPr/>
            <p:nvPr/>
          </p:nvSpPr>
          <p:spPr>
            <a:xfrm>
              <a:off x="8115591" y="1727927"/>
              <a:ext cx="831273" cy="831273"/>
            </a:xfrm>
            <a:prstGeom prst="ellipse">
              <a:avLst/>
            </a:prstGeom>
            <a:solidFill>
              <a:srgbClr val="0C8882"/>
            </a:solidFill>
            <a:ln w="25400">
              <a:solidFill>
                <a:srgbClr val="0C8882"/>
              </a:solidFill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noAutofit/>
            </a:bodyPr>
            <a:lstStyle/>
            <a:p>
              <a:pPr algn="ctr"/>
              <a:endParaRPr lang="en-GB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89" name="Group 14"/>
            <p:cNvGrpSpPr/>
            <p:nvPr/>
          </p:nvGrpSpPr>
          <p:grpSpPr>
            <a:xfrm>
              <a:off x="8338661" y="1951357"/>
              <a:ext cx="383755" cy="384412"/>
              <a:chOff x="9145588" y="4435475"/>
              <a:chExt cx="464344" cy="465138"/>
            </a:xfrm>
            <a:solidFill>
              <a:schemeClr val="bg2"/>
            </a:solidFill>
          </p:grpSpPr>
          <p:sp>
            <p:nvSpPr>
              <p:cNvPr id="90" name="AutoShape 7"/>
              <p:cNvSpPr/>
              <p:nvPr/>
            </p:nvSpPr>
            <p:spPr bwMode="auto">
              <a:xfrm>
                <a:off x="9145588" y="4435475"/>
                <a:ext cx="464344" cy="465138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6" tIns="26786" rIns="26786" bIns="26786" anchor="ctr"/>
              <a:lstStyle/>
              <a:p>
                <a:pPr algn="ctr" defTabSz="241080" hangingPunct="0"/>
                <a:endParaRPr 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1" name="AutoShape 8"/>
              <p:cNvSpPr/>
              <p:nvPr/>
            </p:nvSpPr>
            <p:spPr bwMode="auto">
              <a:xfrm>
                <a:off x="9348788" y="4638675"/>
                <a:ext cx="57944" cy="57944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6" tIns="26786" rIns="26786" bIns="26786" anchor="ctr"/>
              <a:lstStyle/>
              <a:p>
                <a:pPr algn="ctr" defTabSz="241080" hangingPunct="0"/>
                <a:endParaRPr 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2" name="AutoShape 9"/>
              <p:cNvSpPr/>
              <p:nvPr/>
            </p:nvSpPr>
            <p:spPr bwMode="auto">
              <a:xfrm>
                <a:off x="9290050" y="4580732"/>
                <a:ext cx="174625" cy="174625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6" tIns="26786" rIns="26786" bIns="26786" anchor="ctr"/>
              <a:lstStyle/>
              <a:p>
                <a:pPr algn="ctr" defTabSz="241080" hangingPunct="0"/>
                <a:endParaRPr 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3" name="AutoShape 10"/>
              <p:cNvSpPr/>
              <p:nvPr/>
            </p:nvSpPr>
            <p:spPr bwMode="auto">
              <a:xfrm>
                <a:off x="9406732" y="4696619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6" tIns="26786" rIns="26786" bIns="26786" anchor="ctr"/>
              <a:lstStyle/>
              <a:p>
                <a:pPr algn="ctr" defTabSz="241080" hangingPunct="0"/>
                <a:endParaRPr 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4" name="AutoShape 11"/>
              <p:cNvSpPr/>
              <p:nvPr/>
            </p:nvSpPr>
            <p:spPr bwMode="auto">
              <a:xfrm>
                <a:off x="9435307" y="4725988"/>
                <a:ext cx="103981" cy="106363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6" tIns="26786" rIns="26786" bIns="26786" anchor="ctr"/>
              <a:lstStyle/>
              <a:p>
                <a:pPr algn="ctr" defTabSz="241080" hangingPunct="0"/>
                <a:endParaRPr 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5" name="AutoShape 12"/>
              <p:cNvSpPr/>
              <p:nvPr/>
            </p:nvSpPr>
            <p:spPr bwMode="auto">
              <a:xfrm>
                <a:off x="9421019" y="4711700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6" tIns="26786" rIns="26786" bIns="26786" anchor="ctr"/>
              <a:lstStyle/>
              <a:p>
                <a:pPr algn="ctr" defTabSz="241080" hangingPunct="0"/>
                <a:endParaRPr 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6" name="AutoShape 13"/>
              <p:cNvSpPr/>
              <p:nvPr/>
            </p:nvSpPr>
            <p:spPr bwMode="auto">
              <a:xfrm>
                <a:off x="9275763" y="4566444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6" tIns="26786" rIns="26786" bIns="26786" anchor="ctr"/>
              <a:lstStyle/>
              <a:p>
                <a:pPr algn="ctr" defTabSz="241080" hangingPunct="0"/>
                <a:endParaRPr 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7" name="AutoShape 14"/>
              <p:cNvSpPr/>
              <p:nvPr/>
            </p:nvSpPr>
            <p:spPr bwMode="auto">
              <a:xfrm>
                <a:off x="9217819" y="4508500"/>
                <a:ext cx="103981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6" tIns="26786" rIns="26786" bIns="26786" anchor="ctr"/>
              <a:lstStyle/>
              <a:p>
                <a:pPr algn="ctr" defTabSz="241080" hangingPunct="0"/>
                <a:endParaRPr 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8" name="AutoShape 15"/>
              <p:cNvSpPr/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6" tIns="26786" rIns="26786" bIns="26786" anchor="ctr"/>
              <a:lstStyle/>
              <a:p>
                <a:pPr algn="ctr" defTabSz="241080" hangingPunct="0"/>
                <a:endParaRPr 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99" name="Group 43"/>
          <p:cNvGrpSpPr/>
          <p:nvPr/>
        </p:nvGrpSpPr>
        <p:grpSpPr>
          <a:xfrm>
            <a:off x="3423662" y="3616327"/>
            <a:ext cx="876636" cy="876636"/>
            <a:chOff x="3245823" y="3429000"/>
            <a:chExt cx="831273" cy="831273"/>
          </a:xfrm>
          <a:effectLst/>
        </p:grpSpPr>
        <p:sp>
          <p:nvSpPr>
            <p:cNvPr id="100" name="Oval 11"/>
            <p:cNvSpPr/>
            <p:nvPr/>
          </p:nvSpPr>
          <p:spPr>
            <a:xfrm>
              <a:off x="3245823" y="3429000"/>
              <a:ext cx="831273" cy="831273"/>
            </a:xfrm>
            <a:prstGeom prst="ellipse">
              <a:avLst/>
            </a:prstGeom>
            <a:solidFill>
              <a:srgbClr val="0C8882"/>
            </a:solidFill>
            <a:ln w="25400">
              <a:solidFill>
                <a:srgbClr val="0C8882"/>
              </a:solidFill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noAutofit/>
            </a:bodyPr>
            <a:lstStyle/>
            <a:p>
              <a:pPr algn="ctr"/>
              <a:endParaRPr lang="en-GB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101" name="Group 24"/>
            <p:cNvGrpSpPr/>
            <p:nvPr/>
          </p:nvGrpSpPr>
          <p:grpSpPr>
            <a:xfrm>
              <a:off x="3541739" y="3652429"/>
              <a:ext cx="263709" cy="384412"/>
              <a:chOff x="3582988" y="3510757"/>
              <a:chExt cx="319088" cy="465138"/>
            </a:xfrm>
            <a:solidFill>
              <a:schemeClr val="bg2"/>
            </a:solidFill>
          </p:grpSpPr>
          <p:sp>
            <p:nvSpPr>
              <p:cNvPr id="102" name="AutoShape 113"/>
              <p:cNvSpPr/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6" tIns="26786" rIns="26786" bIns="26786" anchor="ctr"/>
              <a:lstStyle/>
              <a:p>
                <a:pPr algn="ctr" defTabSz="241080" hangingPunct="0"/>
                <a:endParaRPr 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03" name="AutoShape 114"/>
              <p:cNvSpPr/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6" tIns="26786" rIns="26786" bIns="26786" anchor="ctr"/>
              <a:lstStyle/>
              <a:p>
                <a:pPr algn="ctr" defTabSz="241080" hangingPunct="0"/>
                <a:endParaRPr 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04" name="Group 42"/>
          <p:cNvGrpSpPr/>
          <p:nvPr/>
        </p:nvGrpSpPr>
        <p:grpSpPr>
          <a:xfrm>
            <a:off x="8482011" y="3616327"/>
            <a:ext cx="876636" cy="876636"/>
            <a:chOff x="8114903" y="3428999"/>
            <a:chExt cx="831273" cy="831273"/>
          </a:xfrm>
          <a:effectLst/>
        </p:grpSpPr>
        <p:sp>
          <p:nvSpPr>
            <p:cNvPr id="105" name="Oval 13"/>
            <p:cNvSpPr/>
            <p:nvPr/>
          </p:nvSpPr>
          <p:spPr>
            <a:xfrm>
              <a:off x="8114903" y="3428999"/>
              <a:ext cx="831273" cy="831273"/>
            </a:xfrm>
            <a:prstGeom prst="ellipse">
              <a:avLst/>
            </a:prstGeom>
            <a:solidFill>
              <a:srgbClr val="F09C00"/>
            </a:solidFill>
            <a:ln w="25400">
              <a:solidFill>
                <a:srgbClr val="F09C00"/>
              </a:solidFill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noAutofit/>
            </a:bodyPr>
            <a:lstStyle/>
            <a:p>
              <a:pPr algn="ctr"/>
              <a:endParaRPr lang="en-GB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106" name="Group 27"/>
            <p:cNvGrpSpPr/>
            <p:nvPr/>
          </p:nvGrpSpPr>
          <p:grpSpPr>
            <a:xfrm>
              <a:off x="8337871" y="3678854"/>
              <a:ext cx="384412" cy="323405"/>
              <a:chOff x="5368132" y="2625725"/>
              <a:chExt cx="465138" cy="391319"/>
            </a:xfrm>
            <a:solidFill>
              <a:schemeClr val="bg2"/>
            </a:solidFill>
          </p:grpSpPr>
          <p:sp>
            <p:nvSpPr>
              <p:cNvPr id="107" name="AutoShape 120"/>
              <p:cNvSpPr/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6" tIns="26786" rIns="26786" bIns="26786" anchor="ctr"/>
              <a:lstStyle/>
              <a:p>
                <a:pPr algn="ctr" defTabSz="241080" hangingPunct="0"/>
                <a:endParaRPr lang="en-US" sz="154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08" name="AutoShape 121"/>
              <p:cNvSpPr/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6" tIns="26786" rIns="26786" bIns="26786" anchor="ctr"/>
              <a:lstStyle/>
              <a:p>
                <a:pPr algn="ctr" defTabSz="241080" hangingPunct="0"/>
                <a:endParaRPr lang="en-US" sz="154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09" name="AutoShape 122"/>
              <p:cNvSpPr/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6" tIns="26786" rIns="26786" bIns="26786" anchor="ctr"/>
              <a:lstStyle/>
              <a:p>
                <a:pPr algn="ctr" defTabSz="241080" hangingPunct="0"/>
                <a:endParaRPr lang="en-US" sz="154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10" name="Group 3"/>
          <p:cNvGrpSpPr/>
          <p:nvPr/>
        </p:nvGrpSpPr>
        <p:grpSpPr>
          <a:xfrm>
            <a:off x="3423662" y="1822424"/>
            <a:ext cx="876636" cy="876636"/>
            <a:chOff x="3245823" y="1727927"/>
            <a:chExt cx="831273" cy="831273"/>
          </a:xfrm>
          <a:effectLst/>
        </p:grpSpPr>
        <p:sp>
          <p:nvSpPr>
            <p:cNvPr id="111" name="Oval 10"/>
            <p:cNvSpPr/>
            <p:nvPr/>
          </p:nvSpPr>
          <p:spPr>
            <a:xfrm>
              <a:off x="3245823" y="1727927"/>
              <a:ext cx="831273" cy="831273"/>
            </a:xfrm>
            <a:prstGeom prst="ellipse">
              <a:avLst/>
            </a:prstGeom>
            <a:solidFill>
              <a:srgbClr val="F09C00"/>
            </a:solidFill>
            <a:ln w="25400">
              <a:solidFill>
                <a:srgbClr val="F09C00"/>
              </a:solidFill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noAutofit/>
            </a:bodyPr>
            <a:lstStyle/>
            <a:p>
              <a:pPr algn="ctr"/>
              <a:endParaRPr lang="en-GB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112" name="Group 31"/>
            <p:cNvGrpSpPr/>
            <p:nvPr/>
          </p:nvGrpSpPr>
          <p:grpSpPr>
            <a:xfrm>
              <a:off x="3469581" y="1949424"/>
              <a:ext cx="383755" cy="383755"/>
              <a:chOff x="4439444" y="1652588"/>
              <a:chExt cx="464344" cy="464344"/>
            </a:xfrm>
            <a:solidFill>
              <a:schemeClr val="bg2"/>
            </a:solidFill>
          </p:grpSpPr>
          <p:sp>
            <p:nvSpPr>
              <p:cNvPr id="113" name="AutoShape 136"/>
              <p:cNvSpPr/>
              <p:nvPr/>
            </p:nvSpPr>
            <p:spPr bwMode="auto">
              <a:xfrm>
                <a:off x="4686300" y="1710532"/>
                <a:ext cx="152400" cy="1524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38" y="20579"/>
                    </a:moveTo>
                    <a:lnTo>
                      <a:pt x="19542" y="20579"/>
                    </a:lnTo>
                    <a:cubicBezTo>
                      <a:pt x="19546" y="21142"/>
                      <a:pt x="20004" y="21600"/>
                      <a:pt x="20571" y="21600"/>
                    </a:cubicBezTo>
                    <a:cubicBezTo>
                      <a:pt x="21137" y="21600"/>
                      <a:pt x="21599" y="21138"/>
                      <a:pt x="21599" y="20571"/>
                    </a:cubicBezTo>
                    <a:cubicBezTo>
                      <a:pt x="21599" y="20565"/>
                      <a:pt x="21595" y="20561"/>
                      <a:pt x="21595" y="20555"/>
                    </a:cubicBezTo>
                    <a:cubicBezTo>
                      <a:pt x="21583" y="9221"/>
                      <a:pt x="12411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3" y="2065"/>
                      <a:pt x="19538" y="10370"/>
                      <a:pt x="19538" y="2057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6" tIns="26786" rIns="26786" bIns="26786" anchor="ctr"/>
              <a:lstStyle/>
              <a:p>
                <a:pPr algn="ctr" defTabSz="241080" hangingPunct="0"/>
                <a:endParaRPr 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14" name="AutoShape 137"/>
              <p:cNvSpPr/>
              <p:nvPr/>
            </p:nvSpPr>
            <p:spPr bwMode="auto">
              <a:xfrm>
                <a:off x="4439444" y="1652588"/>
                <a:ext cx="464344" cy="464344"/>
              </a:xfrm>
              <a:custGeom>
                <a:avLst/>
                <a:gdLst>
                  <a:gd name="T0" fmla="+- 0 10819 195"/>
                  <a:gd name="T1" fmla="*/ T0 w 21248"/>
                  <a:gd name="T2" fmla="*/ 10800 h 21600"/>
                  <a:gd name="T3" fmla="+- 0 10819 195"/>
                  <a:gd name="T4" fmla="*/ T3 w 21248"/>
                  <a:gd name="T5" fmla="*/ 10800 h 21600"/>
                  <a:gd name="T6" fmla="+- 0 10819 195"/>
                  <a:gd name="T7" fmla="*/ T6 w 21248"/>
                  <a:gd name="T8" fmla="*/ 10800 h 21600"/>
                  <a:gd name="T9" fmla="+- 0 10819 195"/>
                  <a:gd name="T10" fmla="*/ T9 w 212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248" h="21600">
                    <a:moveTo>
                      <a:pt x="19868" y="17133"/>
                    </a:moveTo>
                    <a:cubicBezTo>
                      <a:pt x="19766" y="17386"/>
                      <a:pt x="19525" y="17549"/>
                      <a:pt x="19255" y="17549"/>
                    </a:cubicBezTo>
                    <a:lnTo>
                      <a:pt x="19058" y="17549"/>
                    </a:lnTo>
                    <a:lnTo>
                      <a:pt x="3983" y="2226"/>
                    </a:lnTo>
                    <a:lnTo>
                      <a:pt x="3983" y="2025"/>
                    </a:lnTo>
                    <a:cubicBezTo>
                      <a:pt x="3983" y="1750"/>
                      <a:pt x="4144" y="1506"/>
                      <a:pt x="4393" y="1401"/>
                    </a:cubicBezTo>
                    <a:cubicBezTo>
                      <a:pt x="4475" y="1367"/>
                      <a:pt x="4560" y="1350"/>
                      <a:pt x="4647" y="1350"/>
                    </a:cubicBezTo>
                    <a:cubicBezTo>
                      <a:pt x="4824" y="1350"/>
                      <a:pt x="4991" y="1420"/>
                      <a:pt x="5116" y="1547"/>
                    </a:cubicBezTo>
                    <a:lnTo>
                      <a:pt x="19724" y="16397"/>
                    </a:lnTo>
                    <a:cubicBezTo>
                      <a:pt x="19915" y="16591"/>
                      <a:pt x="19972" y="16880"/>
                      <a:pt x="19868" y="17133"/>
                    </a:cubicBezTo>
                    <a:moveTo>
                      <a:pt x="10121" y="17549"/>
                    </a:moveTo>
                    <a:cubicBezTo>
                      <a:pt x="10017" y="17549"/>
                      <a:pt x="9922" y="17586"/>
                      <a:pt x="9824" y="17609"/>
                    </a:cubicBezTo>
                    <a:lnTo>
                      <a:pt x="3923" y="11612"/>
                    </a:lnTo>
                    <a:cubicBezTo>
                      <a:pt x="3946" y="11512"/>
                      <a:pt x="3982" y="11415"/>
                      <a:pt x="3982" y="11311"/>
                    </a:cubicBezTo>
                    <a:lnTo>
                      <a:pt x="3983" y="3180"/>
                    </a:lnTo>
                    <a:lnTo>
                      <a:pt x="18119" y="17549"/>
                    </a:lnTo>
                    <a:cubicBezTo>
                      <a:pt x="18119" y="17549"/>
                      <a:pt x="10121" y="17549"/>
                      <a:pt x="10121" y="17549"/>
                    </a:cubicBezTo>
                    <a:close/>
                    <a:moveTo>
                      <a:pt x="9182" y="17945"/>
                    </a:moveTo>
                    <a:lnTo>
                      <a:pt x="7109" y="20052"/>
                    </a:lnTo>
                    <a:cubicBezTo>
                      <a:pt x="6939" y="20224"/>
                      <a:pt x="6742" y="20249"/>
                      <a:pt x="6640" y="20249"/>
                    </a:cubicBezTo>
                    <a:cubicBezTo>
                      <a:pt x="6537" y="20249"/>
                      <a:pt x="6339" y="20224"/>
                      <a:pt x="6170" y="20052"/>
                    </a:cubicBezTo>
                    <a:lnTo>
                      <a:pt x="1522" y="15327"/>
                    </a:lnTo>
                    <a:cubicBezTo>
                      <a:pt x="1352" y="15154"/>
                      <a:pt x="1327" y="14953"/>
                      <a:pt x="1327" y="14850"/>
                    </a:cubicBezTo>
                    <a:cubicBezTo>
                      <a:pt x="1327" y="14745"/>
                      <a:pt x="1352" y="14544"/>
                      <a:pt x="1522" y="14373"/>
                    </a:cubicBezTo>
                    <a:lnTo>
                      <a:pt x="3593" y="12266"/>
                    </a:lnTo>
                    <a:cubicBezTo>
                      <a:pt x="3599" y="12260"/>
                      <a:pt x="3601" y="12251"/>
                      <a:pt x="3607" y="12245"/>
                    </a:cubicBezTo>
                    <a:lnTo>
                      <a:pt x="9202" y="17932"/>
                    </a:lnTo>
                    <a:cubicBezTo>
                      <a:pt x="9196" y="17937"/>
                      <a:pt x="9187" y="17939"/>
                      <a:pt x="9182" y="17945"/>
                    </a:cubicBezTo>
                    <a:moveTo>
                      <a:pt x="6056" y="593"/>
                    </a:moveTo>
                    <a:cubicBezTo>
                      <a:pt x="5675" y="205"/>
                      <a:pt x="5165" y="0"/>
                      <a:pt x="4647" y="0"/>
                    </a:cubicBezTo>
                    <a:cubicBezTo>
                      <a:pt x="4390" y="0"/>
                      <a:pt x="4132" y="49"/>
                      <a:pt x="3885" y="154"/>
                    </a:cubicBezTo>
                    <a:cubicBezTo>
                      <a:pt x="3141" y="467"/>
                      <a:pt x="2655" y="1205"/>
                      <a:pt x="2655" y="2025"/>
                    </a:cubicBezTo>
                    <a:lnTo>
                      <a:pt x="2654" y="11311"/>
                    </a:lnTo>
                    <a:lnTo>
                      <a:pt x="583" y="13418"/>
                    </a:lnTo>
                    <a:cubicBezTo>
                      <a:pt x="-195" y="14208"/>
                      <a:pt x="-195" y="15491"/>
                      <a:pt x="583" y="16281"/>
                    </a:cubicBezTo>
                    <a:lnTo>
                      <a:pt x="5231" y="21006"/>
                    </a:lnTo>
                    <a:cubicBezTo>
                      <a:pt x="5620" y="21402"/>
                      <a:pt x="6131" y="21599"/>
                      <a:pt x="6640" y="21599"/>
                    </a:cubicBezTo>
                    <a:cubicBezTo>
                      <a:pt x="7150" y="21599"/>
                      <a:pt x="7659" y="21402"/>
                      <a:pt x="8048" y="21006"/>
                    </a:cubicBezTo>
                    <a:lnTo>
                      <a:pt x="10121" y="18900"/>
                    </a:lnTo>
                    <a:lnTo>
                      <a:pt x="19255" y="18900"/>
                    </a:lnTo>
                    <a:cubicBezTo>
                      <a:pt x="20062" y="18900"/>
                      <a:pt x="20788" y="18407"/>
                      <a:pt x="21095" y="17650"/>
                    </a:cubicBezTo>
                    <a:cubicBezTo>
                      <a:pt x="21405" y="16893"/>
                      <a:pt x="21234" y="16022"/>
                      <a:pt x="20663" y="15443"/>
                    </a:cubicBezTo>
                    <a:cubicBezTo>
                      <a:pt x="20663" y="15443"/>
                      <a:pt x="6056" y="593"/>
                      <a:pt x="6056" y="59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6" tIns="26786" rIns="26786" bIns="26786" anchor="ctr"/>
              <a:lstStyle/>
              <a:p>
                <a:pPr algn="ctr" defTabSz="241080" hangingPunct="0"/>
                <a:endParaRPr 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15" name="AutoShape 138"/>
              <p:cNvSpPr/>
              <p:nvPr/>
            </p:nvSpPr>
            <p:spPr bwMode="auto">
              <a:xfrm>
                <a:off x="4686300" y="1652588"/>
                <a:ext cx="217488" cy="217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5" y="2885"/>
                      <a:pt x="18717" y="10637"/>
                      <a:pt x="18717" y="20165"/>
                    </a:cubicBezTo>
                    <a:lnTo>
                      <a:pt x="18720" y="20165"/>
                    </a:lnTo>
                    <a:cubicBezTo>
                      <a:pt x="18722" y="20959"/>
                      <a:pt x="19366" y="21600"/>
                      <a:pt x="20160" y="21600"/>
                    </a:cubicBezTo>
                    <a:cubicBezTo>
                      <a:pt x="20955" y="21600"/>
                      <a:pt x="21599" y="20956"/>
                      <a:pt x="21599" y="20160"/>
                    </a:cubicBezTo>
                    <a:cubicBezTo>
                      <a:pt x="21599" y="20155"/>
                      <a:pt x="21597" y="20152"/>
                      <a:pt x="21597" y="20148"/>
                    </a:cubicBezTo>
                    <a:cubicBezTo>
                      <a:pt x="21588" y="9034"/>
                      <a:pt x="12588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6" tIns="26786" rIns="26786" bIns="26786" anchor="ctr"/>
              <a:lstStyle/>
              <a:p>
                <a:pPr algn="ctr" defTabSz="241080" hangingPunct="0"/>
                <a:endParaRPr 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sp>
        <p:nvSpPr>
          <p:cNvPr id="46" name="Text Placeholder 7"/>
          <p:cNvSpPr txBox="1">
            <a:spLocks/>
          </p:cNvSpPr>
          <p:nvPr/>
        </p:nvSpPr>
        <p:spPr>
          <a:xfrm>
            <a:off x="838252" y="1928824"/>
            <a:ext cx="2292110" cy="356823"/>
          </a:xfrm>
          <a:prstGeom prst="rect">
            <a:avLst/>
          </a:prstGeom>
        </p:spPr>
        <p:txBody>
          <a:bodyPr vert="horz" lIns="0" tIns="103860" rIns="0" bIns="103860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47" name="Text Placeholder 2"/>
          <p:cNvSpPr txBox="1">
            <a:spLocks/>
          </p:cNvSpPr>
          <p:nvPr/>
        </p:nvSpPr>
        <p:spPr>
          <a:xfrm>
            <a:off x="1028996" y="2313648"/>
            <a:ext cx="2101365" cy="57839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66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点击添加相关标题文字，点击添加相关标题文字，点击添加相关标题文字</a:t>
            </a:r>
            <a:endParaRPr lang="en-GB" altLang="zh-CN" sz="1266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8" name="Text Placeholder 7"/>
          <p:cNvSpPr txBox="1">
            <a:spLocks/>
          </p:cNvSpPr>
          <p:nvPr/>
        </p:nvSpPr>
        <p:spPr>
          <a:xfrm>
            <a:off x="869421" y="3861427"/>
            <a:ext cx="2292110" cy="356823"/>
          </a:xfrm>
          <a:prstGeom prst="rect">
            <a:avLst/>
          </a:prstGeom>
        </p:spPr>
        <p:txBody>
          <a:bodyPr vert="horz" lIns="0" tIns="103860" rIns="0" bIns="103860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57" name="Text Placeholder 2"/>
          <p:cNvSpPr txBox="1">
            <a:spLocks/>
          </p:cNvSpPr>
          <p:nvPr/>
        </p:nvSpPr>
        <p:spPr>
          <a:xfrm>
            <a:off x="1060167" y="4246251"/>
            <a:ext cx="2101365" cy="57839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66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点击添加相关标题文字，点击添加相关标题文字，点击添加相关标题文字</a:t>
            </a:r>
            <a:endParaRPr lang="en-GB" altLang="zh-CN" sz="1266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8" name="Text Placeholder 7"/>
          <p:cNvSpPr txBox="1">
            <a:spLocks/>
          </p:cNvSpPr>
          <p:nvPr/>
        </p:nvSpPr>
        <p:spPr>
          <a:xfrm>
            <a:off x="9689511" y="1928824"/>
            <a:ext cx="2292110" cy="356823"/>
          </a:xfrm>
          <a:prstGeom prst="rect">
            <a:avLst/>
          </a:prstGeom>
        </p:spPr>
        <p:txBody>
          <a:bodyPr vert="horz" lIns="0" tIns="103860" rIns="0" bIns="103860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59" name="Text Placeholder 2"/>
          <p:cNvSpPr txBox="1">
            <a:spLocks/>
          </p:cNvSpPr>
          <p:nvPr/>
        </p:nvSpPr>
        <p:spPr>
          <a:xfrm>
            <a:off x="9689509" y="2313648"/>
            <a:ext cx="2101365" cy="57839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266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点击添加相关标题文字，点击添加相关标题文字，点击添加相关标题文字</a:t>
            </a:r>
            <a:endParaRPr lang="en-GB" altLang="zh-CN" sz="1266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60" name="Text Placeholder 7"/>
          <p:cNvSpPr txBox="1">
            <a:spLocks/>
          </p:cNvSpPr>
          <p:nvPr/>
        </p:nvSpPr>
        <p:spPr>
          <a:xfrm>
            <a:off x="9689511" y="3861427"/>
            <a:ext cx="2292110" cy="356823"/>
          </a:xfrm>
          <a:prstGeom prst="rect">
            <a:avLst/>
          </a:prstGeom>
        </p:spPr>
        <p:txBody>
          <a:bodyPr vert="horz" lIns="0" tIns="103860" rIns="0" bIns="103860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61" name="Text Placeholder 2"/>
          <p:cNvSpPr txBox="1">
            <a:spLocks/>
          </p:cNvSpPr>
          <p:nvPr/>
        </p:nvSpPr>
        <p:spPr>
          <a:xfrm>
            <a:off x="9689509" y="4246251"/>
            <a:ext cx="2101365" cy="57839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266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点击添加相关标题文字，点击添加相关标题文字，点击添加相关标题文字</a:t>
            </a:r>
            <a:endParaRPr lang="en-GB" altLang="zh-CN" sz="1266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3" name="Title 1"/>
          <p:cNvSpPr txBox="1">
            <a:spLocks/>
          </p:cNvSpPr>
          <p:nvPr/>
        </p:nvSpPr>
        <p:spPr>
          <a:xfrm>
            <a:off x="1206681" y="281515"/>
            <a:ext cx="2995069" cy="53361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531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2531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501383" y="7395095"/>
            <a:ext cx="971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Yanshifu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4144025067"/>
      </p:ext>
    </p:extLst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600"/>
                            </p:stCondLst>
                            <p:childTnLst>
                              <p:par>
                                <p:cTn id="6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1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 animBg="1"/>
      <p:bldP spid="85" grpId="0"/>
      <p:bldP spid="86" grpId="0"/>
      <p:bldP spid="46" grpId="0"/>
      <p:bldP spid="47" grpId="0"/>
      <p:bldP spid="48" grpId="0"/>
      <p:bldP spid="57" grpId="0"/>
      <p:bldP spid="58" grpId="0"/>
      <p:bldP spid="59" grpId="0"/>
      <p:bldP spid="60" grpId="0"/>
      <p:bldP spid="61" grpId="0"/>
      <p:bldP spid="4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461233" y="2930847"/>
            <a:ext cx="9970724" cy="2269657"/>
            <a:chOff x="1385207" y="2779029"/>
            <a:chExt cx="9454242" cy="2152089"/>
          </a:xfrm>
        </p:grpSpPr>
        <p:sp>
          <p:nvSpPr>
            <p:cNvPr id="16" name="Rectangle 12_1"/>
            <p:cNvSpPr/>
            <p:nvPr/>
          </p:nvSpPr>
          <p:spPr>
            <a:xfrm>
              <a:off x="1385207" y="2820854"/>
              <a:ext cx="9421586" cy="2110264"/>
            </a:xfrm>
            <a:prstGeom prst="rect">
              <a:avLst/>
            </a:pr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1417863" y="2779029"/>
              <a:ext cx="9421586" cy="2152089"/>
            </a:xfrm>
            <a:prstGeom prst="rect">
              <a:avLst/>
            </a:prstGeom>
            <a:solidFill>
              <a:srgbClr val="0C8882">
                <a:alpha val="8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任意多边形 8"/>
          <p:cNvSpPr/>
          <p:nvPr/>
        </p:nvSpPr>
        <p:spPr>
          <a:xfrm>
            <a:off x="5645839" y="2273120"/>
            <a:ext cx="1635957" cy="1670398"/>
          </a:xfrm>
          <a:custGeom>
            <a:avLst/>
            <a:gdLst>
              <a:gd name="connsiteX0" fmla="*/ 0 w 1551215"/>
              <a:gd name="connsiteY0" fmla="*/ 0 h 1583872"/>
              <a:gd name="connsiteX1" fmla="*/ 449036 w 1551215"/>
              <a:gd name="connsiteY1" fmla="*/ 0 h 1583872"/>
              <a:gd name="connsiteX2" fmla="*/ 449036 w 1551215"/>
              <a:gd name="connsiteY2" fmla="*/ 71936 h 1583872"/>
              <a:gd name="connsiteX3" fmla="*/ 73607 w 1551215"/>
              <a:gd name="connsiteY3" fmla="*/ 71936 h 1583872"/>
              <a:gd name="connsiteX4" fmla="*/ 73607 w 1551215"/>
              <a:gd name="connsiteY4" fmla="*/ 1511936 h 1583872"/>
              <a:gd name="connsiteX5" fmla="*/ 1477607 w 1551215"/>
              <a:gd name="connsiteY5" fmla="*/ 1511936 h 1583872"/>
              <a:gd name="connsiteX6" fmla="*/ 1477607 w 1551215"/>
              <a:gd name="connsiteY6" fmla="*/ 71936 h 1583872"/>
              <a:gd name="connsiteX7" fmla="*/ 1102179 w 1551215"/>
              <a:gd name="connsiteY7" fmla="*/ 71936 h 1583872"/>
              <a:gd name="connsiteX8" fmla="*/ 1102179 w 1551215"/>
              <a:gd name="connsiteY8" fmla="*/ 0 h 1583872"/>
              <a:gd name="connsiteX9" fmla="*/ 1551215 w 1551215"/>
              <a:gd name="connsiteY9" fmla="*/ 0 h 1583872"/>
              <a:gd name="connsiteX10" fmla="*/ 1551215 w 1551215"/>
              <a:gd name="connsiteY10" fmla="*/ 1583872 h 1583872"/>
              <a:gd name="connsiteX11" fmla="*/ 0 w 1551215"/>
              <a:gd name="connsiteY11" fmla="*/ 1583872 h 1583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51215" h="1583872">
                <a:moveTo>
                  <a:pt x="0" y="0"/>
                </a:moveTo>
                <a:lnTo>
                  <a:pt x="449036" y="0"/>
                </a:lnTo>
                <a:lnTo>
                  <a:pt x="449036" y="71936"/>
                </a:lnTo>
                <a:lnTo>
                  <a:pt x="73607" y="71936"/>
                </a:lnTo>
                <a:lnTo>
                  <a:pt x="73607" y="1511936"/>
                </a:lnTo>
                <a:lnTo>
                  <a:pt x="1477607" y="1511936"/>
                </a:lnTo>
                <a:lnTo>
                  <a:pt x="1477607" y="71936"/>
                </a:lnTo>
                <a:lnTo>
                  <a:pt x="1102179" y="71936"/>
                </a:lnTo>
                <a:lnTo>
                  <a:pt x="1102179" y="0"/>
                </a:lnTo>
                <a:lnTo>
                  <a:pt x="1551215" y="0"/>
                </a:lnTo>
                <a:lnTo>
                  <a:pt x="1551215" y="1583872"/>
                </a:lnTo>
                <a:lnTo>
                  <a:pt x="0" y="1583872"/>
                </a:lnTo>
                <a:close/>
              </a:path>
            </a:pathLst>
          </a:custGeom>
          <a:solidFill>
            <a:srgbClr val="F09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 rot="10800000">
            <a:off x="6303091" y="3358017"/>
            <a:ext cx="321451" cy="292750"/>
          </a:xfrm>
          <a:prstGeom prst="triangle">
            <a:avLst/>
          </a:prstGeom>
          <a:solidFill>
            <a:srgbClr val="F09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6095948" y="1709052"/>
            <a:ext cx="689320" cy="1390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437" dirty="0" smtClean="0">
                <a:solidFill>
                  <a:srgbClr val="0C8882"/>
                </a:solidFill>
                <a:latin typeface="+mn-ea"/>
              </a:rPr>
              <a:t>2</a:t>
            </a:r>
            <a:endParaRPr lang="zh-CN" altLang="en-US" sz="8437" dirty="0">
              <a:solidFill>
                <a:srgbClr val="0C8882"/>
              </a:solidFill>
              <a:latin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387792" y="4169219"/>
            <a:ext cx="4083170" cy="676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79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工作完成具体情况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6501383" y="7395095"/>
            <a:ext cx="971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Yanshifu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919114829"/>
      </p:ext>
    </p:extLst>
  </p:cSld>
  <p:clrMapOvr>
    <a:masterClrMapping/>
  </p:clrMapOvr>
  <p:transition advTm="3000"/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1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0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4" presetClass="path" presetSubtype="0" accel="50000" fill="hold" grpId="0" nodeType="withEffect" p14:presetBounceEnd="30667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0 0 L 0 -0.25 E" pathEditMode="relative" ptsTypes="" p14:bounceEnd="30667">
                                          <p:cBhvr>
                                            <p:cTn id="18" dur="750" spd="-100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" presetID="42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2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675"/>
                                </p:stCondLst>
                                <p:childTnLst>
                                  <p:par>
                                    <p:cTn id="2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0" grpId="0" animBg="1"/>
          <p:bldP spid="10" grpId="1" animBg="1"/>
          <p:bldP spid="11" grpId="0"/>
          <p:bldP spid="17" grpId="0"/>
          <p:bldP spid="1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1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0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4" presetClass="path" presetSubtype="0" accel="5000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18" dur="750" spd="-100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" presetID="42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2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675"/>
                                </p:stCondLst>
                                <p:childTnLst>
                                  <p:par>
                                    <p:cTn id="2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0" grpId="0" animBg="1"/>
          <p:bldP spid="10" grpId="1" animBg="1"/>
          <p:bldP spid="11" grpId="0"/>
          <p:bldP spid="17" grpId="0"/>
          <p:bldP spid="12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6" name="AutoShape 4"/>
          <p:cNvSpPr>
            <a:spLocks/>
          </p:cNvSpPr>
          <p:nvPr/>
        </p:nvSpPr>
        <p:spPr bwMode="auto">
          <a:xfrm>
            <a:off x="6152635" y="5231093"/>
            <a:ext cx="602721" cy="601884"/>
          </a:xfrm>
          <a:custGeom>
            <a:avLst/>
            <a:gdLst>
              <a:gd name="T0" fmla="*/ 571500 w 21600"/>
              <a:gd name="T1" fmla="*/ 570707 h 21600"/>
              <a:gd name="T2" fmla="*/ 571500 w 21600"/>
              <a:gd name="T3" fmla="*/ 570707 h 21600"/>
              <a:gd name="T4" fmla="*/ 571500 w 21600"/>
              <a:gd name="T5" fmla="*/ 570707 h 21600"/>
              <a:gd name="T6" fmla="*/ 571500 w 21600"/>
              <a:gd name="T7" fmla="*/ 57070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lnTo>
                  <a:pt x="21599" y="10800"/>
                </a:lnTo>
                <a:close/>
              </a:path>
            </a:pathLst>
          </a:custGeom>
          <a:solidFill>
            <a:srgbClr val="0C8882"/>
          </a:solidFill>
          <a:ln w="25400">
            <a:solidFill>
              <a:srgbClr val="0C8882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9397" name="AutoShape 5"/>
          <p:cNvSpPr>
            <a:spLocks/>
          </p:cNvSpPr>
          <p:nvPr/>
        </p:nvSpPr>
        <p:spPr bwMode="auto">
          <a:xfrm>
            <a:off x="8822679" y="3711714"/>
            <a:ext cx="601883" cy="601884"/>
          </a:xfrm>
          <a:custGeom>
            <a:avLst/>
            <a:gdLst>
              <a:gd name="T0" fmla="*/ 570706 w 21600"/>
              <a:gd name="T1" fmla="*/ 570707 h 21600"/>
              <a:gd name="T2" fmla="*/ 570706 w 21600"/>
              <a:gd name="T3" fmla="*/ 570707 h 21600"/>
              <a:gd name="T4" fmla="*/ 570706 w 21600"/>
              <a:gd name="T5" fmla="*/ 570707 h 21600"/>
              <a:gd name="T6" fmla="*/ 570706 w 21600"/>
              <a:gd name="T7" fmla="*/ 57070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lnTo>
                  <a:pt x="21599" y="10800"/>
                </a:lnTo>
                <a:close/>
              </a:path>
            </a:pathLst>
          </a:custGeom>
          <a:solidFill>
            <a:srgbClr val="0C8882"/>
          </a:solidFill>
          <a:ln w="25400">
            <a:solidFill>
              <a:srgbClr val="0C8882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9398" name="AutoShape 6"/>
          <p:cNvSpPr>
            <a:spLocks/>
          </p:cNvSpPr>
          <p:nvPr/>
        </p:nvSpPr>
        <p:spPr bwMode="auto">
          <a:xfrm>
            <a:off x="6245555" y="5316479"/>
            <a:ext cx="425253" cy="42525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rgbClr val="0C8882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9399" name="AutoShape 7"/>
          <p:cNvSpPr>
            <a:spLocks/>
          </p:cNvSpPr>
          <p:nvPr/>
        </p:nvSpPr>
        <p:spPr bwMode="auto">
          <a:xfrm>
            <a:off x="8913924" y="3799611"/>
            <a:ext cx="425253" cy="4260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rgbClr val="0C8882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9400" name="Line 8"/>
          <p:cNvSpPr>
            <a:spLocks noChangeShapeType="1"/>
          </p:cNvSpPr>
          <p:nvPr/>
        </p:nvSpPr>
        <p:spPr bwMode="auto">
          <a:xfrm flipH="1">
            <a:off x="6426027" y="3496576"/>
            <a:ext cx="0" cy="1468332"/>
          </a:xfrm>
          <a:prstGeom prst="line">
            <a:avLst/>
          </a:prstGeom>
          <a:noFill/>
          <a:ln w="9525" cap="flat" cmpd="sng">
            <a:solidFill>
              <a:schemeClr val="bg1">
                <a:lumMod val="65000"/>
              </a:schemeClr>
            </a:solidFill>
            <a:prstDash val="dash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9401" name="Line 9"/>
          <p:cNvSpPr>
            <a:spLocks noChangeShapeType="1"/>
          </p:cNvSpPr>
          <p:nvPr/>
        </p:nvSpPr>
        <p:spPr bwMode="auto">
          <a:xfrm>
            <a:off x="8175592" y="4012656"/>
            <a:ext cx="441158" cy="0"/>
          </a:xfrm>
          <a:prstGeom prst="line">
            <a:avLst/>
          </a:prstGeom>
          <a:noFill/>
          <a:ln w="9525" cap="flat" cmpd="sng">
            <a:solidFill>
              <a:schemeClr val="bg1">
                <a:lumMod val="65000"/>
              </a:schemeClr>
            </a:solidFill>
            <a:prstDash val="dash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9402" name="AutoShape 10"/>
          <p:cNvSpPr>
            <a:spLocks/>
          </p:cNvSpPr>
          <p:nvPr/>
        </p:nvSpPr>
        <p:spPr bwMode="auto">
          <a:xfrm>
            <a:off x="8980893" y="3866897"/>
            <a:ext cx="282944" cy="29151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b">
            <a:spAutoFit/>
          </a:bodyPr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/>
            <a:r>
              <a:rPr lang="es-ES" altLang="zh-CN" sz="1400" b="0" dirty="0" smtClean="0">
                <a:latin typeface="+mn-lt"/>
                <a:ea typeface="+mn-ea"/>
                <a:cs typeface="+mn-ea"/>
                <a:sym typeface="+mn-lt"/>
              </a:rPr>
              <a:t>02</a:t>
            </a:r>
            <a:endParaRPr lang="es-ES" altLang="zh-CN" sz="12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9403" name="AutoShape 11"/>
          <p:cNvSpPr>
            <a:spLocks/>
          </p:cNvSpPr>
          <p:nvPr/>
        </p:nvSpPr>
        <p:spPr bwMode="auto">
          <a:xfrm>
            <a:off x="6318384" y="5389591"/>
            <a:ext cx="282944" cy="2829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b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/>
            <a:r>
              <a:rPr lang="es-ES" altLang="zh-CN" sz="1400" b="0" dirty="0" smtClean="0">
                <a:latin typeface="+mn-lt"/>
                <a:ea typeface="+mn-ea"/>
                <a:cs typeface="+mn-ea"/>
                <a:sym typeface="+mn-lt"/>
              </a:rPr>
              <a:t>03</a:t>
            </a:r>
            <a:endParaRPr lang="es-ES" altLang="zh-CN" sz="12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9404" name="AutoShape 12"/>
          <p:cNvSpPr>
            <a:spLocks/>
          </p:cNvSpPr>
          <p:nvPr/>
        </p:nvSpPr>
        <p:spPr bwMode="auto">
          <a:xfrm>
            <a:off x="9524179" y="3693298"/>
            <a:ext cx="1874294" cy="12926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791"/>
              </a:spcBef>
            </a:pPr>
            <a:r>
              <a:rPr lang="zh-CN" altLang="en-US" sz="1400" b="0" dirty="0" smtClean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随着计算机技术的发展及印刷技术的进步，平面设计在视觉感观领域的表现和应用也越来越丰富。</a:t>
            </a:r>
            <a:endParaRPr lang="es-ES" altLang="zh-CN" sz="1400" b="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9405" name="AutoShape 13"/>
          <p:cNvSpPr>
            <a:spLocks/>
          </p:cNvSpPr>
          <p:nvPr/>
        </p:nvSpPr>
        <p:spPr bwMode="auto">
          <a:xfrm>
            <a:off x="5330249" y="5918363"/>
            <a:ext cx="2126012" cy="103412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>
            <a:lvl1pPr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791"/>
              </a:spcBef>
            </a:pPr>
            <a:r>
              <a:rPr lang="zh-CN" altLang="en-US" sz="1400" b="0" dirty="0" smtClean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随着计算机技术的发展及印刷技术的进步，平面设计在视觉感观领域的表现和应用也越来越丰富。</a:t>
            </a:r>
            <a:endParaRPr lang="es-ES" altLang="zh-CN" sz="1400" b="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9406" name="AutoShape 14"/>
          <p:cNvSpPr>
            <a:spLocks/>
          </p:cNvSpPr>
          <p:nvPr/>
        </p:nvSpPr>
        <p:spPr bwMode="auto">
          <a:xfrm>
            <a:off x="3413260" y="3711714"/>
            <a:ext cx="601883" cy="601884"/>
          </a:xfrm>
          <a:custGeom>
            <a:avLst/>
            <a:gdLst>
              <a:gd name="T0" fmla="*/ 570706 w 21600"/>
              <a:gd name="T1" fmla="*/ 570707 h 21600"/>
              <a:gd name="T2" fmla="*/ 570706 w 21600"/>
              <a:gd name="T3" fmla="*/ 570707 h 21600"/>
              <a:gd name="T4" fmla="*/ 570706 w 21600"/>
              <a:gd name="T5" fmla="*/ 570707 h 21600"/>
              <a:gd name="T6" fmla="*/ 570706 w 21600"/>
              <a:gd name="T7" fmla="*/ 57070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lnTo>
                  <a:pt x="21599" y="10800"/>
                </a:lnTo>
                <a:close/>
              </a:path>
            </a:pathLst>
          </a:custGeom>
          <a:solidFill>
            <a:srgbClr val="F09C00"/>
          </a:solidFill>
          <a:ln w="25400">
            <a:solidFill>
              <a:srgbClr val="F09C00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9407" name="AutoShape 15"/>
          <p:cNvSpPr>
            <a:spLocks/>
          </p:cNvSpPr>
          <p:nvPr/>
        </p:nvSpPr>
        <p:spPr bwMode="auto">
          <a:xfrm>
            <a:off x="3504505" y="3800030"/>
            <a:ext cx="425253" cy="42525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rgbClr val="F09C00"/>
          </a:solidFill>
          <a:ln w="25400">
            <a:solidFill>
              <a:srgbClr val="F09C00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s-E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9408" name="AutoShape 16"/>
          <p:cNvSpPr>
            <a:spLocks/>
          </p:cNvSpPr>
          <p:nvPr/>
        </p:nvSpPr>
        <p:spPr bwMode="auto">
          <a:xfrm>
            <a:off x="3571474" y="3866897"/>
            <a:ext cx="282944" cy="29151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b">
            <a:spAutoFit/>
          </a:bodyPr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/>
            <a:r>
              <a:rPr lang="es-ES" altLang="zh-CN" sz="1400" b="0" dirty="0" smtClean="0">
                <a:latin typeface="+mn-lt"/>
                <a:ea typeface="+mn-ea"/>
                <a:cs typeface="+mn-ea"/>
                <a:sym typeface="+mn-lt"/>
              </a:rPr>
              <a:t>01</a:t>
            </a:r>
            <a:endParaRPr lang="es-ES" altLang="zh-CN" sz="12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9409" name="Line 17"/>
          <p:cNvSpPr>
            <a:spLocks noChangeShapeType="1"/>
          </p:cNvSpPr>
          <p:nvPr/>
        </p:nvSpPr>
        <p:spPr bwMode="auto">
          <a:xfrm>
            <a:off x="4139036" y="4012656"/>
            <a:ext cx="397629" cy="0"/>
          </a:xfrm>
          <a:prstGeom prst="line">
            <a:avLst/>
          </a:prstGeom>
          <a:noFill/>
          <a:ln w="9525" cap="flat" cmpd="sng">
            <a:solidFill>
              <a:schemeClr val="bg1">
                <a:lumMod val="65000"/>
              </a:schemeClr>
            </a:solidFill>
            <a:prstDash val="dash"/>
            <a:round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9410" name="AutoShape 18"/>
          <p:cNvSpPr>
            <a:spLocks/>
          </p:cNvSpPr>
          <p:nvPr/>
        </p:nvSpPr>
        <p:spPr bwMode="auto">
          <a:xfrm>
            <a:off x="1423444" y="3806308"/>
            <a:ext cx="1873457" cy="12926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791"/>
              </a:spcBef>
            </a:pPr>
            <a:r>
              <a:rPr lang="zh-CN" altLang="en-US" sz="1400" b="0" dirty="0" smtClean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随着计算机技术的发展及印刷技术的进步，平面设计在视觉感观领域的表现和应用也越来越丰富。</a:t>
            </a:r>
            <a:endParaRPr lang="es-ES" altLang="zh-CN" sz="1400" b="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9411" name="AutoShape 19"/>
          <p:cNvSpPr>
            <a:spLocks/>
          </p:cNvSpPr>
          <p:nvPr/>
        </p:nvSpPr>
        <p:spPr bwMode="auto">
          <a:xfrm rot="11714207">
            <a:off x="4745105" y="3258836"/>
            <a:ext cx="1576283" cy="157628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5550" y="0"/>
                </a:moveTo>
                <a:cubicBezTo>
                  <a:pt x="2888" y="0"/>
                  <a:pt x="655" y="1810"/>
                  <a:pt x="0" y="4265"/>
                </a:cubicBezTo>
                <a:cubicBezTo>
                  <a:pt x="877" y="8372"/>
                  <a:pt x="2900" y="12282"/>
                  <a:pt x="6078" y="15474"/>
                </a:cubicBezTo>
                <a:cubicBezTo>
                  <a:pt x="9283" y="18692"/>
                  <a:pt x="13214" y="20731"/>
                  <a:pt x="17342" y="21600"/>
                </a:cubicBezTo>
                <a:cubicBezTo>
                  <a:pt x="19793" y="20941"/>
                  <a:pt x="21599" y="18710"/>
                  <a:pt x="21599" y="16051"/>
                </a:cubicBezTo>
                <a:lnTo>
                  <a:pt x="21599" y="5750"/>
                </a:lnTo>
                <a:cubicBezTo>
                  <a:pt x="21599" y="2574"/>
                  <a:pt x="19026" y="0"/>
                  <a:pt x="15850" y="0"/>
                </a:cubicBezTo>
                <a:lnTo>
                  <a:pt x="5550" y="0"/>
                </a:lnTo>
                <a:close/>
              </a:path>
            </a:pathLst>
          </a:custGeom>
          <a:solidFill>
            <a:srgbClr val="F09C00"/>
          </a:solidFill>
          <a:ln w="25400">
            <a:solidFill>
              <a:srgbClr val="F09C00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s-E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9412" name="AutoShape 20"/>
          <p:cNvSpPr>
            <a:spLocks/>
          </p:cNvSpPr>
          <p:nvPr/>
        </p:nvSpPr>
        <p:spPr bwMode="auto">
          <a:xfrm rot="10087742">
            <a:off x="6463697" y="3242094"/>
            <a:ext cx="1580468" cy="157712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5734" y="0"/>
                </a:moveTo>
                <a:cubicBezTo>
                  <a:pt x="2566" y="0"/>
                  <a:pt x="0" y="2572"/>
                  <a:pt x="0" y="5747"/>
                </a:cubicBezTo>
                <a:lnTo>
                  <a:pt x="0" y="16042"/>
                </a:lnTo>
                <a:cubicBezTo>
                  <a:pt x="0" y="18718"/>
                  <a:pt x="1827" y="20959"/>
                  <a:pt x="4297" y="21599"/>
                </a:cubicBezTo>
                <a:cubicBezTo>
                  <a:pt x="8435" y="20739"/>
                  <a:pt x="12379" y="18697"/>
                  <a:pt x="15591" y="15465"/>
                </a:cubicBezTo>
                <a:cubicBezTo>
                  <a:pt x="18700" y="12337"/>
                  <a:pt x="20698" y="8517"/>
                  <a:pt x="21599" y="4499"/>
                </a:cubicBezTo>
                <a:cubicBezTo>
                  <a:pt x="21030" y="1925"/>
                  <a:pt x="18745" y="0"/>
                  <a:pt x="16006" y="0"/>
                </a:cubicBezTo>
                <a:lnTo>
                  <a:pt x="5734" y="0"/>
                </a:lnTo>
                <a:close/>
              </a:path>
            </a:pathLst>
          </a:custGeom>
          <a:solidFill>
            <a:srgbClr val="0C8882"/>
          </a:solidFill>
          <a:ln w="25400">
            <a:solidFill>
              <a:srgbClr val="0C8882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s-E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9413" name="AutoShape 21"/>
          <p:cNvSpPr>
            <a:spLocks/>
          </p:cNvSpPr>
          <p:nvPr/>
        </p:nvSpPr>
        <p:spPr bwMode="auto">
          <a:xfrm rot="2700000">
            <a:off x="5647094" y="2072229"/>
            <a:ext cx="1581305" cy="157712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5734" y="0"/>
                </a:moveTo>
                <a:cubicBezTo>
                  <a:pt x="2566" y="0"/>
                  <a:pt x="0" y="2572"/>
                  <a:pt x="0" y="5747"/>
                </a:cubicBezTo>
                <a:lnTo>
                  <a:pt x="0" y="16042"/>
                </a:lnTo>
                <a:cubicBezTo>
                  <a:pt x="0" y="18718"/>
                  <a:pt x="1827" y="20959"/>
                  <a:pt x="4297" y="21599"/>
                </a:cubicBezTo>
                <a:cubicBezTo>
                  <a:pt x="8435" y="20739"/>
                  <a:pt x="12379" y="18697"/>
                  <a:pt x="15591" y="15465"/>
                </a:cubicBezTo>
                <a:cubicBezTo>
                  <a:pt x="18700" y="12337"/>
                  <a:pt x="20698" y="8517"/>
                  <a:pt x="21599" y="4499"/>
                </a:cubicBezTo>
                <a:cubicBezTo>
                  <a:pt x="21030" y="1925"/>
                  <a:pt x="18745" y="0"/>
                  <a:pt x="16006" y="0"/>
                </a:cubicBezTo>
                <a:lnTo>
                  <a:pt x="5734" y="0"/>
                </a:lnTo>
                <a:close/>
              </a:path>
            </a:pathLst>
          </a:custGeom>
          <a:solidFill>
            <a:srgbClr val="0C8882"/>
          </a:solidFill>
          <a:ln w="25400">
            <a:solidFill>
              <a:srgbClr val="0C8882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s-E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9414" name="AutoShape 22"/>
          <p:cNvSpPr>
            <a:spLocks/>
          </p:cNvSpPr>
          <p:nvPr/>
        </p:nvSpPr>
        <p:spPr bwMode="auto">
          <a:xfrm>
            <a:off x="5871022" y="2698361"/>
            <a:ext cx="1128427" cy="22524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1" tIns="20091" rIns="20091" bIns="20091" anchor="ctr">
            <a:spAutoFit/>
          </a:bodyPr>
          <a:lstStyle/>
          <a:p>
            <a:pPr>
              <a:defRPr/>
            </a:pPr>
            <a:r>
              <a:rPr lang="zh-CN" altLang="en-US" sz="1200" b="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s-ES" sz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9415" name="AutoShape 23"/>
          <p:cNvSpPr>
            <a:spLocks/>
          </p:cNvSpPr>
          <p:nvPr/>
        </p:nvSpPr>
        <p:spPr bwMode="auto">
          <a:xfrm>
            <a:off x="5990416" y="2243520"/>
            <a:ext cx="903870" cy="38029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60000"/>
              </a:lnSpc>
            </a:pPr>
            <a:r>
              <a:rPr lang="es-ES" altLang="zh-CN" sz="1800" b="0" dirty="0">
                <a:latin typeface="+mn-lt"/>
                <a:ea typeface="+mn-ea"/>
                <a:cs typeface="+mn-ea"/>
                <a:sym typeface="+mn-lt"/>
              </a:rPr>
              <a:t>33 </a:t>
            </a:r>
            <a:r>
              <a:rPr lang="es-ES" altLang="zh-CN" sz="1800" dirty="0">
                <a:latin typeface="+mn-lt"/>
                <a:ea typeface="+mn-ea"/>
                <a:cs typeface="+mn-ea"/>
                <a:sym typeface="+mn-lt"/>
              </a:rPr>
              <a:t>%</a:t>
            </a:r>
            <a:endParaRPr lang="es-ES" altLang="zh-CN" sz="105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9416" name="AutoShape 24"/>
          <p:cNvSpPr>
            <a:spLocks/>
          </p:cNvSpPr>
          <p:nvPr/>
        </p:nvSpPr>
        <p:spPr bwMode="auto">
          <a:xfrm>
            <a:off x="4781101" y="4252042"/>
            <a:ext cx="1127590" cy="22524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1" tIns="20091" rIns="20091" bIns="20091" anchor="ctr">
            <a:spAutoFit/>
          </a:bodyPr>
          <a:lstStyle/>
          <a:p>
            <a:pPr>
              <a:defRPr/>
            </a:pPr>
            <a:r>
              <a:rPr lang="zh-CN" altLang="en-US" sz="1200" b="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s-ES" sz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9417" name="AutoShape 25"/>
          <p:cNvSpPr>
            <a:spLocks/>
          </p:cNvSpPr>
          <p:nvPr/>
        </p:nvSpPr>
        <p:spPr bwMode="auto">
          <a:xfrm>
            <a:off x="4899741" y="3791057"/>
            <a:ext cx="904542" cy="38029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60000"/>
              </a:lnSpc>
            </a:pPr>
            <a:r>
              <a:rPr lang="es-ES" altLang="zh-CN" sz="1800" b="0" dirty="0">
                <a:latin typeface="+mn-lt"/>
                <a:ea typeface="+mn-ea"/>
                <a:cs typeface="+mn-ea"/>
                <a:sym typeface="+mn-lt"/>
              </a:rPr>
              <a:t>33 </a:t>
            </a:r>
            <a:r>
              <a:rPr lang="es-ES" altLang="zh-CN" sz="1800" dirty="0">
                <a:latin typeface="+mn-lt"/>
                <a:ea typeface="+mn-ea"/>
                <a:cs typeface="+mn-ea"/>
                <a:sym typeface="+mn-lt"/>
              </a:rPr>
              <a:t>%</a:t>
            </a:r>
            <a:endParaRPr lang="es-ES" altLang="zh-CN" sz="105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9418" name="AutoShape 26"/>
          <p:cNvSpPr>
            <a:spLocks/>
          </p:cNvSpPr>
          <p:nvPr/>
        </p:nvSpPr>
        <p:spPr bwMode="auto">
          <a:xfrm>
            <a:off x="6770917" y="4229439"/>
            <a:ext cx="1128427" cy="22524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1" tIns="20091" rIns="20091" bIns="20091" anchor="ctr">
            <a:spAutoFit/>
          </a:bodyPr>
          <a:lstStyle/>
          <a:p>
            <a:pPr>
              <a:defRPr/>
            </a:pPr>
            <a:r>
              <a:rPr lang="zh-CN" altLang="en-US" sz="1200" b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s-ES" sz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9419" name="AutoShape 27"/>
          <p:cNvSpPr>
            <a:spLocks/>
          </p:cNvSpPr>
          <p:nvPr/>
        </p:nvSpPr>
        <p:spPr bwMode="auto">
          <a:xfrm>
            <a:off x="6890311" y="3791057"/>
            <a:ext cx="903870" cy="38029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60000"/>
              </a:lnSpc>
            </a:pPr>
            <a:r>
              <a:rPr lang="es-ES" altLang="zh-CN" sz="1800" b="0">
                <a:latin typeface="+mn-lt"/>
                <a:ea typeface="+mn-ea"/>
                <a:cs typeface="+mn-ea"/>
                <a:sym typeface="+mn-lt"/>
              </a:rPr>
              <a:t>33 </a:t>
            </a:r>
            <a:r>
              <a:rPr lang="es-ES" altLang="zh-CN" sz="1800">
                <a:latin typeface="+mn-lt"/>
                <a:ea typeface="+mn-ea"/>
                <a:cs typeface="+mn-ea"/>
                <a:sym typeface="+mn-lt"/>
              </a:rPr>
              <a:t>%</a:t>
            </a:r>
            <a:endParaRPr lang="es-ES" altLang="zh-CN" sz="105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Title 1"/>
          <p:cNvSpPr txBox="1">
            <a:spLocks/>
          </p:cNvSpPr>
          <p:nvPr/>
        </p:nvSpPr>
        <p:spPr>
          <a:xfrm>
            <a:off x="1206681" y="281515"/>
            <a:ext cx="2995069" cy="53361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531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2531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501383" y="7395095"/>
            <a:ext cx="971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Yanshifu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339618031"/>
      </p:ext>
    </p:extLst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9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9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9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9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59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59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59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59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59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59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59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59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59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5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59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59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6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59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6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59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7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59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7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59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7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59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8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5" dur="500"/>
                                        <p:tgtEl>
                                          <p:spTgt spid="59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8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9" dur="500"/>
                                        <p:tgtEl>
                                          <p:spTgt spid="59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9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3" dur="500"/>
                                        <p:tgtEl>
                                          <p:spTgt spid="59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9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7" dur="500"/>
                                        <p:tgtEl>
                                          <p:spTgt spid="59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1000"/>
                            </p:stCondLst>
                            <p:childTnLst>
                              <p:par>
                                <p:cTn id="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6" grpId="0" animBg="1"/>
      <p:bldP spid="59397" grpId="0" animBg="1"/>
      <p:bldP spid="59400" grpId="0" animBg="1"/>
      <p:bldP spid="59401" grpId="0" animBg="1"/>
      <p:bldP spid="59402" grpId="0" autoUpdateAnimBg="0"/>
      <p:bldP spid="59403" grpId="0" autoUpdateAnimBg="0"/>
      <p:bldP spid="59404" grpId="0" autoUpdateAnimBg="0"/>
      <p:bldP spid="59405" grpId="0" autoUpdateAnimBg="0"/>
      <p:bldP spid="59406" grpId="0" animBg="1"/>
      <p:bldP spid="59408" grpId="0" autoUpdateAnimBg="0"/>
      <p:bldP spid="59409" grpId="0" animBg="1"/>
      <p:bldP spid="59410" grpId="0" autoUpdateAnimBg="0"/>
      <p:bldP spid="59414" grpId="0" autoUpdateAnimBg="0"/>
      <p:bldP spid="59415" grpId="0" autoUpdateAnimBg="0"/>
      <p:bldP spid="59416" grpId="0" autoUpdateAnimBg="0"/>
      <p:bldP spid="59417" grpId="0" autoUpdateAnimBg="0"/>
      <p:bldP spid="59418" grpId="0" autoUpdateAnimBg="0"/>
      <p:bldP spid="59419" grpId="0" autoUpdateAnimBg="0"/>
      <p:bldP spid="2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177914" y="1960232"/>
            <a:ext cx="7893454" cy="2985805"/>
            <a:chOff x="3856431" y="1767172"/>
            <a:chExt cx="7485395" cy="2831448"/>
          </a:xfrm>
        </p:grpSpPr>
        <p:sp>
          <p:nvSpPr>
            <p:cNvPr id="40" name="TextBox 39"/>
            <p:cNvSpPr txBox="1"/>
            <p:nvPr/>
          </p:nvSpPr>
          <p:spPr>
            <a:xfrm>
              <a:off x="6853179" y="4258171"/>
              <a:ext cx="500429" cy="3404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547">
                  <a:latin typeface="+mn-lt"/>
                  <a:ea typeface="+mn-ea"/>
                  <a:cs typeface="+mn-ea"/>
                  <a:sym typeface="+mn-lt"/>
                </a:rPr>
                <a:t>40%</a:t>
              </a:r>
              <a:endParaRPr lang="en-GB" sz="1547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7502842" y="4258171"/>
              <a:ext cx="506509" cy="3298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547">
                  <a:latin typeface="+mn-lt"/>
                  <a:ea typeface="+mn-ea"/>
                  <a:cs typeface="+mn-ea"/>
                  <a:sym typeface="+mn-lt"/>
                </a:rPr>
                <a:t>50%</a:t>
              </a:r>
              <a:endParaRPr lang="en-GB" sz="1547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8138598" y="4258171"/>
              <a:ext cx="508029" cy="3298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547">
                  <a:latin typeface="+mn-lt"/>
                  <a:ea typeface="+mn-ea"/>
                  <a:cs typeface="+mn-ea"/>
                  <a:sym typeface="+mn-lt"/>
                </a:rPr>
                <a:t>60%</a:t>
              </a:r>
              <a:endParaRPr lang="en-GB" sz="1547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6168403" y="4258171"/>
              <a:ext cx="506509" cy="3298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547">
                  <a:latin typeface="+mn-lt"/>
                  <a:ea typeface="+mn-ea"/>
                  <a:cs typeface="+mn-ea"/>
                  <a:sym typeface="+mn-lt"/>
                </a:rPr>
                <a:t>30%</a:t>
              </a:r>
              <a:endParaRPr lang="en-GB" sz="1547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10745629" y="4258171"/>
              <a:ext cx="596197" cy="3404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547">
                  <a:latin typeface="+mn-lt"/>
                  <a:ea typeface="+mn-ea"/>
                  <a:cs typeface="+mn-ea"/>
                  <a:sym typeface="+mn-lt"/>
                </a:rPr>
                <a:t>100%</a:t>
              </a:r>
              <a:endParaRPr lang="en-GB" sz="1547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5486757" y="4258171"/>
              <a:ext cx="500429" cy="3404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547">
                  <a:latin typeface="+mn-lt"/>
                  <a:ea typeface="+mn-ea"/>
                  <a:cs typeface="+mn-ea"/>
                  <a:sym typeface="+mn-lt"/>
                </a:rPr>
                <a:t>20%</a:t>
              </a:r>
              <a:endParaRPr lang="en-GB" sz="1547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8767382" y="4258171"/>
              <a:ext cx="479147" cy="3298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547">
                  <a:latin typeface="+mn-lt"/>
                  <a:ea typeface="+mn-ea"/>
                  <a:cs typeface="+mn-ea"/>
                  <a:sym typeface="+mn-lt"/>
                </a:rPr>
                <a:t>70%</a:t>
              </a:r>
              <a:endParaRPr lang="en-GB" sz="1547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9397078" y="4258171"/>
              <a:ext cx="506509" cy="3298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547">
                  <a:latin typeface="+mn-lt"/>
                  <a:ea typeface="+mn-ea"/>
                  <a:cs typeface="+mn-ea"/>
                  <a:sym typeface="+mn-lt"/>
                </a:rPr>
                <a:t>80%</a:t>
              </a:r>
              <a:endParaRPr lang="en-GB" sz="1547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0081881" y="4258171"/>
              <a:ext cx="508029" cy="3298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547">
                  <a:latin typeface="+mn-lt"/>
                  <a:ea typeface="+mn-ea"/>
                  <a:cs typeface="+mn-ea"/>
                  <a:sym typeface="+mn-lt"/>
                </a:rPr>
                <a:t>90%</a:t>
              </a:r>
              <a:endParaRPr lang="en-GB" sz="1547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4368732" y="4258171"/>
              <a:ext cx="404660" cy="3404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547">
                  <a:latin typeface="+mn-lt"/>
                  <a:ea typeface="+mn-ea"/>
                  <a:cs typeface="+mn-ea"/>
                  <a:sym typeface="+mn-lt"/>
                </a:rPr>
                <a:t>0%</a:t>
              </a:r>
              <a:endParaRPr lang="en-GB" sz="1547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4871523" y="4258171"/>
              <a:ext cx="477627" cy="3298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547">
                  <a:latin typeface="+mn-lt"/>
                  <a:ea typeface="+mn-ea"/>
                  <a:cs typeface="+mn-ea"/>
                  <a:sym typeface="+mn-lt"/>
                </a:rPr>
                <a:t>10%</a:t>
              </a:r>
              <a:endParaRPr lang="en-GB" sz="1547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4446089" y="1883284"/>
              <a:ext cx="6882616" cy="30949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547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52" name="Rectangle 51"/>
            <p:cNvSpPr/>
            <p:nvPr/>
          </p:nvSpPr>
          <p:spPr>
            <a:xfrm>
              <a:off x="4446089" y="1883284"/>
              <a:ext cx="2377439" cy="309490"/>
            </a:xfrm>
            <a:prstGeom prst="rect">
              <a:avLst/>
            </a:prstGeom>
            <a:solidFill>
              <a:srgbClr val="0C88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547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4446089" y="2340484"/>
              <a:ext cx="6882616" cy="30949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547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54" name="Rectangle 53"/>
            <p:cNvSpPr/>
            <p:nvPr/>
          </p:nvSpPr>
          <p:spPr>
            <a:xfrm>
              <a:off x="4446089" y="2340484"/>
              <a:ext cx="1272539" cy="309490"/>
            </a:xfrm>
            <a:prstGeom prst="rect">
              <a:avLst/>
            </a:prstGeom>
            <a:solidFill>
              <a:srgbClr val="0C88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547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55" name="Rectangle 54"/>
            <p:cNvSpPr/>
            <p:nvPr/>
          </p:nvSpPr>
          <p:spPr>
            <a:xfrm>
              <a:off x="4446089" y="2797684"/>
              <a:ext cx="6882616" cy="30949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547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56" name="Rectangle 55"/>
            <p:cNvSpPr/>
            <p:nvPr/>
          </p:nvSpPr>
          <p:spPr>
            <a:xfrm>
              <a:off x="4446089" y="2797684"/>
              <a:ext cx="925829" cy="309490"/>
            </a:xfrm>
            <a:prstGeom prst="rect">
              <a:avLst/>
            </a:prstGeom>
            <a:solidFill>
              <a:srgbClr val="0C88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547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57" name="Rectangle 56"/>
            <p:cNvSpPr/>
            <p:nvPr/>
          </p:nvSpPr>
          <p:spPr>
            <a:xfrm>
              <a:off x="4446089" y="3254884"/>
              <a:ext cx="6882616" cy="30949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547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58" name="Rectangle 57"/>
            <p:cNvSpPr/>
            <p:nvPr/>
          </p:nvSpPr>
          <p:spPr>
            <a:xfrm>
              <a:off x="4446089" y="3254884"/>
              <a:ext cx="2023109" cy="309490"/>
            </a:xfrm>
            <a:prstGeom prst="rect">
              <a:avLst/>
            </a:prstGeom>
            <a:solidFill>
              <a:srgbClr val="0C88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547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59" name="Rectangle 58"/>
            <p:cNvSpPr/>
            <p:nvPr/>
          </p:nvSpPr>
          <p:spPr>
            <a:xfrm>
              <a:off x="4446089" y="3712084"/>
              <a:ext cx="6882616" cy="30949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547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60" name="Rectangle 59"/>
            <p:cNvSpPr/>
            <p:nvPr/>
          </p:nvSpPr>
          <p:spPr>
            <a:xfrm>
              <a:off x="4446089" y="3712084"/>
              <a:ext cx="1710689" cy="309490"/>
            </a:xfrm>
            <a:prstGeom prst="rect">
              <a:avLst/>
            </a:prstGeom>
            <a:solidFill>
              <a:srgbClr val="0C88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547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61" name="Rectangle 60"/>
            <p:cNvSpPr/>
            <p:nvPr/>
          </p:nvSpPr>
          <p:spPr>
            <a:xfrm>
              <a:off x="6823528" y="1883284"/>
              <a:ext cx="1463039" cy="309490"/>
            </a:xfrm>
            <a:prstGeom prst="rect">
              <a:avLst/>
            </a:prstGeom>
            <a:solidFill>
              <a:schemeClr val="tx1">
                <a:lumMod val="50000"/>
                <a:lumOff val="50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547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62" name="Rectangle 61"/>
            <p:cNvSpPr/>
            <p:nvPr/>
          </p:nvSpPr>
          <p:spPr>
            <a:xfrm>
              <a:off x="5718628" y="2340484"/>
              <a:ext cx="1626870" cy="309490"/>
            </a:xfrm>
            <a:prstGeom prst="rect">
              <a:avLst/>
            </a:prstGeom>
            <a:solidFill>
              <a:schemeClr val="tx1">
                <a:lumMod val="50000"/>
                <a:lumOff val="50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547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63" name="Rectangle 62"/>
            <p:cNvSpPr/>
            <p:nvPr/>
          </p:nvSpPr>
          <p:spPr>
            <a:xfrm>
              <a:off x="5371918" y="2796805"/>
              <a:ext cx="1451610" cy="309490"/>
            </a:xfrm>
            <a:prstGeom prst="rect">
              <a:avLst/>
            </a:prstGeom>
            <a:solidFill>
              <a:schemeClr val="tx1">
                <a:lumMod val="50000"/>
                <a:lumOff val="50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547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64" name="Rectangle 63"/>
            <p:cNvSpPr/>
            <p:nvPr/>
          </p:nvSpPr>
          <p:spPr>
            <a:xfrm>
              <a:off x="6469198" y="3254884"/>
              <a:ext cx="1474470" cy="309490"/>
            </a:xfrm>
            <a:prstGeom prst="rect">
              <a:avLst/>
            </a:prstGeom>
            <a:solidFill>
              <a:schemeClr val="tx1">
                <a:lumMod val="50000"/>
                <a:lumOff val="50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547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65" name="Rectangle 64"/>
            <p:cNvSpPr/>
            <p:nvPr/>
          </p:nvSpPr>
          <p:spPr>
            <a:xfrm>
              <a:off x="6156778" y="3712084"/>
              <a:ext cx="1329690" cy="309490"/>
            </a:xfrm>
            <a:prstGeom prst="rect">
              <a:avLst/>
            </a:prstGeom>
            <a:solidFill>
              <a:schemeClr val="tx1">
                <a:lumMod val="50000"/>
                <a:lumOff val="50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547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8286566" y="1883284"/>
              <a:ext cx="1381763" cy="309490"/>
            </a:xfrm>
            <a:prstGeom prst="rect">
              <a:avLst/>
            </a:prstGeom>
            <a:solidFill>
              <a:srgbClr val="F09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547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7345498" y="2340484"/>
              <a:ext cx="3320853" cy="309490"/>
            </a:xfrm>
            <a:prstGeom prst="rect">
              <a:avLst/>
            </a:prstGeom>
            <a:solidFill>
              <a:srgbClr val="F09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547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6821623" y="2796805"/>
              <a:ext cx="2116455" cy="309490"/>
            </a:xfrm>
            <a:prstGeom prst="rect">
              <a:avLst/>
            </a:prstGeom>
            <a:solidFill>
              <a:srgbClr val="F09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547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69" name="Rectangle 68"/>
            <p:cNvSpPr/>
            <p:nvPr/>
          </p:nvSpPr>
          <p:spPr>
            <a:xfrm>
              <a:off x="7943668" y="3254884"/>
              <a:ext cx="1724661" cy="309490"/>
            </a:xfrm>
            <a:prstGeom prst="rect">
              <a:avLst/>
            </a:prstGeom>
            <a:solidFill>
              <a:srgbClr val="F09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547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70" name="Rectangle 69"/>
            <p:cNvSpPr/>
            <p:nvPr/>
          </p:nvSpPr>
          <p:spPr>
            <a:xfrm>
              <a:off x="7486468" y="3712084"/>
              <a:ext cx="1710689" cy="309490"/>
            </a:xfrm>
            <a:prstGeom prst="rect">
              <a:avLst/>
            </a:prstGeom>
            <a:solidFill>
              <a:srgbClr val="F09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547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cxnSp>
          <p:nvCxnSpPr>
            <p:cNvPr id="71" name="Straight Connector 70"/>
            <p:cNvCxnSpPr/>
            <p:nvPr/>
          </p:nvCxnSpPr>
          <p:spPr>
            <a:xfrm>
              <a:off x="4446089" y="1767172"/>
              <a:ext cx="0" cy="2412945"/>
            </a:xfrm>
            <a:prstGeom prst="line">
              <a:avLst/>
            </a:prstGeom>
            <a:ln w="254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TextBox 71"/>
            <p:cNvSpPr txBox="1"/>
            <p:nvPr/>
          </p:nvSpPr>
          <p:spPr>
            <a:xfrm>
              <a:off x="3856431" y="1853363"/>
              <a:ext cx="558194" cy="3404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547" dirty="0">
                  <a:latin typeface="+mn-lt"/>
                  <a:ea typeface="+mn-ea"/>
                  <a:cs typeface="+mn-ea"/>
                  <a:sym typeface="+mn-lt"/>
                </a:rPr>
                <a:t>2015</a:t>
              </a:r>
              <a:endParaRPr lang="en-GB" sz="1547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3867831" y="2310563"/>
              <a:ext cx="535392" cy="3298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547">
                  <a:latin typeface="+mn-lt"/>
                  <a:ea typeface="+mn-ea"/>
                  <a:cs typeface="+mn-ea"/>
                  <a:sym typeface="+mn-lt"/>
                </a:rPr>
                <a:t>2014</a:t>
              </a:r>
              <a:endParaRPr lang="en-GB" sz="1547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3856431" y="2766882"/>
              <a:ext cx="558194" cy="3404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547">
                  <a:latin typeface="+mn-lt"/>
                  <a:ea typeface="+mn-ea"/>
                  <a:cs typeface="+mn-ea"/>
                  <a:sym typeface="+mn-lt"/>
                </a:rPr>
                <a:t>2013</a:t>
              </a:r>
              <a:endParaRPr lang="en-GB" sz="1547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3867831" y="3224963"/>
              <a:ext cx="535392" cy="3298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547">
                  <a:latin typeface="+mn-lt"/>
                  <a:ea typeface="+mn-ea"/>
                  <a:cs typeface="+mn-ea"/>
                  <a:sym typeface="+mn-lt"/>
                </a:rPr>
                <a:t>2012</a:t>
              </a:r>
              <a:endParaRPr lang="en-GB" sz="1547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3879233" y="3682164"/>
              <a:ext cx="512590" cy="3298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547">
                  <a:latin typeface="+mn-lt"/>
                  <a:ea typeface="+mn-ea"/>
                  <a:cs typeface="+mn-ea"/>
                  <a:sym typeface="+mn-lt"/>
                </a:rPr>
                <a:t>2011</a:t>
              </a:r>
              <a:endParaRPr lang="en-GB" sz="1547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78" name="Oval 77"/>
          <p:cNvSpPr/>
          <p:nvPr/>
        </p:nvSpPr>
        <p:spPr>
          <a:xfrm>
            <a:off x="2746489" y="5383670"/>
            <a:ext cx="307239" cy="307239"/>
          </a:xfrm>
          <a:prstGeom prst="ellipse">
            <a:avLst/>
          </a:prstGeom>
          <a:solidFill>
            <a:srgbClr val="0C8882"/>
          </a:solidFill>
          <a:ln w="25400">
            <a:solidFill>
              <a:srgbClr val="0C8882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n-GB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3117699" y="5342556"/>
            <a:ext cx="979755" cy="3579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547" dirty="0">
                <a:latin typeface="+mn-lt"/>
                <a:ea typeface="+mn-ea"/>
                <a:cs typeface="+mn-ea"/>
                <a:sym typeface="+mn-lt"/>
              </a:rPr>
              <a:t>文字内容</a:t>
            </a:r>
            <a:endParaRPr lang="en-GB" sz="1547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0" name="Rectangle 79"/>
          <p:cNvSpPr/>
          <p:nvPr/>
        </p:nvSpPr>
        <p:spPr>
          <a:xfrm>
            <a:off x="2676931" y="5686056"/>
            <a:ext cx="2246555" cy="9689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66" dirty="0">
                <a:latin typeface="+mn-lt"/>
                <a:ea typeface="+mn-ea"/>
                <a:cs typeface="+mn-ea"/>
                <a:sym typeface="+mn-lt"/>
              </a:rPr>
              <a:t>详写内容</a:t>
            </a:r>
            <a:r>
              <a:rPr lang="en-US" altLang="zh-CN" sz="1266" dirty="0">
                <a:latin typeface="+mn-lt"/>
                <a:ea typeface="+mn-ea"/>
                <a:cs typeface="+mn-ea"/>
                <a:sym typeface="+mn-lt"/>
              </a:rPr>
              <a:t>……</a:t>
            </a:r>
            <a:r>
              <a:rPr lang="zh-CN" altLang="en-US" sz="1266" dirty="0">
                <a:latin typeface="+mn-lt"/>
                <a:ea typeface="+mn-ea"/>
                <a:cs typeface="+mn-ea"/>
                <a:sym typeface="+mn-lt"/>
              </a:rPr>
              <a:t>点击输入本栏的具体文字，简明扼要的说明分项内容，此为概念图解</a:t>
            </a:r>
            <a:endParaRPr lang="en-GB" altLang="zh-CN" sz="1266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1" name="Oval 80"/>
          <p:cNvSpPr/>
          <p:nvPr/>
        </p:nvSpPr>
        <p:spPr>
          <a:xfrm>
            <a:off x="5227532" y="5383670"/>
            <a:ext cx="307239" cy="307239"/>
          </a:xfrm>
          <a:prstGeom prst="ellipse">
            <a:avLst/>
          </a:prstGeom>
          <a:solidFill>
            <a:srgbClr val="F09C00"/>
          </a:solidFill>
          <a:ln w="25400">
            <a:solidFill>
              <a:srgbClr val="F09C00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n-GB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5581541" y="5342556"/>
            <a:ext cx="979755" cy="3579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547" dirty="0">
                <a:latin typeface="+mn-lt"/>
                <a:ea typeface="+mn-ea"/>
                <a:cs typeface="+mn-ea"/>
                <a:sym typeface="+mn-lt"/>
              </a:rPr>
              <a:t>文字内容</a:t>
            </a:r>
            <a:endParaRPr lang="en-GB" altLang="zh-CN" sz="1547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3" name="Rectangle 82"/>
          <p:cNvSpPr/>
          <p:nvPr/>
        </p:nvSpPr>
        <p:spPr>
          <a:xfrm>
            <a:off x="5157974" y="5686056"/>
            <a:ext cx="2246555" cy="9689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66" dirty="0">
                <a:latin typeface="+mn-lt"/>
                <a:ea typeface="+mn-ea"/>
                <a:cs typeface="+mn-ea"/>
                <a:sym typeface="+mn-lt"/>
              </a:rPr>
              <a:t>详写内容</a:t>
            </a:r>
            <a:r>
              <a:rPr lang="en-US" altLang="zh-CN" sz="1266" dirty="0">
                <a:latin typeface="+mn-lt"/>
                <a:ea typeface="+mn-ea"/>
                <a:cs typeface="+mn-ea"/>
                <a:sym typeface="+mn-lt"/>
              </a:rPr>
              <a:t>……</a:t>
            </a:r>
            <a:r>
              <a:rPr lang="zh-CN" altLang="en-US" sz="1266" dirty="0">
                <a:latin typeface="+mn-lt"/>
                <a:ea typeface="+mn-ea"/>
                <a:cs typeface="+mn-ea"/>
                <a:sym typeface="+mn-lt"/>
              </a:rPr>
              <a:t>点击输入本栏的具体文字，简明扼要的说明分项内容，此为概念图解</a:t>
            </a:r>
            <a:endParaRPr lang="en-GB" altLang="zh-CN" sz="1266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4" name="Oval 83"/>
          <p:cNvSpPr/>
          <p:nvPr/>
        </p:nvSpPr>
        <p:spPr>
          <a:xfrm>
            <a:off x="7708574" y="5383670"/>
            <a:ext cx="307239" cy="307239"/>
          </a:xfrm>
          <a:prstGeom prst="ellipse">
            <a:avLst/>
          </a:prstGeom>
          <a:solidFill>
            <a:srgbClr val="0C8882"/>
          </a:solidFill>
          <a:ln w="25400">
            <a:solidFill>
              <a:srgbClr val="0C8882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n-GB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8045382" y="5342556"/>
            <a:ext cx="979755" cy="3579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547" dirty="0">
                <a:latin typeface="+mn-lt"/>
                <a:ea typeface="+mn-ea"/>
                <a:cs typeface="+mn-ea"/>
                <a:sym typeface="+mn-lt"/>
              </a:rPr>
              <a:t>文字内容</a:t>
            </a:r>
            <a:endParaRPr lang="en-GB" altLang="zh-CN" sz="1547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6" name="Rectangle 85"/>
          <p:cNvSpPr/>
          <p:nvPr/>
        </p:nvSpPr>
        <p:spPr>
          <a:xfrm>
            <a:off x="7639016" y="5686056"/>
            <a:ext cx="2246555" cy="9689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66" dirty="0">
                <a:latin typeface="+mn-lt"/>
                <a:ea typeface="+mn-ea"/>
                <a:cs typeface="+mn-ea"/>
                <a:sym typeface="+mn-lt"/>
              </a:rPr>
              <a:t>详写内容</a:t>
            </a:r>
            <a:r>
              <a:rPr lang="en-US" altLang="zh-CN" sz="1266" dirty="0">
                <a:latin typeface="+mn-lt"/>
                <a:ea typeface="+mn-ea"/>
                <a:cs typeface="+mn-ea"/>
                <a:sym typeface="+mn-lt"/>
              </a:rPr>
              <a:t>……</a:t>
            </a:r>
            <a:r>
              <a:rPr lang="zh-CN" altLang="en-US" sz="1266" dirty="0">
                <a:latin typeface="+mn-lt"/>
                <a:ea typeface="+mn-ea"/>
                <a:cs typeface="+mn-ea"/>
                <a:sym typeface="+mn-lt"/>
              </a:rPr>
              <a:t>点击输入本栏的具体文字，简明扼要的说明分项内容，此为概念图解</a:t>
            </a:r>
            <a:endParaRPr lang="en-GB" altLang="zh-CN" sz="1266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7" name="Title 1"/>
          <p:cNvSpPr txBox="1">
            <a:spLocks/>
          </p:cNvSpPr>
          <p:nvPr/>
        </p:nvSpPr>
        <p:spPr>
          <a:xfrm>
            <a:off x="1302182" y="344904"/>
            <a:ext cx="2995069" cy="53361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531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2531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6501383" y="7395095"/>
            <a:ext cx="971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Yanshifu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852556911"/>
      </p:ext>
    </p:extLst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 tmFilter="0,0; .5, 1; 1, 1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85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 animBg="1"/>
      <p:bldP spid="79" grpId="0"/>
      <p:bldP spid="80" grpId="0"/>
      <p:bldP spid="81" grpId="0" animBg="1"/>
      <p:bldP spid="82" grpId="0"/>
      <p:bldP spid="83" grpId="0"/>
      <p:bldP spid="84" grpId="0" animBg="1"/>
      <p:bldP spid="85" grpId="0"/>
      <p:bldP spid="86" grpId="0"/>
      <p:bldP spid="87" grpId="0"/>
      <p:bldP spid="7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Oval 33"/>
          <p:cNvSpPr>
            <a:spLocks noChangeAspect="1"/>
          </p:cNvSpPr>
          <p:nvPr/>
        </p:nvSpPr>
        <p:spPr>
          <a:xfrm>
            <a:off x="5964115" y="1881585"/>
            <a:ext cx="2199433" cy="2199428"/>
          </a:xfrm>
          <a:prstGeom prst="ellipse">
            <a:avLst/>
          </a:prstGeom>
          <a:solidFill>
            <a:srgbClr val="0C8882"/>
          </a:solidFill>
          <a:ln w="25400">
            <a:solidFill>
              <a:srgbClr val="0C8882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5" name="Oval 34"/>
          <p:cNvSpPr>
            <a:spLocks noChangeAspect="1"/>
          </p:cNvSpPr>
          <p:nvPr/>
        </p:nvSpPr>
        <p:spPr>
          <a:xfrm>
            <a:off x="3245474" y="2191080"/>
            <a:ext cx="1690731" cy="1690728"/>
          </a:xfrm>
          <a:prstGeom prst="ellipse">
            <a:avLst/>
          </a:prstGeom>
          <a:solidFill>
            <a:srgbClr val="F09C00"/>
          </a:solidFill>
          <a:ln w="25400">
            <a:solidFill>
              <a:srgbClr val="F09C00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6" name="Oval 35"/>
          <p:cNvSpPr>
            <a:spLocks noChangeAspect="1"/>
          </p:cNvSpPr>
          <p:nvPr/>
        </p:nvSpPr>
        <p:spPr>
          <a:xfrm>
            <a:off x="8163546" y="3482170"/>
            <a:ext cx="1690731" cy="1690728"/>
          </a:xfrm>
          <a:prstGeom prst="ellipse">
            <a:avLst/>
          </a:prstGeom>
          <a:solidFill>
            <a:srgbClr val="0C8882"/>
          </a:solidFill>
          <a:ln w="25400">
            <a:solidFill>
              <a:srgbClr val="0C8882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7" name="Oval 36"/>
          <p:cNvSpPr>
            <a:spLocks noChangeAspect="1"/>
          </p:cNvSpPr>
          <p:nvPr/>
        </p:nvSpPr>
        <p:spPr>
          <a:xfrm>
            <a:off x="4883995" y="3762867"/>
            <a:ext cx="1477709" cy="1477706"/>
          </a:xfrm>
          <a:prstGeom prst="ellipse">
            <a:avLst/>
          </a:prstGeom>
          <a:solidFill>
            <a:srgbClr val="0C8882"/>
          </a:solidFill>
          <a:ln w="25400">
            <a:solidFill>
              <a:srgbClr val="0C8882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8" name="Oval 37"/>
          <p:cNvSpPr>
            <a:spLocks noChangeAspect="1"/>
          </p:cNvSpPr>
          <p:nvPr/>
        </p:nvSpPr>
        <p:spPr>
          <a:xfrm>
            <a:off x="9387850" y="2362269"/>
            <a:ext cx="1155081" cy="1155078"/>
          </a:xfrm>
          <a:prstGeom prst="ellipse">
            <a:avLst/>
          </a:prstGeom>
          <a:solidFill>
            <a:srgbClr val="F09C00"/>
          </a:solidFill>
          <a:ln w="25400">
            <a:solidFill>
              <a:srgbClr val="F09C00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050" dirty="0">
                <a:solidFill>
                  <a:prstClr val="white"/>
                </a:solidFill>
                <a:cs typeface="+mn-ea"/>
                <a:sym typeface="+mn-lt"/>
              </a:rPr>
              <a:t>随着计算机技术的发展及印刷技术的进步</a:t>
            </a:r>
            <a:endParaRPr lang="en-US" sz="105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9" name="Oval 38"/>
          <p:cNvSpPr>
            <a:spLocks noChangeAspect="1"/>
          </p:cNvSpPr>
          <p:nvPr/>
        </p:nvSpPr>
        <p:spPr>
          <a:xfrm>
            <a:off x="2465579" y="3355888"/>
            <a:ext cx="1327571" cy="1327568"/>
          </a:xfrm>
          <a:prstGeom prst="ellipse">
            <a:avLst/>
          </a:prstGeom>
          <a:solidFill>
            <a:srgbClr val="0C8882"/>
          </a:solidFill>
          <a:ln w="25400">
            <a:solidFill>
              <a:srgbClr val="0C8882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0" name="Oval 39"/>
          <p:cNvSpPr>
            <a:spLocks noChangeAspect="1"/>
          </p:cNvSpPr>
          <p:nvPr/>
        </p:nvSpPr>
        <p:spPr>
          <a:xfrm>
            <a:off x="1972140" y="2636548"/>
            <a:ext cx="542585" cy="542584"/>
          </a:xfrm>
          <a:prstGeom prst="ellipse">
            <a:avLst/>
          </a:prstGeom>
          <a:solidFill>
            <a:srgbClr val="0C8882"/>
          </a:solidFill>
          <a:ln w="25400">
            <a:solidFill>
              <a:srgbClr val="0C8882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文字</a:t>
            </a:r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1" name="Oval 40"/>
          <p:cNvSpPr>
            <a:spLocks noChangeAspect="1"/>
          </p:cNvSpPr>
          <p:nvPr/>
        </p:nvSpPr>
        <p:spPr>
          <a:xfrm>
            <a:off x="9092889" y="2198348"/>
            <a:ext cx="542585" cy="542584"/>
          </a:xfrm>
          <a:prstGeom prst="ellipse">
            <a:avLst/>
          </a:prstGeom>
          <a:solidFill>
            <a:srgbClr val="0C8882"/>
          </a:solidFill>
          <a:ln w="25400">
            <a:solidFill>
              <a:srgbClr val="0C8882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文字</a:t>
            </a:r>
            <a:endParaRPr lang="en-AU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2" name="Oval 41"/>
          <p:cNvSpPr>
            <a:spLocks noChangeAspect="1"/>
          </p:cNvSpPr>
          <p:nvPr/>
        </p:nvSpPr>
        <p:spPr>
          <a:xfrm>
            <a:off x="5432170" y="2568829"/>
            <a:ext cx="669405" cy="669404"/>
          </a:xfrm>
          <a:prstGeom prst="ellipse">
            <a:avLst/>
          </a:prstGeom>
          <a:solidFill>
            <a:srgbClr val="F09C00"/>
          </a:solidFill>
          <a:ln w="25400">
            <a:solidFill>
              <a:srgbClr val="F09C00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dirty="0">
                <a:solidFill>
                  <a:prstClr val="white"/>
                </a:solidFill>
                <a:cs typeface="+mn-ea"/>
                <a:sym typeface="+mn-lt"/>
              </a:rPr>
              <a:t>文字</a:t>
            </a:r>
            <a:endParaRPr 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3" name="Text Placeholder 32"/>
          <p:cNvSpPr txBox="1">
            <a:spLocks/>
          </p:cNvSpPr>
          <p:nvPr/>
        </p:nvSpPr>
        <p:spPr>
          <a:xfrm>
            <a:off x="3462511" y="2609510"/>
            <a:ext cx="1293749" cy="8863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200" dirty="0" smtClean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随着计算机技术的发展及印刷技术的进步，平面设计在视觉感观</a:t>
            </a:r>
            <a:endParaRPr lang="en-US" sz="1200" dirty="0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5" name="Text Placeholder 33"/>
          <p:cNvSpPr txBox="1">
            <a:spLocks/>
          </p:cNvSpPr>
          <p:nvPr/>
        </p:nvSpPr>
        <p:spPr>
          <a:xfrm>
            <a:off x="2584310" y="3698932"/>
            <a:ext cx="931670" cy="6647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200" dirty="0" smtClean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随着计算机技术的发展及印刷技术的进步</a:t>
            </a:r>
            <a:endParaRPr lang="en-AU" sz="1200" dirty="0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6" name="Text Placeholder 32"/>
          <p:cNvSpPr txBox="1">
            <a:spLocks/>
          </p:cNvSpPr>
          <p:nvPr/>
        </p:nvSpPr>
        <p:spPr>
          <a:xfrm>
            <a:off x="5074834" y="4230429"/>
            <a:ext cx="1096029" cy="6647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200" dirty="0" smtClean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随着计算机技术的发展及印刷技术的进步</a:t>
            </a:r>
            <a:endParaRPr lang="en-US" sz="1200" dirty="0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7" name="Text Placeholder 32"/>
          <p:cNvSpPr txBox="1">
            <a:spLocks/>
          </p:cNvSpPr>
          <p:nvPr/>
        </p:nvSpPr>
        <p:spPr>
          <a:xfrm>
            <a:off x="6228501" y="2568829"/>
            <a:ext cx="1742563" cy="8863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200" dirty="0" smtClean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随着计算机技术的发展及印刷技术的进步，平面设计在视觉感观领域的表现和应用也越来越丰富。</a:t>
            </a:r>
            <a:endParaRPr lang="en-US" sz="1200" dirty="0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77" name="Text Placeholder 32"/>
          <p:cNvSpPr txBox="1">
            <a:spLocks/>
          </p:cNvSpPr>
          <p:nvPr/>
        </p:nvSpPr>
        <p:spPr>
          <a:xfrm>
            <a:off x="8458996" y="3918854"/>
            <a:ext cx="1099833" cy="8863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200" dirty="0" smtClean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随着计算机技术的发展及印刷技术的进步，平面设计在视觉</a:t>
            </a:r>
            <a:endParaRPr lang="en-US" sz="1200" dirty="0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79" name="Oval 78"/>
          <p:cNvSpPr>
            <a:spLocks noChangeAspect="1"/>
          </p:cNvSpPr>
          <p:nvPr/>
        </p:nvSpPr>
        <p:spPr>
          <a:xfrm>
            <a:off x="4465136" y="4230429"/>
            <a:ext cx="542585" cy="542584"/>
          </a:xfrm>
          <a:prstGeom prst="ellipse">
            <a:avLst/>
          </a:prstGeom>
          <a:solidFill>
            <a:srgbClr val="F09C00"/>
          </a:solidFill>
          <a:ln w="25400">
            <a:solidFill>
              <a:srgbClr val="F09C00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dirty="0">
                <a:solidFill>
                  <a:prstClr val="white"/>
                </a:solidFill>
                <a:cs typeface="+mn-ea"/>
                <a:sym typeface="+mn-lt"/>
              </a:rPr>
              <a:t>文字</a:t>
            </a:r>
            <a:endParaRPr lang="en-US" altLang="zh-CN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80" name="Oval 79"/>
          <p:cNvSpPr>
            <a:spLocks noChangeAspect="1"/>
          </p:cNvSpPr>
          <p:nvPr/>
        </p:nvSpPr>
        <p:spPr>
          <a:xfrm>
            <a:off x="6851938" y="4591756"/>
            <a:ext cx="696192" cy="696191"/>
          </a:xfrm>
          <a:prstGeom prst="ellipse">
            <a:avLst/>
          </a:prstGeom>
          <a:solidFill>
            <a:srgbClr val="F09C00"/>
          </a:solidFill>
          <a:ln w="25400">
            <a:solidFill>
              <a:srgbClr val="F09C00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dirty="0">
                <a:solidFill>
                  <a:prstClr val="white"/>
                </a:solidFill>
                <a:cs typeface="+mn-ea"/>
                <a:sym typeface="+mn-lt"/>
              </a:rPr>
              <a:t>文字</a:t>
            </a:r>
            <a:endParaRPr lang="en-US" altLang="zh-CN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81" name="Oval 80"/>
          <p:cNvSpPr>
            <a:spLocks noChangeAspect="1"/>
          </p:cNvSpPr>
          <p:nvPr/>
        </p:nvSpPr>
        <p:spPr>
          <a:xfrm>
            <a:off x="7548131" y="4362053"/>
            <a:ext cx="418174" cy="418173"/>
          </a:xfrm>
          <a:prstGeom prst="ellipse">
            <a:avLst/>
          </a:prstGeom>
          <a:solidFill>
            <a:srgbClr val="F09C00"/>
          </a:solidFill>
          <a:ln w="25400">
            <a:solidFill>
              <a:srgbClr val="F09C00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100" dirty="0">
                <a:solidFill>
                  <a:prstClr val="white"/>
                </a:solidFill>
                <a:cs typeface="+mn-ea"/>
                <a:sym typeface="+mn-lt"/>
              </a:rPr>
              <a:t>文字</a:t>
            </a:r>
            <a:endParaRPr lang="en-US" altLang="zh-CN" sz="11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2" name="Title 1"/>
          <p:cNvSpPr txBox="1">
            <a:spLocks/>
          </p:cNvSpPr>
          <p:nvPr/>
        </p:nvSpPr>
        <p:spPr>
          <a:xfrm>
            <a:off x="1206681" y="281515"/>
            <a:ext cx="2995069" cy="53361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531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2531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501383" y="7395095"/>
            <a:ext cx="971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Yanshifu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88699092"/>
      </p:ext>
    </p:extLst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35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/>
      <p:bldP spid="45" grpId="0"/>
      <p:bldP spid="46" grpId="0"/>
      <p:bldP spid="47" grpId="0"/>
      <p:bldP spid="77" grpId="0"/>
      <p:bldP spid="79" grpId="0" animBg="1"/>
      <p:bldP spid="80" grpId="0" animBg="1"/>
      <p:bldP spid="81" grpId="0" animBg="1"/>
      <p:bldP spid="22" grpId="0"/>
      <p:bldP spid="2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6105310" y="1837577"/>
            <a:ext cx="5428221" cy="4135095"/>
            <a:chOff x="5788722" y="1742391"/>
            <a:chExt cx="5147040" cy="3920900"/>
          </a:xfrm>
        </p:grpSpPr>
        <p:sp>
          <p:nvSpPr>
            <p:cNvPr id="11" name="等腰三角形 25"/>
            <p:cNvSpPr/>
            <p:nvPr/>
          </p:nvSpPr>
          <p:spPr>
            <a:xfrm flipV="1">
              <a:off x="7409641" y="4391638"/>
              <a:ext cx="1932259" cy="1271653"/>
            </a:xfrm>
            <a:prstGeom prst="triangle">
              <a:avLst/>
            </a:prstGeom>
            <a:solidFill>
              <a:srgbClr val="0C8882"/>
            </a:solidFill>
            <a:ln w="25400">
              <a:solidFill>
                <a:srgbClr val="0C8882"/>
              </a:solidFill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2" name="矩形 14"/>
            <p:cNvSpPr/>
            <p:nvPr/>
          </p:nvSpPr>
          <p:spPr>
            <a:xfrm>
              <a:off x="7425230" y="4229395"/>
              <a:ext cx="1932259" cy="162241"/>
            </a:xfrm>
            <a:custGeom>
              <a:avLst/>
              <a:gdLst>
                <a:gd name="connsiteX0" fmla="*/ 0 w 1640851"/>
                <a:gd name="connsiteY0" fmla="*/ 0 h 149806"/>
                <a:gd name="connsiteX1" fmla="*/ 1640851 w 1640851"/>
                <a:gd name="connsiteY1" fmla="*/ 0 h 149806"/>
                <a:gd name="connsiteX2" fmla="*/ 1640851 w 1640851"/>
                <a:gd name="connsiteY2" fmla="*/ 149806 h 149806"/>
                <a:gd name="connsiteX3" fmla="*/ 0 w 1640851"/>
                <a:gd name="connsiteY3" fmla="*/ 149806 h 149806"/>
                <a:gd name="connsiteX4" fmla="*/ 0 w 1640851"/>
                <a:gd name="connsiteY4" fmla="*/ 0 h 149806"/>
                <a:gd name="connsiteX0" fmla="*/ 144379 w 1640851"/>
                <a:gd name="connsiteY0" fmla="*/ 12032 h 149806"/>
                <a:gd name="connsiteX1" fmla="*/ 1640851 w 1640851"/>
                <a:gd name="connsiteY1" fmla="*/ 0 h 149806"/>
                <a:gd name="connsiteX2" fmla="*/ 1640851 w 1640851"/>
                <a:gd name="connsiteY2" fmla="*/ 149806 h 149806"/>
                <a:gd name="connsiteX3" fmla="*/ 0 w 1640851"/>
                <a:gd name="connsiteY3" fmla="*/ 149806 h 149806"/>
                <a:gd name="connsiteX4" fmla="*/ 144379 w 1640851"/>
                <a:gd name="connsiteY4" fmla="*/ 12032 h 149806"/>
                <a:gd name="connsiteX0" fmla="*/ 144379 w 1640851"/>
                <a:gd name="connsiteY0" fmla="*/ 24064 h 161838"/>
                <a:gd name="connsiteX1" fmla="*/ 1508504 w 1640851"/>
                <a:gd name="connsiteY1" fmla="*/ 0 h 161838"/>
                <a:gd name="connsiteX2" fmla="*/ 1640851 w 1640851"/>
                <a:gd name="connsiteY2" fmla="*/ 161838 h 161838"/>
                <a:gd name="connsiteX3" fmla="*/ 0 w 1640851"/>
                <a:gd name="connsiteY3" fmla="*/ 161838 h 161838"/>
                <a:gd name="connsiteX4" fmla="*/ 144379 w 1640851"/>
                <a:gd name="connsiteY4" fmla="*/ 24064 h 161838"/>
                <a:gd name="connsiteX0" fmla="*/ 144379 w 1640851"/>
                <a:gd name="connsiteY0" fmla="*/ 0 h 137774"/>
                <a:gd name="connsiteX1" fmla="*/ 1544599 w 1640851"/>
                <a:gd name="connsiteY1" fmla="*/ 0 h 137774"/>
                <a:gd name="connsiteX2" fmla="*/ 1640851 w 1640851"/>
                <a:gd name="connsiteY2" fmla="*/ 137774 h 137774"/>
                <a:gd name="connsiteX3" fmla="*/ 0 w 1640851"/>
                <a:gd name="connsiteY3" fmla="*/ 137774 h 137774"/>
                <a:gd name="connsiteX4" fmla="*/ 144379 w 1640851"/>
                <a:gd name="connsiteY4" fmla="*/ 0 h 137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0851" h="137774">
                  <a:moveTo>
                    <a:pt x="144379" y="0"/>
                  </a:moveTo>
                  <a:lnTo>
                    <a:pt x="1544599" y="0"/>
                  </a:lnTo>
                  <a:lnTo>
                    <a:pt x="1640851" y="137774"/>
                  </a:lnTo>
                  <a:lnTo>
                    <a:pt x="0" y="137774"/>
                  </a:lnTo>
                  <a:lnTo>
                    <a:pt x="144379" y="0"/>
                  </a:lnTo>
                  <a:close/>
                </a:path>
              </a:pathLst>
            </a:custGeom>
            <a:solidFill>
              <a:srgbClr val="0C8882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 defTabSz="964326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800" kern="0">
                <a:solidFill>
                  <a:sysClr val="window" lastClr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矩形 15"/>
            <p:cNvSpPr/>
            <p:nvPr/>
          </p:nvSpPr>
          <p:spPr>
            <a:xfrm>
              <a:off x="6564258" y="3176577"/>
              <a:ext cx="3605487" cy="1103742"/>
            </a:xfrm>
            <a:custGeom>
              <a:avLst/>
              <a:gdLst/>
              <a:ahLst/>
              <a:cxnLst/>
              <a:rect l="l" t="t" r="r" b="b"/>
              <a:pathLst>
                <a:path w="3061735" h="937284">
                  <a:moveTo>
                    <a:pt x="0" y="0"/>
                  </a:moveTo>
                  <a:lnTo>
                    <a:pt x="3061735" y="0"/>
                  </a:lnTo>
                  <a:lnTo>
                    <a:pt x="2493758" y="937284"/>
                  </a:lnTo>
                  <a:lnTo>
                    <a:pt x="567977" y="937284"/>
                  </a:lnTo>
                  <a:close/>
                </a:path>
              </a:pathLst>
            </a:custGeom>
            <a:solidFill>
              <a:srgbClr val="F09C00"/>
            </a:solidFill>
            <a:ln w="25400">
              <a:solidFill>
                <a:srgbClr val="F09C00"/>
              </a:solidFill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4" name="矩形 17"/>
            <p:cNvSpPr/>
            <p:nvPr/>
          </p:nvSpPr>
          <p:spPr>
            <a:xfrm>
              <a:off x="5788722" y="1904632"/>
              <a:ext cx="5147040" cy="1103742"/>
            </a:xfrm>
            <a:custGeom>
              <a:avLst/>
              <a:gdLst/>
              <a:ahLst/>
              <a:cxnLst/>
              <a:rect l="l" t="t" r="r" b="b"/>
              <a:pathLst>
                <a:path w="4370803" h="937284">
                  <a:moveTo>
                    <a:pt x="0" y="0"/>
                  </a:moveTo>
                  <a:lnTo>
                    <a:pt x="4370803" y="0"/>
                  </a:lnTo>
                  <a:lnTo>
                    <a:pt x="3802825" y="937284"/>
                  </a:lnTo>
                  <a:lnTo>
                    <a:pt x="567978" y="937284"/>
                  </a:lnTo>
                  <a:close/>
                </a:path>
              </a:pathLst>
            </a:custGeom>
            <a:solidFill>
              <a:srgbClr val="0C8882"/>
            </a:solidFill>
            <a:ln w="25400">
              <a:solidFill>
                <a:srgbClr val="0C8882"/>
              </a:solidFill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6568010" y="3014336"/>
              <a:ext cx="3605487" cy="162241"/>
            </a:xfrm>
            <a:custGeom>
              <a:avLst/>
              <a:gdLst>
                <a:gd name="connsiteX0" fmla="*/ 0 w 1640851"/>
                <a:gd name="connsiteY0" fmla="*/ 0 h 149806"/>
                <a:gd name="connsiteX1" fmla="*/ 1640851 w 1640851"/>
                <a:gd name="connsiteY1" fmla="*/ 0 h 149806"/>
                <a:gd name="connsiteX2" fmla="*/ 1640851 w 1640851"/>
                <a:gd name="connsiteY2" fmla="*/ 149806 h 149806"/>
                <a:gd name="connsiteX3" fmla="*/ 0 w 1640851"/>
                <a:gd name="connsiteY3" fmla="*/ 149806 h 149806"/>
                <a:gd name="connsiteX4" fmla="*/ 0 w 1640851"/>
                <a:gd name="connsiteY4" fmla="*/ 0 h 149806"/>
                <a:gd name="connsiteX0" fmla="*/ 144379 w 1640851"/>
                <a:gd name="connsiteY0" fmla="*/ 12032 h 149806"/>
                <a:gd name="connsiteX1" fmla="*/ 1640851 w 1640851"/>
                <a:gd name="connsiteY1" fmla="*/ 0 h 149806"/>
                <a:gd name="connsiteX2" fmla="*/ 1640851 w 1640851"/>
                <a:gd name="connsiteY2" fmla="*/ 149806 h 149806"/>
                <a:gd name="connsiteX3" fmla="*/ 0 w 1640851"/>
                <a:gd name="connsiteY3" fmla="*/ 149806 h 149806"/>
                <a:gd name="connsiteX4" fmla="*/ 144379 w 1640851"/>
                <a:gd name="connsiteY4" fmla="*/ 12032 h 149806"/>
                <a:gd name="connsiteX0" fmla="*/ 144379 w 1640851"/>
                <a:gd name="connsiteY0" fmla="*/ 24064 h 161838"/>
                <a:gd name="connsiteX1" fmla="*/ 1508504 w 1640851"/>
                <a:gd name="connsiteY1" fmla="*/ 0 h 161838"/>
                <a:gd name="connsiteX2" fmla="*/ 1640851 w 1640851"/>
                <a:gd name="connsiteY2" fmla="*/ 161838 h 161838"/>
                <a:gd name="connsiteX3" fmla="*/ 0 w 1640851"/>
                <a:gd name="connsiteY3" fmla="*/ 161838 h 161838"/>
                <a:gd name="connsiteX4" fmla="*/ 144379 w 1640851"/>
                <a:gd name="connsiteY4" fmla="*/ 24064 h 161838"/>
                <a:gd name="connsiteX0" fmla="*/ 144379 w 1640851"/>
                <a:gd name="connsiteY0" fmla="*/ 0 h 137774"/>
                <a:gd name="connsiteX1" fmla="*/ 1544599 w 1640851"/>
                <a:gd name="connsiteY1" fmla="*/ 0 h 137774"/>
                <a:gd name="connsiteX2" fmla="*/ 1640851 w 1640851"/>
                <a:gd name="connsiteY2" fmla="*/ 137774 h 137774"/>
                <a:gd name="connsiteX3" fmla="*/ 0 w 1640851"/>
                <a:gd name="connsiteY3" fmla="*/ 137774 h 137774"/>
                <a:gd name="connsiteX4" fmla="*/ 144379 w 1640851"/>
                <a:gd name="connsiteY4" fmla="*/ 0 h 137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0851" h="137774">
                  <a:moveTo>
                    <a:pt x="144379" y="0"/>
                  </a:moveTo>
                  <a:lnTo>
                    <a:pt x="1544599" y="0"/>
                  </a:lnTo>
                  <a:lnTo>
                    <a:pt x="1640851" y="137774"/>
                  </a:lnTo>
                  <a:lnTo>
                    <a:pt x="0" y="137774"/>
                  </a:lnTo>
                  <a:lnTo>
                    <a:pt x="144379" y="0"/>
                  </a:lnTo>
                  <a:close/>
                </a:path>
              </a:pathLst>
            </a:custGeom>
            <a:solidFill>
              <a:srgbClr val="F09C00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 defTabSz="964326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800" kern="0">
                <a:solidFill>
                  <a:sysClr val="window" lastClr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矩形 14"/>
            <p:cNvSpPr/>
            <p:nvPr/>
          </p:nvSpPr>
          <p:spPr>
            <a:xfrm>
              <a:off x="5788722" y="1742391"/>
              <a:ext cx="5147040" cy="162241"/>
            </a:xfrm>
            <a:custGeom>
              <a:avLst/>
              <a:gdLst>
                <a:gd name="connsiteX0" fmla="*/ 0 w 1640851"/>
                <a:gd name="connsiteY0" fmla="*/ 0 h 149806"/>
                <a:gd name="connsiteX1" fmla="*/ 1640851 w 1640851"/>
                <a:gd name="connsiteY1" fmla="*/ 0 h 149806"/>
                <a:gd name="connsiteX2" fmla="*/ 1640851 w 1640851"/>
                <a:gd name="connsiteY2" fmla="*/ 149806 h 149806"/>
                <a:gd name="connsiteX3" fmla="*/ 0 w 1640851"/>
                <a:gd name="connsiteY3" fmla="*/ 149806 h 149806"/>
                <a:gd name="connsiteX4" fmla="*/ 0 w 1640851"/>
                <a:gd name="connsiteY4" fmla="*/ 0 h 149806"/>
                <a:gd name="connsiteX0" fmla="*/ 144379 w 1640851"/>
                <a:gd name="connsiteY0" fmla="*/ 12032 h 149806"/>
                <a:gd name="connsiteX1" fmla="*/ 1640851 w 1640851"/>
                <a:gd name="connsiteY1" fmla="*/ 0 h 149806"/>
                <a:gd name="connsiteX2" fmla="*/ 1640851 w 1640851"/>
                <a:gd name="connsiteY2" fmla="*/ 149806 h 149806"/>
                <a:gd name="connsiteX3" fmla="*/ 0 w 1640851"/>
                <a:gd name="connsiteY3" fmla="*/ 149806 h 149806"/>
                <a:gd name="connsiteX4" fmla="*/ 144379 w 1640851"/>
                <a:gd name="connsiteY4" fmla="*/ 12032 h 149806"/>
                <a:gd name="connsiteX0" fmla="*/ 144379 w 1640851"/>
                <a:gd name="connsiteY0" fmla="*/ 24064 h 161838"/>
                <a:gd name="connsiteX1" fmla="*/ 1508504 w 1640851"/>
                <a:gd name="connsiteY1" fmla="*/ 0 h 161838"/>
                <a:gd name="connsiteX2" fmla="*/ 1640851 w 1640851"/>
                <a:gd name="connsiteY2" fmla="*/ 161838 h 161838"/>
                <a:gd name="connsiteX3" fmla="*/ 0 w 1640851"/>
                <a:gd name="connsiteY3" fmla="*/ 161838 h 161838"/>
                <a:gd name="connsiteX4" fmla="*/ 144379 w 1640851"/>
                <a:gd name="connsiteY4" fmla="*/ 24064 h 161838"/>
                <a:gd name="connsiteX0" fmla="*/ 144379 w 1640851"/>
                <a:gd name="connsiteY0" fmla="*/ 0 h 137774"/>
                <a:gd name="connsiteX1" fmla="*/ 1544599 w 1640851"/>
                <a:gd name="connsiteY1" fmla="*/ 0 h 137774"/>
                <a:gd name="connsiteX2" fmla="*/ 1640851 w 1640851"/>
                <a:gd name="connsiteY2" fmla="*/ 137774 h 137774"/>
                <a:gd name="connsiteX3" fmla="*/ 0 w 1640851"/>
                <a:gd name="connsiteY3" fmla="*/ 137774 h 137774"/>
                <a:gd name="connsiteX4" fmla="*/ 144379 w 1640851"/>
                <a:gd name="connsiteY4" fmla="*/ 0 h 137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0851" h="137774">
                  <a:moveTo>
                    <a:pt x="144379" y="0"/>
                  </a:moveTo>
                  <a:lnTo>
                    <a:pt x="1544599" y="0"/>
                  </a:lnTo>
                  <a:lnTo>
                    <a:pt x="1640851" y="137774"/>
                  </a:lnTo>
                  <a:lnTo>
                    <a:pt x="0" y="137774"/>
                  </a:lnTo>
                  <a:lnTo>
                    <a:pt x="144379" y="0"/>
                  </a:lnTo>
                  <a:close/>
                </a:path>
              </a:pathLst>
            </a:custGeom>
            <a:solidFill>
              <a:srgbClr val="0C8882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 defTabSz="964326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800" kern="0">
                <a:solidFill>
                  <a:sysClr val="window" lastClr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6550858" y="2151824"/>
              <a:ext cx="3704492" cy="325516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 b="1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输入标题</a:t>
              </a:r>
              <a:endParaRPr lang="en-GB" altLang="zh-CN" sz="2000" b="1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7214116" y="3350066"/>
              <a:ext cx="2377978" cy="325516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 b="1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输入标题</a:t>
              </a:r>
              <a:endParaRPr lang="en-GB" altLang="zh-CN" sz="2000" b="1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7950535" y="4518585"/>
              <a:ext cx="905135" cy="66927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 b="1" dirty="0" smtClean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输入标题</a:t>
              </a:r>
              <a:endParaRPr lang="en-GB" altLang="zh-CN" sz="2000" b="1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cxnSp>
        <p:nvCxnSpPr>
          <p:cNvPr id="33" name="Straight Connector 32"/>
          <p:cNvCxnSpPr/>
          <p:nvPr/>
        </p:nvCxnSpPr>
        <p:spPr>
          <a:xfrm>
            <a:off x="5211827" y="2640207"/>
            <a:ext cx="1049855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>
            <a:off x="5211826" y="3962130"/>
            <a:ext cx="1909905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>
            <a:off x="5150359" y="5209290"/>
            <a:ext cx="2777345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/>
          <p:cNvGrpSpPr/>
          <p:nvPr/>
        </p:nvGrpSpPr>
        <p:grpSpPr>
          <a:xfrm>
            <a:off x="4256092" y="3563636"/>
            <a:ext cx="796987" cy="796987"/>
            <a:chOff x="4035292" y="3379040"/>
            <a:chExt cx="755703" cy="755703"/>
          </a:xfrm>
        </p:grpSpPr>
        <p:sp>
          <p:nvSpPr>
            <p:cNvPr id="55" name="Oval 54"/>
            <p:cNvSpPr/>
            <p:nvPr/>
          </p:nvSpPr>
          <p:spPr>
            <a:xfrm>
              <a:off x="4035292" y="3379040"/>
              <a:ext cx="755703" cy="755703"/>
            </a:xfrm>
            <a:prstGeom prst="ellipse">
              <a:avLst/>
            </a:prstGeom>
            <a:solidFill>
              <a:srgbClr val="F09C00"/>
            </a:solidFill>
            <a:ln w="25400">
              <a:solidFill>
                <a:srgbClr val="F09C00"/>
              </a:solidFill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noAutofit/>
            </a:bodyPr>
            <a:lstStyle/>
            <a:p>
              <a:pPr algn="ctr"/>
              <a:endParaRPr lang="en-GB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57" name="Group 56"/>
            <p:cNvGrpSpPr/>
            <p:nvPr/>
          </p:nvGrpSpPr>
          <p:grpSpPr>
            <a:xfrm>
              <a:off x="4217239" y="3566835"/>
              <a:ext cx="383755" cy="384412"/>
              <a:chOff x="9145588" y="4435475"/>
              <a:chExt cx="464344" cy="465138"/>
            </a:xfrm>
            <a:solidFill>
              <a:schemeClr val="bg2"/>
            </a:solidFill>
          </p:grpSpPr>
          <p:sp>
            <p:nvSpPr>
              <p:cNvPr id="58" name="AutoShape 7"/>
              <p:cNvSpPr>
                <a:spLocks/>
              </p:cNvSpPr>
              <p:nvPr/>
            </p:nvSpPr>
            <p:spPr bwMode="auto">
              <a:xfrm>
                <a:off x="9145588" y="4435475"/>
                <a:ext cx="464344" cy="465138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just" defTabSz="241082" hangingPunct="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9" name="AutoShape 8"/>
              <p:cNvSpPr>
                <a:spLocks/>
              </p:cNvSpPr>
              <p:nvPr/>
            </p:nvSpPr>
            <p:spPr bwMode="auto">
              <a:xfrm>
                <a:off x="9348788" y="4638675"/>
                <a:ext cx="57944" cy="57944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just" defTabSz="241082" hangingPunct="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0" name="AutoShape 9"/>
              <p:cNvSpPr>
                <a:spLocks/>
              </p:cNvSpPr>
              <p:nvPr/>
            </p:nvSpPr>
            <p:spPr bwMode="auto">
              <a:xfrm>
                <a:off x="9290050" y="4580732"/>
                <a:ext cx="174625" cy="174625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just" defTabSz="241082" hangingPunct="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1" name="AutoShape 10"/>
              <p:cNvSpPr>
                <a:spLocks/>
              </p:cNvSpPr>
              <p:nvPr/>
            </p:nvSpPr>
            <p:spPr bwMode="auto">
              <a:xfrm>
                <a:off x="9406732" y="4696619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just" defTabSz="241082" hangingPunct="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2" name="AutoShape 11"/>
              <p:cNvSpPr>
                <a:spLocks/>
              </p:cNvSpPr>
              <p:nvPr/>
            </p:nvSpPr>
            <p:spPr bwMode="auto">
              <a:xfrm>
                <a:off x="9435307" y="4725988"/>
                <a:ext cx="103981" cy="106363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just" defTabSz="241082" hangingPunct="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3" name="AutoShape 12"/>
              <p:cNvSpPr>
                <a:spLocks/>
              </p:cNvSpPr>
              <p:nvPr/>
            </p:nvSpPr>
            <p:spPr bwMode="auto">
              <a:xfrm>
                <a:off x="9421019" y="4711700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just" defTabSz="241082" hangingPunct="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4" name="AutoShape 13"/>
              <p:cNvSpPr>
                <a:spLocks/>
              </p:cNvSpPr>
              <p:nvPr/>
            </p:nvSpPr>
            <p:spPr bwMode="auto">
              <a:xfrm>
                <a:off x="9275763" y="4566444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just" defTabSz="241082" hangingPunct="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5" name="AutoShape 14"/>
              <p:cNvSpPr>
                <a:spLocks/>
              </p:cNvSpPr>
              <p:nvPr/>
            </p:nvSpPr>
            <p:spPr bwMode="auto">
              <a:xfrm>
                <a:off x="9217819" y="4508500"/>
                <a:ext cx="103981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just" defTabSz="241082" hangingPunct="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6" name="AutoShape 15"/>
              <p:cNvSpPr>
                <a:spLocks/>
              </p:cNvSpPr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just" defTabSz="241082" hangingPunct="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4" name="Group 23"/>
          <p:cNvGrpSpPr/>
          <p:nvPr/>
        </p:nvGrpSpPr>
        <p:grpSpPr>
          <a:xfrm>
            <a:off x="4256092" y="4810797"/>
            <a:ext cx="796987" cy="796987"/>
            <a:chOff x="4035292" y="4561598"/>
            <a:chExt cx="755703" cy="755703"/>
          </a:xfrm>
        </p:grpSpPr>
        <p:sp>
          <p:nvSpPr>
            <p:cNvPr id="56" name="Oval 55"/>
            <p:cNvSpPr/>
            <p:nvPr/>
          </p:nvSpPr>
          <p:spPr>
            <a:xfrm>
              <a:off x="4035292" y="4561598"/>
              <a:ext cx="755703" cy="755703"/>
            </a:xfrm>
            <a:prstGeom prst="ellipse">
              <a:avLst/>
            </a:prstGeom>
            <a:solidFill>
              <a:srgbClr val="0C8882"/>
            </a:solidFill>
            <a:ln w="25400">
              <a:solidFill>
                <a:srgbClr val="0C8882"/>
              </a:solidFill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noAutofit/>
            </a:bodyPr>
            <a:lstStyle/>
            <a:p>
              <a:pPr algn="ctr"/>
              <a:endParaRPr lang="en-GB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67" name="Group 66"/>
            <p:cNvGrpSpPr/>
            <p:nvPr/>
          </p:nvGrpSpPr>
          <p:grpSpPr>
            <a:xfrm>
              <a:off x="4290009" y="4747243"/>
              <a:ext cx="263709" cy="384412"/>
              <a:chOff x="3582988" y="3510757"/>
              <a:chExt cx="319088" cy="465138"/>
            </a:xfrm>
            <a:solidFill>
              <a:schemeClr val="bg2"/>
            </a:solidFill>
          </p:grpSpPr>
          <p:sp>
            <p:nvSpPr>
              <p:cNvPr id="68" name="AutoShape 113"/>
              <p:cNvSpPr>
                <a:spLocks/>
              </p:cNvSpPr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just" defTabSz="241082" hangingPunct="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9" name="AutoShape 114"/>
              <p:cNvSpPr>
                <a:spLocks/>
              </p:cNvSpPr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just" defTabSz="241082" hangingPunct="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8" name="Group 17"/>
          <p:cNvGrpSpPr/>
          <p:nvPr/>
        </p:nvGrpSpPr>
        <p:grpSpPr>
          <a:xfrm>
            <a:off x="4256092" y="2241714"/>
            <a:ext cx="796987" cy="796987"/>
            <a:chOff x="4035292" y="2125593"/>
            <a:chExt cx="755703" cy="755703"/>
          </a:xfrm>
        </p:grpSpPr>
        <p:sp>
          <p:nvSpPr>
            <p:cNvPr id="40" name="Oval 39"/>
            <p:cNvSpPr/>
            <p:nvPr/>
          </p:nvSpPr>
          <p:spPr>
            <a:xfrm>
              <a:off x="4035292" y="2125593"/>
              <a:ext cx="755703" cy="755703"/>
            </a:xfrm>
            <a:prstGeom prst="ellipse">
              <a:avLst/>
            </a:prstGeom>
            <a:solidFill>
              <a:srgbClr val="0C8882"/>
            </a:solidFill>
            <a:ln w="25400">
              <a:solidFill>
                <a:srgbClr val="0C8882"/>
              </a:solidFill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noAutofit/>
            </a:bodyPr>
            <a:lstStyle/>
            <a:p>
              <a:pPr algn="ctr"/>
              <a:endParaRPr lang="en-GB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70" name="Group 69"/>
            <p:cNvGrpSpPr/>
            <p:nvPr/>
          </p:nvGrpSpPr>
          <p:grpSpPr>
            <a:xfrm>
              <a:off x="4221265" y="2311566"/>
              <a:ext cx="383755" cy="383755"/>
              <a:chOff x="4439444" y="1652588"/>
              <a:chExt cx="464344" cy="464344"/>
            </a:xfrm>
            <a:solidFill>
              <a:schemeClr val="bg2"/>
            </a:solidFill>
          </p:grpSpPr>
          <p:sp>
            <p:nvSpPr>
              <p:cNvPr id="71" name="AutoShape 136"/>
              <p:cNvSpPr>
                <a:spLocks/>
              </p:cNvSpPr>
              <p:nvPr/>
            </p:nvSpPr>
            <p:spPr bwMode="auto">
              <a:xfrm>
                <a:off x="4686300" y="1710532"/>
                <a:ext cx="152400" cy="1524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38" y="20579"/>
                    </a:moveTo>
                    <a:lnTo>
                      <a:pt x="19542" y="20579"/>
                    </a:lnTo>
                    <a:cubicBezTo>
                      <a:pt x="19546" y="21142"/>
                      <a:pt x="20004" y="21600"/>
                      <a:pt x="20571" y="21600"/>
                    </a:cubicBezTo>
                    <a:cubicBezTo>
                      <a:pt x="21137" y="21600"/>
                      <a:pt x="21599" y="21138"/>
                      <a:pt x="21599" y="20571"/>
                    </a:cubicBezTo>
                    <a:cubicBezTo>
                      <a:pt x="21599" y="20565"/>
                      <a:pt x="21595" y="20561"/>
                      <a:pt x="21595" y="20555"/>
                    </a:cubicBezTo>
                    <a:cubicBezTo>
                      <a:pt x="21583" y="9221"/>
                      <a:pt x="12411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3" y="2065"/>
                      <a:pt x="19538" y="10370"/>
                      <a:pt x="19538" y="2057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just" defTabSz="241082" hangingPunct="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2" name="AutoShape 137"/>
              <p:cNvSpPr>
                <a:spLocks/>
              </p:cNvSpPr>
              <p:nvPr/>
            </p:nvSpPr>
            <p:spPr bwMode="auto">
              <a:xfrm>
                <a:off x="4439444" y="1652588"/>
                <a:ext cx="464344" cy="464344"/>
              </a:xfrm>
              <a:custGeom>
                <a:avLst/>
                <a:gdLst>
                  <a:gd name="T0" fmla="+- 0 10819 195"/>
                  <a:gd name="T1" fmla="*/ T0 w 21248"/>
                  <a:gd name="T2" fmla="*/ 10800 h 21600"/>
                  <a:gd name="T3" fmla="+- 0 10819 195"/>
                  <a:gd name="T4" fmla="*/ T3 w 21248"/>
                  <a:gd name="T5" fmla="*/ 10800 h 21600"/>
                  <a:gd name="T6" fmla="+- 0 10819 195"/>
                  <a:gd name="T7" fmla="*/ T6 w 21248"/>
                  <a:gd name="T8" fmla="*/ 10800 h 21600"/>
                  <a:gd name="T9" fmla="+- 0 10819 195"/>
                  <a:gd name="T10" fmla="*/ T9 w 212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248" h="21600">
                    <a:moveTo>
                      <a:pt x="19868" y="17133"/>
                    </a:moveTo>
                    <a:cubicBezTo>
                      <a:pt x="19766" y="17386"/>
                      <a:pt x="19525" y="17549"/>
                      <a:pt x="19255" y="17549"/>
                    </a:cubicBezTo>
                    <a:lnTo>
                      <a:pt x="19058" y="17549"/>
                    </a:lnTo>
                    <a:lnTo>
                      <a:pt x="3983" y="2226"/>
                    </a:lnTo>
                    <a:lnTo>
                      <a:pt x="3983" y="2025"/>
                    </a:lnTo>
                    <a:cubicBezTo>
                      <a:pt x="3983" y="1750"/>
                      <a:pt x="4144" y="1506"/>
                      <a:pt x="4393" y="1401"/>
                    </a:cubicBezTo>
                    <a:cubicBezTo>
                      <a:pt x="4475" y="1367"/>
                      <a:pt x="4560" y="1350"/>
                      <a:pt x="4647" y="1350"/>
                    </a:cubicBezTo>
                    <a:cubicBezTo>
                      <a:pt x="4824" y="1350"/>
                      <a:pt x="4991" y="1420"/>
                      <a:pt x="5116" y="1547"/>
                    </a:cubicBezTo>
                    <a:lnTo>
                      <a:pt x="19724" y="16397"/>
                    </a:lnTo>
                    <a:cubicBezTo>
                      <a:pt x="19915" y="16591"/>
                      <a:pt x="19972" y="16880"/>
                      <a:pt x="19868" y="17133"/>
                    </a:cubicBezTo>
                    <a:moveTo>
                      <a:pt x="10121" y="17549"/>
                    </a:moveTo>
                    <a:cubicBezTo>
                      <a:pt x="10017" y="17549"/>
                      <a:pt x="9922" y="17586"/>
                      <a:pt x="9824" y="17609"/>
                    </a:cubicBezTo>
                    <a:lnTo>
                      <a:pt x="3923" y="11612"/>
                    </a:lnTo>
                    <a:cubicBezTo>
                      <a:pt x="3946" y="11512"/>
                      <a:pt x="3982" y="11415"/>
                      <a:pt x="3982" y="11311"/>
                    </a:cubicBezTo>
                    <a:lnTo>
                      <a:pt x="3983" y="3180"/>
                    </a:lnTo>
                    <a:lnTo>
                      <a:pt x="18119" y="17549"/>
                    </a:lnTo>
                    <a:cubicBezTo>
                      <a:pt x="18119" y="17549"/>
                      <a:pt x="10121" y="17549"/>
                      <a:pt x="10121" y="17549"/>
                    </a:cubicBezTo>
                    <a:close/>
                    <a:moveTo>
                      <a:pt x="9182" y="17945"/>
                    </a:moveTo>
                    <a:lnTo>
                      <a:pt x="7109" y="20052"/>
                    </a:lnTo>
                    <a:cubicBezTo>
                      <a:pt x="6939" y="20224"/>
                      <a:pt x="6742" y="20249"/>
                      <a:pt x="6640" y="20249"/>
                    </a:cubicBezTo>
                    <a:cubicBezTo>
                      <a:pt x="6537" y="20249"/>
                      <a:pt x="6339" y="20224"/>
                      <a:pt x="6170" y="20052"/>
                    </a:cubicBezTo>
                    <a:lnTo>
                      <a:pt x="1522" y="15327"/>
                    </a:lnTo>
                    <a:cubicBezTo>
                      <a:pt x="1352" y="15154"/>
                      <a:pt x="1327" y="14953"/>
                      <a:pt x="1327" y="14850"/>
                    </a:cubicBezTo>
                    <a:cubicBezTo>
                      <a:pt x="1327" y="14745"/>
                      <a:pt x="1352" y="14544"/>
                      <a:pt x="1522" y="14373"/>
                    </a:cubicBezTo>
                    <a:lnTo>
                      <a:pt x="3593" y="12266"/>
                    </a:lnTo>
                    <a:cubicBezTo>
                      <a:pt x="3599" y="12260"/>
                      <a:pt x="3601" y="12251"/>
                      <a:pt x="3607" y="12245"/>
                    </a:cubicBezTo>
                    <a:lnTo>
                      <a:pt x="9202" y="17932"/>
                    </a:lnTo>
                    <a:cubicBezTo>
                      <a:pt x="9196" y="17937"/>
                      <a:pt x="9187" y="17939"/>
                      <a:pt x="9182" y="17945"/>
                    </a:cubicBezTo>
                    <a:moveTo>
                      <a:pt x="6056" y="593"/>
                    </a:moveTo>
                    <a:cubicBezTo>
                      <a:pt x="5675" y="205"/>
                      <a:pt x="5165" y="0"/>
                      <a:pt x="4647" y="0"/>
                    </a:cubicBezTo>
                    <a:cubicBezTo>
                      <a:pt x="4390" y="0"/>
                      <a:pt x="4132" y="49"/>
                      <a:pt x="3885" y="154"/>
                    </a:cubicBezTo>
                    <a:cubicBezTo>
                      <a:pt x="3141" y="467"/>
                      <a:pt x="2655" y="1205"/>
                      <a:pt x="2655" y="2025"/>
                    </a:cubicBezTo>
                    <a:lnTo>
                      <a:pt x="2654" y="11311"/>
                    </a:lnTo>
                    <a:lnTo>
                      <a:pt x="583" y="13418"/>
                    </a:lnTo>
                    <a:cubicBezTo>
                      <a:pt x="-195" y="14208"/>
                      <a:pt x="-195" y="15491"/>
                      <a:pt x="583" y="16281"/>
                    </a:cubicBezTo>
                    <a:lnTo>
                      <a:pt x="5231" y="21006"/>
                    </a:lnTo>
                    <a:cubicBezTo>
                      <a:pt x="5620" y="21402"/>
                      <a:pt x="6131" y="21599"/>
                      <a:pt x="6640" y="21599"/>
                    </a:cubicBezTo>
                    <a:cubicBezTo>
                      <a:pt x="7150" y="21599"/>
                      <a:pt x="7659" y="21402"/>
                      <a:pt x="8048" y="21006"/>
                    </a:cubicBezTo>
                    <a:lnTo>
                      <a:pt x="10121" y="18900"/>
                    </a:lnTo>
                    <a:lnTo>
                      <a:pt x="19255" y="18900"/>
                    </a:lnTo>
                    <a:cubicBezTo>
                      <a:pt x="20062" y="18900"/>
                      <a:pt x="20788" y="18407"/>
                      <a:pt x="21095" y="17650"/>
                    </a:cubicBezTo>
                    <a:cubicBezTo>
                      <a:pt x="21405" y="16893"/>
                      <a:pt x="21234" y="16022"/>
                      <a:pt x="20663" y="15443"/>
                    </a:cubicBezTo>
                    <a:cubicBezTo>
                      <a:pt x="20663" y="15443"/>
                      <a:pt x="6056" y="593"/>
                      <a:pt x="6056" y="59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just" defTabSz="241082" hangingPunct="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3" name="AutoShape 138"/>
              <p:cNvSpPr>
                <a:spLocks/>
              </p:cNvSpPr>
              <p:nvPr/>
            </p:nvSpPr>
            <p:spPr bwMode="auto">
              <a:xfrm>
                <a:off x="4686300" y="1652588"/>
                <a:ext cx="217488" cy="217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5" y="2885"/>
                      <a:pt x="18717" y="10637"/>
                      <a:pt x="18717" y="20165"/>
                    </a:cubicBezTo>
                    <a:lnTo>
                      <a:pt x="18720" y="20165"/>
                    </a:lnTo>
                    <a:cubicBezTo>
                      <a:pt x="18722" y="20959"/>
                      <a:pt x="19366" y="21600"/>
                      <a:pt x="20160" y="21600"/>
                    </a:cubicBezTo>
                    <a:cubicBezTo>
                      <a:pt x="20955" y="21600"/>
                      <a:pt x="21599" y="20956"/>
                      <a:pt x="21599" y="20160"/>
                    </a:cubicBezTo>
                    <a:cubicBezTo>
                      <a:pt x="21599" y="20155"/>
                      <a:pt x="21597" y="20152"/>
                      <a:pt x="21597" y="20148"/>
                    </a:cubicBezTo>
                    <a:cubicBezTo>
                      <a:pt x="21588" y="9034"/>
                      <a:pt x="12588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just" defTabSz="241082" hangingPunct="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7" name="Group 76"/>
          <p:cNvGrpSpPr/>
          <p:nvPr/>
        </p:nvGrpSpPr>
        <p:grpSpPr>
          <a:xfrm>
            <a:off x="884759" y="2095090"/>
            <a:ext cx="3230370" cy="744225"/>
            <a:chOff x="195396" y="2043090"/>
            <a:chExt cx="3704492" cy="705672"/>
          </a:xfrm>
        </p:grpSpPr>
        <p:sp>
          <p:nvSpPr>
            <p:cNvPr id="75" name="TextBox 74"/>
            <p:cNvSpPr txBox="1"/>
            <p:nvPr/>
          </p:nvSpPr>
          <p:spPr>
            <a:xfrm>
              <a:off x="2223640" y="2043090"/>
              <a:ext cx="1647096" cy="25529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smtClean="0">
                  <a:latin typeface="+mn-lt"/>
                  <a:ea typeface="+mn-ea"/>
                  <a:cs typeface="+mn-ea"/>
                  <a:sym typeface="+mn-lt"/>
                </a:rPr>
                <a:t>请替换文字内容</a:t>
              </a:r>
              <a:endParaRPr lang="en-GB" sz="16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6" name="Rectangle 75"/>
            <p:cNvSpPr/>
            <p:nvPr/>
          </p:nvSpPr>
          <p:spPr>
            <a:xfrm>
              <a:off x="195396" y="2347187"/>
              <a:ext cx="3704492" cy="401575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200" dirty="0" smtClean="0">
                  <a:latin typeface="+mn-lt"/>
                  <a:ea typeface="+mn-ea"/>
                  <a:cs typeface="+mn-ea"/>
                  <a:sym typeface="+mn-lt"/>
                </a:rPr>
                <a:t>随着计算机技术的发展及印刷技术的进步，平面设计在视觉感观领域的表现和应用也越来越丰富。</a:t>
              </a:r>
              <a:endParaRPr lang="en-GB" sz="12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891266" y="3387243"/>
            <a:ext cx="3255815" cy="985508"/>
            <a:chOff x="195396" y="2043090"/>
            <a:chExt cx="3733672" cy="934456"/>
          </a:xfrm>
        </p:grpSpPr>
        <p:sp>
          <p:nvSpPr>
            <p:cNvPr id="79" name="TextBox 78"/>
            <p:cNvSpPr txBox="1"/>
            <p:nvPr/>
          </p:nvSpPr>
          <p:spPr>
            <a:xfrm>
              <a:off x="2281972" y="2043090"/>
              <a:ext cx="1647096" cy="25529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smtClean="0">
                  <a:latin typeface="+mn-lt"/>
                  <a:ea typeface="+mn-ea"/>
                  <a:cs typeface="+mn-ea"/>
                  <a:sym typeface="+mn-lt"/>
                </a:rPr>
                <a:t>请替换文字内容</a:t>
              </a:r>
              <a:endParaRPr lang="en-GB" sz="16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0" name="Rectangle 79"/>
            <p:cNvSpPr/>
            <p:nvPr/>
          </p:nvSpPr>
          <p:spPr>
            <a:xfrm>
              <a:off x="195396" y="2347187"/>
              <a:ext cx="3704492" cy="63035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200" dirty="0" smtClean="0">
                  <a:latin typeface="+mn-lt"/>
                  <a:ea typeface="+mn-ea"/>
                  <a:cs typeface="+mn-ea"/>
                  <a:sym typeface="+mn-lt"/>
                </a:rPr>
                <a:t>随着计算机技术的发展及印刷技术的进步，平面设计在视觉感观领域的表现和应用也越来越丰富。</a:t>
              </a:r>
              <a:endParaRPr lang="en-GB" sz="12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926924" y="4659433"/>
            <a:ext cx="3230370" cy="1096307"/>
            <a:chOff x="195396" y="2043090"/>
            <a:chExt cx="3704492" cy="1039516"/>
          </a:xfrm>
        </p:grpSpPr>
        <p:sp>
          <p:nvSpPr>
            <p:cNvPr id="82" name="TextBox 81"/>
            <p:cNvSpPr txBox="1"/>
            <p:nvPr/>
          </p:nvSpPr>
          <p:spPr>
            <a:xfrm>
              <a:off x="2241108" y="2043090"/>
              <a:ext cx="1647096" cy="25529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smtClean="0">
                  <a:latin typeface="+mn-lt"/>
                  <a:ea typeface="+mn-ea"/>
                  <a:cs typeface="+mn-ea"/>
                  <a:sym typeface="+mn-lt"/>
                </a:rPr>
                <a:t>请替换文字内容</a:t>
              </a:r>
              <a:endParaRPr lang="en-GB" sz="16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3" name="Rectangle 82"/>
            <p:cNvSpPr/>
            <p:nvPr/>
          </p:nvSpPr>
          <p:spPr>
            <a:xfrm>
              <a:off x="195396" y="2347187"/>
              <a:ext cx="3704492" cy="73541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 smtClean="0">
                  <a:latin typeface="+mn-lt"/>
                  <a:ea typeface="+mn-ea"/>
                  <a:cs typeface="+mn-ea"/>
                  <a:sym typeface="+mn-lt"/>
                </a:rPr>
                <a:t>随着计算机技术的发展及印刷技术的进步，平面设计在视觉感观领域的表现和应用也越来越丰富。</a:t>
              </a:r>
              <a:endParaRPr lang="en-GB" sz="14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9" name="Title 1"/>
          <p:cNvSpPr txBox="1">
            <a:spLocks/>
          </p:cNvSpPr>
          <p:nvPr/>
        </p:nvSpPr>
        <p:spPr>
          <a:xfrm>
            <a:off x="1206681" y="281515"/>
            <a:ext cx="2995069" cy="53361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531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2531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6501383" y="7395095"/>
            <a:ext cx="971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Yanshifu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310703853"/>
      </p:ext>
    </p:extLst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 tmFilter="0,0; .5, 1; 1, 1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85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4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5" name="Group 5"/>
          <p:cNvGrpSpPr>
            <a:grpSpLocks/>
          </p:cNvGrpSpPr>
          <p:nvPr/>
        </p:nvGrpSpPr>
        <p:grpSpPr bwMode="auto">
          <a:xfrm>
            <a:off x="4694309" y="2259745"/>
            <a:ext cx="3462625" cy="3375720"/>
            <a:chOff x="0" y="0"/>
            <a:chExt cx="7716441" cy="7523163"/>
          </a:xfrm>
        </p:grpSpPr>
        <p:sp>
          <p:nvSpPr>
            <p:cNvPr id="30726" name="AutoShape 6"/>
            <p:cNvSpPr>
              <a:spLocks/>
            </p:cNvSpPr>
            <p:nvPr/>
          </p:nvSpPr>
          <p:spPr bwMode="auto">
            <a:xfrm>
              <a:off x="3855839" y="0"/>
              <a:ext cx="3117690" cy="2341563"/>
            </a:xfrm>
            <a:custGeom>
              <a:avLst/>
              <a:gdLst>
                <a:gd name="T0" fmla="*/ 1558845 w 21600"/>
                <a:gd name="T1" fmla="*/ 1170782 h 21600"/>
                <a:gd name="T2" fmla="*/ 1558845 w 21600"/>
                <a:gd name="T3" fmla="*/ 1170782 h 21600"/>
                <a:gd name="T4" fmla="*/ 1558845 w 21600"/>
                <a:gd name="T5" fmla="*/ 1170782 h 21600"/>
                <a:gd name="T6" fmla="*/ 1558845 w 21600"/>
                <a:gd name="T7" fmla="*/ 1170782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6" y="0"/>
                  </a:moveTo>
                  <a:lnTo>
                    <a:pt x="0" y="10"/>
                  </a:lnTo>
                  <a:lnTo>
                    <a:pt x="181" y="11854"/>
                  </a:lnTo>
                  <a:lnTo>
                    <a:pt x="14811" y="21599"/>
                  </a:lnTo>
                  <a:lnTo>
                    <a:pt x="21599" y="13892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0C8882"/>
            </a:solidFill>
            <a:ln w="25400">
              <a:noFill/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0727" name="AutoShape 7"/>
            <p:cNvSpPr>
              <a:spLocks/>
            </p:cNvSpPr>
            <p:nvPr/>
          </p:nvSpPr>
          <p:spPr bwMode="auto">
            <a:xfrm>
              <a:off x="5994092" y="1504950"/>
              <a:ext cx="1719174" cy="3317875"/>
            </a:xfrm>
            <a:custGeom>
              <a:avLst/>
              <a:gdLst>
                <a:gd name="T0" fmla="*/ 859587 w 21600"/>
                <a:gd name="T1" fmla="*/ 1658938 h 21600"/>
                <a:gd name="T2" fmla="*/ 859587 w 21600"/>
                <a:gd name="T3" fmla="*/ 1658938 h 21600"/>
                <a:gd name="T4" fmla="*/ 859587 w 21600"/>
                <a:gd name="T5" fmla="*/ 1658938 h 21600"/>
                <a:gd name="T6" fmla="*/ 859587 w 21600"/>
                <a:gd name="T7" fmla="*/ 165893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2159" y="0"/>
                  </a:moveTo>
                  <a:lnTo>
                    <a:pt x="0" y="5438"/>
                  </a:lnTo>
                  <a:lnTo>
                    <a:pt x="6423" y="20020"/>
                  </a:lnTo>
                  <a:lnTo>
                    <a:pt x="6234" y="20144"/>
                  </a:lnTo>
                  <a:lnTo>
                    <a:pt x="21600" y="21599"/>
                  </a:lnTo>
                  <a:lnTo>
                    <a:pt x="12159" y="0"/>
                  </a:lnTo>
                  <a:close/>
                </a:path>
              </a:pathLst>
            </a:custGeom>
            <a:solidFill>
              <a:srgbClr val="F09C00"/>
            </a:solidFill>
            <a:ln w="25400">
              <a:noFill/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0728" name="AutoShape 8"/>
            <p:cNvSpPr>
              <a:spLocks/>
            </p:cNvSpPr>
            <p:nvPr/>
          </p:nvSpPr>
          <p:spPr bwMode="auto">
            <a:xfrm>
              <a:off x="5049578" y="4598988"/>
              <a:ext cx="2666863" cy="2924175"/>
            </a:xfrm>
            <a:custGeom>
              <a:avLst/>
              <a:gdLst>
                <a:gd name="T0" fmla="*/ 1333432 w 21600"/>
                <a:gd name="T1" fmla="*/ 1462088 h 21600"/>
                <a:gd name="T2" fmla="*/ 1333432 w 21600"/>
                <a:gd name="T3" fmla="*/ 1462088 h 21600"/>
                <a:gd name="T4" fmla="*/ 1333432 w 21600"/>
                <a:gd name="T5" fmla="*/ 1462088 h 21600"/>
                <a:gd name="T6" fmla="*/ 1333432 w 21600"/>
                <a:gd name="T7" fmla="*/ 146208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1664" y="0"/>
                  </a:moveTo>
                  <a:lnTo>
                    <a:pt x="0" y="13332"/>
                  </a:lnTo>
                  <a:lnTo>
                    <a:pt x="4256" y="21599"/>
                  </a:lnTo>
                  <a:lnTo>
                    <a:pt x="21599" y="1770"/>
                  </a:lnTo>
                  <a:lnTo>
                    <a:pt x="21571" y="1650"/>
                  </a:lnTo>
                  <a:lnTo>
                    <a:pt x="11664" y="0"/>
                  </a:lnTo>
                  <a:close/>
                </a:path>
              </a:pathLst>
            </a:custGeom>
            <a:solidFill>
              <a:srgbClr val="0C8882"/>
            </a:solidFill>
            <a:ln w="25400">
              <a:noFill/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0729" name="AutoShape 9"/>
            <p:cNvSpPr>
              <a:spLocks/>
            </p:cNvSpPr>
            <p:nvPr/>
          </p:nvSpPr>
          <p:spPr bwMode="auto">
            <a:xfrm>
              <a:off x="2128728" y="6403975"/>
              <a:ext cx="3446286" cy="1119188"/>
            </a:xfrm>
            <a:custGeom>
              <a:avLst/>
              <a:gdLst>
                <a:gd name="T0" fmla="*/ 1723143 w 21600"/>
                <a:gd name="T1" fmla="*/ 559594 h 21600"/>
                <a:gd name="T2" fmla="*/ 1723143 w 21600"/>
                <a:gd name="T3" fmla="*/ 559594 h 21600"/>
                <a:gd name="T4" fmla="*/ 1723143 w 21600"/>
                <a:gd name="T5" fmla="*/ 559594 h 21600"/>
                <a:gd name="T6" fmla="*/ 1723143 w 21600"/>
                <a:gd name="T7" fmla="*/ 55959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8306" y="0"/>
                  </a:moveTo>
                  <a:lnTo>
                    <a:pt x="18276" y="122"/>
                  </a:lnTo>
                  <a:lnTo>
                    <a:pt x="3798" y="122"/>
                  </a:lnTo>
                  <a:lnTo>
                    <a:pt x="0" y="21316"/>
                  </a:lnTo>
                  <a:lnTo>
                    <a:pt x="74" y="21600"/>
                  </a:lnTo>
                  <a:lnTo>
                    <a:pt x="21597" y="21600"/>
                  </a:lnTo>
                  <a:lnTo>
                    <a:pt x="21600" y="21592"/>
                  </a:lnTo>
                  <a:lnTo>
                    <a:pt x="18306" y="0"/>
                  </a:lnTo>
                  <a:close/>
                </a:path>
              </a:pathLst>
            </a:custGeom>
            <a:solidFill>
              <a:srgbClr val="F09C00"/>
            </a:solidFill>
            <a:ln w="25400">
              <a:noFill/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0730" name="AutoShape 10"/>
            <p:cNvSpPr>
              <a:spLocks/>
            </p:cNvSpPr>
            <p:nvPr/>
          </p:nvSpPr>
          <p:spPr bwMode="auto">
            <a:xfrm>
              <a:off x="0" y="4597400"/>
              <a:ext cx="2735122" cy="2911475"/>
            </a:xfrm>
            <a:custGeom>
              <a:avLst/>
              <a:gdLst>
                <a:gd name="T0" fmla="*/ 1367561 w 21600"/>
                <a:gd name="T1" fmla="*/ 1455738 h 21600"/>
                <a:gd name="T2" fmla="*/ 1367561 w 21600"/>
                <a:gd name="T3" fmla="*/ 1455738 h 21600"/>
                <a:gd name="T4" fmla="*/ 1367561 w 21600"/>
                <a:gd name="T5" fmla="*/ 1455738 h 21600"/>
                <a:gd name="T6" fmla="*/ 1367561 w 21600"/>
                <a:gd name="T7" fmla="*/ 145573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9941" y="0"/>
                  </a:moveTo>
                  <a:lnTo>
                    <a:pt x="3" y="1781"/>
                  </a:lnTo>
                  <a:lnTo>
                    <a:pt x="0" y="1790"/>
                  </a:lnTo>
                  <a:lnTo>
                    <a:pt x="16814" y="21599"/>
                  </a:lnTo>
                  <a:lnTo>
                    <a:pt x="21600" y="13449"/>
                  </a:lnTo>
                  <a:lnTo>
                    <a:pt x="21358" y="13449"/>
                  </a:lnTo>
                  <a:lnTo>
                    <a:pt x="9941" y="0"/>
                  </a:lnTo>
                  <a:close/>
                </a:path>
              </a:pathLst>
            </a:custGeom>
            <a:solidFill>
              <a:srgbClr val="0C8882"/>
            </a:solidFill>
            <a:ln w="25400">
              <a:noFill/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0731" name="AutoShape 11"/>
            <p:cNvSpPr>
              <a:spLocks/>
            </p:cNvSpPr>
            <p:nvPr/>
          </p:nvSpPr>
          <p:spPr bwMode="auto">
            <a:xfrm>
              <a:off x="0" y="1477963"/>
              <a:ext cx="1776321" cy="3359150"/>
            </a:xfrm>
            <a:custGeom>
              <a:avLst/>
              <a:gdLst>
                <a:gd name="T0" fmla="*/ 888161 w 21600"/>
                <a:gd name="T1" fmla="*/ 1679575 h 21600"/>
                <a:gd name="T2" fmla="*/ 888161 w 21600"/>
                <a:gd name="T3" fmla="*/ 1679575 h 21600"/>
                <a:gd name="T4" fmla="*/ 888161 w 21600"/>
                <a:gd name="T5" fmla="*/ 1679575 h 21600"/>
                <a:gd name="T6" fmla="*/ 888161 w 21600"/>
                <a:gd name="T7" fmla="*/ 167957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9445" y="0"/>
                  </a:moveTo>
                  <a:lnTo>
                    <a:pt x="0" y="21600"/>
                  </a:lnTo>
                  <a:lnTo>
                    <a:pt x="15312" y="20056"/>
                  </a:lnTo>
                  <a:lnTo>
                    <a:pt x="15143" y="19943"/>
                  </a:lnTo>
                  <a:lnTo>
                    <a:pt x="21484" y="5269"/>
                  </a:lnTo>
                  <a:lnTo>
                    <a:pt x="21599" y="5238"/>
                  </a:lnTo>
                  <a:lnTo>
                    <a:pt x="9445" y="0"/>
                  </a:lnTo>
                  <a:close/>
                </a:path>
              </a:pathLst>
            </a:custGeom>
            <a:solidFill>
              <a:srgbClr val="0C8882"/>
            </a:solidFill>
            <a:ln w="25400">
              <a:noFill/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0732" name="AutoShape 12"/>
            <p:cNvSpPr>
              <a:spLocks/>
            </p:cNvSpPr>
            <p:nvPr/>
          </p:nvSpPr>
          <p:spPr bwMode="auto">
            <a:xfrm>
              <a:off x="769897" y="1588"/>
              <a:ext cx="3122453" cy="2292350"/>
            </a:xfrm>
            <a:custGeom>
              <a:avLst/>
              <a:gdLst>
                <a:gd name="T0" fmla="*/ 1561227 w 21600"/>
                <a:gd name="T1" fmla="*/ 1146175 h 21600"/>
                <a:gd name="T2" fmla="*/ 1561227 w 21600"/>
                <a:gd name="T3" fmla="*/ 1146175 h 21600"/>
                <a:gd name="T4" fmla="*/ 1561227 w 21600"/>
                <a:gd name="T5" fmla="*/ 1146175 h 21600"/>
                <a:gd name="T6" fmla="*/ 1561227 w 21600"/>
                <a:gd name="T7" fmla="*/ 114617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341" y="0"/>
                  </a:moveTo>
                  <a:lnTo>
                    <a:pt x="0" y="13938"/>
                  </a:lnTo>
                  <a:lnTo>
                    <a:pt x="6966" y="21599"/>
                  </a:lnTo>
                  <a:lnTo>
                    <a:pt x="21599" y="12067"/>
                  </a:lnTo>
                  <a:lnTo>
                    <a:pt x="21523" y="12033"/>
                  </a:lnTo>
                  <a:lnTo>
                    <a:pt x="21341" y="0"/>
                  </a:lnTo>
                  <a:close/>
                </a:path>
              </a:pathLst>
            </a:custGeom>
            <a:solidFill>
              <a:srgbClr val="F09C00"/>
            </a:solidFill>
            <a:ln w="25400">
              <a:noFill/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0749" name="AutoShape 29"/>
          <p:cNvSpPr>
            <a:spLocks/>
          </p:cNvSpPr>
          <p:nvPr/>
        </p:nvSpPr>
        <p:spPr bwMode="auto">
          <a:xfrm>
            <a:off x="7265694" y="4818572"/>
            <a:ext cx="349894" cy="34319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69" tIns="37669" rIns="37669" bIns="37669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401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04</a:t>
            </a:r>
            <a:endParaRPr lang="es-ES" altLang="zh-CN" sz="140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750" name="AutoShape 30"/>
          <p:cNvSpPr>
            <a:spLocks/>
          </p:cNvSpPr>
          <p:nvPr/>
        </p:nvSpPr>
        <p:spPr bwMode="auto">
          <a:xfrm>
            <a:off x="5633412" y="2651182"/>
            <a:ext cx="311389" cy="34319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69" tIns="37669" rIns="37669" bIns="37669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401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  <a:endParaRPr lang="es-ES" altLang="zh-CN" sz="140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751" name="AutoShape 31"/>
          <p:cNvSpPr>
            <a:spLocks/>
          </p:cNvSpPr>
          <p:nvPr/>
        </p:nvSpPr>
        <p:spPr bwMode="auto">
          <a:xfrm>
            <a:off x="6936575" y="2650898"/>
            <a:ext cx="330640" cy="34319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69" tIns="37669" rIns="37669" bIns="37669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401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  <a:endParaRPr lang="es-ES" altLang="zh-CN" sz="140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752" name="AutoShape 32"/>
          <p:cNvSpPr>
            <a:spLocks/>
          </p:cNvSpPr>
          <p:nvPr/>
        </p:nvSpPr>
        <p:spPr bwMode="auto">
          <a:xfrm>
            <a:off x="5256607" y="4746585"/>
            <a:ext cx="311389" cy="34319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69" tIns="37669" rIns="37669" bIns="37669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401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06</a:t>
            </a:r>
            <a:endParaRPr lang="es-ES" altLang="zh-CN" sz="140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753" name="AutoShape 33"/>
          <p:cNvSpPr>
            <a:spLocks/>
          </p:cNvSpPr>
          <p:nvPr/>
        </p:nvSpPr>
        <p:spPr bwMode="auto">
          <a:xfrm>
            <a:off x="6208404" y="5263892"/>
            <a:ext cx="476290" cy="34319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69" tIns="37669" rIns="37669" bIns="37669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401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05</a:t>
            </a:r>
            <a:endParaRPr lang="es-ES" altLang="zh-CN" sz="140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754" name="AutoShape 34"/>
          <p:cNvSpPr>
            <a:spLocks/>
          </p:cNvSpPr>
          <p:nvPr/>
        </p:nvSpPr>
        <p:spPr bwMode="auto">
          <a:xfrm>
            <a:off x="7560342" y="3532002"/>
            <a:ext cx="349894" cy="34319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69" tIns="37669" rIns="37669" bIns="37669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401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03</a:t>
            </a:r>
            <a:endParaRPr lang="es-ES" altLang="zh-CN" sz="140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755" name="AutoShape 35"/>
          <p:cNvSpPr>
            <a:spLocks/>
          </p:cNvSpPr>
          <p:nvPr/>
        </p:nvSpPr>
        <p:spPr bwMode="auto">
          <a:xfrm>
            <a:off x="4906714" y="3511912"/>
            <a:ext cx="349894" cy="34319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69" tIns="37669" rIns="37669" bIns="37669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401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07</a:t>
            </a:r>
            <a:endParaRPr lang="es-ES" altLang="zh-CN" sz="140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756" name="AutoShape 36"/>
          <p:cNvSpPr>
            <a:spLocks/>
          </p:cNvSpPr>
          <p:nvPr/>
        </p:nvSpPr>
        <p:spPr bwMode="auto">
          <a:xfrm>
            <a:off x="1181182" y="2672335"/>
            <a:ext cx="2723796" cy="54911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896"/>
              </a:spcBef>
            </a:pPr>
            <a:r>
              <a:rPr lang="zh-CN" altLang="en-US" sz="1266" b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详写内容</a:t>
            </a:r>
            <a:r>
              <a:rPr lang="en-US" altLang="zh-CN" sz="1266" b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r>
              <a:rPr lang="zh-CN" altLang="en-US" sz="1266" b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点击输入本栏的具体文字，简明扼要的说明分项内容，此为概念图解</a:t>
            </a:r>
            <a:endParaRPr lang="es-ES" altLang="zh-CN" sz="1406" b="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757" name="AutoShape 37"/>
          <p:cNvSpPr>
            <a:spLocks/>
          </p:cNvSpPr>
          <p:nvPr/>
        </p:nvSpPr>
        <p:spPr bwMode="auto">
          <a:xfrm>
            <a:off x="1846131" y="2372667"/>
            <a:ext cx="2060520" cy="24107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0" tIns="20090" rIns="20090" bIns="20090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</a:pPr>
            <a:r>
              <a:rPr lang="zh-CN" altLang="en-US" sz="1547" b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s-ES" altLang="zh-CN" sz="1547" b="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758" name="AutoShape 38"/>
          <p:cNvSpPr>
            <a:spLocks/>
          </p:cNvSpPr>
          <p:nvPr/>
        </p:nvSpPr>
        <p:spPr bwMode="auto">
          <a:xfrm>
            <a:off x="4092994" y="2445491"/>
            <a:ext cx="227800" cy="227682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rgbClr val="F09C00"/>
          </a:solidFill>
          <a:ln w="25400">
            <a:noFill/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s-E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0759" name="AutoShape 39"/>
          <p:cNvSpPr>
            <a:spLocks/>
          </p:cNvSpPr>
          <p:nvPr/>
        </p:nvSpPr>
        <p:spPr bwMode="auto">
          <a:xfrm>
            <a:off x="8773383" y="2702467"/>
            <a:ext cx="3022545" cy="54911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96"/>
              </a:spcBef>
            </a:pPr>
            <a:r>
              <a:rPr lang="zh-CN" altLang="en-US" sz="1266" b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详写内容</a:t>
            </a:r>
            <a:r>
              <a:rPr lang="en-US" altLang="zh-CN" sz="1266" b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r>
              <a:rPr lang="zh-CN" altLang="en-US" sz="1266" b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点击输入本栏的具体文字，简明扼要的说明分项内容，此为概念图解</a:t>
            </a:r>
            <a:endParaRPr lang="es-ES" altLang="zh-CN" sz="1406" b="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760" name="AutoShape 40"/>
          <p:cNvSpPr>
            <a:spLocks/>
          </p:cNvSpPr>
          <p:nvPr/>
        </p:nvSpPr>
        <p:spPr bwMode="auto">
          <a:xfrm>
            <a:off x="8766686" y="2402799"/>
            <a:ext cx="2415079" cy="26953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0" tIns="20090" rIns="20090" bIns="20090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l" eaLnBrk="1">
              <a:lnSpc>
                <a:spcPct val="120000"/>
              </a:lnSpc>
            </a:pPr>
            <a:r>
              <a:rPr lang="zh-CN" altLang="en-US" sz="1547" b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s-ES" altLang="zh-CN" sz="1547" b="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761" name="AutoShape 41"/>
          <p:cNvSpPr>
            <a:spLocks/>
          </p:cNvSpPr>
          <p:nvPr/>
        </p:nvSpPr>
        <p:spPr bwMode="auto">
          <a:xfrm>
            <a:off x="8480409" y="2445491"/>
            <a:ext cx="227682" cy="227682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rgbClr val="0C8882"/>
          </a:solidFill>
          <a:ln w="25400">
            <a:noFill/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s-E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0762" name="AutoShape 42"/>
          <p:cNvSpPr>
            <a:spLocks/>
          </p:cNvSpPr>
          <p:nvPr/>
        </p:nvSpPr>
        <p:spPr bwMode="auto">
          <a:xfrm>
            <a:off x="1182857" y="3913705"/>
            <a:ext cx="2723796" cy="54911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896"/>
              </a:spcBef>
            </a:pPr>
            <a:r>
              <a:rPr lang="zh-CN" altLang="en-US" sz="1266" b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详写内容</a:t>
            </a:r>
            <a:r>
              <a:rPr lang="en-US" altLang="zh-CN" sz="1266" b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r>
              <a:rPr lang="zh-CN" altLang="en-US" sz="1266" b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点击输入本栏的具体文字，简明扼要的说明分项内容，此为概念图解</a:t>
            </a:r>
            <a:endParaRPr lang="es-ES" altLang="zh-CN" sz="1406" b="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763" name="AutoShape 43"/>
          <p:cNvSpPr>
            <a:spLocks/>
          </p:cNvSpPr>
          <p:nvPr/>
        </p:nvSpPr>
        <p:spPr bwMode="auto">
          <a:xfrm>
            <a:off x="1848603" y="3614036"/>
            <a:ext cx="2064744" cy="24107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0" tIns="20090" rIns="20090" bIns="20090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</a:pPr>
            <a:r>
              <a:rPr lang="zh-CN" altLang="en-US" sz="1547" b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s-ES" altLang="zh-CN" sz="1547" b="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764" name="AutoShape 44"/>
          <p:cNvSpPr>
            <a:spLocks/>
          </p:cNvSpPr>
          <p:nvPr/>
        </p:nvSpPr>
        <p:spPr bwMode="auto">
          <a:xfrm>
            <a:off x="4094667" y="3686859"/>
            <a:ext cx="227800" cy="227682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rgbClr val="0C8882"/>
          </a:solidFill>
          <a:ln w="25400">
            <a:noFill/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s-E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0765" name="AutoShape 45"/>
          <p:cNvSpPr>
            <a:spLocks/>
          </p:cNvSpPr>
          <p:nvPr/>
        </p:nvSpPr>
        <p:spPr bwMode="auto">
          <a:xfrm>
            <a:off x="8744921" y="3943838"/>
            <a:ext cx="3021300" cy="54911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96"/>
              </a:spcBef>
            </a:pPr>
            <a:r>
              <a:rPr lang="zh-CN" altLang="en-US" sz="1266" b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详写内容</a:t>
            </a:r>
            <a:r>
              <a:rPr lang="en-US" altLang="zh-CN" sz="1266" b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r>
              <a:rPr lang="zh-CN" altLang="en-US" sz="1266" b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点击输入本栏的具体文字，简明扼要的说明分项内容，此为概念图解</a:t>
            </a:r>
            <a:endParaRPr lang="es-ES" altLang="zh-CN" sz="1406" b="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766" name="AutoShape 46"/>
          <p:cNvSpPr>
            <a:spLocks/>
          </p:cNvSpPr>
          <p:nvPr/>
        </p:nvSpPr>
        <p:spPr bwMode="auto">
          <a:xfrm>
            <a:off x="8737388" y="3644169"/>
            <a:ext cx="2415077" cy="26953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0" tIns="20090" rIns="20090" bIns="20090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l" eaLnBrk="1">
              <a:lnSpc>
                <a:spcPct val="120000"/>
              </a:lnSpc>
            </a:pPr>
            <a:r>
              <a:rPr lang="zh-CN" altLang="en-US" sz="1547" b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s-ES" altLang="zh-CN" sz="1547" b="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767" name="AutoShape 47"/>
          <p:cNvSpPr>
            <a:spLocks/>
          </p:cNvSpPr>
          <p:nvPr/>
        </p:nvSpPr>
        <p:spPr bwMode="auto">
          <a:xfrm>
            <a:off x="8451111" y="3686859"/>
            <a:ext cx="227682" cy="227682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rgbClr val="F09C00"/>
          </a:solidFill>
          <a:ln w="25400">
            <a:noFill/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s-E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0768" name="AutoShape 48"/>
          <p:cNvSpPr>
            <a:spLocks/>
          </p:cNvSpPr>
          <p:nvPr/>
        </p:nvSpPr>
        <p:spPr bwMode="auto">
          <a:xfrm>
            <a:off x="1182857" y="5145029"/>
            <a:ext cx="2723796" cy="54911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896"/>
              </a:spcBef>
            </a:pPr>
            <a:r>
              <a:rPr lang="zh-CN" altLang="en-US" sz="1266" b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详写内容</a:t>
            </a:r>
            <a:r>
              <a:rPr lang="en-US" altLang="zh-CN" sz="1266" b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r>
              <a:rPr lang="zh-CN" altLang="en-US" sz="1266" b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点击输入本栏的具体文字，简明扼要的说明分项内容，此为概念图解</a:t>
            </a:r>
            <a:endParaRPr lang="es-ES" altLang="zh-CN" sz="1406" b="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769" name="AutoShape 49"/>
          <p:cNvSpPr>
            <a:spLocks/>
          </p:cNvSpPr>
          <p:nvPr/>
        </p:nvSpPr>
        <p:spPr bwMode="auto">
          <a:xfrm>
            <a:off x="1848667" y="4846198"/>
            <a:ext cx="2057985" cy="24107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0" tIns="20090" rIns="20090" bIns="20090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</a:pPr>
            <a:r>
              <a:rPr lang="zh-CN" altLang="en-US" sz="1547" b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s-ES" altLang="zh-CN" sz="1547" b="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770" name="AutoShape 50"/>
          <p:cNvSpPr>
            <a:spLocks/>
          </p:cNvSpPr>
          <p:nvPr/>
        </p:nvSpPr>
        <p:spPr bwMode="auto">
          <a:xfrm>
            <a:off x="4094667" y="4918184"/>
            <a:ext cx="227800" cy="227682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rgbClr val="F09C00"/>
          </a:solidFill>
          <a:ln w="25400">
            <a:noFill/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s-E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0771" name="AutoShape 51"/>
          <p:cNvSpPr>
            <a:spLocks/>
          </p:cNvSpPr>
          <p:nvPr/>
        </p:nvSpPr>
        <p:spPr bwMode="auto">
          <a:xfrm>
            <a:off x="8744921" y="5175162"/>
            <a:ext cx="3021300" cy="54911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96"/>
              </a:spcBef>
            </a:pPr>
            <a:r>
              <a:rPr lang="zh-CN" altLang="en-US" sz="1266" b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详写内容</a:t>
            </a:r>
            <a:r>
              <a:rPr lang="en-US" altLang="zh-CN" sz="1266" b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r>
              <a:rPr lang="zh-CN" altLang="en-US" sz="1266" b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点击输入本栏的具体文字，简明扼要的说明分项内容，此为概念图解</a:t>
            </a:r>
            <a:endParaRPr lang="es-ES" altLang="zh-CN" sz="1406" b="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772" name="AutoShape 52"/>
          <p:cNvSpPr>
            <a:spLocks/>
          </p:cNvSpPr>
          <p:nvPr/>
        </p:nvSpPr>
        <p:spPr bwMode="auto">
          <a:xfrm>
            <a:off x="8737388" y="4876330"/>
            <a:ext cx="2415077" cy="26953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0" tIns="20090" rIns="20090" bIns="20090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l" eaLnBrk="1">
              <a:lnSpc>
                <a:spcPct val="120000"/>
              </a:lnSpc>
            </a:pPr>
            <a:r>
              <a:rPr lang="zh-CN" altLang="en-US" sz="1547" b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s-ES" altLang="zh-CN" sz="1547" b="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773" name="AutoShape 53"/>
          <p:cNvSpPr>
            <a:spLocks/>
          </p:cNvSpPr>
          <p:nvPr/>
        </p:nvSpPr>
        <p:spPr bwMode="auto">
          <a:xfrm>
            <a:off x="8451111" y="4918184"/>
            <a:ext cx="227682" cy="227682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rgbClr val="0C8882"/>
          </a:solidFill>
          <a:ln w="25400">
            <a:noFill/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s-E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5" name="Title 1"/>
          <p:cNvSpPr txBox="1">
            <a:spLocks/>
          </p:cNvSpPr>
          <p:nvPr/>
        </p:nvSpPr>
        <p:spPr>
          <a:xfrm>
            <a:off x="1206681" y="281515"/>
            <a:ext cx="2995069" cy="53361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531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2531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501383" y="7395095"/>
            <a:ext cx="971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Yanshifu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847911382"/>
      </p:ext>
    </p:extLst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100"/>
                            </p:stCondLst>
                            <p:childTnLst>
                              <p:par>
                                <p:cTn id="10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0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7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0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3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30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800"/>
                            </p:stCondLst>
                            <p:childTnLst>
                              <p:par>
                                <p:cTn id="2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30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300"/>
                            </p:stCondLst>
                            <p:childTnLst>
                              <p:par>
                                <p:cTn id="2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30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800"/>
                            </p:stCondLst>
                            <p:childTnLst>
                              <p:par>
                                <p:cTn id="30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0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4400"/>
                            </p:stCondLst>
                            <p:childTnLst>
                              <p:par>
                                <p:cTn id="34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30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8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07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07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5600"/>
                            </p:stCondLst>
                            <p:childTnLst>
                              <p:par>
                                <p:cTn id="43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0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0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6200"/>
                            </p:stCondLst>
                            <p:childTnLst>
                              <p:par>
                                <p:cTn id="48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30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6800"/>
                            </p:stCondLst>
                            <p:childTnLst>
                              <p:par>
                                <p:cTn id="52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07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07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7400"/>
                            </p:stCondLst>
                            <p:childTnLst>
                              <p:par>
                                <p:cTn id="57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07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07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62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30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8600"/>
                            </p:stCondLst>
                            <p:childTnLst>
                              <p:par>
                                <p:cTn id="66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07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07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9200"/>
                            </p:stCondLst>
                            <p:childTnLst>
                              <p:par>
                                <p:cTn id="71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07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0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9800"/>
                            </p:stCondLst>
                            <p:childTnLst>
                              <p:par>
                                <p:cTn id="76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500"/>
                                        <p:tgtEl>
                                          <p:spTgt spid="30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10400"/>
                            </p:stCondLst>
                            <p:childTnLst>
                              <p:par>
                                <p:cTn id="80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07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07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85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07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07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 nodeType="afterGroup">
                            <p:stCondLst>
                              <p:cond delay="11600"/>
                            </p:stCondLst>
                            <p:childTnLst>
                              <p:par>
                                <p:cTn id="90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30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 nodeType="afterGroup">
                            <p:stCondLst>
                              <p:cond delay="12200"/>
                            </p:stCondLst>
                            <p:childTnLst>
                              <p:par>
                                <p:cTn id="94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07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07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 nodeType="afterGroup">
                            <p:stCondLst>
                              <p:cond delay="12800"/>
                            </p:stCondLst>
                            <p:childTnLst>
                              <p:par>
                                <p:cTn id="99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07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07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 nodeType="afterGroup">
                            <p:stCondLst>
                              <p:cond delay="13400"/>
                            </p:stCondLst>
                            <p:childTnLst>
                              <p:par>
                                <p:cTn id="104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6" dur="500"/>
                                        <p:tgtEl>
                                          <p:spTgt spid="30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108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0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30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14600"/>
                            </p:stCondLst>
                            <p:childTnLst>
                              <p:par>
                                <p:cTn id="113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0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0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 nodeType="afterGroup">
                            <p:stCondLst>
                              <p:cond delay="15200"/>
                            </p:stCondLst>
                            <p:childTnLst>
                              <p:par>
                                <p:cTn id="118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0" dur="500"/>
                                        <p:tgtEl>
                                          <p:spTgt spid="30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5800"/>
                            </p:stCondLst>
                            <p:childTnLst>
                              <p:par>
                                <p:cTn id="1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9" grpId="0" autoUpdateAnimBg="0"/>
      <p:bldP spid="30750" grpId="0" autoUpdateAnimBg="0"/>
      <p:bldP spid="30751" grpId="0" autoUpdateAnimBg="0"/>
      <p:bldP spid="30752" grpId="0" autoUpdateAnimBg="0"/>
      <p:bldP spid="30753" grpId="0" autoUpdateAnimBg="0"/>
      <p:bldP spid="30754" grpId="0" autoUpdateAnimBg="0"/>
      <p:bldP spid="30755" grpId="0" autoUpdateAnimBg="0"/>
      <p:bldP spid="30756" grpId="0" autoUpdateAnimBg="0"/>
      <p:bldP spid="30757" grpId="0" autoUpdateAnimBg="0"/>
      <p:bldP spid="30759" grpId="0" autoUpdateAnimBg="0"/>
      <p:bldP spid="30760" grpId="0" autoUpdateAnimBg="0"/>
      <p:bldP spid="30762" grpId="0" autoUpdateAnimBg="0"/>
      <p:bldP spid="30763" grpId="0" autoUpdateAnimBg="0"/>
      <p:bldP spid="30765" grpId="0" autoUpdateAnimBg="0"/>
      <p:bldP spid="30766" grpId="0" autoUpdateAnimBg="0"/>
      <p:bldP spid="30768" grpId="0" autoUpdateAnimBg="0"/>
      <p:bldP spid="30769" grpId="0" autoUpdateAnimBg="0"/>
      <p:bldP spid="30771" grpId="0" autoUpdateAnimBg="0"/>
      <p:bldP spid="30772" grpId="0" autoUpdateAnimBg="0"/>
      <p:bldP spid="3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73391" y="1285805"/>
            <a:ext cx="11552149" cy="5334079"/>
          </a:xfrm>
          <a:prstGeom prst="rect">
            <a:avLst/>
          </a:prstGeom>
          <a:solidFill>
            <a:srgbClr val="0C8882"/>
          </a:solidFill>
          <a:ln w="25400">
            <a:solidFill>
              <a:srgbClr val="0C8882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28775" y="1744117"/>
            <a:ext cx="7992888" cy="4464496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9137261" y="2245876"/>
            <a:ext cx="2617146" cy="1"/>
          </a:xfrm>
          <a:prstGeom prst="line">
            <a:avLst/>
          </a:prstGeom>
          <a:ln w="952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ontent Placeholder 2"/>
          <p:cNvSpPr txBox="1">
            <a:spLocks/>
          </p:cNvSpPr>
          <p:nvPr/>
        </p:nvSpPr>
        <p:spPr>
          <a:xfrm>
            <a:off x="9043704" y="1888133"/>
            <a:ext cx="2180339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请替换文字内容</a:t>
            </a:r>
            <a:endParaRPr lang="en-US" sz="1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9043704" y="2245876"/>
            <a:ext cx="2804260" cy="962013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/>
                </a:solidFill>
                <a:cs typeface="+mn-ea"/>
                <a:sym typeface="+mn-lt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cs typeface="+mn-ea"/>
                <a:sym typeface="+mn-lt"/>
              </a:rPr>
              <a:t>。</a:t>
            </a:r>
            <a:endParaRPr lang="en-US" altLang="zh-CN" sz="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9137261" y="3694430"/>
            <a:ext cx="2617146" cy="1"/>
          </a:xfrm>
          <a:prstGeom prst="line">
            <a:avLst/>
          </a:prstGeom>
          <a:ln w="952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Content Placeholder 2"/>
          <p:cNvSpPr txBox="1">
            <a:spLocks/>
          </p:cNvSpPr>
          <p:nvPr/>
        </p:nvSpPr>
        <p:spPr>
          <a:xfrm>
            <a:off x="9043704" y="3336687"/>
            <a:ext cx="2180339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请替换文字内容</a:t>
            </a:r>
            <a:endParaRPr lang="en-US" sz="1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9043704" y="3694430"/>
            <a:ext cx="2804260" cy="962013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/>
                </a:solidFill>
                <a:cs typeface="+mn-ea"/>
                <a:sym typeface="+mn-lt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cs typeface="+mn-ea"/>
                <a:sym typeface="+mn-lt"/>
              </a:rPr>
              <a:t>。</a:t>
            </a:r>
            <a:endParaRPr lang="en-US" altLang="zh-CN" sz="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9137261" y="5124878"/>
            <a:ext cx="2617146" cy="1"/>
          </a:xfrm>
          <a:prstGeom prst="line">
            <a:avLst/>
          </a:prstGeom>
          <a:ln w="952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Content Placeholder 2"/>
          <p:cNvSpPr txBox="1">
            <a:spLocks/>
          </p:cNvSpPr>
          <p:nvPr/>
        </p:nvSpPr>
        <p:spPr>
          <a:xfrm>
            <a:off x="9043704" y="4767135"/>
            <a:ext cx="2180339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请替换文字内容</a:t>
            </a:r>
            <a:endParaRPr lang="en-US" sz="1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9043704" y="5124878"/>
            <a:ext cx="2804260" cy="962013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/>
                </a:solidFill>
                <a:cs typeface="+mn-ea"/>
                <a:sym typeface="+mn-lt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cs typeface="+mn-ea"/>
                <a:sym typeface="+mn-lt"/>
              </a:rPr>
              <a:t>。</a:t>
            </a:r>
            <a:endParaRPr lang="en-US" altLang="zh-CN" sz="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501383" y="7395095"/>
            <a:ext cx="971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Yanshifu</a:t>
            </a:r>
            <a:endParaRPr lang="en-US" altLang="zh-CN" dirty="0" smtClean="0"/>
          </a:p>
        </p:txBody>
      </p:sp>
      <p:sp>
        <p:nvSpPr>
          <p:cNvPr id="17" name="Title 1"/>
          <p:cNvSpPr txBox="1">
            <a:spLocks/>
          </p:cNvSpPr>
          <p:nvPr/>
        </p:nvSpPr>
        <p:spPr>
          <a:xfrm>
            <a:off x="1206681" y="281515"/>
            <a:ext cx="2995069" cy="53361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531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2531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12747744"/>
      </p:ext>
    </p:extLst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5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  <p:bldP spid="12" grpId="0"/>
      <p:bldP spid="14" grpId="0"/>
      <p:bldP spid="15" grpId="0"/>
      <p:bldP spid="1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own Arrow 15"/>
          <p:cNvSpPr/>
          <p:nvPr/>
        </p:nvSpPr>
        <p:spPr>
          <a:xfrm>
            <a:off x="895777" y="2098565"/>
            <a:ext cx="1759377" cy="3836821"/>
          </a:xfrm>
          <a:prstGeom prst="downArrow">
            <a:avLst>
              <a:gd name="adj1" fmla="val 100000"/>
              <a:gd name="adj2" fmla="val 52223"/>
            </a:avLst>
          </a:prstGeom>
          <a:solidFill>
            <a:srgbClr val="0C8882"/>
          </a:solidFill>
          <a:ln w="25400">
            <a:solidFill>
              <a:srgbClr val="0C8882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" name="Rectangle 87"/>
          <p:cNvSpPr/>
          <p:nvPr/>
        </p:nvSpPr>
        <p:spPr>
          <a:xfrm>
            <a:off x="895777" y="2097490"/>
            <a:ext cx="1759377" cy="1105563"/>
          </a:xfrm>
          <a:prstGeom prst="rect">
            <a:avLst/>
          </a:prstGeom>
          <a:solidFill>
            <a:schemeClr val="tx1">
              <a:alpha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8205" tIns="24102" rIns="48205" bIns="24102" rtlCol="0" anchor="ctr"/>
          <a:lstStyle/>
          <a:p>
            <a:pPr algn="ctr"/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Text Placeholder 4"/>
          <p:cNvSpPr txBox="1">
            <a:spLocks/>
          </p:cNvSpPr>
          <p:nvPr/>
        </p:nvSpPr>
        <p:spPr>
          <a:xfrm>
            <a:off x="1088204" y="2389246"/>
            <a:ext cx="1395912" cy="587368"/>
          </a:xfrm>
          <a:prstGeom prst="rect">
            <a:avLst/>
          </a:prstGeom>
        </p:spPr>
        <p:txBody>
          <a:bodyPr lIns="48205" tIns="24102" rIns="48205" bIns="24102"/>
          <a:lstStyle>
            <a:lvl1pPr marL="779114" indent="-779114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8083" indent="-649262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05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5870" indent="-519410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691" indent="-519410" algn="l" defTabSz="1038821" rtl="0" eaLnBrk="1" latinLnBrk="0" hangingPunct="1">
              <a:spcBef>
                <a:spcPct val="20000"/>
              </a:spcBef>
              <a:buFont typeface="Arial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51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333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15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97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375" b="1" dirty="0">
                <a:solidFill>
                  <a:schemeClr val="bg1"/>
                </a:solidFill>
                <a:cs typeface="+mn-ea"/>
                <a:sym typeface="+mn-lt"/>
              </a:rPr>
              <a:t>35%</a:t>
            </a:r>
          </a:p>
        </p:txBody>
      </p:sp>
      <p:sp>
        <p:nvSpPr>
          <p:cNvPr id="6" name="Text Placeholder 4"/>
          <p:cNvSpPr txBox="1">
            <a:spLocks/>
          </p:cNvSpPr>
          <p:nvPr/>
        </p:nvSpPr>
        <p:spPr>
          <a:xfrm>
            <a:off x="1124815" y="3348680"/>
            <a:ext cx="1331558" cy="339726"/>
          </a:xfrm>
          <a:prstGeom prst="rect">
            <a:avLst/>
          </a:prstGeom>
        </p:spPr>
        <p:txBody>
          <a:bodyPr lIns="48205" tIns="24102" rIns="48205" bIns="24102"/>
          <a:lstStyle>
            <a:lvl1pPr marL="779114" indent="-779114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8083" indent="-649262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05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5870" indent="-519410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691" indent="-519410" algn="l" defTabSz="1038821" rtl="0" eaLnBrk="1" latinLnBrk="0" hangingPunct="1">
              <a:spcBef>
                <a:spcPct val="20000"/>
              </a:spcBef>
              <a:buFont typeface="Arial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51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333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15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97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547" b="1" dirty="0">
                <a:solidFill>
                  <a:schemeClr val="bg1"/>
                </a:solidFill>
                <a:cs typeface="+mn-ea"/>
                <a:sym typeface="+mn-lt"/>
              </a:rPr>
              <a:t>点击输入文本</a:t>
            </a:r>
            <a:endParaRPr lang="id-ID" altLang="zh-CN" sz="1547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Text Placeholder 6"/>
          <p:cNvSpPr txBox="1">
            <a:spLocks/>
          </p:cNvSpPr>
          <p:nvPr/>
        </p:nvSpPr>
        <p:spPr>
          <a:xfrm>
            <a:off x="985841" y="3696801"/>
            <a:ext cx="1592606" cy="876666"/>
          </a:xfrm>
          <a:prstGeom prst="rect">
            <a:avLst/>
          </a:prstGeom>
        </p:spPr>
        <p:txBody>
          <a:bodyPr lIns="48205" tIns="24102" rIns="48205" bIns="24102"/>
          <a:lstStyle>
            <a:lvl1pPr marL="779114" indent="-779114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8083" indent="-649262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05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5870" indent="-519410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691" indent="-519410" algn="l" defTabSz="1038821" rtl="0" eaLnBrk="1" latinLnBrk="0" hangingPunct="1">
              <a:spcBef>
                <a:spcPct val="20000"/>
              </a:spcBef>
              <a:buFont typeface="Arial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51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333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15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97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1406" dirty="0">
                <a:solidFill>
                  <a:schemeClr val="bg1"/>
                </a:solidFill>
                <a:cs typeface="+mn-ea"/>
                <a:sym typeface="+mn-lt"/>
              </a:rPr>
              <a:t>点击输入本栏的具体文字，简明扼要的说明分项内容，请根据您的</a:t>
            </a:r>
            <a:endParaRPr lang="en-US" altLang="zh-CN" sz="1406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Down Arrow 91"/>
          <p:cNvSpPr/>
          <p:nvPr/>
        </p:nvSpPr>
        <p:spPr>
          <a:xfrm>
            <a:off x="2784171" y="2098565"/>
            <a:ext cx="1759377" cy="3836821"/>
          </a:xfrm>
          <a:prstGeom prst="downArrow">
            <a:avLst>
              <a:gd name="adj1" fmla="val 100000"/>
              <a:gd name="adj2" fmla="val 52223"/>
            </a:avLst>
          </a:prstGeom>
          <a:solidFill>
            <a:srgbClr val="F09C00"/>
          </a:solidFill>
          <a:ln w="25400">
            <a:solidFill>
              <a:srgbClr val="F09C00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Rectangle 92"/>
          <p:cNvSpPr/>
          <p:nvPr/>
        </p:nvSpPr>
        <p:spPr>
          <a:xfrm>
            <a:off x="2784171" y="2097490"/>
            <a:ext cx="1759377" cy="1105563"/>
          </a:xfrm>
          <a:prstGeom prst="rect">
            <a:avLst/>
          </a:prstGeom>
          <a:solidFill>
            <a:schemeClr val="tx1">
              <a:alpha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8205" tIns="24102" rIns="48205" bIns="24102" rtlCol="0" anchor="ctr"/>
          <a:lstStyle/>
          <a:p>
            <a:pPr algn="ctr"/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Text Placeholder 4"/>
          <p:cNvSpPr txBox="1">
            <a:spLocks/>
          </p:cNvSpPr>
          <p:nvPr/>
        </p:nvSpPr>
        <p:spPr>
          <a:xfrm>
            <a:off x="2976598" y="2389246"/>
            <a:ext cx="1395912" cy="587368"/>
          </a:xfrm>
          <a:prstGeom prst="rect">
            <a:avLst/>
          </a:prstGeom>
        </p:spPr>
        <p:txBody>
          <a:bodyPr lIns="48205" tIns="24102" rIns="48205" bIns="24102"/>
          <a:lstStyle>
            <a:lvl1pPr marL="779114" indent="-779114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8083" indent="-649262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05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5870" indent="-519410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691" indent="-519410" algn="l" defTabSz="1038821" rtl="0" eaLnBrk="1" latinLnBrk="0" hangingPunct="1">
              <a:spcBef>
                <a:spcPct val="20000"/>
              </a:spcBef>
              <a:buFont typeface="Arial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51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333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15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97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375" b="1" dirty="0">
                <a:solidFill>
                  <a:schemeClr val="bg1"/>
                </a:solidFill>
                <a:cs typeface="+mn-ea"/>
                <a:sym typeface="+mn-lt"/>
              </a:rPr>
              <a:t>80%</a:t>
            </a:r>
          </a:p>
        </p:txBody>
      </p:sp>
      <p:sp>
        <p:nvSpPr>
          <p:cNvPr id="11" name="Text Placeholder 4"/>
          <p:cNvSpPr txBox="1">
            <a:spLocks/>
          </p:cNvSpPr>
          <p:nvPr/>
        </p:nvSpPr>
        <p:spPr>
          <a:xfrm>
            <a:off x="3013208" y="3348680"/>
            <a:ext cx="1331558" cy="339726"/>
          </a:xfrm>
          <a:prstGeom prst="rect">
            <a:avLst/>
          </a:prstGeom>
        </p:spPr>
        <p:txBody>
          <a:bodyPr lIns="48205" tIns="24102" rIns="48205" bIns="24102"/>
          <a:lstStyle>
            <a:lvl1pPr marL="779114" indent="-779114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8083" indent="-649262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05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5870" indent="-519410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691" indent="-519410" algn="l" defTabSz="1038821" rtl="0" eaLnBrk="1" latinLnBrk="0" hangingPunct="1">
              <a:spcBef>
                <a:spcPct val="20000"/>
              </a:spcBef>
              <a:buFont typeface="Arial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51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333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15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97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547" b="1" dirty="0">
                <a:solidFill>
                  <a:schemeClr val="bg1"/>
                </a:solidFill>
                <a:cs typeface="+mn-ea"/>
                <a:sym typeface="+mn-lt"/>
              </a:rPr>
              <a:t>点击输入文本</a:t>
            </a:r>
            <a:endParaRPr lang="id-ID" altLang="zh-CN" sz="1547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Text Placeholder 6"/>
          <p:cNvSpPr txBox="1">
            <a:spLocks/>
          </p:cNvSpPr>
          <p:nvPr/>
        </p:nvSpPr>
        <p:spPr>
          <a:xfrm>
            <a:off x="2874234" y="3696801"/>
            <a:ext cx="1592606" cy="876666"/>
          </a:xfrm>
          <a:prstGeom prst="rect">
            <a:avLst/>
          </a:prstGeom>
        </p:spPr>
        <p:txBody>
          <a:bodyPr lIns="48205" tIns="24102" rIns="48205" bIns="24102"/>
          <a:lstStyle>
            <a:lvl1pPr marL="779114" indent="-779114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8083" indent="-649262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05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5870" indent="-519410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691" indent="-519410" algn="l" defTabSz="1038821" rtl="0" eaLnBrk="1" latinLnBrk="0" hangingPunct="1">
              <a:spcBef>
                <a:spcPct val="20000"/>
              </a:spcBef>
              <a:buFont typeface="Arial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51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333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15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97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1406" dirty="0">
                <a:solidFill>
                  <a:schemeClr val="bg1"/>
                </a:solidFill>
                <a:cs typeface="+mn-ea"/>
                <a:sym typeface="+mn-lt"/>
              </a:rPr>
              <a:t>点击输入本栏的具体文字，简明扼要的说明分项内容，请根据您的</a:t>
            </a:r>
            <a:endParaRPr lang="en-US" altLang="zh-CN" sz="1406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Down Arrow 96"/>
          <p:cNvSpPr/>
          <p:nvPr/>
        </p:nvSpPr>
        <p:spPr>
          <a:xfrm>
            <a:off x="4663529" y="2098565"/>
            <a:ext cx="1759377" cy="3836821"/>
          </a:xfrm>
          <a:prstGeom prst="downArrow">
            <a:avLst>
              <a:gd name="adj1" fmla="val 100000"/>
              <a:gd name="adj2" fmla="val 52223"/>
            </a:avLst>
          </a:prstGeom>
          <a:solidFill>
            <a:srgbClr val="0C8882"/>
          </a:solidFill>
          <a:ln w="25400">
            <a:solidFill>
              <a:srgbClr val="0C8882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Rectangle 97"/>
          <p:cNvSpPr/>
          <p:nvPr/>
        </p:nvSpPr>
        <p:spPr>
          <a:xfrm>
            <a:off x="4663529" y="2097490"/>
            <a:ext cx="1759377" cy="1105563"/>
          </a:xfrm>
          <a:prstGeom prst="rect">
            <a:avLst/>
          </a:prstGeom>
          <a:solidFill>
            <a:schemeClr val="tx1">
              <a:alpha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8205" tIns="24102" rIns="48205" bIns="24102" rtlCol="0" anchor="ctr"/>
          <a:lstStyle/>
          <a:p>
            <a:pPr algn="ctr"/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Text Placeholder 4"/>
          <p:cNvSpPr txBox="1">
            <a:spLocks/>
          </p:cNvSpPr>
          <p:nvPr/>
        </p:nvSpPr>
        <p:spPr>
          <a:xfrm>
            <a:off x="4855955" y="2389246"/>
            <a:ext cx="1395912" cy="587368"/>
          </a:xfrm>
          <a:prstGeom prst="rect">
            <a:avLst/>
          </a:prstGeom>
        </p:spPr>
        <p:txBody>
          <a:bodyPr lIns="48205" tIns="24102" rIns="48205" bIns="24102"/>
          <a:lstStyle>
            <a:lvl1pPr marL="779114" indent="-779114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8083" indent="-649262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05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5870" indent="-519410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691" indent="-519410" algn="l" defTabSz="1038821" rtl="0" eaLnBrk="1" latinLnBrk="0" hangingPunct="1">
              <a:spcBef>
                <a:spcPct val="20000"/>
              </a:spcBef>
              <a:buFont typeface="Arial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51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333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15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97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375" b="1" dirty="0">
                <a:solidFill>
                  <a:schemeClr val="bg1"/>
                </a:solidFill>
                <a:cs typeface="+mn-ea"/>
                <a:sym typeface="+mn-lt"/>
              </a:rPr>
              <a:t>95%</a:t>
            </a:r>
          </a:p>
        </p:txBody>
      </p:sp>
      <p:sp>
        <p:nvSpPr>
          <p:cNvPr id="16" name="Text Placeholder 4"/>
          <p:cNvSpPr txBox="1">
            <a:spLocks/>
          </p:cNvSpPr>
          <p:nvPr/>
        </p:nvSpPr>
        <p:spPr>
          <a:xfrm>
            <a:off x="4892566" y="3348680"/>
            <a:ext cx="1331558" cy="339726"/>
          </a:xfrm>
          <a:prstGeom prst="rect">
            <a:avLst/>
          </a:prstGeom>
        </p:spPr>
        <p:txBody>
          <a:bodyPr lIns="48205" tIns="24102" rIns="48205" bIns="24102"/>
          <a:lstStyle>
            <a:lvl1pPr marL="779114" indent="-779114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8083" indent="-649262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05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5870" indent="-519410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691" indent="-519410" algn="l" defTabSz="1038821" rtl="0" eaLnBrk="1" latinLnBrk="0" hangingPunct="1">
              <a:spcBef>
                <a:spcPct val="20000"/>
              </a:spcBef>
              <a:buFont typeface="Arial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51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333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15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97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547" b="1" dirty="0">
                <a:solidFill>
                  <a:schemeClr val="bg1"/>
                </a:solidFill>
                <a:cs typeface="+mn-ea"/>
                <a:sym typeface="+mn-lt"/>
              </a:rPr>
              <a:t>点击输入文本</a:t>
            </a:r>
            <a:endParaRPr lang="id-ID" altLang="zh-CN" sz="1547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Text Placeholder 6"/>
          <p:cNvSpPr txBox="1">
            <a:spLocks/>
          </p:cNvSpPr>
          <p:nvPr/>
        </p:nvSpPr>
        <p:spPr>
          <a:xfrm>
            <a:off x="4753591" y="3696801"/>
            <a:ext cx="1592606" cy="876666"/>
          </a:xfrm>
          <a:prstGeom prst="rect">
            <a:avLst/>
          </a:prstGeom>
        </p:spPr>
        <p:txBody>
          <a:bodyPr lIns="48205" tIns="24102" rIns="48205" bIns="24102"/>
          <a:lstStyle>
            <a:lvl1pPr marL="779114" indent="-779114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8083" indent="-649262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05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5870" indent="-519410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691" indent="-519410" algn="l" defTabSz="1038821" rtl="0" eaLnBrk="1" latinLnBrk="0" hangingPunct="1">
              <a:spcBef>
                <a:spcPct val="20000"/>
              </a:spcBef>
              <a:buFont typeface="Arial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51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333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15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97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1406" dirty="0">
                <a:solidFill>
                  <a:schemeClr val="bg1"/>
                </a:solidFill>
                <a:cs typeface="+mn-ea"/>
                <a:sym typeface="+mn-lt"/>
              </a:rPr>
              <a:t>点击输入本栏的具体文字，简明扼要的说明分项内容，请根据您的</a:t>
            </a:r>
            <a:endParaRPr lang="en-US" altLang="zh-CN" sz="1406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Down Arrow 101"/>
          <p:cNvSpPr/>
          <p:nvPr/>
        </p:nvSpPr>
        <p:spPr>
          <a:xfrm>
            <a:off x="6560957" y="2098565"/>
            <a:ext cx="1759377" cy="3836821"/>
          </a:xfrm>
          <a:prstGeom prst="downArrow">
            <a:avLst>
              <a:gd name="adj1" fmla="val 100000"/>
              <a:gd name="adj2" fmla="val 52223"/>
            </a:avLst>
          </a:prstGeom>
          <a:solidFill>
            <a:srgbClr val="F09C00"/>
          </a:solidFill>
          <a:ln w="25400">
            <a:solidFill>
              <a:srgbClr val="F09C00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Rectangle 102"/>
          <p:cNvSpPr/>
          <p:nvPr/>
        </p:nvSpPr>
        <p:spPr>
          <a:xfrm>
            <a:off x="6560957" y="2097490"/>
            <a:ext cx="1759377" cy="1105563"/>
          </a:xfrm>
          <a:prstGeom prst="rect">
            <a:avLst/>
          </a:prstGeom>
          <a:solidFill>
            <a:schemeClr val="tx1">
              <a:alpha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8205" tIns="24102" rIns="48205" bIns="24102" rtlCol="0" anchor="ctr"/>
          <a:lstStyle/>
          <a:p>
            <a:pPr algn="ctr"/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Text Placeholder 4"/>
          <p:cNvSpPr txBox="1">
            <a:spLocks/>
          </p:cNvSpPr>
          <p:nvPr/>
        </p:nvSpPr>
        <p:spPr>
          <a:xfrm>
            <a:off x="6753385" y="2389246"/>
            <a:ext cx="1395912" cy="587368"/>
          </a:xfrm>
          <a:prstGeom prst="rect">
            <a:avLst/>
          </a:prstGeom>
        </p:spPr>
        <p:txBody>
          <a:bodyPr lIns="48205" tIns="24102" rIns="48205" bIns="24102"/>
          <a:lstStyle>
            <a:lvl1pPr marL="779114" indent="-779114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8083" indent="-649262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05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5870" indent="-519410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691" indent="-519410" algn="l" defTabSz="1038821" rtl="0" eaLnBrk="1" latinLnBrk="0" hangingPunct="1">
              <a:spcBef>
                <a:spcPct val="20000"/>
              </a:spcBef>
              <a:buFont typeface="Arial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51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333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15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97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375" b="1" dirty="0">
                <a:solidFill>
                  <a:schemeClr val="bg1"/>
                </a:solidFill>
                <a:cs typeface="+mn-ea"/>
                <a:sym typeface="+mn-lt"/>
              </a:rPr>
              <a:t>25%</a:t>
            </a:r>
          </a:p>
        </p:txBody>
      </p:sp>
      <p:sp>
        <p:nvSpPr>
          <p:cNvPr id="21" name="Text Placeholder 4"/>
          <p:cNvSpPr txBox="1">
            <a:spLocks/>
          </p:cNvSpPr>
          <p:nvPr/>
        </p:nvSpPr>
        <p:spPr>
          <a:xfrm>
            <a:off x="6789994" y="3348680"/>
            <a:ext cx="1331558" cy="339726"/>
          </a:xfrm>
          <a:prstGeom prst="rect">
            <a:avLst/>
          </a:prstGeom>
        </p:spPr>
        <p:txBody>
          <a:bodyPr lIns="48205" tIns="24102" rIns="48205" bIns="24102"/>
          <a:lstStyle>
            <a:lvl1pPr marL="779114" indent="-779114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8083" indent="-649262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05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5870" indent="-519410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691" indent="-519410" algn="l" defTabSz="1038821" rtl="0" eaLnBrk="1" latinLnBrk="0" hangingPunct="1">
              <a:spcBef>
                <a:spcPct val="20000"/>
              </a:spcBef>
              <a:buFont typeface="Arial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51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333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15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97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547" b="1" dirty="0">
                <a:solidFill>
                  <a:schemeClr val="bg1"/>
                </a:solidFill>
                <a:cs typeface="+mn-ea"/>
                <a:sym typeface="+mn-lt"/>
              </a:rPr>
              <a:t>点击输入文本</a:t>
            </a:r>
            <a:endParaRPr lang="id-ID" altLang="zh-CN" sz="1547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Text Placeholder 6"/>
          <p:cNvSpPr txBox="1">
            <a:spLocks/>
          </p:cNvSpPr>
          <p:nvPr/>
        </p:nvSpPr>
        <p:spPr>
          <a:xfrm>
            <a:off x="6651020" y="3696801"/>
            <a:ext cx="1592606" cy="876666"/>
          </a:xfrm>
          <a:prstGeom prst="rect">
            <a:avLst/>
          </a:prstGeom>
        </p:spPr>
        <p:txBody>
          <a:bodyPr lIns="48205" tIns="24102" rIns="48205" bIns="24102"/>
          <a:lstStyle>
            <a:lvl1pPr marL="779114" indent="-779114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8083" indent="-649262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05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5870" indent="-519410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691" indent="-519410" algn="l" defTabSz="1038821" rtl="0" eaLnBrk="1" latinLnBrk="0" hangingPunct="1">
              <a:spcBef>
                <a:spcPct val="20000"/>
              </a:spcBef>
              <a:buFont typeface="Arial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51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333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15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97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1406" dirty="0">
                <a:solidFill>
                  <a:schemeClr val="bg1"/>
                </a:solidFill>
                <a:cs typeface="+mn-ea"/>
                <a:sym typeface="+mn-lt"/>
              </a:rPr>
              <a:t>点击输入本栏的具体文字，简明扼要的说明分项内容，请根据您的</a:t>
            </a:r>
            <a:endParaRPr lang="en-US" altLang="zh-CN" sz="1406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Down Arrow 106"/>
          <p:cNvSpPr/>
          <p:nvPr/>
        </p:nvSpPr>
        <p:spPr>
          <a:xfrm>
            <a:off x="8458386" y="2098565"/>
            <a:ext cx="1759377" cy="3836821"/>
          </a:xfrm>
          <a:prstGeom prst="downArrow">
            <a:avLst>
              <a:gd name="adj1" fmla="val 100000"/>
              <a:gd name="adj2" fmla="val 52223"/>
            </a:avLst>
          </a:prstGeom>
          <a:solidFill>
            <a:srgbClr val="0C8882"/>
          </a:solidFill>
          <a:ln w="25400">
            <a:solidFill>
              <a:srgbClr val="0C8882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Rectangle 107"/>
          <p:cNvSpPr/>
          <p:nvPr/>
        </p:nvSpPr>
        <p:spPr>
          <a:xfrm>
            <a:off x="8458386" y="2097490"/>
            <a:ext cx="1759377" cy="1105563"/>
          </a:xfrm>
          <a:prstGeom prst="rect">
            <a:avLst/>
          </a:prstGeom>
          <a:solidFill>
            <a:schemeClr val="tx1">
              <a:alpha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8205" tIns="24102" rIns="48205" bIns="24102" rtlCol="0" anchor="ctr"/>
          <a:lstStyle/>
          <a:p>
            <a:pPr algn="ctr"/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Text Placeholder 4"/>
          <p:cNvSpPr txBox="1">
            <a:spLocks/>
          </p:cNvSpPr>
          <p:nvPr/>
        </p:nvSpPr>
        <p:spPr>
          <a:xfrm>
            <a:off x="8650814" y="2389246"/>
            <a:ext cx="1395912" cy="587368"/>
          </a:xfrm>
          <a:prstGeom prst="rect">
            <a:avLst/>
          </a:prstGeom>
        </p:spPr>
        <p:txBody>
          <a:bodyPr lIns="48205" tIns="24102" rIns="48205" bIns="24102"/>
          <a:lstStyle>
            <a:lvl1pPr marL="779114" indent="-779114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8083" indent="-649262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05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5870" indent="-519410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691" indent="-519410" algn="l" defTabSz="1038821" rtl="0" eaLnBrk="1" latinLnBrk="0" hangingPunct="1">
              <a:spcBef>
                <a:spcPct val="20000"/>
              </a:spcBef>
              <a:buFont typeface="Arial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51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333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15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97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375" b="1" dirty="0">
                <a:solidFill>
                  <a:schemeClr val="bg1"/>
                </a:solidFill>
                <a:cs typeface="+mn-ea"/>
                <a:sym typeface="+mn-lt"/>
              </a:rPr>
              <a:t>14%</a:t>
            </a:r>
          </a:p>
        </p:txBody>
      </p:sp>
      <p:sp>
        <p:nvSpPr>
          <p:cNvPr id="26" name="Text Placeholder 4"/>
          <p:cNvSpPr txBox="1">
            <a:spLocks/>
          </p:cNvSpPr>
          <p:nvPr/>
        </p:nvSpPr>
        <p:spPr>
          <a:xfrm>
            <a:off x="8687422" y="3348680"/>
            <a:ext cx="1331558" cy="339726"/>
          </a:xfrm>
          <a:prstGeom prst="rect">
            <a:avLst/>
          </a:prstGeom>
        </p:spPr>
        <p:txBody>
          <a:bodyPr lIns="48205" tIns="24102" rIns="48205" bIns="24102"/>
          <a:lstStyle>
            <a:lvl1pPr marL="779114" indent="-779114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8083" indent="-649262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05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5870" indent="-519410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691" indent="-519410" algn="l" defTabSz="1038821" rtl="0" eaLnBrk="1" latinLnBrk="0" hangingPunct="1">
              <a:spcBef>
                <a:spcPct val="20000"/>
              </a:spcBef>
              <a:buFont typeface="Arial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51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333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15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97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547" b="1" dirty="0">
                <a:solidFill>
                  <a:schemeClr val="bg1"/>
                </a:solidFill>
                <a:cs typeface="+mn-ea"/>
                <a:sym typeface="+mn-lt"/>
              </a:rPr>
              <a:t>点击输入文本</a:t>
            </a:r>
            <a:endParaRPr lang="id-ID" altLang="zh-CN" sz="1547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Text Placeholder 6"/>
          <p:cNvSpPr txBox="1">
            <a:spLocks/>
          </p:cNvSpPr>
          <p:nvPr/>
        </p:nvSpPr>
        <p:spPr>
          <a:xfrm>
            <a:off x="8548448" y="3696801"/>
            <a:ext cx="1592606" cy="876666"/>
          </a:xfrm>
          <a:prstGeom prst="rect">
            <a:avLst/>
          </a:prstGeom>
        </p:spPr>
        <p:txBody>
          <a:bodyPr lIns="48205" tIns="24102" rIns="48205" bIns="24102"/>
          <a:lstStyle>
            <a:lvl1pPr marL="779114" indent="-779114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8083" indent="-649262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05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5870" indent="-519410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691" indent="-519410" algn="l" defTabSz="1038821" rtl="0" eaLnBrk="1" latinLnBrk="0" hangingPunct="1">
              <a:spcBef>
                <a:spcPct val="20000"/>
              </a:spcBef>
              <a:buFont typeface="Arial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51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333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15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97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1406" dirty="0">
                <a:solidFill>
                  <a:schemeClr val="bg1"/>
                </a:solidFill>
                <a:cs typeface="+mn-ea"/>
                <a:sym typeface="+mn-lt"/>
              </a:rPr>
              <a:t>点击输入本栏的具体文字，简明扼要的说明分项内容，请根据您的</a:t>
            </a:r>
            <a:endParaRPr lang="en-US" altLang="zh-CN" sz="1406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Down Arrow 111"/>
          <p:cNvSpPr/>
          <p:nvPr/>
        </p:nvSpPr>
        <p:spPr>
          <a:xfrm>
            <a:off x="10364850" y="2098565"/>
            <a:ext cx="1759377" cy="3836821"/>
          </a:xfrm>
          <a:prstGeom prst="downArrow">
            <a:avLst>
              <a:gd name="adj1" fmla="val 100000"/>
              <a:gd name="adj2" fmla="val 52223"/>
            </a:avLst>
          </a:prstGeom>
          <a:solidFill>
            <a:srgbClr val="F09C00"/>
          </a:solidFill>
          <a:ln w="25400">
            <a:solidFill>
              <a:srgbClr val="F09C00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Rectangle 112"/>
          <p:cNvSpPr/>
          <p:nvPr/>
        </p:nvSpPr>
        <p:spPr>
          <a:xfrm>
            <a:off x="10364850" y="2097490"/>
            <a:ext cx="1759377" cy="1105563"/>
          </a:xfrm>
          <a:prstGeom prst="rect">
            <a:avLst/>
          </a:prstGeom>
          <a:solidFill>
            <a:schemeClr val="tx1">
              <a:alpha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8205" tIns="24102" rIns="48205" bIns="24102" rtlCol="0" anchor="ctr"/>
          <a:lstStyle/>
          <a:p>
            <a:pPr algn="ctr"/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0" name="Text Placeholder 4"/>
          <p:cNvSpPr txBox="1">
            <a:spLocks/>
          </p:cNvSpPr>
          <p:nvPr/>
        </p:nvSpPr>
        <p:spPr>
          <a:xfrm>
            <a:off x="10557276" y="2389246"/>
            <a:ext cx="1395912" cy="587368"/>
          </a:xfrm>
          <a:prstGeom prst="rect">
            <a:avLst/>
          </a:prstGeom>
        </p:spPr>
        <p:txBody>
          <a:bodyPr lIns="48205" tIns="24102" rIns="48205" bIns="24102"/>
          <a:lstStyle>
            <a:lvl1pPr marL="779114" indent="-779114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8083" indent="-649262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05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5870" indent="-519410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691" indent="-519410" algn="l" defTabSz="1038821" rtl="0" eaLnBrk="1" latinLnBrk="0" hangingPunct="1">
              <a:spcBef>
                <a:spcPct val="20000"/>
              </a:spcBef>
              <a:buFont typeface="Arial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51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333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15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97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375" b="1" dirty="0">
                <a:solidFill>
                  <a:schemeClr val="bg1"/>
                </a:solidFill>
                <a:cs typeface="+mn-ea"/>
                <a:sym typeface="+mn-lt"/>
              </a:rPr>
              <a:t>23%</a:t>
            </a:r>
          </a:p>
        </p:txBody>
      </p:sp>
      <p:sp>
        <p:nvSpPr>
          <p:cNvPr id="31" name="Text Placeholder 4"/>
          <p:cNvSpPr txBox="1">
            <a:spLocks/>
          </p:cNvSpPr>
          <p:nvPr/>
        </p:nvSpPr>
        <p:spPr>
          <a:xfrm>
            <a:off x="10593887" y="3348680"/>
            <a:ext cx="1331558" cy="339726"/>
          </a:xfrm>
          <a:prstGeom prst="rect">
            <a:avLst/>
          </a:prstGeom>
        </p:spPr>
        <p:txBody>
          <a:bodyPr lIns="48205" tIns="24102" rIns="48205" bIns="24102"/>
          <a:lstStyle>
            <a:lvl1pPr marL="779114" indent="-779114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8083" indent="-649262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05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5870" indent="-519410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691" indent="-519410" algn="l" defTabSz="1038821" rtl="0" eaLnBrk="1" latinLnBrk="0" hangingPunct="1">
              <a:spcBef>
                <a:spcPct val="20000"/>
              </a:spcBef>
              <a:buFont typeface="Arial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51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333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15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97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547" b="1" dirty="0">
                <a:solidFill>
                  <a:schemeClr val="bg1"/>
                </a:solidFill>
                <a:cs typeface="+mn-ea"/>
                <a:sym typeface="+mn-lt"/>
              </a:rPr>
              <a:t>点击输入文本</a:t>
            </a:r>
            <a:endParaRPr lang="id-ID" altLang="zh-CN" sz="1547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" name="Text Placeholder 6"/>
          <p:cNvSpPr txBox="1">
            <a:spLocks/>
          </p:cNvSpPr>
          <p:nvPr/>
        </p:nvSpPr>
        <p:spPr>
          <a:xfrm>
            <a:off x="10454912" y="3696801"/>
            <a:ext cx="1592606" cy="876666"/>
          </a:xfrm>
          <a:prstGeom prst="rect">
            <a:avLst/>
          </a:prstGeom>
        </p:spPr>
        <p:txBody>
          <a:bodyPr lIns="48205" tIns="24102" rIns="48205" bIns="24102"/>
          <a:lstStyle>
            <a:lvl1pPr marL="779114" indent="-779114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8083" indent="-649262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05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5870" indent="-519410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691" indent="-519410" algn="l" defTabSz="1038821" rtl="0" eaLnBrk="1" latinLnBrk="0" hangingPunct="1">
              <a:spcBef>
                <a:spcPct val="20000"/>
              </a:spcBef>
              <a:buFont typeface="Arial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51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333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15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97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1406" dirty="0">
                <a:solidFill>
                  <a:schemeClr val="bg1"/>
                </a:solidFill>
                <a:cs typeface="+mn-ea"/>
                <a:sym typeface="+mn-lt"/>
              </a:rPr>
              <a:t>点击输入本栏的具体文字，简明扼要的说明分项内容，请根据您的</a:t>
            </a:r>
            <a:endParaRPr lang="en-US" altLang="zh-CN" sz="1406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3" name="Title 1"/>
          <p:cNvSpPr txBox="1">
            <a:spLocks/>
          </p:cNvSpPr>
          <p:nvPr/>
        </p:nvSpPr>
        <p:spPr>
          <a:xfrm>
            <a:off x="1206681" y="281515"/>
            <a:ext cx="2995069" cy="53361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531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2531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501383" y="7395095"/>
            <a:ext cx="971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Yanshifu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34443389"/>
      </p:ext>
    </p:extLst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500"/>
                            </p:stCondLst>
                            <p:childTnLst>
                              <p:par>
                                <p:cTn id="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000"/>
                            </p:stCondLst>
                            <p:childTnLst>
                              <p:par>
                                <p:cTn id="10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2500"/>
                            </p:stCondLst>
                            <p:childTnLst>
                              <p:par>
                                <p:cTn id="1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3000"/>
                            </p:stCondLst>
                            <p:childTnLst>
                              <p:par>
                                <p:cTn id="1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6" grpId="0"/>
      <p:bldP spid="7" grpId="0"/>
      <p:bldP spid="8" grpId="0" animBg="1"/>
      <p:bldP spid="9" grpId="0" animBg="1"/>
      <p:bldP spid="10" grpId="0"/>
      <p:bldP spid="11" grpId="0"/>
      <p:bldP spid="12" grpId="0"/>
      <p:bldP spid="13" grpId="0" animBg="1"/>
      <p:bldP spid="14" grpId="0" animBg="1"/>
      <p:bldP spid="15" grpId="0"/>
      <p:bldP spid="16" grpId="0"/>
      <p:bldP spid="17" grpId="0"/>
      <p:bldP spid="18" grpId="0" animBg="1"/>
      <p:bldP spid="19" grpId="0" animBg="1"/>
      <p:bldP spid="20" grpId="0"/>
      <p:bldP spid="21" grpId="0"/>
      <p:bldP spid="22" grpId="0"/>
      <p:bldP spid="23" grpId="0" animBg="1"/>
      <p:bldP spid="24" grpId="0" animBg="1"/>
      <p:bldP spid="25" grpId="0"/>
      <p:bldP spid="26" grpId="0"/>
      <p:bldP spid="27" grpId="0"/>
      <p:bldP spid="28" grpId="0" animBg="1"/>
      <p:bldP spid="29" grpId="0" animBg="1"/>
      <p:bldP spid="30" grpId="0"/>
      <p:bldP spid="31" grpId="0"/>
      <p:bldP spid="32" grpId="0"/>
      <p:bldP spid="3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占位符 24"/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23553" y="0"/>
            <a:ext cx="8928992" cy="7240653"/>
          </a:xfrm>
          <a:prstGeom prst="parallelogram">
            <a:avLst/>
          </a:prstGeom>
        </p:spPr>
      </p:pic>
      <p:sp>
        <p:nvSpPr>
          <p:cNvPr id="5" name="Parallelogram 4"/>
          <p:cNvSpPr/>
          <p:nvPr/>
        </p:nvSpPr>
        <p:spPr>
          <a:xfrm>
            <a:off x="4413151" y="4259227"/>
            <a:ext cx="2678759" cy="2973423"/>
          </a:xfrm>
          <a:prstGeom prst="diamond">
            <a:avLst/>
          </a:prstGeom>
          <a:solidFill>
            <a:srgbClr val="F09C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2" name="Parallelogram 21"/>
          <p:cNvSpPr/>
          <p:nvPr/>
        </p:nvSpPr>
        <p:spPr>
          <a:xfrm>
            <a:off x="3477047" y="4267230"/>
            <a:ext cx="2678759" cy="2973423"/>
          </a:xfrm>
          <a:prstGeom prst="diamond">
            <a:avLst/>
          </a:prstGeom>
          <a:solidFill>
            <a:srgbClr val="0C8882">
              <a:alpha val="98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1" name="Text Placeholder 4"/>
          <p:cNvSpPr txBox="1">
            <a:spLocks/>
          </p:cNvSpPr>
          <p:nvPr/>
        </p:nvSpPr>
        <p:spPr>
          <a:xfrm>
            <a:off x="9165679" y="1159043"/>
            <a:ext cx="3421326" cy="504056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4400" b="1" dirty="0" smtClean="0">
                <a:solidFill>
                  <a:srgbClr val="0C8882"/>
                </a:solidFill>
                <a:cs typeface="+mn-ea"/>
                <a:sym typeface="+mn-lt"/>
              </a:rPr>
              <a:t>前言</a:t>
            </a:r>
            <a:r>
              <a:rPr lang="en-US" altLang="zh-CN" sz="4400" b="1" dirty="0" smtClean="0">
                <a:solidFill>
                  <a:srgbClr val="0C8882"/>
                </a:solidFill>
                <a:cs typeface="+mn-ea"/>
                <a:sym typeface="+mn-lt"/>
              </a:rPr>
              <a:t>/</a:t>
            </a:r>
            <a:r>
              <a:rPr lang="en-US" altLang="zh-CN" sz="2800" b="1" dirty="0" smtClean="0">
                <a:solidFill>
                  <a:srgbClr val="0C8882"/>
                </a:solidFill>
                <a:cs typeface="+mn-ea"/>
                <a:sym typeface="+mn-lt"/>
              </a:rPr>
              <a:t>PREFACE</a:t>
            </a:r>
            <a:endParaRPr lang="en-GB" sz="2800" b="1" dirty="0">
              <a:solidFill>
                <a:srgbClr val="0C8882"/>
              </a:solidFill>
              <a:cs typeface="+mn-ea"/>
              <a:sym typeface="+mn-lt"/>
            </a:endParaRPr>
          </a:p>
        </p:txBody>
      </p:sp>
      <p:sp>
        <p:nvSpPr>
          <p:cNvPr id="23" name="TextBox 4"/>
          <p:cNvSpPr txBox="1"/>
          <p:nvPr/>
        </p:nvSpPr>
        <p:spPr>
          <a:xfrm>
            <a:off x="7393728" y="2320181"/>
            <a:ext cx="4945944" cy="4501234"/>
          </a:xfrm>
          <a:prstGeom prst="rect">
            <a:avLst/>
          </a:prstGeom>
          <a:noFill/>
        </p:spPr>
        <p:txBody>
          <a:bodyPr wrap="square" lIns="68584" tIns="34291" rIns="68584" bIns="34291" rtlCol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岁月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流转，时光飞逝，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转眼间</a:t>
            </a:r>
            <a:r>
              <a:rPr lang="en-US" altLang="zh-CN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201X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年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的工作又接近尾声。</a:t>
            </a:r>
          </a:p>
          <a:p>
            <a:pPr algn="just" eaLnBrk="0" hangingPunct="0">
              <a:lnSpc>
                <a:spcPct val="150000"/>
              </a:lnSpc>
            </a:pP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回首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过去一年的工作，经过全体领导及员工的共同努力，公司经营业绩保持良好，行业地位、社会形象日渐提升，各项工作全面发展。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just" eaLnBrk="0" hangingPunct="0">
              <a:lnSpc>
                <a:spcPct val="150000"/>
              </a:lnSpc>
            </a:pP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新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起点、新希望。站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在</a:t>
            </a:r>
            <a:r>
              <a:rPr lang="en-US" altLang="zh-CN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201X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年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的起点，我们将继承和发扬过去工作中存在的优点，汲取经验，摒弃不足，满怀信心，以更清醒的头脑、更旺盛的斗志、更奋发的姿态和更充沛的干劲，向我们的既定目标进发！</a:t>
            </a:r>
          </a:p>
        </p:txBody>
      </p:sp>
      <p:cxnSp>
        <p:nvCxnSpPr>
          <p:cNvPr id="24" name="直接连接符 23"/>
          <p:cNvCxnSpPr/>
          <p:nvPr/>
        </p:nvCxnSpPr>
        <p:spPr>
          <a:xfrm>
            <a:off x="6894673" y="1974797"/>
            <a:ext cx="547260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-2499617" y="-704155"/>
            <a:ext cx="2427609" cy="90730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501383" y="7395095"/>
            <a:ext cx="971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Yanshifu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691741301"/>
      </p:ext>
    </p:extLst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3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94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2" grpId="0" animBg="1"/>
      <p:bldP spid="21" grpId="0" build="p"/>
      <p:bldP spid="23" grpId="0"/>
      <p:bldP spid="23" grpId="1"/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图表 2"/>
          <p:cNvGraphicFramePr/>
          <p:nvPr>
            <p:extLst>
              <p:ext uri="{D42A27DB-BD31-4B8C-83A1-F6EECF244321}">
                <p14:modId xmlns:p14="http://schemas.microsoft.com/office/powerpoint/2010/main" val="4259157427"/>
              </p:ext>
            </p:extLst>
          </p:nvPr>
        </p:nvGraphicFramePr>
        <p:xfrm>
          <a:off x="2842566" y="2050796"/>
          <a:ext cx="9039387" cy="29500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982380" y="2799976"/>
            <a:ext cx="780983" cy="2708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60" dirty="0">
                <a:latin typeface="+mn-lt"/>
                <a:ea typeface="+mn-ea"/>
                <a:cs typeface="+mn-ea"/>
                <a:sym typeface="+mn-lt"/>
              </a:rPr>
              <a:t>填写标题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982379" y="4048332"/>
            <a:ext cx="1079142" cy="2708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60" dirty="0">
                <a:latin typeface="+mn-lt"/>
                <a:ea typeface="+mn-ea"/>
                <a:cs typeface="+mn-ea"/>
                <a:sym typeface="+mn-lt"/>
              </a:rPr>
              <a:t>填写段落标题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842566" y="5444522"/>
            <a:ext cx="1483098" cy="351956"/>
          </a:xfrm>
          <a:prstGeom prst="rect">
            <a:avLst/>
          </a:prstGeom>
          <a:noFill/>
          <a:effectLst/>
        </p:spPr>
        <p:txBody>
          <a:bodyPr wrap="none" rtlCol="0" anchor="ctr">
            <a:spAutoFit/>
          </a:bodyPr>
          <a:lstStyle>
            <a:defPPr>
              <a:defRPr lang="zh-CN"/>
            </a:defPPr>
            <a:lvl1pPr algn="ctr">
              <a:defRPr sz="1600" b="1">
                <a:gradFill>
                  <a:gsLst>
                    <a:gs pos="0">
                      <a:srgbClr val="FFC9C3"/>
                    </a:gs>
                    <a:gs pos="100000">
                      <a:srgbClr val="FFF6F5"/>
                    </a:gs>
                  </a:gsLst>
                  <a:lin ang="16200000" scaled="0"/>
                </a:gradFill>
                <a:effectLst>
                  <a:outerShdw blurRad="101600" dist="63500" dir="5400000" algn="ctr" rotWithShape="0">
                    <a:srgbClr val="BE1414">
                      <a:alpha val="62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1687" dirty="0">
                <a:solidFill>
                  <a:schemeClr val="tx1"/>
                </a:solidFill>
                <a:effectLst/>
                <a:latin typeface="+mn-lt"/>
                <a:ea typeface="+mn-ea"/>
                <a:cs typeface="+mn-ea"/>
                <a:sym typeface="+mn-lt"/>
              </a:rPr>
              <a:t>填写段落标题</a:t>
            </a:r>
          </a:p>
        </p:txBody>
      </p:sp>
      <p:sp>
        <p:nvSpPr>
          <p:cNvPr id="7" name="TextBox 11"/>
          <p:cNvSpPr txBox="1"/>
          <p:nvPr/>
        </p:nvSpPr>
        <p:spPr>
          <a:xfrm>
            <a:off x="2842566" y="5799025"/>
            <a:ext cx="2130955" cy="788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60" dirty="0"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222932" y="5444522"/>
            <a:ext cx="1483098" cy="351956"/>
          </a:xfrm>
          <a:prstGeom prst="rect">
            <a:avLst/>
          </a:prstGeom>
          <a:noFill/>
          <a:effectLst/>
        </p:spPr>
        <p:txBody>
          <a:bodyPr wrap="none" rtlCol="0" anchor="ctr">
            <a:spAutoFit/>
          </a:bodyPr>
          <a:lstStyle>
            <a:defPPr>
              <a:defRPr lang="zh-CN"/>
            </a:defPPr>
            <a:lvl1pPr algn="ctr">
              <a:defRPr sz="1600" b="1">
                <a:gradFill>
                  <a:gsLst>
                    <a:gs pos="0">
                      <a:srgbClr val="FFC9C3"/>
                    </a:gs>
                    <a:gs pos="100000">
                      <a:srgbClr val="FFF6F5"/>
                    </a:gs>
                  </a:gsLst>
                  <a:lin ang="16200000" scaled="0"/>
                </a:gradFill>
                <a:effectLst>
                  <a:outerShdw blurRad="101600" dist="63500" dir="5400000" algn="ctr" rotWithShape="0">
                    <a:srgbClr val="BE1414">
                      <a:alpha val="62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1687" dirty="0">
                <a:solidFill>
                  <a:schemeClr val="tx1"/>
                </a:solidFill>
                <a:effectLst/>
                <a:latin typeface="+mn-lt"/>
                <a:ea typeface="+mn-ea"/>
                <a:cs typeface="+mn-ea"/>
                <a:sym typeface="+mn-lt"/>
              </a:rPr>
              <a:t>填写段落标题</a:t>
            </a:r>
          </a:p>
        </p:txBody>
      </p:sp>
      <p:sp>
        <p:nvSpPr>
          <p:cNvPr id="9" name="TextBox 11"/>
          <p:cNvSpPr txBox="1"/>
          <p:nvPr/>
        </p:nvSpPr>
        <p:spPr>
          <a:xfrm>
            <a:off x="5222933" y="5799025"/>
            <a:ext cx="2130955" cy="788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60" dirty="0"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7603297" y="5444522"/>
            <a:ext cx="1483098" cy="351956"/>
          </a:xfrm>
          <a:prstGeom prst="rect">
            <a:avLst/>
          </a:prstGeom>
          <a:noFill/>
          <a:effectLst/>
        </p:spPr>
        <p:txBody>
          <a:bodyPr wrap="none" rtlCol="0" anchor="ctr">
            <a:spAutoFit/>
          </a:bodyPr>
          <a:lstStyle>
            <a:defPPr>
              <a:defRPr lang="zh-CN"/>
            </a:defPPr>
            <a:lvl1pPr algn="ctr">
              <a:defRPr sz="1600" b="1">
                <a:gradFill>
                  <a:gsLst>
                    <a:gs pos="0">
                      <a:srgbClr val="FFC9C3"/>
                    </a:gs>
                    <a:gs pos="100000">
                      <a:srgbClr val="FFF6F5"/>
                    </a:gs>
                  </a:gsLst>
                  <a:lin ang="16200000" scaled="0"/>
                </a:gradFill>
                <a:effectLst>
                  <a:outerShdw blurRad="101600" dist="63500" dir="5400000" algn="ctr" rotWithShape="0">
                    <a:srgbClr val="BE1414">
                      <a:alpha val="62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1687" dirty="0">
                <a:solidFill>
                  <a:schemeClr val="tx1"/>
                </a:solidFill>
                <a:effectLst/>
                <a:latin typeface="+mn-lt"/>
                <a:ea typeface="+mn-ea"/>
                <a:cs typeface="+mn-ea"/>
                <a:sym typeface="+mn-lt"/>
              </a:rPr>
              <a:t>填写段落标题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7603298" y="5799025"/>
            <a:ext cx="2130955" cy="788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60" dirty="0"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9983663" y="5444522"/>
            <a:ext cx="1483098" cy="351956"/>
          </a:xfrm>
          <a:prstGeom prst="rect">
            <a:avLst/>
          </a:prstGeom>
          <a:noFill/>
          <a:effectLst/>
        </p:spPr>
        <p:txBody>
          <a:bodyPr wrap="none" rtlCol="0" anchor="ctr">
            <a:spAutoFit/>
          </a:bodyPr>
          <a:lstStyle>
            <a:defPPr>
              <a:defRPr lang="zh-CN"/>
            </a:defPPr>
            <a:lvl1pPr algn="ctr">
              <a:defRPr sz="1600" b="1">
                <a:gradFill>
                  <a:gsLst>
                    <a:gs pos="0">
                      <a:srgbClr val="FFC9C3"/>
                    </a:gs>
                    <a:gs pos="100000">
                      <a:srgbClr val="FFF6F5"/>
                    </a:gs>
                  </a:gsLst>
                  <a:lin ang="16200000" scaled="0"/>
                </a:gradFill>
                <a:effectLst>
                  <a:outerShdw blurRad="101600" dist="63500" dir="5400000" algn="ctr" rotWithShape="0">
                    <a:srgbClr val="BE1414">
                      <a:alpha val="62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1687" dirty="0">
                <a:solidFill>
                  <a:schemeClr val="tx1"/>
                </a:solidFill>
                <a:effectLst/>
                <a:latin typeface="+mn-lt"/>
                <a:ea typeface="+mn-ea"/>
                <a:cs typeface="+mn-ea"/>
                <a:sym typeface="+mn-lt"/>
              </a:rPr>
              <a:t>填写段落标题</a:t>
            </a:r>
          </a:p>
        </p:txBody>
      </p:sp>
      <p:sp>
        <p:nvSpPr>
          <p:cNvPr id="13" name="TextBox 11"/>
          <p:cNvSpPr txBox="1"/>
          <p:nvPr/>
        </p:nvSpPr>
        <p:spPr>
          <a:xfrm>
            <a:off x="9983663" y="5799025"/>
            <a:ext cx="2130955" cy="788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60" dirty="0"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4" name="Freeform 2"/>
          <p:cNvSpPr/>
          <p:nvPr/>
        </p:nvSpPr>
        <p:spPr bwMode="auto">
          <a:xfrm>
            <a:off x="1052910" y="3277181"/>
            <a:ext cx="530143" cy="596873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solidFill>
            <a:srgbClr val="0C8882"/>
          </a:solidFill>
          <a:ln w="25400">
            <a:solidFill>
              <a:srgbClr val="0C8882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Freeform 1"/>
          <p:cNvSpPr/>
          <p:nvPr/>
        </p:nvSpPr>
        <p:spPr bwMode="auto">
          <a:xfrm>
            <a:off x="1093303" y="2092116"/>
            <a:ext cx="530143" cy="596873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solidFill>
            <a:srgbClr val="F09C00"/>
          </a:solidFill>
          <a:ln w="25400">
            <a:solidFill>
              <a:srgbClr val="F09C00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6" name="Title 1"/>
          <p:cNvSpPr txBox="1">
            <a:spLocks/>
          </p:cNvSpPr>
          <p:nvPr/>
        </p:nvSpPr>
        <p:spPr>
          <a:xfrm>
            <a:off x="1206681" y="281515"/>
            <a:ext cx="2995069" cy="53361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531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2531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501383" y="7395095"/>
            <a:ext cx="971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Yanshifu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707450543"/>
      </p:ext>
    </p:extLst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" presetClass="entr" presetSubtype="2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85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 animBg="1"/>
      <p:bldP spid="15" grpId="0" animBg="1"/>
      <p:bldP spid="16" grpId="0"/>
      <p:bldP spid="1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461233" y="2930847"/>
            <a:ext cx="9970724" cy="2269657"/>
            <a:chOff x="1385207" y="2779029"/>
            <a:chExt cx="9454242" cy="2152089"/>
          </a:xfrm>
        </p:grpSpPr>
        <p:sp>
          <p:nvSpPr>
            <p:cNvPr id="16" name="Rectangle 12_1"/>
            <p:cNvSpPr/>
            <p:nvPr/>
          </p:nvSpPr>
          <p:spPr>
            <a:xfrm>
              <a:off x="1385207" y="2820854"/>
              <a:ext cx="9421586" cy="2110264"/>
            </a:xfrm>
            <a:prstGeom prst="rect">
              <a:avLst/>
            </a:pr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1417863" y="2779029"/>
              <a:ext cx="9421586" cy="2152089"/>
            </a:xfrm>
            <a:prstGeom prst="rect">
              <a:avLst/>
            </a:prstGeom>
            <a:solidFill>
              <a:srgbClr val="0C8882">
                <a:alpha val="8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任意多边形 8"/>
          <p:cNvSpPr/>
          <p:nvPr/>
        </p:nvSpPr>
        <p:spPr>
          <a:xfrm>
            <a:off x="5645839" y="2273120"/>
            <a:ext cx="1635957" cy="1670398"/>
          </a:xfrm>
          <a:custGeom>
            <a:avLst/>
            <a:gdLst>
              <a:gd name="connsiteX0" fmla="*/ 0 w 1551215"/>
              <a:gd name="connsiteY0" fmla="*/ 0 h 1583872"/>
              <a:gd name="connsiteX1" fmla="*/ 449036 w 1551215"/>
              <a:gd name="connsiteY1" fmla="*/ 0 h 1583872"/>
              <a:gd name="connsiteX2" fmla="*/ 449036 w 1551215"/>
              <a:gd name="connsiteY2" fmla="*/ 71936 h 1583872"/>
              <a:gd name="connsiteX3" fmla="*/ 73607 w 1551215"/>
              <a:gd name="connsiteY3" fmla="*/ 71936 h 1583872"/>
              <a:gd name="connsiteX4" fmla="*/ 73607 w 1551215"/>
              <a:gd name="connsiteY4" fmla="*/ 1511936 h 1583872"/>
              <a:gd name="connsiteX5" fmla="*/ 1477607 w 1551215"/>
              <a:gd name="connsiteY5" fmla="*/ 1511936 h 1583872"/>
              <a:gd name="connsiteX6" fmla="*/ 1477607 w 1551215"/>
              <a:gd name="connsiteY6" fmla="*/ 71936 h 1583872"/>
              <a:gd name="connsiteX7" fmla="*/ 1102179 w 1551215"/>
              <a:gd name="connsiteY7" fmla="*/ 71936 h 1583872"/>
              <a:gd name="connsiteX8" fmla="*/ 1102179 w 1551215"/>
              <a:gd name="connsiteY8" fmla="*/ 0 h 1583872"/>
              <a:gd name="connsiteX9" fmla="*/ 1551215 w 1551215"/>
              <a:gd name="connsiteY9" fmla="*/ 0 h 1583872"/>
              <a:gd name="connsiteX10" fmla="*/ 1551215 w 1551215"/>
              <a:gd name="connsiteY10" fmla="*/ 1583872 h 1583872"/>
              <a:gd name="connsiteX11" fmla="*/ 0 w 1551215"/>
              <a:gd name="connsiteY11" fmla="*/ 1583872 h 1583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51215" h="1583872">
                <a:moveTo>
                  <a:pt x="0" y="0"/>
                </a:moveTo>
                <a:lnTo>
                  <a:pt x="449036" y="0"/>
                </a:lnTo>
                <a:lnTo>
                  <a:pt x="449036" y="71936"/>
                </a:lnTo>
                <a:lnTo>
                  <a:pt x="73607" y="71936"/>
                </a:lnTo>
                <a:lnTo>
                  <a:pt x="73607" y="1511936"/>
                </a:lnTo>
                <a:lnTo>
                  <a:pt x="1477607" y="1511936"/>
                </a:lnTo>
                <a:lnTo>
                  <a:pt x="1477607" y="71936"/>
                </a:lnTo>
                <a:lnTo>
                  <a:pt x="1102179" y="71936"/>
                </a:lnTo>
                <a:lnTo>
                  <a:pt x="1102179" y="0"/>
                </a:lnTo>
                <a:lnTo>
                  <a:pt x="1551215" y="0"/>
                </a:lnTo>
                <a:lnTo>
                  <a:pt x="1551215" y="1583872"/>
                </a:lnTo>
                <a:lnTo>
                  <a:pt x="0" y="1583872"/>
                </a:lnTo>
                <a:close/>
              </a:path>
            </a:pathLst>
          </a:custGeom>
          <a:solidFill>
            <a:srgbClr val="F09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 rot="10800000">
            <a:off x="6303091" y="3358017"/>
            <a:ext cx="321451" cy="292750"/>
          </a:xfrm>
          <a:prstGeom prst="triangle">
            <a:avLst/>
          </a:prstGeom>
          <a:solidFill>
            <a:srgbClr val="F09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6095948" y="1709052"/>
            <a:ext cx="689320" cy="1390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437" dirty="0" smtClean="0">
                <a:solidFill>
                  <a:srgbClr val="0C8882"/>
                </a:solidFill>
                <a:latin typeface="+mn-ea"/>
              </a:rPr>
              <a:t>3</a:t>
            </a:r>
            <a:endParaRPr lang="zh-CN" altLang="en-US" sz="8437" dirty="0">
              <a:solidFill>
                <a:srgbClr val="0C8882"/>
              </a:solidFill>
              <a:latin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387792" y="4169219"/>
            <a:ext cx="4083170" cy="676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79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工作存在不足之处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6501383" y="7395095"/>
            <a:ext cx="971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Yanshifu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043819465"/>
      </p:ext>
    </p:extLst>
  </p:cSld>
  <p:clrMapOvr>
    <a:masterClrMapping/>
  </p:clrMapOvr>
  <p:transition advTm="3000"/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1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0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4" presetClass="path" presetSubtype="0" accel="50000" fill="hold" grpId="0" nodeType="withEffect" p14:presetBounceEnd="30667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0 0 L 0 -0.25 E" pathEditMode="relative" ptsTypes="" p14:bounceEnd="30667">
                                          <p:cBhvr>
                                            <p:cTn id="18" dur="750" spd="-100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" presetID="42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2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675"/>
                                </p:stCondLst>
                                <p:childTnLst>
                                  <p:par>
                                    <p:cTn id="2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0" grpId="0" animBg="1"/>
          <p:bldP spid="10" grpId="1" animBg="1"/>
          <p:bldP spid="11" grpId="0"/>
          <p:bldP spid="17" grpId="0"/>
          <p:bldP spid="1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1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0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4" presetClass="path" presetSubtype="0" accel="5000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18" dur="750" spd="-100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" presetID="42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2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675"/>
                                </p:stCondLst>
                                <p:childTnLst>
                                  <p:par>
                                    <p:cTn id="2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0" grpId="0" animBg="1"/>
          <p:bldP spid="10" grpId="1" animBg="1"/>
          <p:bldP spid="11" grpId="0"/>
          <p:bldP spid="17" grpId="0"/>
          <p:bldP spid="12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/>
          <p:cNvPicPr>
            <a:picLocks noGrp="1" noChangeAspect="1"/>
          </p:cNvPicPr>
          <p:nvPr>
            <p:ph type="pic" sz="quarter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858749" cy="7232650"/>
          </a:xfrm>
        </p:spPr>
      </p:pic>
      <p:sp>
        <p:nvSpPr>
          <p:cNvPr id="7" name="Rectangle 6"/>
          <p:cNvSpPr/>
          <p:nvPr/>
        </p:nvSpPr>
        <p:spPr>
          <a:xfrm>
            <a:off x="973914" y="-4890"/>
            <a:ext cx="4832714" cy="4603387"/>
          </a:xfrm>
          <a:prstGeom prst="rect">
            <a:avLst/>
          </a:prstGeom>
          <a:solidFill>
            <a:srgbClr val="0C8882"/>
          </a:solidFill>
          <a:ln w="25400">
            <a:solidFill>
              <a:srgbClr val="0C8882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009648" y="573709"/>
            <a:ext cx="2775119" cy="4817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531" b="1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US" sz="2531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316807" y="1168053"/>
            <a:ext cx="4160790" cy="32316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  <a:endParaRPr lang="en-US" altLang="zh-CN" sz="14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501383" y="7395095"/>
            <a:ext cx="971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Yanshifu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336850563"/>
      </p:ext>
    </p:extLst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/>
      <p:bldP spid="12" grpId="0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74821" y="1570361"/>
            <a:ext cx="4011895" cy="2450259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cs typeface="+mn-ea"/>
              <a:sym typeface="+mn-lt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74821" y="4070824"/>
            <a:ext cx="4011895" cy="2450184"/>
          </a:xfrm>
          <a:prstGeom prst="rect">
            <a:avLst/>
          </a:prstGeom>
          <a:solidFill>
            <a:srgbClr val="0C8882"/>
          </a:solidFill>
          <a:ln w="25400">
            <a:solidFill>
              <a:srgbClr val="0C8882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16572" y="4192388"/>
            <a:ext cx="3528392" cy="2077492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r>
              <a:rPr lang="zh-CN" altLang="en-US" sz="14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，添加相关标题，</a:t>
            </a:r>
            <a:r>
              <a:rPr lang="zh-CN" altLang="en-US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修改文字内容，也可以直接复制你的内容到此。请替换文字内容</a:t>
            </a:r>
            <a:r>
              <a:rPr lang="zh-CN" altLang="en-US" sz="14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，添加相关标题，</a:t>
            </a:r>
            <a:r>
              <a:rPr lang="zh-CN" altLang="en-US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修改文字内容，也可以直接复制你的内容到此。请替换文字内容</a:t>
            </a:r>
            <a:r>
              <a:rPr lang="zh-CN" altLang="en-US" sz="14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，添加相关标题，</a:t>
            </a:r>
            <a:r>
              <a:rPr lang="zh-CN" altLang="en-US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修改文字</a:t>
            </a:r>
            <a:r>
              <a:rPr lang="zh-CN" altLang="en-US" sz="14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内容</a:t>
            </a:r>
            <a:endParaRPr lang="zh-CN" altLang="en-US" sz="14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448819" y="1570361"/>
            <a:ext cx="4011895" cy="2450259"/>
          </a:xfrm>
          <a:prstGeom prst="rect">
            <a:avLst/>
          </a:prstGeom>
          <a:solidFill>
            <a:srgbClr val="F09C00"/>
          </a:solidFill>
          <a:ln w="25400">
            <a:solidFill>
              <a:srgbClr val="F09C00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448819" y="4070847"/>
            <a:ext cx="4011895" cy="2450184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cs typeface="+mn-ea"/>
              <a:sym typeface="+mn-l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806405" y="1816125"/>
            <a:ext cx="3423170" cy="2077492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请替换</a:t>
            </a:r>
            <a:r>
              <a:rPr lang="zh-CN" altLang="en-US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文字</a:t>
            </a:r>
            <a:r>
              <a:rPr lang="zh-CN" altLang="en-US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内容</a:t>
            </a:r>
            <a:r>
              <a:rPr lang="zh-CN" altLang="en-US" sz="14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，添加相关标题，</a:t>
            </a:r>
            <a:r>
              <a:rPr lang="zh-CN" altLang="en-US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修改文字内容，也可以直接复制你的内容到此。请替换文字内容</a:t>
            </a:r>
            <a:r>
              <a:rPr lang="zh-CN" altLang="en-US" sz="14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，添加相关标题，</a:t>
            </a:r>
            <a:r>
              <a:rPr lang="zh-CN" altLang="en-US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修改文字内容，也可以直接复制你的内容到此。请替换文字内容</a:t>
            </a:r>
            <a:r>
              <a:rPr lang="zh-CN" altLang="en-US" sz="14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，添加相关标题，</a:t>
            </a:r>
            <a:r>
              <a:rPr lang="zh-CN" altLang="en-US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修改文字内容</a:t>
            </a:r>
            <a:r>
              <a:rPr lang="zh-CN" altLang="en-US" sz="14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，</a:t>
            </a:r>
            <a:endParaRPr lang="zh-CN" altLang="en-US" sz="14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8522818" y="1570361"/>
            <a:ext cx="4011895" cy="2450259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cs typeface="+mn-ea"/>
              <a:sym typeface="+mn-lt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8522818" y="4070847"/>
            <a:ext cx="4011895" cy="2450184"/>
          </a:xfrm>
          <a:prstGeom prst="rect">
            <a:avLst/>
          </a:prstGeom>
          <a:solidFill>
            <a:srgbClr val="0C8882"/>
          </a:solidFill>
          <a:ln w="25400">
            <a:solidFill>
              <a:srgbClr val="0C8882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764569" y="4192388"/>
            <a:ext cx="3528392" cy="2077492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r>
              <a:rPr lang="zh-CN" altLang="en-US" sz="14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，添加相关标题，</a:t>
            </a:r>
            <a:r>
              <a:rPr lang="zh-CN" altLang="en-US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修改文字内容，也可以直接复制你的内容到此。请替换文字内容</a:t>
            </a:r>
            <a:r>
              <a:rPr lang="zh-CN" altLang="en-US" sz="14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，添加相关标题，</a:t>
            </a:r>
            <a:r>
              <a:rPr lang="zh-CN" altLang="en-US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修改文字内容，也可以直接复制你的内容到此。请替换文字内容</a:t>
            </a:r>
            <a:r>
              <a:rPr lang="zh-CN" altLang="en-US" sz="14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，添加相关标题，</a:t>
            </a:r>
            <a:r>
              <a:rPr lang="zh-CN" altLang="en-US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修改文字</a:t>
            </a:r>
            <a:r>
              <a:rPr lang="zh-CN" altLang="en-US" sz="14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内容</a:t>
            </a:r>
            <a:endParaRPr lang="zh-CN" altLang="en-US" sz="14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1206681" y="281515"/>
            <a:ext cx="2995069" cy="53361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531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2531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501383" y="7395095"/>
            <a:ext cx="971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Yanshifu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4079069855"/>
      </p:ext>
    </p:extLst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5" grpId="0"/>
      <p:bldP spid="17" grpId="0" animBg="1"/>
      <p:bldP spid="18" grpId="0" animBg="1"/>
      <p:bldP spid="19" grpId="0"/>
      <p:bldP spid="20" grpId="0" animBg="1"/>
      <p:bldP spid="21" grpId="0" animBg="1"/>
      <p:bldP spid="22" grpId="0"/>
      <p:bldP spid="1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ubtitle 21"/>
          <p:cNvSpPr txBox="1">
            <a:spLocks/>
          </p:cNvSpPr>
          <p:nvPr/>
        </p:nvSpPr>
        <p:spPr>
          <a:xfrm>
            <a:off x="1712966" y="5526791"/>
            <a:ext cx="1194122" cy="13295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zh-CN" altLang="en-US" dirty="0" smtClean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随着计算机技术的发展及印刷技术的进步，平面设计在视觉感观领域的表现和应用也越来越丰富。</a:t>
            </a:r>
            <a:endParaRPr lang="en-US" dirty="0">
              <a:solidFill>
                <a:schemeClr val="tx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2" name="Freeform 1"/>
          <p:cNvSpPr>
            <a:spLocks noChangeArrowheads="1"/>
          </p:cNvSpPr>
          <p:nvPr/>
        </p:nvSpPr>
        <p:spPr bwMode="auto">
          <a:xfrm>
            <a:off x="1735519" y="1528093"/>
            <a:ext cx="1149244" cy="1681243"/>
          </a:xfrm>
          <a:custGeom>
            <a:avLst/>
            <a:gdLst>
              <a:gd name="T0" fmla="*/ 2560 w 5121"/>
              <a:gd name="T1" fmla="*/ 940 h 7486"/>
              <a:gd name="T2" fmla="*/ 2560 w 5121"/>
              <a:gd name="T3" fmla="*/ 940 h 7486"/>
              <a:gd name="T4" fmla="*/ 3572 w 5121"/>
              <a:gd name="T5" fmla="*/ 1353 h 7486"/>
              <a:gd name="T6" fmla="*/ 3974 w 5121"/>
              <a:gd name="T7" fmla="*/ 2365 h 7486"/>
              <a:gd name="T8" fmla="*/ 3572 w 5121"/>
              <a:gd name="T9" fmla="*/ 3304 h 7486"/>
              <a:gd name="T10" fmla="*/ 2560 w 5121"/>
              <a:gd name="T11" fmla="*/ 4584 h 7486"/>
              <a:gd name="T12" fmla="*/ 1549 w 5121"/>
              <a:gd name="T13" fmla="*/ 3304 h 7486"/>
              <a:gd name="T14" fmla="*/ 1146 w 5121"/>
              <a:gd name="T15" fmla="*/ 2365 h 7486"/>
              <a:gd name="T16" fmla="*/ 1549 w 5121"/>
              <a:gd name="T17" fmla="*/ 1353 h 7486"/>
              <a:gd name="T18" fmla="*/ 2560 w 5121"/>
              <a:gd name="T19" fmla="*/ 940 h 7486"/>
              <a:gd name="T20" fmla="*/ 2560 w 5121"/>
              <a:gd name="T21" fmla="*/ 0 h 7486"/>
              <a:gd name="T22" fmla="*/ 2560 w 5121"/>
              <a:gd name="T23" fmla="*/ 0 h 7486"/>
              <a:gd name="T24" fmla="*/ 878 w 5121"/>
              <a:gd name="T25" fmla="*/ 672 h 7486"/>
              <a:gd name="T26" fmla="*/ 878 w 5121"/>
              <a:gd name="T27" fmla="*/ 3975 h 7486"/>
              <a:gd name="T28" fmla="*/ 2560 w 5121"/>
              <a:gd name="T29" fmla="*/ 7485 h 7486"/>
              <a:gd name="T30" fmla="*/ 4181 w 5121"/>
              <a:gd name="T31" fmla="*/ 3975 h 7486"/>
              <a:gd name="T32" fmla="*/ 4181 w 5121"/>
              <a:gd name="T33" fmla="*/ 672 h 7486"/>
              <a:gd name="T34" fmla="*/ 2560 w 5121"/>
              <a:gd name="T35" fmla="*/ 0 h 7486"/>
              <a:gd name="T36" fmla="*/ 2560 w 5121"/>
              <a:gd name="T37" fmla="*/ 940 h 7486"/>
              <a:gd name="T38" fmla="*/ 2560 w 5121"/>
              <a:gd name="T39" fmla="*/ 0 h 7486"/>
              <a:gd name="T40" fmla="*/ 2560 w 5121"/>
              <a:gd name="T41" fmla="*/ 0 h 7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121" h="7486">
                <a:moveTo>
                  <a:pt x="2560" y="940"/>
                </a:moveTo>
                <a:lnTo>
                  <a:pt x="2560" y="940"/>
                </a:lnTo>
                <a:cubicBezTo>
                  <a:pt x="2901" y="940"/>
                  <a:pt x="3304" y="1074"/>
                  <a:pt x="3572" y="1353"/>
                </a:cubicBezTo>
                <a:cubicBezTo>
                  <a:pt x="3778" y="1621"/>
                  <a:pt x="3974" y="1952"/>
                  <a:pt x="3974" y="2365"/>
                </a:cubicBezTo>
                <a:cubicBezTo>
                  <a:pt x="3974" y="2695"/>
                  <a:pt x="3778" y="3036"/>
                  <a:pt x="3572" y="3304"/>
                </a:cubicBezTo>
                <a:cubicBezTo>
                  <a:pt x="3499" y="3376"/>
                  <a:pt x="3035" y="3841"/>
                  <a:pt x="2560" y="4584"/>
                </a:cubicBezTo>
                <a:cubicBezTo>
                  <a:pt x="2086" y="3841"/>
                  <a:pt x="1611" y="3376"/>
                  <a:pt x="1549" y="3304"/>
                </a:cubicBezTo>
                <a:cubicBezTo>
                  <a:pt x="1280" y="3036"/>
                  <a:pt x="1146" y="2695"/>
                  <a:pt x="1146" y="2365"/>
                </a:cubicBezTo>
                <a:cubicBezTo>
                  <a:pt x="1146" y="1952"/>
                  <a:pt x="1280" y="1621"/>
                  <a:pt x="1549" y="1353"/>
                </a:cubicBezTo>
                <a:cubicBezTo>
                  <a:pt x="1817" y="1074"/>
                  <a:pt x="2158" y="940"/>
                  <a:pt x="2560" y="940"/>
                </a:cubicBezTo>
                <a:lnTo>
                  <a:pt x="2560" y="0"/>
                </a:lnTo>
                <a:lnTo>
                  <a:pt x="2560" y="0"/>
                </a:lnTo>
                <a:cubicBezTo>
                  <a:pt x="1951" y="0"/>
                  <a:pt x="1343" y="196"/>
                  <a:pt x="878" y="672"/>
                </a:cubicBezTo>
                <a:cubicBezTo>
                  <a:pt x="0" y="1621"/>
                  <a:pt x="0" y="3098"/>
                  <a:pt x="878" y="3975"/>
                </a:cubicBezTo>
                <a:cubicBezTo>
                  <a:pt x="878" y="3975"/>
                  <a:pt x="2560" y="5596"/>
                  <a:pt x="2560" y="7485"/>
                </a:cubicBezTo>
                <a:cubicBezTo>
                  <a:pt x="2560" y="5596"/>
                  <a:pt x="4181" y="3975"/>
                  <a:pt x="4181" y="3975"/>
                </a:cubicBezTo>
                <a:cubicBezTo>
                  <a:pt x="5120" y="3098"/>
                  <a:pt x="5120" y="1621"/>
                  <a:pt x="4181" y="672"/>
                </a:cubicBezTo>
                <a:cubicBezTo>
                  <a:pt x="3778" y="196"/>
                  <a:pt x="3169" y="0"/>
                  <a:pt x="2560" y="0"/>
                </a:cubicBezTo>
                <a:lnTo>
                  <a:pt x="2560" y="940"/>
                </a:lnTo>
                <a:close/>
                <a:moveTo>
                  <a:pt x="2560" y="0"/>
                </a:moveTo>
                <a:lnTo>
                  <a:pt x="2560" y="0"/>
                </a:lnTo>
                <a:close/>
              </a:path>
            </a:pathLst>
          </a:custGeom>
          <a:solidFill>
            <a:srgbClr val="0C8882"/>
          </a:solidFill>
          <a:ln w="25400">
            <a:solidFill>
              <a:srgbClr val="0C8882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3" name="Freeform 2"/>
          <p:cNvSpPr>
            <a:spLocks noChangeArrowheads="1"/>
          </p:cNvSpPr>
          <p:nvPr/>
        </p:nvSpPr>
        <p:spPr bwMode="auto">
          <a:xfrm>
            <a:off x="2203733" y="1952859"/>
            <a:ext cx="212823" cy="210899"/>
          </a:xfrm>
          <a:custGeom>
            <a:avLst/>
            <a:gdLst>
              <a:gd name="T0" fmla="*/ 949 w 950"/>
              <a:gd name="T1" fmla="*/ 476 h 941"/>
              <a:gd name="T2" fmla="*/ 949 w 950"/>
              <a:gd name="T3" fmla="*/ 476 h 941"/>
              <a:gd name="T4" fmla="*/ 474 w 950"/>
              <a:gd name="T5" fmla="*/ 940 h 941"/>
              <a:gd name="T6" fmla="*/ 0 w 950"/>
              <a:gd name="T7" fmla="*/ 476 h 941"/>
              <a:gd name="T8" fmla="*/ 474 w 950"/>
              <a:gd name="T9" fmla="*/ 0 h 941"/>
              <a:gd name="T10" fmla="*/ 949 w 950"/>
              <a:gd name="T11" fmla="*/ 476 h 941"/>
              <a:gd name="T12" fmla="*/ 949 w 950"/>
              <a:gd name="T13" fmla="*/ 476 h 941"/>
              <a:gd name="T14" fmla="*/ 949 w 950"/>
              <a:gd name="T15" fmla="*/ 476 h 9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50" h="941">
                <a:moveTo>
                  <a:pt x="949" y="476"/>
                </a:moveTo>
                <a:lnTo>
                  <a:pt x="949" y="476"/>
                </a:lnTo>
                <a:cubicBezTo>
                  <a:pt x="949" y="672"/>
                  <a:pt x="743" y="940"/>
                  <a:pt x="474" y="940"/>
                </a:cubicBezTo>
                <a:cubicBezTo>
                  <a:pt x="206" y="940"/>
                  <a:pt x="0" y="672"/>
                  <a:pt x="0" y="476"/>
                </a:cubicBezTo>
                <a:cubicBezTo>
                  <a:pt x="0" y="197"/>
                  <a:pt x="206" y="0"/>
                  <a:pt x="474" y="0"/>
                </a:cubicBezTo>
                <a:cubicBezTo>
                  <a:pt x="743" y="0"/>
                  <a:pt x="949" y="197"/>
                  <a:pt x="949" y="476"/>
                </a:cubicBezTo>
                <a:close/>
                <a:moveTo>
                  <a:pt x="949" y="476"/>
                </a:moveTo>
                <a:lnTo>
                  <a:pt x="949" y="476"/>
                </a:lnTo>
                <a:close/>
              </a:path>
            </a:pathLst>
          </a:custGeom>
          <a:solidFill>
            <a:srgbClr val="0C8882"/>
          </a:solidFill>
          <a:ln w="25400">
            <a:solidFill>
              <a:srgbClr val="0C8882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4" name="Freeform 1"/>
          <p:cNvSpPr>
            <a:spLocks noChangeArrowheads="1"/>
          </p:cNvSpPr>
          <p:nvPr/>
        </p:nvSpPr>
        <p:spPr bwMode="auto">
          <a:xfrm>
            <a:off x="3261023" y="2336652"/>
            <a:ext cx="1149244" cy="1681243"/>
          </a:xfrm>
          <a:custGeom>
            <a:avLst/>
            <a:gdLst>
              <a:gd name="T0" fmla="*/ 2560 w 5121"/>
              <a:gd name="T1" fmla="*/ 940 h 7486"/>
              <a:gd name="T2" fmla="*/ 2560 w 5121"/>
              <a:gd name="T3" fmla="*/ 940 h 7486"/>
              <a:gd name="T4" fmla="*/ 3572 w 5121"/>
              <a:gd name="T5" fmla="*/ 1353 h 7486"/>
              <a:gd name="T6" fmla="*/ 3974 w 5121"/>
              <a:gd name="T7" fmla="*/ 2365 h 7486"/>
              <a:gd name="T8" fmla="*/ 3572 w 5121"/>
              <a:gd name="T9" fmla="*/ 3304 h 7486"/>
              <a:gd name="T10" fmla="*/ 2560 w 5121"/>
              <a:gd name="T11" fmla="*/ 4584 h 7486"/>
              <a:gd name="T12" fmla="*/ 1549 w 5121"/>
              <a:gd name="T13" fmla="*/ 3304 h 7486"/>
              <a:gd name="T14" fmla="*/ 1146 w 5121"/>
              <a:gd name="T15" fmla="*/ 2365 h 7486"/>
              <a:gd name="T16" fmla="*/ 1549 w 5121"/>
              <a:gd name="T17" fmla="*/ 1353 h 7486"/>
              <a:gd name="T18" fmla="*/ 2560 w 5121"/>
              <a:gd name="T19" fmla="*/ 940 h 7486"/>
              <a:gd name="T20" fmla="*/ 2560 w 5121"/>
              <a:gd name="T21" fmla="*/ 0 h 7486"/>
              <a:gd name="T22" fmla="*/ 2560 w 5121"/>
              <a:gd name="T23" fmla="*/ 0 h 7486"/>
              <a:gd name="T24" fmla="*/ 878 w 5121"/>
              <a:gd name="T25" fmla="*/ 672 h 7486"/>
              <a:gd name="T26" fmla="*/ 878 w 5121"/>
              <a:gd name="T27" fmla="*/ 3975 h 7486"/>
              <a:gd name="T28" fmla="*/ 2560 w 5121"/>
              <a:gd name="T29" fmla="*/ 7485 h 7486"/>
              <a:gd name="T30" fmla="*/ 4181 w 5121"/>
              <a:gd name="T31" fmla="*/ 3975 h 7486"/>
              <a:gd name="T32" fmla="*/ 4181 w 5121"/>
              <a:gd name="T33" fmla="*/ 672 h 7486"/>
              <a:gd name="T34" fmla="*/ 2560 w 5121"/>
              <a:gd name="T35" fmla="*/ 0 h 7486"/>
              <a:gd name="T36" fmla="*/ 2560 w 5121"/>
              <a:gd name="T37" fmla="*/ 940 h 7486"/>
              <a:gd name="T38" fmla="*/ 2560 w 5121"/>
              <a:gd name="T39" fmla="*/ 0 h 7486"/>
              <a:gd name="T40" fmla="*/ 2560 w 5121"/>
              <a:gd name="T41" fmla="*/ 0 h 7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121" h="7486">
                <a:moveTo>
                  <a:pt x="2560" y="940"/>
                </a:moveTo>
                <a:lnTo>
                  <a:pt x="2560" y="940"/>
                </a:lnTo>
                <a:cubicBezTo>
                  <a:pt x="2901" y="940"/>
                  <a:pt x="3304" y="1074"/>
                  <a:pt x="3572" y="1353"/>
                </a:cubicBezTo>
                <a:cubicBezTo>
                  <a:pt x="3778" y="1621"/>
                  <a:pt x="3974" y="1952"/>
                  <a:pt x="3974" y="2365"/>
                </a:cubicBezTo>
                <a:cubicBezTo>
                  <a:pt x="3974" y="2695"/>
                  <a:pt x="3778" y="3036"/>
                  <a:pt x="3572" y="3304"/>
                </a:cubicBezTo>
                <a:cubicBezTo>
                  <a:pt x="3499" y="3376"/>
                  <a:pt x="3035" y="3841"/>
                  <a:pt x="2560" y="4584"/>
                </a:cubicBezTo>
                <a:cubicBezTo>
                  <a:pt x="2086" y="3841"/>
                  <a:pt x="1611" y="3376"/>
                  <a:pt x="1549" y="3304"/>
                </a:cubicBezTo>
                <a:cubicBezTo>
                  <a:pt x="1280" y="3036"/>
                  <a:pt x="1146" y="2695"/>
                  <a:pt x="1146" y="2365"/>
                </a:cubicBezTo>
                <a:cubicBezTo>
                  <a:pt x="1146" y="1952"/>
                  <a:pt x="1280" y="1621"/>
                  <a:pt x="1549" y="1353"/>
                </a:cubicBezTo>
                <a:cubicBezTo>
                  <a:pt x="1817" y="1074"/>
                  <a:pt x="2158" y="940"/>
                  <a:pt x="2560" y="940"/>
                </a:cubicBezTo>
                <a:lnTo>
                  <a:pt x="2560" y="0"/>
                </a:lnTo>
                <a:lnTo>
                  <a:pt x="2560" y="0"/>
                </a:lnTo>
                <a:cubicBezTo>
                  <a:pt x="1951" y="0"/>
                  <a:pt x="1343" y="196"/>
                  <a:pt x="878" y="672"/>
                </a:cubicBezTo>
                <a:cubicBezTo>
                  <a:pt x="0" y="1621"/>
                  <a:pt x="0" y="3098"/>
                  <a:pt x="878" y="3975"/>
                </a:cubicBezTo>
                <a:cubicBezTo>
                  <a:pt x="878" y="3975"/>
                  <a:pt x="2560" y="5596"/>
                  <a:pt x="2560" y="7485"/>
                </a:cubicBezTo>
                <a:cubicBezTo>
                  <a:pt x="2560" y="5596"/>
                  <a:pt x="4181" y="3975"/>
                  <a:pt x="4181" y="3975"/>
                </a:cubicBezTo>
                <a:cubicBezTo>
                  <a:pt x="5120" y="3098"/>
                  <a:pt x="5120" y="1621"/>
                  <a:pt x="4181" y="672"/>
                </a:cubicBezTo>
                <a:cubicBezTo>
                  <a:pt x="3778" y="196"/>
                  <a:pt x="3169" y="0"/>
                  <a:pt x="2560" y="0"/>
                </a:cubicBezTo>
                <a:lnTo>
                  <a:pt x="2560" y="940"/>
                </a:lnTo>
                <a:close/>
                <a:moveTo>
                  <a:pt x="2560" y="0"/>
                </a:moveTo>
                <a:lnTo>
                  <a:pt x="2560" y="0"/>
                </a:lnTo>
                <a:close/>
              </a:path>
            </a:pathLst>
          </a:custGeom>
          <a:solidFill>
            <a:srgbClr val="F09C00"/>
          </a:solidFill>
          <a:ln w="25400">
            <a:solidFill>
              <a:srgbClr val="F09C00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5" name="Freeform 2"/>
          <p:cNvSpPr>
            <a:spLocks noChangeArrowheads="1"/>
          </p:cNvSpPr>
          <p:nvPr/>
        </p:nvSpPr>
        <p:spPr bwMode="auto">
          <a:xfrm>
            <a:off x="3729236" y="2761418"/>
            <a:ext cx="212823" cy="210899"/>
          </a:xfrm>
          <a:custGeom>
            <a:avLst/>
            <a:gdLst>
              <a:gd name="T0" fmla="*/ 949 w 950"/>
              <a:gd name="T1" fmla="*/ 476 h 941"/>
              <a:gd name="T2" fmla="*/ 949 w 950"/>
              <a:gd name="T3" fmla="*/ 476 h 941"/>
              <a:gd name="T4" fmla="*/ 474 w 950"/>
              <a:gd name="T5" fmla="*/ 940 h 941"/>
              <a:gd name="T6" fmla="*/ 0 w 950"/>
              <a:gd name="T7" fmla="*/ 476 h 941"/>
              <a:gd name="T8" fmla="*/ 474 w 950"/>
              <a:gd name="T9" fmla="*/ 0 h 941"/>
              <a:gd name="T10" fmla="*/ 949 w 950"/>
              <a:gd name="T11" fmla="*/ 476 h 941"/>
              <a:gd name="T12" fmla="*/ 949 w 950"/>
              <a:gd name="T13" fmla="*/ 476 h 941"/>
              <a:gd name="T14" fmla="*/ 949 w 950"/>
              <a:gd name="T15" fmla="*/ 476 h 9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50" h="941">
                <a:moveTo>
                  <a:pt x="949" y="476"/>
                </a:moveTo>
                <a:lnTo>
                  <a:pt x="949" y="476"/>
                </a:lnTo>
                <a:cubicBezTo>
                  <a:pt x="949" y="672"/>
                  <a:pt x="743" y="940"/>
                  <a:pt x="474" y="940"/>
                </a:cubicBezTo>
                <a:cubicBezTo>
                  <a:pt x="206" y="940"/>
                  <a:pt x="0" y="672"/>
                  <a:pt x="0" y="476"/>
                </a:cubicBezTo>
                <a:cubicBezTo>
                  <a:pt x="0" y="197"/>
                  <a:pt x="206" y="0"/>
                  <a:pt x="474" y="0"/>
                </a:cubicBezTo>
                <a:cubicBezTo>
                  <a:pt x="743" y="0"/>
                  <a:pt x="949" y="197"/>
                  <a:pt x="949" y="476"/>
                </a:cubicBezTo>
                <a:close/>
                <a:moveTo>
                  <a:pt x="949" y="476"/>
                </a:moveTo>
                <a:lnTo>
                  <a:pt x="949" y="476"/>
                </a:lnTo>
                <a:close/>
              </a:path>
            </a:pathLst>
          </a:custGeom>
          <a:solidFill>
            <a:srgbClr val="F09C00"/>
          </a:solidFill>
          <a:ln w="25400">
            <a:solidFill>
              <a:srgbClr val="F09C00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6" name="Freeform 1"/>
          <p:cNvSpPr>
            <a:spLocks noChangeArrowheads="1"/>
          </p:cNvSpPr>
          <p:nvPr/>
        </p:nvSpPr>
        <p:spPr bwMode="auto">
          <a:xfrm>
            <a:off x="4917207" y="1542412"/>
            <a:ext cx="1149244" cy="1681243"/>
          </a:xfrm>
          <a:custGeom>
            <a:avLst/>
            <a:gdLst>
              <a:gd name="T0" fmla="*/ 2560 w 5121"/>
              <a:gd name="T1" fmla="*/ 940 h 7486"/>
              <a:gd name="T2" fmla="*/ 2560 w 5121"/>
              <a:gd name="T3" fmla="*/ 940 h 7486"/>
              <a:gd name="T4" fmla="*/ 3572 w 5121"/>
              <a:gd name="T5" fmla="*/ 1353 h 7486"/>
              <a:gd name="T6" fmla="*/ 3974 w 5121"/>
              <a:gd name="T7" fmla="*/ 2365 h 7486"/>
              <a:gd name="T8" fmla="*/ 3572 w 5121"/>
              <a:gd name="T9" fmla="*/ 3304 h 7486"/>
              <a:gd name="T10" fmla="*/ 2560 w 5121"/>
              <a:gd name="T11" fmla="*/ 4584 h 7486"/>
              <a:gd name="T12" fmla="*/ 1549 w 5121"/>
              <a:gd name="T13" fmla="*/ 3304 h 7486"/>
              <a:gd name="T14" fmla="*/ 1146 w 5121"/>
              <a:gd name="T15" fmla="*/ 2365 h 7486"/>
              <a:gd name="T16" fmla="*/ 1549 w 5121"/>
              <a:gd name="T17" fmla="*/ 1353 h 7486"/>
              <a:gd name="T18" fmla="*/ 2560 w 5121"/>
              <a:gd name="T19" fmla="*/ 940 h 7486"/>
              <a:gd name="T20" fmla="*/ 2560 w 5121"/>
              <a:gd name="T21" fmla="*/ 0 h 7486"/>
              <a:gd name="T22" fmla="*/ 2560 w 5121"/>
              <a:gd name="T23" fmla="*/ 0 h 7486"/>
              <a:gd name="T24" fmla="*/ 878 w 5121"/>
              <a:gd name="T25" fmla="*/ 672 h 7486"/>
              <a:gd name="T26" fmla="*/ 878 w 5121"/>
              <a:gd name="T27" fmla="*/ 3975 h 7486"/>
              <a:gd name="T28" fmla="*/ 2560 w 5121"/>
              <a:gd name="T29" fmla="*/ 7485 h 7486"/>
              <a:gd name="T30" fmla="*/ 4181 w 5121"/>
              <a:gd name="T31" fmla="*/ 3975 h 7486"/>
              <a:gd name="T32" fmla="*/ 4181 w 5121"/>
              <a:gd name="T33" fmla="*/ 672 h 7486"/>
              <a:gd name="T34" fmla="*/ 2560 w 5121"/>
              <a:gd name="T35" fmla="*/ 0 h 7486"/>
              <a:gd name="T36" fmla="*/ 2560 w 5121"/>
              <a:gd name="T37" fmla="*/ 940 h 7486"/>
              <a:gd name="T38" fmla="*/ 2560 w 5121"/>
              <a:gd name="T39" fmla="*/ 0 h 7486"/>
              <a:gd name="T40" fmla="*/ 2560 w 5121"/>
              <a:gd name="T41" fmla="*/ 0 h 7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121" h="7486">
                <a:moveTo>
                  <a:pt x="2560" y="940"/>
                </a:moveTo>
                <a:lnTo>
                  <a:pt x="2560" y="940"/>
                </a:lnTo>
                <a:cubicBezTo>
                  <a:pt x="2901" y="940"/>
                  <a:pt x="3304" y="1074"/>
                  <a:pt x="3572" y="1353"/>
                </a:cubicBezTo>
                <a:cubicBezTo>
                  <a:pt x="3778" y="1621"/>
                  <a:pt x="3974" y="1952"/>
                  <a:pt x="3974" y="2365"/>
                </a:cubicBezTo>
                <a:cubicBezTo>
                  <a:pt x="3974" y="2695"/>
                  <a:pt x="3778" y="3036"/>
                  <a:pt x="3572" y="3304"/>
                </a:cubicBezTo>
                <a:cubicBezTo>
                  <a:pt x="3499" y="3376"/>
                  <a:pt x="3035" y="3841"/>
                  <a:pt x="2560" y="4584"/>
                </a:cubicBezTo>
                <a:cubicBezTo>
                  <a:pt x="2086" y="3841"/>
                  <a:pt x="1611" y="3376"/>
                  <a:pt x="1549" y="3304"/>
                </a:cubicBezTo>
                <a:cubicBezTo>
                  <a:pt x="1280" y="3036"/>
                  <a:pt x="1146" y="2695"/>
                  <a:pt x="1146" y="2365"/>
                </a:cubicBezTo>
                <a:cubicBezTo>
                  <a:pt x="1146" y="1952"/>
                  <a:pt x="1280" y="1621"/>
                  <a:pt x="1549" y="1353"/>
                </a:cubicBezTo>
                <a:cubicBezTo>
                  <a:pt x="1817" y="1074"/>
                  <a:pt x="2158" y="940"/>
                  <a:pt x="2560" y="940"/>
                </a:cubicBezTo>
                <a:lnTo>
                  <a:pt x="2560" y="0"/>
                </a:lnTo>
                <a:lnTo>
                  <a:pt x="2560" y="0"/>
                </a:lnTo>
                <a:cubicBezTo>
                  <a:pt x="1951" y="0"/>
                  <a:pt x="1343" y="196"/>
                  <a:pt x="878" y="672"/>
                </a:cubicBezTo>
                <a:cubicBezTo>
                  <a:pt x="0" y="1621"/>
                  <a:pt x="0" y="3098"/>
                  <a:pt x="878" y="3975"/>
                </a:cubicBezTo>
                <a:cubicBezTo>
                  <a:pt x="878" y="3975"/>
                  <a:pt x="2560" y="5596"/>
                  <a:pt x="2560" y="7485"/>
                </a:cubicBezTo>
                <a:cubicBezTo>
                  <a:pt x="2560" y="5596"/>
                  <a:pt x="4181" y="3975"/>
                  <a:pt x="4181" y="3975"/>
                </a:cubicBezTo>
                <a:cubicBezTo>
                  <a:pt x="5120" y="3098"/>
                  <a:pt x="5120" y="1621"/>
                  <a:pt x="4181" y="672"/>
                </a:cubicBezTo>
                <a:cubicBezTo>
                  <a:pt x="3778" y="196"/>
                  <a:pt x="3169" y="0"/>
                  <a:pt x="2560" y="0"/>
                </a:cubicBezTo>
                <a:lnTo>
                  <a:pt x="2560" y="940"/>
                </a:lnTo>
                <a:close/>
                <a:moveTo>
                  <a:pt x="2560" y="0"/>
                </a:moveTo>
                <a:lnTo>
                  <a:pt x="2560" y="0"/>
                </a:lnTo>
                <a:close/>
              </a:path>
            </a:pathLst>
          </a:custGeom>
          <a:solidFill>
            <a:srgbClr val="0C8882"/>
          </a:solidFill>
          <a:ln w="25400">
            <a:solidFill>
              <a:srgbClr val="0C8882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7" name="Freeform 2"/>
          <p:cNvSpPr>
            <a:spLocks noChangeArrowheads="1"/>
          </p:cNvSpPr>
          <p:nvPr/>
        </p:nvSpPr>
        <p:spPr bwMode="auto">
          <a:xfrm>
            <a:off x="5385419" y="1967178"/>
            <a:ext cx="212823" cy="210899"/>
          </a:xfrm>
          <a:custGeom>
            <a:avLst/>
            <a:gdLst>
              <a:gd name="T0" fmla="*/ 949 w 950"/>
              <a:gd name="T1" fmla="*/ 476 h 941"/>
              <a:gd name="T2" fmla="*/ 949 w 950"/>
              <a:gd name="T3" fmla="*/ 476 h 941"/>
              <a:gd name="T4" fmla="*/ 474 w 950"/>
              <a:gd name="T5" fmla="*/ 940 h 941"/>
              <a:gd name="T6" fmla="*/ 0 w 950"/>
              <a:gd name="T7" fmla="*/ 476 h 941"/>
              <a:gd name="T8" fmla="*/ 474 w 950"/>
              <a:gd name="T9" fmla="*/ 0 h 941"/>
              <a:gd name="T10" fmla="*/ 949 w 950"/>
              <a:gd name="T11" fmla="*/ 476 h 941"/>
              <a:gd name="T12" fmla="*/ 949 w 950"/>
              <a:gd name="T13" fmla="*/ 476 h 941"/>
              <a:gd name="T14" fmla="*/ 949 w 950"/>
              <a:gd name="T15" fmla="*/ 476 h 9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50" h="941">
                <a:moveTo>
                  <a:pt x="949" y="476"/>
                </a:moveTo>
                <a:lnTo>
                  <a:pt x="949" y="476"/>
                </a:lnTo>
                <a:cubicBezTo>
                  <a:pt x="949" y="672"/>
                  <a:pt x="743" y="940"/>
                  <a:pt x="474" y="940"/>
                </a:cubicBezTo>
                <a:cubicBezTo>
                  <a:pt x="206" y="940"/>
                  <a:pt x="0" y="672"/>
                  <a:pt x="0" y="476"/>
                </a:cubicBezTo>
                <a:cubicBezTo>
                  <a:pt x="0" y="197"/>
                  <a:pt x="206" y="0"/>
                  <a:pt x="474" y="0"/>
                </a:cubicBezTo>
                <a:cubicBezTo>
                  <a:pt x="743" y="0"/>
                  <a:pt x="949" y="197"/>
                  <a:pt x="949" y="476"/>
                </a:cubicBezTo>
                <a:close/>
                <a:moveTo>
                  <a:pt x="949" y="476"/>
                </a:moveTo>
                <a:lnTo>
                  <a:pt x="949" y="476"/>
                </a:lnTo>
                <a:close/>
              </a:path>
            </a:pathLst>
          </a:custGeom>
          <a:solidFill>
            <a:srgbClr val="0C8882"/>
          </a:solidFill>
          <a:ln w="25400">
            <a:solidFill>
              <a:srgbClr val="0C8882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8" name="Freeform 1"/>
          <p:cNvSpPr>
            <a:spLocks noChangeArrowheads="1"/>
          </p:cNvSpPr>
          <p:nvPr/>
        </p:nvSpPr>
        <p:spPr bwMode="auto">
          <a:xfrm>
            <a:off x="6526617" y="2336652"/>
            <a:ext cx="1149244" cy="1681243"/>
          </a:xfrm>
          <a:custGeom>
            <a:avLst/>
            <a:gdLst>
              <a:gd name="T0" fmla="*/ 2560 w 5121"/>
              <a:gd name="T1" fmla="*/ 940 h 7486"/>
              <a:gd name="T2" fmla="*/ 2560 w 5121"/>
              <a:gd name="T3" fmla="*/ 940 h 7486"/>
              <a:gd name="T4" fmla="*/ 3572 w 5121"/>
              <a:gd name="T5" fmla="*/ 1353 h 7486"/>
              <a:gd name="T6" fmla="*/ 3974 w 5121"/>
              <a:gd name="T7" fmla="*/ 2365 h 7486"/>
              <a:gd name="T8" fmla="*/ 3572 w 5121"/>
              <a:gd name="T9" fmla="*/ 3304 h 7486"/>
              <a:gd name="T10" fmla="*/ 2560 w 5121"/>
              <a:gd name="T11" fmla="*/ 4584 h 7486"/>
              <a:gd name="T12" fmla="*/ 1549 w 5121"/>
              <a:gd name="T13" fmla="*/ 3304 h 7486"/>
              <a:gd name="T14" fmla="*/ 1146 w 5121"/>
              <a:gd name="T15" fmla="*/ 2365 h 7486"/>
              <a:gd name="T16" fmla="*/ 1549 w 5121"/>
              <a:gd name="T17" fmla="*/ 1353 h 7486"/>
              <a:gd name="T18" fmla="*/ 2560 w 5121"/>
              <a:gd name="T19" fmla="*/ 940 h 7486"/>
              <a:gd name="T20" fmla="*/ 2560 w 5121"/>
              <a:gd name="T21" fmla="*/ 0 h 7486"/>
              <a:gd name="T22" fmla="*/ 2560 w 5121"/>
              <a:gd name="T23" fmla="*/ 0 h 7486"/>
              <a:gd name="T24" fmla="*/ 878 w 5121"/>
              <a:gd name="T25" fmla="*/ 672 h 7486"/>
              <a:gd name="T26" fmla="*/ 878 w 5121"/>
              <a:gd name="T27" fmla="*/ 3975 h 7486"/>
              <a:gd name="T28" fmla="*/ 2560 w 5121"/>
              <a:gd name="T29" fmla="*/ 7485 h 7486"/>
              <a:gd name="T30" fmla="*/ 4181 w 5121"/>
              <a:gd name="T31" fmla="*/ 3975 h 7486"/>
              <a:gd name="T32" fmla="*/ 4181 w 5121"/>
              <a:gd name="T33" fmla="*/ 672 h 7486"/>
              <a:gd name="T34" fmla="*/ 2560 w 5121"/>
              <a:gd name="T35" fmla="*/ 0 h 7486"/>
              <a:gd name="T36" fmla="*/ 2560 w 5121"/>
              <a:gd name="T37" fmla="*/ 940 h 7486"/>
              <a:gd name="T38" fmla="*/ 2560 w 5121"/>
              <a:gd name="T39" fmla="*/ 0 h 7486"/>
              <a:gd name="T40" fmla="*/ 2560 w 5121"/>
              <a:gd name="T41" fmla="*/ 0 h 7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121" h="7486">
                <a:moveTo>
                  <a:pt x="2560" y="940"/>
                </a:moveTo>
                <a:lnTo>
                  <a:pt x="2560" y="940"/>
                </a:lnTo>
                <a:cubicBezTo>
                  <a:pt x="2901" y="940"/>
                  <a:pt x="3304" y="1074"/>
                  <a:pt x="3572" y="1353"/>
                </a:cubicBezTo>
                <a:cubicBezTo>
                  <a:pt x="3778" y="1621"/>
                  <a:pt x="3974" y="1952"/>
                  <a:pt x="3974" y="2365"/>
                </a:cubicBezTo>
                <a:cubicBezTo>
                  <a:pt x="3974" y="2695"/>
                  <a:pt x="3778" y="3036"/>
                  <a:pt x="3572" y="3304"/>
                </a:cubicBezTo>
                <a:cubicBezTo>
                  <a:pt x="3499" y="3376"/>
                  <a:pt x="3035" y="3841"/>
                  <a:pt x="2560" y="4584"/>
                </a:cubicBezTo>
                <a:cubicBezTo>
                  <a:pt x="2086" y="3841"/>
                  <a:pt x="1611" y="3376"/>
                  <a:pt x="1549" y="3304"/>
                </a:cubicBezTo>
                <a:cubicBezTo>
                  <a:pt x="1280" y="3036"/>
                  <a:pt x="1146" y="2695"/>
                  <a:pt x="1146" y="2365"/>
                </a:cubicBezTo>
                <a:cubicBezTo>
                  <a:pt x="1146" y="1952"/>
                  <a:pt x="1280" y="1621"/>
                  <a:pt x="1549" y="1353"/>
                </a:cubicBezTo>
                <a:cubicBezTo>
                  <a:pt x="1817" y="1074"/>
                  <a:pt x="2158" y="940"/>
                  <a:pt x="2560" y="940"/>
                </a:cubicBezTo>
                <a:lnTo>
                  <a:pt x="2560" y="0"/>
                </a:lnTo>
                <a:lnTo>
                  <a:pt x="2560" y="0"/>
                </a:lnTo>
                <a:cubicBezTo>
                  <a:pt x="1951" y="0"/>
                  <a:pt x="1343" y="196"/>
                  <a:pt x="878" y="672"/>
                </a:cubicBezTo>
                <a:cubicBezTo>
                  <a:pt x="0" y="1621"/>
                  <a:pt x="0" y="3098"/>
                  <a:pt x="878" y="3975"/>
                </a:cubicBezTo>
                <a:cubicBezTo>
                  <a:pt x="878" y="3975"/>
                  <a:pt x="2560" y="5596"/>
                  <a:pt x="2560" y="7485"/>
                </a:cubicBezTo>
                <a:cubicBezTo>
                  <a:pt x="2560" y="5596"/>
                  <a:pt x="4181" y="3975"/>
                  <a:pt x="4181" y="3975"/>
                </a:cubicBezTo>
                <a:cubicBezTo>
                  <a:pt x="5120" y="3098"/>
                  <a:pt x="5120" y="1621"/>
                  <a:pt x="4181" y="672"/>
                </a:cubicBezTo>
                <a:cubicBezTo>
                  <a:pt x="3778" y="196"/>
                  <a:pt x="3169" y="0"/>
                  <a:pt x="2560" y="0"/>
                </a:cubicBezTo>
                <a:lnTo>
                  <a:pt x="2560" y="940"/>
                </a:lnTo>
                <a:close/>
                <a:moveTo>
                  <a:pt x="2560" y="0"/>
                </a:moveTo>
                <a:lnTo>
                  <a:pt x="2560" y="0"/>
                </a:lnTo>
                <a:close/>
              </a:path>
            </a:pathLst>
          </a:custGeom>
          <a:solidFill>
            <a:srgbClr val="F09C00"/>
          </a:solidFill>
          <a:ln w="25400">
            <a:solidFill>
              <a:srgbClr val="F09C00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9" name="Freeform 2"/>
          <p:cNvSpPr>
            <a:spLocks noChangeArrowheads="1"/>
          </p:cNvSpPr>
          <p:nvPr/>
        </p:nvSpPr>
        <p:spPr bwMode="auto">
          <a:xfrm>
            <a:off x="6994830" y="2761418"/>
            <a:ext cx="212823" cy="210899"/>
          </a:xfrm>
          <a:custGeom>
            <a:avLst/>
            <a:gdLst>
              <a:gd name="T0" fmla="*/ 949 w 950"/>
              <a:gd name="T1" fmla="*/ 476 h 941"/>
              <a:gd name="T2" fmla="*/ 949 w 950"/>
              <a:gd name="T3" fmla="*/ 476 h 941"/>
              <a:gd name="T4" fmla="*/ 474 w 950"/>
              <a:gd name="T5" fmla="*/ 940 h 941"/>
              <a:gd name="T6" fmla="*/ 0 w 950"/>
              <a:gd name="T7" fmla="*/ 476 h 941"/>
              <a:gd name="T8" fmla="*/ 474 w 950"/>
              <a:gd name="T9" fmla="*/ 0 h 941"/>
              <a:gd name="T10" fmla="*/ 949 w 950"/>
              <a:gd name="T11" fmla="*/ 476 h 941"/>
              <a:gd name="T12" fmla="*/ 949 w 950"/>
              <a:gd name="T13" fmla="*/ 476 h 941"/>
              <a:gd name="T14" fmla="*/ 949 w 950"/>
              <a:gd name="T15" fmla="*/ 476 h 9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50" h="941">
                <a:moveTo>
                  <a:pt x="949" y="476"/>
                </a:moveTo>
                <a:lnTo>
                  <a:pt x="949" y="476"/>
                </a:lnTo>
                <a:cubicBezTo>
                  <a:pt x="949" y="672"/>
                  <a:pt x="743" y="940"/>
                  <a:pt x="474" y="940"/>
                </a:cubicBezTo>
                <a:cubicBezTo>
                  <a:pt x="206" y="940"/>
                  <a:pt x="0" y="672"/>
                  <a:pt x="0" y="476"/>
                </a:cubicBezTo>
                <a:cubicBezTo>
                  <a:pt x="0" y="197"/>
                  <a:pt x="206" y="0"/>
                  <a:pt x="474" y="0"/>
                </a:cubicBezTo>
                <a:cubicBezTo>
                  <a:pt x="743" y="0"/>
                  <a:pt x="949" y="197"/>
                  <a:pt x="949" y="476"/>
                </a:cubicBezTo>
                <a:close/>
                <a:moveTo>
                  <a:pt x="949" y="476"/>
                </a:moveTo>
                <a:lnTo>
                  <a:pt x="949" y="476"/>
                </a:lnTo>
                <a:close/>
              </a:path>
            </a:pathLst>
          </a:custGeom>
          <a:solidFill>
            <a:srgbClr val="F09C00"/>
          </a:solidFill>
          <a:ln w="25400">
            <a:solidFill>
              <a:srgbClr val="F09C00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0" name="Freeform 1"/>
          <p:cNvSpPr>
            <a:spLocks noChangeArrowheads="1"/>
          </p:cNvSpPr>
          <p:nvPr/>
        </p:nvSpPr>
        <p:spPr bwMode="auto">
          <a:xfrm>
            <a:off x="8193423" y="1542412"/>
            <a:ext cx="1149244" cy="1681243"/>
          </a:xfrm>
          <a:custGeom>
            <a:avLst/>
            <a:gdLst>
              <a:gd name="T0" fmla="*/ 2560 w 5121"/>
              <a:gd name="T1" fmla="*/ 940 h 7486"/>
              <a:gd name="T2" fmla="*/ 2560 w 5121"/>
              <a:gd name="T3" fmla="*/ 940 h 7486"/>
              <a:gd name="T4" fmla="*/ 3572 w 5121"/>
              <a:gd name="T5" fmla="*/ 1353 h 7486"/>
              <a:gd name="T6" fmla="*/ 3974 w 5121"/>
              <a:gd name="T7" fmla="*/ 2365 h 7486"/>
              <a:gd name="T8" fmla="*/ 3572 w 5121"/>
              <a:gd name="T9" fmla="*/ 3304 h 7486"/>
              <a:gd name="T10" fmla="*/ 2560 w 5121"/>
              <a:gd name="T11" fmla="*/ 4584 h 7486"/>
              <a:gd name="T12" fmla="*/ 1549 w 5121"/>
              <a:gd name="T13" fmla="*/ 3304 h 7486"/>
              <a:gd name="T14" fmla="*/ 1146 w 5121"/>
              <a:gd name="T15" fmla="*/ 2365 h 7486"/>
              <a:gd name="T16" fmla="*/ 1549 w 5121"/>
              <a:gd name="T17" fmla="*/ 1353 h 7486"/>
              <a:gd name="T18" fmla="*/ 2560 w 5121"/>
              <a:gd name="T19" fmla="*/ 940 h 7486"/>
              <a:gd name="T20" fmla="*/ 2560 w 5121"/>
              <a:gd name="T21" fmla="*/ 0 h 7486"/>
              <a:gd name="T22" fmla="*/ 2560 w 5121"/>
              <a:gd name="T23" fmla="*/ 0 h 7486"/>
              <a:gd name="T24" fmla="*/ 878 w 5121"/>
              <a:gd name="T25" fmla="*/ 672 h 7486"/>
              <a:gd name="T26" fmla="*/ 878 w 5121"/>
              <a:gd name="T27" fmla="*/ 3975 h 7486"/>
              <a:gd name="T28" fmla="*/ 2560 w 5121"/>
              <a:gd name="T29" fmla="*/ 7485 h 7486"/>
              <a:gd name="T30" fmla="*/ 4181 w 5121"/>
              <a:gd name="T31" fmla="*/ 3975 h 7486"/>
              <a:gd name="T32" fmla="*/ 4181 w 5121"/>
              <a:gd name="T33" fmla="*/ 672 h 7486"/>
              <a:gd name="T34" fmla="*/ 2560 w 5121"/>
              <a:gd name="T35" fmla="*/ 0 h 7486"/>
              <a:gd name="T36" fmla="*/ 2560 w 5121"/>
              <a:gd name="T37" fmla="*/ 940 h 7486"/>
              <a:gd name="T38" fmla="*/ 2560 w 5121"/>
              <a:gd name="T39" fmla="*/ 0 h 7486"/>
              <a:gd name="T40" fmla="*/ 2560 w 5121"/>
              <a:gd name="T41" fmla="*/ 0 h 7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121" h="7486">
                <a:moveTo>
                  <a:pt x="2560" y="940"/>
                </a:moveTo>
                <a:lnTo>
                  <a:pt x="2560" y="940"/>
                </a:lnTo>
                <a:cubicBezTo>
                  <a:pt x="2901" y="940"/>
                  <a:pt x="3304" y="1074"/>
                  <a:pt x="3572" y="1353"/>
                </a:cubicBezTo>
                <a:cubicBezTo>
                  <a:pt x="3778" y="1621"/>
                  <a:pt x="3974" y="1952"/>
                  <a:pt x="3974" y="2365"/>
                </a:cubicBezTo>
                <a:cubicBezTo>
                  <a:pt x="3974" y="2695"/>
                  <a:pt x="3778" y="3036"/>
                  <a:pt x="3572" y="3304"/>
                </a:cubicBezTo>
                <a:cubicBezTo>
                  <a:pt x="3499" y="3376"/>
                  <a:pt x="3035" y="3841"/>
                  <a:pt x="2560" y="4584"/>
                </a:cubicBezTo>
                <a:cubicBezTo>
                  <a:pt x="2086" y="3841"/>
                  <a:pt x="1611" y="3376"/>
                  <a:pt x="1549" y="3304"/>
                </a:cubicBezTo>
                <a:cubicBezTo>
                  <a:pt x="1280" y="3036"/>
                  <a:pt x="1146" y="2695"/>
                  <a:pt x="1146" y="2365"/>
                </a:cubicBezTo>
                <a:cubicBezTo>
                  <a:pt x="1146" y="1952"/>
                  <a:pt x="1280" y="1621"/>
                  <a:pt x="1549" y="1353"/>
                </a:cubicBezTo>
                <a:cubicBezTo>
                  <a:pt x="1817" y="1074"/>
                  <a:pt x="2158" y="940"/>
                  <a:pt x="2560" y="940"/>
                </a:cubicBezTo>
                <a:lnTo>
                  <a:pt x="2560" y="0"/>
                </a:lnTo>
                <a:lnTo>
                  <a:pt x="2560" y="0"/>
                </a:lnTo>
                <a:cubicBezTo>
                  <a:pt x="1951" y="0"/>
                  <a:pt x="1343" y="196"/>
                  <a:pt x="878" y="672"/>
                </a:cubicBezTo>
                <a:cubicBezTo>
                  <a:pt x="0" y="1621"/>
                  <a:pt x="0" y="3098"/>
                  <a:pt x="878" y="3975"/>
                </a:cubicBezTo>
                <a:cubicBezTo>
                  <a:pt x="878" y="3975"/>
                  <a:pt x="2560" y="5596"/>
                  <a:pt x="2560" y="7485"/>
                </a:cubicBezTo>
                <a:cubicBezTo>
                  <a:pt x="2560" y="5596"/>
                  <a:pt x="4181" y="3975"/>
                  <a:pt x="4181" y="3975"/>
                </a:cubicBezTo>
                <a:cubicBezTo>
                  <a:pt x="5120" y="3098"/>
                  <a:pt x="5120" y="1621"/>
                  <a:pt x="4181" y="672"/>
                </a:cubicBezTo>
                <a:cubicBezTo>
                  <a:pt x="3778" y="196"/>
                  <a:pt x="3169" y="0"/>
                  <a:pt x="2560" y="0"/>
                </a:cubicBezTo>
                <a:lnTo>
                  <a:pt x="2560" y="940"/>
                </a:lnTo>
                <a:close/>
                <a:moveTo>
                  <a:pt x="2560" y="0"/>
                </a:moveTo>
                <a:lnTo>
                  <a:pt x="2560" y="0"/>
                </a:lnTo>
                <a:close/>
              </a:path>
            </a:pathLst>
          </a:custGeom>
          <a:solidFill>
            <a:srgbClr val="0C8882"/>
          </a:solidFill>
          <a:ln w="25400">
            <a:solidFill>
              <a:srgbClr val="0C8882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1" name="Freeform 2"/>
          <p:cNvSpPr>
            <a:spLocks noChangeArrowheads="1"/>
          </p:cNvSpPr>
          <p:nvPr/>
        </p:nvSpPr>
        <p:spPr bwMode="auto">
          <a:xfrm>
            <a:off x="8661638" y="1967178"/>
            <a:ext cx="212823" cy="210899"/>
          </a:xfrm>
          <a:custGeom>
            <a:avLst/>
            <a:gdLst>
              <a:gd name="T0" fmla="*/ 949 w 950"/>
              <a:gd name="T1" fmla="*/ 476 h 941"/>
              <a:gd name="T2" fmla="*/ 949 w 950"/>
              <a:gd name="T3" fmla="*/ 476 h 941"/>
              <a:gd name="T4" fmla="*/ 474 w 950"/>
              <a:gd name="T5" fmla="*/ 940 h 941"/>
              <a:gd name="T6" fmla="*/ 0 w 950"/>
              <a:gd name="T7" fmla="*/ 476 h 941"/>
              <a:gd name="T8" fmla="*/ 474 w 950"/>
              <a:gd name="T9" fmla="*/ 0 h 941"/>
              <a:gd name="T10" fmla="*/ 949 w 950"/>
              <a:gd name="T11" fmla="*/ 476 h 941"/>
              <a:gd name="T12" fmla="*/ 949 w 950"/>
              <a:gd name="T13" fmla="*/ 476 h 941"/>
              <a:gd name="T14" fmla="*/ 949 w 950"/>
              <a:gd name="T15" fmla="*/ 476 h 9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50" h="941">
                <a:moveTo>
                  <a:pt x="949" y="476"/>
                </a:moveTo>
                <a:lnTo>
                  <a:pt x="949" y="476"/>
                </a:lnTo>
                <a:cubicBezTo>
                  <a:pt x="949" y="672"/>
                  <a:pt x="743" y="940"/>
                  <a:pt x="474" y="940"/>
                </a:cubicBezTo>
                <a:cubicBezTo>
                  <a:pt x="206" y="940"/>
                  <a:pt x="0" y="672"/>
                  <a:pt x="0" y="476"/>
                </a:cubicBezTo>
                <a:cubicBezTo>
                  <a:pt x="0" y="197"/>
                  <a:pt x="206" y="0"/>
                  <a:pt x="474" y="0"/>
                </a:cubicBezTo>
                <a:cubicBezTo>
                  <a:pt x="743" y="0"/>
                  <a:pt x="949" y="197"/>
                  <a:pt x="949" y="476"/>
                </a:cubicBezTo>
                <a:close/>
                <a:moveTo>
                  <a:pt x="949" y="476"/>
                </a:moveTo>
                <a:lnTo>
                  <a:pt x="949" y="476"/>
                </a:lnTo>
                <a:close/>
              </a:path>
            </a:pathLst>
          </a:custGeom>
          <a:solidFill>
            <a:srgbClr val="0C8882"/>
          </a:solidFill>
          <a:ln w="25400">
            <a:solidFill>
              <a:srgbClr val="0C8882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2" name="Freeform 1"/>
          <p:cNvSpPr>
            <a:spLocks noChangeArrowheads="1"/>
          </p:cNvSpPr>
          <p:nvPr/>
        </p:nvSpPr>
        <p:spPr bwMode="auto">
          <a:xfrm>
            <a:off x="10095520" y="2267439"/>
            <a:ext cx="1149244" cy="1681243"/>
          </a:xfrm>
          <a:custGeom>
            <a:avLst/>
            <a:gdLst>
              <a:gd name="T0" fmla="*/ 2560 w 5121"/>
              <a:gd name="T1" fmla="*/ 940 h 7486"/>
              <a:gd name="T2" fmla="*/ 2560 w 5121"/>
              <a:gd name="T3" fmla="*/ 940 h 7486"/>
              <a:gd name="T4" fmla="*/ 3572 w 5121"/>
              <a:gd name="T5" fmla="*/ 1353 h 7486"/>
              <a:gd name="T6" fmla="*/ 3974 w 5121"/>
              <a:gd name="T7" fmla="*/ 2365 h 7486"/>
              <a:gd name="T8" fmla="*/ 3572 w 5121"/>
              <a:gd name="T9" fmla="*/ 3304 h 7486"/>
              <a:gd name="T10" fmla="*/ 2560 w 5121"/>
              <a:gd name="T11" fmla="*/ 4584 h 7486"/>
              <a:gd name="T12" fmla="*/ 1549 w 5121"/>
              <a:gd name="T13" fmla="*/ 3304 h 7486"/>
              <a:gd name="T14" fmla="*/ 1146 w 5121"/>
              <a:gd name="T15" fmla="*/ 2365 h 7486"/>
              <a:gd name="T16" fmla="*/ 1549 w 5121"/>
              <a:gd name="T17" fmla="*/ 1353 h 7486"/>
              <a:gd name="T18" fmla="*/ 2560 w 5121"/>
              <a:gd name="T19" fmla="*/ 940 h 7486"/>
              <a:gd name="T20" fmla="*/ 2560 w 5121"/>
              <a:gd name="T21" fmla="*/ 0 h 7486"/>
              <a:gd name="T22" fmla="*/ 2560 w 5121"/>
              <a:gd name="T23" fmla="*/ 0 h 7486"/>
              <a:gd name="T24" fmla="*/ 878 w 5121"/>
              <a:gd name="T25" fmla="*/ 672 h 7486"/>
              <a:gd name="T26" fmla="*/ 878 w 5121"/>
              <a:gd name="T27" fmla="*/ 3975 h 7486"/>
              <a:gd name="T28" fmla="*/ 2560 w 5121"/>
              <a:gd name="T29" fmla="*/ 7485 h 7486"/>
              <a:gd name="T30" fmla="*/ 4181 w 5121"/>
              <a:gd name="T31" fmla="*/ 3975 h 7486"/>
              <a:gd name="T32" fmla="*/ 4181 w 5121"/>
              <a:gd name="T33" fmla="*/ 672 h 7486"/>
              <a:gd name="T34" fmla="*/ 2560 w 5121"/>
              <a:gd name="T35" fmla="*/ 0 h 7486"/>
              <a:gd name="T36" fmla="*/ 2560 w 5121"/>
              <a:gd name="T37" fmla="*/ 940 h 7486"/>
              <a:gd name="T38" fmla="*/ 2560 w 5121"/>
              <a:gd name="T39" fmla="*/ 0 h 7486"/>
              <a:gd name="T40" fmla="*/ 2560 w 5121"/>
              <a:gd name="T41" fmla="*/ 0 h 7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121" h="7486">
                <a:moveTo>
                  <a:pt x="2560" y="940"/>
                </a:moveTo>
                <a:lnTo>
                  <a:pt x="2560" y="940"/>
                </a:lnTo>
                <a:cubicBezTo>
                  <a:pt x="2901" y="940"/>
                  <a:pt x="3304" y="1074"/>
                  <a:pt x="3572" y="1353"/>
                </a:cubicBezTo>
                <a:cubicBezTo>
                  <a:pt x="3778" y="1621"/>
                  <a:pt x="3974" y="1952"/>
                  <a:pt x="3974" y="2365"/>
                </a:cubicBezTo>
                <a:cubicBezTo>
                  <a:pt x="3974" y="2695"/>
                  <a:pt x="3778" y="3036"/>
                  <a:pt x="3572" y="3304"/>
                </a:cubicBezTo>
                <a:cubicBezTo>
                  <a:pt x="3499" y="3376"/>
                  <a:pt x="3035" y="3841"/>
                  <a:pt x="2560" y="4584"/>
                </a:cubicBezTo>
                <a:cubicBezTo>
                  <a:pt x="2086" y="3841"/>
                  <a:pt x="1611" y="3376"/>
                  <a:pt x="1549" y="3304"/>
                </a:cubicBezTo>
                <a:cubicBezTo>
                  <a:pt x="1280" y="3036"/>
                  <a:pt x="1146" y="2695"/>
                  <a:pt x="1146" y="2365"/>
                </a:cubicBezTo>
                <a:cubicBezTo>
                  <a:pt x="1146" y="1952"/>
                  <a:pt x="1280" y="1621"/>
                  <a:pt x="1549" y="1353"/>
                </a:cubicBezTo>
                <a:cubicBezTo>
                  <a:pt x="1817" y="1074"/>
                  <a:pt x="2158" y="940"/>
                  <a:pt x="2560" y="940"/>
                </a:cubicBezTo>
                <a:lnTo>
                  <a:pt x="2560" y="0"/>
                </a:lnTo>
                <a:lnTo>
                  <a:pt x="2560" y="0"/>
                </a:lnTo>
                <a:cubicBezTo>
                  <a:pt x="1951" y="0"/>
                  <a:pt x="1343" y="196"/>
                  <a:pt x="878" y="672"/>
                </a:cubicBezTo>
                <a:cubicBezTo>
                  <a:pt x="0" y="1621"/>
                  <a:pt x="0" y="3098"/>
                  <a:pt x="878" y="3975"/>
                </a:cubicBezTo>
                <a:cubicBezTo>
                  <a:pt x="878" y="3975"/>
                  <a:pt x="2560" y="5596"/>
                  <a:pt x="2560" y="7485"/>
                </a:cubicBezTo>
                <a:cubicBezTo>
                  <a:pt x="2560" y="5596"/>
                  <a:pt x="4181" y="3975"/>
                  <a:pt x="4181" y="3975"/>
                </a:cubicBezTo>
                <a:cubicBezTo>
                  <a:pt x="5120" y="3098"/>
                  <a:pt x="5120" y="1621"/>
                  <a:pt x="4181" y="672"/>
                </a:cubicBezTo>
                <a:cubicBezTo>
                  <a:pt x="3778" y="196"/>
                  <a:pt x="3169" y="0"/>
                  <a:pt x="2560" y="0"/>
                </a:cubicBezTo>
                <a:lnTo>
                  <a:pt x="2560" y="940"/>
                </a:lnTo>
                <a:close/>
                <a:moveTo>
                  <a:pt x="2560" y="0"/>
                </a:moveTo>
                <a:lnTo>
                  <a:pt x="2560" y="0"/>
                </a:lnTo>
                <a:close/>
              </a:path>
            </a:pathLst>
          </a:custGeom>
          <a:solidFill>
            <a:srgbClr val="F09C00"/>
          </a:solidFill>
          <a:ln w="25400">
            <a:solidFill>
              <a:srgbClr val="F09C00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3" name="Freeform 2"/>
          <p:cNvSpPr>
            <a:spLocks noChangeArrowheads="1"/>
          </p:cNvSpPr>
          <p:nvPr/>
        </p:nvSpPr>
        <p:spPr bwMode="auto">
          <a:xfrm>
            <a:off x="10563733" y="2692204"/>
            <a:ext cx="212823" cy="210899"/>
          </a:xfrm>
          <a:custGeom>
            <a:avLst/>
            <a:gdLst>
              <a:gd name="T0" fmla="*/ 949 w 950"/>
              <a:gd name="T1" fmla="*/ 476 h 941"/>
              <a:gd name="T2" fmla="*/ 949 w 950"/>
              <a:gd name="T3" fmla="*/ 476 h 941"/>
              <a:gd name="T4" fmla="*/ 474 w 950"/>
              <a:gd name="T5" fmla="*/ 940 h 941"/>
              <a:gd name="T6" fmla="*/ 0 w 950"/>
              <a:gd name="T7" fmla="*/ 476 h 941"/>
              <a:gd name="T8" fmla="*/ 474 w 950"/>
              <a:gd name="T9" fmla="*/ 0 h 941"/>
              <a:gd name="T10" fmla="*/ 949 w 950"/>
              <a:gd name="T11" fmla="*/ 476 h 941"/>
              <a:gd name="T12" fmla="*/ 949 w 950"/>
              <a:gd name="T13" fmla="*/ 476 h 941"/>
              <a:gd name="T14" fmla="*/ 949 w 950"/>
              <a:gd name="T15" fmla="*/ 476 h 9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50" h="941">
                <a:moveTo>
                  <a:pt x="949" y="476"/>
                </a:moveTo>
                <a:lnTo>
                  <a:pt x="949" y="476"/>
                </a:lnTo>
                <a:cubicBezTo>
                  <a:pt x="949" y="672"/>
                  <a:pt x="743" y="940"/>
                  <a:pt x="474" y="940"/>
                </a:cubicBezTo>
                <a:cubicBezTo>
                  <a:pt x="206" y="940"/>
                  <a:pt x="0" y="672"/>
                  <a:pt x="0" y="476"/>
                </a:cubicBezTo>
                <a:cubicBezTo>
                  <a:pt x="0" y="197"/>
                  <a:pt x="206" y="0"/>
                  <a:pt x="474" y="0"/>
                </a:cubicBezTo>
                <a:cubicBezTo>
                  <a:pt x="743" y="0"/>
                  <a:pt x="949" y="197"/>
                  <a:pt x="949" y="476"/>
                </a:cubicBezTo>
                <a:close/>
                <a:moveTo>
                  <a:pt x="949" y="476"/>
                </a:moveTo>
                <a:lnTo>
                  <a:pt x="949" y="476"/>
                </a:lnTo>
                <a:close/>
              </a:path>
            </a:pathLst>
          </a:custGeom>
          <a:solidFill>
            <a:srgbClr val="F09C00"/>
          </a:solidFill>
          <a:ln w="25400">
            <a:solidFill>
              <a:srgbClr val="F09C00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4" name="Freeform 3"/>
          <p:cNvSpPr>
            <a:spLocks noChangeArrowheads="1"/>
          </p:cNvSpPr>
          <p:nvPr/>
        </p:nvSpPr>
        <p:spPr bwMode="auto">
          <a:xfrm>
            <a:off x="2094827" y="4785394"/>
            <a:ext cx="439660" cy="606155"/>
          </a:xfrm>
          <a:custGeom>
            <a:avLst/>
            <a:gdLst>
              <a:gd name="T0" fmla="*/ 2416 w 2644"/>
              <a:gd name="T1" fmla="*/ 0 h 3645"/>
              <a:gd name="T2" fmla="*/ 2416 w 2644"/>
              <a:gd name="T3" fmla="*/ 0 h 3645"/>
              <a:gd name="T4" fmla="*/ 238 w 2644"/>
              <a:gd name="T5" fmla="*/ 0 h 3645"/>
              <a:gd name="T6" fmla="*/ 0 w 2644"/>
              <a:gd name="T7" fmla="*/ 238 h 3645"/>
              <a:gd name="T8" fmla="*/ 0 w 2644"/>
              <a:gd name="T9" fmla="*/ 3407 h 3645"/>
              <a:gd name="T10" fmla="*/ 238 w 2644"/>
              <a:gd name="T11" fmla="*/ 3644 h 3645"/>
              <a:gd name="T12" fmla="*/ 2416 w 2644"/>
              <a:gd name="T13" fmla="*/ 3644 h 3645"/>
              <a:gd name="T14" fmla="*/ 2643 w 2644"/>
              <a:gd name="T15" fmla="*/ 3407 h 3645"/>
              <a:gd name="T16" fmla="*/ 2643 w 2644"/>
              <a:gd name="T17" fmla="*/ 238 h 3645"/>
              <a:gd name="T18" fmla="*/ 2416 w 2644"/>
              <a:gd name="T19" fmla="*/ 0 h 3645"/>
              <a:gd name="T20" fmla="*/ 1321 w 2644"/>
              <a:gd name="T21" fmla="*/ 3551 h 3645"/>
              <a:gd name="T22" fmla="*/ 1321 w 2644"/>
              <a:gd name="T23" fmla="*/ 3551 h 3645"/>
              <a:gd name="T24" fmla="*/ 1177 w 2644"/>
              <a:gd name="T25" fmla="*/ 3407 h 3645"/>
              <a:gd name="T26" fmla="*/ 1321 w 2644"/>
              <a:gd name="T27" fmla="*/ 3272 h 3645"/>
              <a:gd name="T28" fmla="*/ 1466 w 2644"/>
              <a:gd name="T29" fmla="*/ 3407 h 3645"/>
              <a:gd name="T30" fmla="*/ 1321 w 2644"/>
              <a:gd name="T31" fmla="*/ 3551 h 3645"/>
              <a:gd name="T32" fmla="*/ 2364 w 2644"/>
              <a:gd name="T33" fmla="*/ 3128 h 3645"/>
              <a:gd name="T34" fmla="*/ 2364 w 2644"/>
              <a:gd name="T35" fmla="*/ 3128 h 3645"/>
              <a:gd name="T36" fmla="*/ 238 w 2644"/>
              <a:gd name="T37" fmla="*/ 3128 h 3645"/>
              <a:gd name="T38" fmla="*/ 238 w 2644"/>
              <a:gd name="T39" fmla="*/ 289 h 3645"/>
              <a:gd name="T40" fmla="*/ 2364 w 2644"/>
              <a:gd name="T41" fmla="*/ 289 h 3645"/>
              <a:gd name="T42" fmla="*/ 2364 w 2644"/>
              <a:gd name="T43" fmla="*/ 3128 h 3645"/>
              <a:gd name="T44" fmla="*/ 2364 w 2644"/>
              <a:gd name="T45" fmla="*/ 3128 h 3645"/>
              <a:gd name="T46" fmla="*/ 2364 w 2644"/>
              <a:gd name="T47" fmla="*/ 3128 h 3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644" h="3645">
                <a:moveTo>
                  <a:pt x="2416" y="0"/>
                </a:moveTo>
                <a:lnTo>
                  <a:pt x="2416" y="0"/>
                </a:lnTo>
                <a:cubicBezTo>
                  <a:pt x="238" y="0"/>
                  <a:pt x="238" y="0"/>
                  <a:pt x="238" y="0"/>
                </a:cubicBezTo>
                <a:cubicBezTo>
                  <a:pt x="93" y="0"/>
                  <a:pt x="0" y="144"/>
                  <a:pt x="0" y="238"/>
                </a:cubicBezTo>
                <a:cubicBezTo>
                  <a:pt x="0" y="3407"/>
                  <a:pt x="0" y="3407"/>
                  <a:pt x="0" y="3407"/>
                </a:cubicBezTo>
                <a:cubicBezTo>
                  <a:pt x="0" y="3551"/>
                  <a:pt x="93" y="3644"/>
                  <a:pt x="238" y="3644"/>
                </a:cubicBezTo>
                <a:cubicBezTo>
                  <a:pt x="2416" y="3644"/>
                  <a:pt x="2416" y="3644"/>
                  <a:pt x="2416" y="3644"/>
                </a:cubicBezTo>
                <a:cubicBezTo>
                  <a:pt x="2508" y="3644"/>
                  <a:pt x="2643" y="3551"/>
                  <a:pt x="2643" y="3407"/>
                </a:cubicBezTo>
                <a:cubicBezTo>
                  <a:pt x="2643" y="238"/>
                  <a:pt x="2643" y="238"/>
                  <a:pt x="2643" y="238"/>
                </a:cubicBezTo>
                <a:cubicBezTo>
                  <a:pt x="2643" y="144"/>
                  <a:pt x="2508" y="0"/>
                  <a:pt x="2416" y="0"/>
                </a:cubicBezTo>
                <a:close/>
                <a:moveTo>
                  <a:pt x="1321" y="3551"/>
                </a:moveTo>
                <a:lnTo>
                  <a:pt x="1321" y="3551"/>
                </a:lnTo>
                <a:cubicBezTo>
                  <a:pt x="1229" y="3551"/>
                  <a:pt x="1177" y="3500"/>
                  <a:pt x="1177" y="3407"/>
                </a:cubicBezTo>
                <a:cubicBezTo>
                  <a:pt x="1177" y="3314"/>
                  <a:pt x="1229" y="3272"/>
                  <a:pt x="1321" y="3272"/>
                </a:cubicBezTo>
                <a:cubicBezTo>
                  <a:pt x="1373" y="3272"/>
                  <a:pt x="1466" y="3314"/>
                  <a:pt x="1466" y="3407"/>
                </a:cubicBezTo>
                <a:cubicBezTo>
                  <a:pt x="1466" y="3500"/>
                  <a:pt x="1373" y="3551"/>
                  <a:pt x="1321" y="3551"/>
                </a:cubicBezTo>
                <a:close/>
                <a:moveTo>
                  <a:pt x="2364" y="3128"/>
                </a:moveTo>
                <a:lnTo>
                  <a:pt x="2364" y="3128"/>
                </a:lnTo>
                <a:cubicBezTo>
                  <a:pt x="238" y="3128"/>
                  <a:pt x="238" y="3128"/>
                  <a:pt x="238" y="3128"/>
                </a:cubicBezTo>
                <a:cubicBezTo>
                  <a:pt x="238" y="289"/>
                  <a:pt x="238" y="289"/>
                  <a:pt x="238" y="289"/>
                </a:cubicBezTo>
                <a:cubicBezTo>
                  <a:pt x="2364" y="289"/>
                  <a:pt x="2364" y="289"/>
                  <a:pt x="2364" y="289"/>
                </a:cubicBezTo>
                <a:lnTo>
                  <a:pt x="2364" y="3128"/>
                </a:lnTo>
                <a:close/>
                <a:moveTo>
                  <a:pt x="2364" y="3128"/>
                </a:moveTo>
                <a:lnTo>
                  <a:pt x="2364" y="3128"/>
                </a:lnTo>
                <a:close/>
              </a:path>
            </a:pathLst>
          </a:custGeom>
          <a:solidFill>
            <a:srgbClr val="0C8882"/>
          </a:solidFill>
          <a:ln w="25400">
            <a:solidFill>
              <a:srgbClr val="0C8882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5" name="Freeform 3"/>
          <p:cNvSpPr>
            <a:spLocks noChangeArrowheads="1"/>
          </p:cNvSpPr>
          <p:nvPr/>
        </p:nvSpPr>
        <p:spPr bwMode="auto">
          <a:xfrm>
            <a:off x="3620335" y="4799713"/>
            <a:ext cx="439660" cy="606155"/>
          </a:xfrm>
          <a:custGeom>
            <a:avLst/>
            <a:gdLst>
              <a:gd name="T0" fmla="*/ 2416 w 2644"/>
              <a:gd name="T1" fmla="*/ 0 h 3645"/>
              <a:gd name="T2" fmla="*/ 2416 w 2644"/>
              <a:gd name="T3" fmla="*/ 0 h 3645"/>
              <a:gd name="T4" fmla="*/ 238 w 2644"/>
              <a:gd name="T5" fmla="*/ 0 h 3645"/>
              <a:gd name="T6" fmla="*/ 0 w 2644"/>
              <a:gd name="T7" fmla="*/ 238 h 3645"/>
              <a:gd name="T8" fmla="*/ 0 w 2644"/>
              <a:gd name="T9" fmla="*/ 3407 h 3645"/>
              <a:gd name="T10" fmla="*/ 238 w 2644"/>
              <a:gd name="T11" fmla="*/ 3644 h 3645"/>
              <a:gd name="T12" fmla="*/ 2416 w 2644"/>
              <a:gd name="T13" fmla="*/ 3644 h 3645"/>
              <a:gd name="T14" fmla="*/ 2643 w 2644"/>
              <a:gd name="T15" fmla="*/ 3407 h 3645"/>
              <a:gd name="T16" fmla="*/ 2643 w 2644"/>
              <a:gd name="T17" fmla="*/ 238 h 3645"/>
              <a:gd name="T18" fmla="*/ 2416 w 2644"/>
              <a:gd name="T19" fmla="*/ 0 h 3645"/>
              <a:gd name="T20" fmla="*/ 1321 w 2644"/>
              <a:gd name="T21" fmla="*/ 3551 h 3645"/>
              <a:gd name="T22" fmla="*/ 1321 w 2644"/>
              <a:gd name="T23" fmla="*/ 3551 h 3645"/>
              <a:gd name="T24" fmla="*/ 1177 w 2644"/>
              <a:gd name="T25" fmla="*/ 3407 h 3645"/>
              <a:gd name="T26" fmla="*/ 1321 w 2644"/>
              <a:gd name="T27" fmla="*/ 3272 h 3645"/>
              <a:gd name="T28" fmla="*/ 1466 w 2644"/>
              <a:gd name="T29" fmla="*/ 3407 h 3645"/>
              <a:gd name="T30" fmla="*/ 1321 w 2644"/>
              <a:gd name="T31" fmla="*/ 3551 h 3645"/>
              <a:gd name="T32" fmla="*/ 2364 w 2644"/>
              <a:gd name="T33" fmla="*/ 3128 h 3645"/>
              <a:gd name="T34" fmla="*/ 2364 w 2644"/>
              <a:gd name="T35" fmla="*/ 3128 h 3645"/>
              <a:gd name="T36" fmla="*/ 238 w 2644"/>
              <a:gd name="T37" fmla="*/ 3128 h 3645"/>
              <a:gd name="T38" fmla="*/ 238 w 2644"/>
              <a:gd name="T39" fmla="*/ 289 h 3645"/>
              <a:gd name="T40" fmla="*/ 2364 w 2644"/>
              <a:gd name="T41" fmla="*/ 289 h 3645"/>
              <a:gd name="T42" fmla="*/ 2364 w 2644"/>
              <a:gd name="T43" fmla="*/ 3128 h 3645"/>
              <a:gd name="T44" fmla="*/ 2364 w 2644"/>
              <a:gd name="T45" fmla="*/ 3128 h 3645"/>
              <a:gd name="T46" fmla="*/ 2364 w 2644"/>
              <a:gd name="T47" fmla="*/ 3128 h 3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644" h="3645">
                <a:moveTo>
                  <a:pt x="2416" y="0"/>
                </a:moveTo>
                <a:lnTo>
                  <a:pt x="2416" y="0"/>
                </a:lnTo>
                <a:cubicBezTo>
                  <a:pt x="238" y="0"/>
                  <a:pt x="238" y="0"/>
                  <a:pt x="238" y="0"/>
                </a:cubicBezTo>
                <a:cubicBezTo>
                  <a:pt x="93" y="0"/>
                  <a:pt x="0" y="144"/>
                  <a:pt x="0" y="238"/>
                </a:cubicBezTo>
                <a:cubicBezTo>
                  <a:pt x="0" y="3407"/>
                  <a:pt x="0" y="3407"/>
                  <a:pt x="0" y="3407"/>
                </a:cubicBezTo>
                <a:cubicBezTo>
                  <a:pt x="0" y="3551"/>
                  <a:pt x="93" y="3644"/>
                  <a:pt x="238" y="3644"/>
                </a:cubicBezTo>
                <a:cubicBezTo>
                  <a:pt x="2416" y="3644"/>
                  <a:pt x="2416" y="3644"/>
                  <a:pt x="2416" y="3644"/>
                </a:cubicBezTo>
                <a:cubicBezTo>
                  <a:pt x="2508" y="3644"/>
                  <a:pt x="2643" y="3551"/>
                  <a:pt x="2643" y="3407"/>
                </a:cubicBezTo>
                <a:cubicBezTo>
                  <a:pt x="2643" y="238"/>
                  <a:pt x="2643" y="238"/>
                  <a:pt x="2643" y="238"/>
                </a:cubicBezTo>
                <a:cubicBezTo>
                  <a:pt x="2643" y="144"/>
                  <a:pt x="2508" y="0"/>
                  <a:pt x="2416" y="0"/>
                </a:cubicBezTo>
                <a:close/>
                <a:moveTo>
                  <a:pt x="1321" y="3551"/>
                </a:moveTo>
                <a:lnTo>
                  <a:pt x="1321" y="3551"/>
                </a:lnTo>
                <a:cubicBezTo>
                  <a:pt x="1229" y="3551"/>
                  <a:pt x="1177" y="3500"/>
                  <a:pt x="1177" y="3407"/>
                </a:cubicBezTo>
                <a:cubicBezTo>
                  <a:pt x="1177" y="3314"/>
                  <a:pt x="1229" y="3272"/>
                  <a:pt x="1321" y="3272"/>
                </a:cubicBezTo>
                <a:cubicBezTo>
                  <a:pt x="1373" y="3272"/>
                  <a:pt x="1466" y="3314"/>
                  <a:pt x="1466" y="3407"/>
                </a:cubicBezTo>
                <a:cubicBezTo>
                  <a:pt x="1466" y="3500"/>
                  <a:pt x="1373" y="3551"/>
                  <a:pt x="1321" y="3551"/>
                </a:cubicBezTo>
                <a:close/>
                <a:moveTo>
                  <a:pt x="2364" y="3128"/>
                </a:moveTo>
                <a:lnTo>
                  <a:pt x="2364" y="3128"/>
                </a:lnTo>
                <a:cubicBezTo>
                  <a:pt x="238" y="3128"/>
                  <a:pt x="238" y="3128"/>
                  <a:pt x="238" y="3128"/>
                </a:cubicBezTo>
                <a:cubicBezTo>
                  <a:pt x="238" y="289"/>
                  <a:pt x="238" y="289"/>
                  <a:pt x="238" y="289"/>
                </a:cubicBezTo>
                <a:cubicBezTo>
                  <a:pt x="2364" y="289"/>
                  <a:pt x="2364" y="289"/>
                  <a:pt x="2364" y="289"/>
                </a:cubicBezTo>
                <a:lnTo>
                  <a:pt x="2364" y="3128"/>
                </a:lnTo>
                <a:close/>
                <a:moveTo>
                  <a:pt x="2364" y="3128"/>
                </a:moveTo>
                <a:lnTo>
                  <a:pt x="2364" y="3128"/>
                </a:lnTo>
                <a:close/>
              </a:path>
            </a:pathLst>
          </a:custGeom>
          <a:solidFill>
            <a:srgbClr val="F09C00"/>
          </a:solidFill>
          <a:ln w="25400">
            <a:solidFill>
              <a:srgbClr val="F09C00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6" name="Freeform 3"/>
          <p:cNvSpPr>
            <a:spLocks noChangeArrowheads="1"/>
          </p:cNvSpPr>
          <p:nvPr/>
        </p:nvSpPr>
        <p:spPr bwMode="auto">
          <a:xfrm>
            <a:off x="5258549" y="4799713"/>
            <a:ext cx="439660" cy="606155"/>
          </a:xfrm>
          <a:custGeom>
            <a:avLst/>
            <a:gdLst>
              <a:gd name="T0" fmla="*/ 2416 w 2644"/>
              <a:gd name="T1" fmla="*/ 0 h 3645"/>
              <a:gd name="T2" fmla="*/ 2416 w 2644"/>
              <a:gd name="T3" fmla="*/ 0 h 3645"/>
              <a:gd name="T4" fmla="*/ 238 w 2644"/>
              <a:gd name="T5" fmla="*/ 0 h 3645"/>
              <a:gd name="T6" fmla="*/ 0 w 2644"/>
              <a:gd name="T7" fmla="*/ 238 h 3645"/>
              <a:gd name="T8" fmla="*/ 0 w 2644"/>
              <a:gd name="T9" fmla="*/ 3407 h 3645"/>
              <a:gd name="T10" fmla="*/ 238 w 2644"/>
              <a:gd name="T11" fmla="*/ 3644 h 3645"/>
              <a:gd name="T12" fmla="*/ 2416 w 2644"/>
              <a:gd name="T13" fmla="*/ 3644 h 3645"/>
              <a:gd name="T14" fmla="*/ 2643 w 2644"/>
              <a:gd name="T15" fmla="*/ 3407 h 3645"/>
              <a:gd name="T16" fmla="*/ 2643 w 2644"/>
              <a:gd name="T17" fmla="*/ 238 h 3645"/>
              <a:gd name="T18" fmla="*/ 2416 w 2644"/>
              <a:gd name="T19" fmla="*/ 0 h 3645"/>
              <a:gd name="T20" fmla="*/ 1321 w 2644"/>
              <a:gd name="T21" fmla="*/ 3551 h 3645"/>
              <a:gd name="T22" fmla="*/ 1321 w 2644"/>
              <a:gd name="T23" fmla="*/ 3551 h 3645"/>
              <a:gd name="T24" fmla="*/ 1177 w 2644"/>
              <a:gd name="T25" fmla="*/ 3407 h 3645"/>
              <a:gd name="T26" fmla="*/ 1321 w 2644"/>
              <a:gd name="T27" fmla="*/ 3272 h 3645"/>
              <a:gd name="T28" fmla="*/ 1466 w 2644"/>
              <a:gd name="T29" fmla="*/ 3407 h 3645"/>
              <a:gd name="T30" fmla="*/ 1321 w 2644"/>
              <a:gd name="T31" fmla="*/ 3551 h 3645"/>
              <a:gd name="T32" fmla="*/ 2364 w 2644"/>
              <a:gd name="T33" fmla="*/ 3128 h 3645"/>
              <a:gd name="T34" fmla="*/ 2364 w 2644"/>
              <a:gd name="T35" fmla="*/ 3128 h 3645"/>
              <a:gd name="T36" fmla="*/ 238 w 2644"/>
              <a:gd name="T37" fmla="*/ 3128 h 3645"/>
              <a:gd name="T38" fmla="*/ 238 w 2644"/>
              <a:gd name="T39" fmla="*/ 289 h 3645"/>
              <a:gd name="T40" fmla="*/ 2364 w 2644"/>
              <a:gd name="T41" fmla="*/ 289 h 3645"/>
              <a:gd name="T42" fmla="*/ 2364 w 2644"/>
              <a:gd name="T43" fmla="*/ 3128 h 3645"/>
              <a:gd name="T44" fmla="*/ 2364 w 2644"/>
              <a:gd name="T45" fmla="*/ 3128 h 3645"/>
              <a:gd name="T46" fmla="*/ 2364 w 2644"/>
              <a:gd name="T47" fmla="*/ 3128 h 3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644" h="3645">
                <a:moveTo>
                  <a:pt x="2416" y="0"/>
                </a:moveTo>
                <a:lnTo>
                  <a:pt x="2416" y="0"/>
                </a:lnTo>
                <a:cubicBezTo>
                  <a:pt x="238" y="0"/>
                  <a:pt x="238" y="0"/>
                  <a:pt x="238" y="0"/>
                </a:cubicBezTo>
                <a:cubicBezTo>
                  <a:pt x="93" y="0"/>
                  <a:pt x="0" y="144"/>
                  <a:pt x="0" y="238"/>
                </a:cubicBezTo>
                <a:cubicBezTo>
                  <a:pt x="0" y="3407"/>
                  <a:pt x="0" y="3407"/>
                  <a:pt x="0" y="3407"/>
                </a:cubicBezTo>
                <a:cubicBezTo>
                  <a:pt x="0" y="3551"/>
                  <a:pt x="93" y="3644"/>
                  <a:pt x="238" y="3644"/>
                </a:cubicBezTo>
                <a:cubicBezTo>
                  <a:pt x="2416" y="3644"/>
                  <a:pt x="2416" y="3644"/>
                  <a:pt x="2416" y="3644"/>
                </a:cubicBezTo>
                <a:cubicBezTo>
                  <a:pt x="2508" y="3644"/>
                  <a:pt x="2643" y="3551"/>
                  <a:pt x="2643" y="3407"/>
                </a:cubicBezTo>
                <a:cubicBezTo>
                  <a:pt x="2643" y="238"/>
                  <a:pt x="2643" y="238"/>
                  <a:pt x="2643" y="238"/>
                </a:cubicBezTo>
                <a:cubicBezTo>
                  <a:pt x="2643" y="144"/>
                  <a:pt x="2508" y="0"/>
                  <a:pt x="2416" y="0"/>
                </a:cubicBezTo>
                <a:close/>
                <a:moveTo>
                  <a:pt x="1321" y="3551"/>
                </a:moveTo>
                <a:lnTo>
                  <a:pt x="1321" y="3551"/>
                </a:lnTo>
                <a:cubicBezTo>
                  <a:pt x="1229" y="3551"/>
                  <a:pt x="1177" y="3500"/>
                  <a:pt x="1177" y="3407"/>
                </a:cubicBezTo>
                <a:cubicBezTo>
                  <a:pt x="1177" y="3314"/>
                  <a:pt x="1229" y="3272"/>
                  <a:pt x="1321" y="3272"/>
                </a:cubicBezTo>
                <a:cubicBezTo>
                  <a:pt x="1373" y="3272"/>
                  <a:pt x="1466" y="3314"/>
                  <a:pt x="1466" y="3407"/>
                </a:cubicBezTo>
                <a:cubicBezTo>
                  <a:pt x="1466" y="3500"/>
                  <a:pt x="1373" y="3551"/>
                  <a:pt x="1321" y="3551"/>
                </a:cubicBezTo>
                <a:close/>
                <a:moveTo>
                  <a:pt x="2364" y="3128"/>
                </a:moveTo>
                <a:lnTo>
                  <a:pt x="2364" y="3128"/>
                </a:lnTo>
                <a:cubicBezTo>
                  <a:pt x="238" y="3128"/>
                  <a:pt x="238" y="3128"/>
                  <a:pt x="238" y="3128"/>
                </a:cubicBezTo>
                <a:cubicBezTo>
                  <a:pt x="238" y="289"/>
                  <a:pt x="238" y="289"/>
                  <a:pt x="238" y="289"/>
                </a:cubicBezTo>
                <a:cubicBezTo>
                  <a:pt x="2364" y="289"/>
                  <a:pt x="2364" y="289"/>
                  <a:pt x="2364" y="289"/>
                </a:cubicBezTo>
                <a:lnTo>
                  <a:pt x="2364" y="3128"/>
                </a:lnTo>
                <a:close/>
                <a:moveTo>
                  <a:pt x="2364" y="3128"/>
                </a:moveTo>
                <a:lnTo>
                  <a:pt x="2364" y="3128"/>
                </a:lnTo>
                <a:close/>
              </a:path>
            </a:pathLst>
          </a:custGeom>
          <a:solidFill>
            <a:srgbClr val="0C8882"/>
          </a:solidFill>
          <a:ln w="25400">
            <a:solidFill>
              <a:srgbClr val="0C8882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7" name="Freeform 3"/>
          <p:cNvSpPr>
            <a:spLocks noChangeArrowheads="1"/>
          </p:cNvSpPr>
          <p:nvPr/>
        </p:nvSpPr>
        <p:spPr bwMode="auto">
          <a:xfrm>
            <a:off x="8547842" y="4810164"/>
            <a:ext cx="439660" cy="606155"/>
          </a:xfrm>
          <a:custGeom>
            <a:avLst/>
            <a:gdLst>
              <a:gd name="T0" fmla="*/ 2416 w 2644"/>
              <a:gd name="T1" fmla="*/ 0 h 3645"/>
              <a:gd name="T2" fmla="*/ 2416 w 2644"/>
              <a:gd name="T3" fmla="*/ 0 h 3645"/>
              <a:gd name="T4" fmla="*/ 238 w 2644"/>
              <a:gd name="T5" fmla="*/ 0 h 3645"/>
              <a:gd name="T6" fmla="*/ 0 w 2644"/>
              <a:gd name="T7" fmla="*/ 238 h 3645"/>
              <a:gd name="T8" fmla="*/ 0 w 2644"/>
              <a:gd name="T9" fmla="*/ 3407 h 3645"/>
              <a:gd name="T10" fmla="*/ 238 w 2644"/>
              <a:gd name="T11" fmla="*/ 3644 h 3645"/>
              <a:gd name="T12" fmla="*/ 2416 w 2644"/>
              <a:gd name="T13" fmla="*/ 3644 h 3645"/>
              <a:gd name="T14" fmla="*/ 2643 w 2644"/>
              <a:gd name="T15" fmla="*/ 3407 h 3645"/>
              <a:gd name="T16" fmla="*/ 2643 w 2644"/>
              <a:gd name="T17" fmla="*/ 238 h 3645"/>
              <a:gd name="T18" fmla="*/ 2416 w 2644"/>
              <a:gd name="T19" fmla="*/ 0 h 3645"/>
              <a:gd name="T20" fmla="*/ 1321 w 2644"/>
              <a:gd name="T21" fmla="*/ 3551 h 3645"/>
              <a:gd name="T22" fmla="*/ 1321 w 2644"/>
              <a:gd name="T23" fmla="*/ 3551 h 3645"/>
              <a:gd name="T24" fmla="*/ 1177 w 2644"/>
              <a:gd name="T25" fmla="*/ 3407 h 3645"/>
              <a:gd name="T26" fmla="*/ 1321 w 2644"/>
              <a:gd name="T27" fmla="*/ 3272 h 3645"/>
              <a:gd name="T28" fmla="*/ 1466 w 2644"/>
              <a:gd name="T29" fmla="*/ 3407 h 3645"/>
              <a:gd name="T30" fmla="*/ 1321 w 2644"/>
              <a:gd name="T31" fmla="*/ 3551 h 3645"/>
              <a:gd name="T32" fmla="*/ 2364 w 2644"/>
              <a:gd name="T33" fmla="*/ 3128 h 3645"/>
              <a:gd name="T34" fmla="*/ 2364 w 2644"/>
              <a:gd name="T35" fmla="*/ 3128 h 3645"/>
              <a:gd name="T36" fmla="*/ 238 w 2644"/>
              <a:gd name="T37" fmla="*/ 3128 h 3645"/>
              <a:gd name="T38" fmla="*/ 238 w 2644"/>
              <a:gd name="T39" fmla="*/ 289 h 3645"/>
              <a:gd name="T40" fmla="*/ 2364 w 2644"/>
              <a:gd name="T41" fmla="*/ 289 h 3645"/>
              <a:gd name="T42" fmla="*/ 2364 w 2644"/>
              <a:gd name="T43" fmla="*/ 3128 h 3645"/>
              <a:gd name="T44" fmla="*/ 2364 w 2644"/>
              <a:gd name="T45" fmla="*/ 3128 h 3645"/>
              <a:gd name="T46" fmla="*/ 2364 w 2644"/>
              <a:gd name="T47" fmla="*/ 3128 h 3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644" h="3645">
                <a:moveTo>
                  <a:pt x="2416" y="0"/>
                </a:moveTo>
                <a:lnTo>
                  <a:pt x="2416" y="0"/>
                </a:lnTo>
                <a:cubicBezTo>
                  <a:pt x="238" y="0"/>
                  <a:pt x="238" y="0"/>
                  <a:pt x="238" y="0"/>
                </a:cubicBezTo>
                <a:cubicBezTo>
                  <a:pt x="93" y="0"/>
                  <a:pt x="0" y="144"/>
                  <a:pt x="0" y="238"/>
                </a:cubicBezTo>
                <a:cubicBezTo>
                  <a:pt x="0" y="3407"/>
                  <a:pt x="0" y="3407"/>
                  <a:pt x="0" y="3407"/>
                </a:cubicBezTo>
                <a:cubicBezTo>
                  <a:pt x="0" y="3551"/>
                  <a:pt x="93" y="3644"/>
                  <a:pt x="238" y="3644"/>
                </a:cubicBezTo>
                <a:cubicBezTo>
                  <a:pt x="2416" y="3644"/>
                  <a:pt x="2416" y="3644"/>
                  <a:pt x="2416" y="3644"/>
                </a:cubicBezTo>
                <a:cubicBezTo>
                  <a:pt x="2508" y="3644"/>
                  <a:pt x="2643" y="3551"/>
                  <a:pt x="2643" y="3407"/>
                </a:cubicBezTo>
                <a:cubicBezTo>
                  <a:pt x="2643" y="238"/>
                  <a:pt x="2643" y="238"/>
                  <a:pt x="2643" y="238"/>
                </a:cubicBezTo>
                <a:cubicBezTo>
                  <a:pt x="2643" y="144"/>
                  <a:pt x="2508" y="0"/>
                  <a:pt x="2416" y="0"/>
                </a:cubicBezTo>
                <a:close/>
                <a:moveTo>
                  <a:pt x="1321" y="3551"/>
                </a:moveTo>
                <a:lnTo>
                  <a:pt x="1321" y="3551"/>
                </a:lnTo>
                <a:cubicBezTo>
                  <a:pt x="1229" y="3551"/>
                  <a:pt x="1177" y="3500"/>
                  <a:pt x="1177" y="3407"/>
                </a:cubicBezTo>
                <a:cubicBezTo>
                  <a:pt x="1177" y="3314"/>
                  <a:pt x="1229" y="3272"/>
                  <a:pt x="1321" y="3272"/>
                </a:cubicBezTo>
                <a:cubicBezTo>
                  <a:pt x="1373" y="3272"/>
                  <a:pt x="1466" y="3314"/>
                  <a:pt x="1466" y="3407"/>
                </a:cubicBezTo>
                <a:cubicBezTo>
                  <a:pt x="1466" y="3500"/>
                  <a:pt x="1373" y="3551"/>
                  <a:pt x="1321" y="3551"/>
                </a:cubicBezTo>
                <a:close/>
                <a:moveTo>
                  <a:pt x="2364" y="3128"/>
                </a:moveTo>
                <a:lnTo>
                  <a:pt x="2364" y="3128"/>
                </a:lnTo>
                <a:cubicBezTo>
                  <a:pt x="238" y="3128"/>
                  <a:pt x="238" y="3128"/>
                  <a:pt x="238" y="3128"/>
                </a:cubicBezTo>
                <a:cubicBezTo>
                  <a:pt x="238" y="289"/>
                  <a:pt x="238" y="289"/>
                  <a:pt x="238" y="289"/>
                </a:cubicBezTo>
                <a:cubicBezTo>
                  <a:pt x="2364" y="289"/>
                  <a:pt x="2364" y="289"/>
                  <a:pt x="2364" y="289"/>
                </a:cubicBezTo>
                <a:lnTo>
                  <a:pt x="2364" y="3128"/>
                </a:lnTo>
                <a:close/>
                <a:moveTo>
                  <a:pt x="2364" y="3128"/>
                </a:moveTo>
                <a:lnTo>
                  <a:pt x="2364" y="3128"/>
                </a:lnTo>
                <a:close/>
              </a:path>
            </a:pathLst>
          </a:custGeom>
          <a:solidFill>
            <a:srgbClr val="0C8882"/>
          </a:solidFill>
          <a:ln w="25400">
            <a:solidFill>
              <a:srgbClr val="0C8882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8" name="Oval 67"/>
          <p:cNvSpPr/>
          <p:nvPr/>
        </p:nvSpPr>
        <p:spPr>
          <a:xfrm>
            <a:off x="2255972" y="3205768"/>
            <a:ext cx="118498" cy="118528"/>
          </a:xfrm>
          <a:prstGeom prst="ellipse">
            <a:avLst/>
          </a:prstGeom>
          <a:solidFill>
            <a:srgbClr val="0C8882"/>
          </a:solidFill>
          <a:ln w="25400">
            <a:solidFill>
              <a:srgbClr val="0C8882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69" name="Straight Connector 68"/>
          <p:cNvCxnSpPr/>
          <p:nvPr/>
        </p:nvCxnSpPr>
        <p:spPr>
          <a:xfrm flipV="1">
            <a:off x="2310027" y="3317028"/>
            <a:ext cx="0" cy="1468369"/>
          </a:xfrm>
          <a:prstGeom prst="line">
            <a:avLst/>
          </a:prstGeom>
          <a:gradFill flip="none" rotWithShape="1">
            <a:gsLst>
              <a:gs pos="0">
                <a:schemeClr val="accent5">
                  <a:lumMod val="60000"/>
                  <a:lumOff val="40000"/>
                </a:schemeClr>
              </a:gs>
              <a:gs pos="45000">
                <a:srgbClr val="FF0000"/>
              </a:gs>
              <a:gs pos="100000">
                <a:srgbClr val="C00000"/>
              </a:gs>
            </a:gsLst>
            <a:lin ang="13500000" scaled="1"/>
            <a:tileRect/>
          </a:gradFill>
          <a:ln w="25400">
            <a:solidFill>
              <a:srgbClr val="0C8882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0" name="Oval 69"/>
          <p:cNvSpPr/>
          <p:nvPr/>
        </p:nvSpPr>
        <p:spPr>
          <a:xfrm>
            <a:off x="5442736" y="3212815"/>
            <a:ext cx="118498" cy="118528"/>
          </a:xfrm>
          <a:prstGeom prst="ellipse">
            <a:avLst/>
          </a:prstGeom>
          <a:solidFill>
            <a:srgbClr val="0C8882"/>
          </a:solidFill>
          <a:ln w="25400">
            <a:solidFill>
              <a:srgbClr val="0C8882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71" name="Straight Connector 70"/>
          <p:cNvCxnSpPr/>
          <p:nvPr/>
        </p:nvCxnSpPr>
        <p:spPr>
          <a:xfrm flipV="1">
            <a:off x="5487361" y="3324079"/>
            <a:ext cx="0" cy="1475637"/>
          </a:xfrm>
          <a:prstGeom prst="line">
            <a:avLst/>
          </a:prstGeom>
          <a:gradFill flip="none" rotWithShape="1">
            <a:gsLst>
              <a:gs pos="0">
                <a:schemeClr val="accent5">
                  <a:lumMod val="60000"/>
                  <a:lumOff val="40000"/>
                </a:schemeClr>
              </a:gs>
              <a:gs pos="45000">
                <a:srgbClr val="FF0000"/>
              </a:gs>
              <a:gs pos="100000">
                <a:srgbClr val="C00000"/>
              </a:gs>
            </a:gsLst>
            <a:lin ang="13500000" scaled="1"/>
            <a:tileRect/>
          </a:gradFill>
          <a:ln w="25400">
            <a:solidFill>
              <a:srgbClr val="0C8882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2" name="Oval 71"/>
          <p:cNvSpPr/>
          <p:nvPr/>
        </p:nvSpPr>
        <p:spPr>
          <a:xfrm>
            <a:off x="8713575" y="3205550"/>
            <a:ext cx="118498" cy="118528"/>
          </a:xfrm>
          <a:prstGeom prst="ellipse">
            <a:avLst/>
          </a:prstGeom>
          <a:solidFill>
            <a:srgbClr val="0C8882"/>
          </a:solidFill>
          <a:ln w="25400">
            <a:solidFill>
              <a:srgbClr val="0C8882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73" name="Straight Connector 72"/>
          <p:cNvCxnSpPr/>
          <p:nvPr/>
        </p:nvCxnSpPr>
        <p:spPr>
          <a:xfrm flipV="1">
            <a:off x="8767633" y="3316808"/>
            <a:ext cx="0" cy="1483034"/>
          </a:xfrm>
          <a:prstGeom prst="line">
            <a:avLst/>
          </a:prstGeom>
          <a:gradFill flip="none" rotWithShape="1">
            <a:gsLst>
              <a:gs pos="0">
                <a:schemeClr val="accent5">
                  <a:lumMod val="60000"/>
                  <a:lumOff val="40000"/>
                </a:schemeClr>
              </a:gs>
              <a:gs pos="45000">
                <a:srgbClr val="FF0000"/>
              </a:gs>
              <a:gs pos="100000">
                <a:srgbClr val="C00000"/>
              </a:gs>
            </a:gsLst>
            <a:lin ang="13500000" scaled="1"/>
            <a:tileRect/>
          </a:gradFill>
          <a:ln w="25400">
            <a:solidFill>
              <a:srgbClr val="0C8882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4" name="Oval 73"/>
          <p:cNvSpPr/>
          <p:nvPr/>
        </p:nvSpPr>
        <p:spPr>
          <a:xfrm>
            <a:off x="3781768" y="3970104"/>
            <a:ext cx="118498" cy="118528"/>
          </a:xfrm>
          <a:prstGeom prst="ellipse">
            <a:avLst/>
          </a:prstGeom>
          <a:solidFill>
            <a:srgbClr val="F09C00"/>
          </a:solidFill>
          <a:ln w="25400">
            <a:solidFill>
              <a:srgbClr val="F09C00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cxnSp>
        <p:nvCxnSpPr>
          <p:cNvPr id="75" name="Straight Connector 74"/>
          <p:cNvCxnSpPr/>
          <p:nvPr/>
        </p:nvCxnSpPr>
        <p:spPr>
          <a:xfrm flipV="1">
            <a:off x="3835825" y="4081361"/>
            <a:ext cx="0" cy="728805"/>
          </a:xfrm>
          <a:prstGeom prst="line">
            <a:avLst/>
          </a:prstGeom>
          <a:gradFill flip="none" rotWithShape="1">
            <a:gsLst>
              <a:gs pos="0">
                <a:srgbClr val="FFC000"/>
              </a:gs>
              <a:gs pos="45000">
                <a:srgbClr val="D4A266"/>
              </a:gs>
              <a:gs pos="100000">
                <a:srgbClr val="CA8F45"/>
              </a:gs>
            </a:gsLst>
            <a:lin ang="13500000" scaled="1"/>
            <a:tileRect/>
          </a:gradFill>
          <a:ln w="25400">
            <a:solidFill>
              <a:srgbClr val="F09C00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6" name="Oval 75"/>
          <p:cNvSpPr/>
          <p:nvPr/>
        </p:nvSpPr>
        <p:spPr>
          <a:xfrm>
            <a:off x="7042285" y="3973287"/>
            <a:ext cx="118498" cy="118528"/>
          </a:xfrm>
          <a:prstGeom prst="ellipse">
            <a:avLst/>
          </a:prstGeom>
          <a:solidFill>
            <a:srgbClr val="F09C00"/>
          </a:solidFill>
          <a:ln w="25400">
            <a:solidFill>
              <a:srgbClr val="F09C00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cxnSp>
        <p:nvCxnSpPr>
          <p:cNvPr id="77" name="Straight Connector 76"/>
          <p:cNvCxnSpPr/>
          <p:nvPr/>
        </p:nvCxnSpPr>
        <p:spPr>
          <a:xfrm flipV="1">
            <a:off x="7096342" y="4084545"/>
            <a:ext cx="0" cy="715171"/>
          </a:xfrm>
          <a:prstGeom prst="line">
            <a:avLst/>
          </a:prstGeom>
          <a:gradFill flip="none" rotWithShape="1">
            <a:gsLst>
              <a:gs pos="0">
                <a:srgbClr val="FFC000"/>
              </a:gs>
              <a:gs pos="45000">
                <a:srgbClr val="D4A266"/>
              </a:gs>
              <a:gs pos="100000">
                <a:srgbClr val="CA8F45"/>
              </a:gs>
            </a:gsLst>
            <a:lin ang="13500000" scaled="1"/>
            <a:tileRect/>
          </a:gradFill>
          <a:ln w="25400">
            <a:solidFill>
              <a:srgbClr val="F09C00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8" name="Oval 77"/>
          <p:cNvSpPr/>
          <p:nvPr/>
        </p:nvSpPr>
        <p:spPr>
          <a:xfrm>
            <a:off x="10607730" y="3956330"/>
            <a:ext cx="118498" cy="118528"/>
          </a:xfrm>
          <a:prstGeom prst="ellipse">
            <a:avLst/>
          </a:prstGeom>
          <a:solidFill>
            <a:srgbClr val="F09C00"/>
          </a:solidFill>
          <a:ln w="25400">
            <a:solidFill>
              <a:srgbClr val="F09C00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cxnSp>
        <p:nvCxnSpPr>
          <p:cNvPr id="79" name="Straight Connector 78"/>
          <p:cNvCxnSpPr/>
          <p:nvPr/>
        </p:nvCxnSpPr>
        <p:spPr>
          <a:xfrm flipV="1">
            <a:off x="10661786" y="4067585"/>
            <a:ext cx="0" cy="710389"/>
          </a:xfrm>
          <a:prstGeom prst="line">
            <a:avLst/>
          </a:prstGeom>
          <a:gradFill flip="none" rotWithShape="1">
            <a:gsLst>
              <a:gs pos="0">
                <a:srgbClr val="FFC000"/>
              </a:gs>
              <a:gs pos="45000">
                <a:srgbClr val="D4A266"/>
              </a:gs>
              <a:gs pos="100000">
                <a:srgbClr val="CA8F45"/>
              </a:gs>
            </a:gsLst>
            <a:lin ang="13500000" scaled="1"/>
            <a:tileRect/>
          </a:gradFill>
          <a:ln w="25400">
            <a:solidFill>
              <a:srgbClr val="F09C00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80" name="Freeform 3"/>
          <p:cNvSpPr>
            <a:spLocks noChangeArrowheads="1"/>
          </p:cNvSpPr>
          <p:nvPr/>
        </p:nvSpPr>
        <p:spPr bwMode="auto">
          <a:xfrm>
            <a:off x="10441796" y="4778102"/>
            <a:ext cx="439660" cy="606155"/>
          </a:xfrm>
          <a:custGeom>
            <a:avLst/>
            <a:gdLst>
              <a:gd name="T0" fmla="*/ 2416 w 2644"/>
              <a:gd name="T1" fmla="*/ 0 h 3645"/>
              <a:gd name="T2" fmla="*/ 2416 w 2644"/>
              <a:gd name="T3" fmla="*/ 0 h 3645"/>
              <a:gd name="T4" fmla="*/ 238 w 2644"/>
              <a:gd name="T5" fmla="*/ 0 h 3645"/>
              <a:gd name="T6" fmla="*/ 0 w 2644"/>
              <a:gd name="T7" fmla="*/ 238 h 3645"/>
              <a:gd name="T8" fmla="*/ 0 w 2644"/>
              <a:gd name="T9" fmla="*/ 3407 h 3645"/>
              <a:gd name="T10" fmla="*/ 238 w 2644"/>
              <a:gd name="T11" fmla="*/ 3644 h 3645"/>
              <a:gd name="T12" fmla="*/ 2416 w 2644"/>
              <a:gd name="T13" fmla="*/ 3644 h 3645"/>
              <a:gd name="T14" fmla="*/ 2643 w 2644"/>
              <a:gd name="T15" fmla="*/ 3407 h 3645"/>
              <a:gd name="T16" fmla="*/ 2643 w 2644"/>
              <a:gd name="T17" fmla="*/ 238 h 3645"/>
              <a:gd name="T18" fmla="*/ 2416 w 2644"/>
              <a:gd name="T19" fmla="*/ 0 h 3645"/>
              <a:gd name="T20" fmla="*/ 1321 w 2644"/>
              <a:gd name="T21" fmla="*/ 3551 h 3645"/>
              <a:gd name="T22" fmla="*/ 1321 w 2644"/>
              <a:gd name="T23" fmla="*/ 3551 h 3645"/>
              <a:gd name="T24" fmla="*/ 1177 w 2644"/>
              <a:gd name="T25" fmla="*/ 3407 h 3645"/>
              <a:gd name="T26" fmla="*/ 1321 w 2644"/>
              <a:gd name="T27" fmla="*/ 3272 h 3645"/>
              <a:gd name="T28" fmla="*/ 1466 w 2644"/>
              <a:gd name="T29" fmla="*/ 3407 h 3645"/>
              <a:gd name="T30" fmla="*/ 1321 w 2644"/>
              <a:gd name="T31" fmla="*/ 3551 h 3645"/>
              <a:gd name="T32" fmla="*/ 2364 w 2644"/>
              <a:gd name="T33" fmla="*/ 3128 h 3645"/>
              <a:gd name="T34" fmla="*/ 2364 w 2644"/>
              <a:gd name="T35" fmla="*/ 3128 h 3645"/>
              <a:gd name="T36" fmla="*/ 238 w 2644"/>
              <a:gd name="T37" fmla="*/ 3128 h 3645"/>
              <a:gd name="T38" fmla="*/ 238 w 2644"/>
              <a:gd name="T39" fmla="*/ 289 h 3645"/>
              <a:gd name="T40" fmla="*/ 2364 w 2644"/>
              <a:gd name="T41" fmla="*/ 289 h 3645"/>
              <a:gd name="T42" fmla="*/ 2364 w 2644"/>
              <a:gd name="T43" fmla="*/ 3128 h 3645"/>
              <a:gd name="T44" fmla="*/ 2364 w 2644"/>
              <a:gd name="T45" fmla="*/ 3128 h 3645"/>
              <a:gd name="T46" fmla="*/ 2364 w 2644"/>
              <a:gd name="T47" fmla="*/ 3128 h 3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644" h="3645">
                <a:moveTo>
                  <a:pt x="2416" y="0"/>
                </a:moveTo>
                <a:lnTo>
                  <a:pt x="2416" y="0"/>
                </a:lnTo>
                <a:cubicBezTo>
                  <a:pt x="238" y="0"/>
                  <a:pt x="238" y="0"/>
                  <a:pt x="238" y="0"/>
                </a:cubicBezTo>
                <a:cubicBezTo>
                  <a:pt x="93" y="0"/>
                  <a:pt x="0" y="144"/>
                  <a:pt x="0" y="238"/>
                </a:cubicBezTo>
                <a:cubicBezTo>
                  <a:pt x="0" y="3407"/>
                  <a:pt x="0" y="3407"/>
                  <a:pt x="0" y="3407"/>
                </a:cubicBezTo>
                <a:cubicBezTo>
                  <a:pt x="0" y="3551"/>
                  <a:pt x="93" y="3644"/>
                  <a:pt x="238" y="3644"/>
                </a:cubicBezTo>
                <a:cubicBezTo>
                  <a:pt x="2416" y="3644"/>
                  <a:pt x="2416" y="3644"/>
                  <a:pt x="2416" y="3644"/>
                </a:cubicBezTo>
                <a:cubicBezTo>
                  <a:pt x="2508" y="3644"/>
                  <a:pt x="2643" y="3551"/>
                  <a:pt x="2643" y="3407"/>
                </a:cubicBezTo>
                <a:cubicBezTo>
                  <a:pt x="2643" y="238"/>
                  <a:pt x="2643" y="238"/>
                  <a:pt x="2643" y="238"/>
                </a:cubicBezTo>
                <a:cubicBezTo>
                  <a:pt x="2643" y="144"/>
                  <a:pt x="2508" y="0"/>
                  <a:pt x="2416" y="0"/>
                </a:cubicBezTo>
                <a:close/>
                <a:moveTo>
                  <a:pt x="1321" y="3551"/>
                </a:moveTo>
                <a:lnTo>
                  <a:pt x="1321" y="3551"/>
                </a:lnTo>
                <a:cubicBezTo>
                  <a:pt x="1229" y="3551"/>
                  <a:pt x="1177" y="3500"/>
                  <a:pt x="1177" y="3407"/>
                </a:cubicBezTo>
                <a:cubicBezTo>
                  <a:pt x="1177" y="3314"/>
                  <a:pt x="1229" y="3272"/>
                  <a:pt x="1321" y="3272"/>
                </a:cubicBezTo>
                <a:cubicBezTo>
                  <a:pt x="1373" y="3272"/>
                  <a:pt x="1466" y="3314"/>
                  <a:pt x="1466" y="3407"/>
                </a:cubicBezTo>
                <a:cubicBezTo>
                  <a:pt x="1466" y="3500"/>
                  <a:pt x="1373" y="3551"/>
                  <a:pt x="1321" y="3551"/>
                </a:cubicBezTo>
                <a:close/>
                <a:moveTo>
                  <a:pt x="2364" y="3128"/>
                </a:moveTo>
                <a:lnTo>
                  <a:pt x="2364" y="3128"/>
                </a:lnTo>
                <a:cubicBezTo>
                  <a:pt x="238" y="3128"/>
                  <a:pt x="238" y="3128"/>
                  <a:pt x="238" y="3128"/>
                </a:cubicBezTo>
                <a:cubicBezTo>
                  <a:pt x="238" y="289"/>
                  <a:pt x="238" y="289"/>
                  <a:pt x="238" y="289"/>
                </a:cubicBezTo>
                <a:cubicBezTo>
                  <a:pt x="2364" y="289"/>
                  <a:pt x="2364" y="289"/>
                  <a:pt x="2364" y="289"/>
                </a:cubicBezTo>
                <a:lnTo>
                  <a:pt x="2364" y="3128"/>
                </a:lnTo>
                <a:close/>
                <a:moveTo>
                  <a:pt x="2364" y="3128"/>
                </a:moveTo>
                <a:lnTo>
                  <a:pt x="2364" y="3128"/>
                </a:lnTo>
                <a:close/>
              </a:path>
            </a:pathLst>
          </a:custGeom>
          <a:solidFill>
            <a:srgbClr val="F09C00"/>
          </a:solidFill>
          <a:ln w="25400">
            <a:solidFill>
              <a:srgbClr val="F09C00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81" name="Freeform 3"/>
          <p:cNvSpPr>
            <a:spLocks noChangeArrowheads="1"/>
          </p:cNvSpPr>
          <p:nvPr/>
        </p:nvSpPr>
        <p:spPr bwMode="auto">
          <a:xfrm>
            <a:off x="6874913" y="4799713"/>
            <a:ext cx="439660" cy="606155"/>
          </a:xfrm>
          <a:custGeom>
            <a:avLst/>
            <a:gdLst>
              <a:gd name="T0" fmla="*/ 2416 w 2644"/>
              <a:gd name="T1" fmla="*/ 0 h 3645"/>
              <a:gd name="T2" fmla="*/ 2416 w 2644"/>
              <a:gd name="T3" fmla="*/ 0 h 3645"/>
              <a:gd name="T4" fmla="*/ 238 w 2644"/>
              <a:gd name="T5" fmla="*/ 0 h 3645"/>
              <a:gd name="T6" fmla="*/ 0 w 2644"/>
              <a:gd name="T7" fmla="*/ 238 h 3645"/>
              <a:gd name="T8" fmla="*/ 0 w 2644"/>
              <a:gd name="T9" fmla="*/ 3407 h 3645"/>
              <a:gd name="T10" fmla="*/ 238 w 2644"/>
              <a:gd name="T11" fmla="*/ 3644 h 3645"/>
              <a:gd name="T12" fmla="*/ 2416 w 2644"/>
              <a:gd name="T13" fmla="*/ 3644 h 3645"/>
              <a:gd name="T14" fmla="*/ 2643 w 2644"/>
              <a:gd name="T15" fmla="*/ 3407 h 3645"/>
              <a:gd name="T16" fmla="*/ 2643 w 2644"/>
              <a:gd name="T17" fmla="*/ 238 h 3645"/>
              <a:gd name="T18" fmla="*/ 2416 w 2644"/>
              <a:gd name="T19" fmla="*/ 0 h 3645"/>
              <a:gd name="T20" fmla="*/ 1321 w 2644"/>
              <a:gd name="T21" fmla="*/ 3551 h 3645"/>
              <a:gd name="T22" fmla="*/ 1321 w 2644"/>
              <a:gd name="T23" fmla="*/ 3551 h 3645"/>
              <a:gd name="T24" fmla="*/ 1177 w 2644"/>
              <a:gd name="T25" fmla="*/ 3407 h 3645"/>
              <a:gd name="T26" fmla="*/ 1321 w 2644"/>
              <a:gd name="T27" fmla="*/ 3272 h 3645"/>
              <a:gd name="T28" fmla="*/ 1466 w 2644"/>
              <a:gd name="T29" fmla="*/ 3407 h 3645"/>
              <a:gd name="T30" fmla="*/ 1321 w 2644"/>
              <a:gd name="T31" fmla="*/ 3551 h 3645"/>
              <a:gd name="T32" fmla="*/ 2364 w 2644"/>
              <a:gd name="T33" fmla="*/ 3128 h 3645"/>
              <a:gd name="T34" fmla="*/ 2364 w 2644"/>
              <a:gd name="T35" fmla="*/ 3128 h 3645"/>
              <a:gd name="T36" fmla="*/ 238 w 2644"/>
              <a:gd name="T37" fmla="*/ 3128 h 3645"/>
              <a:gd name="T38" fmla="*/ 238 w 2644"/>
              <a:gd name="T39" fmla="*/ 289 h 3645"/>
              <a:gd name="T40" fmla="*/ 2364 w 2644"/>
              <a:gd name="T41" fmla="*/ 289 h 3645"/>
              <a:gd name="T42" fmla="*/ 2364 w 2644"/>
              <a:gd name="T43" fmla="*/ 3128 h 3645"/>
              <a:gd name="T44" fmla="*/ 2364 w 2644"/>
              <a:gd name="T45" fmla="*/ 3128 h 3645"/>
              <a:gd name="T46" fmla="*/ 2364 w 2644"/>
              <a:gd name="T47" fmla="*/ 3128 h 3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644" h="3645">
                <a:moveTo>
                  <a:pt x="2416" y="0"/>
                </a:moveTo>
                <a:lnTo>
                  <a:pt x="2416" y="0"/>
                </a:lnTo>
                <a:cubicBezTo>
                  <a:pt x="238" y="0"/>
                  <a:pt x="238" y="0"/>
                  <a:pt x="238" y="0"/>
                </a:cubicBezTo>
                <a:cubicBezTo>
                  <a:pt x="93" y="0"/>
                  <a:pt x="0" y="144"/>
                  <a:pt x="0" y="238"/>
                </a:cubicBezTo>
                <a:cubicBezTo>
                  <a:pt x="0" y="3407"/>
                  <a:pt x="0" y="3407"/>
                  <a:pt x="0" y="3407"/>
                </a:cubicBezTo>
                <a:cubicBezTo>
                  <a:pt x="0" y="3551"/>
                  <a:pt x="93" y="3644"/>
                  <a:pt x="238" y="3644"/>
                </a:cubicBezTo>
                <a:cubicBezTo>
                  <a:pt x="2416" y="3644"/>
                  <a:pt x="2416" y="3644"/>
                  <a:pt x="2416" y="3644"/>
                </a:cubicBezTo>
                <a:cubicBezTo>
                  <a:pt x="2508" y="3644"/>
                  <a:pt x="2643" y="3551"/>
                  <a:pt x="2643" y="3407"/>
                </a:cubicBezTo>
                <a:cubicBezTo>
                  <a:pt x="2643" y="238"/>
                  <a:pt x="2643" y="238"/>
                  <a:pt x="2643" y="238"/>
                </a:cubicBezTo>
                <a:cubicBezTo>
                  <a:pt x="2643" y="144"/>
                  <a:pt x="2508" y="0"/>
                  <a:pt x="2416" y="0"/>
                </a:cubicBezTo>
                <a:close/>
                <a:moveTo>
                  <a:pt x="1321" y="3551"/>
                </a:moveTo>
                <a:lnTo>
                  <a:pt x="1321" y="3551"/>
                </a:lnTo>
                <a:cubicBezTo>
                  <a:pt x="1229" y="3551"/>
                  <a:pt x="1177" y="3500"/>
                  <a:pt x="1177" y="3407"/>
                </a:cubicBezTo>
                <a:cubicBezTo>
                  <a:pt x="1177" y="3314"/>
                  <a:pt x="1229" y="3272"/>
                  <a:pt x="1321" y="3272"/>
                </a:cubicBezTo>
                <a:cubicBezTo>
                  <a:pt x="1373" y="3272"/>
                  <a:pt x="1466" y="3314"/>
                  <a:pt x="1466" y="3407"/>
                </a:cubicBezTo>
                <a:cubicBezTo>
                  <a:pt x="1466" y="3500"/>
                  <a:pt x="1373" y="3551"/>
                  <a:pt x="1321" y="3551"/>
                </a:cubicBezTo>
                <a:close/>
                <a:moveTo>
                  <a:pt x="2364" y="3128"/>
                </a:moveTo>
                <a:lnTo>
                  <a:pt x="2364" y="3128"/>
                </a:lnTo>
                <a:cubicBezTo>
                  <a:pt x="238" y="3128"/>
                  <a:pt x="238" y="3128"/>
                  <a:pt x="238" y="3128"/>
                </a:cubicBezTo>
                <a:cubicBezTo>
                  <a:pt x="238" y="289"/>
                  <a:pt x="238" y="289"/>
                  <a:pt x="238" y="289"/>
                </a:cubicBezTo>
                <a:cubicBezTo>
                  <a:pt x="2364" y="289"/>
                  <a:pt x="2364" y="289"/>
                  <a:pt x="2364" y="289"/>
                </a:cubicBezTo>
                <a:lnTo>
                  <a:pt x="2364" y="3128"/>
                </a:lnTo>
                <a:close/>
                <a:moveTo>
                  <a:pt x="2364" y="3128"/>
                </a:moveTo>
                <a:lnTo>
                  <a:pt x="2364" y="3128"/>
                </a:lnTo>
                <a:close/>
              </a:path>
            </a:pathLst>
          </a:custGeom>
          <a:solidFill>
            <a:srgbClr val="F09C00"/>
          </a:solidFill>
          <a:ln w="25400">
            <a:solidFill>
              <a:srgbClr val="F09C00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82" name="Subtitle 21"/>
          <p:cNvSpPr txBox="1">
            <a:spLocks/>
          </p:cNvSpPr>
          <p:nvPr/>
        </p:nvSpPr>
        <p:spPr>
          <a:xfrm>
            <a:off x="3264624" y="5539802"/>
            <a:ext cx="1194122" cy="13295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zh-CN" altLang="en-US" dirty="0" smtClean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随着计算机技术的发展及印刷技术的进步，平面设计在视觉感观领域的表现和应用也越来越丰富。</a:t>
            </a:r>
            <a:endParaRPr lang="en-US" dirty="0">
              <a:solidFill>
                <a:schemeClr val="tx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83" name="Subtitle 21"/>
          <p:cNvSpPr txBox="1">
            <a:spLocks/>
          </p:cNvSpPr>
          <p:nvPr/>
        </p:nvSpPr>
        <p:spPr>
          <a:xfrm>
            <a:off x="4926069" y="5546476"/>
            <a:ext cx="1194122" cy="13295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zh-CN" altLang="en-US" dirty="0" smtClean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随着计算机技术的发展及印刷技术的进步，平面设计在视觉感观领域的表现和应用也越来越丰富。</a:t>
            </a:r>
            <a:endParaRPr lang="en-US" dirty="0">
              <a:solidFill>
                <a:schemeClr val="tx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84" name="Subtitle 21"/>
          <p:cNvSpPr txBox="1">
            <a:spLocks/>
          </p:cNvSpPr>
          <p:nvPr/>
        </p:nvSpPr>
        <p:spPr>
          <a:xfrm>
            <a:off x="6540739" y="5545618"/>
            <a:ext cx="1194122" cy="13295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zh-CN" altLang="en-US" dirty="0" smtClean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随着计算机技术的发展及印刷技术的进步，平面设计在视觉感观领域的表现和应用也越来越丰富。</a:t>
            </a:r>
            <a:endParaRPr lang="en-US" dirty="0">
              <a:solidFill>
                <a:schemeClr val="tx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85" name="Subtitle 21"/>
          <p:cNvSpPr txBox="1">
            <a:spLocks/>
          </p:cNvSpPr>
          <p:nvPr/>
        </p:nvSpPr>
        <p:spPr>
          <a:xfrm>
            <a:off x="8187581" y="5539802"/>
            <a:ext cx="1194122" cy="13295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zh-CN" altLang="en-US" dirty="0" smtClean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随着计算机技术的发展及印刷技术的进步，平面设计在视觉感观领域的表现和应用也越来越丰富。</a:t>
            </a:r>
            <a:endParaRPr lang="en-US" dirty="0">
              <a:solidFill>
                <a:schemeClr val="tx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86" name="Subtitle 21"/>
          <p:cNvSpPr txBox="1">
            <a:spLocks/>
          </p:cNvSpPr>
          <p:nvPr/>
        </p:nvSpPr>
        <p:spPr>
          <a:xfrm>
            <a:off x="10066511" y="5524738"/>
            <a:ext cx="1194122" cy="13295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zh-CN" altLang="en-US" dirty="0" smtClean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随着计算机技术的发展及印刷技术的进步，平面设计在视觉感观领域的表现和应用也越来越丰富。</a:t>
            </a:r>
            <a:endParaRPr lang="en-US" dirty="0">
              <a:solidFill>
                <a:schemeClr val="tx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0" name="Title 1"/>
          <p:cNvSpPr txBox="1">
            <a:spLocks/>
          </p:cNvSpPr>
          <p:nvPr/>
        </p:nvSpPr>
        <p:spPr>
          <a:xfrm>
            <a:off x="1206681" y="281515"/>
            <a:ext cx="2995069" cy="53361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531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2531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501383" y="7395095"/>
            <a:ext cx="971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Yanshifu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199516437"/>
      </p:ext>
    </p:extLst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5500"/>
                            </p:stCondLst>
                            <p:childTnLst>
                              <p:par>
                                <p:cTn id="1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6000"/>
                            </p:stCondLst>
                            <p:childTnLst>
                              <p:par>
                                <p:cTn id="1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6500"/>
                            </p:stCondLst>
                            <p:childTnLst>
                              <p:par>
                                <p:cTn id="1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7000"/>
                            </p:stCondLst>
                            <p:childTnLst>
                              <p:par>
                                <p:cTn id="1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7500"/>
                            </p:stCondLst>
                            <p:childTnLst>
                              <p:par>
                                <p:cTn id="1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8000"/>
                            </p:stCondLst>
                            <p:childTnLst>
                              <p:par>
                                <p:cTn id="14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500" tmFilter="0,0; .5, 1; 1, 1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8850"/>
                            </p:stCondLst>
                            <p:childTnLst>
                              <p:par>
                                <p:cTn id="1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80" grpId="0" animBg="1"/>
      <p:bldP spid="81" grpId="0" animBg="1"/>
      <p:bldP spid="82" grpId="0"/>
      <p:bldP spid="83" grpId="0"/>
      <p:bldP spid="84" grpId="0"/>
      <p:bldP spid="85" grpId="0"/>
      <p:bldP spid="86" grpId="0"/>
      <p:bldP spid="40" grpId="0"/>
      <p:bldP spid="3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03557" y="3620029"/>
            <a:ext cx="1061322" cy="1061322"/>
            <a:chOff x="362669" y="3620029"/>
            <a:chExt cx="1061322" cy="1061322"/>
          </a:xfrm>
        </p:grpSpPr>
        <p:sp>
          <p:nvSpPr>
            <p:cNvPr id="14" name="椭圆 13"/>
            <p:cNvSpPr/>
            <p:nvPr/>
          </p:nvSpPr>
          <p:spPr>
            <a:xfrm>
              <a:off x="362669" y="3620029"/>
              <a:ext cx="1061322" cy="1061322"/>
            </a:xfrm>
            <a:prstGeom prst="ellipse">
              <a:avLst/>
            </a:prstGeom>
            <a:solidFill>
              <a:srgbClr val="0C8882"/>
            </a:solidFill>
            <a:ln w="25400">
              <a:solidFill>
                <a:srgbClr val="0C8882"/>
              </a:solidFill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483718" y="3741563"/>
              <a:ext cx="819223" cy="818254"/>
              <a:chOff x="4602162" y="361950"/>
              <a:chExt cx="1343026" cy="1341438"/>
            </a:xfrm>
          </p:grpSpPr>
          <p:sp>
            <p:nvSpPr>
              <p:cNvPr id="17" name="Freeform 23"/>
              <p:cNvSpPr>
                <a:spLocks noEditPoints="1"/>
              </p:cNvSpPr>
              <p:nvPr/>
            </p:nvSpPr>
            <p:spPr bwMode="auto">
              <a:xfrm>
                <a:off x="4602162" y="361950"/>
                <a:ext cx="1343026" cy="1341438"/>
              </a:xfrm>
              <a:custGeom>
                <a:avLst/>
                <a:gdLst>
                  <a:gd name="T0" fmla="*/ 0 w 355"/>
                  <a:gd name="T1" fmla="*/ 178 h 355"/>
                  <a:gd name="T2" fmla="*/ 355 w 355"/>
                  <a:gd name="T3" fmla="*/ 178 h 355"/>
                  <a:gd name="T4" fmla="*/ 177 w 355"/>
                  <a:gd name="T5" fmla="*/ 331 h 355"/>
                  <a:gd name="T6" fmla="*/ 24 w 355"/>
                  <a:gd name="T7" fmla="*/ 175 h 355"/>
                  <a:gd name="T8" fmla="*/ 58 w 355"/>
                  <a:gd name="T9" fmla="*/ 192 h 355"/>
                  <a:gd name="T10" fmla="*/ 71 w 355"/>
                  <a:gd name="T11" fmla="*/ 232 h 355"/>
                  <a:gd name="T12" fmla="*/ 95 w 355"/>
                  <a:gd name="T13" fmla="*/ 243 h 355"/>
                  <a:gd name="T14" fmla="*/ 112 w 355"/>
                  <a:gd name="T15" fmla="*/ 315 h 355"/>
                  <a:gd name="T16" fmla="*/ 118 w 355"/>
                  <a:gd name="T17" fmla="*/ 305 h 355"/>
                  <a:gd name="T18" fmla="*/ 146 w 355"/>
                  <a:gd name="T19" fmla="*/ 265 h 355"/>
                  <a:gd name="T20" fmla="*/ 162 w 355"/>
                  <a:gd name="T21" fmla="*/ 222 h 355"/>
                  <a:gd name="T22" fmla="*/ 112 w 355"/>
                  <a:gd name="T23" fmla="*/ 189 h 355"/>
                  <a:gd name="T24" fmla="*/ 66 w 355"/>
                  <a:gd name="T25" fmla="*/ 165 h 355"/>
                  <a:gd name="T26" fmla="*/ 102 w 355"/>
                  <a:gd name="T27" fmla="*/ 154 h 355"/>
                  <a:gd name="T28" fmla="*/ 138 w 355"/>
                  <a:gd name="T29" fmla="*/ 140 h 355"/>
                  <a:gd name="T30" fmla="*/ 119 w 355"/>
                  <a:gd name="T31" fmla="*/ 97 h 355"/>
                  <a:gd name="T32" fmla="*/ 95 w 355"/>
                  <a:gd name="T33" fmla="*/ 109 h 355"/>
                  <a:gd name="T34" fmla="*/ 70 w 355"/>
                  <a:gd name="T35" fmla="*/ 93 h 355"/>
                  <a:gd name="T36" fmla="*/ 85 w 355"/>
                  <a:gd name="T37" fmla="*/ 68 h 355"/>
                  <a:gd name="T38" fmla="*/ 177 w 355"/>
                  <a:gd name="T39" fmla="*/ 25 h 355"/>
                  <a:gd name="T40" fmla="*/ 244 w 355"/>
                  <a:gd name="T41" fmla="*/ 63 h 355"/>
                  <a:gd name="T42" fmla="*/ 236 w 355"/>
                  <a:gd name="T43" fmla="*/ 104 h 355"/>
                  <a:gd name="T44" fmla="*/ 220 w 355"/>
                  <a:gd name="T45" fmla="*/ 110 h 355"/>
                  <a:gd name="T46" fmla="*/ 223 w 355"/>
                  <a:gd name="T47" fmla="*/ 104 h 355"/>
                  <a:gd name="T48" fmla="*/ 215 w 355"/>
                  <a:gd name="T49" fmla="*/ 96 h 355"/>
                  <a:gd name="T50" fmla="*/ 213 w 355"/>
                  <a:gd name="T51" fmla="*/ 94 h 355"/>
                  <a:gd name="T52" fmla="*/ 215 w 355"/>
                  <a:gd name="T53" fmla="*/ 126 h 355"/>
                  <a:gd name="T54" fmla="*/ 192 w 355"/>
                  <a:gd name="T55" fmla="*/ 155 h 355"/>
                  <a:gd name="T56" fmla="*/ 219 w 355"/>
                  <a:gd name="T57" fmla="*/ 138 h 355"/>
                  <a:gd name="T58" fmla="*/ 239 w 355"/>
                  <a:gd name="T59" fmla="*/ 150 h 355"/>
                  <a:gd name="T60" fmla="*/ 261 w 355"/>
                  <a:gd name="T61" fmla="*/ 160 h 355"/>
                  <a:gd name="T62" fmla="*/ 262 w 355"/>
                  <a:gd name="T63" fmla="*/ 159 h 355"/>
                  <a:gd name="T64" fmla="*/ 320 w 355"/>
                  <a:gd name="T65" fmla="*/ 175 h 355"/>
                  <a:gd name="T66" fmla="*/ 330 w 355"/>
                  <a:gd name="T67" fmla="*/ 178 h 3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55" h="355">
                    <a:moveTo>
                      <a:pt x="177" y="0"/>
                    </a:moveTo>
                    <a:cubicBezTo>
                      <a:pt x="79" y="0"/>
                      <a:pt x="0" y="80"/>
                      <a:pt x="0" y="178"/>
                    </a:cubicBezTo>
                    <a:cubicBezTo>
                      <a:pt x="0" y="275"/>
                      <a:pt x="79" y="355"/>
                      <a:pt x="177" y="355"/>
                    </a:cubicBezTo>
                    <a:cubicBezTo>
                      <a:pt x="275" y="355"/>
                      <a:pt x="355" y="275"/>
                      <a:pt x="355" y="178"/>
                    </a:cubicBezTo>
                    <a:cubicBezTo>
                      <a:pt x="355" y="80"/>
                      <a:pt x="275" y="0"/>
                      <a:pt x="177" y="0"/>
                    </a:cubicBezTo>
                    <a:close/>
                    <a:moveTo>
                      <a:pt x="177" y="331"/>
                    </a:moveTo>
                    <a:cubicBezTo>
                      <a:pt x="93" y="331"/>
                      <a:pt x="24" y="262"/>
                      <a:pt x="24" y="178"/>
                    </a:cubicBezTo>
                    <a:cubicBezTo>
                      <a:pt x="24" y="177"/>
                      <a:pt x="24" y="176"/>
                      <a:pt x="24" y="175"/>
                    </a:cubicBezTo>
                    <a:cubicBezTo>
                      <a:pt x="46" y="192"/>
                      <a:pt x="46" y="192"/>
                      <a:pt x="46" y="192"/>
                    </a:cubicBezTo>
                    <a:cubicBezTo>
                      <a:pt x="58" y="192"/>
                      <a:pt x="58" y="192"/>
                      <a:pt x="58" y="192"/>
                    </a:cubicBezTo>
                    <a:cubicBezTo>
                      <a:pt x="71" y="205"/>
                      <a:pt x="71" y="205"/>
                      <a:pt x="71" y="205"/>
                    </a:cubicBezTo>
                    <a:cubicBezTo>
                      <a:pt x="71" y="232"/>
                      <a:pt x="71" y="232"/>
                      <a:pt x="71" y="232"/>
                    </a:cubicBezTo>
                    <a:cubicBezTo>
                      <a:pt x="82" y="243"/>
                      <a:pt x="82" y="243"/>
                      <a:pt x="82" y="243"/>
                    </a:cubicBezTo>
                    <a:cubicBezTo>
                      <a:pt x="95" y="243"/>
                      <a:pt x="95" y="243"/>
                      <a:pt x="95" y="243"/>
                    </a:cubicBezTo>
                    <a:cubicBezTo>
                      <a:pt x="95" y="298"/>
                      <a:pt x="95" y="298"/>
                      <a:pt x="95" y="298"/>
                    </a:cubicBezTo>
                    <a:cubicBezTo>
                      <a:pt x="112" y="315"/>
                      <a:pt x="112" y="315"/>
                      <a:pt x="112" y="315"/>
                    </a:cubicBezTo>
                    <a:cubicBezTo>
                      <a:pt x="118" y="315"/>
                      <a:pt x="118" y="315"/>
                      <a:pt x="118" y="315"/>
                    </a:cubicBezTo>
                    <a:cubicBezTo>
                      <a:pt x="118" y="305"/>
                      <a:pt x="118" y="305"/>
                      <a:pt x="118" y="305"/>
                    </a:cubicBezTo>
                    <a:cubicBezTo>
                      <a:pt x="146" y="276"/>
                      <a:pt x="146" y="276"/>
                      <a:pt x="146" y="276"/>
                    </a:cubicBezTo>
                    <a:cubicBezTo>
                      <a:pt x="146" y="265"/>
                      <a:pt x="146" y="265"/>
                      <a:pt x="146" y="265"/>
                    </a:cubicBezTo>
                    <a:cubicBezTo>
                      <a:pt x="162" y="249"/>
                      <a:pt x="162" y="249"/>
                      <a:pt x="162" y="249"/>
                    </a:cubicBezTo>
                    <a:cubicBezTo>
                      <a:pt x="162" y="222"/>
                      <a:pt x="162" y="222"/>
                      <a:pt x="162" y="222"/>
                    </a:cubicBezTo>
                    <a:cubicBezTo>
                      <a:pt x="145" y="222"/>
                      <a:pt x="145" y="222"/>
                      <a:pt x="145" y="222"/>
                    </a:cubicBezTo>
                    <a:cubicBezTo>
                      <a:pt x="112" y="189"/>
                      <a:pt x="112" y="189"/>
                      <a:pt x="112" y="189"/>
                    </a:cubicBezTo>
                    <a:cubicBezTo>
                      <a:pt x="66" y="189"/>
                      <a:pt x="66" y="189"/>
                      <a:pt x="66" y="189"/>
                    </a:cubicBezTo>
                    <a:cubicBezTo>
                      <a:pt x="66" y="165"/>
                      <a:pt x="66" y="165"/>
                      <a:pt x="66" y="165"/>
                    </a:cubicBezTo>
                    <a:cubicBezTo>
                      <a:pt x="102" y="165"/>
                      <a:pt x="102" y="165"/>
                      <a:pt x="102" y="165"/>
                    </a:cubicBezTo>
                    <a:cubicBezTo>
                      <a:pt x="102" y="154"/>
                      <a:pt x="102" y="154"/>
                      <a:pt x="102" y="154"/>
                    </a:cubicBezTo>
                    <a:cubicBezTo>
                      <a:pt x="124" y="154"/>
                      <a:pt x="124" y="154"/>
                      <a:pt x="124" y="154"/>
                    </a:cubicBezTo>
                    <a:cubicBezTo>
                      <a:pt x="138" y="140"/>
                      <a:pt x="138" y="140"/>
                      <a:pt x="138" y="140"/>
                    </a:cubicBezTo>
                    <a:cubicBezTo>
                      <a:pt x="138" y="116"/>
                      <a:pt x="138" y="116"/>
                      <a:pt x="138" y="116"/>
                    </a:cubicBezTo>
                    <a:cubicBezTo>
                      <a:pt x="119" y="97"/>
                      <a:pt x="119" y="97"/>
                      <a:pt x="119" y="97"/>
                    </a:cubicBezTo>
                    <a:cubicBezTo>
                      <a:pt x="95" y="97"/>
                      <a:pt x="95" y="97"/>
                      <a:pt x="95" y="97"/>
                    </a:cubicBezTo>
                    <a:cubicBezTo>
                      <a:pt x="95" y="109"/>
                      <a:pt x="95" y="109"/>
                      <a:pt x="95" y="109"/>
                    </a:cubicBezTo>
                    <a:cubicBezTo>
                      <a:pt x="70" y="109"/>
                      <a:pt x="70" y="109"/>
                      <a:pt x="70" y="109"/>
                    </a:cubicBezTo>
                    <a:cubicBezTo>
                      <a:pt x="70" y="93"/>
                      <a:pt x="70" y="93"/>
                      <a:pt x="70" y="93"/>
                    </a:cubicBezTo>
                    <a:cubicBezTo>
                      <a:pt x="85" y="78"/>
                      <a:pt x="85" y="78"/>
                      <a:pt x="85" y="78"/>
                    </a:cubicBezTo>
                    <a:cubicBezTo>
                      <a:pt x="85" y="68"/>
                      <a:pt x="85" y="68"/>
                      <a:pt x="85" y="68"/>
                    </a:cubicBezTo>
                    <a:cubicBezTo>
                      <a:pt x="71" y="68"/>
                      <a:pt x="71" y="68"/>
                      <a:pt x="71" y="68"/>
                    </a:cubicBezTo>
                    <a:cubicBezTo>
                      <a:pt x="98" y="41"/>
                      <a:pt x="136" y="25"/>
                      <a:pt x="177" y="25"/>
                    </a:cubicBezTo>
                    <a:cubicBezTo>
                      <a:pt x="216" y="25"/>
                      <a:pt x="251" y="39"/>
                      <a:pt x="278" y="63"/>
                    </a:cubicBezTo>
                    <a:cubicBezTo>
                      <a:pt x="244" y="63"/>
                      <a:pt x="244" y="63"/>
                      <a:pt x="244" y="63"/>
                    </a:cubicBezTo>
                    <a:cubicBezTo>
                      <a:pt x="219" y="87"/>
                      <a:pt x="219" y="87"/>
                      <a:pt x="219" y="87"/>
                    </a:cubicBezTo>
                    <a:cubicBezTo>
                      <a:pt x="236" y="104"/>
                      <a:pt x="236" y="104"/>
                      <a:pt x="236" y="104"/>
                    </a:cubicBezTo>
                    <a:cubicBezTo>
                      <a:pt x="225" y="115"/>
                      <a:pt x="225" y="115"/>
                      <a:pt x="225" y="115"/>
                    </a:cubicBezTo>
                    <a:cubicBezTo>
                      <a:pt x="220" y="110"/>
                      <a:pt x="220" y="110"/>
                      <a:pt x="220" y="110"/>
                    </a:cubicBezTo>
                    <a:cubicBezTo>
                      <a:pt x="225" y="106"/>
                      <a:pt x="225" y="106"/>
                      <a:pt x="225" y="106"/>
                    </a:cubicBezTo>
                    <a:cubicBezTo>
                      <a:pt x="223" y="104"/>
                      <a:pt x="223" y="104"/>
                      <a:pt x="223" y="104"/>
                    </a:cubicBezTo>
                    <a:cubicBezTo>
                      <a:pt x="223" y="104"/>
                      <a:pt x="223" y="104"/>
                      <a:pt x="223" y="104"/>
                    </a:cubicBezTo>
                    <a:cubicBezTo>
                      <a:pt x="215" y="96"/>
                      <a:pt x="215" y="96"/>
                      <a:pt x="215" y="96"/>
                    </a:cubicBezTo>
                    <a:cubicBezTo>
                      <a:pt x="215" y="96"/>
                      <a:pt x="215" y="96"/>
                      <a:pt x="215" y="96"/>
                    </a:cubicBezTo>
                    <a:cubicBezTo>
                      <a:pt x="213" y="94"/>
                      <a:pt x="213" y="94"/>
                      <a:pt x="213" y="94"/>
                    </a:cubicBezTo>
                    <a:cubicBezTo>
                      <a:pt x="198" y="109"/>
                      <a:pt x="198" y="109"/>
                      <a:pt x="198" y="109"/>
                    </a:cubicBezTo>
                    <a:cubicBezTo>
                      <a:pt x="215" y="126"/>
                      <a:pt x="215" y="126"/>
                      <a:pt x="215" y="126"/>
                    </a:cubicBezTo>
                    <a:cubicBezTo>
                      <a:pt x="192" y="126"/>
                      <a:pt x="192" y="126"/>
                      <a:pt x="192" y="126"/>
                    </a:cubicBezTo>
                    <a:cubicBezTo>
                      <a:pt x="192" y="155"/>
                      <a:pt x="192" y="155"/>
                      <a:pt x="192" y="155"/>
                    </a:cubicBezTo>
                    <a:cubicBezTo>
                      <a:pt x="219" y="155"/>
                      <a:pt x="219" y="155"/>
                      <a:pt x="219" y="155"/>
                    </a:cubicBezTo>
                    <a:cubicBezTo>
                      <a:pt x="219" y="138"/>
                      <a:pt x="219" y="138"/>
                      <a:pt x="219" y="138"/>
                    </a:cubicBezTo>
                    <a:cubicBezTo>
                      <a:pt x="223" y="134"/>
                      <a:pt x="223" y="134"/>
                      <a:pt x="223" y="134"/>
                    </a:cubicBezTo>
                    <a:cubicBezTo>
                      <a:pt x="239" y="150"/>
                      <a:pt x="239" y="150"/>
                      <a:pt x="239" y="150"/>
                    </a:cubicBezTo>
                    <a:cubicBezTo>
                      <a:pt x="239" y="160"/>
                      <a:pt x="239" y="160"/>
                      <a:pt x="239" y="160"/>
                    </a:cubicBezTo>
                    <a:cubicBezTo>
                      <a:pt x="261" y="160"/>
                      <a:pt x="261" y="160"/>
                      <a:pt x="261" y="160"/>
                    </a:cubicBezTo>
                    <a:cubicBezTo>
                      <a:pt x="262" y="159"/>
                      <a:pt x="262" y="159"/>
                      <a:pt x="262" y="159"/>
                    </a:cubicBezTo>
                    <a:cubicBezTo>
                      <a:pt x="262" y="159"/>
                      <a:pt x="262" y="159"/>
                      <a:pt x="262" y="159"/>
                    </a:cubicBezTo>
                    <a:cubicBezTo>
                      <a:pt x="298" y="196"/>
                      <a:pt x="298" y="196"/>
                      <a:pt x="298" y="196"/>
                    </a:cubicBezTo>
                    <a:cubicBezTo>
                      <a:pt x="320" y="175"/>
                      <a:pt x="320" y="175"/>
                      <a:pt x="320" y="175"/>
                    </a:cubicBezTo>
                    <a:cubicBezTo>
                      <a:pt x="330" y="175"/>
                      <a:pt x="330" y="175"/>
                      <a:pt x="330" y="175"/>
                    </a:cubicBezTo>
                    <a:cubicBezTo>
                      <a:pt x="330" y="176"/>
                      <a:pt x="330" y="177"/>
                      <a:pt x="330" y="178"/>
                    </a:cubicBezTo>
                    <a:cubicBezTo>
                      <a:pt x="330" y="262"/>
                      <a:pt x="262" y="331"/>
                      <a:pt x="177" y="331"/>
                    </a:cubicBezTo>
                    <a:close/>
                  </a:path>
                </a:pathLst>
              </a:custGeom>
              <a:solidFill>
                <a:schemeClr val="bg1"/>
              </a:solidFill>
              <a:ln w="25400">
                <a:noFill/>
              </a:ln>
              <a:effectLst>
                <a:outerShdw blurRad="419100" dist="838200" dir="2700000" sx="90000" sy="90000" algn="tl" rotWithShape="0">
                  <a:schemeClr val="tx1">
                    <a:alpha val="20000"/>
                  </a:schemeClr>
                </a:out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Freeform 24"/>
              <p:cNvSpPr/>
              <p:nvPr/>
            </p:nvSpPr>
            <p:spPr bwMode="auto">
              <a:xfrm>
                <a:off x="5056188" y="512763"/>
                <a:ext cx="234950" cy="257175"/>
              </a:xfrm>
              <a:custGeom>
                <a:avLst/>
                <a:gdLst>
                  <a:gd name="T0" fmla="*/ 148 w 148"/>
                  <a:gd name="T1" fmla="*/ 0 h 162"/>
                  <a:gd name="T2" fmla="*/ 0 w 148"/>
                  <a:gd name="T3" fmla="*/ 0 h 162"/>
                  <a:gd name="T4" fmla="*/ 0 w 148"/>
                  <a:gd name="T5" fmla="*/ 100 h 162"/>
                  <a:gd name="T6" fmla="*/ 62 w 148"/>
                  <a:gd name="T7" fmla="*/ 162 h 162"/>
                  <a:gd name="T8" fmla="*/ 88 w 148"/>
                  <a:gd name="T9" fmla="*/ 162 h 162"/>
                  <a:gd name="T10" fmla="*/ 88 w 148"/>
                  <a:gd name="T11" fmla="*/ 119 h 162"/>
                  <a:gd name="T12" fmla="*/ 148 w 148"/>
                  <a:gd name="T13" fmla="*/ 59 h 162"/>
                  <a:gd name="T14" fmla="*/ 148 w 148"/>
                  <a:gd name="T15" fmla="*/ 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8" h="162">
                    <a:moveTo>
                      <a:pt x="148" y="0"/>
                    </a:moveTo>
                    <a:lnTo>
                      <a:pt x="0" y="0"/>
                    </a:lnTo>
                    <a:lnTo>
                      <a:pt x="0" y="100"/>
                    </a:lnTo>
                    <a:lnTo>
                      <a:pt x="62" y="162"/>
                    </a:lnTo>
                    <a:lnTo>
                      <a:pt x="88" y="162"/>
                    </a:lnTo>
                    <a:lnTo>
                      <a:pt x="88" y="119"/>
                    </a:lnTo>
                    <a:lnTo>
                      <a:pt x="148" y="59"/>
                    </a:lnTo>
                    <a:lnTo>
                      <a:pt x="148" y="0"/>
                    </a:lnTo>
                    <a:close/>
                  </a:path>
                </a:pathLst>
              </a:custGeom>
              <a:solidFill>
                <a:schemeClr val="bg1"/>
              </a:solidFill>
              <a:ln w="25400">
                <a:solidFill>
                  <a:srgbClr val="0C8882"/>
                </a:solidFill>
              </a:ln>
              <a:effectLst>
                <a:outerShdw blurRad="419100" dist="838200" dir="2700000" sx="90000" sy="90000" algn="tl" rotWithShape="0">
                  <a:schemeClr val="tx1">
                    <a:alpha val="20000"/>
                  </a:schemeClr>
                </a:out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Freeform 25"/>
              <p:cNvSpPr/>
              <p:nvPr/>
            </p:nvSpPr>
            <p:spPr bwMode="auto">
              <a:xfrm>
                <a:off x="5272088" y="985838"/>
                <a:ext cx="457200" cy="476250"/>
              </a:xfrm>
              <a:custGeom>
                <a:avLst/>
                <a:gdLst>
                  <a:gd name="T0" fmla="*/ 245 w 288"/>
                  <a:gd name="T1" fmla="*/ 97 h 300"/>
                  <a:gd name="T2" fmla="*/ 145 w 288"/>
                  <a:gd name="T3" fmla="*/ 0 h 300"/>
                  <a:gd name="T4" fmla="*/ 145 w 288"/>
                  <a:gd name="T5" fmla="*/ 0 h 300"/>
                  <a:gd name="T6" fmla="*/ 33 w 288"/>
                  <a:gd name="T7" fmla="*/ 0 h 300"/>
                  <a:gd name="T8" fmla="*/ 0 w 288"/>
                  <a:gd name="T9" fmla="*/ 33 h 300"/>
                  <a:gd name="T10" fmla="*/ 0 w 288"/>
                  <a:gd name="T11" fmla="*/ 104 h 300"/>
                  <a:gd name="T12" fmla="*/ 48 w 288"/>
                  <a:gd name="T13" fmla="*/ 152 h 300"/>
                  <a:gd name="T14" fmla="*/ 133 w 288"/>
                  <a:gd name="T15" fmla="*/ 152 h 300"/>
                  <a:gd name="T16" fmla="*/ 133 w 288"/>
                  <a:gd name="T17" fmla="*/ 235 h 300"/>
                  <a:gd name="T18" fmla="*/ 200 w 288"/>
                  <a:gd name="T19" fmla="*/ 300 h 300"/>
                  <a:gd name="T20" fmla="*/ 214 w 288"/>
                  <a:gd name="T21" fmla="*/ 300 h 300"/>
                  <a:gd name="T22" fmla="*/ 214 w 288"/>
                  <a:gd name="T23" fmla="*/ 219 h 300"/>
                  <a:gd name="T24" fmla="*/ 248 w 288"/>
                  <a:gd name="T25" fmla="*/ 188 h 300"/>
                  <a:gd name="T26" fmla="*/ 248 w 288"/>
                  <a:gd name="T27" fmla="*/ 131 h 300"/>
                  <a:gd name="T28" fmla="*/ 264 w 288"/>
                  <a:gd name="T29" fmla="*/ 131 h 300"/>
                  <a:gd name="T30" fmla="*/ 288 w 288"/>
                  <a:gd name="T31" fmla="*/ 107 h 300"/>
                  <a:gd name="T32" fmla="*/ 279 w 288"/>
                  <a:gd name="T33" fmla="*/ 97 h 300"/>
                  <a:gd name="T34" fmla="*/ 245 w 288"/>
                  <a:gd name="T35" fmla="*/ 97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88" h="300">
                    <a:moveTo>
                      <a:pt x="245" y="97"/>
                    </a:moveTo>
                    <a:lnTo>
                      <a:pt x="145" y="0"/>
                    </a:lnTo>
                    <a:lnTo>
                      <a:pt x="145" y="0"/>
                    </a:lnTo>
                    <a:lnTo>
                      <a:pt x="33" y="0"/>
                    </a:lnTo>
                    <a:lnTo>
                      <a:pt x="0" y="33"/>
                    </a:lnTo>
                    <a:lnTo>
                      <a:pt x="0" y="104"/>
                    </a:lnTo>
                    <a:lnTo>
                      <a:pt x="48" y="152"/>
                    </a:lnTo>
                    <a:lnTo>
                      <a:pt x="133" y="152"/>
                    </a:lnTo>
                    <a:lnTo>
                      <a:pt x="133" y="235"/>
                    </a:lnTo>
                    <a:lnTo>
                      <a:pt x="200" y="300"/>
                    </a:lnTo>
                    <a:lnTo>
                      <a:pt x="214" y="300"/>
                    </a:lnTo>
                    <a:lnTo>
                      <a:pt x="214" y="219"/>
                    </a:lnTo>
                    <a:lnTo>
                      <a:pt x="248" y="188"/>
                    </a:lnTo>
                    <a:lnTo>
                      <a:pt x="248" y="131"/>
                    </a:lnTo>
                    <a:lnTo>
                      <a:pt x="264" y="131"/>
                    </a:lnTo>
                    <a:lnTo>
                      <a:pt x="288" y="107"/>
                    </a:lnTo>
                    <a:lnTo>
                      <a:pt x="279" y="97"/>
                    </a:lnTo>
                    <a:lnTo>
                      <a:pt x="245" y="97"/>
                    </a:lnTo>
                    <a:close/>
                  </a:path>
                </a:pathLst>
              </a:custGeom>
              <a:solidFill>
                <a:schemeClr val="bg1"/>
              </a:solidFill>
              <a:ln w="25400">
                <a:solidFill>
                  <a:srgbClr val="0C8882"/>
                </a:solidFill>
              </a:ln>
              <a:effectLst>
                <a:outerShdw blurRad="419100" dist="838200" dir="2700000" sx="90000" sy="90000" algn="tl" rotWithShape="0">
                  <a:schemeClr val="tx1">
                    <a:alpha val="20000"/>
                  </a:schemeClr>
                </a:out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Freeform 26"/>
              <p:cNvSpPr/>
              <p:nvPr/>
            </p:nvSpPr>
            <p:spPr bwMode="auto">
              <a:xfrm>
                <a:off x="5646738" y="1341438"/>
                <a:ext cx="44450" cy="101600"/>
              </a:xfrm>
              <a:custGeom>
                <a:avLst/>
                <a:gdLst>
                  <a:gd name="T0" fmla="*/ 0 w 28"/>
                  <a:gd name="T1" fmla="*/ 64 h 64"/>
                  <a:gd name="T2" fmla="*/ 28 w 28"/>
                  <a:gd name="T3" fmla="*/ 40 h 64"/>
                  <a:gd name="T4" fmla="*/ 28 w 28"/>
                  <a:gd name="T5" fmla="*/ 0 h 64"/>
                  <a:gd name="T6" fmla="*/ 0 w 28"/>
                  <a:gd name="T7" fmla="*/ 0 h 64"/>
                  <a:gd name="T8" fmla="*/ 0 w 28"/>
                  <a:gd name="T9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64">
                    <a:moveTo>
                      <a:pt x="0" y="64"/>
                    </a:moveTo>
                    <a:lnTo>
                      <a:pt x="28" y="40"/>
                    </a:lnTo>
                    <a:lnTo>
                      <a:pt x="28" y="0"/>
                    </a:lnTo>
                    <a:lnTo>
                      <a:pt x="0" y="0"/>
                    </a:lnTo>
                    <a:lnTo>
                      <a:pt x="0" y="6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5">
                      <a:lumMod val="60000"/>
                      <a:lumOff val="40000"/>
                    </a:schemeClr>
                  </a:gs>
                  <a:gs pos="45000">
                    <a:srgbClr val="FF0000"/>
                  </a:gs>
                  <a:gs pos="100000">
                    <a:srgbClr val="C00000"/>
                  </a:gs>
                </a:gsLst>
                <a:lin ang="13500000" scaled="1"/>
                <a:tileRect/>
              </a:gradFill>
              <a:ln w="25400">
                <a:solidFill>
                  <a:srgbClr val="0C8882"/>
                </a:solidFill>
              </a:ln>
              <a:effectLst>
                <a:outerShdw blurRad="419100" dist="838200" dir="2700000" sx="90000" sy="90000" algn="tl" rotWithShape="0">
                  <a:schemeClr val="tx1">
                    <a:alpha val="20000"/>
                  </a:schemeClr>
                </a:out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873963" y="5389779"/>
            <a:ext cx="1061322" cy="1061322"/>
            <a:chOff x="362669" y="5389779"/>
            <a:chExt cx="1061322" cy="1061322"/>
          </a:xfrm>
        </p:grpSpPr>
        <p:sp>
          <p:nvSpPr>
            <p:cNvPr id="15" name="椭圆 14"/>
            <p:cNvSpPr/>
            <p:nvPr/>
          </p:nvSpPr>
          <p:spPr>
            <a:xfrm>
              <a:off x="362669" y="5389779"/>
              <a:ext cx="1061322" cy="1061322"/>
            </a:xfrm>
            <a:prstGeom prst="ellipse">
              <a:avLst/>
            </a:prstGeom>
            <a:solidFill>
              <a:srgbClr val="F09C00"/>
            </a:solidFill>
            <a:ln w="25400">
              <a:solidFill>
                <a:srgbClr val="F09C00"/>
              </a:solidFill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560765" y="5583971"/>
              <a:ext cx="689373" cy="625287"/>
              <a:chOff x="3468688" y="460375"/>
              <a:chExt cx="631825" cy="573088"/>
            </a:xfrm>
            <a:solidFill>
              <a:srgbClr val="282828"/>
            </a:solidFill>
          </p:grpSpPr>
          <p:sp>
            <p:nvSpPr>
              <p:cNvPr id="31" name="Freeform 19"/>
              <p:cNvSpPr/>
              <p:nvPr/>
            </p:nvSpPr>
            <p:spPr bwMode="auto">
              <a:xfrm>
                <a:off x="3468688" y="460375"/>
                <a:ext cx="271463" cy="422275"/>
              </a:xfrm>
              <a:custGeom>
                <a:avLst/>
                <a:gdLst>
                  <a:gd name="T0" fmla="*/ 150 w 169"/>
                  <a:gd name="T1" fmla="*/ 150 h 263"/>
                  <a:gd name="T2" fmla="*/ 169 w 169"/>
                  <a:gd name="T3" fmla="*/ 0 h 263"/>
                  <a:gd name="T4" fmla="*/ 56 w 169"/>
                  <a:gd name="T5" fmla="*/ 103 h 263"/>
                  <a:gd name="T6" fmla="*/ 0 w 169"/>
                  <a:gd name="T7" fmla="*/ 263 h 263"/>
                  <a:gd name="T8" fmla="*/ 169 w 169"/>
                  <a:gd name="T9" fmla="*/ 263 h 263"/>
                  <a:gd name="T10" fmla="*/ 150 w 169"/>
                  <a:gd name="T11" fmla="*/ 150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9" h="263">
                    <a:moveTo>
                      <a:pt x="150" y="150"/>
                    </a:moveTo>
                    <a:cubicBezTo>
                      <a:pt x="150" y="66"/>
                      <a:pt x="169" y="0"/>
                      <a:pt x="169" y="0"/>
                    </a:cubicBezTo>
                    <a:cubicBezTo>
                      <a:pt x="169" y="0"/>
                      <a:pt x="113" y="10"/>
                      <a:pt x="56" y="103"/>
                    </a:cubicBezTo>
                    <a:cubicBezTo>
                      <a:pt x="0" y="197"/>
                      <a:pt x="0" y="263"/>
                      <a:pt x="0" y="263"/>
                    </a:cubicBezTo>
                    <a:cubicBezTo>
                      <a:pt x="169" y="263"/>
                      <a:pt x="169" y="263"/>
                      <a:pt x="169" y="263"/>
                    </a:cubicBezTo>
                    <a:cubicBezTo>
                      <a:pt x="169" y="263"/>
                      <a:pt x="150" y="235"/>
                      <a:pt x="150" y="15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2" name="Freeform 20"/>
              <p:cNvSpPr/>
              <p:nvPr/>
            </p:nvSpPr>
            <p:spPr bwMode="auto">
              <a:xfrm>
                <a:off x="3829050" y="611188"/>
                <a:ext cx="271463" cy="271463"/>
              </a:xfrm>
              <a:custGeom>
                <a:avLst/>
                <a:gdLst>
                  <a:gd name="T0" fmla="*/ 0 w 171"/>
                  <a:gd name="T1" fmla="*/ 0 h 171"/>
                  <a:gd name="T2" fmla="*/ 0 w 171"/>
                  <a:gd name="T3" fmla="*/ 171 h 171"/>
                  <a:gd name="T4" fmla="*/ 171 w 171"/>
                  <a:gd name="T5" fmla="*/ 171 h 171"/>
                  <a:gd name="T6" fmla="*/ 0 w 171"/>
                  <a:gd name="T7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1" h="171">
                    <a:moveTo>
                      <a:pt x="0" y="0"/>
                    </a:moveTo>
                    <a:lnTo>
                      <a:pt x="0" y="171"/>
                    </a:lnTo>
                    <a:lnTo>
                      <a:pt x="171" y="17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3" name="Freeform 21"/>
              <p:cNvSpPr/>
              <p:nvPr/>
            </p:nvSpPr>
            <p:spPr bwMode="auto">
              <a:xfrm>
                <a:off x="3468688" y="460375"/>
                <a:ext cx="631825" cy="573088"/>
              </a:xfrm>
              <a:custGeom>
                <a:avLst/>
                <a:gdLst>
                  <a:gd name="T0" fmla="*/ 207 w 394"/>
                  <a:gd name="T1" fmla="*/ 282 h 357"/>
                  <a:gd name="T2" fmla="*/ 207 w 394"/>
                  <a:gd name="T3" fmla="*/ 0 h 357"/>
                  <a:gd name="T4" fmla="*/ 188 w 394"/>
                  <a:gd name="T5" fmla="*/ 0 h 357"/>
                  <a:gd name="T6" fmla="*/ 188 w 394"/>
                  <a:gd name="T7" fmla="*/ 282 h 357"/>
                  <a:gd name="T8" fmla="*/ 2 w 394"/>
                  <a:gd name="T9" fmla="*/ 282 h 357"/>
                  <a:gd name="T10" fmla="*/ 0 w 394"/>
                  <a:gd name="T11" fmla="*/ 282 h 357"/>
                  <a:gd name="T12" fmla="*/ 75 w 394"/>
                  <a:gd name="T13" fmla="*/ 357 h 357"/>
                  <a:gd name="T14" fmla="*/ 319 w 394"/>
                  <a:gd name="T15" fmla="*/ 357 h 357"/>
                  <a:gd name="T16" fmla="*/ 394 w 394"/>
                  <a:gd name="T17" fmla="*/ 282 h 357"/>
                  <a:gd name="T18" fmla="*/ 392 w 394"/>
                  <a:gd name="T19" fmla="*/ 282 h 357"/>
                  <a:gd name="T20" fmla="*/ 207 w 394"/>
                  <a:gd name="T21" fmla="*/ 282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4" h="357">
                    <a:moveTo>
                      <a:pt x="207" y="282"/>
                    </a:moveTo>
                    <a:cubicBezTo>
                      <a:pt x="207" y="0"/>
                      <a:pt x="207" y="0"/>
                      <a:pt x="207" y="0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8" y="282"/>
                      <a:pt x="188" y="282"/>
                      <a:pt x="188" y="282"/>
                    </a:cubicBezTo>
                    <a:cubicBezTo>
                      <a:pt x="2" y="282"/>
                      <a:pt x="2" y="282"/>
                      <a:pt x="2" y="282"/>
                    </a:cubicBezTo>
                    <a:cubicBezTo>
                      <a:pt x="0" y="282"/>
                      <a:pt x="0" y="282"/>
                      <a:pt x="0" y="282"/>
                    </a:cubicBezTo>
                    <a:cubicBezTo>
                      <a:pt x="0" y="323"/>
                      <a:pt x="34" y="357"/>
                      <a:pt x="75" y="357"/>
                    </a:cubicBezTo>
                    <a:cubicBezTo>
                      <a:pt x="319" y="357"/>
                      <a:pt x="319" y="357"/>
                      <a:pt x="319" y="357"/>
                    </a:cubicBezTo>
                    <a:cubicBezTo>
                      <a:pt x="361" y="357"/>
                      <a:pt x="394" y="323"/>
                      <a:pt x="394" y="282"/>
                    </a:cubicBezTo>
                    <a:cubicBezTo>
                      <a:pt x="392" y="282"/>
                      <a:pt x="392" y="282"/>
                      <a:pt x="392" y="282"/>
                    </a:cubicBezTo>
                    <a:lnTo>
                      <a:pt x="207" y="28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sp>
        <p:nvSpPr>
          <p:cNvPr id="37" name="文本框 36"/>
          <p:cNvSpPr txBox="1"/>
          <p:nvPr/>
        </p:nvSpPr>
        <p:spPr>
          <a:xfrm>
            <a:off x="10364781" y="5093132"/>
            <a:ext cx="1884198" cy="3194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76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SUBTITLE </a:t>
            </a:r>
            <a:endParaRPr lang="zh-CN" altLang="en-US" sz="1476" b="1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6" name="TextBox 39"/>
          <p:cNvSpPr txBox="1"/>
          <p:nvPr/>
        </p:nvSpPr>
        <p:spPr>
          <a:xfrm>
            <a:off x="2098768" y="3491213"/>
            <a:ext cx="3744416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点击请替换文字内容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请替换文字内容，点击添加相关标题文字，修改文字内容，也可以直接复制你的内容到此。请替换文字内容，点击添加相关标题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文字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" name="TextBox 39"/>
          <p:cNvSpPr txBox="1"/>
          <p:nvPr/>
        </p:nvSpPr>
        <p:spPr>
          <a:xfrm>
            <a:off x="2098768" y="5261323"/>
            <a:ext cx="3744416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点击请替换文字内容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请替换文字内容，点击添加相关标题文字，修改文字内容，也可以直接复制你的内容到此。请替换文字内容，点击添加相关标题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文字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102196" y="1762724"/>
            <a:ext cx="451438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C8882"/>
                </a:solidFill>
                <a:latin typeface="+mn-lt"/>
                <a:ea typeface="+mn-ea"/>
                <a:cs typeface="+mn-ea"/>
                <a:sym typeface="+mn-lt"/>
              </a:rPr>
              <a:t>点击输入章节标题</a:t>
            </a:r>
            <a:endParaRPr lang="en-US" altLang="zh-CN" sz="3200" b="1" dirty="0" smtClean="0">
              <a:solidFill>
                <a:srgbClr val="0C8882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                   </a:t>
            </a:r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点击输入副标题</a:t>
            </a:r>
            <a:endParaRPr lang="en-US" altLang="zh-CN" sz="28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195062" y="1168052"/>
            <a:ext cx="4960780" cy="5446889"/>
            <a:chOff x="7195062" y="1168053"/>
            <a:chExt cx="4960780" cy="5446888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47" name="矩形 46"/>
            <p:cNvSpPr/>
            <p:nvPr/>
          </p:nvSpPr>
          <p:spPr>
            <a:xfrm>
              <a:off x="8915221" y="2942533"/>
              <a:ext cx="1538569" cy="367240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7195062" y="1168053"/>
              <a:ext cx="1538569" cy="367240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7195062" y="4983353"/>
              <a:ext cx="1538569" cy="163158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8915221" y="1168053"/>
              <a:ext cx="1538569" cy="163158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10617273" y="1168053"/>
              <a:ext cx="1538569" cy="367240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0" name="矩形 49"/>
          <p:cNvSpPr/>
          <p:nvPr/>
        </p:nvSpPr>
        <p:spPr>
          <a:xfrm>
            <a:off x="10617273" y="4983353"/>
            <a:ext cx="1538569" cy="1631588"/>
          </a:xfrm>
          <a:prstGeom prst="rect">
            <a:avLst/>
          </a:prstGeom>
          <a:solidFill>
            <a:srgbClr val="0C8882"/>
          </a:solidFill>
          <a:ln w="25400">
            <a:solidFill>
              <a:srgbClr val="0C8882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1" name="TextBox 39"/>
          <p:cNvSpPr txBox="1"/>
          <p:nvPr/>
        </p:nvSpPr>
        <p:spPr>
          <a:xfrm>
            <a:off x="10617273" y="5072025"/>
            <a:ext cx="1538569" cy="1638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点击请替换文字内容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27" name="Title 1"/>
          <p:cNvSpPr txBox="1">
            <a:spLocks/>
          </p:cNvSpPr>
          <p:nvPr/>
        </p:nvSpPr>
        <p:spPr>
          <a:xfrm>
            <a:off x="1206681" y="281515"/>
            <a:ext cx="2995069" cy="53361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531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2531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501383" y="7395095"/>
            <a:ext cx="971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Yanshifu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127241539"/>
      </p:ext>
    </p:extLst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75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25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9" grpId="0"/>
      <p:bldP spid="40" grpId="0"/>
      <p:bldP spid="50" grpId="0" animBg="1"/>
      <p:bldP spid="51" grpId="0"/>
      <p:bldP spid="2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1"/>
          <p:cNvGrpSpPr>
            <a:grpSpLocks/>
          </p:cNvGrpSpPr>
          <p:nvPr/>
        </p:nvGrpSpPr>
        <p:grpSpPr bwMode="auto">
          <a:xfrm>
            <a:off x="8493582" y="3400362"/>
            <a:ext cx="418533" cy="418533"/>
            <a:chOff x="0" y="0"/>
            <a:chExt cx="812800" cy="812800"/>
          </a:xfrm>
        </p:grpSpPr>
        <p:sp>
          <p:nvSpPr>
            <p:cNvPr id="10284" name="椭圆 32"/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rgbClr val="0C8882"/>
            </a:solidFill>
            <a:ln w="25400">
              <a:solidFill>
                <a:srgbClr val="0C8882"/>
              </a:solidFill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0285" name="任意多边形 33"/>
            <p:cNvSpPr>
              <a:spLocks/>
            </p:cNvSpPr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" name="组合 34"/>
          <p:cNvGrpSpPr>
            <a:grpSpLocks/>
          </p:cNvGrpSpPr>
          <p:nvPr/>
        </p:nvGrpSpPr>
        <p:grpSpPr bwMode="auto">
          <a:xfrm>
            <a:off x="3993513" y="3400362"/>
            <a:ext cx="418533" cy="418533"/>
            <a:chOff x="0" y="0"/>
            <a:chExt cx="812800" cy="812800"/>
          </a:xfrm>
        </p:grpSpPr>
        <p:sp>
          <p:nvSpPr>
            <p:cNvPr id="10282" name="椭圆 35"/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rgbClr val="0C8882"/>
            </a:solidFill>
            <a:ln w="25400">
              <a:solidFill>
                <a:srgbClr val="0C8882"/>
              </a:solidFill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0283" name="任意多边形 36"/>
            <p:cNvSpPr>
              <a:spLocks/>
            </p:cNvSpPr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" name="组合 37"/>
          <p:cNvGrpSpPr>
            <a:grpSpLocks/>
          </p:cNvGrpSpPr>
          <p:nvPr/>
        </p:nvGrpSpPr>
        <p:grpSpPr bwMode="auto">
          <a:xfrm>
            <a:off x="6220110" y="1192182"/>
            <a:ext cx="418533" cy="418533"/>
            <a:chOff x="0" y="0"/>
            <a:chExt cx="812800" cy="812800"/>
          </a:xfrm>
        </p:grpSpPr>
        <p:sp>
          <p:nvSpPr>
            <p:cNvPr id="10280" name="椭圆 38"/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rgbClr val="0C8882"/>
            </a:solidFill>
            <a:ln w="25400">
              <a:solidFill>
                <a:srgbClr val="0C8882"/>
              </a:solidFill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281" name="任意多边形 39"/>
            <p:cNvSpPr>
              <a:spLocks/>
            </p:cNvSpPr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" name="组合 40"/>
          <p:cNvGrpSpPr>
            <a:grpSpLocks/>
          </p:cNvGrpSpPr>
          <p:nvPr/>
        </p:nvGrpSpPr>
        <p:grpSpPr bwMode="auto">
          <a:xfrm>
            <a:off x="6220110" y="5652071"/>
            <a:ext cx="418533" cy="418533"/>
            <a:chOff x="0" y="0"/>
            <a:chExt cx="812800" cy="812800"/>
          </a:xfrm>
        </p:grpSpPr>
        <p:sp>
          <p:nvSpPr>
            <p:cNvPr id="10278" name="椭圆 41"/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rgbClr val="0C8882"/>
            </a:solidFill>
            <a:ln w="25400">
              <a:solidFill>
                <a:srgbClr val="0C8882"/>
              </a:solidFill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279" name="任意多边形 42"/>
            <p:cNvSpPr>
              <a:spLocks/>
            </p:cNvSpPr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0" name="组合 66"/>
          <p:cNvGrpSpPr>
            <a:grpSpLocks/>
          </p:cNvGrpSpPr>
          <p:nvPr/>
        </p:nvGrpSpPr>
        <p:grpSpPr bwMode="auto">
          <a:xfrm>
            <a:off x="4313498" y="1498918"/>
            <a:ext cx="4231756" cy="4234817"/>
            <a:chOff x="0" y="0"/>
            <a:chExt cx="4392474" cy="4393594"/>
          </a:xfrm>
        </p:grpSpPr>
        <p:grpSp>
          <p:nvGrpSpPr>
            <p:cNvPr id="10256" name="组合 44"/>
            <p:cNvGrpSpPr>
              <a:grpSpLocks/>
            </p:cNvGrpSpPr>
            <p:nvPr/>
          </p:nvGrpSpPr>
          <p:grpSpPr bwMode="auto">
            <a:xfrm>
              <a:off x="0" y="0"/>
              <a:ext cx="4392474" cy="4393594"/>
              <a:chOff x="0" y="0"/>
              <a:chExt cx="4392474" cy="4393594"/>
            </a:xfrm>
          </p:grpSpPr>
          <p:grpSp>
            <p:nvGrpSpPr>
              <p:cNvPr id="10261" name="组合 30"/>
              <p:cNvGrpSpPr>
                <a:grpSpLocks/>
              </p:cNvGrpSpPr>
              <p:nvPr/>
            </p:nvGrpSpPr>
            <p:grpSpPr bwMode="auto">
              <a:xfrm>
                <a:off x="0" y="0"/>
                <a:ext cx="4392474" cy="4393594"/>
                <a:chOff x="0" y="0"/>
                <a:chExt cx="4392474" cy="4393594"/>
              </a:xfrm>
            </p:grpSpPr>
            <p:sp>
              <p:nvSpPr>
                <p:cNvPr id="10263" name="Freeform 5"/>
                <p:cNvSpPr>
                  <a:spLocks/>
                </p:cNvSpPr>
                <p:nvPr/>
              </p:nvSpPr>
              <p:spPr bwMode="auto">
                <a:xfrm rot="2700000">
                  <a:off x="1722485" y="615110"/>
                  <a:ext cx="1941774" cy="711551"/>
                </a:xfrm>
                <a:custGeom>
                  <a:avLst/>
                  <a:gdLst>
                    <a:gd name="T0" fmla="*/ 2147483647 w 821"/>
                    <a:gd name="T1" fmla="*/ 2147483647 h 301"/>
                    <a:gd name="T2" fmla="*/ 0 w 821"/>
                    <a:gd name="T3" fmla="*/ 2147483647 h 301"/>
                    <a:gd name="T4" fmla="*/ 2147483647 w 821"/>
                    <a:gd name="T5" fmla="*/ 2147483647 h 301"/>
                    <a:gd name="T6" fmla="*/ 2147483647 w 821"/>
                    <a:gd name="T7" fmla="*/ 0 h 301"/>
                    <a:gd name="T8" fmla="*/ 2147483647 w 821"/>
                    <a:gd name="T9" fmla="*/ 0 h 301"/>
                    <a:gd name="T10" fmla="*/ 2147483647 w 821"/>
                    <a:gd name="T11" fmla="*/ 2147483647 h 30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821"/>
                    <a:gd name="T19" fmla="*/ 0 h 301"/>
                    <a:gd name="T20" fmla="*/ 821 w 821"/>
                    <a:gd name="T21" fmla="*/ 301 h 30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821" h="301">
                      <a:moveTo>
                        <a:pt x="282" y="20"/>
                      </a:moveTo>
                      <a:cubicBezTo>
                        <a:pt x="0" y="301"/>
                        <a:pt x="0" y="301"/>
                        <a:pt x="0" y="301"/>
                      </a:cubicBezTo>
                      <a:cubicBezTo>
                        <a:pt x="821" y="301"/>
                        <a:pt x="821" y="301"/>
                        <a:pt x="821" y="301"/>
                      </a:cubicBezTo>
                      <a:cubicBezTo>
                        <a:pt x="821" y="0"/>
                        <a:pt x="821" y="0"/>
                        <a:pt x="821" y="0"/>
                      </a:cubicBezTo>
                      <a:cubicBezTo>
                        <a:pt x="328" y="0"/>
                        <a:pt x="328" y="0"/>
                        <a:pt x="328" y="0"/>
                      </a:cubicBezTo>
                      <a:cubicBezTo>
                        <a:pt x="302" y="7"/>
                        <a:pt x="290" y="15"/>
                        <a:pt x="282" y="20"/>
                      </a:cubicBezTo>
                      <a:close/>
                    </a:path>
                  </a:pathLst>
                </a:custGeom>
                <a:solidFill>
                  <a:srgbClr val="F09C00"/>
                </a:solidFill>
                <a:ln w="25400">
                  <a:solidFill>
                    <a:srgbClr val="F09C00"/>
                  </a:solidFill>
                </a:ln>
                <a:effectLst>
                  <a:outerShdw blurRad="419100" dist="838200" dir="2700000" sx="90000" sy="90000" algn="tl" rotWithShape="0">
                    <a:schemeClr val="tx1">
                      <a:alpha val="20000"/>
                    </a:schemeClr>
                  </a:outerShdw>
                </a:effectLst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0264" name="Freeform 6"/>
                <p:cNvSpPr>
                  <a:spLocks/>
                </p:cNvSpPr>
                <p:nvPr/>
              </p:nvSpPr>
              <p:spPr bwMode="auto">
                <a:xfrm rot="2700000">
                  <a:off x="3064311" y="1725311"/>
                  <a:ext cx="714549" cy="1941775"/>
                </a:xfrm>
                <a:custGeom>
                  <a:avLst/>
                  <a:gdLst>
                    <a:gd name="T0" fmla="*/ 2147483647 w 302"/>
                    <a:gd name="T1" fmla="*/ 2147483647 h 821"/>
                    <a:gd name="T2" fmla="*/ 0 w 302"/>
                    <a:gd name="T3" fmla="*/ 0 h 821"/>
                    <a:gd name="T4" fmla="*/ 0 w 302"/>
                    <a:gd name="T5" fmla="*/ 2147483647 h 821"/>
                    <a:gd name="T6" fmla="*/ 2147483647 w 302"/>
                    <a:gd name="T7" fmla="*/ 2147483647 h 821"/>
                    <a:gd name="T8" fmla="*/ 2147483647 w 302"/>
                    <a:gd name="T9" fmla="*/ 2147483647 h 821"/>
                    <a:gd name="T10" fmla="*/ 2147483647 w 302"/>
                    <a:gd name="T11" fmla="*/ 2147483647 h 82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02"/>
                    <a:gd name="T19" fmla="*/ 0 h 821"/>
                    <a:gd name="T20" fmla="*/ 302 w 302"/>
                    <a:gd name="T21" fmla="*/ 821 h 82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02" h="821">
                      <a:moveTo>
                        <a:pt x="282" y="282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821"/>
                        <a:pt x="0" y="821"/>
                        <a:pt x="0" y="821"/>
                      </a:cubicBezTo>
                      <a:cubicBezTo>
                        <a:pt x="302" y="821"/>
                        <a:pt x="302" y="821"/>
                        <a:pt x="302" y="821"/>
                      </a:cubicBezTo>
                      <a:cubicBezTo>
                        <a:pt x="302" y="328"/>
                        <a:pt x="302" y="328"/>
                        <a:pt x="302" y="328"/>
                      </a:cubicBezTo>
                      <a:cubicBezTo>
                        <a:pt x="295" y="301"/>
                        <a:pt x="286" y="290"/>
                        <a:pt x="282" y="282"/>
                      </a:cubicBezTo>
                      <a:close/>
                    </a:path>
                  </a:pathLst>
                </a:custGeom>
                <a:solidFill>
                  <a:srgbClr val="F09C00"/>
                </a:solidFill>
                <a:ln w="25400">
                  <a:solidFill>
                    <a:srgbClr val="F09C00"/>
                  </a:solidFill>
                </a:ln>
                <a:effectLst>
                  <a:outerShdw blurRad="419100" dist="838200" dir="2700000" sx="90000" sy="90000" algn="tl" rotWithShape="0">
                    <a:schemeClr val="tx1">
                      <a:alpha val="20000"/>
                    </a:schemeClr>
                  </a:outerShdw>
                </a:effectLst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0265" name="Freeform 7"/>
                <p:cNvSpPr>
                  <a:spLocks/>
                </p:cNvSpPr>
                <p:nvPr/>
              </p:nvSpPr>
              <p:spPr bwMode="auto">
                <a:xfrm rot="2700000">
                  <a:off x="2580127" y="1261992"/>
                  <a:ext cx="1863824" cy="1076321"/>
                </a:xfrm>
                <a:custGeom>
                  <a:avLst/>
                  <a:gdLst>
                    <a:gd name="T0" fmla="*/ 2147483647 w 788"/>
                    <a:gd name="T1" fmla="*/ 2147483647 h 455"/>
                    <a:gd name="T2" fmla="*/ 2147483647 w 788"/>
                    <a:gd name="T3" fmla="*/ 2147483647 h 455"/>
                    <a:gd name="T4" fmla="*/ 2147483647 w 788"/>
                    <a:gd name="T5" fmla="*/ 2147483647 h 455"/>
                    <a:gd name="T6" fmla="*/ 2147483647 w 788"/>
                    <a:gd name="T7" fmla="*/ 2147483647 h 455"/>
                    <a:gd name="T8" fmla="*/ 2147483647 w 788"/>
                    <a:gd name="T9" fmla="*/ 2147483647 h 455"/>
                    <a:gd name="T10" fmla="*/ 2147483647 w 788"/>
                    <a:gd name="T11" fmla="*/ 2147483647 h 455"/>
                    <a:gd name="T12" fmla="*/ 2147483647 w 788"/>
                    <a:gd name="T13" fmla="*/ 2147483647 h 455"/>
                    <a:gd name="T14" fmla="*/ 2147483647 w 788"/>
                    <a:gd name="T15" fmla="*/ 2147483647 h 455"/>
                    <a:gd name="T16" fmla="*/ 2147483647 w 788"/>
                    <a:gd name="T17" fmla="*/ 2147483647 h 455"/>
                    <a:gd name="T18" fmla="*/ 2147483647 w 788"/>
                    <a:gd name="T19" fmla="*/ 2147483647 h 455"/>
                    <a:gd name="T20" fmla="*/ 2147483647 w 788"/>
                    <a:gd name="T21" fmla="*/ 2147483647 h 455"/>
                    <a:gd name="T22" fmla="*/ 2147483647 w 788"/>
                    <a:gd name="T23" fmla="*/ 2147483647 h 455"/>
                    <a:gd name="T24" fmla="*/ 2147483647 w 788"/>
                    <a:gd name="T25" fmla="*/ 2147483647 h 455"/>
                    <a:gd name="T26" fmla="*/ 2147483647 w 788"/>
                    <a:gd name="T27" fmla="*/ 2147483647 h 455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788"/>
                    <a:gd name="T43" fmla="*/ 0 h 455"/>
                    <a:gd name="T44" fmla="*/ 788 w 788"/>
                    <a:gd name="T45" fmla="*/ 455 h 455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788" h="455">
                      <a:moveTo>
                        <a:pt x="492" y="94"/>
                      </a:moveTo>
                      <a:cubicBezTo>
                        <a:pt x="477" y="78"/>
                        <a:pt x="445" y="75"/>
                        <a:pt x="418" y="75"/>
                      </a:cubicBezTo>
                      <a:cubicBezTo>
                        <a:pt x="241" y="75"/>
                        <a:pt x="241" y="75"/>
                        <a:pt x="241" y="75"/>
                      </a:cubicBezTo>
                      <a:cubicBezTo>
                        <a:pt x="241" y="29"/>
                        <a:pt x="241" y="29"/>
                        <a:pt x="241" y="29"/>
                      </a:cubicBezTo>
                      <a:cubicBezTo>
                        <a:pt x="241" y="12"/>
                        <a:pt x="222" y="0"/>
                        <a:pt x="207" y="12"/>
                      </a:cubicBezTo>
                      <a:cubicBezTo>
                        <a:pt x="16" y="202"/>
                        <a:pt x="16" y="202"/>
                        <a:pt x="16" y="202"/>
                      </a:cubicBezTo>
                      <a:cubicBezTo>
                        <a:pt x="0" y="216"/>
                        <a:pt x="0" y="238"/>
                        <a:pt x="16" y="252"/>
                      </a:cubicBezTo>
                      <a:cubicBezTo>
                        <a:pt x="207" y="442"/>
                        <a:pt x="207" y="442"/>
                        <a:pt x="207" y="442"/>
                      </a:cubicBezTo>
                      <a:cubicBezTo>
                        <a:pt x="222" y="455"/>
                        <a:pt x="241" y="444"/>
                        <a:pt x="241" y="426"/>
                      </a:cubicBezTo>
                      <a:cubicBezTo>
                        <a:pt x="241" y="381"/>
                        <a:pt x="241" y="381"/>
                        <a:pt x="241" y="381"/>
                      </a:cubicBezTo>
                      <a:cubicBezTo>
                        <a:pt x="241" y="381"/>
                        <a:pt x="633" y="381"/>
                        <a:pt x="683" y="381"/>
                      </a:cubicBezTo>
                      <a:cubicBezTo>
                        <a:pt x="739" y="381"/>
                        <a:pt x="784" y="411"/>
                        <a:pt x="784" y="446"/>
                      </a:cubicBezTo>
                      <a:cubicBezTo>
                        <a:pt x="784" y="446"/>
                        <a:pt x="788" y="421"/>
                        <a:pt x="763" y="390"/>
                      </a:cubicBezTo>
                      <a:cubicBezTo>
                        <a:pt x="750" y="375"/>
                        <a:pt x="492" y="94"/>
                        <a:pt x="492" y="94"/>
                      </a:cubicBezTo>
                      <a:close/>
                    </a:path>
                  </a:pathLst>
                </a:custGeom>
                <a:solidFill>
                  <a:srgbClr val="0C8882"/>
                </a:solidFill>
                <a:ln w="25400">
                  <a:solidFill>
                    <a:srgbClr val="0C8882"/>
                  </a:solidFill>
                </a:ln>
                <a:effectLst>
                  <a:outerShdw blurRad="419100" dist="838200" dir="2700000" sx="90000" sy="90000" algn="tl" rotWithShape="0">
                    <a:schemeClr val="tx1">
                      <a:alpha val="20000"/>
                    </a:schemeClr>
                  </a:outerShdw>
                </a:effectLst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0266" name="Freeform 8"/>
                <p:cNvSpPr>
                  <a:spLocks/>
                </p:cNvSpPr>
                <p:nvPr/>
              </p:nvSpPr>
              <p:spPr bwMode="auto">
                <a:xfrm rot="2700000">
                  <a:off x="730626" y="3067930"/>
                  <a:ext cx="1939775" cy="711551"/>
                </a:xfrm>
                <a:custGeom>
                  <a:avLst/>
                  <a:gdLst>
                    <a:gd name="T0" fmla="*/ 2147483647 w 820"/>
                    <a:gd name="T1" fmla="*/ 2147483647 h 301"/>
                    <a:gd name="T2" fmla="*/ 2147483647 w 820"/>
                    <a:gd name="T3" fmla="*/ 0 h 301"/>
                    <a:gd name="T4" fmla="*/ 0 w 820"/>
                    <a:gd name="T5" fmla="*/ 0 h 301"/>
                    <a:gd name="T6" fmla="*/ 0 w 820"/>
                    <a:gd name="T7" fmla="*/ 2147483647 h 301"/>
                    <a:gd name="T8" fmla="*/ 2147483647 w 820"/>
                    <a:gd name="T9" fmla="*/ 2147483647 h 301"/>
                    <a:gd name="T10" fmla="*/ 2147483647 w 820"/>
                    <a:gd name="T11" fmla="*/ 2147483647 h 30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820"/>
                    <a:gd name="T19" fmla="*/ 0 h 301"/>
                    <a:gd name="T20" fmla="*/ 820 w 820"/>
                    <a:gd name="T21" fmla="*/ 301 h 30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820" h="301">
                      <a:moveTo>
                        <a:pt x="539" y="282"/>
                      </a:moveTo>
                      <a:cubicBezTo>
                        <a:pt x="820" y="0"/>
                        <a:pt x="820" y="0"/>
                        <a:pt x="82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01"/>
                        <a:pt x="0" y="301"/>
                        <a:pt x="0" y="301"/>
                      </a:cubicBezTo>
                      <a:cubicBezTo>
                        <a:pt x="493" y="301"/>
                        <a:pt x="493" y="301"/>
                        <a:pt x="493" y="301"/>
                      </a:cubicBezTo>
                      <a:cubicBezTo>
                        <a:pt x="519" y="294"/>
                        <a:pt x="531" y="286"/>
                        <a:pt x="539" y="282"/>
                      </a:cubicBezTo>
                      <a:close/>
                    </a:path>
                  </a:pathLst>
                </a:custGeom>
                <a:solidFill>
                  <a:srgbClr val="F09C00"/>
                </a:solidFill>
                <a:ln w="25400">
                  <a:solidFill>
                    <a:srgbClr val="F09C00"/>
                  </a:solidFill>
                </a:ln>
                <a:effectLst>
                  <a:outerShdw blurRad="419100" dist="838200" dir="2700000" sx="90000" sy="90000" algn="tl" rotWithShape="0">
                    <a:schemeClr val="tx1">
                      <a:alpha val="20000"/>
                    </a:schemeClr>
                  </a:outerShdw>
                </a:effectLst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0267" name="Freeform 9"/>
                <p:cNvSpPr>
                  <a:spLocks/>
                </p:cNvSpPr>
                <p:nvPr/>
              </p:nvSpPr>
              <p:spPr bwMode="auto">
                <a:xfrm rot="2700000">
                  <a:off x="2052721" y="2581222"/>
                  <a:ext cx="1081317" cy="1870820"/>
                </a:xfrm>
                <a:custGeom>
                  <a:avLst/>
                  <a:gdLst>
                    <a:gd name="T0" fmla="*/ 2147483647 w 457"/>
                    <a:gd name="T1" fmla="*/ 2147483647 h 791"/>
                    <a:gd name="T2" fmla="*/ 2147483647 w 457"/>
                    <a:gd name="T3" fmla="*/ 2147483647 h 791"/>
                    <a:gd name="T4" fmla="*/ 2147483647 w 457"/>
                    <a:gd name="T5" fmla="*/ 2147483647 h 791"/>
                    <a:gd name="T6" fmla="*/ 2147483647 w 457"/>
                    <a:gd name="T7" fmla="*/ 2147483647 h 791"/>
                    <a:gd name="T8" fmla="*/ 2147483647 w 457"/>
                    <a:gd name="T9" fmla="*/ 2147483647 h 791"/>
                    <a:gd name="T10" fmla="*/ 2147483647 w 457"/>
                    <a:gd name="T11" fmla="*/ 2147483647 h 791"/>
                    <a:gd name="T12" fmla="*/ 2147483647 w 457"/>
                    <a:gd name="T13" fmla="*/ 2147483647 h 791"/>
                    <a:gd name="T14" fmla="*/ 2147483647 w 457"/>
                    <a:gd name="T15" fmla="*/ 2147483647 h 791"/>
                    <a:gd name="T16" fmla="*/ 2147483647 w 457"/>
                    <a:gd name="T17" fmla="*/ 2147483647 h 791"/>
                    <a:gd name="T18" fmla="*/ 2147483647 w 457"/>
                    <a:gd name="T19" fmla="*/ 2147483647 h 791"/>
                    <a:gd name="T20" fmla="*/ 2147483647 w 457"/>
                    <a:gd name="T21" fmla="*/ 2147483647 h 791"/>
                    <a:gd name="T22" fmla="*/ 0 w 457"/>
                    <a:gd name="T23" fmla="*/ 2147483647 h 791"/>
                    <a:gd name="T24" fmla="*/ 2147483647 w 457"/>
                    <a:gd name="T25" fmla="*/ 2147483647 h 791"/>
                    <a:gd name="T26" fmla="*/ 2147483647 w 457"/>
                    <a:gd name="T27" fmla="*/ 2147483647 h 791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457"/>
                    <a:gd name="T43" fmla="*/ 0 h 791"/>
                    <a:gd name="T44" fmla="*/ 457 w 457"/>
                    <a:gd name="T45" fmla="*/ 791 h 791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457" h="791">
                      <a:moveTo>
                        <a:pt x="363" y="492"/>
                      </a:moveTo>
                      <a:cubicBezTo>
                        <a:pt x="378" y="477"/>
                        <a:pt x="381" y="445"/>
                        <a:pt x="381" y="418"/>
                      </a:cubicBezTo>
                      <a:cubicBezTo>
                        <a:pt x="381" y="241"/>
                        <a:pt x="381" y="241"/>
                        <a:pt x="381" y="241"/>
                      </a:cubicBezTo>
                      <a:cubicBezTo>
                        <a:pt x="428" y="241"/>
                        <a:pt x="428" y="241"/>
                        <a:pt x="428" y="241"/>
                      </a:cubicBezTo>
                      <a:cubicBezTo>
                        <a:pt x="445" y="241"/>
                        <a:pt x="457" y="221"/>
                        <a:pt x="444" y="207"/>
                      </a:cubicBezTo>
                      <a:cubicBezTo>
                        <a:pt x="254" y="16"/>
                        <a:pt x="254" y="16"/>
                        <a:pt x="254" y="16"/>
                      </a:cubicBezTo>
                      <a:cubicBezTo>
                        <a:pt x="241" y="0"/>
                        <a:pt x="218" y="0"/>
                        <a:pt x="204" y="16"/>
                      </a:cubicBezTo>
                      <a:cubicBezTo>
                        <a:pt x="15" y="207"/>
                        <a:pt x="15" y="207"/>
                        <a:pt x="15" y="207"/>
                      </a:cubicBezTo>
                      <a:cubicBezTo>
                        <a:pt x="2" y="222"/>
                        <a:pt x="13" y="241"/>
                        <a:pt x="31" y="241"/>
                      </a:cubicBezTo>
                      <a:cubicBezTo>
                        <a:pt x="75" y="241"/>
                        <a:pt x="75" y="241"/>
                        <a:pt x="75" y="241"/>
                      </a:cubicBezTo>
                      <a:cubicBezTo>
                        <a:pt x="75" y="241"/>
                        <a:pt x="75" y="633"/>
                        <a:pt x="75" y="683"/>
                      </a:cubicBezTo>
                      <a:cubicBezTo>
                        <a:pt x="75" y="739"/>
                        <a:pt x="42" y="784"/>
                        <a:pt x="0" y="784"/>
                      </a:cubicBezTo>
                      <a:cubicBezTo>
                        <a:pt x="0" y="784"/>
                        <a:pt x="31" y="791"/>
                        <a:pt x="66" y="762"/>
                      </a:cubicBezTo>
                      <a:cubicBezTo>
                        <a:pt x="81" y="750"/>
                        <a:pt x="363" y="492"/>
                        <a:pt x="363" y="492"/>
                      </a:cubicBezTo>
                      <a:close/>
                    </a:path>
                  </a:pathLst>
                </a:custGeom>
                <a:solidFill>
                  <a:srgbClr val="0C8882"/>
                </a:solidFill>
                <a:ln w="25400">
                  <a:solidFill>
                    <a:srgbClr val="0C8882"/>
                  </a:solidFill>
                </a:ln>
                <a:effectLst>
                  <a:outerShdw blurRad="419100" dist="838200" dir="2700000" sx="90000" sy="90000" algn="tl" rotWithShape="0">
                    <a:schemeClr val="tx1">
                      <a:alpha val="20000"/>
                    </a:schemeClr>
                  </a:outerShdw>
                </a:effectLst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0268" name="Freeform 10"/>
                <p:cNvSpPr>
                  <a:spLocks/>
                </p:cNvSpPr>
                <p:nvPr/>
              </p:nvSpPr>
              <p:spPr bwMode="auto">
                <a:xfrm rot="2700000">
                  <a:off x="614612" y="726093"/>
                  <a:ext cx="712551" cy="1941775"/>
                </a:xfrm>
                <a:custGeom>
                  <a:avLst/>
                  <a:gdLst>
                    <a:gd name="T0" fmla="*/ 2147483647 w 301"/>
                    <a:gd name="T1" fmla="*/ 2147483647 h 821"/>
                    <a:gd name="T2" fmla="*/ 2147483647 w 301"/>
                    <a:gd name="T3" fmla="*/ 2147483647 h 821"/>
                    <a:gd name="T4" fmla="*/ 2147483647 w 301"/>
                    <a:gd name="T5" fmla="*/ 0 h 821"/>
                    <a:gd name="T6" fmla="*/ 0 w 301"/>
                    <a:gd name="T7" fmla="*/ 0 h 821"/>
                    <a:gd name="T8" fmla="*/ 0 w 301"/>
                    <a:gd name="T9" fmla="*/ 2147483647 h 821"/>
                    <a:gd name="T10" fmla="*/ 2147483647 w 301"/>
                    <a:gd name="T11" fmla="*/ 2147483647 h 82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01"/>
                    <a:gd name="T19" fmla="*/ 0 h 821"/>
                    <a:gd name="T20" fmla="*/ 301 w 301"/>
                    <a:gd name="T21" fmla="*/ 821 h 82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01" h="821">
                      <a:moveTo>
                        <a:pt x="20" y="539"/>
                      </a:moveTo>
                      <a:cubicBezTo>
                        <a:pt x="301" y="821"/>
                        <a:pt x="301" y="821"/>
                        <a:pt x="301" y="821"/>
                      </a:cubicBezTo>
                      <a:cubicBezTo>
                        <a:pt x="301" y="0"/>
                        <a:pt x="301" y="0"/>
                        <a:pt x="30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493"/>
                        <a:pt x="0" y="493"/>
                        <a:pt x="0" y="493"/>
                      </a:cubicBezTo>
                      <a:cubicBezTo>
                        <a:pt x="7" y="520"/>
                        <a:pt x="15" y="532"/>
                        <a:pt x="20" y="539"/>
                      </a:cubicBezTo>
                      <a:close/>
                    </a:path>
                  </a:pathLst>
                </a:custGeom>
                <a:solidFill>
                  <a:srgbClr val="F09C00"/>
                </a:solidFill>
                <a:ln w="25400">
                  <a:solidFill>
                    <a:srgbClr val="F09C00"/>
                  </a:solidFill>
                </a:ln>
                <a:effectLst>
                  <a:outerShdw blurRad="419100" dist="838200" dir="2700000" sx="90000" sy="90000" algn="tl" rotWithShape="0">
                    <a:schemeClr val="tx1">
                      <a:alpha val="20000"/>
                    </a:schemeClr>
                  </a:outerShdw>
                </a:effectLst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0269" name="Freeform 11"/>
                <p:cNvSpPr>
                  <a:spLocks/>
                </p:cNvSpPr>
                <p:nvPr/>
              </p:nvSpPr>
              <p:spPr bwMode="auto">
                <a:xfrm rot="2700000">
                  <a:off x="-56035" y="2051393"/>
                  <a:ext cx="1870819" cy="1078320"/>
                </a:xfrm>
                <a:custGeom>
                  <a:avLst/>
                  <a:gdLst>
                    <a:gd name="T0" fmla="*/ 2147483647 w 791"/>
                    <a:gd name="T1" fmla="*/ 2147483647 h 456"/>
                    <a:gd name="T2" fmla="*/ 2147483647 w 791"/>
                    <a:gd name="T3" fmla="*/ 2147483647 h 456"/>
                    <a:gd name="T4" fmla="*/ 2147483647 w 791"/>
                    <a:gd name="T5" fmla="*/ 2147483647 h 456"/>
                    <a:gd name="T6" fmla="*/ 2147483647 w 791"/>
                    <a:gd name="T7" fmla="*/ 2147483647 h 456"/>
                    <a:gd name="T8" fmla="*/ 2147483647 w 791"/>
                    <a:gd name="T9" fmla="*/ 2147483647 h 456"/>
                    <a:gd name="T10" fmla="*/ 2147483647 w 791"/>
                    <a:gd name="T11" fmla="*/ 2147483647 h 456"/>
                    <a:gd name="T12" fmla="*/ 2147483647 w 791"/>
                    <a:gd name="T13" fmla="*/ 2147483647 h 456"/>
                    <a:gd name="T14" fmla="*/ 2147483647 w 791"/>
                    <a:gd name="T15" fmla="*/ 2147483647 h 456"/>
                    <a:gd name="T16" fmla="*/ 2147483647 w 791"/>
                    <a:gd name="T17" fmla="*/ 2147483647 h 456"/>
                    <a:gd name="T18" fmla="*/ 2147483647 w 791"/>
                    <a:gd name="T19" fmla="*/ 2147483647 h 456"/>
                    <a:gd name="T20" fmla="*/ 2147483647 w 791"/>
                    <a:gd name="T21" fmla="*/ 2147483647 h 456"/>
                    <a:gd name="T22" fmla="*/ 2147483647 w 791"/>
                    <a:gd name="T23" fmla="*/ 0 h 456"/>
                    <a:gd name="T24" fmla="*/ 2147483647 w 791"/>
                    <a:gd name="T25" fmla="*/ 2147483647 h 456"/>
                    <a:gd name="T26" fmla="*/ 2147483647 w 791"/>
                    <a:gd name="T27" fmla="*/ 2147483647 h 45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791"/>
                    <a:gd name="T43" fmla="*/ 0 h 456"/>
                    <a:gd name="T44" fmla="*/ 791 w 791"/>
                    <a:gd name="T45" fmla="*/ 456 h 456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791" h="456">
                      <a:moveTo>
                        <a:pt x="298" y="362"/>
                      </a:moveTo>
                      <a:cubicBezTo>
                        <a:pt x="314" y="378"/>
                        <a:pt x="345" y="381"/>
                        <a:pt x="373" y="381"/>
                      </a:cubicBezTo>
                      <a:cubicBezTo>
                        <a:pt x="550" y="381"/>
                        <a:pt x="550" y="381"/>
                        <a:pt x="550" y="381"/>
                      </a:cubicBezTo>
                      <a:cubicBezTo>
                        <a:pt x="550" y="428"/>
                        <a:pt x="550" y="428"/>
                        <a:pt x="550" y="428"/>
                      </a:cubicBezTo>
                      <a:cubicBezTo>
                        <a:pt x="550" y="444"/>
                        <a:pt x="569" y="456"/>
                        <a:pt x="584" y="444"/>
                      </a:cubicBezTo>
                      <a:cubicBezTo>
                        <a:pt x="774" y="254"/>
                        <a:pt x="774" y="254"/>
                        <a:pt x="774" y="254"/>
                      </a:cubicBezTo>
                      <a:cubicBezTo>
                        <a:pt x="791" y="240"/>
                        <a:pt x="791" y="218"/>
                        <a:pt x="774" y="204"/>
                      </a:cubicBezTo>
                      <a:cubicBezTo>
                        <a:pt x="584" y="14"/>
                        <a:pt x="584" y="14"/>
                        <a:pt x="584" y="14"/>
                      </a:cubicBezTo>
                      <a:cubicBezTo>
                        <a:pt x="569" y="2"/>
                        <a:pt x="550" y="12"/>
                        <a:pt x="550" y="31"/>
                      </a:cubicBezTo>
                      <a:cubicBezTo>
                        <a:pt x="549" y="75"/>
                        <a:pt x="549" y="75"/>
                        <a:pt x="549" y="75"/>
                      </a:cubicBezTo>
                      <a:cubicBezTo>
                        <a:pt x="549" y="75"/>
                        <a:pt x="157" y="75"/>
                        <a:pt x="107" y="75"/>
                      </a:cubicBezTo>
                      <a:cubicBezTo>
                        <a:pt x="51" y="75"/>
                        <a:pt x="6" y="42"/>
                        <a:pt x="6" y="0"/>
                      </a:cubicBezTo>
                      <a:cubicBezTo>
                        <a:pt x="6" y="0"/>
                        <a:pt x="0" y="31"/>
                        <a:pt x="28" y="66"/>
                      </a:cubicBezTo>
                      <a:cubicBezTo>
                        <a:pt x="40" y="81"/>
                        <a:pt x="298" y="362"/>
                        <a:pt x="298" y="362"/>
                      </a:cubicBezTo>
                      <a:close/>
                    </a:path>
                  </a:pathLst>
                </a:custGeom>
                <a:solidFill>
                  <a:srgbClr val="0C8882"/>
                </a:solidFill>
                <a:ln w="25400">
                  <a:solidFill>
                    <a:srgbClr val="0C8882"/>
                  </a:solidFill>
                </a:ln>
                <a:effectLst>
                  <a:outerShdw blurRad="419100" dist="838200" dir="2700000" sx="90000" sy="90000" algn="tl" rotWithShape="0">
                    <a:schemeClr val="tx1">
                      <a:alpha val="20000"/>
                    </a:schemeClr>
                  </a:outerShdw>
                </a:effectLst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0262" name="Freeform 12"/>
              <p:cNvSpPr>
                <a:spLocks/>
              </p:cNvSpPr>
              <p:nvPr/>
            </p:nvSpPr>
            <p:spPr bwMode="auto">
              <a:xfrm rot="2700000">
                <a:off x="1261261" y="-56035"/>
                <a:ext cx="1081317" cy="1870820"/>
              </a:xfrm>
              <a:custGeom>
                <a:avLst/>
                <a:gdLst>
                  <a:gd name="T0" fmla="*/ 2147483647 w 457"/>
                  <a:gd name="T1" fmla="*/ 2147483647 h 791"/>
                  <a:gd name="T2" fmla="*/ 2147483647 w 457"/>
                  <a:gd name="T3" fmla="*/ 2147483647 h 791"/>
                  <a:gd name="T4" fmla="*/ 2147483647 w 457"/>
                  <a:gd name="T5" fmla="*/ 2147483647 h 791"/>
                  <a:gd name="T6" fmla="*/ 2147483647 w 457"/>
                  <a:gd name="T7" fmla="*/ 2147483647 h 791"/>
                  <a:gd name="T8" fmla="*/ 2147483647 w 457"/>
                  <a:gd name="T9" fmla="*/ 2147483647 h 791"/>
                  <a:gd name="T10" fmla="*/ 2147483647 w 457"/>
                  <a:gd name="T11" fmla="*/ 2147483647 h 791"/>
                  <a:gd name="T12" fmla="*/ 2147483647 w 457"/>
                  <a:gd name="T13" fmla="*/ 2147483647 h 791"/>
                  <a:gd name="T14" fmla="*/ 2147483647 w 457"/>
                  <a:gd name="T15" fmla="*/ 2147483647 h 791"/>
                  <a:gd name="T16" fmla="*/ 2147483647 w 457"/>
                  <a:gd name="T17" fmla="*/ 2147483647 h 791"/>
                  <a:gd name="T18" fmla="*/ 2147483647 w 457"/>
                  <a:gd name="T19" fmla="*/ 2147483647 h 791"/>
                  <a:gd name="T20" fmla="*/ 2147483647 w 457"/>
                  <a:gd name="T21" fmla="*/ 2147483647 h 791"/>
                  <a:gd name="T22" fmla="*/ 2147483647 w 457"/>
                  <a:gd name="T23" fmla="*/ 2147483647 h 791"/>
                  <a:gd name="T24" fmla="*/ 2147483647 w 457"/>
                  <a:gd name="T25" fmla="*/ 2147483647 h 791"/>
                  <a:gd name="T26" fmla="*/ 2147483647 w 457"/>
                  <a:gd name="T27" fmla="*/ 2147483647 h 79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57"/>
                  <a:gd name="T43" fmla="*/ 0 h 791"/>
                  <a:gd name="T44" fmla="*/ 457 w 457"/>
                  <a:gd name="T45" fmla="*/ 791 h 791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57" h="791">
                    <a:moveTo>
                      <a:pt x="94" y="299"/>
                    </a:moveTo>
                    <a:cubicBezTo>
                      <a:pt x="79" y="315"/>
                      <a:pt x="75" y="346"/>
                      <a:pt x="75" y="373"/>
                    </a:cubicBezTo>
                    <a:cubicBezTo>
                      <a:pt x="75" y="550"/>
                      <a:pt x="75" y="550"/>
                      <a:pt x="75" y="550"/>
                    </a:cubicBezTo>
                    <a:cubicBezTo>
                      <a:pt x="29" y="550"/>
                      <a:pt x="29" y="550"/>
                      <a:pt x="29" y="550"/>
                    </a:cubicBezTo>
                    <a:cubicBezTo>
                      <a:pt x="12" y="550"/>
                      <a:pt x="0" y="570"/>
                      <a:pt x="13" y="585"/>
                    </a:cubicBezTo>
                    <a:cubicBezTo>
                      <a:pt x="202" y="775"/>
                      <a:pt x="202" y="775"/>
                      <a:pt x="202" y="775"/>
                    </a:cubicBezTo>
                    <a:cubicBezTo>
                      <a:pt x="216" y="791"/>
                      <a:pt x="239" y="791"/>
                      <a:pt x="253" y="775"/>
                    </a:cubicBezTo>
                    <a:cubicBezTo>
                      <a:pt x="442" y="585"/>
                      <a:pt x="442" y="585"/>
                      <a:pt x="442" y="585"/>
                    </a:cubicBezTo>
                    <a:cubicBezTo>
                      <a:pt x="455" y="570"/>
                      <a:pt x="444" y="550"/>
                      <a:pt x="426" y="550"/>
                    </a:cubicBezTo>
                    <a:cubicBezTo>
                      <a:pt x="381" y="550"/>
                      <a:pt x="381" y="550"/>
                      <a:pt x="381" y="550"/>
                    </a:cubicBezTo>
                    <a:cubicBezTo>
                      <a:pt x="381" y="550"/>
                      <a:pt x="381" y="158"/>
                      <a:pt x="381" y="108"/>
                    </a:cubicBezTo>
                    <a:cubicBezTo>
                      <a:pt x="381" y="52"/>
                      <a:pt x="414" y="7"/>
                      <a:pt x="457" y="7"/>
                    </a:cubicBezTo>
                    <a:cubicBezTo>
                      <a:pt x="457" y="7"/>
                      <a:pt x="426" y="0"/>
                      <a:pt x="390" y="29"/>
                    </a:cubicBezTo>
                    <a:cubicBezTo>
                      <a:pt x="375" y="41"/>
                      <a:pt x="94" y="299"/>
                      <a:pt x="94" y="299"/>
                    </a:cubicBezTo>
                    <a:close/>
                  </a:path>
                </a:pathLst>
              </a:custGeom>
              <a:solidFill>
                <a:srgbClr val="0C8882"/>
              </a:solidFill>
              <a:ln w="25400">
                <a:solidFill>
                  <a:srgbClr val="0C8882"/>
                </a:solidFill>
              </a:ln>
              <a:effectLst>
                <a:outerShdw blurRad="419100" dist="838200" dir="2700000" sx="90000" sy="90000" algn="tl" rotWithShape="0">
                  <a:schemeClr val="tx1">
                    <a:alpha val="20000"/>
                  </a:schemeClr>
                </a:out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0257" name="文本框 62"/>
            <p:cNvSpPr txBox="1">
              <a:spLocks noChangeArrowheads="1"/>
            </p:cNvSpPr>
            <p:nvPr/>
          </p:nvSpPr>
          <p:spPr bwMode="auto">
            <a:xfrm>
              <a:off x="1194648" y="923100"/>
              <a:ext cx="532776" cy="542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8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258" name="文本框 63"/>
            <p:cNvSpPr txBox="1">
              <a:spLocks noChangeArrowheads="1"/>
            </p:cNvSpPr>
            <p:nvPr/>
          </p:nvSpPr>
          <p:spPr bwMode="auto">
            <a:xfrm>
              <a:off x="939878" y="2659858"/>
              <a:ext cx="577701" cy="542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8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259" name="文本框 64"/>
            <p:cNvSpPr txBox="1">
              <a:spLocks noChangeArrowheads="1"/>
            </p:cNvSpPr>
            <p:nvPr/>
          </p:nvSpPr>
          <p:spPr bwMode="auto">
            <a:xfrm>
              <a:off x="2599880" y="2894696"/>
              <a:ext cx="589348" cy="542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8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260" name="文本框 65"/>
            <p:cNvSpPr txBox="1">
              <a:spLocks noChangeArrowheads="1"/>
            </p:cNvSpPr>
            <p:nvPr/>
          </p:nvSpPr>
          <p:spPr bwMode="auto">
            <a:xfrm>
              <a:off x="2913357" y="1212605"/>
              <a:ext cx="577701" cy="542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8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6" name="TextBox 23"/>
          <p:cNvSpPr txBox="1"/>
          <p:nvPr/>
        </p:nvSpPr>
        <p:spPr>
          <a:xfrm>
            <a:off x="2613161" y="1490961"/>
            <a:ext cx="2581469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latin typeface="+mn-lt"/>
                <a:ea typeface="+mn-ea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7" name="TextBox 24"/>
          <p:cNvSpPr txBox="1"/>
          <p:nvPr/>
        </p:nvSpPr>
        <p:spPr>
          <a:xfrm>
            <a:off x="3573674" y="1170229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defRPr/>
            </a:pPr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48" name="TextBox 23"/>
          <p:cNvSpPr txBox="1"/>
          <p:nvPr/>
        </p:nvSpPr>
        <p:spPr>
          <a:xfrm>
            <a:off x="1107784" y="3804197"/>
            <a:ext cx="2581469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latin typeface="+mn-lt"/>
                <a:ea typeface="+mn-ea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9" name="TextBox 24"/>
          <p:cNvSpPr txBox="1"/>
          <p:nvPr/>
        </p:nvSpPr>
        <p:spPr>
          <a:xfrm>
            <a:off x="2068298" y="348346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defRPr/>
            </a:pPr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54" name="TextBox 23"/>
          <p:cNvSpPr txBox="1"/>
          <p:nvPr/>
        </p:nvSpPr>
        <p:spPr>
          <a:xfrm>
            <a:off x="9145286" y="3756089"/>
            <a:ext cx="2476514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latin typeface="+mn-lt"/>
                <a:ea typeface="+mn-ea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5" name="TextBox 24"/>
          <p:cNvSpPr txBox="1"/>
          <p:nvPr/>
        </p:nvSpPr>
        <p:spPr>
          <a:xfrm>
            <a:off x="9145286" y="3435356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56" name="TextBox 23"/>
          <p:cNvSpPr txBox="1"/>
          <p:nvPr/>
        </p:nvSpPr>
        <p:spPr>
          <a:xfrm>
            <a:off x="6977032" y="6055927"/>
            <a:ext cx="2476514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latin typeface="+mn-lt"/>
                <a:ea typeface="+mn-ea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7" name="TextBox 24"/>
          <p:cNvSpPr txBox="1"/>
          <p:nvPr/>
        </p:nvSpPr>
        <p:spPr>
          <a:xfrm>
            <a:off x="6977032" y="5735194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12387263" y="6911975"/>
            <a:ext cx="471487" cy="382588"/>
          </a:xfrm>
        </p:spPr>
        <p:txBody>
          <a:bodyPr/>
          <a:lstStyle/>
          <a:p>
            <a:fld id="{8C92ADDF-ABC6-4EEC-846D-A1AE2D410679}" type="slidenum">
              <a:rPr lang="zh-CN" altLang="en-US" smtClean="0">
                <a:latin typeface="+mn-lt"/>
                <a:ea typeface="+mn-ea"/>
                <a:cs typeface="+mn-ea"/>
                <a:sym typeface="+mn-lt"/>
              </a:rPr>
              <a:t>26</a:t>
            </a:fld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" name="Title 1"/>
          <p:cNvSpPr txBox="1">
            <a:spLocks/>
          </p:cNvSpPr>
          <p:nvPr/>
        </p:nvSpPr>
        <p:spPr>
          <a:xfrm>
            <a:off x="1206681" y="281515"/>
            <a:ext cx="2995069" cy="53361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531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2531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6501383" y="7395095"/>
            <a:ext cx="971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Yanshifu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323570271"/>
      </p:ext>
    </p:extLst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000"/>
                            </p:stCondLst>
                            <p:childTnLst>
                              <p:par>
                                <p:cTn id="6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00"/>
                            </p:stCondLst>
                            <p:childTnLst>
                              <p:par>
                                <p:cTn id="6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 tmFilter="0,0; .5, 1; 1, 1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35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48" grpId="0"/>
      <p:bldP spid="49" grpId="0"/>
      <p:bldP spid="54" grpId="0"/>
      <p:bldP spid="55" grpId="0"/>
      <p:bldP spid="56" grpId="0"/>
      <p:bldP spid="57" grpId="0"/>
      <p:bldP spid="39" grpId="0"/>
      <p:bldP spid="4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Up Arrow 64"/>
          <p:cNvSpPr/>
          <p:nvPr/>
        </p:nvSpPr>
        <p:spPr>
          <a:xfrm>
            <a:off x="6154813" y="1429299"/>
            <a:ext cx="520966" cy="5803177"/>
          </a:xfrm>
          <a:prstGeom prst="upArrow">
            <a:avLst>
              <a:gd name="adj1" fmla="val 50000"/>
              <a:gd name="adj2" fmla="val 67147"/>
            </a:avLst>
          </a:prstGeom>
          <a:solidFill>
            <a:srgbClr val="0C8882"/>
          </a:solidFill>
          <a:ln w="25400">
            <a:solidFill>
              <a:srgbClr val="0C8882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6" name="Bent Arrow 65"/>
          <p:cNvSpPr/>
          <p:nvPr/>
        </p:nvSpPr>
        <p:spPr>
          <a:xfrm>
            <a:off x="6283545" y="2437737"/>
            <a:ext cx="3286504" cy="4794740"/>
          </a:xfrm>
          <a:prstGeom prst="bentArrow">
            <a:avLst>
              <a:gd name="adj1" fmla="val 8879"/>
              <a:gd name="adj2" fmla="val 9038"/>
              <a:gd name="adj3" fmla="val 15734"/>
              <a:gd name="adj4" fmla="val 19454"/>
            </a:avLst>
          </a:prstGeom>
          <a:solidFill>
            <a:srgbClr val="F09C00"/>
          </a:solidFill>
          <a:ln w="25400">
            <a:solidFill>
              <a:srgbClr val="F09C00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4" name="Bent Arrow 53"/>
          <p:cNvSpPr/>
          <p:nvPr/>
        </p:nvSpPr>
        <p:spPr>
          <a:xfrm flipH="1">
            <a:off x="3291045" y="3402037"/>
            <a:ext cx="3286504" cy="3830440"/>
          </a:xfrm>
          <a:prstGeom prst="bentArrow">
            <a:avLst>
              <a:gd name="adj1" fmla="val 8879"/>
              <a:gd name="adj2" fmla="val 9038"/>
              <a:gd name="adj3" fmla="val 15734"/>
              <a:gd name="adj4" fmla="val 19454"/>
            </a:avLst>
          </a:prstGeom>
          <a:solidFill>
            <a:srgbClr val="0C8882"/>
          </a:solidFill>
          <a:ln w="25400">
            <a:solidFill>
              <a:srgbClr val="0C8882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1" name="Bent Arrow 50"/>
          <p:cNvSpPr/>
          <p:nvPr/>
        </p:nvSpPr>
        <p:spPr>
          <a:xfrm>
            <a:off x="6285123" y="3937760"/>
            <a:ext cx="2916034" cy="3294718"/>
          </a:xfrm>
          <a:prstGeom prst="bentArrow">
            <a:avLst>
              <a:gd name="adj1" fmla="val 10194"/>
              <a:gd name="adj2" fmla="val 9038"/>
              <a:gd name="adj3" fmla="val 14263"/>
              <a:gd name="adj4" fmla="val 24932"/>
            </a:avLst>
          </a:prstGeom>
          <a:solidFill>
            <a:srgbClr val="F09C00"/>
          </a:solidFill>
          <a:ln w="25400">
            <a:solidFill>
              <a:srgbClr val="F09C00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7" name="Bent Arrow 56"/>
          <p:cNvSpPr/>
          <p:nvPr/>
        </p:nvSpPr>
        <p:spPr>
          <a:xfrm flipH="1">
            <a:off x="4072196" y="4774953"/>
            <a:ext cx="2505354" cy="2457525"/>
          </a:xfrm>
          <a:prstGeom prst="bentArrow">
            <a:avLst>
              <a:gd name="adj1" fmla="val 13458"/>
              <a:gd name="adj2" fmla="val 12349"/>
              <a:gd name="adj3" fmla="val 17061"/>
              <a:gd name="adj4" fmla="val 30061"/>
            </a:avLst>
          </a:prstGeom>
          <a:solidFill>
            <a:srgbClr val="0C8882"/>
          </a:solidFill>
          <a:ln w="25400">
            <a:solidFill>
              <a:srgbClr val="0C8882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1649949" y="4531196"/>
            <a:ext cx="2422247" cy="108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n-US" sz="900" b="1" dirty="0">
              <a:latin typeface="+mn-lt"/>
              <a:ea typeface="+mn-ea"/>
              <a:cs typeface="+mn-ea"/>
              <a:sym typeface="+mn-lt"/>
            </a:endParaRPr>
          </a:p>
          <a:p>
            <a:pPr algn="r">
              <a:lnSpc>
                <a:spcPct val="150000"/>
              </a:lnSpc>
            </a:pPr>
            <a:r>
              <a:rPr lang="zh-CN" altLang="en-US" sz="900" dirty="0">
                <a:latin typeface="+mn-lt"/>
                <a:ea typeface="+mn-ea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US" sz="9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900382" y="3119242"/>
            <a:ext cx="2390663" cy="108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n-US" altLang="zh-CN" sz="900" b="1" dirty="0">
              <a:latin typeface="+mn-lt"/>
              <a:ea typeface="+mn-ea"/>
              <a:cs typeface="+mn-ea"/>
              <a:sym typeface="+mn-lt"/>
            </a:endParaRPr>
          </a:p>
          <a:p>
            <a:pPr algn="r">
              <a:lnSpc>
                <a:spcPct val="150000"/>
              </a:lnSpc>
            </a:pPr>
            <a:r>
              <a:rPr lang="zh-CN" altLang="en-US" sz="900" dirty="0">
                <a:latin typeface="+mn-lt"/>
                <a:ea typeface="+mn-ea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US" altLang="zh-CN" sz="9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9601635" y="3655627"/>
            <a:ext cx="2390663" cy="108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n-US" altLang="zh-CN" b="1" dirty="0"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latin typeface="+mn-lt"/>
                <a:ea typeface="+mn-ea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US" altLang="zh-CN" sz="9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3677548" y="1520068"/>
            <a:ext cx="2390663" cy="108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n-US" altLang="zh-CN" sz="900" b="1" dirty="0">
              <a:latin typeface="+mn-lt"/>
              <a:ea typeface="+mn-ea"/>
              <a:cs typeface="+mn-ea"/>
              <a:sym typeface="+mn-lt"/>
            </a:endParaRPr>
          </a:p>
          <a:p>
            <a:pPr algn="r">
              <a:lnSpc>
                <a:spcPct val="150000"/>
              </a:lnSpc>
            </a:pPr>
            <a:r>
              <a:rPr lang="zh-CN" altLang="en-US" sz="900" dirty="0">
                <a:latin typeface="+mn-lt"/>
                <a:ea typeface="+mn-ea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US" altLang="zh-CN" sz="9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9601635" y="2204206"/>
            <a:ext cx="2390663" cy="108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n-US" altLang="zh-CN" sz="900" b="1" dirty="0"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latin typeface="+mn-lt"/>
                <a:ea typeface="+mn-ea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US" altLang="zh-CN" sz="9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3" name="Freeform 245"/>
          <p:cNvSpPr>
            <a:spLocks/>
          </p:cNvSpPr>
          <p:nvPr/>
        </p:nvSpPr>
        <p:spPr bwMode="auto">
          <a:xfrm>
            <a:off x="5463048" y="5416001"/>
            <a:ext cx="466278" cy="466278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rgbClr val="0C8882"/>
          </a:solidFill>
          <a:ln w="25400">
            <a:solidFill>
              <a:srgbClr val="0C8882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74" name="Freeform 5"/>
          <p:cNvSpPr>
            <a:spLocks noEditPoints="1"/>
          </p:cNvSpPr>
          <p:nvPr/>
        </p:nvSpPr>
        <p:spPr bwMode="auto">
          <a:xfrm>
            <a:off x="6784175" y="1753304"/>
            <a:ext cx="520776" cy="520776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255" y="135"/>
              </a:cxn>
              <a:cxn ang="0">
                <a:pos x="277" y="122"/>
              </a:cxn>
              <a:cxn ang="0">
                <a:pos x="303" y="116"/>
              </a:cxn>
              <a:cxn ang="0">
                <a:pos x="296" y="105"/>
              </a:cxn>
              <a:cxn ang="0">
                <a:pos x="278" y="89"/>
              </a:cxn>
              <a:cxn ang="0">
                <a:pos x="265" y="90"/>
              </a:cxn>
              <a:cxn ang="0">
                <a:pos x="256" y="82"/>
              </a:cxn>
              <a:cxn ang="0">
                <a:pos x="231" y="73"/>
              </a:cxn>
              <a:cxn ang="0">
                <a:pos x="234" y="98"/>
              </a:cxn>
              <a:cxn ang="0">
                <a:pos x="224" y="118"/>
              </a:cxn>
              <a:cxn ang="0">
                <a:pos x="205" y="103"/>
              </a:cxn>
              <a:cxn ang="0">
                <a:pos x="175" y="89"/>
              </a:cxn>
              <a:cxn ang="0">
                <a:pos x="183" y="68"/>
              </a:cxn>
              <a:cxn ang="0">
                <a:pos x="212" y="58"/>
              </a:cxn>
              <a:cxn ang="0">
                <a:pos x="207" y="47"/>
              </a:cxn>
              <a:cxn ang="0">
                <a:pos x="188" y="50"/>
              </a:cxn>
              <a:cxn ang="0">
                <a:pos x="168" y="37"/>
              </a:cxn>
              <a:cxn ang="0">
                <a:pos x="171" y="52"/>
              </a:cxn>
              <a:cxn ang="0">
                <a:pos x="157" y="52"/>
              </a:cxn>
              <a:cxn ang="0">
                <a:pos x="141" y="40"/>
              </a:cxn>
              <a:cxn ang="0">
                <a:pos x="126" y="47"/>
              </a:cxn>
              <a:cxn ang="0">
                <a:pos x="143" y="51"/>
              </a:cxn>
              <a:cxn ang="0">
                <a:pos x="131" y="58"/>
              </a:cxn>
              <a:cxn ang="0">
                <a:pos x="56" y="107"/>
              </a:cxn>
              <a:cxn ang="0">
                <a:pos x="65" y="118"/>
              </a:cxn>
              <a:cxn ang="0">
                <a:pos x="79" y="135"/>
              </a:cxn>
              <a:cxn ang="0">
                <a:pos x="74" y="158"/>
              </a:cxn>
              <a:cxn ang="0">
                <a:pos x="88" y="185"/>
              </a:cxn>
              <a:cxn ang="0">
                <a:pos x="108" y="214"/>
              </a:cxn>
              <a:cxn ang="0">
                <a:pos x="118" y="227"/>
              </a:cxn>
              <a:cxn ang="0">
                <a:pos x="105" y="197"/>
              </a:cxn>
              <a:cxn ang="0">
                <a:pos x="125" y="225"/>
              </a:cxn>
              <a:cxn ang="0">
                <a:pos x="150" y="255"/>
              </a:cxn>
              <a:cxn ang="0">
                <a:pos x="184" y="269"/>
              </a:cxn>
              <a:cxn ang="0">
                <a:pos x="213" y="290"/>
              </a:cxn>
              <a:cxn ang="0">
                <a:pos x="224" y="288"/>
              </a:cxn>
              <a:cxn ang="0">
                <a:pos x="212" y="268"/>
              </a:cxn>
              <a:cxn ang="0">
                <a:pos x="197" y="262"/>
              </a:cxn>
              <a:cxn ang="0">
                <a:pos x="194" y="239"/>
              </a:cxn>
              <a:cxn ang="0">
                <a:pos x="171" y="250"/>
              </a:cxn>
              <a:cxn ang="0">
                <a:pos x="168" y="210"/>
              </a:cxn>
              <a:cxn ang="0">
                <a:pos x="184" y="206"/>
              </a:cxn>
              <a:cxn ang="0">
                <a:pos x="196" y="202"/>
              </a:cxn>
              <a:cxn ang="0">
                <a:pos x="214" y="211"/>
              </a:cxn>
              <a:cxn ang="0">
                <a:pos x="221" y="205"/>
              </a:cxn>
              <a:cxn ang="0">
                <a:pos x="234" y="179"/>
              </a:cxn>
              <a:cxn ang="0">
                <a:pos x="233" y="171"/>
              </a:cxn>
              <a:cxn ang="0">
                <a:pos x="252" y="157"/>
              </a:cxn>
              <a:cxn ang="0">
                <a:pos x="266" y="143"/>
              </a:cxn>
              <a:cxn ang="0">
                <a:pos x="273" y="131"/>
              </a:cxn>
              <a:cxn ang="0">
                <a:pos x="255" y="135"/>
              </a:cxn>
              <a:cxn ang="0">
                <a:pos x="295" y="298"/>
              </a:cxn>
              <a:cxn ang="0">
                <a:pos x="272" y="288"/>
              </a:cxn>
              <a:cxn ang="0">
                <a:pos x="251" y="288"/>
              </a:cxn>
              <a:cxn ang="0">
                <a:pos x="236" y="286"/>
              </a:cxn>
              <a:cxn ang="0">
                <a:pos x="230" y="307"/>
              </a:cxn>
              <a:cxn ang="0">
                <a:pos x="223" y="335"/>
              </a:cxn>
              <a:cxn ang="0">
                <a:pos x="308" y="302"/>
              </a:cxn>
            </a:cxnLst>
            <a:rect l="0" t="0" r="r" b="b"/>
            <a:pathLst>
              <a:path w="384" h="384">
                <a:moveTo>
                  <a:pt x="384" y="192"/>
                </a:moveTo>
                <a:cubicBezTo>
                  <a:pt x="384" y="298"/>
                  <a:pt x="298" y="384"/>
                  <a:pt x="192" y="384"/>
                </a:cubicBezTo>
                <a:cubicBezTo>
                  <a:pt x="86" y="384"/>
                  <a:pt x="0" y="298"/>
                  <a:pt x="0" y="192"/>
                </a:cubicBezTo>
                <a:cubicBezTo>
                  <a:pt x="0" y="86"/>
                  <a:pt x="86" y="0"/>
                  <a:pt x="192" y="0"/>
                </a:cubicBezTo>
                <a:cubicBezTo>
                  <a:pt x="298" y="0"/>
                  <a:pt x="384" y="86"/>
                  <a:pt x="384" y="192"/>
                </a:cubicBezTo>
                <a:close/>
                <a:moveTo>
                  <a:pt x="255" y="135"/>
                </a:moveTo>
                <a:cubicBezTo>
                  <a:pt x="256" y="135"/>
                  <a:pt x="257" y="130"/>
                  <a:pt x="258" y="129"/>
                </a:cubicBezTo>
                <a:cubicBezTo>
                  <a:pt x="260" y="127"/>
                  <a:pt x="262" y="126"/>
                  <a:pt x="264" y="125"/>
                </a:cubicBezTo>
                <a:cubicBezTo>
                  <a:pt x="268" y="124"/>
                  <a:pt x="272" y="123"/>
                  <a:pt x="277" y="122"/>
                </a:cubicBezTo>
                <a:cubicBezTo>
                  <a:pt x="281" y="121"/>
                  <a:pt x="286" y="121"/>
                  <a:pt x="289" y="125"/>
                </a:cubicBezTo>
                <a:cubicBezTo>
                  <a:pt x="289" y="124"/>
                  <a:pt x="295" y="119"/>
                  <a:pt x="295" y="119"/>
                </a:cubicBezTo>
                <a:cubicBezTo>
                  <a:pt x="298" y="118"/>
                  <a:pt x="301" y="118"/>
                  <a:pt x="303" y="116"/>
                </a:cubicBezTo>
                <a:cubicBezTo>
                  <a:pt x="303" y="115"/>
                  <a:pt x="303" y="110"/>
                  <a:pt x="303" y="110"/>
                </a:cubicBezTo>
                <a:cubicBezTo>
                  <a:pt x="299" y="111"/>
                  <a:pt x="298" y="107"/>
                  <a:pt x="297" y="103"/>
                </a:cubicBezTo>
                <a:cubicBezTo>
                  <a:pt x="297" y="104"/>
                  <a:pt x="297" y="104"/>
                  <a:pt x="296" y="105"/>
                </a:cubicBezTo>
                <a:cubicBezTo>
                  <a:pt x="296" y="102"/>
                  <a:pt x="291" y="104"/>
                  <a:pt x="290" y="104"/>
                </a:cubicBezTo>
                <a:cubicBezTo>
                  <a:pt x="284" y="102"/>
                  <a:pt x="285" y="98"/>
                  <a:pt x="283" y="94"/>
                </a:cubicBezTo>
                <a:cubicBezTo>
                  <a:pt x="282" y="92"/>
                  <a:pt x="279" y="91"/>
                  <a:pt x="278" y="89"/>
                </a:cubicBezTo>
                <a:cubicBezTo>
                  <a:pt x="277" y="87"/>
                  <a:pt x="277" y="84"/>
                  <a:pt x="274" y="84"/>
                </a:cubicBezTo>
                <a:cubicBezTo>
                  <a:pt x="273" y="84"/>
                  <a:pt x="270" y="89"/>
                  <a:pt x="270" y="89"/>
                </a:cubicBezTo>
                <a:cubicBezTo>
                  <a:pt x="267" y="88"/>
                  <a:pt x="266" y="89"/>
                  <a:pt x="265" y="90"/>
                </a:cubicBezTo>
                <a:cubicBezTo>
                  <a:pt x="263" y="91"/>
                  <a:pt x="262" y="91"/>
                  <a:pt x="260" y="92"/>
                </a:cubicBezTo>
                <a:cubicBezTo>
                  <a:pt x="265" y="90"/>
                  <a:pt x="258" y="88"/>
                  <a:pt x="256" y="88"/>
                </a:cubicBezTo>
                <a:cubicBezTo>
                  <a:pt x="260" y="87"/>
                  <a:pt x="258" y="83"/>
                  <a:pt x="256" y="82"/>
                </a:cubicBezTo>
                <a:cubicBezTo>
                  <a:pt x="256" y="82"/>
                  <a:pt x="257" y="82"/>
                  <a:pt x="257" y="82"/>
                </a:cubicBezTo>
                <a:cubicBezTo>
                  <a:pt x="257" y="79"/>
                  <a:pt x="250" y="77"/>
                  <a:pt x="247" y="76"/>
                </a:cubicBezTo>
                <a:cubicBezTo>
                  <a:pt x="245" y="74"/>
                  <a:pt x="233" y="72"/>
                  <a:pt x="231" y="73"/>
                </a:cubicBezTo>
                <a:cubicBezTo>
                  <a:pt x="228" y="75"/>
                  <a:pt x="231" y="80"/>
                  <a:pt x="231" y="83"/>
                </a:cubicBezTo>
                <a:cubicBezTo>
                  <a:pt x="232" y="86"/>
                  <a:pt x="228" y="86"/>
                  <a:pt x="228" y="89"/>
                </a:cubicBezTo>
                <a:cubicBezTo>
                  <a:pt x="228" y="93"/>
                  <a:pt x="236" y="92"/>
                  <a:pt x="234" y="98"/>
                </a:cubicBezTo>
                <a:cubicBezTo>
                  <a:pt x="233" y="102"/>
                  <a:pt x="228" y="102"/>
                  <a:pt x="226" y="105"/>
                </a:cubicBezTo>
                <a:cubicBezTo>
                  <a:pt x="224" y="108"/>
                  <a:pt x="227" y="112"/>
                  <a:pt x="229" y="114"/>
                </a:cubicBezTo>
                <a:cubicBezTo>
                  <a:pt x="231" y="115"/>
                  <a:pt x="225" y="118"/>
                  <a:pt x="224" y="118"/>
                </a:cubicBezTo>
                <a:cubicBezTo>
                  <a:pt x="220" y="120"/>
                  <a:pt x="217" y="114"/>
                  <a:pt x="216" y="110"/>
                </a:cubicBezTo>
                <a:cubicBezTo>
                  <a:pt x="215" y="108"/>
                  <a:pt x="215" y="104"/>
                  <a:pt x="212" y="103"/>
                </a:cubicBezTo>
                <a:cubicBezTo>
                  <a:pt x="210" y="102"/>
                  <a:pt x="206" y="102"/>
                  <a:pt x="205" y="103"/>
                </a:cubicBezTo>
                <a:cubicBezTo>
                  <a:pt x="203" y="99"/>
                  <a:pt x="198" y="98"/>
                  <a:pt x="194" y="97"/>
                </a:cubicBezTo>
                <a:cubicBezTo>
                  <a:pt x="189" y="95"/>
                  <a:pt x="185" y="95"/>
                  <a:pt x="180" y="96"/>
                </a:cubicBezTo>
                <a:cubicBezTo>
                  <a:pt x="181" y="95"/>
                  <a:pt x="179" y="88"/>
                  <a:pt x="175" y="89"/>
                </a:cubicBezTo>
                <a:cubicBezTo>
                  <a:pt x="176" y="86"/>
                  <a:pt x="176" y="84"/>
                  <a:pt x="176" y="81"/>
                </a:cubicBezTo>
                <a:cubicBezTo>
                  <a:pt x="177" y="79"/>
                  <a:pt x="178" y="77"/>
                  <a:pt x="179" y="75"/>
                </a:cubicBezTo>
                <a:cubicBezTo>
                  <a:pt x="180" y="74"/>
                  <a:pt x="185" y="69"/>
                  <a:pt x="183" y="68"/>
                </a:cubicBezTo>
                <a:cubicBezTo>
                  <a:pt x="188" y="69"/>
                  <a:pt x="193" y="69"/>
                  <a:pt x="196" y="66"/>
                </a:cubicBezTo>
                <a:cubicBezTo>
                  <a:pt x="198" y="63"/>
                  <a:pt x="199" y="60"/>
                  <a:pt x="202" y="57"/>
                </a:cubicBezTo>
                <a:cubicBezTo>
                  <a:pt x="205" y="53"/>
                  <a:pt x="209" y="58"/>
                  <a:pt x="212" y="58"/>
                </a:cubicBezTo>
                <a:cubicBezTo>
                  <a:pt x="217" y="59"/>
                  <a:pt x="217" y="53"/>
                  <a:pt x="214" y="51"/>
                </a:cubicBezTo>
                <a:cubicBezTo>
                  <a:pt x="218" y="51"/>
                  <a:pt x="215" y="45"/>
                  <a:pt x="213" y="44"/>
                </a:cubicBezTo>
                <a:cubicBezTo>
                  <a:pt x="211" y="43"/>
                  <a:pt x="202" y="46"/>
                  <a:pt x="207" y="47"/>
                </a:cubicBezTo>
                <a:cubicBezTo>
                  <a:pt x="206" y="47"/>
                  <a:pt x="200" y="59"/>
                  <a:pt x="196" y="53"/>
                </a:cubicBezTo>
                <a:cubicBezTo>
                  <a:pt x="195" y="52"/>
                  <a:pt x="195" y="47"/>
                  <a:pt x="193" y="46"/>
                </a:cubicBezTo>
                <a:cubicBezTo>
                  <a:pt x="190" y="46"/>
                  <a:pt x="189" y="49"/>
                  <a:pt x="188" y="50"/>
                </a:cubicBezTo>
                <a:cubicBezTo>
                  <a:pt x="190" y="47"/>
                  <a:pt x="181" y="45"/>
                  <a:pt x="180" y="44"/>
                </a:cubicBezTo>
                <a:cubicBezTo>
                  <a:pt x="183" y="42"/>
                  <a:pt x="180" y="39"/>
                  <a:pt x="178" y="38"/>
                </a:cubicBezTo>
                <a:cubicBezTo>
                  <a:pt x="176" y="36"/>
                  <a:pt x="169" y="35"/>
                  <a:pt x="168" y="37"/>
                </a:cubicBezTo>
                <a:cubicBezTo>
                  <a:pt x="163" y="43"/>
                  <a:pt x="173" y="44"/>
                  <a:pt x="175" y="45"/>
                </a:cubicBezTo>
                <a:cubicBezTo>
                  <a:pt x="176" y="46"/>
                  <a:pt x="179" y="48"/>
                  <a:pt x="177" y="49"/>
                </a:cubicBezTo>
                <a:cubicBezTo>
                  <a:pt x="176" y="50"/>
                  <a:pt x="171" y="51"/>
                  <a:pt x="171" y="52"/>
                </a:cubicBezTo>
                <a:cubicBezTo>
                  <a:pt x="169" y="54"/>
                  <a:pt x="172" y="57"/>
                  <a:pt x="170" y="59"/>
                </a:cubicBezTo>
                <a:cubicBezTo>
                  <a:pt x="168" y="57"/>
                  <a:pt x="168" y="53"/>
                  <a:pt x="166" y="50"/>
                </a:cubicBezTo>
                <a:cubicBezTo>
                  <a:pt x="168" y="53"/>
                  <a:pt x="157" y="52"/>
                  <a:pt x="157" y="52"/>
                </a:cubicBezTo>
                <a:cubicBezTo>
                  <a:pt x="154" y="52"/>
                  <a:pt x="148" y="54"/>
                  <a:pt x="145" y="50"/>
                </a:cubicBezTo>
                <a:cubicBezTo>
                  <a:pt x="144" y="49"/>
                  <a:pt x="144" y="44"/>
                  <a:pt x="146" y="45"/>
                </a:cubicBezTo>
                <a:cubicBezTo>
                  <a:pt x="144" y="43"/>
                  <a:pt x="142" y="41"/>
                  <a:pt x="141" y="40"/>
                </a:cubicBezTo>
                <a:cubicBezTo>
                  <a:pt x="132" y="43"/>
                  <a:pt x="125" y="47"/>
                  <a:pt x="117" y="51"/>
                </a:cubicBezTo>
                <a:cubicBezTo>
                  <a:pt x="118" y="51"/>
                  <a:pt x="119" y="51"/>
                  <a:pt x="120" y="50"/>
                </a:cubicBezTo>
                <a:cubicBezTo>
                  <a:pt x="122" y="50"/>
                  <a:pt x="124" y="48"/>
                  <a:pt x="126" y="47"/>
                </a:cubicBezTo>
                <a:cubicBezTo>
                  <a:pt x="128" y="46"/>
                  <a:pt x="134" y="43"/>
                  <a:pt x="136" y="46"/>
                </a:cubicBezTo>
                <a:cubicBezTo>
                  <a:pt x="137" y="45"/>
                  <a:pt x="137" y="45"/>
                  <a:pt x="138" y="44"/>
                </a:cubicBezTo>
                <a:cubicBezTo>
                  <a:pt x="139" y="46"/>
                  <a:pt x="141" y="48"/>
                  <a:pt x="143" y="51"/>
                </a:cubicBezTo>
                <a:cubicBezTo>
                  <a:pt x="141" y="50"/>
                  <a:pt x="137" y="50"/>
                  <a:pt x="135" y="50"/>
                </a:cubicBezTo>
                <a:cubicBezTo>
                  <a:pt x="133" y="51"/>
                  <a:pt x="130" y="51"/>
                  <a:pt x="130" y="53"/>
                </a:cubicBezTo>
                <a:cubicBezTo>
                  <a:pt x="130" y="55"/>
                  <a:pt x="131" y="57"/>
                  <a:pt x="131" y="58"/>
                </a:cubicBezTo>
                <a:cubicBezTo>
                  <a:pt x="128" y="56"/>
                  <a:pt x="125" y="52"/>
                  <a:pt x="121" y="51"/>
                </a:cubicBezTo>
                <a:cubicBezTo>
                  <a:pt x="119" y="51"/>
                  <a:pt x="117" y="51"/>
                  <a:pt x="115" y="52"/>
                </a:cubicBezTo>
                <a:cubicBezTo>
                  <a:pt x="91" y="65"/>
                  <a:pt x="71" y="84"/>
                  <a:pt x="56" y="107"/>
                </a:cubicBezTo>
                <a:cubicBezTo>
                  <a:pt x="57" y="108"/>
                  <a:pt x="58" y="109"/>
                  <a:pt x="59" y="109"/>
                </a:cubicBezTo>
                <a:cubicBezTo>
                  <a:pt x="62" y="110"/>
                  <a:pt x="59" y="117"/>
                  <a:pt x="64" y="113"/>
                </a:cubicBezTo>
                <a:cubicBezTo>
                  <a:pt x="66" y="115"/>
                  <a:pt x="66" y="116"/>
                  <a:pt x="65" y="118"/>
                </a:cubicBezTo>
                <a:cubicBezTo>
                  <a:pt x="65" y="118"/>
                  <a:pt x="75" y="124"/>
                  <a:pt x="76" y="125"/>
                </a:cubicBezTo>
                <a:cubicBezTo>
                  <a:pt x="78" y="126"/>
                  <a:pt x="80" y="128"/>
                  <a:pt x="81" y="130"/>
                </a:cubicBezTo>
                <a:cubicBezTo>
                  <a:pt x="82" y="132"/>
                  <a:pt x="80" y="134"/>
                  <a:pt x="79" y="135"/>
                </a:cubicBezTo>
                <a:cubicBezTo>
                  <a:pt x="78" y="134"/>
                  <a:pt x="75" y="130"/>
                  <a:pt x="74" y="131"/>
                </a:cubicBezTo>
                <a:cubicBezTo>
                  <a:pt x="73" y="133"/>
                  <a:pt x="74" y="139"/>
                  <a:pt x="77" y="139"/>
                </a:cubicBezTo>
                <a:cubicBezTo>
                  <a:pt x="73" y="139"/>
                  <a:pt x="75" y="155"/>
                  <a:pt x="74" y="158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73" y="161"/>
                  <a:pt x="76" y="173"/>
                  <a:pt x="81" y="172"/>
                </a:cubicBezTo>
                <a:cubicBezTo>
                  <a:pt x="78" y="172"/>
                  <a:pt x="87" y="184"/>
                  <a:pt x="88" y="185"/>
                </a:cubicBezTo>
                <a:cubicBezTo>
                  <a:pt x="91" y="187"/>
                  <a:pt x="95" y="188"/>
                  <a:pt x="97" y="192"/>
                </a:cubicBezTo>
                <a:cubicBezTo>
                  <a:pt x="100" y="195"/>
                  <a:pt x="100" y="201"/>
                  <a:pt x="103" y="203"/>
                </a:cubicBezTo>
                <a:cubicBezTo>
                  <a:pt x="102" y="206"/>
                  <a:pt x="108" y="210"/>
                  <a:pt x="108" y="214"/>
                </a:cubicBezTo>
                <a:cubicBezTo>
                  <a:pt x="108" y="214"/>
                  <a:pt x="107" y="214"/>
                  <a:pt x="107" y="215"/>
                </a:cubicBezTo>
                <a:cubicBezTo>
                  <a:pt x="108" y="218"/>
                  <a:pt x="113" y="218"/>
                  <a:pt x="115" y="221"/>
                </a:cubicBezTo>
                <a:cubicBezTo>
                  <a:pt x="116" y="223"/>
                  <a:pt x="115" y="228"/>
                  <a:pt x="118" y="227"/>
                </a:cubicBezTo>
                <a:cubicBezTo>
                  <a:pt x="118" y="222"/>
                  <a:pt x="115" y="216"/>
                  <a:pt x="112" y="212"/>
                </a:cubicBezTo>
                <a:cubicBezTo>
                  <a:pt x="110" y="209"/>
                  <a:pt x="109" y="207"/>
                  <a:pt x="108" y="204"/>
                </a:cubicBezTo>
                <a:cubicBezTo>
                  <a:pt x="106" y="202"/>
                  <a:pt x="106" y="199"/>
                  <a:pt x="105" y="197"/>
                </a:cubicBezTo>
                <a:cubicBezTo>
                  <a:pt x="106" y="197"/>
                  <a:pt x="112" y="199"/>
                  <a:pt x="111" y="200"/>
                </a:cubicBezTo>
                <a:cubicBezTo>
                  <a:pt x="109" y="205"/>
                  <a:pt x="119" y="214"/>
                  <a:pt x="122" y="217"/>
                </a:cubicBezTo>
                <a:cubicBezTo>
                  <a:pt x="123" y="218"/>
                  <a:pt x="128" y="225"/>
                  <a:pt x="125" y="225"/>
                </a:cubicBezTo>
                <a:cubicBezTo>
                  <a:pt x="129" y="225"/>
                  <a:pt x="133" y="230"/>
                  <a:pt x="135" y="233"/>
                </a:cubicBezTo>
                <a:cubicBezTo>
                  <a:pt x="137" y="236"/>
                  <a:pt x="136" y="241"/>
                  <a:pt x="138" y="245"/>
                </a:cubicBezTo>
                <a:cubicBezTo>
                  <a:pt x="139" y="250"/>
                  <a:pt x="146" y="252"/>
                  <a:pt x="150" y="255"/>
                </a:cubicBezTo>
                <a:cubicBezTo>
                  <a:pt x="154" y="256"/>
                  <a:pt x="157" y="259"/>
                  <a:pt x="160" y="260"/>
                </a:cubicBezTo>
                <a:cubicBezTo>
                  <a:pt x="166" y="262"/>
                  <a:pt x="167" y="260"/>
                  <a:pt x="171" y="260"/>
                </a:cubicBezTo>
                <a:cubicBezTo>
                  <a:pt x="178" y="259"/>
                  <a:pt x="179" y="266"/>
                  <a:pt x="184" y="269"/>
                </a:cubicBezTo>
                <a:cubicBezTo>
                  <a:pt x="187" y="270"/>
                  <a:pt x="194" y="273"/>
                  <a:pt x="198" y="271"/>
                </a:cubicBezTo>
                <a:cubicBezTo>
                  <a:pt x="196" y="272"/>
                  <a:pt x="203" y="282"/>
                  <a:pt x="204" y="283"/>
                </a:cubicBezTo>
                <a:cubicBezTo>
                  <a:pt x="206" y="286"/>
                  <a:pt x="210" y="287"/>
                  <a:pt x="213" y="290"/>
                </a:cubicBezTo>
                <a:cubicBezTo>
                  <a:pt x="213" y="290"/>
                  <a:pt x="214" y="289"/>
                  <a:pt x="214" y="288"/>
                </a:cubicBezTo>
                <a:cubicBezTo>
                  <a:pt x="213" y="291"/>
                  <a:pt x="218" y="296"/>
                  <a:pt x="221" y="296"/>
                </a:cubicBezTo>
                <a:cubicBezTo>
                  <a:pt x="223" y="295"/>
                  <a:pt x="224" y="290"/>
                  <a:pt x="224" y="288"/>
                </a:cubicBezTo>
                <a:cubicBezTo>
                  <a:pt x="219" y="290"/>
                  <a:pt x="215" y="288"/>
                  <a:pt x="212" y="283"/>
                </a:cubicBezTo>
                <a:cubicBezTo>
                  <a:pt x="211" y="282"/>
                  <a:pt x="207" y="275"/>
                  <a:pt x="211" y="275"/>
                </a:cubicBezTo>
                <a:cubicBezTo>
                  <a:pt x="216" y="275"/>
                  <a:pt x="212" y="271"/>
                  <a:pt x="212" y="268"/>
                </a:cubicBezTo>
                <a:cubicBezTo>
                  <a:pt x="211" y="264"/>
                  <a:pt x="208" y="262"/>
                  <a:pt x="206" y="259"/>
                </a:cubicBezTo>
                <a:cubicBezTo>
                  <a:pt x="205" y="262"/>
                  <a:pt x="200" y="261"/>
                  <a:pt x="198" y="259"/>
                </a:cubicBezTo>
                <a:cubicBezTo>
                  <a:pt x="198" y="259"/>
                  <a:pt x="197" y="261"/>
                  <a:pt x="197" y="262"/>
                </a:cubicBezTo>
                <a:cubicBezTo>
                  <a:pt x="196" y="262"/>
                  <a:pt x="195" y="262"/>
                  <a:pt x="194" y="261"/>
                </a:cubicBezTo>
                <a:cubicBezTo>
                  <a:pt x="194" y="258"/>
                  <a:pt x="194" y="255"/>
                  <a:pt x="195" y="251"/>
                </a:cubicBezTo>
                <a:cubicBezTo>
                  <a:pt x="196" y="247"/>
                  <a:pt x="205" y="238"/>
                  <a:pt x="194" y="239"/>
                </a:cubicBezTo>
                <a:cubicBezTo>
                  <a:pt x="190" y="239"/>
                  <a:pt x="188" y="240"/>
                  <a:pt x="187" y="244"/>
                </a:cubicBezTo>
                <a:cubicBezTo>
                  <a:pt x="186" y="247"/>
                  <a:pt x="186" y="249"/>
                  <a:pt x="183" y="251"/>
                </a:cubicBezTo>
                <a:cubicBezTo>
                  <a:pt x="181" y="252"/>
                  <a:pt x="173" y="251"/>
                  <a:pt x="171" y="250"/>
                </a:cubicBezTo>
                <a:cubicBezTo>
                  <a:pt x="166" y="247"/>
                  <a:pt x="163" y="239"/>
                  <a:pt x="163" y="234"/>
                </a:cubicBezTo>
                <a:cubicBezTo>
                  <a:pt x="163" y="227"/>
                  <a:pt x="166" y="221"/>
                  <a:pt x="163" y="215"/>
                </a:cubicBezTo>
                <a:cubicBezTo>
                  <a:pt x="164" y="213"/>
                  <a:pt x="166" y="211"/>
                  <a:pt x="168" y="210"/>
                </a:cubicBezTo>
                <a:cubicBezTo>
                  <a:pt x="169" y="209"/>
                  <a:pt x="171" y="210"/>
                  <a:pt x="172" y="207"/>
                </a:cubicBezTo>
                <a:cubicBezTo>
                  <a:pt x="171" y="207"/>
                  <a:pt x="170" y="206"/>
                  <a:pt x="170" y="206"/>
                </a:cubicBezTo>
                <a:cubicBezTo>
                  <a:pt x="173" y="208"/>
                  <a:pt x="180" y="203"/>
                  <a:pt x="184" y="206"/>
                </a:cubicBezTo>
                <a:cubicBezTo>
                  <a:pt x="186" y="207"/>
                  <a:pt x="188" y="208"/>
                  <a:pt x="189" y="205"/>
                </a:cubicBezTo>
                <a:cubicBezTo>
                  <a:pt x="189" y="205"/>
                  <a:pt x="187" y="202"/>
                  <a:pt x="188" y="200"/>
                </a:cubicBezTo>
                <a:cubicBezTo>
                  <a:pt x="189" y="204"/>
                  <a:pt x="192" y="205"/>
                  <a:pt x="196" y="202"/>
                </a:cubicBezTo>
                <a:cubicBezTo>
                  <a:pt x="197" y="203"/>
                  <a:pt x="201" y="203"/>
                  <a:pt x="204" y="204"/>
                </a:cubicBezTo>
                <a:cubicBezTo>
                  <a:pt x="207" y="206"/>
                  <a:pt x="207" y="209"/>
                  <a:pt x="211" y="205"/>
                </a:cubicBezTo>
                <a:cubicBezTo>
                  <a:pt x="213" y="208"/>
                  <a:pt x="213" y="208"/>
                  <a:pt x="214" y="211"/>
                </a:cubicBezTo>
                <a:cubicBezTo>
                  <a:pt x="214" y="214"/>
                  <a:pt x="216" y="221"/>
                  <a:pt x="218" y="222"/>
                </a:cubicBezTo>
                <a:cubicBezTo>
                  <a:pt x="224" y="225"/>
                  <a:pt x="222" y="217"/>
                  <a:pt x="222" y="214"/>
                </a:cubicBezTo>
                <a:cubicBezTo>
                  <a:pt x="222" y="213"/>
                  <a:pt x="222" y="205"/>
                  <a:pt x="221" y="205"/>
                </a:cubicBezTo>
                <a:cubicBezTo>
                  <a:pt x="213" y="203"/>
                  <a:pt x="216" y="197"/>
                  <a:pt x="221" y="193"/>
                </a:cubicBezTo>
                <a:cubicBezTo>
                  <a:pt x="222" y="192"/>
                  <a:pt x="227" y="190"/>
                  <a:pt x="230" y="188"/>
                </a:cubicBezTo>
                <a:cubicBezTo>
                  <a:pt x="232" y="186"/>
                  <a:pt x="235" y="183"/>
                  <a:pt x="234" y="179"/>
                </a:cubicBezTo>
                <a:cubicBezTo>
                  <a:pt x="235" y="179"/>
                  <a:pt x="236" y="178"/>
                  <a:pt x="236" y="177"/>
                </a:cubicBezTo>
                <a:cubicBezTo>
                  <a:pt x="236" y="177"/>
                  <a:pt x="233" y="174"/>
                  <a:pt x="232" y="175"/>
                </a:cubicBezTo>
                <a:cubicBezTo>
                  <a:pt x="234" y="174"/>
                  <a:pt x="234" y="172"/>
                  <a:pt x="233" y="171"/>
                </a:cubicBezTo>
                <a:cubicBezTo>
                  <a:pt x="235" y="169"/>
                  <a:pt x="234" y="166"/>
                  <a:pt x="236" y="165"/>
                </a:cubicBezTo>
                <a:cubicBezTo>
                  <a:pt x="239" y="169"/>
                  <a:pt x="245" y="165"/>
                  <a:pt x="242" y="162"/>
                </a:cubicBezTo>
                <a:cubicBezTo>
                  <a:pt x="244" y="158"/>
                  <a:pt x="250" y="160"/>
                  <a:pt x="252" y="157"/>
                </a:cubicBezTo>
                <a:cubicBezTo>
                  <a:pt x="255" y="158"/>
                  <a:pt x="253" y="153"/>
                  <a:pt x="255" y="150"/>
                </a:cubicBezTo>
                <a:cubicBezTo>
                  <a:pt x="256" y="148"/>
                  <a:pt x="259" y="148"/>
                  <a:pt x="262" y="147"/>
                </a:cubicBezTo>
                <a:cubicBezTo>
                  <a:pt x="262" y="147"/>
                  <a:pt x="268" y="143"/>
                  <a:pt x="266" y="143"/>
                </a:cubicBezTo>
                <a:cubicBezTo>
                  <a:pt x="270" y="144"/>
                  <a:pt x="279" y="139"/>
                  <a:pt x="272" y="135"/>
                </a:cubicBezTo>
                <a:cubicBezTo>
                  <a:pt x="273" y="133"/>
                  <a:pt x="270" y="132"/>
                  <a:pt x="268" y="132"/>
                </a:cubicBezTo>
                <a:cubicBezTo>
                  <a:pt x="269" y="131"/>
                  <a:pt x="272" y="132"/>
                  <a:pt x="273" y="131"/>
                </a:cubicBezTo>
                <a:cubicBezTo>
                  <a:pt x="276" y="129"/>
                  <a:pt x="274" y="128"/>
                  <a:pt x="271" y="127"/>
                </a:cubicBezTo>
                <a:cubicBezTo>
                  <a:pt x="268" y="126"/>
                  <a:pt x="263" y="128"/>
                  <a:pt x="261" y="130"/>
                </a:cubicBezTo>
                <a:cubicBezTo>
                  <a:pt x="259" y="132"/>
                  <a:pt x="257" y="134"/>
                  <a:pt x="255" y="135"/>
                </a:cubicBezTo>
                <a:close/>
                <a:moveTo>
                  <a:pt x="308" y="302"/>
                </a:moveTo>
                <a:cubicBezTo>
                  <a:pt x="306" y="301"/>
                  <a:pt x="303" y="301"/>
                  <a:pt x="301" y="300"/>
                </a:cubicBezTo>
                <a:cubicBezTo>
                  <a:pt x="299" y="300"/>
                  <a:pt x="298" y="299"/>
                  <a:pt x="295" y="298"/>
                </a:cubicBezTo>
                <a:cubicBezTo>
                  <a:pt x="296" y="293"/>
                  <a:pt x="290" y="292"/>
                  <a:pt x="287" y="289"/>
                </a:cubicBezTo>
                <a:cubicBezTo>
                  <a:pt x="284" y="287"/>
                  <a:pt x="282" y="284"/>
                  <a:pt x="277" y="285"/>
                </a:cubicBezTo>
                <a:cubicBezTo>
                  <a:pt x="276" y="285"/>
                  <a:pt x="271" y="287"/>
                  <a:pt x="272" y="288"/>
                </a:cubicBezTo>
                <a:cubicBezTo>
                  <a:pt x="269" y="285"/>
                  <a:pt x="268" y="284"/>
                  <a:pt x="263" y="282"/>
                </a:cubicBezTo>
                <a:cubicBezTo>
                  <a:pt x="259" y="281"/>
                  <a:pt x="257" y="276"/>
                  <a:pt x="253" y="281"/>
                </a:cubicBezTo>
                <a:cubicBezTo>
                  <a:pt x="251" y="283"/>
                  <a:pt x="252" y="286"/>
                  <a:pt x="251" y="288"/>
                </a:cubicBezTo>
                <a:cubicBezTo>
                  <a:pt x="247" y="285"/>
                  <a:pt x="254" y="282"/>
                  <a:pt x="251" y="279"/>
                </a:cubicBezTo>
                <a:cubicBezTo>
                  <a:pt x="248" y="275"/>
                  <a:pt x="243" y="281"/>
                  <a:pt x="240" y="282"/>
                </a:cubicBezTo>
                <a:cubicBezTo>
                  <a:pt x="239" y="284"/>
                  <a:pt x="237" y="284"/>
                  <a:pt x="236" y="286"/>
                </a:cubicBezTo>
                <a:cubicBezTo>
                  <a:pt x="235" y="287"/>
                  <a:pt x="234" y="290"/>
                  <a:pt x="233" y="291"/>
                </a:cubicBezTo>
                <a:cubicBezTo>
                  <a:pt x="233" y="289"/>
                  <a:pt x="228" y="290"/>
                  <a:pt x="228" y="288"/>
                </a:cubicBezTo>
                <a:cubicBezTo>
                  <a:pt x="229" y="294"/>
                  <a:pt x="229" y="301"/>
                  <a:pt x="230" y="307"/>
                </a:cubicBezTo>
                <a:cubicBezTo>
                  <a:pt x="231" y="310"/>
                  <a:pt x="230" y="316"/>
                  <a:pt x="227" y="319"/>
                </a:cubicBezTo>
                <a:cubicBezTo>
                  <a:pt x="224" y="321"/>
                  <a:pt x="221" y="324"/>
                  <a:pt x="220" y="329"/>
                </a:cubicBezTo>
                <a:cubicBezTo>
                  <a:pt x="220" y="332"/>
                  <a:pt x="220" y="334"/>
                  <a:pt x="223" y="335"/>
                </a:cubicBezTo>
                <a:cubicBezTo>
                  <a:pt x="223" y="339"/>
                  <a:pt x="219" y="342"/>
                  <a:pt x="219" y="346"/>
                </a:cubicBezTo>
                <a:cubicBezTo>
                  <a:pt x="219" y="346"/>
                  <a:pt x="220" y="348"/>
                  <a:pt x="220" y="350"/>
                </a:cubicBezTo>
                <a:cubicBezTo>
                  <a:pt x="254" y="344"/>
                  <a:pt x="285" y="327"/>
                  <a:pt x="308" y="302"/>
                </a:cubicBezTo>
                <a:close/>
              </a:path>
            </a:pathLst>
          </a:custGeom>
          <a:solidFill>
            <a:srgbClr val="0C8882"/>
          </a:solidFill>
          <a:ln w="25400">
            <a:solidFill>
              <a:srgbClr val="0C8882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75" name="Freeform 217"/>
          <p:cNvSpPr>
            <a:spLocks noEditPoints="1"/>
          </p:cNvSpPr>
          <p:nvPr/>
        </p:nvSpPr>
        <p:spPr bwMode="auto">
          <a:xfrm>
            <a:off x="5535470" y="4073925"/>
            <a:ext cx="532741" cy="399557"/>
          </a:xfrm>
          <a:custGeom>
            <a:avLst/>
            <a:gdLst/>
            <a:ahLst/>
            <a:cxnLst>
              <a:cxn ang="0">
                <a:pos x="78" y="58"/>
              </a:cxn>
              <a:cxn ang="0">
                <a:pos x="0" y="58"/>
              </a:cxn>
              <a:cxn ang="0">
                <a:pos x="0" y="0"/>
              </a:cxn>
              <a:cxn ang="0">
                <a:pos x="5" y="0"/>
              </a:cxn>
              <a:cxn ang="0">
                <a:pos x="5" y="53"/>
              </a:cxn>
              <a:cxn ang="0">
                <a:pos x="78" y="53"/>
              </a:cxn>
              <a:cxn ang="0">
                <a:pos x="78" y="58"/>
              </a:cxn>
              <a:cxn ang="0">
                <a:pos x="73" y="22"/>
              </a:cxn>
              <a:cxn ang="0">
                <a:pos x="71" y="23"/>
              </a:cxn>
              <a:cxn ang="0">
                <a:pos x="66" y="18"/>
              </a:cxn>
              <a:cxn ang="0">
                <a:pos x="42" y="42"/>
              </a:cxn>
              <a:cxn ang="0">
                <a:pos x="40" y="42"/>
              </a:cxn>
              <a:cxn ang="0">
                <a:pos x="31" y="34"/>
              </a:cxn>
              <a:cxn ang="0">
                <a:pos x="16" y="49"/>
              </a:cxn>
              <a:cxn ang="0">
                <a:pos x="8" y="42"/>
              </a:cxn>
              <a:cxn ang="0">
                <a:pos x="30" y="20"/>
              </a:cxn>
              <a:cxn ang="0">
                <a:pos x="32" y="20"/>
              </a:cxn>
              <a:cxn ang="0">
                <a:pos x="41" y="29"/>
              </a:cxn>
              <a:cxn ang="0">
                <a:pos x="59" y="11"/>
              </a:cxn>
              <a:cxn ang="0">
                <a:pos x="54" y="6"/>
              </a:cxn>
              <a:cxn ang="0">
                <a:pos x="55" y="4"/>
              </a:cxn>
              <a:cxn ang="0">
                <a:pos x="71" y="4"/>
              </a:cxn>
              <a:cxn ang="0">
                <a:pos x="73" y="6"/>
              </a:cxn>
              <a:cxn ang="0">
                <a:pos x="73" y="22"/>
              </a:cxn>
            </a:cxnLst>
            <a:rect l="0" t="0" r="r" b="b"/>
            <a:pathLst>
              <a:path w="78" h="58">
                <a:moveTo>
                  <a:pt x="78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53"/>
                  <a:pt x="5" y="53"/>
                  <a:pt x="5" y="53"/>
                </a:cubicBezTo>
                <a:cubicBezTo>
                  <a:pt x="78" y="53"/>
                  <a:pt x="78" y="53"/>
                  <a:pt x="78" y="53"/>
                </a:cubicBezTo>
                <a:lnTo>
                  <a:pt x="78" y="58"/>
                </a:lnTo>
                <a:close/>
                <a:moveTo>
                  <a:pt x="73" y="22"/>
                </a:moveTo>
                <a:cubicBezTo>
                  <a:pt x="73" y="23"/>
                  <a:pt x="71" y="24"/>
                  <a:pt x="71" y="23"/>
                </a:cubicBezTo>
                <a:cubicBezTo>
                  <a:pt x="66" y="18"/>
                  <a:pt x="66" y="18"/>
                  <a:pt x="66" y="18"/>
                </a:cubicBezTo>
                <a:cubicBezTo>
                  <a:pt x="42" y="42"/>
                  <a:pt x="42" y="42"/>
                  <a:pt x="42" y="42"/>
                </a:cubicBezTo>
                <a:cubicBezTo>
                  <a:pt x="41" y="43"/>
                  <a:pt x="41" y="43"/>
                  <a:pt x="40" y="42"/>
                </a:cubicBezTo>
                <a:cubicBezTo>
                  <a:pt x="31" y="34"/>
                  <a:pt x="31" y="34"/>
                  <a:pt x="31" y="34"/>
                </a:cubicBezTo>
                <a:cubicBezTo>
                  <a:pt x="16" y="49"/>
                  <a:pt x="16" y="49"/>
                  <a:pt x="16" y="49"/>
                </a:cubicBezTo>
                <a:cubicBezTo>
                  <a:pt x="8" y="42"/>
                  <a:pt x="8" y="42"/>
                  <a:pt x="8" y="42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2" y="19"/>
                  <a:pt x="32" y="20"/>
                </a:cubicBezTo>
                <a:cubicBezTo>
                  <a:pt x="41" y="29"/>
                  <a:pt x="41" y="29"/>
                  <a:pt x="41" y="29"/>
                </a:cubicBezTo>
                <a:cubicBezTo>
                  <a:pt x="59" y="11"/>
                  <a:pt x="59" y="11"/>
                  <a:pt x="59" y="11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4" y="4"/>
                  <a:pt x="55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2" y="4"/>
                  <a:pt x="73" y="5"/>
                  <a:pt x="73" y="6"/>
                </a:cubicBezTo>
                <a:lnTo>
                  <a:pt x="73" y="22"/>
                </a:lnTo>
                <a:close/>
              </a:path>
            </a:pathLst>
          </a:custGeom>
          <a:solidFill>
            <a:srgbClr val="0C8882"/>
          </a:solidFill>
          <a:ln w="25400">
            <a:solidFill>
              <a:srgbClr val="0C8882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76" name="Freeform 216"/>
          <p:cNvSpPr>
            <a:spLocks noEditPoints="1"/>
          </p:cNvSpPr>
          <p:nvPr/>
        </p:nvSpPr>
        <p:spPr bwMode="auto">
          <a:xfrm>
            <a:off x="6801643" y="4576818"/>
            <a:ext cx="476799" cy="480041"/>
          </a:xfrm>
          <a:custGeom>
            <a:avLst/>
            <a:gdLst/>
            <a:ahLst/>
            <a:cxnLst>
              <a:cxn ang="0">
                <a:pos x="68" y="34"/>
              </a:cxn>
              <a:cxn ang="0">
                <a:pos x="34" y="68"/>
              </a:cxn>
              <a:cxn ang="0">
                <a:pos x="0" y="34"/>
              </a:cxn>
              <a:cxn ang="0">
                <a:pos x="34" y="0"/>
              </a:cxn>
              <a:cxn ang="0">
                <a:pos x="68" y="34"/>
              </a:cxn>
              <a:cxn ang="0">
                <a:pos x="15" y="40"/>
              </a:cxn>
              <a:cxn ang="0">
                <a:pos x="14" y="34"/>
              </a:cxn>
              <a:cxn ang="0">
                <a:pos x="15" y="27"/>
              </a:cxn>
              <a:cxn ang="0">
                <a:pos x="8" y="20"/>
              </a:cxn>
              <a:cxn ang="0">
                <a:pos x="5" y="34"/>
              </a:cxn>
              <a:cxn ang="0">
                <a:pos x="8" y="47"/>
              </a:cxn>
              <a:cxn ang="0">
                <a:pos x="15" y="40"/>
              </a:cxn>
              <a:cxn ang="0">
                <a:pos x="48" y="34"/>
              </a:cxn>
              <a:cxn ang="0">
                <a:pos x="34" y="19"/>
              </a:cxn>
              <a:cxn ang="0">
                <a:pos x="19" y="34"/>
              </a:cxn>
              <a:cxn ang="0">
                <a:pos x="34" y="48"/>
              </a:cxn>
              <a:cxn ang="0">
                <a:pos x="48" y="34"/>
              </a:cxn>
              <a:cxn ang="0">
                <a:pos x="20" y="8"/>
              </a:cxn>
              <a:cxn ang="0">
                <a:pos x="27" y="15"/>
              </a:cxn>
              <a:cxn ang="0">
                <a:pos x="34" y="14"/>
              </a:cxn>
              <a:cxn ang="0">
                <a:pos x="40" y="15"/>
              </a:cxn>
              <a:cxn ang="0">
                <a:pos x="47" y="8"/>
              </a:cxn>
              <a:cxn ang="0">
                <a:pos x="34" y="5"/>
              </a:cxn>
              <a:cxn ang="0">
                <a:pos x="20" y="8"/>
              </a:cxn>
              <a:cxn ang="0">
                <a:pos x="47" y="59"/>
              </a:cxn>
              <a:cxn ang="0">
                <a:pos x="40" y="52"/>
              </a:cxn>
              <a:cxn ang="0">
                <a:pos x="34" y="53"/>
              </a:cxn>
              <a:cxn ang="0">
                <a:pos x="27" y="52"/>
              </a:cxn>
              <a:cxn ang="0">
                <a:pos x="20" y="59"/>
              </a:cxn>
              <a:cxn ang="0">
                <a:pos x="34" y="63"/>
              </a:cxn>
              <a:cxn ang="0">
                <a:pos x="47" y="59"/>
              </a:cxn>
              <a:cxn ang="0">
                <a:pos x="60" y="47"/>
              </a:cxn>
              <a:cxn ang="0">
                <a:pos x="63" y="34"/>
              </a:cxn>
              <a:cxn ang="0">
                <a:pos x="60" y="20"/>
              </a:cxn>
              <a:cxn ang="0">
                <a:pos x="52" y="27"/>
              </a:cxn>
              <a:cxn ang="0">
                <a:pos x="53" y="34"/>
              </a:cxn>
              <a:cxn ang="0">
                <a:pos x="52" y="40"/>
              </a:cxn>
              <a:cxn ang="0">
                <a:pos x="60" y="47"/>
              </a:cxn>
            </a:cxnLst>
            <a:rect l="0" t="0" r="r" b="b"/>
            <a:pathLst>
              <a:path w="68" h="68">
                <a:moveTo>
                  <a:pt x="68" y="34"/>
                </a:moveTo>
                <a:cubicBezTo>
                  <a:pt x="68" y="52"/>
                  <a:pt x="53" y="68"/>
                  <a:pt x="34" y="68"/>
                </a:cubicBezTo>
                <a:cubicBezTo>
                  <a:pt x="15" y="68"/>
                  <a:pt x="0" y="52"/>
                  <a:pt x="0" y="34"/>
                </a:cubicBezTo>
                <a:cubicBezTo>
                  <a:pt x="0" y="15"/>
                  <a:pt x="15" y="0"/>
                  <a:pt x="34" y="0"/>
                </a:cubicBezTo>
                <a:cubicBezTo>
                  <a:pt x="53" y="0"/>
                  <a:pt x="68" y="15"/>
                  <a:pt x="68" y="34"/>
                </a:cubicBezTo>
                <a:close/>
                <a:moveTo>
                  <a:pt x="15" y="40"/>
                </a:moveTo>
                <a:cubicBezTo>
                  <a:pt x="15" y="38"/>
                  <a:pt x="14" y="36"/>
                  <a:pt x="14" y="34"/>
                </a:cubicBezTo>
                <a:cubicBezTo>
                  <a:pt x="14" y="31"/>
                  <a:pt x="15" y="29"/>
                  <a:pt x="15" y="27"/>
                </a:cubicBezTo>
                <a:cubicBezTo>
                  <a:pt x="8" y="20"/>
                  <a:pt x="8" y="20"/>
                  <a:pt x="8" y="20"/>
                </a:cubicBezTo>
                <a:cubicBezTo>
                  <a:pt x="6" y="24"/>
                  <a:pt x="5" y="29"/>
                  <a:pt x="5" y="34"/>
                </a:cubicBezTo>
                <a:cubicBezTo>
                  <a:pt x="5" y="39"/>
                  <a:pt x="6" y="43"/>
                  <a:pt x="8" y="47"/>
                </a:cubicBezTo>
                <a:lnTo>
                  <a:pt x="15" y="40"/>
                </a:lnTo>
                <a:close/>
                <a:moveTo>
                  <a:pt x="48" y="34"/>
                </a:moveTo>
                <a:cubicBezTo>
                  <a:pt x="48" y="26"/>
                  <a:pt x="42" y="19"/>
                  <a:pt x="34" y="19"/>
                </a:cubicBezTo>
                <a:cubicBezTo>
                  <a:pt x="26" y="19"/>
                  <a:pt x="19" y="26"/>
                  <a:pt x="19" y="34"/>
                </a:cubicBezTo>
                <a:cubicBezTo>
                  <a:pt x="19" y="42"/>
                  <a:pt x="26" y="48"/>
                  <a:pt x="34" y="48"/>
                </a:cubicBezTo>
                <a:cubicBezTo>
                  <a:pt x="42" y="48"/>
                  <a:pt x="48" y="42"/>
                  <a:pt x="48" y="34"/>
                </a:cubicBezTo>
                <a:close/>
                <a:moveTo>
                  <a:pt x="20" y="8"/>
                </a:moveTo>
                <a:cubicBezTo>
                  <a:pt x="27" y="15"/>
                  <a:pt x="27" y="15"/>
                  <a:pt x="27" y="15"/>
                </a:cubicBezTo>
                <a:cubicBezTo>
                  <a:pt x="29" y="15"/>
                  <a:pt x="32" y="14"/>
                  <a:pt x="34" y="14"/>
                </a:cubicBezTo>
                <a:cubicBezTo>
                  <a:pt x="36" y="14"/>
                  <a:pt x="38" y="15"/>
                  <a:pt x="40" y="15"/>
                </a:cubicBezTo>
                <a:cubicBezTo>
                  <a:pt x="47" y="8"/>
                  <a:pt x="47" y="8"/>
                  <a:pt x="47" y="8"/>
                </a:cubicBezTo>
                <a:cubicBezTo>
                  <a:pt x="43" y="6"/>
                  <a:pt x="39" y="5"/>
                  <a:pt x="34" y="5"/>
                </a:cubicBezTo>
                <a:cubicBezTo>
                  <a:pt x="29" y="5"/>
                  <a:pt x="24" y="6"/>
                  <a:pt x="20" y="8"/>
                </a:cubicBezTo>
                <a:close/>
                <a:moveTo>
                  <a:pt x="47" y="59"/>
                </a:moveTo>
                <a:cubicBezTo>
                  <a:pt x="40" y="52"/>
                  <a:pt x="40" y="52"/>
                  <a:pt x="40" y="52"/>
                </a:cubicBezTo>
                <a:cubicBezTo>
                  <a:pt x="38" y="53"/>
                  <a:pt x="36" y="53"/>
                  <a:pt x="34" y="53"/>
                </a:cubicBezTo>
                <a:cubicBezTo>
                  <a:pt x="32" y="53"/>
                  <a:pt x="29" y="53"/>
                  <a:pt x="27" y="52"/>
                </a:cubicBezTo>
                <a:cubicBezTo>
                  <a:pt x="20" y="59"/>
                  <a:pt x="20" y="59"/>
                  <a:pt x="20" y="59"/>
                </a:cubicBezTo>
                <a:cubicBezTo>
                  <a:pt x="24" y="62"/>
                  <a:pt x="29" y="63"/>
                  <a:pt x="34" y="63"/>
                </a:cubicBezTo>
                <a:cubicBezTo>
                  <a:pt x="39" y="63"/>
                  <a:pt x="43" y="62"/>
                  <a:pt x="47" y="59"/>
                </a:cubicBezTo>
                <a:close/>
                <a:moveTo>
                  <a:pt x="60" y="47"/>
                </a:moveTo>
                <a:cubicBezTo>
                  <a:pt x="62" y="43"/>
                  <a:pt x="63" y="39"/>
                  <a:pt x="63" y="34"/>
                </a:cubicBezTo>
                <a:cubicBezTo>
                  <a:pt x="63" y="29"/>
                  <a:pt x="62" y="24"/>
                  <a:pt x="60" y="20"/>
                </a:cubicBezTo>
                <a:cubicBezTo>
                  <a:pt x="52" y="27"/>
                  <a:pt x="52" y="27"/>
                  <a:pt x="52" y="27"/>
                </a:cubicBezTo>
                <a:cubicBezTo>
                  <a:pt x="53" y="29"/>
                  <a:pt x="53" y="32"/>
                  <a:pt x="53" y="34"/>
                </a:cubicBezTo>
                <a:cubicBezTo>
                  <a:pt x="53" y="36"/>
                  <a:pt x="53" y="38"/>
                  <a:pt x="52" y="40"/>
                </a:cubicBezTo>
                <a:lnTo>
                  <a:pt x="60" y="47"/>
                </a:lnTo>
                <a:close/>
              </a:path>
            </a:pathLst>
          </a:custGeom>
          <a:solidFill>
            <a:srgbClr val="F09C00"/>
          </a:solidFill>
          <a:ln w="25400">
            <a:solidFill>
              <a:srgbClr val="F09C00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77" name="Freeform 135"/>
          <p:cNvSpPr>
            <a:spLocks noEditPoints="1"/>
          </p:cNvSpPr>
          <p:nvPr/>
        </p:nvSpPr>
        <p:spPr bwMode="auto">
          <a:xfrm>
            <a:off x="6752833" y="3109625"/>
            <a:ext cx="426554" cy="399557"/>
          </a:xfrm>
          <a:custGeom>
            <a:avLst/>
            <a:gdLst/>
            <a:ahLst/>
            <a:cxnLst>
              <a:cxn ang="0">
                <a:pos x="13" y="39"/>
              </a:cxn>
              <a:cxn ang="0">
                <a:pos x="8" y="39"/>
              </a:cxn>
              <a:cxn ang="0">
                <a:pos x="0" y="33"/>
              </a:cxn>
              <a:cxn ang="0">
                <a:pos x="5" y="19"/>
              </a:cxn>
              <a:cxn ang="0">
                <a:pos x="15" y="22"/>
              </a:cxn>
              <a:cxn ang="0">
                <a:pos x="20" y="21"/>
              </a:cxn>
              <a:cxn ang="0">
                <a:pos x="20" y="24"/>
              </a:cxn>
              <a:cxn ang="0">
                <a:pos x="23" y="34"/>
              </a:cxn>
              <a:cxn ang="0">
                <a:pos x="13" y="39"/>
              </a:cxn>
              <a:cxn ang="0">
                <a:pos x="15" y="19"/>
              </a:cxn>
              <a:cxn ang="0">
                <a:pos x="5" y="9"/>
              </a:cxn>
              <a:cxn ang="0">
                <a:pos x="15" y="0"/>
              </a:cxn>
              <a:cxn ang="0">
                <a:pos x="25" y="9"/>
              </a:cxn>
              <a:cxn ang="0">
                <a:pos x="15" y="19"/>
              </a:cxn>
              <a:cxn ang="0">
                <a:pos x="53" y="68"/>
              </a:cxn>
              <a:cxn ang="0">
                <a:pos x="20" y="68"/>
              </a:cxn>
              <a:cxn ang="0">
                <a:pos x="10" y="58"/>
              </a:cxn>
              <a:cxn ang="0">
                <a:pos x="23" y="36"/>
              </a:cxn>
              <a:cxn ang="0">
                <a:pos x="37" y="41"/>
              </a:cxn>
              <a:cxn ang="0">
                <a:pos x="50" y="36"/>
              </a:cxn>
              <a:cxn ang="0">
                <a:pos x="64" y="58"/>
              </a:cxn>
              <a:cxn ang="0">
                <a:pos x="53" y="68"/>
              </a:cxn>
              <a:cxn ang="0">
                <a:pos x="37" y="39"/>
              </a:cxn>
              <a:cxn ang="0">
                <a:pos x="22" y="24"/>
              </a:cxn>
              <a:cxn ang="0">
                <a:pos x="37" y="9"/>
              </a:cxn>
              <a:cxn ang="0">
                <a:pos x="51" y="24"/>
              </a:cxn>
              <a:cxn ang="0">
                <a:pos x="37" y="39"/>
              </a:cxn>
              <a:cxn ang="0">
                <a:pos x="59" y="19"/>
              </a:cxn>
              <a:cxn ang="0">
                <a:pos x="49" y="9"/>
              </a:cxn>
              <a:cxn ang="0">
                <a:pos x="59" y="0"/>
              </a:cxn>
              <a:cxn ang="0">
                <a:pos x="68" y="9"/>
              </a:cxn>
              <a:cxn ang="0">
                <a:pos x="59" y="19"/>
              </a:cxn>
              <a:cxn ang="0">
                <a:pos x="66" y="39"/>
              </a:cxn>
              <a:cxn ang="0">
                <a:pos x="61" y="39"/>
              </a:cxn>
              <a:cxn ang="0">
                <a:pos x="51" y="34"/>
              </a:cxn>
              <a:cxn ang="0">
                <a:pos x="54" y="24"/>
              </a:cxn>
              <a:cxn ang="0">
                <a:pos x="54" y="21"/>
              </a:cxn>
              <a:cxn ang="0">
                <a:pos x="59" y="22"/>
              </a:cxn>
              <a:cxn ang="0">
                <a:pos x="69" y="19"/>
              </a:cxn>
              <a:cxn ang="0">
                <a:pos x="73" y="33"/>
              </a:cxn>
              <a:cxn ang="0">
                <a:pos x="66" y="39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rgbClr val="F09C00"/>
          </a:solidFill>
          <a:ln w="25400">
            <a:solidFill>
              <a:srgbClr val="F09C00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12387263" y="6911975"/>
            <a:ext cx="471487" cy="382588"/>
          </a:xfrm>
        </p:spPr>
        <p:txBody>
          <a:bodyPr/>
          <a:lstStyle/>
          <a:p>
            <a:fld id="{8C92ADDF-ABC6-4EEC-846D-A1AE2D410679}" type="slidenum">
              <a:rPr lang="zh-CN" altLang="en-US" smtClean="0">
                <a:latin typeface="+mn-lt"/>
                <a:ea typeface="+mn-ea"/>
                <a:cs typeface="+mn-ea"/>
                <a:sym typeface="+mn-lt"/>
              </a:rPr>
              <a:t>27</a:t>
            </a:fld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Title 1"/>
          <p:cNvSpPr txBox="1">
            <a:spLocks/>
          </p:cNvSpPr>
          <p:nvPr/>
        </p:nvSpPr>
        <p:spPr>
          <a:xfrm>
            <a:off x="1206681" y="281515"/>
            <a:ext cx="2995069" cy="53361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531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2531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501383" y="7395095"/>
            <a:ext cx="971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Yanshifu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76568063"/>
      </p:ext>
    </p:extLst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1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5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9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000"/>
                            </p:stCondLst>
                            <p:childTnLst>
                              <p:par>
                                <p:cTn id="5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000"/>
                            </p:stCondLst>
                            <p:childTnLst>
                              <p:par>
                                <p:cTn id="61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63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000"/>
                            </p:stCondLst>
                            <p:childTnLst>
                              <p:par>
                                <p:cTn id="6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500"/>
                            </p:stCondLst>
                            <p:childTnLst>
                              <p:par>
                                <p:cTn id="7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0"/>
                            </p:stCondLst>
                            <p:childTnLst>
                              <p:par>
                                <p:cTn id="7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85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6" grpId="0" animBg="1"/>
      <p:bldP spid="54" grpId="0" animBg="1"/>
      <p:bldP spid="51" grpId="0" animBg="1"/>
      <p:bldP spid="57" grpId="0" animBg="1"/>
      <p:bldP spid="67" grpId="0"/>
      <p:bldP spid="69" grpId="0"/>
      <p:bldP spid="70" grpId="0"/>
      <p:bldP spid="71" grpId="0"/>
      <p:bldP spid="72" grpId="0"/>
      <p:bldP spid="73" grpId="0" animBg="1"/>
      <p:bldP spid="74" grpId="0" animBg="1"/>
      <p:bldP spid="75" grpId="0" animBg="1"/>
      <p:bldP spid="76" grpId="0" animBg="1"/>
      <p:bldP spid="77" grpId="0" animBg="1"/>
      <p:bldP spid="19" grpId="0"/>
      <p:bldP spid="2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421329" y="1362348"/>
            <a:ext cx="2771272" cy="290205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矩形 38"/>
          <p:cNvSpPr/>
          <p:nvPr/>
        </p:nvSpPr>
        <p:spPr>
          <a:xfrm flipH="1">
            <a:off x="1293463" y="1259325"/>
            <a:ext cx="3000215" cy="4877280"/>
          </a:xfrm>
          <a:prstGeom prst="rect">
            <a:avLst/>
          </a:prstGeom>
          <a:noFill/>
          <a:ln w="50800">
            <a:solidFill>
              <a:srgbClr val="0C888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7" name="组合 26"/>
          <p:cNvGrpSpPr>
            <a:grpSpLocks/>
          </p:cNvGrpSpPr>
          <p:nvPr/>
        </p:nvGrpSpPr>
        <p:grpSpPr bwMode="auto">
          <a:xfrm>
            <a:off x="1421329" y="4536749"/>
            <a:ext cx="2771272" cy="1311823"/>
            <a:chOff x="578159" y="1949614"/>
            <a:chExt cx="1971069" cy="687382"/>
          </a:xfrm>
        </p:grpSpPr>
        <p:sp>
          <p:nvSpPr>
            <p:cNvPr id="28" name="Content Placeholder 2"/>
            <p:cNvSpPr txBox="1">
              <a:spLocks/>
            </p:cNvSpPr>
            <p:nvPr/>
          </p:nvSpPr>
          <p:spPr>
            <a:xfrm>
              <a:off x="578159" y="2171520"/>
              <a:ext cx="1971069" cy="465476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50000"/>
                </a:lnSpc>
                <a:buNone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请替换文字内容，点击添加相关标题文字，修改文字内容，也可以直接复制你的内容到此。请替换文字内容，点击添加相关标题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文字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579173" y="1949614"/>
              <a:ext cx="1525803" cy="17739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点击请替换文字内容</a:t>
              </a:r>
            </a:p>
          </p:txBody>
        </p:sp>
      </p:grpSp>
      <p:sp>
        <p:nvSpPr>
          <p:cNvPr id="30" name="矩形 29"/>
          <p:cNvSpPr/>
          <p:nvPr/>
        </p:nvSpPr>
        <p:spPr>
          <a:xfrm>
            <a:off x="5050354" y="1362348"/>
            <a:ext cx="2771272" cy="2902050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 flipH="1">
            <a:off x="4922488" y="1259325"/>
            <a:ext cx="3000215" cy="4877280"/>
          </a:xfrm>
          <a:prstGeom prst="rect">
            <a:avLst/>
          </a:prstGeom>
          <a:noFill/>
          <a:ln w="50800">
            <a:solidFill>
              <a:srgbClr val="F09C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2" name="组合 31"/>
          <p:cNvGrpSpPr>
            <a:grpSpLocks/>
          </p:cNvGrpSpPr>
          <p:nvPr/>
        </p:nvGrpSpPr>
        <p:grpSpPr bwMode="auto">
          <a:xfrm>
            <a:off x="5050354" y="4536750"/>
            <a:ext cx="2771272" cy="965876"/>
            <a:chOff x="578159" y="1949614"/>
            <a:chExt cx="1971069" cy="687382"/>
          </a:xfrm>
        </p:grpSpPr>
        <p:sp>
          <p:nvSpPr>
            <p:cNvPr id="33" name="Content Placeholder 2"/>
            <p:cNvSpPr txBox="1">
              <a:spLocks/>
            </p:cNvSpPr>
            <p:nvPr/>
          </p:nvSpPr>
          <p:spPr>
            <a:xfrm>
              <a:off x="578159" y="2171520"/>
              <a:ext cx="1971069" cy="465476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50000"/>
                </a:lnSpc>
                <a:buNone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请替换文字内容，点击添加相关标题文字，修改文字内容，也可以直接复制你的内容到此。请替换文字内容，点击添加相关标题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文字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579173" y="1949614"/>
              <a:ext cx="1525803" cy="24093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点击请替换文字内容</a:t>
              </a:r>
            </a:p>
          </p:txBody>
        </p:sp>
      </p:grpSp>
      <p:sp>
        <p:nvSpPr>
          <p:cNvPr id="35" name="矩形 34"/>
          <p:cNvSpPr/>
          <p:nvPr/>
        </p:nvSpPr>
        <p:spPr>
          <a:xfrm>
            <a:off x="8717479" y="1362348"/>
            <a:ext cx="2771272" cy="2902050"/>
          </a:xfrm>
          <a:prstGeom prst="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矩形 35"/>
          <p:cNvSpPr/>
          <p:nvPr/>
        </p:nvSpPr>
        <p:spPr>
          <a:xfrm flipH="1">
            <a:off x="8589613" y="1259325"/>
            <a:ext cx="3000215" cy="4877280"/>
          </a:xfrm>
          <a:prstGeom prst="rect">
            <a:avLst/>
          </a:prstGeom>
          <a:noFill/>
          <a:ln w="50800">
            <a:solidFill>
              <a:srgbClr val="0C888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7" name="组合 36"/>
          <p:cNvGrpSpPr>
            <a:grpSpLocks/>
          </p:cNvGrpSpPr>
          <p:nvPr/>
        </p:nvGrpSpPr>
        <p:grpSpPr bwMode="auto">
          <a:xfrm>
            <a:off x="8717479" y="4536750"/>
            <a:ext cx="2771272" cy="965876"/>
            <a:chOff x="578159" y="1949614"/>
            <a:chExt cx="1971069" cy="687382"/>
          </a:xfrm>
        </p:grpSpPr>
        <p:sp>
          <p:nvSpPr>
            <p:cNvPr id="38" name="Content Placeholder 2"/>
            <p:cNvSpPr txBox="1">
              <a:spLocks/>
            </p:cNvSpPr>
            <p:nvPr/>
          </p:nvSpPr>
          <p:spPr>
            <a:xfrm>
              <a:off x="578159" y="2171520"/>
              <a:ext cx="1971069" cy="465476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50000"/>
                </a:lnSpc>
                <a:buNone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请替换文字内容，点击添加相关标题文字，修改文字内容，也可以直接复制你的内容到此。请替换文字内容，点击添加相关标题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文字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579173" y="1949614"/>
              <a:ext cx="1525803" cy="24093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点击请替换文字内容</a:t>
              </a:r>
            </a:p>
          </p:txBody>
        </p:sp>
      </p:grpSp>
      <p:sp>
        <p:nvSpPr>
          <p:cNvPr id="17" name="Title 1"/>
          <p:cNvSpPr txBox="1">
            <a:spLocks/>
          </p:cNvSpPr>
          <p:nvPr/>
        </p:nvSpPr>
        <p:spPr>
          <a:xfrm>
            <a:off x="1206681" y="281515"/>
            <a:ext cx="2995069" cy="53361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531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2531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501383" y="7395095"/>
            <a:ext cx="971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Yanshifu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571572329"/>
      </p:ext>
    </p:extLst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250"/>
                            </p:stCondLst>
                            <p:childTnLst>
                              <p:par>
                                <p:cTn id="36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75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9" grpId="0" animBg="1"/>
      <p:bldP spid="30" grpId="0" animBg="1"/>
      <p:bldP spid="31" grpId="0" animBg="1"/>
      <p:bldP spid="35" grpId="0" animBg="1"/>
      <p:bldP spid="36" grpId="0" animBg="1"/>
      <p:bldP spid="1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/>
          <p:cNvGrpSpPr/>
          <p:nvPr/>
        </p:nvGrpSpPr>
        <p:grpSpPr>
          <a:xfrm>
            <a:off x="2036887" y="2392189"/>
            <a:ext cx="3882956" cy="3274478"/>
            <a:chOff x="2116116" y="1357314"/>
            <a:chExt cx="11765602" cy="9921875"/>
          </a:xfrm>
        </p:grpSpPr>
        <p:sp>
          <p:nvSpPr>
            <p:cNvPr id="29" name="Freeform 1"/>
            <p:cNvSpPr>
              <a:spLocks noChangeArrowheads="1"/>
            </p:cNvSpPr>
            <p:nvPr/>
          </p:nvSpPr>
          <p:spPr bwMode="auto">
            <a:xfrm>
              <a:off x="10324000" y="1357314"/>
              <a:ext cx="3557718" cy="1994958"/>
            </a:xfrm>
            <a:custGeom>
              <a:avLst/>
              <a:gdLst>
                <a:gd name="T0" fmla="*/ 5242 w 5933"/>
                <a:gd name="T1" fmla="*/ 0 h 3325"/>
                <a:gd name="T2" fmla="*/ 5242 w 5933"/>
                <a:gd name="T3" fmla="*/ 0 h 3325"/>
                <a:gd name="T4" fmla="*/ 2540 w 5933"/>
                <a:gd name="T5" fmla="*/ 0 h 3325"/>
                <a:gd name="T6" fmla="*/ 2514 w 5933"/>
                <a:gd name="T7" fmla="*/ 0 h 3325"/>
                <a:gd name="T8" fmla="*/ 1906 w 5933"/>
                <a:gd name="T9" fmla="*/ 460 h 3325"/>
                <a:gd name="T10" fmla="*/ 0 w 5933"/>
                <a:gd name="T11" fmla="*/ 3324 h 3325"/>
                <a:gd name="T12" fmla="*/ 1230 w 5933"/>
                <a:gd name="T13" fmla="*/ 3324 h 3325"/>
                <a:gd name="T14" fmla="*/ 1230 w 5933"/>
                <a:gd name="T15" fmla="*/ 3202 h 3325"/>
                <a:gd name="T16" fmla="*/ 1163 w 5933"/>
                <a:gd name="T17" fmla="*/ 3080 h 3325"/>
                <a:gd name="T18" fmla="*/ 1041 w 5933"/>
                <a:gd name="T19" fmla="*/ 2756 h 3325"/>
                <a:gd name="T20" fmla="*/ 1163 w 5933"/>
                <a:gd name="T21" fmla="*/ 2378 h 3325"/>
                <a:gd name="T22" fmla="*/ 1595 w 5933"/>
                <a:gd name="T23" fmla="*/ 2189 h 3325"/>
                <a:gd name="T24" fmla="*/ 2027 w 5933"/>
                <a:gd name="T25" fmla="*/ 2378 h 3325"/>
                <a:gd name="T26" fmla="*/ 2149 w 5933"/>
                <a:gd name="T27" fmla="*/ 2756 h 3325"/>
                <a:gd name="T28" fmla="*/ 2014 w 5933"/>
                <a:gd name="T29" fmla="*/ 3094 h 3325"/>
                <a:gd name="T30" fmla="*/ 1933 w 5933"/>
                <a:gd name="T31" fmla="*/ 3229 h 3325"/>
                <a:gd name="T32" fmla="*/ 1933 w 5933"/>
                <a:gd name="T33" fmla="*/ 3324 h 3325"/>
                <a:gd name="T34" fmla="*/ 2514 w 5933"/>
                <a:gd name="T35" fmla="*/ 3324 h 3325"/>
                <a:gd name="T36" fmla="*/ 3027 w 5933"/>
                <a:gd name="T37" fmla="*/ 1351 h 3325"/>
                <a:gd name="T38" fmla="*/ 5242 w 5933"/>
                <a:gd name="T39" fmla="*/ 1351 h 3325"/>
                <a:gd name="T40" fmla="*/ 5932 w 5933"/>
                <a:gd name="T41" fmla="*/ 676 h 3325"/>
                <a:gd name="T42" fmla="*/ 5242 w 5933"/>
                <a:gd name="T43" fmla="*/ 0 h 3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933" h="3325">
                  <a:moveTo>
                    <a:pt x="5242" y="0"/>
                  </a:moveTo>
                  <a:lnTo>
                    <a:pt x="5242" y="0"/>
                  </a:lnTo>
                  <a:cubicBezTo>
                    <a:pt x="2540" y="0"/>
                    <a:pt x="2540" y="0"/>
                    <a:pt x="2540" y="0"/>
                  </a:cubicBezTo>
                  <a:cubicBezTo>
                    <a:pt x="2527" y="0"/>
                    <a:pt x="2527" y="0"/>
                    <a:pt x="2514" y="0"/>
                  </a:cubicBezTo>
                  <a:cubicBezTo>
                    <a:pt x="2243" y="27"/>
                    <a:pt x="1906" y="460"/>
                    <a:pt x="1906" y="460"/>
                  </a:cubicBezTo>
                  <a:cubicBezTo>
                    <a:pt x="0" y="3324"/>
                    <a:pt x="0" y="3324"/>
                    <a:pt x="0" y="3324"/>
                  </a:cubicBezTo>
                  <a:cubicBezTo>
                    <a:pt x="1230" y="3324"/>
                    <a:pt x="1230" y="3324"/>
                    <a:pt x="1230" y="3324"/>
                  </a:cubicBezTo>
                  <a:cubicBezTo>
                    <a:pt x="1230" y="3202"/>
                    <a:pt x="1230" y="3202"/>
                    <a:pt x="1230" y="3202"/>
                  </a:cubicBezTo>
                  <a:cubicBezTo>
                    <a:pt x="1230" y="3175"/>
                    <a:pt x="1230" y="3175"/>
                    <a:pt x="1163" y="3080"/>
                  </a:cubicBezTo>
                  <a:cubicBezTo>
                    <a:pt x="1109" y="3013"/>
                    <a:pt x="1041" y="2905"/>
                    <a:pt x="1041" y="2756"/>
                  </a:cubicBezTo>
                  <a:cubicBezTo>
                    <a:pt x="1041" y="2634"/>
                    <a:pt x="1068" y="2486"/>
                    <a:pt x="1163" y="2378"/>
                  </a:cubicBezTo>
                  <a:cubicBezTo>
                    <a:pt x="1243" y="2270"/>
                    <a:pt x="1406" y="2189"/>
                    <a:pt x="1595" y="2189"/>
                  </a:cubicBezTo>
                  <a:cubicBezTo>
                    <a:pt x="1784" y="2189"/>
                    <a:pt x="1946" y="2270"/>
                    <a:pt x="2027" y="2378"/>
                  </a:cubicBezTo>
                  <a:cubicBezTo>
                    <a:pt x="2122" y="2486"/>
                    <a:pt x="2149" y="2621"/>
                    <a:pt x="2149" y="2756"/>
                  </a:cubicBezTo>
                  <a:cubicBezTo>
                    <a:pt x="2149" y="2905"/>
                    <a:pt x="2068" y="3026"/>
                    <a:pt x="2014" y="3094"/>
                  </a:cubicBezTo>
                  <a:cubicBezTo>
                    <a:pt x="1946" y="3188"/>
                    <a:pt x="1933" y="3202"/>
                    <a:pt x="1933" y="3229"/>
                  </a:cubicBezTo>
                  <a:cubicBezTo>
                    <a:pt x="1933" y="3324"/>
                    <a:pt x="1933" y="3324"/>
                    <a:pt x="1933" y="3324"/>
                  </a:cubicBezTo>
                  <a:cubicBezTo>
                    <a:pt x="2514" y="3324"/>
                    <a:pt x="2514" y="3324"/>
                    <a:pt x="2514" y="3324"/>
                  </a:cubicBezTo>
                  <a:cubicBezTo>
                    <a:pt x="3027" y="1351"/>
                    <a:pt x="3027" y="1351"/>
                    <a:pt x="3027" y="1351"/>
                  </a:cubicBezTo>
                  <a:cubicBezTo>
                    <a:pt x="5242" y="1351"/>
                    <a:pt x="5242" y="1351"/>
                    <a:pt x="5242" y="1351"/>
                  </a:cubicBezTo>
                  <a:cubicBezTo>
                    <a:pt x="5594" y="1364"/>
                    <a:pt x="5932" y="1041"/>
                    <a:pt x="5932" y="676"/>
                  </a:cubicBezTo>
                  <a:cubicBezTo>
                    <a:pt x="5932" y="324"/>
                    <a:pt x="5594" y="0"/>
                    <a:pt x="5242" y="0"/>
                  </a:cubicBezTo>
                </a:path>
              </a:pathLst>
            </a:custGeom>
            <a:solidFill>
              <a:srgbClr val="0C8882"/>
            </a:solidFill>
            <a:ln w="25400">
              <a:solidFill>
                <a:srgbClr val="0C8882"/>
              </a:solidFill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noAutofit/>
            </a:bodyPr>
            <a:lstStyle/>
            <a:p>
              <a:pPr algn="ctr"/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0" name="Freeform 2"/>
            <p:cNvSpPr>
              <a:spLocks noChangeArrowheads="1"/>
            </p:cNvSpPr>
            <p:nvPr/>
          </p:nvSpPr>
          <p:spPr bwMode="auto">
            <a:xfrm>
              <a:off x="2116116" y="3513668"/>
              <a:ext cx="3338172" cy="1531938"/>
            </a:xfrm>
            <a:custGeom>
              <a:avLst/>
              <a:gdLst>
                <a:gd name="T0" fmla="*/ 5471 w 5567"/>
                <a:gd name="T1" fmla="*/ 1013 h 2554"/>
                <a:gd name="T2" fmla="*/ 5471 w 5567"/>
                <a:gd name="T3" fmla="*/ 1013 h 2554"/>
                <a:gd name="T4" fmla="*/ 5228 w 5567"/>
                <a:gd name="T5" fmla="*/ 945 h 2554"/>
                <a:gd name="T6" fmla="*/ 5026 w 5567"/>
                <a:gd name="T7" fmla="*/ 1026 h 2554"/>
                <a:gd name="T8" fmla="*/ 4783 w 5567"/>
                <a:gd name="T9" fmla="*/ 1135 h 2554"/>
                <a:gd name="T10" fmla="*/ 4296 w 5567"/>
                <a:gd name="T11" fmla="*/ 1135 h 2554"/>
                <a:gd name="T12" fmla="*/ 4296 w 5567"/>
                <a:gd name="T13" fmla="*/ 0 h 2554"/>
                <a:gd name="T14" fmla="*/ 500 w 5567"/>
                <a:gd name="T15" fmla="*/ 0 h 2554"/>
                <a:gd name="T16" fmla="*/ 162 w 5567"/>
                <a:gd name="T17" fmla="*/ 229 h 2554"/>
                <a:gd name="T18" fmla="*/ 54 w 5567"/>
                <a:gd name="T19" fmla="*/ 824 h 2554"/>
                <a:gd name="T20" fmla="*/ 554 w 5567"/>
                <a:gd name="T21" fmla="*/ 2553 h 2554"/>
                <a:gd name="T22" fmla="*/ 2094 w 5567"/>
                <a:gd name="T23" fmla="*/ 2553 h 2554"/>
                <a:gd name="T24" fmla="*/ 2094 w 5567"/>
                <a:gd name="T25" fmla="*/ 2472 h 2554"/>
                <a:gd name="T26" fmla="*/ 2013 w 5567"/>
                <a:gd name="T27" fmla="*/ 2337 h 2554"/>
                <a:gd name="T28" fmla="*/ 1878 w 5567"/>
                <a:gd name="T29" fmla="*/ 1999 h 2554"/>
                <a:gd name="T30" fmla="*/ 1999 w 5567"/>
                <a:gd name="T31" fmla="*/ 1621 h 2554"/>
                <a:gd name="T32" fmla="*/ 2432 w 5567"/>
                <a:gd name="T33" fmla="*/ 1432 h 2554"/>
                <a:gd name="T34" fmla="*/ 2864 w 5567"/>
                <a:gd name="T35" fmla="*/ 1621 h 2554"/>
                <a:gd name="T36" fmla="*/ 2985 w 5567"/>
                <a:gd name="T37" fmla="*/ 1999 h 2554"/>
                <a:gd name="T38" fmla="*/ 2864 w 5567"/>
                <a:gd name="T39" fmla="*/ 2323 h 2554"/>
                <a:gd name="T40" fmla="*/ 2796 w 5567"/>
                <a:gd name="T41" fmla="*/ 2445 h 2554"/>
                <a:gd name="T42" fmla="*/ 2796 w 5567"/>
                <a:gd name="T43" fmla="*/ 2553 h 2554"/>
                <a:gd name="T44" fmla="*/ 4296 w 5567"/>
                <a:gd name="T45" fmla="*/ 2553 h 2554"/>
                <a:gd name="T46" fmla="*/ 4296 w 5567"/>
                <a:gd name="T47" fmla="*/ 1391 h 2554"/>
                <a:gd name="T48" fmla="*/ 4769 w 5567"/>
                <a:gd name="T49" fmla="*/ 1391 h 2554"/>
                <a:gd name="T50" fmla="*/ 4769 w 5567"/>
                <a:gd name="T51" fmla="*/ 1391 h 2554"/>
                <a:gd name="T52" fmla="*/ 5026 w 5567"/>
                <a:gd name="T53" fmla="*/ 1526 h 2554"/>
                <a:gd name="T54" fmla="*/ 5228 w 5567"/>
                <a:gd name="T55" fmla="*/ 1607 h 2554"/>
                <a:gd name="T56" fmla="*/ 5458 w 5567"/>
                <a:gd name="T57" fmla="*/ 1540 h 2554"/>
                <a:gd name="T58" fmla="*/ 5566 w 5567"/>
                <a:gd name="T59" fmla="*/ 1269 h 2554"/>
                <a:gd name="T60" fmla="*/ 5471 w 5567"/>
                <a:gd name="T61" fmla="*/ 1013 h 2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567" h="2554">
                  <a:moveTo>
                    <a:pt x="5471" y="1013"/>
                  </a:moveTo>
                  <a:lnTo>
                    <a:pt x="5471" y="1013"/>
                  </a:lnTo>
                  <a:cubicBezTo>
                    <a:pt x="5404" y="959"/>
                    <a:pt x="5323" y="945"/>
                    <a:pt x="5228" y="945"/>
                  </a:cubicBezTo>
                  <a:cubicBezTo>
                    <a:pt x="5147" y="945"/>
                    <a:pt x="5093" y="972"/>
                    <a:pt x="5026" y="1026"/>
                  </a:cubicBezTo>
                  <a:cubicBezTo>
                    <a:pt x="4958" y="1067"/>
                    <a:pt x="4891" y="1135"/>
                    <a:pt x="4783" y="1135"/>
                  </a:cubicBezTo>
                  <a:cubicBezTo>
                    <a:pt x="4296" y="1135"/>
                    <a:pt x="4296" y="1135"/>
                    <a:pt x="4296" y="1135"/>
                  </a:cubicBezTo>
                  <a:cubicBezTo>
                    <a:pt x="4296" y="0"/>
                    <a:pt x="4296" y="0"/>
                    <a:pt x="4296" y="0"/>
                  </a:cubicBezTo>
                  <a:cubicBezTo>
                    <a:pt x="500" y="0"/>
                    <a:pt x="500" y="0"/>
                    <a:pt x="500" y="0"/>
                  </a:cubicBezTo>
                  <a:cubicBezTo>
                    <a:pt x="365" y="40"/>
                    <a:pt x="243" y="121"/>
                    <a:pt x="162" y="229"/>
                  </a:cubicBezTo>
                  <a:cubicBezTo>
                    <a:pt x="40" y="405"/>
                    <a:pt x="0" y="621"/>
                    <a:pt x="54" y="824"/>
                  </a:cubicBezTo>
                  <a:cubicBezTo>
                    <a:pt x="554" y="2553"/>
                    <a:pt x="554" y="2553"/>
                    <a:pt x="554" y="2553"/>
                  </a:cubicBezTo>
                  <a:cubicBezTo>
                    <a:pt x="2094" y="2553"/>
                    <a:pt x="2094" y="2553"/>
                    <a:pt x="2094" y="2553"/>
                  </a:cubicBezTo>
                  <a:cubicBezTo>
                    <a:pt x="2094" y="2472"/>
                    <a:pt x="2094" y="2472"/>
                    <a:pt x="2094" y="2472"/>
                  </a:cubicBezTo>
                  <a:cubicBezTo>
                    <a:pt x="2094" y="2445"/>
                    <a:pt x="2081" y="2418"/>
                    <a:pt x="2013" y="2337"/>
                  </a:cubicBezTo>
                  <a:cubicBezTo>
                    <a:pt x="1945" y="2256"/>
                    <a:pt x="1878" y="2148"/>
                    <a:pt x="1878" y="1999"/>
                  </a:cubicBezTo>
                  <a:cubicBezTo>
                    <a:pt x="1878" y="1864"/>
                    <a:pt x="1905" y="1729"/>
                    <a:pt x="1999" y="1621"/>
                  </a:cubicBezTo>
                  <a:cubicBezTo>
                    <a:pt x="2081" y="1513"/>
                    <a:pt x="2243" y="1432"/>
                    <a:pt x="2432" y="1432"/>
                  </a:cubicBezTo>
                  <a:cubicBezTo>
                    <a:pt x="2607" y="1432"/>
                    <a:pt x="2783" y="1513"/>
                    <a:pt x="2864" y="1621"/>
                  </a:cubicBezTo>
                  <a:cubicBezTo>
                    <a:pt x="2959" y="1729"/>
                    <a:pt x="2985" y="1864"/>
                    <a:pt x="2985" y="1999"/>
                  </a:cubicBezTo>
                  <a:cubicBezTo>
                    <a:pt x="2985" y="2134"/>
                    <a:pt x="2918" y="2256"/>
                    <a:pt x="2864" y="2323"/>
                  </a:cubicBezTo>
                  <a:cubicBezTo>
                    <a:pt x="2796" y="2418"/>
                    <a:pt x="2796" y="2418"/>
                    <a:pt x="2796" y="2445"/>
                  </a:cubicBezTo>
                  <a:cubicBezTo>
                    <a:pt x="2796" y="2553"/>
                    <a:pt x="2796" y="2553"/>
                    <a:pt x="2796" y="2553"/>
                  </a:cubicBezTo>
                  <a:cubicBezTo>
                    <a:pt x="4296" y="2553"/>
                    <a:pt x="4296" y="2553"/>
                    <a:pt x="4296" y="2553"/>
                  </a:cubicBezTo>
                  <a:cubicBezTo>
                    <a:pt x="4296" y="1391"/>
                    <a:pt x="4296" y="1391"/>
                    <a:pt x="4296" y="1391"/>
                  </a:cubicBezTo>
                  <a:cubicBezTo>
                    <a:pt x="4769" y="1391"/>
                    <a:pt x="4769" y="1391"/>
                    <a:pt x="4769" y="1391"/>
                  </a:cubicBezTo>
                  <a:lnTo>
                    <a:pt x="4769" y="1391"/>
                  </a:lnTo>
                  <a:cubicBezTo>
                    <a:pt x="4891" y="1391"/>
                    <a:pt x="4958" y="1472"/>
                    <a:pt x="5026" y="1526"/>
                  </a:cubicBezTo>
                  <a:cubicBezTo>
                    <a:pt x="5080" y="1580"/>
                    <a:pt x="5147" y="1607"/>
                    <a:pt x="5228" y="1607"/>
                  </a:cubicBezTo>
                  <a:cubicBezTo>
                    <a:pt x="5323" y="1607"/>
                    <a:pt x="5404" y="1594"/>
                    <a:pt x="5458" y="1540"/>
                  </a:cubicBezTo>
                  <a:cubicBezTo>
                    <a:pt x="5525" y="1499"/>
                    <a:pt x="5566" y="1418"/>
                    <a:pt x="5566" y="1269"/>
                  </a:cubicBezTo>
                  <a:cubicBezTo>
                    <a:pt x="5566" y="1135"/>
                    <a:pt x="5525" y="1053"/>
                    <a:pt x="5471" y="1013"/>
                  </a:cubicBezTo>
                </a:path>
              </a:pathLst>
            </a:custGeom>
            <a:solidFill>
              <a:srgbClr val="0C8882"/>
            </a:solidFill>
            <a:ln w="25400">
              <a:solidFill>
                <a:srgbClr val="0C8882"/>
              </a:solidFill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noAutofit/>
            </a:bodyPr>
            <a:lstStyle/>
            <a:p>
              <a:pPr algn="ctr"/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1" name="Freeform 3"/>
            <p:cNvSpPr>
              <a:spLocks noChangeArrowheads="1"/>
            </p:cNvSpPr>
            <p:nvPr/>
          </p:nvSpPr>
          <p:spPr bwMode="auto">
            <a:xfrm>
              <a:off x="4853841" y="3513668"/>
              <a:ext cx="4253392" cy="1531938"/>
            </a:xfrm>
            <a:custGeom>
              <a:avLst/>
              <a:gdLst>
                <a:gd name="T0" fmla="*/ 6984 w 7093"/>
                <a:gd name="T1" fmla="*/ 1013 h 2554"/>
                <a:gd name="T2" fmla="*/ 6984 w 7093"/>
                <a:gd name="T3" fmla="*/ 1013 h 2554"/>
                <a:gd name="T4" fmla="*/ 6741 w 7093"/>
                <a:gd name="T5" fmla="*/ 945 h 2554"/>
                <a:gd name="T6" fmla="*/ 6538 w 7093"/>
                <a:gd name="T7" fmla="*/ 1026 h 2554"/>
                <a:gd name="T8" fmla="*/ 6295 w 7093"/>
                <a:gd name="T9" fmla="*/ 1135 h 2554"/>
                <a:gd name="T10" fmla="*/ 5849 w 7093"/>
                <a:gd name="T11" fmla="*/ 1135 h 2554"/>
                <a:gd name="T12" fmla="*/ 5849 w 7093"/>
                <a:gd name="T13" fmla="*/ 0 h 2554"/>
                <a:gd name="T14" fmla="*/ 0 w 7093"/>
                <a:gd name="T15" fmla="*/ 0 h 2554"/>
                <a:gd name="T16" fmla="*/ 0 w 7093"/>
                <a:gd name="T17" fmla="*/ 918 h 2554"/>
                <a:gd name="T18" fmla="*/ 217 w 7093"/>
                <a:gd name="T19" fmla="*/ 918 h 2554"/>
                <a:gd name="T20" fmla="*/ 325 w 7093"/>
                <a:gd name="T21" fmla="*/ 837 h 2554"/>
                <a:gd name="T22" fmla="*/ 662 w 7093"/>
                <a:gd name="T23" fmla="*/ 716 h 2554"/>
                <a:gd name="T24" fmla="*/ 1041 w 7093"/>
                <a:gd name="T25" fmla="*/ 837 h 2554"/>
                <a:gd name="T26" fmla="*/ 1216 w 7093"/>
                <a:gd name="T27" fmla="*/ 1283 h 2554"/>
                <a:gd name="T28" fmla="*/ 1041 w 7093"/>
                <a:gd name="T29" fmla="*/ 1716 h 2554"/>
                <a:gd name="T30" fmla="*/ 662 w 7093"/>
                <a:gd name="T31" fmla="*/ 1837 h 2554"/>
                <a:gd name="T32" fmla="*/ 311 w 7093"/>
                <a:gd name="T33" fmla="*/ 1702 h 2554"/>
                <a:gd name="T34" fmla="*/ 189 w 7093"/>
                <a:gd name="T35" fmla="*/ 1607 h 2554"/>
                <a:gd name="T36" fmla="*/ 0 w 7093"/>
                <a:gd name="T37" fmla="*/ 1607 h 2554"/>
                <a:gd name="T38" fmla="*/ 0 w 7093"/>
                <a:gd name="T39" fmla="*/ 2553 h 2554"/>
                <a:gd name="T40" fmla="*/ 3135 w 7093"/>
                <a:gd name="T41" fmla="*/ 2553 h 2554"/>
                <a:gd name="T42" fmla="*/ 3135 w 7093"/>
                <a:gd name="T43" fmla="*/ 2472 h 2554"/>
                <a:gd name="T44" fmla="*/ 3054 w 7093"/>
                <a:gd name="T45" fmla="*/ 2337 h 2554"/>
                <a:gd name="T46" fmla="*/ 2919 w 7093"/>
                <a:gd name="T47" fmla="*/ 1999 h 2554"/>
                <a:gd name="T48" fmla="*/ 3040 w 7093"/>
                <a:gd name="T49" fmla="*/ 1621 h 2554"/>
                <a:gd name="T50" fmla="*/ 3472 w 7093"/>
                <a:gd name="T51" fmla="*/ 1432 h 2554"/>
                <a:gd name="T52" fmla="*/ 3905 w 7093"/>
                <a:gd name="T53" fmla="*/ 1621 h 2554"/>
                <a:gd name="T54" fmla="*/ 4026 w 7093"/>
                <a:gd name="T55" fmla="*/ 1999 h 2554"/>
                <a:gd name="T56" fmla="*/ 3905 w 7093"/>
                <a:gd name="T57" fmla="*/ 2323 h 2554"/>
                <a:gd name="T58" fmla="*/ 3837 w 7093"/>
                <a:gd name="T59" fmla="*/ 2445 h 2554"/>
                <a:gd name="T60" fmla="*/ 3837 w 7093"/>
                <a:gd name="T61" fmla="*/ 2553 h 2554"/>
                <a:gd name="T62" fmla="*/ 5849 w 7093"/>
                <a:gd name="T63" fmla="*/ 2553 h 2554"/>
                <a:gd name="T64" fmla="*/ 5849 w 7093"/>
                <a:gd name="T65" fmla="*/ 1391 h 2554"/>
                <a:gd name="T66" fmla="*/ 6282 w 7093"/>
                <a:gd name="T67" fmla="*/ 1391 h 2554"/>
                <a:gd name="T68" fmla="*/ 6295 w 7093"/>
                <a:gd name="T69" fmla="*/ 1391 h 2554"/>
                <a:gd name="T70" fmla="*/ 6538 w 7093"/>
                <a:gd name="T71" fmla="*/ 1526 h 2554"/>
                <a:gd name="T72" fmla="*/ 6741 w 7093"/>
                <a:gd name="T73" fmla="*/ 1607 h 2554"/>
                <a:gd name="T74" fmla="*/ 6984 w 7093"/>
                <a:gd name="T75" fmla="*/ 1540 h 2554"/>
                <a:gd name="T76" fmla="*/ 7079 w 7093"/>
                <a:gd name="T77" fmla="*/ 1269 h 2554"/>
                <a:gd name="T78" fmla="*/ 6984 w 7093"/>
                <a:gd name="T79" fmla="*/ 1013 h 2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093" h="2554">
                  <a:moveTo>
                    <a:pt x="6984" y="1013"/>
                  </a:moveTo>
                  <a:lnTo>
                    <a:pt x="6984" y="1013"/>
                  </a:lnTo>
                  <a:cubicBezTo>
                    <a:pt x="6917" y="959"/>
                    <a:pt x="6835" y="945"/>
                    <a:pt x="6741" y="945"/>
                  </a:cubicBezTo>
                  <a:cubicBezTo>
                    <a:pt x="6660" y="945"/>
                    <a:pt x="6606" y="972"/>
                    <a:pt x="6538" y="1026"/>
                  </a:cubicBezTo>
                  <a:cubicBezTo>
                    <a:pt x="6470" y="1067"/>
                    <a:pt x="6403" y="1135"/>
                    <a:pt x="6295" y="1135"/>
                  </a:cubicBezTo>
                  <a:cubicBezTo>
                    <a:pt x="5849" y="1135"/>
                    <a:pt x="5849" y="1135"/>
                    <a:pt x="5849" y="1135"/>
                  </a:cubicBezTo>
                  <a:cubicBezTo>
                    <a:pt x="5849" y="0"/>
                    <a:pt x="5849" y="0"/>
                    <a:pt x="584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918"/>
                    <a:pt x="0" y="918"/>
                    <a:pt x="0" y="918"/>
                  </a:cubicBezTo>
                  <a:cubicBezTo>
                    <a:pt x="217" y="918"/>
                    <a:pt x="217" y="918"/>
                    <a:pt x="217" y="918"/>
                  </a:cubicBezTo>
                  <a:cubicBezTo>
                    <a:pt x="230" y="918"/>
                    <a:pt x="243" y="905"/>
                    <a:pt x="325" y="837"/>
                  </a:cubicBezTo>
                  <a:cubicBezTo>
                    <a:pt x="406" y="783"/>
                    <a:pt x="514" y="716"/>
                    <a:pt x="662" y="716"/>
                  </a:cubicBezTo>
                  <a:cubicBezTo>
                    <a:pt x="784" y="716"/>
                    <a:pt x="919" y="743"/>
                    <a:pt x="1041" y="837"/>
                  </a:cubicBezTo>
                  <a:cubicBezTo>
                    <a:pt x="1149" y="918"/>
                    <a:pt x="1230" y="1094"/>
                    <a:pt x="1216" y="1283"/>
                  </a:cubicBezTo>
                  <a:cubicBezTo>
                    <a:pt x="1216" y="1459"/>
                    <a:pt x="1149" y="1621"/>
                    <a:pt x="1041" y="1716"/>
                  </a:cubicBezTo>
                  <a:cubicBezTo>
                    <a:pt x="919" y="1810"/>
                    <a:pt x="784" y="1837"/>
                    <a:pt x="662" y="1837"/>
                  </a:cubicBezTo>
                  <a:cubicBezTo>
                    <a:pt x="514" y="1837"/>
                    <a:pt x="392" y="1756"/>
                    <a:pt x="311" y="1702"/>
                  </a:cubicBezTo>
                  <a:cubicBezTo>
                    <a:pt x="230" y="1621"/>
                    <a:pt x="217" y="1607"/>
                    <a:pt x="189" y="1607"/>
                  </a:cubicBezTo>
                  <a:cubicBezTo>
                    <a:pt x="0" y="1607"/>
                    <a:pt x="0" y="1607"/>
                    <a:pt x="0" y="1607"/>
                  </a:cubicBezTo>
                  <a:cubicBezTo>
                    <a:pt x="0" y="2553"/>
                    <a:pt x="0" y="2553"/>
                    <a:pt x="0" y="2553"/>
                  </a:cubicBezTo>
                  <a:cubicBezTo>
                    <a:pt x="3135" y="2553"/>
                    <a:pt x="3135" y="2553"/>
                    <a:pt x="3135" y="2553"/>
                  </a:cubicBezTo>
                  <a:cubicBezTo>
                    <a:pt x="3135" y="2472"/>
                    <a:pt x="3135" y="2472"/>
                    <a:pt x="3135" y="2472"/>
                  </a:cubicBezTo>
                  <a:cubicBezTo>
                    <a:pt x="3135" y="2445"/>
                    <a:pt x="3121" y="2418"/>
                    <a:pt x="3054" y="2337"/>
                  </a:cubicBezTo>
                  <a:cubicBezTo>
                    <a:pt x="2999" y="2256"/>
                    <a:pt x="2919" y="2148"/>
                    <a:pt x="2919" y="1999"/>
                  </a:cubicBezTo>
                  <a:cubicBezTo>
                    <a:pt x="2919" y="1864"/>
                    <a:pt x="2945" y="1729"/>
                    <a:pt x="3040" y="1621"/>
                  </a:cubicBezTo>
                  <a:cubicBezTo>
                    <a:pt x="3121" y="1513"/>
                    <a:pt x="3283" y="1432"/>
                    <a:pt x="3472" y="1432"/>
                  </a:cubicBezTo>
                  <a:cubicBezTo>
                    <a:pt x="3661" y="1432"/>
                    <a:pt x="3823" y="1513"/>
                    <a:pt x="3905" y="1621"/>
                  </a:cubicBezTo>
                  <a:cubicBezTo>
                    <a:pt x="3999" y="1729"/>
                    <a:pt x="4026" y="1864"/>
                    <a:pt x="4026" y="1999"/>
                  </a:cubicBezTo>
                  <a:cubicBezTo>
                    <a:pt x="4026" y="2134"/>
                    <a:pt x="3959" y="2256"/>
                    <a:pt x="3905" y="2323"/>
                  </a:cubicBezTo>
                  <a:cubicBezTo>
                    <a:pt x="3837" y="2418"/>
                    <a:pt x="3837" y="2418"/>
                    <a:pt x="3837" y="2445"/>
                  </a:cubicBezTo>
                  <a:cubicBezTo>
                    <a:pt x="3837" y="2553"/>
                    <a:pt x="3837" y="2553"/>
                    <a:pt x="3837" y="2553"/>
                  </a:cubicBezTo>
                  <a:cubicBezTo>
                    <a:pt x="5849" y="2553"/>
                    <a:pt x="5849" y="2553"/>
                    <a:pt x="5849" y="2553"/>
                  </a:cubicBezTo>
                  <a:cubicBezTo>
                    <a:pt x="5849" y="1391"/>
                    <a:pt x="5849" y="1391"/>
                    <a:pt x="5849" y="1391"/>
                  </a:cubicBezTo>
                  <a:cubicBezTo>
                    <a:pt x="6282" y="1391"/>
                    <a:pt x="6282" y="1391"/>
                    <a:pt x="6282" y="1391"/>
                  </a:cubicBezTo>
                  <a:cubicBezTo>
                    <a:pt x="6295" y="1391"/>
                    <a:pt x="6295" y="1391"/>
                    <a:pt x="6295" y="1391"/>
                  </a:cubicBezTo>
                  <a:cubicBezTo>
                    <a:pt x="6403" y="1391"/>
                    <a:pt x="6470" y="1472"/>
                    <a:pt x="6538" y="1526"/>
                  </a:cubicBezTo>
                  <a:cubicBezTo>
                    <a:pt x="6606" y="1580"/>
                    <a:pt x="6660" y="1607"/>
                    <a:pt x="6741" y="1607"/>
                  </a:cubicBezTo>
                  <a:cubicBezTo>
                    <a:pt x="6835" y="1607"/>
                    <a:pt x="6917" y="1594"/>
                    <a:pt x="6984" y="1540"/>
                  </a:cubicBezTo>
                  <a:cubicBezTo>
                    <a:pt x="7038" y="1499"/>
                    <a:pt x="7079" y="1418"/>
                    <a:pt x="7079" y="1269"/>
                  </a:cubicBezTo>
                  <a:cubicBezTo>
                    <a:pt x="7092" y="1135"/>
                    <a:pt x="7038" y="1053"/>
                    <a:pt x="6984" y="1013"/>
                  </a:cubicBezTo>
                </a:path>
              </a:pathLst>
            </a:custGeom>
            <a:solidFill>
              <a:srgbClr val="0C8882"/>
            </a:solidFill>
            <a:ln w="25400">
              <a:solidFill>
                <a:srgbClr val="0C8882"/>
              </a:solidFill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noAutofit/>
            </a:bodyPr>
            <a:lstStyle/>
            <a:p>
              <a:pPr algn="ctr"/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2" name="Freeform 4"/>
            <p:cNvSpPr>
              <a:spLocks noChangeArrowheads="1"/>
            </p:cNvSpPr>
            <p:nvPr/>
          </p:nvSpPr>
          <p:spPr bwMode="auto">
            <a:xfrm>
              <a:off x="8525301" y="2799292"/>
              <a:ext cx="3266752" cy="2246313"/>
            </a:xfrm>
            <a:custGeom>
              <a:avLst/>
              <a:gdLst>
                <a:gd name="T0" fmla="*/ 4702 w 5446"/>
                <a:gd name="T1" fmla="*/ 810 h 3743"/>
                <a:gd name="T2" fmla="*/ 4702 w 5446"/>
                <a:gd name="T3" fmla="*/ 810 h 3743"/>
                <a:gd name="T4" fmla="*/ 4702 w 5446"/>
                <a:gd name="T5" fmla="*/ 797 h 3743"/>
                <a:gd name="T6" fmla="*/ 4837 w 5446"/>
                <a:gd name="T7" fmla="*/ 554 h 3743"/>
                <a:gd name="T8" fmla="*/ 4932 w 5446"/>
                <a:gd name="T9" fmla="*/ 351 h 3743"/>
                <a:gd name="T10" fmla="*/ 4864 w 5446"/>
                <a:gd name="T11" fmla="*/ 108 h 3743"/>
                <a:gd name="T12" fmla="*/ 4594 w 5446"/>
                <a:gd name="T13" fmla="*/ 13 h 3743"/>
                <a:gd name="T14" fmla="*/ 4324 w 5446"/>
                <a:gd name="T15" fmla="*/ 108 h 3743"/>
                <a:gd name="T16" fmla="*/ 4256 w 5446"/>
                <a:gd name="T17" fmla="*/ 351 h 3743"/>
                <a:gd name="T18" fmla="*/ 4337 w 5446"/>
                <a:gd name="T19" fmla="*/ 554 h 3743"/>
                <a:gd name="T20" fmla="*/ 4445 w 5446"/>
                <a:gd name="T21" fmla="*/ 797 h 3743"/>
                <a:gd name="T22" fmla="*/ 4445 w 5446"/>
                <a:gd name="T23" fmla="*/ 1189 h 3743"/>
                <a:gd name="T24" fmla="*/ 0 w 5446"/>
                <a:gd name="T25" fmla="*/ 1189 h 3743"/>
                <a:gd name="T26" fmla="*/ 0 w 5446"/>
                <a:gd name="T27" fmla="*/ 2107 h 3743"/>
                <a:gd name="T28" fmla="*/ 176 w 5446"/>
                <a:gd name="T29" fmla="*/ 2107 h 3743"/>
                <a:gd name="T30" fmla="*/ 284 w 5446"/>
                <a:gd name="T31" fmla="*/ 2026 h 3743"/>
                <a:gd name="T32" fmla="*/ 622 w 5446"/>
                <a:gd name="T33" fmla="*/ 1905 h 3743"/>
                <a:gd name="T34" fmla="*/ 1000 w 5446"/>
                <a:gd name="T35" fmla="*/ 2026 h 3743"/>
                <a:gd name="T36" fmla="*/ 1189 w 5446"/>
                <a:gd name="T37" fmla="*/ 2472 h 3743"/>
                <a:gd name="T38" fmla="*/ 1000 w 5446"/>
                <a:gd name="T39" fmla="*/ 2905 h 3743"/>
                <a:gd name="T40" fmla="*/ 622 w 5446"/>
                <a:gd name="T41" fmla="*/ 3026 h 3743"/>
                <a:gd name="T42" fmla="*/ 284 w 5446"/>
                <a:gd name="T43" fmla="*/ 2891 h 3743"/>
                <a:gd name="T44" fmla="*/ 149 w 5446"/>
                <a:gd name="T45" fmla="*/ 2796 h 3743"/>
                <a:gd name="T46" fmla="*/ 0 w 5446"/>
                <a:gd name="T47" fmla="*/ 2796 h 3743"/>
                <a:gd name="T48" fmla="*/ 0 w 5446"/>
                <a:gd name="T49" fmla="*/ 3742 h 3743"/>
                <a:gd name="T50" fmla="*/ 2027 w 5446"/>
                <a:gd name="T51" fmla="*/ 3742 h 3743"/>
                <a:gd name="T52" fmla="*/ 2027 w 5446"/>
                <a:gd name="T53" fmla="*/ 3661 h 3743"/>
                <a:gd name="T54" fmla="*/ 1933 w 5446"/>
                <a:gd name="T55" fmla="*/ 3526 h 3743"/>
                <a:gd name="T56" fmla="*/ 1797 w 5446"/>
                <a:gd name="T57" fmla="*/ 3188 h 3743"/>
                <a:gd name="T58" fmla="*/ 1919 w 5446"/>
                <a:gd name="T59" fmla="*/ 2810 h 3743"/>
                <a:gd name="T60" fmla="*/ 2351 w 5446"/>
                <a:gd name="T61" fmla="*/ 2621 h 3743"/>
                <a:gd name="T62" fmla="*/ 2797 w 5446"/>
                <a:gd name="T63" fmla="*/ 2810 h 3743"/>
                <a:gd name="T64" fmla="*/ 2919 w 5446"/>
                <a:gd name="T65" fmla="*/ 3188 h 3743"/>
                <a:gd name="T66" fmla="*/ 2797 w 5446"/>
                <a:gd name="T67" fmla="*/ 3512 h 3743"/>
                <a:gd name="T68" fmla="*/ 2716 w 5446"/>
                <a:gd name="T69" fmla="*/ 3634 h 3743"/>
                <a:gd name="T70" fmla="*/ 2716 w 5446"/>
                <a:gd name="T71" fmla="*/ 3742 h 3743"/>
                <a:gd name="T72" fmla="*/ 4783 w 5446"/>
                <a:gd name="T73" fmla="*/ 3742 h 3743"/>
                <a:gd name="T74" fmla="*/ 5445 w 5446"/>
                <a:gd name="T75" fmla="*/ 1189 h 3743"/>
                <a:gd name="T76" fmla="*/ 4702 w 5446"/>
                <a:gd name="T77" fmla="*/ 1189 h 3743"/>
                <a:gd name="T78" fmla="*/ 4702 w 5446"/>
                <a:gd name="T79" fmla="*/ 810 h 3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446" h="3743">
                  <a:moveTo>
                    <a:pt x="4702" y="810"/>
                  </a:moveTo>
                  <a:lnTo>
                    <a:pt x="4702" y="810"/>
                  </a:lnTo>
                  <a:cubicBezTo>
                    <a:pt x="4702" y="797"/>
                    <a:pt x="4702" y="797"/>
                    <a:pt x="4702" y="797"/>
                  </a:cubicBezTo>
                  <a:cubicBezTo>
                    <a:pt x="4715" y="689"/>
                    <a:pt x="4783" y="621"/>
                    <a:pt x="4837" y="554"/>
                  </a:cubicBezTo>
                  <a:cubicBezTo>
                    <a:pt x="4891" y="486"/>
                    <a:pt x="4932" y="432"/>
                    <a:pt x="4932" y="351"/>
                  </a:cubicBezTo>
                  <a:cubicBezTo>
                    <a:pt x="4932" y="257"/>
                    <a:pt x="4905" y="175"/>
                    <a:pt x="4864" y="108"/>
                  </a:cubicBezTo>
                  <a:cubicBezTo>
                    <a:pt x="4810" y="54"/>
                    <a:pt x="4729" y="13"/>
                    <a:pt x="4594" y="13"/>
                  </a:cubicBezTo>
                  <a:cubicBezTo>
                    <a:pt x="4445" y="0"/>
                    <a:pt x="4378" y="41"/>
                    <a:pt x="4324" y="108"/>
                  </a:cubicBezTo>
                  <a:cubicBezTo>
                    <a:pt x="4283" y="162"/>
                    <a:pt x="4256" y="257"/>
                    <a:pt x="4256" y="351"/>
                  </a:cubicBezTo>
                  <a:cubicBezTo>
                    <a:pt x="4256" y="432"/>
                    <a:pt x="4296" y="486"/>
                    <a:pt x="4337" y="554"/>
                  </a:cubicBezTo>
                  <a:cubicBezTo>
                    <a:pt x="4378" y="621"/>
                    <a:pt x="4445" y="689"/>
                    <a:pt x="4445" y="797"/>
                  </a:cubicBezTo>
                  <a:cubicBezTo>
                    <a:pt x="4445" y="1189"/>
                    <a:pt x="4445" y="1189"/>
                    <a:pt x="4445" y="1189"/>
                  </a:cubicBezTo>
                  <a:cubicBezTo>
                    <a:pt x="0" y="1189"/>
                    <a:pt x="0" y="1189"/>
                    <a:pt x="0" y="1189"/>
                  </a:cubicBezTo>
                  <a:cubicBezTo>
                    <a:pt x="0" y="2107"/>
                    <a:pt x="0" y="2107"/>
                    <a:pt x="0" y="2107"/>
                  </a:cubicBezTo>
                  <a:cubicBezTo>
                    <a:pt x="176" y="2107"/>
                    <a:pt x="176" y="2107"/>
                    <a:pt x="176" y="2107"/>
                  </a:cubicBezTo>
                  <a:cubicBezTo>
                    <a:pt x="189" y="2107"/>
                    <a:pt x="203" y="2094"/>
                    <a:pt x="284" y="2026"/>
                  </a:cubicBezTo>
                  <a:cubicBezTo>
                    <a:pt x="365" y="1972"/>
                    <a:pt x="473" y="1905"/>
                    <a:pt x="622" y="1905"/>
                  </a:cubicBezTo>
                  <a:cubicBezTo>
                    <a:pt x="744" y="1905"/>
                    <a:pt x="878" y="1932"/>
                    <a:pt x="1000" y="2026"/>
                  </a:cubicBezTo>
                  <a:cubicBezTo>
                    <a:pt x="1108" y="2107"/>
                    <a:pt x="1189" y="2283"/>
                    <a:pt x="1189" y="2472"/>
                  </a:cubicBezTo>
                  <a:cubicBezTo>
                    <a:pt x="1176" y="2648"/>
                    <a:pt x="1108" y="2810"/>
                    <a:pt x="1000" y="2905"/>
                  </a:cubicBezTo>
                  <a:cubicBezTo>
                    <a:pt x="892" y="2999"/>
                    <a:pt x="744" y="3026"/>
                    <a:pt x="622" y="3026"/>
                  </a:cubicBezTo>
                  <a:cubicBezTo>
                    <a:pt x="473" y="3026"/>
                    <a:pt x="351" y="2945"/>
                    <a:pt x="284" y="2891"/>
                  </a:cubicBezTo>
                  <a:cubicBezTo>
                    <a:pt x="189" y="2810"/>
                    <a:pt x="176" y="2796"/>
                    <a:pt x="149" y="2796"/>
                  </a:cubicBezTo>
                  <a:cubicBezTo>
                    <a:pt x="0" y="2796"/>
                    <a:pt x="0" y="2796"/>
                    <a:pt x="0" y="2796"/>
                  </a:cubicBezTo>
                  <a:cubicBezTo>
                    <a:pt x="0" y="3742"/>
                    <a:pt x="0" y="3742"/>
                    <a:pt x="0" y="3742"/>
                  </a:cubicBezTo>
                  <a:cubicBezTo>
                    <a:pt x="2027" y="3742"/>
                    <a:pt x="2027" y="3742"/>
                    <a:pt x="2027" y="3742"/>
                  </a:cubicBezTo>
                  <a:cubicBezTo>
                    <a:pt x="2027" y="3661"/>
                    <a:pt x="2027" y="3661"/>
                    <a:pt x="2027" y="3661"/>
                  </a:cubicBezTo>
                  <a:cubicBezTo>
                    <a:pt x="2027" y="3634"/>
                    <a:pt x="2013" y="3607"/>
                    <a:pt x="1933" y="3526"/>
                  </a:cubicBezTo>
                  <a:cubicBezTo>
                    <a:pt x="1878" y="3445"/>
                    <a:pt x="1797" y="3337"/>
                    <a:pt x="1797" y="3188"/>
                  </a:cubicBezTo>
                  <a:cubicBezTo>
                    <a:pt x="1797" y="3053"/>
                    <a:pt x="1824" y="2918"/>
                    <a:pt x="1919" y="2810"/>
                  </a:cubicBezTo>
                  <a:cubicBezTo>
                    <a:pt x="2013" y="2702"/>
                    <a:pt x="2175" y="2621"/>
                    <a:pt x="2351" y="2621"/>
                  </a:cubicBezTo>
                  <a:cubicBezTo>
                    <a:pt x="2540" y="2621"/>
                    <a:pt x="2716" y="2702"/>
                    <a:pt x="2797" y="2810"/>
                  </a:cubicBezTo>
                  <a:cubicBezTo>
                    <a:pt x="2891" y="2918"/>
                    <a:pt x="2919" y="3053"/>
                    <a:pt x="2919" y="3188"/>
                  </a:cubicBezTo>
                  <a:cubicBezTo>
                    <a:pt x="2919" y="3323"/>
                    <a:pt x="2851" y="3445"/>
                    <a:pt x="2797" y="3512"/>
                  </a:cubicBezTo>
                  <a:cubicBezTo>
                    <a:pt x="2729" y="3607"/>
                    <a:pt x="2716" y="3607"/>
                    <a:pt x="2716" y="3634"/>
                  </a:cubicBezTo>
                  <a:cubicBezTo>
                    <a:pt x="2716" y="3742"/>
                    <a:pt x="2716" y="3742"/>
                    <a:pt x="2716" y="3742"/>
                  </a:cubicBezTo>
                  <a:cubicBezTo>
                    <a:pt x="4783" y="3742"/>
                    <a:pt x="4783" y="3742"/>
                    <a:pt x="4783" y="3742"/>
                  </a:cubicBezTo>
                  <a:cubicBezTo>
                    <a:pt x="5445" y="1189"/>
                    <a:pt x="5445" y="1189"/>
                    <a:pt x="5445" y="1189"/>
                  </a:cubicBezTo>
                  <a:cubicBezTo>
                    <a:pt x="4702" y="1189"/>
                    <a:pt x="4702" y="1189"/>
                    <a:pt x="4702" y="1189"/>
                  </a:cubicBezTo>
                  <a:lnTo>
                    <a:pt x="4702" y="810"/>
                  </a:lnTo>
                </a:path>
              </a:pathLst>
            </a:custGeom>
            <a:solidFill>
              <a:srgbClr val="0C8882"/>
            </a:solidFill>
            <a:ln w="25400">
              <a:solidFill>
                <a:srgbClr val="0C8882"/>
              </a:solidFill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noAutofit/>
            </a:bodyPr>
            <a:lstStyle/>
            <a:p>
              <a:pPr algn="ctr"/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3" name="Freeform 5"/>
            <p:cNvSpPr>
              <a:spLocks noChangeArrowheads="1"/>
            </p:cNvSpPr>
            <p:nvPr/>
          </p:nvSpPr>
          <p:spPr bwMode="auto">
            <a:xfrm>
              <a:off x="2486437" y="4500564"/>
              <a:ext cx="2862046" cy="2958042"/>
            </a:xfrm>
            <a:custGeom>
              <a:avLst/>
              <a:gdLst>
                <a:gd name="T0" fmla="*/ 1945 w 4770"/>
                <a:gd name="T1" fmla="*/ 797 h 4931"/>
                <a:gd name="T2" fmla="*/ 1945 w 4770"/>
                <a:gd name="T3" fmla="*/ 797 h 4931"/>
                <a:gd name="T4" fmla="*/ 2067 w 4770"/>
                <a:gd name="T5" fmla="*/ 554 h 4931"/>
                <a:gd name="T6" fmla="*/ 2148 w 4770"/>
                <a:gd name="T7" fmla="*/ 351 h 4931"/>
                <a:gd name="T8" fmla="*/ 2081 w 4770"/>
                <a:gd name="T9" fmla="*/ 108 h 4931"/>
                <a:gd name="T10" fmla="*/ 1811 w 4770"/>
                <a:gd name="T11" fmla="*/ 0 h 4931"/>
                <a:gd name="T12" fmla="*/ 1540 w 4770"/>
                <a:gd name="T13" fmla="*/ 108 h 4931"/>
                <a:gd name="T14" fmla="*/ 1473 w 4770"/>
                <a:gd name="T15" fmla="*/ 351 h 4931"/>
                <a:gd name="T16" fmla="*/ 1554 w 4770"/>
                <a:gd name="T17" fmla="*/ 554 h 4931"/>
                <a:gd name="T18" fmla="*/ 1703 w 4770"/>
                <a:gd name="T19" fmla="*/ 797 h 4931"/>
                <a:gd name="T20" fmla="*/ 1703 w 4770"/>
                <a:gd name="T21" fmla="*/ 810 h 4931"/>
                <a:gd name="T22" fmla="*/ 1703 w 4770"/>
                <a:gd name="T23" fmla="*/ 1175 h 4931"/>
                <a:gd name="T24" fmla="*/ 0 w 4770"/>
                <a:gd name="T25" fmla="*/ 1175 h 4931"/>
                <a:gd name="T26" fmla="*/ 730 w 4770"/>
                <a:gd name="T27" fmla="*/ 3727 h 4931"/>
                <a:gd name="T28" fmla="*/ 2675 w 4770"/>
                <a:gd name="T29" fmla="*/ 3727 h 4931"/>
                <a:gd name="T30" fmla="*/ 2675 w 4770"/>
                <a:gd name="T31" fmla="*/ 4133 h 4931"/>
                <a:gd name="T32" fmla="*/ 2675 w 4770"/>
                <a:gd name="T33" fmla="*/ 4133 h 4931"/>
                <a:gd name="T34" fmla="*/ 2540 w 4770"/>
                <a:gd name="T35" fmla="*/ 4376 h 4931"/>
                <a:gd name="T36" fmla="*/ 2459 w 4770"/>
                <a:gd name="T37" fmla="*/ 4578 h 4931"/>
                <a:gd name="T38" fmla="*/ 2527 w 4770"/>
                <a:gd name="T39" fmla="*/ 4822 h 4931"/>
                <a:gd name="T40" fmla="*/ 2797 w 4770"/>
                <a:gd name="T41" fmla="*/ 4930 h 4931"/>
                <a:gd name="T42" fmla="*/ 3054 w 4770"/>
                <a:gd name="T43" fmla="*/ 4822 h 4931"/>
                <a:gd name="T44" fmla="*/ 3135 w 4770"/>
                <a:gd name="T45" fmla="*/ 4578 h 4931"/>
                <a:gd name="T46" fmla="*/ 3040 w 4770"/>
                <a:gd name="T47" fmla="*/ 4376 h 4931"/>
                <a:gd name="T48" fmla="*/ 2932 w 4770"/>
                <a:gd name="T49" fmla="*/ 4146 h 4931"/>
                <a:gd name="T50" fmla="*/ 2932 w 4770"/>
                <a:gd name="T51" fmla="*/ 3727 h 4931"/>
                <a:gd name="T52" fmla="*/ 4769 w 4770"/>
                <a:gd name="T53" fmla="*/ 3727 h 4931"/>
                <a:gd name="T54" fmla="*/ 4769 w 4770"/>
                <a:gd name="T55" fmla="*/ 2783 h 4931"/>
                <a:gd name="T56" fmla="*/ 4621 w 4770"/>
                <a:gd name="T57" fmla="*/ 2783 h 4931"/>
                <a:gd name="T58" fmla="*/ 4499 w 4770"/>
                <a:gd name="T59" fmla="*/ 2864 h 4931"/>
                <a:gd name="T60" fmla="*/ 4162 w 4770"/>
                <a:gd name="T61" fmla="*/ 2999 h 4931"/>
                <a:gd name="T62" fmla="*/ 3783 w 4770"/>
                <a:gd name="T63" fmla="*/ 2891 h 4931"/>
                <a:gd name="T64" fmla="*/ 3594 w 4770"/>
                <a:gd name="T65" fmla="*/ 2445 h 4931"/>
                <a:gd name="T66" fmla="*/ 3769 w 4770"/>
                <a:gd name="T67" fmla="*/ 2012 h 4931"/>
                <a:gd name="T68" fmla="*/ 4162 w 4770"/>
                <a:gd name="T69" fmla="*/ 1891 h 4931"/>
                <a:gd name="T70" fmla="*/ 4486 w 4770"/>
                <a:gd name="T71" fmla="*/ 2012 h 4931"/>
                <a:gd name="T72" fmla="*/ 4594 w 4770"/>
                <a:gd name="T73" fmla="*/ 2080 h 4931"/>
                <a:gd name="T74" fmla="*/ 4769 w 4770"/>
                <a:gd name="T75" fmla="*/ 2080 h 4931"/>
                <a:gd name="T76" fmla="*/ 4769 w 4770"/>
                <a:gd name="T77" fmla="*/ 1175 h 4931"/>
                <a:gd name="T78" fmla="*/ 1945 w 4770"/>
                <a:gd name="T79" fmla="*/ 1175 h 4931"/>
                <a:gd name="T80" fmla="*/ 1945 w 4770"/>
                <a:gd name="T81" fmla="*/ 797 h 49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770" h="4931">
                  <a:moveTo>
                    <a:pt x="1945" y="797"/>
                  </a:moveTo>
                  <a:lnTo>
                    <a:pt x="1945" y="797"/>
                  </a:lnTo>
                  <a:cubicBezTo>
                    <a:pt x="1945" y="689"/>
                    <a:pt x="2013" y="621"/>
                    <a:pt x="2067" y="554"/>
                  </a:cubicBezTo>
                  <a:cubicBezTo>
                    <a:pt x="2108" y="486"/>
                    <a:pt x="2148" y="432"/>
                    <a:pt x="2148" y="351"/>
                  </a:cubicBezTo>
                  <a:cubicBezTo>
                    <a:pt x="2148" y="256"/>
                    <a:pt x="2121" y="162"/>
                    <a:pt x="2081" y="108"/>
                  </a:cubicBezTo>
                  <a:cubicBezTo>
                    <a:pt x="2027" y="40"/>
                    <a:pt x="1945" y="0"/>
                    <a:pt x="1811" y="0"/>
                  </a:cubicBezTo>
                  <a:cubicBezTo>
                    <a:pt x="1662" y="14"/>
                    <a:pt x="1594" y="54"/>
                    <a:pt x="1540" y="108"/>
                  </a:cubicBezTo>
                  <a:cubicBezTo>
                    <a:pt x="1500" y="162"/>
                    <a:pt x="1473" y="256"/>
                    <a:pt x="1473" y="351"/>
                  </a:cubicBezTo>
                  <a:cubicBezTo>
                    <a:pt x="1473" y="432"/>
                    <a:pt x="1514" y="486"/>
                    <a:pt x="1554" y="554"/>
                  </a:cubicBezTo>
                  <a:cubicBezTo>
                    <a:pt x="1608" y="621"/>
                    <a:pt x="1689" y="689"/>
                    <a:pt x="1703" y="797"/>
                  </a:cubicBezTo>
                  <a:cubicBezTo>
                    <a:pt x="1703" y="797"/>
                    <a:pt x="1703" y="797"/>
                    <a:pt x="1703" y="810"/>
                  </a:cubicBezTo>
                  <a:cubicBezTo>
                    <a:pt x="1703" y="1175"/>
                    <a:pt x="1703" y="1175"/>
                    <a:pt x="1703" y="1175"/>
                  </a:cubicBezTo>
                  <a:cubicBezTo>
                    <a:pt x="0" y="1175"/>
                    <a:pt x="0" y="1175"/>
                    <a:pt x="0" y="1175"/>
                  </a:cubicBezTo>
                  <a:cubicBezTo>
                    <a:pt x="730" y="3727"/>
                    <a:pt x="730" y="3727"/>
                    <a:pt x="730" y="3727"/>
                  </a:cubicBezTo>
                  <a:cubicBezTo>
                    <a:pt x="2675" y="3727"/>
                    <a:pt x="2675" y="3727"/>
                    <a:pt x="2675" y="3727"/>
                  </a:cubicBezTo>
                  <a:cubicBezTo>
                    <a:pt x="2675" y="4133"/>
                    <a:pt x="2675" y="4133"/>
                    <a:pt x="2675" y="4133"/>
                  </a:cubicBezTo>
                  <a:lnTo>
                    <a:pt x="2675" y="4133"/>
                  </a:lnTo>
                  <a:cubicBezTo>
                    <a:pt x="2662" y="4241"/>
                    <a:pt x="2594" y="4308"/>
                    <a:pt x="2540" y="4376"/>
                  </a:cubicBezTo>
                  <a:cubicBezTo>
                    <a:pt x="2486" y="4444"/>
                    <a:pt x="2459" y="4498"/>
                    <a:pt x="2459" y="4578"/>
                  </a:cubicBezTo>
                  <a:cubicBezTo>
                    <a:pt x="2459" y="4673"/>
                    <a:pt x="2472" y="4768"/>
                    <a:pt x="2527" y="4822"/>
                  </a:cubicBezTo>
                  <a:cubicBezTo>
                    <a:pt x="2567" y="4876"/>
                    <a:pt x="2648" y="4930"/>
                    <a:pt x="2797" y="4930"/>
                  </a:cubicBezTo>
                  <a:cubicBezTo>
                    <a:pt x="2932" y="4930"/>
                    <a:pt x="3013" y="4889"/>
                    <a:pt x="3054" y="4822"/>
                  </a:cubicBezTo>
                  <a:cubicBezTo>
                    <a:pt x="3108" y="4768"/>
                    <a:pt x="3135" y="4673"/>
                    <a:pt x="3135" y="4578"/>
                  </a:cubicBezTo>
                  <a:cubicBezTo>
                    <a:pt x="3135" y="4498"/>
                    <a:pt x="3094" y="4444"/>
                    <a:pt x="3040" y="4376"/>
                  </a:cubicBezTo>
                  <a:cubicBezTo>
                    <a:pt x="2999" y="4322"/>
                    <a:pt x="2932" y="4254"/>
                    <a:pt x="2932" y="4146"/>
                  </a:cubicBezTo>
                  <a:cubicBezTo>
                    <a:pt x="2932" y="3727"/>
                    <a:pt x="2932" y="3727"/>
                    <a:pt x="2932" y="3727"/>
                  </a:cubicBezTo>
                  <a:cubicBezTo>
                    <a:pt x="4769" y="3727"/>
                    <a:pt x="4769" y="3727"/>
                    <a:pt x="4769" y="3727"/>
                  </a:cubicBezTo>
                  <a:cubicBezTo>
                    <a:pt x="4769" y="2783"/>
                    <a:pt x="4769" y="2783"/>
                    <a:pt x="4769" y="2783"/>
                  </a:cubicBezTo>
                  <a:cubicBezTo>
                    <a:pt x="4621" y="2783"/>
                    <a:pt x="4621" y="2783"/>
                    <a:pt x="4621" y="2783"/>
                  </a:cubicBezTo>
                  <a:cubicBezTo>
                    <a:pt x="4607" y="2783"/>
                    <a:pt x="4580" y="2796"/>
                    <a:pt x="4499" y="2864"/>
                  </a:cubicBezTo>
                  <a:cubicBezTo>
                    <a:pt x="4418" y="2932"/>
                    <a:pt x="4310" y="2999"/>
                    <a:pt x="4162" y="2999"/>
                  </a:cubicBezTo>
                  <a:cubicBezTo>
                    <a:pt x="4026" y="2999"/>
                    <a:pt x="3891" y="2972"/>
                    <a:pt x="3783" y="2891"/>
                  </a:cubicBezTo>
                  <a:cubicBezTo>
                    <a:pt x="3675" y="2796"/>
                    <a:pt x="3594" y="2634"/>
                    <a:pt x="3594" y="2445"/>
                  </a:cubicBezTo>
                  <a:cubicBezTo>
                    <a:pt x="3594" y="2269"/>
                    <a:pt x="3675" y="2094"/>
                    <a:pt x="3769" y="2012"/>
                  </a:cubicBezTo>
                  <a:cubicBezTo>
                    <a:pt x="3891" y="1918"/>
                    <a:pt x="4026" y="1891"/>
                    <a:pt x="4162" y="1891"/>
                  </a:cubicBezTo>
                  <a:cubicBezTo>
                    <a:pt x="4296" y="1891"/>
                    <a:pt x="4418" y="1959"/>
                    <a:pt x="4486" y="2012"/>
                  </a:cubicBezTo>
                  <a:cubicBezTo>
                    <a:pt x="4580" y="2080"/>
                    <a:pt x="4580" y="2080"/>
                    <a:pt x="4594" y="2080"/>
                  </a:cubicBezTo>
                  <a:cubicBezTo>
                    <a:pt x="4769" y="2080"/>
                    <a:pt x="4769" y="2080"/>
                    <a:pt x="4769" y="2080"/>
                  </a:cubicBezTo>
                  <a:cubicBezTo>
                    <a:pt x="4769" y="1175"/>
                    <a:pt x="4769" y="1175"/>
                    <a:pt x="4769" y="1175"/>
                  </a:cubicBezTo>
                  <a:cubicBezTo>
                    <a:pt x="1945" y="1175"/>
                    <a:pt x="1945" y="1175"/>
                    <a:pt x="1945" y="1175"/>
                  </a:cubicBezTo>
                  <a:lnTo>
                    <a:pt x="1945" y="797"/>
                  </a:lnTo>
                </a:path>
              </a:pathLst>
            </a:custGeom>
            <a:solidFill>
              <a:srgbClr val="F09C00"/>
            </a:solidFill>
            <a:ln w="25400">
              <a:solidFill>
                <a:srgbClr val="F09C00"/>
              </a:solidFill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noAutofit/>
            </a:bodyPr>
            <a:lstStyle/>
            <a:p>
              <a:pPr algn="ctr"/>
              <a:endParaRPr 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4" name="Freeform 6"/>
            <p:cNvSpPr>
              <a:spLocks noChangeArrowheads="1"/>
            </p:cNvSpPr>
            <p:nvPr/>
          </p:nvSpPr>
          <p:spPr bwMode="auto">
            <a:xfrm>
              <a:off x="4771840" y="4500564"/>
              <a:ext cx="3589462" cy="2958042"/>
            </a:xfrm>
            <a:custGeom>
              <a:avLst/>
              <a:gdLst>
                <a:gd name="T0" fmla="*/ 3742 w 5985"/>
                <a:gd name="T1" fmla="*/ 797 h 4931"/>
                <a:gd name="T2" fmla="*/ 3742 w 5985"/>
                <a:gd name="T3" fmla="*/ 797 h 4931"/>
                <a:gd name="T4" fmla="*/ 3864 w 5985"/>
                <a:gd name="T5" fmla="*/ 554 h 4931"/>
                <a:gd name="T6" fmla="*/ 3945 w 5985"/>
                <a:gd name="T7" fmla="*/ 351 h 4931"/>
                <a:gd name="T8" fmla="*/ 3878 w 5985"/>
                <a:gd name="T9" fmla="*/ 108 h 4931"/>
                <a:gd name="T10" fmla="*/ 3607 w 5985"/>
                <a:gd name="T11" fmla="*/ 0 h 4931"/>
                <a:gd name="T12" fmla="*/ 3337 w 5985"/>
                <a:gd name="T13" fmla="*/ 108 h 4931"/>
                <a:gd name="T14" fmla="*/ 3270 w 5985"/>
                <a:gd name="T15" fmla="*/ 351 h 4931"/>
                <a:gd name="T16" fmla="*/ 3364 w 5985"/>
                <a:gd name="T17" fmla="*/ 554 h 4931"/>
                <a:gd name="T18" fmla="*/ 3499 w 5985"/>
                <a:gd name="T19" fmla="*/ 797 h 4931"/>
                <a:gd name="T20" fmla="*/ 3499 w 5985"/>
                <a:gd name="T21" fmla="*/ 810 h 4931"/>
                <a:gd name="T22" fmla="*/ 3499 w 5985"/>
                <a:gd name="T23" fmla="*/ 1175 h 4931"/>
                <a:gd name="T24" fmla="*/ 1230 w 5985"/>
                <a:gd name="T25" fmla="*/ 1175 h 4931"/>
                <a:gd name="T26" fmla="*/ 1230 w 5985"/>
                <a:gd name="T27" fmla="*/ 2310 h 4931"/>
                <a:gd name="T28" fmla="*/ 797 w 5985"/>
                <a:gd name="T29" fmla="*/ 2310 h 4931"/>
                <a:gd name="T30" fmla="*/ 554 w 5985"/>
                <a:gd name="T31" fmla="*/ 2188 h 4931"/>
                <a:gd name="T32" fmla="*/ 352 w 5985"/>
                <a:gd name="T33" fmla="*/ 2107 h 4931"/>
                <a:gd name="T34" fmla="*/ 108 w 5985"/>
                <a:gd name="T35" fmla="*/ 2188 h 4931"/>
                <a:gd name="T36" fmla="*/ 0 w 5985"/>
                <a:gd name="T37" fmla="*/ 2445 h 4931"/>
                <a:gd name="T38" fmla="*/ 108 w 5985"/>
                <a:gd name="T39" fmla="*/ 2715 h 4931"/>
                <a:gd name="T40" fmla="*/ 352 w 5985"/>
                <a:gd name="T41" fmla="*/ 2783 h 4931"/>
                <a:gd name="T42" fmla="*/ 554 w 5985"/>
                <a:gd name="T43" fmla="*/ 2702 h 4931"/>
                <a:gd name="T44" fmla="*/ 797 w 5985"/>
                <a:gd name="T45" fmla="*/ 2553 h 4931"/>
                <a:gd name="T46" fmla="*/ 811 w 5985"/>
                <a:gd name="T47" fmla="*/ 2553 h 4931"/>
                <a:gd name="T48" fmla="*/ 1230 w 5985"/>
                <a:gd name="T49" fmla="*/ 2553 h 4931"/>
                <a:gd name="T50" fmla="*/ 1230 w 5985"/>
                <a:gd name="T51" fmla="*/ 3727 h 4931"/>
                <a:gd name="T52" fmla="*/ 2837 w 5985"/>
                <a:gd name="T53" fmla="*/ 3727 h 4931"/>
                <a:gd name="T54" fmla="*/ 2837 w 5985"/>
                <a:gd name="T55" fmla="*/ 4133 h 4931"/>
                <a:gd name="T56" fmla="*/ 2837 w 5985"/>
                <a:gd name="T57" fmla="*/ 4133 h 4931"/>
                <a:gd name="T58" fmla="*/ 2702 w 5985"/>
                <a:gd name="T59" fmla="*/ 4376 h 4931"/>
                <a:gd name="T60" fmla="*/ 2607 w 5985"/>
                <a:gd name="T61" fmla="*/ 4578 h 4931"/>
                <a:gd name="T62" fmla="*/ 2689 w 5985"/>
                <a:gd name="T63" fmla="*/ 4822 h 4931"/>
                <a:gd name="T64" fmla="*/ 2946 w 5985"/>
                <a:gd name="T65" fmla="*/ 4930 h 4931"/>
                <a:gd name="T66" fmla="*/ 3216 w 5985"/>
                <a:gd name="T67" fmla="*/ 4822 h 4931"/>
                <a:gd name="T68" fmla="*/ 3283 w 5985"/>
                <a:gd name="T69" fmla="*/ 4578 h 4931"/>
                <a:gd name="T70" fmla="*/ 3202 w 5985"/>
                <a:gd name="T71" fmla="*/ 4376 h 4931"/>
                <a:gd name="T72" fmla="*/ 3094 w 5985"/>
                <a:gd name="T73" fmla="*/ 4146 h 4931"/>
                <a:gd name="T74" fmla="*/ 3094 w 5985"/>
                <a:gd name="T75" fmla="*/ 3727 h 4931"/>
                <a:gd name="T76" fmla="*/ 5984 w 5985"/>
                <a:gd name="T77" fmla="*/ 3727 h 4931"/>
                <a:gd name="T78" fmla="*/ 5984 w 5985"/>
                <a:gd name="T79" fmla="*/ 2783 h 4931"/>
                <a:gd name="T80" fmla="*/ 5836 w 5985"/>
                <a:gd name="T81" fmla="*/ 2783 h 4931"/>
                <a:gd name="T82" fmla="*/ 5714 w 5985"/>
                <a:gd name="T83" fmla="*/ 2864 h 4931"/>
                <a:gd name="T84" fmla="*/ 5377 w 5985"/>
                <a:gd name="T85" fmla="*/ 2999 h 4931"/>
                <a:gd name="T86" fmla="*/ 4999 w 5985"/>
                <a:gd name="T87" fmla="*/ 2891 h 4931"/>
                <a:gd name="T88" fmla="*/ 4810 w 5985"/>
                <a:gd name="T89" fmla="*/ 2445 h 4931"/>
                <a:gd name="T90" fmla="*/ 4985 w 5985"/>
                <a:gd name="T91" fmla="*/ 2012 h 4931"/>
                <a:gd name="T92" fmla="*/ 5377 w 5985"/>
                <a:gd name="T93" fmla="*/ 1891 h 4931"/>
                <a:gd name="T94" fmla="*/ 5701 w 5985"/>
                <a:gd name="T95" fmla="*/ 2012 h 4931"/>
                <a:gd name="T96" fmla="*/ 5809 w 5985"/>
                <a:gd name="T97" fmla="*/ 2080 h 4931"/>
                <a:gd name="T98" fmla="*/ 5984 w 5985"/>
                <a:gd name="T99" fmla="*/ 2080 h 4931"/>
                <a:gd name="T100" fmla="*/ 5984 w 5985"/>
                <a:gd name="T101" fmla="*/ 1175 h 4931"/>
                <a:gd name="T102" fmla="*/ 3742 w 5985"/>
                <a:gd name="T103" fmla="*/ 1175 h 4931"/>
                <a:gd name="T104" fmla="*/ 3742 w 5985"/>
                <a:gd name="T105" fmla="*/ 797 h 49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985" h="4931">
                  <a:moveTo>
                    <a:pt x="3742" y="797"/>
                  </a:moveTo>
                  <a:lnTo>
                    <a:pt x="3742" y="797"/>
                  </a:lnTo>
                  <a:cubicBezTo>
                    <a:pt x="3742" y="689"/>
                    <a:pt x="3810" y="621"/>
                    <a:pt x="3864" y="554"/>
                  </a:cubicBezTo>
                  <a:cubicBezTo>
                    <a:pt x="3904" y="486"/>
                    <a:pt x="3945" y="432"/>
                    <a:pt x="3945" y="351"/>
                  </a:cubicBezTo>
                  <a:cubicBezTo>
                    <a:pt x="3945" y="256"/>
                    <a:pt x="3918" y="162"/>
                    <a:pt x="3878" y="108"/>
                  </a:cubicBezTo>
                  <a:cubicBezTo>
                    <a:pt x="3824" y="40"/>
                    <a:pt x="3756" y="0"/>
                    <a:pt x="3607" y="0"/>
                  </a:cubicBezTo>
                  <a:cubicBezTo>
                    <a:pt x="3472" y="14"/>
                    <a:pt x="3391" y="54"/>
                    <a:pt x="3337" y="108"/>
                  </a:cubicBezTo>
                  <a:cubicBezTo>
                    <a:pt x="3297" y="162"/>
                    <a:pt x="3270" y="256"/>
                    <a:pt x="3270" y="351"/>
                  </a:cubicBezTo>
                  <a:cubicBezTo>
                    <a:pt x="3270" y="432"/>
                    <a:pt x="3310" y="486"/>
                    <a:pt x="3364" y="554"/>
                  </a:cubicBezTo>
                  <a:cubicBezTo>
                    <a:pt x="3418" y="621"/>
                    <a:pt x="3486" y="689"/>
                    <a:pt x="3499" y="797"/>
                  </a:cubicBezTo>
                  <a:cubicBezTo>
                    <a:pt x="3499" y="797"/>
                    <a:pt x="3499" y="797"/>
                    <a:pt x="3499" y="810"/>
                  </a:cubicBezTo>
                  <a:cubicBezTo>
                    <a:pt x="3499" y="1175"/>
                    <a:pt x="3499" y="1175"/>
                    <a:pt x="3499" y="1175"/>
                  </a:cubicBezTo>
                  <a:cubicBezTo>
                    <a:pt x="1230" y="1175"/>
                    <a:pt x="1230" y="1175"/>
                    <a:pt x="1230" y="1175"/>
                  </a:cubicBezTo>
                  <a:cubicBezTo>
                    <a:pt x="1230" y="2310"/>
                    <a:pt x="1230" y="2310"/>
                    <a:pt x="1230" y="2310"/>
                  </a:cubicBezTo>
                  <a:cubicBezTo>
                    <a:pt x="797" y="2310"/>
                    <a:pt x="797" y="2310"/>
                    <a:pt x="797" y="2310"/>
                  </a:cubicBezTo>
                  <a:cubicBezTo>
                    <a:pt x="676" y="2310"/>
                    <a:pt x="608" y="2242"/>
                    <a:pt x="554" y="2188"/>
                  </a:cubicBezTo>
                  <a:cubicBezTo>
                    <a:pt x="486" y="2148"/>
                    <a:pt x="432" y="2107"/>
                    <a:pt x="352" y="2107"/>
                  </a:cubicBezTo>
                  <a:cubicBezTo>
                    <a:pt x="257" y="2107"/>
                    <a:pt x="162" y="2134"/>
                    <a:pt x="108" y="2188"/>
                  </a:cubicBezTo>
                  <a:cubicBezTo>
                    <a:pt x="41" y="2229"/>
                    <a:pt x="0" y="2310"/>
                    <a:pt x="0" y="2445"/>
                  </a:cubicBezTo>
                  <a:cubicBezTo>
                    <a:pt x="0" y="2593"/>
                    <a:pt x="54" y="2661"/>
                    <a:pt x="108" y="2715"/>
                  </a:cubicBezTo>
                  <a:cubicBezTo>
                    <a:pt x="162" y="2756"/>
                    <a:pt x="257" y="2783"/>
                    <a:pt x="352" y="2783"/>
                  </a:cubicBezTo>
                  <a:cubicBezTo>
                    <a:pt x="432" y="2783"/>
                    <a:pt x="486" y="2742"/>
                    <a:pt x="554" y="2702"/>
                  </a:cubicBezTo>
                  <a:cubicBezTo>
                    <a:pt x="622" y="2648"/>
                    <a:pt x="689" y="2567"/>
                    <a:pt x="797" y="2553"/>
                  </a:cubicBezTo>
                  <a:cubicBezTo>
                    <a:pt x="811" y="2553"/>
                    <a:pt x="811" y="2553"/>
                    <a:pt x="811" y="2553"/>
                  </a:cubicBezTo>
                  <a:cubicBezTo>
                    <a:pt x="1230" y="2553"/>
                    <a:pt x="1230" y="2553"/>
                    <a:pt x="1230" y="2553"/>
                  </a:cubicBezTo>
                  <a:cubicBezTo>
                    <a:pt x="1230" y="3727"/>
                    <a:pt x="1230" y="3727"/>
                    <a:pt x="1230" y="3727"/>
                  </a:cubicBezTo>
                  <a:cubicBezTo>
                    <a:pt x="2837" y="3727"/>
                    <a:pt x="2837" y="3727"/>
                    <a:pt x="2837" y="3727"/>
                  </a:cubicBezTo>
                  <a:cubicBezTo>
                    <a:pt x="2837" y="4133"/>
                    <a:pt x="2837" y="4133"/>
                    <a:pt x="2837" y="4133"/>
                  </a:cubicBezTo>
                  <a:lnTo>
                    <a:pt x="2837" y="4133"/>
                  </a:lnTo>
                  <a:cubicBezTo>
                    <a:pt x="2824" y="4241"/>
                    <a:pt x="2756" y="4308"/>
                    <a:pt x="2702" y="4376"/>
                  </a:cubicBezTo>
                  <a:cubicBezTo>
                    <a:pt x="2648" y="4444"/>
                    <a:pt x="2607" y="4498"/>
                    <a:pt x="2607" y="4578"/>
                  </a:cubicBezTo>
                  <a:cubicBezTo>
                    <a:pt x="2607" y="4673"/>
                    <a:pt x="2635" y="4768"/>
                    <a:pt x="2689" y="4822"/>
                  </a:cubicBezTo>
                  <a:cubicBezTo>
                    <a:pt x="2729" y="4876"/>
                    <a:pt x="2810" y="4930"/>
                    <a:pt x="2946" y="4930"/>
                  </a:cubicBezTo>
                  <a:cubicBezTo>
                    <a:pt x="3094" y="4930"/>
                    <a:pt x="3162" y="4889"/>
                    <a:pt x="3216" y="4822"/>
                  </a:cubicBezTo>
                  <a:cubicBezTo>
                    <a:pt x="3256" y="4768"/>
                    <a:pt x="3283" y="4673"/>
                    <a:pt x="3283" y="4578"/>
                  </a:cubicBezTo>
                  <a:cubicBezTo>
                    <a:pt x="3283" y="4498"/>
                    <a:pt x="3256" y="4444"/>
                    <a:pt x="3202" y="4376"/>
                  </a:cubicBezTo>
                  <a:cubicBezTo>
                    <a:pt x="3162" y="4322"/>
                    <a:pt x="3094" y="4254"/>
                    <a:pt x="3094" y="4146"/>
                  </a:cubicBezTo>
                  <a:cubicBezTo>
                    <a:pt x="3094" y="3727"/>
                    <a:pt x="3094" y="3727"/>
                    <a:pt x="3094" y="3727"/>
                  </a:cubicBezTo>
                  <a:cubicBezTo>
                    <a:pt x="5984" y="3727"/>
                    <a:pt x="5984" y="3727"/>
                    <a:pt x="5984" y="3727"/>
                  </a:cubicBezTo>
                  <a:cubicBezTo>
                    <a:pt x="5984" y="2783"/>
                    <a:pt x="5984" y="2783"/>
                    <a:pt x="5984" y="2783"/>
                  </a:cubicBezTo>
                  <a:cubicBezTo>
                    <a:pt x="5836" y="2783"/>
                    <a:pt x="5836" y="2783"/>
                    <a:pt x="5836" y="2783"/>
                  </a:cubicBezTo>
                  <a:cubicBezTo>
                    <a:pt x="5822" y="2783"/>
                    <a:pt x="5795" y="2796"/>
                    <a:pt x="5714" y="2864"/>
                  </a:cubicBezTo>
                  <a:cubicBezTo>
                    <a:pt x="5633" y="2932"/>
                    <a:pt x="5525" y="2999"/>
                    <a:pt x="5377" y="2999"/>
                  </a:cubicBezTo>
                  <a:cubicBezTo>
                    <a:pt x="5242" y="2999"/>
                    <a:pt x="5107" y="2972"/>
                    <a:pt x="4999" y="2891"/>
                  </a:cubicBezTo>
                  <a:cubicBezTo>
                    <a:pt x="4891" y="2796"/>
                    <a:pt x="4810" y="2634"/>
                    <a:pt x="4810" y="2445"/>
                  </a:cubicBezTo>
                  <a:cubicBezTo>
                    <a:pt x="4810" y="2269"/>
                    <a:pt x="4877" y="2094"/>
                    <a:pt x="4985" y="2012"/>
                  </a:cubicBezTo>
                  <a:cubicBezTo>
                    <a:pt x="5107" y="1918"/>
                    <a:pt x="5242" y="1891"/>
                    <a:pt x="5377" y="1891"/>
                  </a:cubicBezTo>
                  <a:cubicBezTo>
                    <a:pt x="5511" y="1891"/>
                    <a:pt x="5633" y="1959"/>
                    <a:pt x="5701" y="2012"/>
                  </a:cubicBezTo>
                  <a:cubicBezTo>
                    <a:pt x="5795" y="2080"/>
                    <a:pt x="5795" y="2080"/>
                    <a:pt x="5809" y="2080"/>
                  </a:cubicBezTo>
                  <a:cubicBezTo>
                    <a:pt x="5984" y="2080"/>
                    <a:pt x="5984" y="2080"/>
                    <a:pt x="5984" y="2080"/>
                  </a:cubicBezTo>
                  <a:cubicBezTo>
                    <a:pt x="5984" y="1175"/>
                    <a:pt x="5984" y="1175"/>
                    <a:pt x="5984" y="1175"/>
                  </a:cubicBezTo>
                  <a:cubicBezTo>
                    <a:pt x="3742" y="1175"/>
                    <a:pt x="3742" y="1175"/>
                    <a:pt x="3742" y="1175"/>
                  </a:cubicBezTo>
                  <a:lnTo>
                    <a:pt x="3742" y="797"/>
                  </a:lnTo>
                </a:path>
              </a:pathLst>
            </a:custGeom>
            <a:solidFill>
              <a:srgbClr val="F09C00"/>
            </a:solidFill>
            <a:ln w="25400">
              <a:solidFill>
                <a:srgbClr val="F09C00"/>
              </a:solidFill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noAutofit/>
            </a:bodyPr>
            <a:lstStyle/>
            <a:p>
              <a:pPr algn="ctr"/>
              <a:endParaRPr 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5" name="Freeform 7"/>
            <p:cNvSpPr>
              <a:spLocks noChangeArrowheads="1"/>
            </p:cNvSpPr>
            <p:nvPr/>
          </p:nvSpPr>
          <p:spPr bwMode="auto">
            <a:xfrm>
              <a:off x="7787305" y="4500564"/>
              <a:ext cx="3565655" cy="2958042"/>
            </a:xfrm>
            <a:custGeom>
              <a:avLst/>
              <a:gdLst>
                <a:gd name="T0" fmla="*/ 3728 w 5944"/>
                <a:gd name="T1" fmla="*/ 797 h 4931"/>
                <a:gd name="T2" fmla="*/ 3728 w 5944"/>
                <a:gd name="T3" fmla="*/ 797 h 4931"/>
                <a:gd name="T4" fmla="*/ 3836 w 5944"/>
                <a:gd name="T5" fmla="*/ 554 h 4931"/>
                <a:gd name="T6" fmla="*/ 3917 w 5944"/>
                <a:gd name="T7" fmla="*/ 351 h 4931"/>
                <a:gd name="T8" fmla="*/ 3849 w 5944"/>
                <a:gd name="T9" fmla="*/ 108 h 4931"/>
                <a:gd name="T10" fmla="*/ 3593 w 5944"/>
                <a:gd name="T11" fmla="*/ 0 h 4931"/>
                <a:gd name="T12" fmla="*/ 3323 w 5944"/>
                <a:gd name="T13" fmla="*/ 108 h 4931"/>
                <a:gd name="T14" fmla="*/ 3255 w 5944"/>
                <a:gd name="T15" fmla="*/ 351 h 4931"/>
                <a:gd name="T16" fmla="*/ 3336 w 5944"/>
                <a:gd name="T17" fmla="*/ 554 h 4931"/>
                <a:gd name="T18" fmla="*/ 3471 w 5944"/>
                <a:gd name="T19" fmla="*/ 797 h 4931"/>
                <a:gd name="T20" fmla="*/ 3471 w 5944"/>
                <a:gd name="T21" fmla="*/ 810 h 4931"/>
                <a:gd name="T22" fmla="*/ 3471 w 5944"/>
                <a:gd name="T23" fmla="*/ 1175 h 4931"/>
                <a:gd name="T24" fmla="*/ 1228 w 5944"/>
                <a:gd name="T25" fmla="*/ 1175 h 4931"/>
                <a:gd name="T26" fmla="*/ 1228 w 5944"/>
                <a:gd name="T27" fmla="*/ 2310 h 4931"/>
                <a:gd name="T28" fmla="*/ 783 w 5944"/>
                <a:gd name="T29" fmla="*/ 2310 h 4931"/>
                <a:gd name="T30" fmla="*/ 553 w 5944"/>
                <a:gd name="T31" fmla="*/ 2188 h 4931"/>
                <a:gd name="T32" fmla="*/ 351 w 5944"/>
                <a:gd name="T33" fmla="*/ 2107 h 4931"/>
                <a:gd name="T34" fmla="*/ 108 w 5944"/>
                <a:gd name="T35" fmla="*/ 2188 h 4931"/>
                <a:gd name="T36" fmla="*/ 0 w 5944"/>
                <a:gd name="T37" fmla="*/ 2445 h 4931"/>
                <a:gd name="T38" fmla="*/ 108 w 5944"/>
                <a:gd name="T39" fmla="*/ 2715 h 4931"/>
                <a:gd name="T40" fmla="*/ 351 w 5944"/>
                <a:gd name="T41" fmla="*/ 2783 h 4931"/>
                <a:gd name="T42" fmla="*/ 553 w 5944"/>
                <a:gd name="T43" fmla="*/ 2702 h 4931"/>
                <a:gd name="T44" fmla="*/ 796 w 5944"/>
                <a:gd name="T45" fmla="*/ 2553 h 4931"/>
                <a:gd name="T46" fmla="*/ 796 w 5944"/>
                <a:gd name="T47" fmla="*/ 2553 h 4931"/>
                <a:gd name="T48" fmla="*/ 1228 w 5944"/>
                <a:gd name="T49" fmla="*/ 2553 h 4931"/>
                <a:gd name="T50" fmla="*/ 1228 w 5944"/>
                <a:gd name="T51" fmla="*/ 3727 h 4931"/>
                <a:gd name="T52" fmla="*/ 2444 w 5944"/>
                <a:gd name="T53" fmla="*/ 3727 h 4931"/>
                <a:gd name="T54" fmla="*/ 2444 w 5944"/>
                <a:gd name="T55" fmla="*/ 4133 h 4931"/>
                <a:gd name="T56" fmla="*/ 2444 w 5944"/>
                <a:gd name="T57" fmla="*/ 4133 h 4931"/>
                <a:gd name="T58" fmla="*/ 2309 w 5944"/>
                <a:gd name="T59" fmla="*/ 4376 h 4931"/>
                <a:gd name="T60" fmla="*/ 2228 w 5944"/>
                <a:gd name="T61" fmla="*/ 4578 h 4931"/>
                <a:gd name="T62" fmla="*/ 2296 w 5944"/>
                <a:gd name="T63" fmla="*/ 4822 h 4931"/>
                <a:gd name="T64" fmla="*/ 2566 w 5944"/>
                <a:gd name="T65" fmla="*/ 4930 h 4931"/>
                <a:gd name="T66" fmla="*/ 2822 w 5944"/>
                <a:gd name="T67" fmla="*/ 4822 h 4931"/>
                <a:gd name="T68" fmla="*/ 2904 w 5944"/>
                <a:gd name="T69" fmla="*/ 4578 h 4931"/>
                <a:gd name="T70" fmla="*/ 2822 w 5944"/>
                <a:gd name="T71" fmla="*/ 4376 h 4931"/>
                <a:gd name="T72" fmla="*/ 2701 w 5944"/>
                <a:gd name="T73" fmla="*/ 4146 h 4931"/>
                <a:gd name="T74" fmla="*/ 2701 w 5944"/>
                <a:gd name="T75" fmla="*/ 3727 h 4931"/>
                <a:gd name="T76" fmla="*/ 5281 w 5944"/>
                <a:gd name="T77" fmla="*/ 3727 h 4931"/>
                <a:gd name="T78" fmla="*/ 5943 w 5944"/>
                <a:gd name="T79" fmla="*/ 1175 h 4931"/>
                <a:gd name="T80" fmla="*/ 3728 w 5944"/>
                <a:gd name="T81" fmla="*/ 1175 h 4931"/>
                <a:gd name="T82" fmla="*/ 3728 w 5944"/>
                <a:gd name="T83" fmla="*/ 797 h 49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944" h="4931">
                  <a:moveTo>
                    <a:pt x="3728" y="797"/>
                  </a:moveTo>
                  <a:lnTo>
                    <a:pt x="3728" y="797"/>
                  </a:lnTo>
                  <a:cubicBezTo>
                    <a:pt x="3728" y="689"/>
                    <a:pt x="3795" y="621"/>
                    <a:pt x="3836" y="554"/>
                  </a:cubicBezTo>
                  <a:cubicBezTo>
                    <a:pt x="3890" y="486"/>
                    <a:pt x="3917" y="432"/>
                    <a:pt x="3917" y="351"/>
                  </a:cubicBezTo>
                  <a:cubicBezTo>
                    <a:pt x="3917" y="256"/>
                    <a:pt x="3903" y="162"/>
                    <a:pt x="3849" y="108"/>
                  </a:cubicBezTo>
                  <a:cubicBezTo>
                    <a:pt x="3809" y="40"/>
                    <a:pt x="3728" y="0"/>
                    <a:pt x="3593" y="0"/>
                  </a:cubicBezTo>
                  <a:cubicBezTo>
                    <a:pt x="3444" y="14"/>
                    <a:pt x="3363" y="54"/>
                    <a:pt x="3323" y="108"/>
                  </a:cubicBezTo>
                  <a:cubicBezTo>
                    <a:pt x="3269" y="162"/>
                    <a:pt x="3255" y="256"/>
                    <a:pt x="3255" y="351"/>
                  </a:cubicBezTo>
                  <a:cubicBezTo>
                    <a:pt x="3255" y="432"/>
                    <a:pt x="3282" y="486"/>
                    <a:pt x="3336" y="554"/>
                  </a:cubicBezTo>
                  <a:cubicBezTo>
                    <a:pt x="3390" y="621"/>
                    <a:pt x="3458" y="689"/>
                    <a:pt x="3471" y="797"/>
                  </a:cubicBezTo>
                  <a:cubicBezTo>
                    <a:pt x="3471" y="797"/>
                    <a:pt x="3471" y="797"/>
                    <a:pt x="3471" y="810"/>
                  </a:cubicBezTo>
                  <a:cubicBezTo>
                    <a:pt x="3471" y="1175"/>
                    <a:pt x="3471" y="1175"/>
                    <a:pt x="3471" y="1175"/>
                  </a:cubicBezTo>
                  <a:cubicBezTo>
                    <a:pt x="1228" y="1175"/>
                    <a:pt x="1228" y="1175"/>
                    <a:pt x="1228" y="1175"/>
                  </a:cubicBezTo>
                  <a:cubicBezTo>
                    <a:pt x="1228" y="2310"/>
                    <a:pt x="1228" y="2310"/>
                    <a:pt x="1228" y="2310"/>
                  </a:cubicBezTo>
                  <a:cubicBezTo>
                    <a:pt x="783" y="2310"/>
                    <a:pt x="783" y="2310"/>
                    <a:pt x="783" y="2310"/>
                  </a:cubicBezTo>
                  <a:cubicBezTo>
                    <a:pt x="675" y="2310"/>
                    <a:pt x="607" y="2242"/>
                    <a:pt x="553" y="2188"/>
                  </a:cubicBezTo>
                  <a:cubicBezTo>
                    <a:pt x="485" y="2148"/>
                    <a:pt x="431" y="2107"/>
                    <a:pt x="351" y="2107"/>
                  </a:cubicBezTo>
                  <a:cubicBezTo>
                    <a:pt x="257" y="2107"/>
                    <a:pt x="162" y="2134"/>
                    <a:pt x="108" y="2188"/>
                  </a:cubicBezTo>
                  <a:cubicBezTo>
                    <a:pt x="41" y="2229"/>
                    <a:pt x="0" y="2310"/>
                    <a:pt x="0" y="2445"/>
                  </a:cubicBezTo>
                  <a:cubicBezTo>
                    <a:pt x="0" y="2593"/>
                    <a:pt x="54" y="2661"/>
                    <a:pt x="108" y="2715"/>
                  </a:cubicBezTo>
                  <a:cubicBezTo>
                    <a:pt x="162" y="2756"/>
                    <a:pt x="257" y="2783"/>
                    <a:pt x="351" y="2783"/>
                  </a:cubicBezTo>
                  <a:cubicBezTo>
                    <a:pt x="431" y="2783"/>
                    <a:pt x="485" y="2742"/>
                    <a:pt x="553" y="2702"/>
                  </a:cubicBezTo>
                  <a:cubicBezTo>
                    <a:pt x="621" y="2648"/>
                    <a:pt x="688" y="2567"/>
                    <a:pt x="796" y="2553"/>
                  </a:cubicBezTo>
                  <a:lnTo>
                    <a:pt x="796" y="2553"/>
                  </a:lnTo>
                  <a:cubicBezTo>
                    <a:pt x="1228" y="2553"/>
                    <a:pt x="1228" y="2553"/>
                    <a:pt x="1228" y="2553"/>
                  </a:cubicBezTo>
                  <a:cubicBezTo>
                    <a:pt x="1228" y="3727"/>
                    <a:pt x="1228" y="3727"/>
                    <a:pt x="1228" y="3727"/>
                  </a:cubicBezTo>
                  <a:cubicBezTo>
                    <a:pt x="2444" y="3727"/>
                    <a:pt x="2444" y="3727"/>
                    <a:pt x="2444" y="3727"/>
                  </a:cubicBezTo>
                  <a:cubicBezTo>
                    <a:pt x="2444" y="4133"/>
                    <a:pt x="2444" y="4133"/>
                    <a:pt x="2444" y="4133"/>
                  </a:cubicBezTo>
                  <a:lnTo>
                    <a:pt x="2444" y="4133"/>
                  </a:lnTo>
                  <a:cubicBezTo>
                    <a:pt x="2444" y="4241"/>
                    <a:pt x="2363" y="4308"/>
                    <a:pt x="2309" y="4376"/>
                  </a:cubicBezTo>
                  <a:cubicBezTo>
                    <a:pt x="2269" y="4444"/>
                    <a:pt x="2228" y="4498"/>
                    <a:pt x="2228" y="4578"/>
                  </a:cubicBezTo>
                  <a:cubicBezTo>
                    <a:pt x="2228" y="4673"/>
                    <a:pt x="2241" y="4768"/>
                    <a:pt x="2296" y="4822"/>
                  </a:cubicBezTo>
                  <a:cubicBezTo>
                    <a:pt x="2350" y="4876"/>
                    <a:pt x="2417" y="4930"/>
                    <a:pt x="2566" y="4930"/>
                  </a:cubicBezTo>
                  <a:cubicBezTo>
                    <a:pt x="2701" y="4930"/>
                    <a:pt x="2782" y="4889"/>
                    <a:pt x="2822" y="4822"/>
                  </a:cubicBezTo>
                  <a:cubicBezTo>
                    <a:pt x="2876" y="4768"/>
                    <a:pt x="2904" y="4673"/>
                    <a:pt x="2904" y="4578"/>
                  </a:cubicBezTo>
                  <a:cubicBezTo>
                    <a:pt x="2904" y="4498"/>
                    <a:pt x="2863" y="4444"/>
                    <a:pt x="2822" y="4376"/>
                  </a:cubicBezTo>
                  <a:cubicBezTo>
                    <a:pt x="2768" y="4322"/>
                    <a:pt x="2701" y="4254"/>
                    <a:pt x="2701" y="4146"/>
                  </a:cubicBezTo>
                  <a:cubicBezTo>
                    <a:pt x="2701" y="3727"/>
                    <a:pt x="2701" y="3727"/>
                    <a:pt x="2701" y="3727"/>
                  </a:cubicBezTo>
                  <a:cubicBezTo>
                    <a:pt x="5281" y="3727"/>
                    <a:pt x="5281" y="3727"/>
                    <a:pt x="5281" y="3727"/>
                  </a:cubicBezTo>
                  <a:cubicBezTo>
                    <a:pt x="5943" y="1175"/>
                    <a:pt x="5943" y="1175"/>
                    <a:pt x="5943" y="1175"/>
                  </a:cubicBezTo>
                  <a:cubicBezTo>
                    <a:pt x="3728" y="1175"/>
                    <a:pt x="3728" y="1175"/>
                    <a:pt x="3728" y="1175"/>
                  </a:cubicBezTo>
                  <a:lnTo>
                    <a:pt x="3728" y="797"/>
                  </a:lnTo>
                </a:path>
              </a:pathLst>
            </a:custGeom>
            <a:solidFill>
              <a:srgbClr val="F09C00"/>
            </a:solidFill>
            <a:ln w="25400">
              <a:solidFill>
                <a:srgbClr val="F09C00"/>
              </a:solidFill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noAutofit/>
            </a:bodyPr>
            <a:lstStyle/>
            <a:p>
              <a:pPr algn="ctr"/>
              <a:endParaRPr 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6" name="Freeform 8"/>
            <p:cNvSpPr>
              <a:spLocks noChangeArrowheads="1"/>
            </p:cNvSpPr>
            <p:nvPr/>
          </p:nvSpPr>
          <p:spPr bwMode="auto">
            <a:xfrm>
              <a:off x="2973143" y="6892397"/>
              <a:ext cx="2375340" cy="1460500"/>
            </a:xfrm>
            <a:custGeom>
              <a:avLst/>
              <a:gdLst>
                <a:gd name="T0" fmla="*/ 2337 w 3959"/>
                <a:gd name="T1" fmla="*/ 162 h 2433"/>
                <a:gd name="T2" fmla="*/ 2337 w 3959"/>
                <a:gd name="T3" fmla="*/ 162 h 2433"/>
                <a:gd name="T4" fmla="*/ 2418 w 3959"/>
                <a:gd name="T5" fmla="*/ 270 h 2433"/>
                <a:gd name="T6" fmla="*/ 2540 w 3959"/>
                <a:gd name="T7" fmla="*/ 594 h 2433"/>
                <a:gd name="T8" fmla="*/ 2418 w 3959"/>
                <a:gd name="T9" fmla="*/ 986 h 2433"/>
                <a:gd name="T10" fmla="*/ 1972 w 3959"/>
                <a:gd name="T11" fmla="*/ 1162 h 2433"/>
                <a:gd name="T12" fmla="*/ 1540 w 3959"/>
                <a:gd name="T13" fmla="*/ 986 h 2433"/>
                <a:gd name="T14" fmla="*/ 1419 w 3959"/>
                <a:gd name="T15" fmla="*/ 594 h 2433"/>
                <a:gd name="T16" fmla="*/ 1553 w 3959"/>
                <a:gd name="T17" fmla="*/ 257 h 2433"/>
                <a:gd name="T18" fmla="*/ 1648 w 3959"/>
                <a:gd name="T19" fmla="*/ 135 h 2433"/>
                <a:gd name="T20" fmla="*/ 1648 w 3959"/>
                <a:gd name="T21" fmla="*/ 0 h 2433"/>
                <a:gd name="T22" fmla="*/ 0 w 3959"/>
                <a:gd name="T23" fmla="*/ 0 h 2433"/>
                <a:gd name="T24" fmla="*/ 513 w 3959"/>
                <a:gd name="T25" fmla="*/ 1811 h 2433"/>
                <a:gd name="T26" fmla="*/ 729 w 3959"/>
                <a:gd name="T27" fmla="*/ 2148 h 2433"/>
                <a:gd name="T28" fmla="*/ 729 w 3959"/>
                <a:gd name="T29" fmla="*/ 2148 h 2433"/>
                <a:gd name="T30" fmla="*/ 1297 w 3959"/>
                <a:gd name="T31" fmla="*/ 2432 h 2433"/>
                <a:gd name="T32" fmla="*/ 3958 w 3959"/>
                <a:gd name="T33" fmla="*/ 2432 h 2433"/>
                <a:gd name="T34" fmla="*/ 3958 w 3959"/>
                <a:gd name="T35" fmla="*/ 1554 h 2433"/>
                <a:gd name="T36" fmla="*/ 3810 w 3959"/>
                <a:gd name="T37" fmla="*/ 1554 h 2433"/>
                <a:gd name="T38" fmla="*/ 3688 w 3959"/>
                <a:gd name="T39" fmla="*/ 1635 h 2433"/>
                <a:gd name="T40" fmla="*/ 3351 w 3959"/>
                <a:gd name="T41" fmla="*/ 1770 h 2433"/>
                <a:gd name="T42" fmla="*/ 2972 w 3959"/>
                <a:gd name="T43" fmla="*/ 1648 h 2433"/>
                <a:gd name="T44" fmla="*/ 2783 w 3959"/>
                <a:gd name="T45" fmla="*/ 1216 h 2433"/>
                <a:gd name="T46" fmla="*/ 2958 w 3959"/>
                <a:gd name="T47" fmla="*/ 784 h 2433"/>
                <a:gd name="T48" fmla="*/ 3351 w 3959"/>
                <a:gd name="T49" fmla="*/ 662 h 2433"/>
                <a:gd name="T50" fmla="*/ 3675 w 3959"/>
                <a:gd name="T51" fmla="*/ 784 h 2433"/>
                <a:gd name="T52" fmla="*/ 3783 w 3959"/>
                <a:gd name="T53" fmla="*/ 851 h 2433"/>
                <a:gd name="T54" fmla="*/ 3958 w 3959"/>
                <a:gd name="T55" fmla="*/ 851 h 2433"/>
                <a:gd name="T56" fmla="*/ 3958 w 3959"/>
                <a:gd name="T57" fmla="*/ 0 h 2433"/>
                <a:gd name="T58" fmla="*/ 2337 w 3959"/>
                <a:gd name="T59" fmla="*/ 0 h 2433"/>
                <a:gd name="T60" fmla="*/ 2337 w 3959"/>
                <a:gd name="T61" fmla="*/ 162 h 2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959" h="2433">
                  <a:moveTo>
                    <a:pt x="2337" y="162"/>
                  </a:moveTo>
                  <a:lnTo>
                    <a:pt x="2337" y="162"/>
                  </a:lnTo>
                  <a:cubicBezTo>
                    <a:pt x="2337" y="176"/>
                    <a:pt x="2351" y="176"/>
                    <a:pt x="2418" y="270"/>
                  </a:cubicBezTo>
                  <a:cubicBezTo>
                    <a:pt x="2472" y="338"/>
                    <a:pt x="2540" y="460"/>
                    <a:pt x="2540" y="594"/>
                  </a:cubicBezTo>
                  <a:cubicBezTo>
                    <a:pt x="2540" y="730"/>
                    <a:pt x="2513" y="865"/>
                    <a:pt x="2418" y="986"/>
                  </a:cubicBezTo>
                  <a:cubicBezTo>
                    <a:pt x="2337" y="1094"/>
                    <a:pt x="2162" y="1162"/>
                    <a:pt x="1972" y="1162"/>
                  </a:cubicBezTo>
                  <a:cubicBezTo>
                    <a:pt x="1797" y="1162"/>
                    <a:pt x="1635" y="1081"/>
                    <a:pt x="1540" y="986"/>
                  </a:cubicBezTo>
                  <a:cubicBezTo>
                    <a:pt x="1445" y="865"/>
                    <a:pt x="1419" y="730"/>
                    <a:pt x="1419" y="594"/>
                  </a:cubicBezTo>
                  <a:cubicBezTo>
                    <a:pt x="1419" y="446"/>
                    <a:pt x="1499" y="338"/>
                    <a:pt x="1553" y="257"/>
                  </a:cubicBezTo>
                  <a:cubicBezTo>
                    <a:pt x="1621" y="176"/>
                    <a:pt x="1648" y="149"/>
                    <a:pt x="1648" y="135"/>
                  </a:cubicBezTo>
                  <a:cubicBezTo>
                    <a:pt x="1648" y="0"/>
                    <a:pt x="1648" y="0"/>
                    <a:pt x="164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13" y="1811"/>
                    <a:pt x="513" y="1811"/>
                    <a:pt x="513" y="1811"/>
                  </a:cubicBezTo>
                  <a:cubicBezTo>
                    <a:pt x="554" y="1932"/>
                    <a:pt x="621" y="2053"/>
                    <a:pt x="729" y="2148"/>
                  </a:cubicBezTo>
                  <a:lnTo>
                    <a:pt x="729" y="2148"/>
                  </a:lnTo>
                  <a:cubicBezTo>
                    <a:pt x="865" y="2324"/>
                    <a:pt x="1081" y="2432"/>
                    <a:pt x="1297" y="2432"/>
                  </a:cubicBezTo>
                  <a:cubicBezTo>
                    <a:pt x="3958" y="2432"/>
                    <a:pt x="3958" y="2432"/>
                    <a:pt x="3958" y="2432"/>
                  </a:cubicBezTo>
                  <a:cubicBezTo>
                    <a:pt x="3958" y="1554"/>
                    <a:pt x="3958" y="1554"/>
                    <a:pt x="3958" y="1554"/>
                  </a:cubicBezTo>
                  <a:cubicBezTo>
                    <a:pt x="3810" y="1554"/>
                    <a:pt x="3810" y="1554"/>
                    <a:pt x="3810" y="1554"/>
                  </a:cubicBezTo>
                  <a:cubicBezTo>
                    <a:pt x="3796" y="1554"/>
                    <a:pt x="3769" y="1567"/>
                    <a:pt x="3688" y="1635"/>
                  </a:cubicBezTo>
                  <a:cubicBezTo>
                    <a:pt x="3607" y="1702"/>
                    <a:pt x="3499" y="1770"/>
                    <a:pt x="3351" y="1770"/>
                  </a:cubicBezTo>
                  <a:cubicBezTo>
                    <a:pt x="3215" y="1770"/>
                    <a:pt x="3080" y="1743"/>
                    <a:pt x="2972" y="1648"/>
                  </a:cubicBezTo>
                  <a:cubicBezTo>
                    <a:pt x="2864" y="1567"/>
                    <a:pt x="2783" y="1405"/>
                    <a:pt x="2783" y="1216"/>
                  </a:cubicBezTo>
                  <a:cubicBezTo>
                    <a:pt x="2783" y="1040"/>
                    <a:pt x="2864" y="865"/>
                    <a:pt x="2958" y="784"/>
                  </a:cubicBezTo>
                  <a:cubicBezTo>
                    <a:pt x="3080" y="689"/>
                    <a:pt x="3215" y="662"/>
                    <a:pt x="3351" y="662"/>
                  </a:cubicBezTo>
                  <a:cubicBezTo>
                    <a:pt x="3485" y="662"/>
                    <a:pt x="3607" y="730"/>
                    <a:pt x="3675" y="784"/>
                  </a:cubicBezTo>
                  <a:cubicBezTo>
                    <a:pt x="3769" y="851"/>
                    <a:pt x="3769" y="851"/>
                    <a:pt x="3783" y="851"/>
                  </a:cubicBezTo>
                  <a:cubicBezTo>
                    <a:pt x="3958" y="851"/>
                    <a:pt x="3958" y="851"/>
                    <a:pt x="3958" y="851"/>
                  </a:cubicBezTo>
                  <a:cubicBezTo>
                    <a:pt x="3958" y="0"/>
                    <a:pt x="3958" y="0"/>
                    <a:pt x="3958" y="0"/>
                  </a:cubicBezTo>
                  <a:cubicBezTo>
                    <a:pt x="2337" y="0"/>
                    <a:pt x="2337" y="0"/>
                    <a:pt x="2337" y="0"/>
                  </a:cubicBezTo>
                  <a:lnTo>
                    <a:pt x="2337" y="162"/>
                  </a:lnTo>
                </a:path>
              </a:pathLst>
            </a:custGeom>
            <a:solidFill>
              <a:srgbClr val="0C8882"/>
            </a:solidFill>
            <a:ln w="25400">
              <a:solidFill>
                <a:srgbClr val="0C8882"/>
              </a:solidFill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noAutofit/>
            </a:bodyPr>
            <a:lstStyle/>
            <a:p>
              <a:pPr algn="ctr"/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7" name="Freeform 9"/>
            <p:cNvSpPr>
              <a:spLocks noChangeArrowheads="1"/>
            </p:cNvSpPr>
            <p:nvPr/>
          </p:nvSpPr>
          <p:spPr bwMode="auto">
            <a:xfrm>
              <a:off x="3597397" y="9599084"/>
              <a:ext cx="706254" cy="664105"/>
            </a:xfrm>
            <a:custGeom>
              <a:avLst/>
              <a:gdLst>
                <a:gd name="T0" fmla="*/ 608 w 1176"/>
                <a:gd name="T1" fmla="*/ 351 h 1109"/>
                <a:gd name="T2" fmla="*/ 608 w 1176"/>
                <a:gd name="T3" fmla="*/ 351 h 1109"/>
                <a:gd name="T4" fmla="*/ 365 w 1176"/>
                <a:gd name="T5" fmla="*/ 419 h 1109"/>
                <a:gd name="T6" fmla="*/ 149 w 1176"/>
                <a:gd name="T7" fmla="*/ 487 h 1109"/>
                <a:gd name="T8" fmla="*/ 14 w 1176"/>
                <a:gd name="T9" fmla="*/ 703 h 1109"/>
                <a:gd name="T10" fmla="*/ 122 w 1176"/>
                <a:gd name="T11" fmla="*/ 973 h 1109"/>
                <a:gd name="T12" fmla="*/ 379 w 1176"/>
                <a:gd name="T13" fmla="*/ 1108 h 1109"/>
                <a:gd name="T14" fmla="*/ 595 w 1176"/>
                <a:gd name="T15" fmla="*/ 1000 h 1109"/>
                <a:gd name="T16" fmla="*/ 689 w 1176"/>
                <a:gd name="T17" fmla="*/ 797 h 1109"/>
                <a:gd name="T18" fmla="*/ 784 w 1176"/>
                <a:gd name="T19" fmla="*/ 527 h 1109"/>
                <a:gd name="T20" fmla="*/ 797 w 1176"/>
                <a:gd name="T21" fmla="*/ 527 h 1109"/>
                <a:gd name="T22" fmla="*/ 1175 w 1176"/>
                <a:gd name="T23" fmla="*/ 189 h 1109"/>
                <a:gd name="T24" fmla="*/ 1014 w 1176"/>
                <a:gd name="T25" fmla="*/ 0 h 1109"/>
                <a:gd name="T26" fmla="*/ 608 w 1176"/>
                <a:gd name="T27" fmla="*/ 351 h 1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76" h="1109">
                  <a:moveTo>
                    <a:pt x="608" y="351"/>
                  </a:moveTo>
                  <a:lnTo>
                    <a:pt x="608" y="351"/>
                  </a:lnTo>
                  <a:cubicBezTo>
                    <a:pt x="527" y="419"/>
                    <a:pt x="433" y="406"/>
                    <a:pt x="365" y="419"/>
                  </a:cubicBezTo>
                  <a:cubicBezTo>
                    <a:pt x="284" y="433"/>
                    <a:pt x="216" y="433"/>
                    <a:pt x="149" y="487"/>
                  </a:cubicBezTo>
                  <a:cubicBezTo>
                    <a:pt x="81" y="554"/>
                    <a:pt x="27" y="622"/>
                    <a:pt x="14" y="703"/>
                  </a:cubicBezTo>
                  <a:cubicBezTo>
                    <a:pt x="0" y="784"/>
                    <a:pt x="27" y="865"/>
                    <a:pt x="122" y="973"/>
                  </a:cubicBezTo>
                  <a:cubicBezTo>
                    <a:pt x="216" y="1081"/>
                    <a:pt x="297" y="1108"/>
                    <a:pt x="379" y="1108"/>
                  </a:cubicBezTo>
                  <a:cubicBezTo>
                    <a:pt x="446" y="1095"/>
                    <a:pt x="527" y="1054"/>
                    <a:pt x="595" y="1000"/>
                  </a:cubicBezTo>
                  <a:cubicBezTo>
                    <a:pt x="662" y="946"/>
                    <a:pt x="676" y="878"/>
                    <a:pt x="689" y="797"/>
                  </a:cubicBezTo>
                  <a:cubicBezTo>
                    <a:pt x="703" y="716"/>
                    <a:pt x="703" y="608"/>
                    <a:pt x="784" y="527"/>
                  </a:cubicBezTo>
                  <a:cubicBezTo>
                    <a:pt x="784" y="527"/>
                    <a:pt x="784" y="527"/>
                    <a:pt x="797" y="527"/>
                  </a:cubicBezTo>
                  <a:cubicBezTo>
                    <a:pt x="1175" y="189"/>
                    <a:pt x="1175" y="189"/>
                    <a:pt x="1175" y="189"/>
                  </a:cubicBezTo>
                  <a:cubicBezTo>
                    <a:pt x="1014" y="0"/>
                    <a:pt x="1014" y="0"/>
                    <a:pt x="1014" y="0"/>
                  </a:cubicBezTo>
                  <a:lnTo>
                    <a:pt x="608" y="351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80345" tIns="40172" rIns="80345" bIns="40172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8" name="Freeform 10"/>
            <p:cNvSpPr>
              <a:spLocks noChangeArrowheads="1"/>
            </p:cNvSpPr>
            <p:nvPr/>
          </p:nvSpPr>
          <p:spPr bwMode="auto">
            <a:xfrm>
              <a:off x="4771841" y="6892397"/>
              <a:ext cx="3541849" cy="1460500"/>
            </a:xfrm>
            <a:custGeom>
              <a:avLst/>
              <a:gdLst>
                <a:gd name="T0" fmla="*/ 5795 w 5904"/>
                <a:gd name="T1" fmla="*/ 946 h 2433"/>
                <a:gd name="T2" fmla="*/ 5795 w 5904"/>
                <a:gd name="T3" fmla="*/ 946 h 2433"/>
                <a:gd name="T4" fmla="*/ 5552 w 5904"/>
                <a:gd name="T5" fmla="*/ 878 h 2433"/>
                <a:gd name="T6" fmla="*/ 5350 w 5904"/>
                <a:gd name="T7" fmla="*/ 959 h 2433"/>
                <a:gd name="T8" fmla="*/ 5107 w 5904"/>
                <a:gd name="T9" fmla="*/ 1081 h 2433"/>
                <a:gd name="T10" fmla="*/ 4675 w 5904"/>
                <a:gd name="T11" fmla="*/ 1081 h 2433"/>
                <a:gd name="T12" fmla="*/ 4675 w 5904"/>
                <a:gd name="T13" fmla="*/ 0 h 2433"/>
                <a:gd name="T14" fmla="*/ 3310 w 5904"/>
                <a:gd name="T15" fmla="*/ 0 h 2433"/>
                <a:gd name="T16" fmla="*/ 3310 w 5904"/>
                <a:gd name="T17" fmla="*/ 162 h 2433"/>
                <a:gd name="T18" fmla="*/ 3378 w 5904"/>
                <a:gd name="T19" fmla="*/ 270 h 2433"/>
                <a:gd name="T20" fmla="*/ 3499 w 5904"/>
                <a:gd name="T21" fmla="*/ 594 h 2433"/>
                <a:gd name="T22" fmla="*/ 3391 w 5904"/>
                <a:gd name="T23" fmla="*/ 986 h 2433"/>
                <a:gd name="T24" fmla="*/ 2946 w 5904"/>
                <a:gd name="T25" fmla="*/ 1162 h 2433"/>
                <a:gd name="T26" fmla="*/ 2513 w 5904"/>
                <a:gd name="T27" fmla="*/ 986 h 2433"/>
                <a:gd name="T28" fmla="*/ 2391 w 5904"/>
                <a:gd name="T29" fmla="*/ 594 h 2433"/>
                <a:gd name="T30" fmla="*/ 2527 w 5904"/>
                <a:gd name="T31" fmla="*/ 257 h 2433"/>
                <a:gd name="T32" fmla="*/ 2621 w 5904"/>
                <a:gd name="T33" fmla="*/ 135 h 2433"/>
                <a:gd name="T34" fmla="*/ 2621 w 5904"/>
                <a:gd name="T35" fmla="*/ 0 h 2433"/>
                <a:gd name="T36" fmla="*/ 1230 w 5904"/>
                <a:gd name="T37" fmla="*/ 0 h 2433"/>
                <a:gd name="T38" fmla="*/ 1230 w 5904"/>
                <a:gd name="T39" fmla="*/ 1081 h 2433"/>
                <a:gd name="T40" fmla="*/ 784 w 5904"/>
                <a:gd name="T41" fmla="*/ 1081 h 2433"/>
                <a:gd name="T42" fmla="*/ 554 w 5904"/>
                <a:gd name="T43" fmla="*/ 959 h 2433"/>
                <a:gd name="T44" fmla="*/ 352 w 5904"/>
                <a:gd name="T45" fmla="*/ 878 h 2433"/>
                <a:gd name="T46" fmla="*/ 108 w 5904"/>
                <a:gd name="T47" fmla="*/ 946 h 2433"/>
                <a:gd name="T48" fmla="*/ 0 w 5904"/>
                <a:gd name="T49" fmla="*/ 1216 h 2433"/>
                <a:gd name="T50" fmla="*/ 108 w 5904"/>
                <a:gd name="T51" fmla="*/ 1486 h 2433"/>
                <a:gd name="T52" fmla="*/ 352 w 5904"/>
                <a:gd name="T53" fmla="*/ 1554 h 2433"/>
                <a:gd name="T54" fmla="*/ 554 w 5904"/>
                <a:gd name="T55" fmla="*/ 1472 h 2433"/>
                <a:gd name="T56" fmla="*/ 797 w 5904"/>
                <a:gd name="T57" fmla="*/ 1324 h 2433"/>
                <a:gd name="T58" fmla="*/ 797 w 5904"/>
                <a:gd name="T59" fmla="*/ 1324 h 2433"/>
                <a:gd name="T60" fmla="*/ 1230 w 5904"/>
                <a:gd name="T61" fmla="*/ 1324 h 2433"/>
                <a:gd name="T62" fmla="*/ 1230 w 5904"/>
                <a:gd name="T63" fmla="*/ 2432 h 2433"/>
                <a:gd name="T64" fmla="*/ 4675 w 5904"/>
                <a:gd name="T65" fmla="*/ 2432 h 2433"/>
                <a:gd name="T66" fmla="*/ 4675 w 5904"/>
                <a:gd name="T67" fmla="*/ 1324 h 2433"/>
                <a:gd name="T68" fmla="*/ 5093 w 5904"/>
                <a:gd name="T69" fmla="*/ 1324 h 2433"/>
                <a:gd name="T70" fmla="*/ 5107 w 5904"/>
                <a:gd name="T71" fmla="*/ 1324 h 2433"/>
                <a:gd name="T72" fmla="*/ 5350 w 5904"/>
                <a:gd name="T73" fmla="*/ 1472 h 2433"/>
                <a:gd name="T74" fmla="*/ 5552 w 5904"/>
                <a:gd name="T75" fmla="*/ 1554 h 2433"/>
                <a:gd name="T76" fmla="*/ 5795 w 5904"/>
                <a:gd name="T77" fmla="*/ 1486 h 2433"/>
                <a:gd name="T78" fmla="*/ 5890 w 5904"/>
                <a:gd name="T79" fmla="*/ 1216 h 2433"/>
                <a:gd name="T80" fmla="*/ 5795 w 5904"/>
                <a:gd name="T81" fmla="*/ 946 h 2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904" h="2433">
                  <a:moveTo>
                    <a:pt x="5795" y="946"/>
                  </a:moveTo>
                  <a:lnTo>
                    <a:pt x="5795" y="946"/>
                  </a:lnTo>
                  <a:cubicBezTo>
                    <a:pt x="5741" y="905"/>
                    <a:pt x="5647" y="878"/>
                    <a:pt x="5552" y="878"/>
                  </a:cubicBezTo>
                  <a:cubicBezTo>
                    <a:pt x="5471" y="878"/>
                    <a:pt x="5417" y="919"/>
                    <a:pt x="5350" y="959"/>
                  </a:cubicBezTo>
                  <a:cubicBezTo>
                    <a:pt x="5283" y="1013"/>
                    <a:pt x="5215" y="1081"/>
                    <a:pt x="5107" y="1081"/>
                  </a:cubicBezTo>
                  <a:cubicBezTo>
                    <a:pt x="4675" y="1081"/>
                    <a:pt x="4675" y="1081"/>
                    <a:pt x="4675" y="1081"/>
                  </a:cubicBezTo>
                  <a:cubicBezTo>
                    <a:pt x="4675" y="0"/>
                    <a:pt x="4675" y="0"/>
                    <a:pt x="4675" y="0"/>
                  </a:cubicBezTo>
                  <a:cubicBezTo>
                    <a:pt x="3310" y="0"/>
                    <a:pt x="3310" y="0"/>
                    <a:pt x="3310" y="0"/>
                  </a:cubicBezTo>
                  <a:cubicBezTo>
                    <a:pt x="3310" y="162"/>
                    <a:pt x="3310" y="162"/>
                    <a:pt x="3310" y="162"/>
                  </a:cubicBezTo>
                  <a:cubicBezTo>
                    <a:pt x="3310" y="176"/>
                    <a:pt x="3324" y="176"/>
                    <a:pt x="3378" y="270"/>
                  </a:cubicBezTo>
                  <a:cubicBezTo>
                    <a:pt x="3432" y="338"/>
                    <a:pt x="3499" y="460"/>
                    <a:pt x="3499" y="594"/>
                  </a:cubicBezTo>
                  <a:cubicBezTo>
                    <a:pt x="3499" y="730"/>
                    <a:pt x="3486" y="865"/>
                    <a:pt x="3391" y="986"/>
                  </a:cubicBezTo>
                  <a:cubicBezTo>
                    <a:pt x="3297" y="1094"/>
                    <a:pt x="3134" y="1162"/>
                    <a:pt x="2946" y="1162"/>
                  </a:cubicBezTo>
                  <a:cubicBezTo>
                    <a:pt x="2756" y="1162"/>
                    <a:pt x="2594" y="1081"/>
                    <a:pt x="2513" y="986"/>
                  </a:cubicBezTo>
                  <a:cubicBezTo>
                    <a:pt x="2419" y="865"/>
                    <a:pt x="2391" y="730"/>
                    <a:pt x="2391" y="594"/>
                  </a:cubicBezTo>
                  <a:cubicBezTo>
                    <a:pt x="2391" y="446"/>
                    <a:pt x="2473" y="338"/>
                    <a:pt x="2527" y="257"/>
                  </a:cubicBezTo>
                  <a:cubicBezTo>
                    <a:pt x="2594" y="176"/>
                    <a:pt x="2607" y="149"/>
                    <a:pt x="2621" y="135"/>
                  </a:cubicBezTo>
                  <a:cubicBezTo>
                    <a:pt x="2621" y="0"/>
                    <a:pt x="2621" y="0"/>
                    <a:pt x="2621" y="0"/>
                  </a:cubicBezTo>
                  <a:cubicBezTo>
                    <a:pt x="1230" y="0"/>
                    <a:pt x="1230" y="0"/>
                    <a:pt x="1230" y="0"/>
                  </a:cubicBezTo>
                  <a:cubicBezTo>
                    <a:pt x="1230" y="1081"/>
                    <a:pt x="1230" y="1081"/>
                    <a:pt x="1230" y="1081"/>
                  </a:cubicBezTo>
                  <a:cubicBezTo>
                    <a:pt x="784" y="1081"/>
                    <a:pt x="784" y="1081"/>
                    <a:pt x="784" y="1081"/>
                  </a:cubicBezTo>
                  <a:cubicBezTo>
                    <a:pt x="676" y="1081"/>
                    <a:pt x="608" y="1013"/>
                    <a:pt x="554" y="959"/>
                  </a:cubicBezTo>
                  <a:cubicBezTo>
                    <a:pt x="486" y="919"/>
                    <a:pt x="419" y="878"/>
                    <a:pt x="352" y="878"/>
                  </a:cubicBezTo>
                  <a:cubicBezTo>
                    <a:pt x="257" y="878"/>
                    <a:pt x="162" y="905"/>
                    <a:pt x="108" y="946"/>
                  </a:cubicBezTo>
                  <a:cubicBezTo>
                    <a:pt x="41" y="1000"/>
                    <a:pt x="0" y="1081"/>
                    <a:pt x="0" y="1216"/>
                  </a:cubicBezTo>
                  <a:cubicBezTo>
                    <a:pt x="0" y="1364"/>
                    <a:pt x="54" y="1432"/>
                    <a:pt x="108" y="1486"/>
                  </a:cubicBezTo>
                  <a:cubicBezTo>
                    <a:pt x="162" y="1527"/>
                    <a:pt x="244" y="1554"/>
                    <a:pt x="352" y="1554"/>
                  </a:cubicBezTo>
                  <a:cubicBezTo>
                    <a:pt x="432" y="1554"/>
                    <a:pt x="486" y="1513"/>
                    <a:pt x="554" y="1472"/>
                  </a:cubicBezTo>
                  <a:cubicBezTo>
                    <a:pt x="622" y="1418"/>
                    <a:pt x="689" y="1338"/>
                    <a:pt x="797" y="1324"/>
                  </a:cubicBezTo>
                  <a:lnTo>
                    <a:pt x="797" y="1324"/>
                  </a:lnTo>
                  <a:cubicBezTo>
                    <a:pt x="1230" y="1324"/>
                    <a:pt x="1230" y="1324"/>
                    <a:pt x="1230" y="1324"/>
                  </a:cubicBezTo>
                  <a:cubicBezTo>
                    <a:pt x="1230" y="2432"/>
                    <a:pt x="1230" y="2432"/>
                    <a:pt x="1230" y="2432"/>
                  </a:cubicBezTo>
                  <a:cubicBezTo>
                    <a:pt x="4675" y="2432"/>
                    <a:pt x="4675" y="2432"/>
                    <a:pt x="4675" y="2432"/>
                  </a:cubicBezTo>
                  <a:cubicBezTo>
                    <a:pt x="4675" y="1324"/>
                    <a:pt x="4675" y="1324"/>
                    <a:pt x="4675" y="1324"/>
                  </a:cubicBezTo>
                  <a:cubicBezTo>
                    <a:pt x="5093" y="1324"/>
                    <a:pt x="5093" y="1324"/>
                    <a:pt x="5093" y="1324"/>
                  </a:cubicBezTo>
                  <a:cubicBezTo>
                    <a:pt x="5107" y="1324"/>
                    <a:pt x="5107" y="1324"/>
                    <a:pt x="5107" y="1324"/>
                  </a:cubicBezTo>
                  <a:cubicBezTo>
                    <a:pt x="5215" y="1338"/>
                    <a:pt x="5283" y="1418"/>
                    <a:pt x="5350" y="1472"/>
                  </a:cubicBezTo>
                  <a:cubicBezTo>
                    <a:pt x="5417" y="1513"/>
                    <a:pt x="5471" y="1554"/>
                    <a:pt x="5552" y="1554"/>
                  </a:cubicBezTo>
                  <a:cubicBezTo>
                    <a:pt x="5647" y="1554"/>
                    <a:pt x="5727" y="1527"/>
                    <a:pt x="5795" y="1486"/>
                  </a:cubicBezTo>
                  <a:cubicBezTo>
                    <a:pt x="5849" y="1432"/>
                    <a:pt x="5890" y="1364"/>
                    <a:pt x="5890" y="1216"/>
                  </a:cubicBezTo>
                  <a:cubicBezTo>
                    <a:pt x="5903" y="1081"/>
                    <a:pt x="5862" y="1000"/>
                    <a:pt x="5795" y="946"/>
                  </a:cubicBezTo>
                </a:path>
              </a:pathLst>
            </a:custGeom>
            <a:solidFill>
              <a:srgbClr val="0C8882"/>
            </a:solidFill>
            <a:ln w="25400">
              <a:solidFill>
                <a:srgbClr val="0C8882"/>
              </a:solidFill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noAutofit/>
            </a:bodyPr>
            <a:lstStyle/>
            <a:p>
              <a:pPr algn="ctr"/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9" name="Freeform 11"/>
            <p:cNvSpPr>
              <a:spLocks noChangeArrowheads="1"/>
            </p:cNvSpPr>
            <p:nvPr/>
          </p:nvSpPr>
          <p:spPr bwMode="auto">
            <a:xfrm>
              <a:off x="9271232" y="9599084"/>
              <a:ext cx="698318" cy="664105"/>
            </a:xfrm>
            <a:custGeom>
              <a:avLst/>
              <a:gdLst>
                <a:gd name="T0" fmla="*/ 608 w 1163"/>
                <a:gd name="T1" fmla="*/ 351 h 1109"/>
                <a:gd name="T2" fmla="*/ 608 w 1163"/>
                <a:gd name="T3" fmla="*/ 351 h 1109"/>
                <a:gd name="T4" fmla="*/ 351 w 1163"/>
                <a:gd name="T5" fmla="*/ 419 h 1109"/>
                <a:gd name="T6" fmla="*/ 149 w 1163"/>
                <a:gd name="T7" fmla="*/ 487 h 1109"/>
                <a:gd name="T8" fmla="*/ 14 w 1163"/>
                <a:gd name="T9" fmla="*/ 703 h 1109"/>
                <a:gd name="T10" fmla="*/ 108 w 1163"/>
                <a:gd name="T11" fmla="*/ 973 h 1109"/>
                <a:gd name="T12" fmla="*/ 365 w 1163"/>
                <a:gd name="T13" fmla="*/ 1108 h 1109"/>
                <a:gd name="T14" fmla="*/ 595 w 1163"/>
                <a:gd name="T15" fmla="*/ 1000 h 1109"/>
                <a:gd name="T16" fmla="*/ 690 w 1163"/>
                <a:gd name="T17" fmla="*/ 797 h 1109"/>
                <a:gd name="T18" fmla="*/ 784 w 1163"/>
                <a:gd name="T19" fmla="*/ 527 h 1109"/>
                <a:gd name="T20" fmla="*/ 784 w 1163"/>
                <a:gd name="T21" fmla="*/ 527 h 1109"/>
                <a:gd name="T22" fmla="*/ 1162 w 1163"/>
                <a:gd name="T23" fmla="*/ 189 h 1109"/>
                <a:gd name="T24" fmla="*/ 1000 w 1163"/>
                <a:gd name="T25" fmla="*/ 0 h 1109"/>
                <a:gd name="T26" fmla="*/ 608 w 1163"/>
                <a:gd name="T27" fmla="*/ 351 h 1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63" h="1109">
                  <a:moveTo>
                    <a:pt x="608" y="351"/>
                  </a:moveTo>
                  <a:lnTo>
                    <a:pt x="608" y="351"/>
                  </a:lnTo>
                  <a:cubicBezTo>
                    <a:pt x="527" y="419"/>
                    <a:pt x="433" y="406"/>
                    <a:pt x="351" y="419"/>
                  </a:cubicBezTo>
                  <a:cubicBezTo>
                    <a:pt x="271" y="433"/>
                    <a:pt x="203" y="433"/>
                    <a:pt x="149" y="487"/>
                  </a:cubicBezTo>
                  <a:cubicBezTo>
                    <a:pt x="81" y="554"/>
                    <a:pt x="27" y="622"/>
                    <a:pt x="14" y="703"/>
                  </a:cubicBezTo>
                  <a:cubicBezTo>
                    <a:pt x="0" y="784"/>
                    <a:pt x="14" y="865"/>
                    <a:pt x="108" y="973"/>
                  </a:cubicBezTo>
                  <a:cubicBezTo>
                    <a:pt x="203" y="1081"/>
                    <a:pt x="284" y="1108"/>
                    <a:pt x="365" y="1108"/>
                  </a:cubicBezTo>
                  <a:cubicBezTo>
                    <a:pt x="446" y="1095"/>
                    <a:pt x="514" y="1054"/>
                    <a:pt x="595" y="1000"/>
                  </a:cubicBezTo>
                  <a:cubicBezTo>
                    <a:pt x="649" y="946"/>
                    <a:pt x="676" y="878"/>
                    <a:pt x="690" y="797"/>
                  </a:cubicBezTo>
                  <a:cubicBezTo>
                    <a:pt x="703" y="716"/>
                    <a:pt x="703" y="608"/>
                    <a:pt x="784" y="527"/>
                  </a:cubicBezTo>
                  <a:lnTo>
                    <a:pt x="784" y="527"/>
                  </a:lnTo>
                  <a:cubicBezTo>
                    <a:pt x="1162" y="189"/>
                    <a:pt x="1162" y="189"/>
                    <a:pt x="1162" y="189"/>
                  </a:cubicBezTo>
                  <a:cubicBezTo>
                    <a:pt x="1000" y="0"/>
                    <a:pt x="1000" y="0"/>
                    <a:pt x="1000" y="0"/>
                  </a:cubicBezTo>
                  <a:lnTo>
                    <a:pt x="608" y="351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80345" tIns="40172" rIns="80345" bIns="40172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0" name="Freeform 12"/>
            <p:cNvSpPr>
              <a:spLocks noChangeArrowheads="1"/>
            </p:cNvSpPr>
            <p:nvPr/>
          </p:nvSpPr>
          <p:spPr bwMode="auto">
            <a:xfrm>
              <a:off x="7731758" y="6892397"/>
              <a:ext cx="3184754" cy="1460500"/>
            </a:xfrm>
            <a:custGeom>
              <a:avLst/>
              <a:gdLst>
                <a:gd name="T0" fmla="*/ 3026 w 5310"/>
                <a:gd name="T1" fmla="*/ 162 h 2433"/>
                <a:gd name="T2" fmla="*/ 3026 w 5310"/>
                <a:gd name="T3" fmla="*/ 162 h 2433"/>
                <a:gd name="T4" fmla="*/ 3093 w 5310"/>
                <a:gd name="T5" fmla="*/ 270 h 2433"/>
                <a:gd name="T6" fmla="*/ 3215 w 5310"/>
                <a:gd name="T7" fmla="*/ 594 h 2433"/>
                <a:gd name="T8" fmla="*/ 3093 w 5310"/>
                <a:gd name="T9" fmla="*/ 986 h 2433"/>
                <a:gd name="T10" fmla="*/ 2661 w 5310"/>
                <a:gd name="T11" fmla="*/ 1162 h 2433"/>
                <a:gd name="T12" fmla="*/ 2215 w 5310"/>
                <a:gd name="T13" fmla="*/ 986 h 2433"/>
                <a:gd name="T14" fmla="*/ 2107 w 5310"/>
                <a:gd name="T15" fmla="*/ 594 h 2433"/>
                <a:gd name="T16" fmla="*/ 2242 w 5310"/>
                <a:gd name="T17" fmla="*/ 257 h 2433"/>
                <a:gd name="T18" fmla="*/ 2323 w 5310"/>
                <a:gd name="T19" fmla="*/ 135 h 2433"/>
                <a:gd name="T20" fmla="*/ 2323 w 5310"/>
                <a:gd name="T21" fmla="*/ 0 h 2433"/>
                <a:gd name="T22" fmla="*/ 0 w 5310"/>
                <a:gd name="T23" fmla="*/ 0 h 2433"/>
                <a:gd name="T24" fmla="*/ 0 w 5310"/>
                <a:gd name="T25" fmla="*/ 851 h 2433"/>
                <a:gd name="T26" fmla="*/ 176 w 5310"/>
                <a:gd name="T27" fmla="*/ 851 h 2433"/>
                <a:gd name="T28" fmla="*/ 298 w 5310"/>
                <a:gd name="T29" fmla="*/ 784 h 2433"/>
                <a:gd name="T30" fmla="*/ 621 w 5310"/>
                <a:gd name="T31" fmla="*/ 662 h 2433"/>
                <a:gd name="T32" fmla="*/ 999 w 5310"/>
                <a:gd name="T33" fmla="*/ 784 h 2433"/>
                <a:gd name="T34" fmla="*/ 1188 w 5310"/>
                <a:gd name="T35" fmla="*/ 1216 h 2433"/>
                <a:gd name="T36" fmla="*/ 999 w 5310"/>
                <a:gd name="T37" fmla="*/ 1648 h 2433"/>
                <a:gd name="T38" fmla="*/ 621 w 5310"/>
                <a:gd name="T39" fmla="*/ 1770 h 2433"/>
                <a:gd name="T40" fmla="*/ 284 w 5310"/>
                <a:gd name="T41" fmla="*/ 1635 h 2433"/>
                <a:gd name="T42" fmla="*/ 149 w 5310"/>
                <a:gd name="T43" fmla="*/ 1554 h 2433"/>
                <a:gd name="T44" fmla="*/ 0 w 5310"/>
                <a:gd name="T45" fmla="*/ 1554 h 2433"/>
                <a:gd name="T46" fmla="*/ 0 w 5310"/>
                <a:gd name="T47" fmla="*/ 2432 h 2433"/>
                <a:gd name="T48" fmla="*/ 4160 w 5310"/>
                <a:gd name="T49" fmla="*/ 2432 h 2433"/>
                <a:gd name="T50" fmla="*/ 4809 w 5310"/>
                <a:gd name="T51" fmla="*/ 1973 h 2433"/>
                <a:gd name="T52" fmla="*/ 5309 w 5310"/>
                <a:gd name="T53" fmla="*/ 0 h 2433"/>
                <a:gd name="T54" fmla="*/ 3026 w 5310"/>
                <a:gd name="T55" fmla="*/ 0 h 2433"/>
                <a:gd name="T56" fmla="*/ 3026 w 5310"/>
                <a:gd name="T57" fmla="*/ 162 h 2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310" h="2433">
                  <a:moveTo>
                    <a:pt x="3026" y="162"/>
                  </a:moveTo>
                  <a:lnTo>
                    <a:pt x="3026" y="162"/>
                  </a:lnTo>
                  <a:cubicBezTo>
                    <a:pt x="3026" y="176"/>
                    <a:pt x="3026" y="176"/>
                    <a:pt x="3093" y="270"/>
                  </a:cubicBezTo>
                  <a:cubicBezTo>
                    <a:pt x="3147" y="338"/>
                    <a:pt x="3215" y="460"/>
                    <a:pt x="3215" y="594"/>
                  </a:cubicBezTo>
                  <a:cubicBezTo>
                    <a:pt x="3215" y="730"/>
                    <a:pt x="3188" y="865"/>
                    <a:pt x="3093" y="986"/>
                  </a:cubicBezTo>
                  <a:cubicBezTo>
                    <a:pt x="3012" y="1094"/>
                    <a:pt x="2837" y="1162"/>
                    <a:pt x="2661" y="1162"/>
                  </a:cubicBezTo>
                  <a:cubicBezTo>
                    <a:pt x="2472" y="1162"/>
                    <a:pt x="2310" y="1081"/>
                    <a:pt x="2215" y="986"/>
                  </a:cubicBezTo>
                  <a:cubicBezTo>
                    <a:pt x="2121" y="865"/>
                    <a:pt x="2107" y="730"/>
                    <a:pt x="2107" y="594"/>
                  </a:cubicBezTo>
                  <a:cubicBezTo>
                    <a:pt x="2107" y="446"/>
                    <a:pt x="2175" y="338"/>
                    <a:pt x="2242" y="257"/>
                  </a:cubicBezTo>
                  <a:cubicBezTo>
                    <a:pt x="2310" y="176"/>
                    <a:pt x="2323" y="149"/>
                    <a:pt x="2323" y="135"/>
                  </a:cubicBezTo>
                  <a:cubicBezTo>
                    <a:pt x="2323" y="0"/>
                    <a:pt x="2323" y="0"/>
                    <a:pt x="232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51"/>
                    <a:pt x="0" y="851"/>
                    <a:pt x="0" y="851"/>
                  </a:cubicBezTo>
                  <a:cubicBezTo>
                    <a:pt x="176" y="851"/>
                    <a:pt x="176" y="851"/>
                    <a:pt x="176" y="851"/>
                  </a:cubicBezTo>
                  <a:cubicBezTo>
                    <a:pt x="203" y="851"/>
                    <a:pt x="203" y="851"/>
                    <a:pt x="298" y="784"/>
                  </a:cubicBezTo>
                  <a:cubicBezTo>
                    <a:pt x="365" y="730"/>
                    <a:pt x="472" y="662"/>
                    <a:pt x="621" y="662"/>
                  </a:cubicBezTo>
                  <a:cubicBezTo>
                    <a:pt x="742" y="662"/>
                    <a:pt x="891" y="689"/>
                    <a:pt x="999" y="784"/>
                  </a:cubicBezTo>
                  <a:cubicBezTo>
                    <a:pt x="1107" y="865"/>
                    <a:pt x="1188" y="1040"/>
                    <a:pt x="1188" y="1216"/>
                  </a:cubicBezTo>
                  <a:cubicBezTo>
                    <a:pt x="1188" y="1405"/>
                    <a:pt x="1107" y="1567"/>
                    <a:pt x="999" y="1648"/>
                  </a:cubicBezTo>
                  <a:cubicBezTo>
                    <a:pt x="891" y="1743"/>
                    <a:pt x="756" y="1770"/>
                    <a:pt x="621" y="1770"/>
                  </a:cubicBezTo>
                  <a:cubicBezTo>
                    <a:pt x="472" y="1770"/>
                    <a:pt x="352" y="1702"/>
                    <a:pt x="284" y="1635"/>
                  </a:cubicBezTo>
                  <a:cubicBezTo>
                    <a:pt x="190" y="1567"/>
                    <a:pt x="176" y="1554"/>
                    <a:pt x="149" y="1554"/>
                  </a:cubicBezTo>
                  <a:cubicBezTo>
                    <a:pt x="0" y="1554"/>
                    <a:pt x="0" y="1554"/>
                    <a:pt x="0" y="1554"/>
                  </a:cubicBezTo>
                  <a:cubicBezTo>
                    <a:pt x="0" y="2432"/>
                    <a:pt x="0" y="2432"/>
                    <a:pt x="0" y="2432"/>
                  </a:cubicBezTo>
                  <a:cubicBezTo>
                    <a:pt x="4160" y="2432"/>
                    <a:pt x="4160" y="2432"/>
                    <a:pt x="4160" y="2432"/>
                  </a:cubicBezTo>
                  <a:cubicBezTo>
                    <a:pt x="4444" y="2432"/>
                    <a:pt x="4715" y="2229"/>
                    <a:pt x="4809" y="1973"/>
                  </a:cubicBezTo>
                  <a:cubicBezTo>
                    <a:pt x="5309" y="0"/>
                    <a:pt x="5309" y="0"/>
                    <a:pt x="5309" y="0"/>
                  </a:cubicBezTo>
                  <a:cubicBezTo>
                    <a:pt x="3026" y="0"/>
                    <a:pt x="3026" y="0"/>
                    <a:pt x="3026" y="0"/>
                  </a:cubicBezTo>
                  <a:lnTo>
                    <a:pt x="3026" y="162"/>
                  </a:lnTo>
                </a:path>
              </a:pathLst>
            </a:custGeom>
            <a:solidFill>
              <a:srgbClr val="0C8882"/>
            </a:solidFill>
            <a:ln w="25400">
              <a:solidFill>
                <a:srgbClr val="0C8882"/>
              </a:solidFill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noAutofit/>
            </a:bodyPr>
            <a:lstStyle/>
            <a:p>
              <a:pPr algn="ctr"/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1" name="Freeform 13"/>
            <p:cNvSpPr>
              <a:spLocks noChangeArrowheads="1"/>
            </p:cNvSpPr>
            <p:nvPr/>
          </p:nvSpPr>
          <p:spPr bwMode="auto">
            <a:xfrm>
              <a:off x="2608112" y="8585731"/>
              <a:ext cx="2690113" cy="2693458"/>
            </a:xfrm>
            <a:custGeom>
              <a:avLst/>
              <a:gdLst>
                <a:gd name="T0" fmla="*/ 2243 w 4486"/>
                <a:gd name="T1" fmla="*/ 0 h 4487"/>
                <a:gd name="T2" fmla="*/ 2243 w 4486"/>
                <a:gd name="T3" fmla="*/ 0 h 4487"/>
                <a:gd name="T4" fmla="*/ 0 w 4486"/>
                <a:gd name="T5" fmla="*/ 2243 h 4487"/>
                <a:gd name="T6" fmla="*/ 2243 w 4486"/>
                <a:gd name="T7" fmla="*/ 4486 h 4487"/>
                <a:gd name="T8" fmla="*/ 4485 w 4486"/>
                <a:gd name="T9" fmla="*/ 2243 h 4487"/>
                <a:gd name="T10" fmla="*/ 2243 w 4486"/>
                <a:gd name="T11" fmla="*/ 0 h 4487"/>
                <a:gd name="T12" fmla="*/ 2972 w 4486"/>
                <a:gd name="T13" fmla="*/ 2040 h 4487"/>
                <a:gd name="T14" fmla="*/ 2972 w 4486"/>
                <a:gd name="T15" fmla="*/ 2040 h 4487"/>
                <a:gd name="T16" fmla="*/ 2972 w 4486"/>
                <a:gd name="T17" fmla="*/ 2040 h 4487"/>
                <a:gd name="T18" fmla="*/ 2594 w 4486"/>
                <a:gd name="T19" fmla="*/ 2378 h 4487"/>
                <a:gd name="T20" fmla="*/ 2554 w 4486"/>
                <a:gd name="T21" fmla="*/ 2527 h 4487"/>
                <a:gd name="T22" fmla="*/ 2391 w 4486"/>
                <a:gd name="T23" fmla="*/ 2851 h 4487"/>
                <a:gd name="T24" fmla="*/ 2027 w 4486"/>
                <a:gd name="T25" fmla="*/ 3013 h 4487"/>
                <a:gd name="T26" fmla="*/ 1608 w 4486"/>
                <a:gd name="T27" fmla="*/ 2810 h 4487"/>
                <a:gd name="T28" fmla="*/ 1445 w 4486"/>
                <a:gd name="T29" fmla="*/ 2351 h 4487"/>
                <a:gd name="T30" fmla="*/ 1662 w 4486"/>
                <a:gd name="T31" fmla="*/ 2014 h 4487"/>
                <a:gd name="T32" fmla="*/ 1986 w 4486"/>
                <a:gd name="T33" fmla="*/ 1892 h 4487"/>
                <a:gd name="T34" fmla="*/ 2121 w 4486"/>
                <a:gd name="T35" fmla="*/ 1865 h 4487"/>
                <a:gd name="T36" fmla="*/ 2513 w 4486"/>
                <a:gd name="T37" fmla="*/ 1527 h 4487"/>
                <a:gd name="T38" fmla="*/ 2648 w 4486"/>
                <a:gd name="T39" fmla="*/ 1473 h 4487"/>
                <a:gd name="T40" fmla="*/ 2823 w 4486"/>
                <a:gd name="T41" fmla="*/ 1541 h 4487"/>
                <a:gd name="T42" fmla="*/ 2986 w 4486"/>
                <a:gd name="T43" fmla="*/ 1730 h 4487"/>
                <a:gd name="T44" fmla="*/ 2972 w 4486"/>
                <a:gd name="T45" fmla="*/ 2040 h 4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486" h="4487">
                  <a:moveTo>
                    <a:pt x="2243" y="0"/>
                  </a:moveTo>
                  <a:lnTo>
                    <a:pt x="2243" y="0"/>
                  </a:lnTo>
                  <a:cubicBezTo>
                    <a:pt x="1000" y="0"/>
                    <a:pt x="0" y="1000"/>
                    <a:pt x="0" y="2243"/>
                  </a:cubicBezTo>
                  <a:cubicBezTo>
                    <a:pt x="0" y="3486"/>
                    <a:pt x="1000" y="4486"/>
                    <a:pt x="2243" y="4486"/>
                  </a:cubicBezTo>
                  <a:cubicBezTo>
                    <a:pt x="3486" y="4486"/>
                    <a:pt x="4485" y="3486"/>
                    <a:pt x="4485" y="2243"/>
                  </a:cubicBezTo>
                  <a:cubicBezTo>
                    <a:pt x="4485" y="1000"/>
                    <a:pt x="3486" y="0"/>
                    <a:pt x="2243" y="0"/>
                  </a:cubicBezTo>
                  <a:close/>
                  <a:moveTo>
                    <a:pt x="2972" y="2040"/>
                  </a:moveTo>
                  <a:lnTo>
                    <a:pt x="2972" y="2040"/>
                  </a:lnTo>
                  <a:lnTo>
                    <a:pt x="2972" y="2040"/>
                  </a:lnTo>
                  <a:cubicBezTo>
                    <a:pt x="2594" y="2378"/>
                    <a:pt x="2594" y="2378"/>
                    <a:pt x="2594" y="2378"/>
                  </a:cubicBezTo>
                  <a:cubicBezTo>
                    <a:pt x="2580" y="2392"/>
                    <a:pt x="2580" y="2419"/>
                    <a:pt x="2554" y="2527"/>
                  </a:cubicBezTo>
                  <a:cubicBezTo>
                    <a:pt x="2540" y="2621"/>
                    <a:pt x="2499" y="2756"/>
                    <a:pt x="2391" y="2851"/>
                  </a:cubicBezTo>
                  <a:cubicBezTo>
                    <a:pt x="2297" y="2932"/>
                    <a:pt x="2175" y="3000"/>
                    <a:pt x="2027" y="3013"/>
                  </a:cubicBezTo>
                  <a:cubicBezTo>
                    <a:pt x="1891" y="3013"/>
                    <a:pt x="1729" y="2946"/>
                    <a:pt x="1608" y="2810"/>
                  </a:cubicBezTo>
                  <a:cubicBezTo>
                    <a:pt x="1473" y="2676"/>
                    <a:pt x="1419" y="2486"/>
                    <a:pt x="1445" y="2351"/>
                  </a:cubicBezTo>
                  <a:cubicBezTo>
                    <a:pt x="1473" y="2203"/>
                    <a:pt x="1554" y="2095"/>
                    <a:pt x="1662" y="2014"/>
                  </a:cubicBezTo>
                  <a:cubicBezTo>
                    <a:pt x="1756" y="1919"/>
                    <a:pt x="1891" y="1892"/>
                    <a:pt x="1986" y="1892"/>
                  </a:cubicBezTo>
                  <a:cubicBezTo>
                    <a:pt x="2094" y="1878"/>
                    <a:pt x="2107" y="1878"/>
                    <a:pt x="2121" y="1865"/>
                  </a:cubicBezTo>
                  <a:cubicBezTo>
                    <a:pt x="2513" y="1527"/>
                    <a:pt x="2513" y="1527"/>
                    <a:pt x="2513" y="1527"/>
                  </a:cubicBezTo>
                  <a:cubicBezTo>
                    <a:pt x="2540" y="1487"/>
                    <a:pt x="2594" y="1473"/>
                    <a:pt x="2648" y="1473"/>
                  </a:cubicBezTo>
                  <a:cubicBezTo>
                    <a:pt x="2716" y="1459"/>
                    <a:pt x="2770" y="1487"/>
                    <a:pt x="2823" y="1541"/>
                  </a:cubicBezTo>
                  <a:cubicBezTo>
                    <a:pt x="2986" y="1730"/>
                    <a:pt x="2986" y="1730"/>
                    <a:pt x="2986" y="1730"/>
                  </a:cubicBezTo>
                  <a:cubicBezTo>
                    <a:pt x="3067" y="1824"/>
                    <a:pt x="3053" y="1960"/>
                    <a:pt x="2972" y="2040"/>
                  </a:cubicBezTo>
                  <a:close/>
                </a:path>
              </a:pathLst>
            </a:custGeom>
            <a:solidFill>
              <a:srgbClr val="F09C00"/>
            </a:solidFill>
            <a:ln w="25400">
              <a:solidFill>
                <a:srgbClr val="F09C00"/>
              </a:solidFill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noAutofit/>
            </a:bodyPr>
            <a:lstStyle/>
            <a:p>
              <a:pPr algn="ctr"/>
              <a:endParaRPr 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2" name="Freeform 14"/>
            <p:cNvSpPr>
              <a:spLocks noChangeArrowheads="1"/>
            </p:cNvSpPr>
            <p:nvPr/>
          </p:nvSpPr>
          <p:spPr bwMode="auto">
            <a:xfrm>
              <a:off x="8274012" y="8585731"/>
              <a:ext cx="2698047" cy="2693458"/>
            </a:xfrm>
            <a:custGeom>
              <a:avLst/>
              <a:gdLst>
                <a:gd name="T0" fmla="*/ 2242 w 4499"/>
                <a:gd name="T1" fmla="*/ 0 h 4487"/>
                <a:gd name="T2" fmla="*/ 2242 w 4499"/>
                <a:gd name="T3" fmla="*/ 0 h 4487"/>
                <a:gd name="T4" fmla="*/ 0 w 4499"/>
                <a:gd name="T5" fmla="*/ 2243 h 4487"/>
                <a:gd name="T6" fmla="*/ 2242 w 4499"/>
                <a:gd name="T7" fmla="*/ 4486 h 4487"/>
                <a:gd name="T8" fmla="*/ 4498 w 4499"/>
                <a:gd name="T9" fmla="*/ 2243 h 4487"/>
                <a:gd name="T10" fmla="*/ 2242 w 4499"/>
                <a:gd name="T11" fmla="*/ 0 h 4487"/>
                <a:gd name="T12" fmla="*/ 2972 w 4499"/>
                <a:gd name="T13" fmla="*/ 2040 h 4487"/>
                <a:gd name="T14" fmla="*/ 2972 w 4499"/>
                <a:gd name="T15" fmla="*/ 2040 h 4487"/>
                <a:gd name="T16" fmla="*/ 2972 w 4499"/>
                <a:gd name="T17" fmla="*/ 2040 h 4487"/>
                <a:gd name="T18" fmla="*/ 2593 w 4499"/>
                <a:gd name="T19" fmla="*/ 2378 h 4487"/>
                <a:gd name="T20" fmla="*/ 2566 w 4499"/>
                <a:gd name="T21" fmla="*/ 2527 h 4487"/>
                <a:gd name="T22" fmla="*/ 2391 w 4499"/>
                <a:gd name="T23" fmla="*/ 2851 h 4487"/>
                <a:gd name="T24" fmla="*/ 2026 w 4499"/>
                <a:gd name="T25" fmla="*/ 3013 h 4487"/>
                <a:gd name="T26" fmla="*/ 1607 w 4499"/>
                <a:gd name="T27" fmla="*/ 2810 h 4487"/>
                <a:gd name="T28" fmla="*/ 1459 w 4499"/>
                <a:gd name="T29" fmla="*/ 2351 h 4487"/>
                <a:gd name="T30" fmla="*/ 1661 w 4499"/>
                <a:gd name="T31" fmla="*/ 2014 h 4487"/>
                <a:gd name="T32" fmla="*/ 1986 w 4499"/>
                <a:gd name="T33" fmla="*/ 1892 h 4487"/>
                <a:gd name="T34" fmla="*/ 2121 w 4499"/>
                <a:gd name="T35" fmla="*/ 1865 h 4487"/>
                <a:gd name="T36" fmla="*/ 2513 w 4499"/>
                <a:gd name="T37" fmla="*/ 1527 h 4487"/>
                <a:gd name="T38" fmla="*/ 2648 w 4499"/>
                <a:gd name="T39" fmla="*/ 1473 h 4487"/>
                <a:gd name="T40" fmla="*/ 2823 w 4499"/>
                <a:gd name="T41" fmla="*/ 1541 h 4487"/>
                <a:gd name="T42" fmla="*/ 2999 w 4499"/>
                <a:gd name="T43" fmla="*/ 1730 h 4487"/>
                <a:gd name="T44" fmla="*/ 2972 w 4499"/>
                <a:gd name="T45" fmla="*/ 2040 h 4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499" h="4487">
                  <a:moveTo>
                    <a:pt x="2242" y="0"/>
                  </a:moveTo>
                  <a:lnTo>
                    <a:pt x="2242" y="0"/>
                  </a:lnTo>
                  <a:cubicBezTo>
                    <a:pt x="1013" y="0"/>
                    <a:pt x="0" y="1000"/>
                    <a:pt x="0" y="2243"/>
                  </a:cubicBezTo>
                  <a:cubicBezTo>
                    <a:pt x="0" y="3486"/>
                    <a:pt x="1013" y="4486"/>
                    <a:pt x="2242" y="4486"/>
                  </a:cubicBezTo>
                  <a:cubicBezTo>
                    <a:pt x="3485" y="4486"/>
                    <a:pt x="4498" y="3486"/>
                    <a:pt x="4498" y="2243"/>
                  </a:cubicBezTo>
                  <a:cubicBezTo>
                    <a:pt x="4498" y="1000"/>
                    <a:pt x="3485" y="0"/>
                    <a:pt x="2242" y="0"/>
                  </a:cubicBezTo>
                  <a:close/>
                  <a:moveTo>
                    <a:pt x="2972" y="2040"/>
                  </a:moveTo>
                  <a:lnTo>
                    <a:pt x="2972" y="2040"/>
                  </a:lnTo>
                  <a:lnTo>
                    <a:pt x="2972" y="2040"/>
                  </a:lnTo>
                  <a:cubicBezTo>
                    <a:pt x="2593" y="2378"/>
                    <a:pt x="2593" y="2378"/>
                    <a:pt x="2593" y="2378"/>
                  </a:cubicBezTo>
                  <a:cubicBezTo>
                    <a:pt x="2580" y="2392"/>
                    <a:pt x="2580" y="2419"/>
                    <a:pt x="2566" y="2527"/>
                  </a:cubicBezTo>
                  <a:cubicBezTo>
                    <a:pt x="2539" y="2621"/>
                    <a:pt x="2513" y="2756"/>
                    <a:pt x="2391" y="2851"/>
                  </a:cubicBezTo>
                  <a:cubicBezTo>
                    <a:pt x="2296" y="2932"/>
                    <a:pt x="2175" y="3000"/>
                    <a:pt x="2026" y="3013"/>
                  </a:cubicBezTo>
                  <a:cubicBezTo>
                    <a:pt x="1891" y="3013"/>
                    <a:pt x="1729" y="2946"/>
                    <a:pt x="1607" y="2810"/>
                  </a:cubicBezTo>
                  <a:cubicBezTo>
                    <a:pt x="1486" y="2676"/>
                    <a:pt x="1431" y="2486"/>
                    <a:pt x="1459" y="2351"/>
                  </a:cubicBezTo>
                  <a:cubicBezTo>
                    <a:pt x="1486" y="2203"/>
                    <a:pt x="1567" y="2095"/>
                    <a:pt x="1661" y="2014"/>
                  </a:cubicBezTo>
                  <a:cubicBezTo>
                    <a:pt x="1769" y="1919"/>
                    <a:pt x="1904" y="1892"/>
                    <a:pt x="1986" y="1892"/>
                  </a:cubicBezTo>
                  <a:cubicBezTo>
                    <a:pt x="2094" y="1878"/>
                    <a:pt x="2107" y="1878"/>
                    <a:pt x="2121" y="1865"/>
                  </a:cubicBezTo>
                  <a:cubicBezTo>
                    <a:pt x="2513" y="1527"/>
                    <a:pt x="2513" y="1527"/>
                    <a:pt x="2513" y="1527"/>
                  </a:cubicBezTo>
                  <a:cubicBezTo>
                    <a:pt x="2553" y="1487"/>
                    <a:pt x="2593" y="1473"/>
                    <a:pt x="2648" y="1473"/>
                  </a:cubicBezTo>
                  <a:cubicBezTo>
                    <a:pt x="2715" y="1459"/>
                    <a:pt x="2783" y="1487"/>
                    <a:pt x="2823" y="1541"/>
                  </a:cubicBezTo>
                  <a:cubicBezTo>
                    <a:pt x="2999" y="1730"/>
                    <a:pt x="2999" y="1730"/>
                    <a:pt x="2999" y="1730"/>
                  </a:cubicBezTo>
                  <a:cubicBezTo>
                    <a:pt x="3080" y="1824"/>
                    <a:pt x="3066" y="1960"/>
                    <a:pt x="2972" y="2040"/>
                  </a:cubicBezTo>
                  <a:close/>
                </a:path>
              </a:pathLst>
            </a:custGeom>
            <a:solidFill>
              <a:srgbClr val="F09C00"/>
            </a:solidFill>
            <a:ln w="25400">
              <a:solidFill>
                <a:srgbClr val="F09C00"/>
              </a:solidFill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noAutofit/>
            </a:bodyPr>
            <a:lstStyle/>
            <a:p>
              <a:pPr algn="ctr"/>
              <a:endParaRPr 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6441875" y="1816125"/>
            <a:ext cx="4752939" cy="745232"/>
            <a:chOff x="11598408" y="3293454"/>
            <a:chExt cx="9013475" cy="1413259"/>
          </a:xfrm>
        </p:grpSpPr>
        <p:sp>
          <p:nvSpPr>
            <p:cNvPr id="43" name="TextBox 42"/>
            <p:cNvSpPr txBox="1"/>
            <p:nvPr/>
          </p:nvSpPr>
          <p:spPr>
            <a:xfrm>
              <a:off x="12632652" y="4003880"/>
              <a:ext cx="7979231" cy="70283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050" dirty="0" smtClean="0">
                  <a:latin typeface="+mn-lt"/>
                  <a:ea typeface="+mn-ea"/>
                  <a:cs typeface="+mn-ea"/>
                  <a:sym typeface="+mn-lt"/>
                </a:rPr>
                <a:t>随着计算机技术的发展及印刷技术的进步，平面设计在视觉感观领域的表现和应用也越来越丰富。</a:t>
              </a:r>
              <a:endParaRPr lang="en-US" sz="105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4" name="Freeform 222"/>
            <p:cNvSpPr>
              <a:spLocks noEditPoints="1"/>
            </p:cNvSpPr>
            <p:nvPr/>
          </p:nvSpPr>
          <p:spPr bwMode="auto">
            <a:xfrm>
              <a:off x="11598408" y="4009233"/>
              <a:ext cx="518612" cy="520896"/>
            </a:xfrm>
            <a:custGeom>
              <a:avLst/>
              <a:gdLst>
                <a:gd name="T0" fmla="*/ 206 w 412"/>
                <a:gd name="T1" fmla="*/ 0 h 412"/>
                <a:gd name="T2" fmla="*/ 0 w 412"/>
                <a:gd name="T3" fmla="*/ 206 h 412"/>
                <a:gd name="T4" fmla="*/ 206 w 412"/>
                <a:gd name="T5" fmla="*/ 412 h 412"/>
                <a:gd name="T6" fmla="*/ 412 w 412"/>
                <a:gd name="T7" fmla="*/ 206 h 412"/>
                <a:gd name="T8" fmla="*/ 206 w 412"/>
                <a:gd name="T9" fmla="*/ 0 h 412"/>
                <a:gd name="T10" fmla="*/ 171 w 412"/>
                <a:gd name="T11" fmla="*/ 317 h 412"/>
                <a:gd name="T12" fmla="*/ 74 w 412"/>
                <a:gd name="T13" fmla="*/ 220 h 412"/>
                <a:gd name="T14" fmla="*/ 115 w 412"/>
                <a:gd name="T15" fmla="*/ 178 h 412"/>
                <a:gd name="T16" fmla="*/ 171 w 412"/>
                <a:gd name="T17" fmla="*/ 234 h 412"/>
                <a:gd name="T18" fmla="*/ 300 w 412"/>
                <a:gd name="T19" fmla="*/ 105 h 412"/>
                <a:gd name="T20" fmla="*/ 341 w 412"/>
                <a:gd name="T21" fmla="*/ 146 h 412"/>
                <a:gd name="T22" fmla="*/ 171 w 412"/>
                <a:gd name="T23" fmla="*/ 317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2" h="412">
                  <a:moveTo>
                    <a:pt x="206" y="0"/>
                  </a:moveTo>
                  <a:cubicBezTo>
                    <a:pt x="92" y="0"/>
                    <a:pt x="0" y="92"/>
                    <a:pt x="0" y="206"/>
                  </a:cubicBezTo>
                  <a:cubicBezTo>
                    <a:pt x="0" y="320"/>
                    <a:pt x="92" y="412"/>
                    <a:pt x="206" y="412"/>
                  </a:cubicBezTo>
                  <a:cubicBezTo>
                    <a:pt x="320" y="412"/>
                    <a:pt x="412" y="320"/>
                    <a:pt x="412" y="206"/>
                  </a:cubicBezTo>
                  <a:cubicBezTo>
                    <a:pt x="412" y="92"/>
                    <a:pt x="320" y="0"/>
                    <a:pt x="206" y="0"/>
                  </a:cubicBezTo>
                  <a:close/>
                  <a:moveTo>
                    <a:pt x="171" y="317"/>
                  </a:moveTo>
                  <a:cubicBezTo>
                    <a:pt x="74" y="220"/>
                    <a:pt x="74" y="220"/>
                    <a:pt x="74" y="220"/>
                  </a:cubicBezTo>
                  <a:cubicBezTo>
                    <a:pt x="115" y="178"/>
                    <a:pt x="115" y="178"/>
                    <a:pt x="115" y="178"/>
                  </a:cubicBezTo>
                  <a:cubicBezTo>
                    <a:pt x="171" y="234"/>
                    <a:pt x="171" y="234"/>
                    <a:pt x="171" y="234"/>
                  </a:cubicBezTo>
                  <a:cubicBezTo>
                    <a:pt x="300" y="105"/>
                    <a:pt x="300" y="105"/>
                    <a:pt x="300" y="105"/>
                  </a:cubicBezTo>
                  <a:cubicBezTo>
                    <a:pt x="341" y="146"/>
                    <a:pt x="341" y="146"/>
                    <a:pt x="341" y="146"/>
                  </a:cubicBezTo>
                  <a:cubicBezTo>
                    <a:pt x="171" y="317"/>
                    <a:pt x="171" y="317"/>
                    <a:pt x="171" y="317"/>
                  </a:cubicBezTo>
                  <a:close/>
                </a:path>
              </a:pathLst>
            </a:custGeom>
            <a:solidFill>
              <a:srgbClr val="0C8882"/>
            </a:solidFill>
            <a:ln w="25400">
              <a:solidFill>
                <a:srgbClr val="0C8882"/>
              </a:solidFill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noAutofit/>
            </a:bodyPr>
            <a:lstStyle/>
            <a:p>
              <a:pPr algn="ctr"/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12632652" y="3293454"/>
              <a:ext cx="4765223" cy="51058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>
                  <a:latin typeface="+mn-lt"/>
                  <a:ea typeface="+mn-ea"/>
                  <a:cs typeface="+mn-ea"/>
                  <a:sym typeface="+mn-lt"/>
                </a:rPr>
                <a:t>请替换文字内容</a:t>
              </a:r>
              <a:endParaRPr lang="id-ID" sz="16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6441875" y="2902038"/>
            <a:ext cx="4690937" cy="865179"/>
            <a:chOff x="11630298" y="5398046"/>
            <a:chExt cx="8895894" cy="1640726"/>
          </a:xfrm>
        </p:grpSpPr>
        <p:sp>
          <p:nvSpPr>
            <p:cNvPr id="57" name="TextBox 56"/>
            <p:cNvSpPr txBox="1"/>
            <p:nvPr/>
          </p:nvSpPr>
          <p:spPr>
            <a:xfrm>
              <a:off x="12312602" y="6081787"/>
              <a:ext cx="8213590" cy="956985"/>
            </a:xfrm>
            <a:prstGeom prst="rect">
              <a:avLst/>
            </a:prstGeom>
            <a:noFill/>
          </p:spPr>
          <p:txBody>
            <a:bodyPr wrap="square" lIns="115703" tIns="57852" rIns="115703" bIns="57852" rtlCol="0">
              <a:sp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050" dirty="0" smtClean="0">
                  <a:latin typeface="+mn-lt"/>
                  <a:ea typeface="+mn-ea"/>
                  <a:cs typeface="+mn-ea"/>
                  <a:sym typeface="+mn-lt"/>
                </a:rPr>
                <a:t>随着计算机技术的发展及印刷技术的进步，平面设计在视觉感观领域的表现和应用也越来越丰富。</a:t>
              </a:r>
              <a:endParaRPr lang="en-US" altLang="zh-CN" sz="105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8" name="Freeform 222"/>
            <p:cNvSpPr>
              <a:spLocks noEditPoints="1"/>
            </p:cNvSpPr>
            <p:nvPr/>
          </p:nvSpPr>
          <p:spPr bwMode="auto">
            <a:xfrm>
              <a:off x="11630298" y="5645243"/>
              <a:ext cx="518612" cy="520896"/>
            </a:xfrm>
            <a:custGeom>
              <a:avLst/>
              <a:gdLst>
                <a:gd name="T0" fmla="*/ 206 w 412"/>
                <a:gd name="T1" fmla="*/ 0 h 412"/>
                <a:gd name="T2" fmla="*/ 0 w 412"/>
                <a:gd name="T3" fmla="*/ 206 h 412"/>
                <a:gd name="T4" fmla="*/ 206 w 412"/>
                <a:gd name="T5" fmla="*/ 412 h 412"/>
                <a:gd name="T6" fmla="*/ 412 w 412"/>
                <a:gd name="T7" fmla="*/ 206 h 412"/>
                <a:gd name="T8" fmla="*/ 206 w 412"/>
                <a:gd name="T9" fmla="*/ 0 h 412"/>
                <a:gd name="T10" fmla="*/ 171 w 412"/>
                <a:gd name="T11" fmla="*/ 317 h 412"/>
                <a:gd name="T12" fmla="*/ 74 w 412"/>
                <a:gd name="T13" fmla="*/ 220 h 412"/>
                <a:gd name="T14" fmla="*/ 115 w 412"/>
                <a:gd name="T15" fmla="*/ 178 h 412"/>
                <a:gd name="T16" fmla="*/ 171 w 412"/>
                <a:gd name="T17" fmla="*/ 234 h 412"/>
                <a:gd name="T18" fmla="*/ 300 w 412"/>
                <a:gd name="T19" fmla="*/ 105 h 412"/>
                <a:gd name="T20" fmla="*/ 341 w 412"/>
                <a:gd name="T21" fmla="*/ 146 h 412"/>
                <a:gd name="T22" fmla="*/ 171 w 412"/>
                <a:gd name="T23" fmla="*/ 317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2" h="412">
                  <a:moveTo>
                    <a:pt x="206" y="0"/>
                  </a:moveTo>
                  <a:cubicBezTo>
                    <a:pt x="92" y="0"/>
                    <a:pt x="0" y="92"/>
                    <a:pt x="0" y="206"/>
                  </a:cubicBezTo>
                  <a:cubicBezTo>
                    <a:pt x="0" y="320"/>
                    <a:pt x="92" y="412"/>
                    <a:pt x="206" y="412"/>
                  </a:cubicBezTo>
                  <a:cubicBezTo>
                    <a:pt x="320" y="412"/>
                    <a:pt x="412" y="320"/>
                    <a:pt x="412" y="206"/>
                  </a:cubicBezTo>
                  <a:cubicBezTo>
                    <a:pt x="412" y="92"/>
                    <a:pt x="320" y="0"/>
                    <a:pt x="206" y="0"/>
                  </a:cubicBezTo>
                  <a:close/>
                  <a:moveTo>
                    <a:pt x="171" y="317"/>
                  </a:moveTo>
                  <a:cubicBezTo>
                    <a:pt x="74" y="220"/>
                    <a:pt x="74" y="220"/>
                    <a:pt x="74" y="220"/>
                  </a:cubicBezTo>
                  <a:cubicBezTo>
                    <a:pt x="115" y="178"/>
                    <a:pt x="115" y="178"/>
                    <a:pt x="115" y="178"/>
                  </a:cubicBezTo>
                  <a:cubicBezTo>
                    <a:pt x="171" y="234"/>
                    <a:pt x="171" y="234"/>
                    <a:pt x="171" y="234"/>
                  </a:cubicBezTo>
                  <a:cubicBezTo>
                    <a:pt x="300" y="105"/>
                    <a:pt x="300" y="105"/>
                    <a:pt x="300" y="105"/>
                  </a:cubicBezTo>
                  <a:cubicBezTo>
                    <a:pt x="341" y="146"/>
                    <a:pt x="341" y="146"/>
                    <a:pt x="341" y="146"/>
                  </a:cubicBezTo>
                  <a:cubicBezTo>
                    <a:pt x="171" y="317"/>
                    <a:pt x="171" y="317"/>
                    <a:pt x="171" y="317"/>
                  </a:cubicBezTo>
                  <a:close/>
                </a:path>
              </a:pathLst>
            </a:custGeom>
            <a:solidFill>
              <a:srgbClr val="0C8882"/>
            </a:solidFill>
            <a:ln w="25400">
              <a:solidFill>
                <a:srgbClr val="0C8882"/>
              </a:solidFill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noAutofit/>
            </a:bodyPr>
            <a:lstStyle/>
            <a:p>
              <a:pPr algn="ctr"/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12372890" y="5398046"/>
              <a:ext cx="4714311" cy="695217"/>
            </a:xfrm>
            <a:prstGeom prst="rect">
              <a:avLst/>
            </a:prstGeom>
            <a:noFill/>
          </p:spPr>
          <p:txBody>
            <a:bodyPr wrap="square" lIns="96416" tIns="48208" rIns="96416" bIns="48208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>
                  <a:latin typeface="+mn-lt"/>
                  <a:ea typeface="+mn-ea"/>
                  <a:cs typeface="+mn-ea"/>
                  <a:sym typeface="+mn-lt"/>
                </a:rPr>
                <a:t>请替换文字内容</a:t>
              </a:r>
              <a:endParaRPr lang="id-ID" sz="16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6441875" y="4090715"/>
            <a:ext cx="4672845" cy="689420"/>
            <a:chOff x="11608400" y="7064470"/>
            <a:chExt cx="8861584" cy="1307417"/>
          </a:xfrm>
        </p:grpSpPr>
        <p:sp>
          <p:nvSpPr>
            <p:cNvPr id="60" name="TextBox 59"/>
            <p:cNvSpPr txBox="1"/>
            <p:nvPr/>
          </p:nvSpPr>
          <p:spPr>
            <a:xfrm>
              <a:off x="12500745" y="7669054"/>
              <a:ext cx="7969239" cy="70283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050" dirty="0" smtClean="0">
                  <a:latin typeface="+mn-lt"/>
                  <a:ea typeface="+mn-ea"/>
                  <a:cs typeface="+mn-ea"/>
                  <a:sym typeface="+mn-lt"/>
                </a:rPr>
                <a:t>随着计算机技术的发展及印刷技术的进步，平面设计在视觉感观领域的表现和应用也越来越丰富。</a:t>
              </a:r>
              <a:endParaRPr lang="en-US" altLang="zh-CN" sz="105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1" name="Freeform 222"/>
            <p:cNvSpPr>
              <a:spLocks noEditPoints="1"/>
            </p:cNvSpPr>
            <p:nvPr/>
          </p:nvSpPr>
          <p:spPr bwMode="auto">
            <a:xfrm>
              <a:off x="11608400" y="7232508"/>
              <a:ext cx="518612" cy="520896"/>
            </a:xfrm>
            <a:custGeom>
              <a:avLst/>
              <a:gdLst>
                <a:gd name="T0" fmla="*/ 206 w 412"/>
                <a:gd name="T1" fmla="*/ 0 h 412"/>
                <a:gd name="T2" fmla="*/ 0 w 412"/>
                <a:gd name="T3" fmla="*/ 206 h 412"/>
                <a:gd name="T4" fmla="*/ 206 w 412"/>
                <a:gd name="T5" fmla="*/ 412 h 412"/>
                <a:gd name="T6" fmla="*/ 412 w 412"/>
                <a:gd name="T7" fmla="*/ 206 h 412"/>
                <a:gd name="T8" fmla="*/ 206 w 412"/>
                <a:gd name="T9" fmla="*/ 0 h 412"/>
                <a:gd name="T10" fmla="*/ 171 w 412"/>
                <a:gd name="T11" fmla="*/ 317 h 412"/>
                <a:gd name="T12" fmla="*/ 74 w 412"/>
                <a:gd name="T13" fmla="*/ 220 h 412"/>
                <a:gd name="T14" fmla="*/ 115 w 412"/>
                <a:gd name="T15" fmla="*/ 178 h 412"/>
                <a:gd name="T16" fmla="*/ 171 w 412"/>
                <a:gd name="T17" fmla="*/ 234 h 412"/>
                <a:gd name="T18" fmla="*/ 300 w 412"/>
                <a:gd name="T19" fmla="*/ 105 h 412"/>
                <a:gd name="T20" fmla="*/ 341 w 412"/>
                <a:gd name="T21" fmla="*/ 146 h 412"/>
                <a:gd name="T22" fmla="*/ 171 w 412"/>
                <a:gd name="T23" fmla="*/ 317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2" h="412">
                  <a:moveTo>
                    <a:pt x="206" y="0"/>
                  </a:moveTo>
                  <a:cubicBezTo>
                    <a:pt x="92" y="0"/>
                    <a:pt x="0" y="92"/>
                    <a:pt x="0" y="206"/>
                  </a:cubicBezTo>
                  <a:cubicBezTo>
                    <a:pt x="0" y="320"/>
                    <a:pt x="92" y="412"/>
                    <a:pt x="206" y="412"/>
                  </a:cubicBezTo>
                  <a:cubicBezTo>
                    <a:pt x="320" y="412"/>
                    <a:pt x="412" y="320"/>
                    <a:pt x="412" y="206"/>
                  </a:cubicBezTo>
                  <a:cubicBezTo>
                    <a:pt x="412" y="92"/>
                    <a:pt x="320" y="0"/>
                    <a:pt x="206" y="0"/>
                  </a:cubicBezTo>
                  <a:close/>
                  <a:moveTo>
                    <a:pt x="171" y="317"/>
                  </a:moveTo>
                  <a:cubicBezTo>
                    <a:pt x="74" y="220"/>
                    <a:pt x="74" y="220"/>
                    <a:pt x="74" y="220"/>
                  </a:cubicBezTo>
                  <a:cubicBezTo>
                    <a:pt x="115" y="178"/>
                    <a:pt x="115" y="178"/>
                    <a:pt x="115" y="178"/>
                  </a:cubicBezTo>
                  <a:cubicBezTo>
                    <a:pt x="171" y="234"/>
                    <a:pt x="171" y="234"/>
                    <a:pt x="171" y="234"/>
                  </a:cubicBezTo>
                  <a:cubicBezTo>
                    <a:pt x="300" y="105"/>
                    <a:pt x="300" y="105"/>
                    <a:pt x="300" y="105"/>
                  </a:cubicBezTo>
                  <a:cubicBezTo>
                    <a:pt x="341" y="146"/>
                    <a:pt x="341" y="146"/>
                    <a:pt x="341" y="146"/>
                  </a:cubicBezTo>
                  <a:cubicBezTo>
                    <a:pt x="171" y="317"/>
                    <a:pt x="171" y="317"/>
                    <a:pt x="171" y="317"/>
                  </a:cubicBezTo>
                  <a:close/>
                </a:path>
              </a:pathLst>
            </a:custGeom>
            <a:solidFill>
              <a:srgbClr val="0C8882"/>
            </a:solidFill>
            <a:ln w="25400">
              <a:solidFill>
                <a:srgbClr val="0C8882"/>
              </a:solidFill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noAutofit/>
            </a:bodyPr>
            <a:lstStyle/>
            <a:p>
              <a:pPr algn="ctr"/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12546961" y="7064470"/>
              <a:ext cx="3743209" cy="51058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>
                  <a:latin typeface="+mn-lt"/>
                  <a:ea typeface="+mn-ea"/>
                  <a:cs typeface="+mn-ea"/>
                  <a:sym typeface="+mn-lt"/>
                </a:rPr>
                <a:t>请替换文字内容</a:t>
              </a:r>
              <a:endParaRPr lang="id-ID" sz="16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6441875" y="5120816"/>
            <a:ext cx="4685668" cy="823436"/>
            <a:chOff x="11640290" y="8700482"/>
            <a:chExt cx="8885902" cy="1561565"/>
          </a:xfrm>
        </p:grpSpPr>
        <p:sp>
          <p:nvSpPr>
            <p:cNvPr id="64" name="TextBox 63"/>
            <p:cNvSpPr txBox="1"/>
            <p:nvPr/>
          </p:nvSpPr>
          <p:spPr>
            <a:xfrm>
              <a:off x="12139940" y="9305062"/>
              <a:ext cx="8386252" cy="956985"/>
            </a:xfrm>
            <a:prstGeom prst="rect">
              <a:avLst/>
            </a:prstGeom>
            <a:noFill/>
          </p:spPr>
          <p:txBody>
            <a:bodyPr wrap="square" lIns="115703" tIns="57852" rIns="115703" bIns="57852" rtlCol="0">
              <a:sp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050" dirty="0" smtClean="0">
                  <a:latin typeface="+mn-lt"/>
                  <a:ea typeface="+mn-ea"/>
                  <a:cs typeface="+mn-ea"/>
                  <a:sym typeface="+mn-lt"/>
                </a:rPr>
                <a:t>随着计算机技术的发展及印刷技术的进步，平面设计在视觉感观领域的表现和应用也越来越丰富。</a:t>
              </a:r>
              <a:endParaRPr lang="en-US" altLang="zh-CN" sz="105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5" name="Freeform 222"/>
            <p:cNvSpPr>
              <a:spLocks noEditPoints="1"/>
            </p:cNvSpPr>
            <p:nvPr/>
          </p:nvSpPr>
          <p:spPr bwMode="auto">
            <a:xfrm>
              <a:off x="11640290" y="8868518"/>
              <a:ext cx="518612" cy="520896"/>
            </a:xfrm>
            <a:custGeom>
              <a:avLst/>
              <a:gdLst>
                <a:gd name="T0" fmla="*/ 206 w 412"/>
                <a:gd name="T1" fmla="*/ 0 h 412"/>
                <a:gd name="T2" fmla="*/ 0 w 412"/>
                <a:gd name="T3" fmla="*/ 206 h 412"/>
                <a:gd name="T4" fmla="*/ 206 w 412"/>
                <a:gd name="T5" fmla="*/ 412 h 412"/>
                <a:gd name="T6" fmla="*/ 412 w 412"/>
                <a:gd name="T7" fmla="*/ 206 h 412"/>
                <a:gd name="T8" fmla="*/ 206 w 412"/>
                <a:gd name="T9" fmla="*/ 0 h 412"/>
                <a:gd name="T10" fmla="*/ 171 w 412"/>
                <a:gd name="T11" fmla="*/ 317 h 412"/>
                <a:gd name="T12" fmla="*/ 74 w 412"/>
                <a:gd name="T13" fmla="*/ 220 h 412"/>
                <a:gd name="T14" fmla="*/ 115 w 412"/>
                <a:gd name="T15" fmla="*/ 178 h 412"/>
                <a:gd name="T16" fmla="*/ 171 w 412"/>
                <a:gd name="T17" fmla="*/ 234 h 412"/>
                <a:gd name="T18" fmla="*/ 300 w 412"/>
                <a:gd name="T19" fmla="*/ 105 h 412"/>
                <a:gd name="T20" fmla="*/ 341 w 412"/>
                <a:gd name="T21" fmla="*/ 146 h 412"/>
                <a:gd name="T22" fmla="*/ 171 w 412"/>
                <a:gd name="T23" fmla="*/ 317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2" h="412">
                  <a:moveTo>
                    <a:pt x="206" y="0"/>
                  </a:moveTo>
                  <a:cubicBezTo>
                    <a:pt x="92" y="0"/>
                    <a:pt x="0" y="92"/>
                    <a:pt x="0" y="206"/>
                  </a:cubicBezTo>
                  <a:cubicBezTo>
                    <a:pt x="0" y="320"/>
                    <a:pt x="92" y="412"/>
                    <a:pt x="206" y="412"/>
                  </a:cubicBezTo>
                  <a:cubicBezTo>
                    <a:pt x="320" y="412"/>
                    <a:pt x="412" y="320"/>
                    <a:pt x="412" y="206"/>
                  </a:cubicBezTo>
                  <a:cubicBezTo>
                    <a:pt x="412" y="92"/>
                    <a:pt x="320" y="0"/>
                    <a:pt x="206" y="0"/>
                  </a:cubicBezTo>
                  <a:close/>
                  <a:moveTo>
                    <a:pt x="171" y="317"/>
                  </a:moveTo>
                  <a:cubicBezTo>
                    <a:pt x="74" y="220"/>
                    <a:pt x="74" y="220"/>
                    <a:pt x="74" y="220"/>
                  </a:cubicBezTo>
                  <a:cubicBezTo>
                    <a:pt x="115" y="178"/>
                    <a:pt x="115" y="178"/>
                    <a:pt x="115" y="178"/>
                  </a:cubicBezTo>
                  <a:cubicBezTo>
                    <a:pt x="171" y="234"/>
                    <a:pt x="171" y="234"/>
                    <a:pt x="171" y="234"/>
                  </a:cubicBezTo>
                  <a:cubicBezTo>
                    <a:pt x="300" y="105"/>
                    <a:pt x="300" y="105"/>
                    <a:pt x="300" y="105"/>
                  </a:cubicBezTo>
                  <a:cubicBezTo>
                    <a:pt x="341" y="146"/>
                    <a:pt x="341" y="146"/>
                    <a:pt x="341" y="146"/>
                  </a:cubicBezTo>
                  <a:cubicBezTo>
                    <a:pt x="171" y="317"/>
                    <a:pt x="171" y="317"/>
                    <a:pt x="171" y="317"/>
                  </a:cubicBezTo>
                  <a:close/>
                </a:path>
              </a:pathLst>
            </a:custGeom>
            <a:solidFill>
              <a:srgbClr val="0C8882"/>
            </a:solidFill>
            <a:ln w="25400">
              <a:solidFill>
                <a:srgbClr val="0C8882"/>
              </a:solidFill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noAutofit/>
            </a:bodyPr>
            <a:lstStyle/>
            <a:p>
              <a:pPr algn="ctr"/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12210475" y="8700482"/>
              <a:ext cx="3670128" cy="695217"/>
            </a:xfrm>
            <a:prstGeom prst="rect">
              <a:avLst/>
            </a:prstGeom>
            <a:noFill/>
          </p:spPr>
          <p:txBody>
            <a:bodyPr wrap="square" lIns="96416" tIns="48208" rIns="96416" bIns="48208" rtlCol="0">
              <a:sp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>
                  <a:latin typeface="+mn-lt"/>
                  <a:ea typeface="+mn-ea"/>
                  <a:cs typeface="+mn-ea"/>
                  <a:sym typeface="+mn-lt"/>
                </a:rPr>
                <a:t>请替换文字内容</a:t>
              </a:r>
              <a:endParaRPr lang="id-ID" sz="16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7" name="Title 1"/>
          <p:cNvSpPr txBox="1">
            <a:spLocks/>
          </p:cNvSpPr>
          <p:nvPr/>
        </p:nvSpPr>
        <p:spPr>
          <a:xfrm>
            <a:off x="1206681" y="281515"/>
            <a:ext cx="2995069" cy="53361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531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2531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6501383" y="7395095"/>
            <a:ext cx="971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Yanshifu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617962868"/>
      </p:ext>
    </p:extLst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35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等腰三角形 5"/>
          <p:cNvSpPr/>
          <p:nvPr/>
        </p:nvSpPr>
        <p:spPr>
          <a:xfrm rot="10800000">
            <a:off x="353" y="0"/>
            <a:ext cx="12858044" cy="2767274"/>
          </a:xfrm>
          <a:prstGeom prst="triangl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Isosceles Triangle 5_1"/>
          <p:cNvSpPr/>
          <p:nvPr/>
        </p:nvSpPr>
        <p:spPr>
          <a:xfrm rot="10800000">
            <a:off x="706" y="-3548"/>
            <a:ext cx="12858044" cy="2767274"/>
          </a:xfrm>
          <a:prstGeom prst="triangle">
            <a:avLst/>
          </a:prstGeom>
          <a:solidFill>
            <a:srgbClr val="0C8882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738902" y="995119"/>
            <a:ext cx="3393493" cy="9687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695" dirty="0">
                <a:solidFill>
                  <a:schemeClr val="bg1">
                    <a:lumMod val="85000"/>
                  </a:schemeClr>
                </a:solidFill>
              </a:rPr>
              <a:t>CONTENTS</a:t>
            </a:r>
            <a:endParaRPr lang="zh-CN" altLang="en-US" sz="5695" i="1" dirty="0">
              <a:solidFill>
                <a:schemeClr val="bg1">
                  <a:lumMod val="85000"/>
                </a:schemeClr>
              </a:solidFill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3375589" y="3392458"/>
            <a:ext cx="0" cy="2393662"/>
          </a:xfrm>
          <a:prstGeom prst="line">
            <a:avLst/>
          </a:prstGeom>
          <a:ln>
            <a:solidFill>
              <a:srgbClr val="0C888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619090" y="3237283"/>
            <a:ext cx="755335" cy="12607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593" dirty="0">
                <a:solidFill>
                  <a:srgbClr val="0C8882"/>
                </a:solidFill>
                <a:latin typeface="+mn-ea"/>
              </a:rPr>
              <a:t>1</a:t>
            </a:r>
            <a:endParaRPr lang="zh-CN" altLang="en-US" sz="7593" dirty="0">
              <a:solidFill>
                <a:srgbClr val="0C8882"/>
              </a:solidFill>
              <a:latin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94039" y="4664748"/>
            <a:ext cx="24338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年度工作内容概述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6404634" y="3392458"/>
            <a:ext cx="0" cy="2393662"/>
          </a:xfrm>
          <a:prstGeom prst="line">
            <a:avLst/>
          </a:prstGeom>
          <a:ln>
            <a:solidFill>
              <a:srgbClr val="0C888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4475926" y="3237283"/>
            <a:ext cx="755335" cy="12607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593" dirty="0">
                <a:solidFill>
                  <a:srgbClr val="0C8882"/>
                </a:solidFill>
                <a:latin typeface="+mn-ea"/>
              </a:rPr>
              <a:t>2</a:t>
            </a:r>
            <a:endParaRPr lang="zh-CN" altLang="en-US" sz="7593" dirty="0">
              <a:solidFill>
                <a:srgbClr val="0C8882"/>
              </a:solidFill>
              <a:latin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664580" y="4543282"/>
            <a:ext cx="24338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工作完成具体情况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9471880" y="3392458"/>
            <a:ext cx="0" cy="2393662"/>
          </a:xfrm>
          <a:prstGeom prst="line">
            <a:avLst/>
          </a:prstGeom>
          <a:ln>
            <a:solidFill>
              <a:srgbClr val="0C888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7525951" y="3237283"/>
            <a:ext cx="755335" cy="12607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593" dirty="0">
                <a:solidFill>
                  <a:srgbClr val="0C8882"/>
                </a:solidFill>
                <a:latin typeface="+mn-ea"/>
              </a:rPr>
              <a:t>3</a:t>
            </a:r>
            <a:endParaRPr lang="zh-CN" altLang="en-US" sz="7593" dirty="0">
              <a:solidFill>
                <a:srgbClr val="0C8882"/>
              </a:solidFill>
              <a:latin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714605" y="4543282"/>
            <a:ext cx="24338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工作存在不足之处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10564595" y="3220250"/>
            <a:ext cx="755335" cy="12607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593" dirty="0">
                <a:solidFill>
                  <a:srgbClr val="0C8882"/>
                </a:solidFill>
                <a:latin typeface="+mn-ea"/>
              </a:rPr>
              <a:t>4</a:t>
            </a:r>
            <a:endParaRPr lang="zh-CN" altLang="en-US" sz="7593" dirty="0">
              <a:solidFill>
                <a:srgbClr val="0C8882"/>
              </a:solidFill>
              <a:latin typeface="+mn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9753249" y="4526249"/>
            <a:ext cx="24338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明年工作目标计划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6501383" y="7395095"/>
            <a:ext cx="971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Yanshifu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816478219"/>
      </p:ext>
    </p:extLst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175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5" grpId="0"/>
      <p:bldP spid="10" grpId="0"/>
      <p:bldP spid="11" grpId="0"/>
      <p:bldP spid="13" grpId="0"/>
      <p:bldP spid="14" grpId="0"/>
      <p:bldP spid="16" grpId="0"/>
      <p:bldP spid="17" grpId="0"/>
      <p:bldP spid="18" grpId="0"/>
      <p:bldP spid="19" grpId="0"/>
      <p:bldP spid="2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461233" y="2930847"/>
            <a:ext cx="9970724" cy="2269657"/>
            <a:chOff x="1385207" y="2779029"/>
            <a:chExt cx="9454242" cy="2152089"/>
          </a:xfrm>
        </p:grpSpPr>
        <p:sp>
          <p:nvSpPr>
            <p:cNvPr id="16" name="Rectangle 12_1"/>
            <p:cNvSpPr/>
            <p:nvPr/>
          </p:nvSpPr>
          <p:spPr>
            <a:xfrm>
              <a:off x="1385207" y="2820854"/>
              <a:ext cx="9421586" cy="2110264"/>
            </a:xfrm>
            <a:prstGeom prst="rect">
              <a:avLst/>
            </a:pr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1417863" y="2779029"/>
              <a:ext cx="9421586" cy="2152089"/>
            </a:xfrm>
            <a:prstGeom prst="rect">
              <a:avLst/>
            </a:prstGeom>
            <a:solidFill>
              <a:srgbClr val="0C8882">
                <a:alpha val="8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任意多边形 8"/>
          <p:cNvSpPr/>
          <p:nvPr/>
        </p:nvSpPr>
        <p:spPr>
          <a:xfrm>
            <a:off x="5645839" y="2273120"/>
            <a:ext cx="1635957" cy="1670398"/>
          </a:xfrm>
          <a:custGeom>
            <a:avLst/>
            <a:gdLst>
              <a:gd name="connsiteX0" fmla="*/ 0 w 1551215"/>
              <a:gd name="connsiteY0" fmla="*/ 0 h 1583872"/>
              <a:gd name="connsiteX1" fmla="*/ 449036 w 1551215"/>
              <a:gd name="connsiteY1" fmla="*/ 0 h 1583872"/>
              <a:gd name="connsiteX2" fmla="*/ 449036 w 1551215"/>
              <a:gd name="connsiteY2" fmla="*/ 71936 h 1583872"/>
              <a:gd name="connsiteX3" fmla="*/ 73607 w 1551215"/>
              <a:gd name="connsiteY3" fmla="*/ 71936 h 1583872"/>
              <a:gd name="connsiteX4" fmla="*/ 73607 w 1551215"/>
              <a:gd name="connsiteY4" fmla="*/ 1511936 h 1583872"/>
              <a:gd name="connsiteX5" fmla="*/ 1477607 w 1551215"/>
              <a:gd name="connsiteY5" fmla="*/ 1511936 h 1583872"/>
              <a:gd name="connsiteX6" fmla="*/ 1477607 w 1551215"/>
              <a:gd name="connsiteY6" fmla="*/ 71936 h 1583872"/>
              <a:gd name="connsiteX7" fmla="*/ 1102179 w 1551215"/>
              <a:gd name="connsiteY7" fmla="*/ 71936 h 1583872"/>
              <a:gd name="connsiteX8" fmla="*/ 1102179 w 1551215"/>
              <a:gd name="connsiteY8" fmla="*/ 0 h 1583872"/>
              <a:gd name="connsiteX9" fmla="*/ 1551215 w 1551215"/>
              <a:gd name="connsiteY9" fmla="*/ 0 h 1583872"/>
              <a:gd name="connsiteX10" fmla="*/ 1551215 w 1551215"/>
              <a:gd name="connsiteY10" fmla="*/ 1583872 h 1583872"/>
              <a:gd name="connsiteX11" fmla="*/ 0 w 1551215"/>
              <a:gd name="connsiteY11" fmla="*/ 1583872 h 1583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51215" h="1583872">
                <a:moveTo>
                  <a:pt x="0" y="0"/>
                </a:moveTo>
                <a:lnTo>
                  <a:pt x="449036" y="0"/>
                </a:lnTo>
                <a:lnTo>
                  <a:pt x="449036" y="71936"/>
                </a:lnTo>
                <a:lnTo>
                  <a:pt x="73607" y="71936"/>
                </a:lnTo>
                <a:lnTo>
                  <a:pt x="73607" y="1511936"/>
                </a:lnTo>
                <a:lnTo>
                  <a:pt x="1477607" y="1511936"/>
                </a:lnTo>
                <a:lnTo>
                  <a:pt x="1477607" y="71936"/>
                </a:lnTo>
                <a:lnTo>
                  <a:pt x="1102179" y="71936"/>
                </a:lnTo>
                <a:lnTo>
                  <a:pt x="1102179" y="0"/>
                </a:lnTo>
                <a:lnTo>
                  <a:pt x="1551215" y="0"/>
                </a:lnTo>
                <a:lnTo>
                  <a:pt x="1551215" y="1583872"/>
                </a:lnTo>
                <a:lnTo>
                  <a:pt x="0" y="1583872"/>
                </a:lnTo>
                <a:close/>
              </a:path>
            </a:pathLst>
          </a:custGeom>
          <a:solidFill>
            <a:srgbClr val="F09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 rot="10800000">
            <a:off x="6303091" y="3358017"/>
            <a:ext cx="321451" cy="292750"/>
          </a:xfrm>
          <a:prstGeom prst="triangle">
            <a:avLst/>
          </a:prstGeom>
          <a:solidFill>
            <a:srgbClr val="F09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6095948" y="1709052"/>
            <a:ext cx="689320" cy="1390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437" dirty="0" smtClean="0">
                <a:solidFill>
                  <a:srgbClr val="0C8882"/>
                </a:solidFill>
                <a:latin typeface="+mn-ea"/>
              </a:rPr>
              <a:t>4</a:t>
            </a:r>
            <a:endParaRPr lang="zh-CN" altLang="en-US" sz="8437" dirty="0">
              <a:solidFill>
                <a:srgbClr val="0C8882"/>
              </a:solidFill>
              <a:latin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387792" y="4169219"/>
            <a:ext cx="4083170" cy="676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79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明年工作目标计划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6501383" y="7395095"/>
            <a:ext cx="971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Yanshifu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491190356"/>
      </p:ext>
    </p:extLst>
  </p:cSld>
  <p:clrMapOvr>
    <a:masterClrMapping/>
  </p:clrMapOvr>
  <p:transition advTm="3000"/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1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0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4" presetClass="path" presetSubtype="0" accel="50000" fill="hold" grpId="0" nodeType="withEffect" p14:presetBounceEnd="30667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0 0 L 0 -0.25 E" pathEditMode="relative" ptsTypes="" p14:bounceEnd="30667">
                                          <p:cBhvr>
                                            <p:cTn id="18" dur="750" spd="-100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" presetID="42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2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675"/>
                                </p:stCondLst>
                                <p:childTnLst>
                                  <p:par>
                                    <p:cTn id="2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0" grpId="0" animBg="1"/>
          <p:bldP spid="10" grpId="1" animBg="1"/>
          <p:bldP spid="11" grpId="0"/>
          <p:bldP spid="17" grpId="0"/>
          <p:bldP spid="1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1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0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4" presetClass="path" presetSubtype="0" accel="5000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18" dur="750" spd="-100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" presetID="42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2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675"/>
                                </p:stCondLst>
                                <p:childTnLst>
                                  <p:par>
                                    <p:cTn id="2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0" grpId="0" animBg="1"/>
          <p:bldP spid="10" grpId="1" animBg="1"/>
          <p:bldP spid="11" grpId="0"/>
          <p:bldP spid="17" grpId="0"/>
          <p:bldP spid="12" grpId="0"/>
        </p:bldLst>
      </p:timing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759368" y="2951065"/>
            <a:ext cx="11291378" cy="2192316"/>
            <a:chOff x="806609" y="3509755"/>
            <a:chExt cx="10343040" cy="2008187"/>
          </a:xfrm>
        </p:grpSpPr>
        <p:grpSp>
          <p:nvGrpSpPr>
            <p:cNvPr id="24" name="组合 44"/>
            <p:cNvGrpSpPr>
              <a:grpSpLocks/>
            </p:cNvGrpSpPr>
            <p:nvPr/>
          </p:nvGrpSpPr>
          <p:grpSpPr bwMode="auto">
            <a:xfrm>
              <a:off x="806609" y="3532106"/>
              <a:ext cx="10343040" cy="1959292"/>
              <a:chOff x="1278168" y="2752056"/>
              <a:chExt cx="9402532" cy="1781844"/>
            </a:xfrm>
          </p:grpSpPr>
          <p:sp>
            <p:nvSpPr>
              <p:cNvPr id="37" name="椭圆 28"/>
              <p:cNvSpPr/>
              <p:nvPr/>
            </p:nvSpPr>
            <p:spPr>
              <a:xfrm>
                <a:off x="2406852" y="3641390"/>
                <a:ext cx="1785894" cy="892510"/>
              </a:xfrm>
              <a:custGeom>
                <a:avLst/>
                <a:gdLst>
                  <a:gd name="connsiteX0" fmla="*/ 0 w 2307304"/>
                  <a:gd name="connsiteY0" fmla="*/ 1153652 h 2307304"/>
                  <a:gd name="connsiteX1" fmla="*/ 1153652 w 2307304"/>
                  <a:gd name="connsiteY1" fmla="*/ 0 h 2307304"/>
                  <a:gd name="connsiteX2" fmla="*/ 2307304 w 2307304"/>
                  <a:gd name="connsiteY2" fmla="*/ 1153652 h 2307304"/>
                  <a:gd name="connsiteX3" fmla="*/ 1153652 w 2307304"/>
                  <a:gd name="connsiteY3" fmla="*/ 2307304 h 2307304"/>
                  <a:gd name="connsiteX4" fmla="*/ 0 w 2307304"/>
                  <a:gd name="connsiteY4" fmla="*/ 1153652 h 2307304"/>
                  <a:gd name="connsiteX0" fmla="*/ 2307304 w 2398744"/>
                  <a:gd name="connsiteY0" fmla="*/ 1153652 h 2307304"/>
                  <a:gd name="connsiteX1" fmla="*/ 1153652 w 2398744"/>
                  <a:gd name="connsiteY1" fmla="*/ 2307304 h 2307304"/>
                  <a:gd name="connsiteX2" fmla="*/ 0 w 2398744"/>
                  <a:gd name="connsiteY2" fmla="*/ 1153652 h 2307304"/>
                  <a:gd name="connsiteX3" fmla="*/ 1153652 w 2398744"/>
                  <a:gd name="connsiteY3" fmla="*/ 0 h 2307304"/>
                  <a:gd name="connsiteX4" fmla="*/ 2398744 w 2398744"/>
                  <a:gd name="connsiteY4" fmla="*/ 1245092 h 2307304"/>
                  <a:gd name="connsiteX0" fmla="*/ 2307304 w 2307304"/>
                  <a:gd name="connsiteY0" fmla="*/ 1153652 h 2307304"/>
                  <a:gd name="connsiteX1" fmla="*/ 1153652 w 2307304"/>
                  <a:gd name="connsiteY1" fmla="*/ 2307304 h 2307304"/>
                  <a:gd name="connsiteX2" fmla="*/ 0 w 2307304"/>
                  <a:gd name="connsiteY2" fmla="*/ 1153652 h 2307304"/>
                  <a:gd name="connsiteX3" fmla="*/ 1153652 w 2307304"/>
                  <a:gd name="connsiteY3" fmla="*/ 0 h 2307304"/>
                  <a:gd name="connsiteX0" fmla="*/ 2307304 w 2307304"/>
                  <a:gd name="connsiteY0" fmla="*/ 0 h 1153652"/>
                  <a:gd name="connsiteX1" fmla="*/ 1153652 w 2307304"/>
                  <a:gd name="connsiteY1" fmla="*/ 1153652 h 1153652"/>
                  <a:gd name="connsiteX2" fmla="*/ 0 w 2307304"/>
                  <a:gd name="connsiteY2" fmla="*/ 0 h 1153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07304" h="1153652">
                    <a:moveTo>
                      <a:pt x="2307304" y="0"/>
                    </a:moveTo>
                    <a:cubicBezTo>
                      <a:pt x="2307304" y="637144"/>
                      <a:pt x="1790796" y="1153652"/>
                      <a:pt x="1153652" y="1153652"/>
                    </a:cubicBezTo>
                    <a:cubicBezTo>
                      <a:pt x="516508" y="1153652"/>
                      <a:pt x="0" y="637144"/>
                      <a:pt x="0" y="0"/>
                    </a:cubicBezTo>
                  </a:path>
                </a:pathLst>
              </a:custGeom>
              <a:noFill/>
              <a:ln w="952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8" name="椭圆 28"/>
              <p:cNvSpPr/>
              <p:nvPr/>
            </p:nvSpPr>
            <p:spPr>
              <a:xfrm flipV="1">
                <a:off x="4191159" y="2752056"/>
                <a:ext cx="1785894" cy="892510"/>
              </a:xfrm>
              <a:custGeom>
                <a:avLst/>
                <a:gdLst>
                  <a:gd name="connsiteX0" fmla="*/ 0 w 2307304"/>
                  <a:gd name="connsiteY0" fmla="*/ 1153652 h 2307304"/>
                  <a:gd name="connsiteX1" fmla="*/ 1153652 w 2307304"/>
                  <a:gd name="connsiteY1" fmla="*/ 0 h 2307304"/>
                  <a:gd name="connsiteX2" fmla="*/ 2307304 w 2307304"/>
                  <a:gd name="connsiteY2" fmla="*/ 1153652 h 2307304"/>
                  <a:gd name="connsiteX3" fmla="*/ 1153652 w 2307304"/>
                  <a:gd name="connsiteY3" fmla="*/ 2307304 h 2307304"/>
                  <a:gd name="connsiteX4" fmla="*/ 0 w 2307304"/>
                  <a:gd name="connsiteY4" fmla="*/ 1153652 h 2307304"/>
                  <a:gd name="connsiteX0" fmla="*/ 2307304 w 2398744"/>
                  <a:gd name="connsiteY0" fmla="*/ 1153652 h 2307304"/>
                  <a:gd name="connsiteX1" fmla="*/ 1153652 w 2398744"/>
                  <a:gd name="connsiteY1" fmla="*/ 2307304 h 2307304"/>
                  <a:gd name="connsiteX2" fmla="*/ 0 w 2398744"/>
                  <a:gd name="connsiteY2" fmla="*/ 1153652 h 2307304"/>
                  <a:gd name="connsiteX3" fmla="*/ 1153652 w 2398744"/>
                  <a:gd name="connsiteY3" fmla="*/ 0 h 2307304"/>
                  <a:gd name="connsiteX4" fmla="*/ 2398744 w 2398744"/>
                  <a:gd name="connsiteY4" fmla="*/ 1245092 h 2307304"/>
                  <a:gd name="connsiteX0" fmla="*/ 2307304 w 2307304"/>
                  <a:gd name="connsiteY0" fmla="*/ 1153652 h 2307304"/>
                  <a:gd name="connsiteX1" fmla="*/ 1153652 w 2307304"/>
                  <a:gd name="connsiteY1" fmla="*/ 2307304 h 2307304"/>
                  <a:gd name="connsiteX2" fmla="*/ 0 w 2307304"/>
                  <a:gd name="connsiteY2" fmla="*/ 1153652 h 2307304"/>
                  <a:gd name="connsiteX3" fmla="*/ 1153652 w 2307304"/>
                  <a:gd name="connsiteY3" fmla="*/ 0 h 2307304"/>
                  <a:gd name="connsiteX0" fmla="*/ 2307304 w 2307304"/>
                  <a:gd name="connsiteY0" fmla="*/ 0 h 1153652"/>
                  <a:gd name="connsiteX1" fmla="*/ 1153652 w 2307304"/>
                  <a:gd name="connsiteY1" fmla="*/ 1153652 h 1153652"/>
                  <a:gd name="connsiteX2" fmla="*/ 0 w 2307304"/>
                  <a:gd name="connsiteY2" fmla="*/ 0 h 1153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07304" h="1153652">
                    <a:moveTo>
                      <a:pt x="2307304" y="0"/>
                    </a:moveTo>
                    <a:cubicBezTo>
                      <a:pt x="2307304" y="637144"/>
                      <a:pt x="1790796" y="1153652"/>
                      <a:pt x="1153652" y="1153652"/>
                    </a:cubicBezTo>
                    <a:cubicBezTo>
                      <a:pt x="516508" y="1153652"/>
                      <a:pt x="0" y="637144"/>
                      <a:pt x="0" y="0"/>
                    </a:cubicBezTo>
                  </a:path>
                </a:pathLst>
              </a:custGeom>
              <a:noFill/>
              <a:ln w="952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" name="椭圆 28"/>
              <p:cNvSpPr/>
              <p:nvPr/>
            </p:nvSpPr>
            <p:spPr>
              <a:xfrm>
                <a:off x="5978640" y="3641390"/>
                <a:ext cx="1785894" cy="892510"/>
              </a:xfrm>
              <a:custGeom>
                <a:avLst/>
                <a:gdLst>
                  <a:gd name="connsiteX0" fmla="*/ 0 w 2307304"/>
                  <a:gd name="connsiteY0" fmla="*/ 1153652 h 2307304"/>
                  <a:gd name="connsiteX1" fmla="*/ 1153652 w 2307304"/>
                  <a:gd name="connsiteY1" fmla="*/ 0 h 2307304"/>
                  <a:gd name="connsiteX2" fmla="*/ 2307304 w 2307304"/>
                  <a:gd name="connsiteY2" fmla="*/ 1153652 h 2307304"/>
                  <a:gd name="connsiteX3" fmla="*/ 1153652 w 2307304"/>
                  <a:gd name="connsiteY3" fmla="*/ 2307304 h 2307304"/>
                  <a:gd name="connsiteX4" fmla="*/ 0 w 2307304"/>
                  <a:gd name="connsiteY4" fmla="*/ 1153652 h 2307304"/>
                  <a:gd name="connsiteX0" fmla="*/ 2307304 w 2398744"/>
                  <a:gd name="connsiteY0" fmla="*/ 1153652 h 2307304"/>
                  <a:gd name="connsiteX1" fmla="*/ 1153652 w 2398744"/>
                  <a:gd name="connsiteY1" fmla="*/ 2307304 h 2307304"/>
                  <a:gd name="connsiteX2" fmla="*/ 0 w 2398744"/>
                  <a:gd name="connsiteY2" fmla="*/ 1153652 h 2307304"/>
                  <a:gd name="connsiteX3" fmla="*/ 1153652 w 2398744"/>
                  <a:gd name="connsiteY3" fmla="*/ 0 h 2307304"/>
                  <a:gd name="connsiteX4" fmla="*/ 2398744 w 2398744"/>
                  <a:gd name="connsiteY4" fmla="*/ 1245092 h 2307304"/>
                  <a:gd name="connsiteX0" fmla="*/ 2307304 w 2307304"/>
                  <a:gd name="connsiteY0" fmla="*/ 1153652 h 2307304"/>
                  <a:gd name="connsiteX1" fmla="*/ 1153652 w 2307304"/>
                  <a:gd name="connsiteY1" fmla="*/ 2307304 h 2307304"/>
                  <a:gd name="connsiteX2" fmla="*/ 0 w 2307304"/>
                  <a:gd name="connsiteY2" fmla="*/ 1153652 h 2307304"/>
                  <a:gd name="connsiteX3" fmla="*/ 1153652 w 2307304"/>
                  <a:gd name="connsiteY3" fmla="*/ 0 h 2307304"/>
                  <a:gd name="connsiteX0" fmla="*/ 2307304 w 2307304"/>
                  <a:gd name="connsiteY0" fmla="*/ 0 h 1153652"/>
                  <a:gd name="connsiteX1" fmla="*/ 1153652 w 2307304"/>
                  <a:gd name="connsiteY1" fmla="*/ 1153652 h 1153652"/>
                  <a:gd name="connsiteX2" fmla="*/ 0 w 2307304"/>
                  <a:gd name="connsiteY2" fmla="*/ 0 h 1153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07304" h="1153652">
                    <a:moveTo>
                      <a:pt x="2307304" y="0"/>
                    </a:moveTo>
                    <a:cubicBezTo>
                      <a:pt x="2307304" y="637144"/>
                      <a:pt x="1790796" y="1153652"/>
                      <a:pt x="1153652" y="1153652"/>
                    </a:cubicBezTo>
                    <a:cubicBezTo>
                      <a:pt x="516508" y="1153652"/>
                      <a:pt x="0" y="637144"/>
                      <a:pt x="0" y="0"/>
                    </a:cubicBezTo>
                  </a:path>
                </a:pathLst>
              </a:custGeom>
              <a:noFill/>
              <a:ln w="952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椭圆 28"/>
              <p:cNvSpPr/>
              <p:nvPr/>
            </p:nvSpPr>
            <p:spPr>
              <a:xfrm flipV="1">
                <a:off x="7764534" y="2752056"/>
                <a:ext cx="1785893" cy="892510"/>
              </a:xfrm>
              <a:custGeom>
                <a:avLst/>
                <a:gdLst>
                  <a:gd name="connsiteX0" fmla="*/ 0 w 2307304"/>
                  <a:gd name="connsiteY0" fmla="*/ 1153652 h 2307304"/>
                  <a:gd name="connsiteX1" fmla="*/ 1153652 w 2307304"/>
                  <a:gd name="connsiteY1" fmla="*/ 0 h 2307304"/>
                  <a:gd name="connsiteX2" fmla="*/ 2307304 w 2307304"/>
                  <a:gd name="connsiteY2" fmla="*/ 1153652 h 2307304"/>
                  <a:gd name="connsiteX3" fmla="*/ 1153652 w 2307304"/>
                  <a:gd name="connsiteY3" fmla="*/ 2307304 h 2307304"/>
                  <a:gd name="connsiteX4" fmla="*/ 0 w 2307304"/>
                  <a:gd name="connsiteY4" fmla="*/ 1153652 h 2307304"/>
                  <a:gd name="connsiteX0" fmla="*/ 2307304 w 2398744"/>
                  <a:gd name="connsiteY0" fmla="*/ 1153652 h 2307304"/>
                  <a:gd name="connsiteX1" fmla="*/ 1153652 w 2398744"/>
                  <a:gd name="connsiteY1" fmla="*/ 2307304 h 2307304"/>
                  <a:gd name="connsiteX2" fmla="*/ 0 w 2398744"/>
                  <a:gd name="connsiteY2" fmla="*/ 1153652 h 2307304"/>
                  <a:gd name="connsiteX3" fmla="*/ 1153652 w 2398744"/>
                  <a:gd name="connsiteY3" fmla="*/ 0 h 2307304"/>
                  <a:gd name="connsiteX4" fmla="*/ 2398744 w 2398744"/>
                  <a:gd name="connsiteY4" fmla="*/ 1245092 h 2307304"/>
                  <a:gd name="connsiteX0" fmla="*/ 2307304 w 2307304"/>
                  <a:gd name="connsiteY0" fmla="*/ 1153652 h 2307304"/>
                  <a:gd name="connsiteX1" fmla="*/ 1153652 w 2307304"/>
                  <a:gd name="connsiteY1" fmla="*/ 2307304 h 2307304"/>
                  <a:gd name="connsiteX2" fmla="*/ 0 w 2307304"/>
                  <a:gd name="connsiteY2" fmla="*/ 1153652 h 2307304"/>
                  <a:gd name="connsiteX3" fmla="*/ 1153652 w 2307304"/>
                  <a:gd name="connsiteY3" fmla="*/ 0 h 2307304"/>
                  <a:gd name="connsiteX0" fmla="*/ 2307304 w 2307304"/>
                  <a:gd name="connsiteY0" fmla="*/ 0 h 1153652"/>
                  <a:gd name="connsiteX1" fmla="*/ 1153652 w 2307304"/>
                  <a:gd name="connsiteY1" fmla="*/ 1153652 h 1153652"/>
                  <a:gd name="connsiteX2" fmla="*/ 0 w 2307304"/>
                  <a:gd name="connsiteY2" fmla="*/ 0 h 1153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07304" h="1153652">
                    <a:moveTo>
                      <a:pt x="2307304" y="0"/>
                    </a:moveTo>
                    <a:cubicBezTo>
                      <a:pt x="2307304" y="637144"/>
                      <a:pt x="1790796" y="1153652"/>
                      <a:pt x="1153652" y="1153652"/>
                    </a:cubicBezTo>
                    <a:cubicBezTo>
                      <a:pt x="516508" y="1153652"/>
                      <a:pt x="0" y="637144"/>
                      <a:pt x="0" y="0"/>
                    </a:cubicBezTo>
                  </a:path>
                </a:pathLst>
              </a:custGeom>
              <a:noFill/>
              <a:ln w="952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cxnSp>
            <p:nvCxnSpPr>
              <p:cNvPr id="41" name="直接连接符 40"/>
              <p:cNvCxnSpPr/>
              <p:nvPr/>
            </p:nvCxnSpPr>
            <p:spPr>
              <a:xfrm>
                <a:off x="9552016" y="3641390"/>
                <a:ext cx="1128684" cy="0"/>
              </a:xfrm>
              <a:prstGeom prst="line">
                <a:avLst/>
              </a:prstGeom>
              <a:ln w="9525">
                <a:solidFill>
                  <a:schemeClr val="tx1">
                    <a:lumMod val="50000"/>
                    <a:lumOff val="50000"/>
                  </a:schemeClr>
                </a:solidFill>
                <a:headEnd type="none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/>
              <p:cNvCxnSpPr/>
              <p:nvPr/>
            </p:nvCxnSpPr>
            <p:spPr>
              <a:xfrm>
                <a:off x="1278168" y="3642979"/>
                <a:ext cx="1128684" cy="0"/>
              </a:xfrm>
              <a:prstGeom prst="line">
                <a:avLst/>
              </a:prstGeom>
              <a:ln w="9525">
                <a:solidFill>
                  <a:schemeClr val="tx1">
                    <a:lumMod val="50000"/>
                    <a:lumOff val="50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5" name="组合 24"/>
            <p:cNvGrpSpPr/>
            <p:nvPr/>
          </p:nvGrpSpPr>
          <p:grpSpPr>
            <a:xfrm>
              <a:off x="1999647" y="3520931"/>
              <a:ext cx="1997013" cy="1997011"/>
              <a:chOff x="2389188" y="2700655"/>
              <a:chExt cx="1815465" cy="1815465"/>
            </a:xfrm>
          </p:grpSpPr>
          <p:sp>
            <p:nvSpPr>
              <p:cNvPr id="35" name="矩形 34"/>
              <p:cNvSpPr/>
              <p:nvPr/>
            </p:nvSpPr>
            <p:spPr>
              <a:xfrm rot="16200000">
                <a:off x="2389188" y="2700655"/>
                <a:ext cx="1815465" cy="181546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8573" tIns="64286" rIns="128573" bIns="64286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6" name="空心弧 35"/>
              <p:cNvSpPr/>
              <p:nvPr/>
            </p:nvSpPr>
            <p:spPr>
              <a:xfrm rot="19800000">
                <a:off x="2398394" y="2704383"/>
                <a:ext cx="1797050" cy="1797050"/>
              </a:xfrm>
              <a:prstGeom prst="blockArc">
                <a:avLst>
                  <a:gd name="adj1" fmla="val 10782304"/>
                  <a:gd name="adj2" fmla="val 12569082"/>
                  <a:gd name="adj3" fmla="val 2151"/>
                </a:avLst>
              </a:prstGeom>
              <a:solidFill>
                <a:srgbClr val="0C8882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3984039" y="3509755"/>
              <a:ext cx="1997013" cy="1997012"/>
              <a:chOff x="4166508" y="2732405"/>
              <a:chExt cx="1815465" cy="1815465"/>
            </a:xfrm>
          </p:grpSpPr>
          <p:sp>
            <p:nvSpPr>
              <p:cNvPr id="33" name="矩形 32"/>
              <p:cNvSpPr/>
              <p:nvPr/>
            </p:nvSpPr>
            <p:spPr>
              <a:xfrm rot="16200000">
                <a:off x="4166508" y="2732405"/>
                <a:ext cx="1815465" cy="181546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8573" tIns="64286" rIns="128573" bIns="64286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4" name="空心弧 33"/>
              <p:cNvSpPr/>
              <p:nvPr/>
            </p:nvSpPr>
            <p:spPr>
              <a:xfrm>
                <a:off x="4178300" y="2746375"/>
                <a:ext cx="1797050" cy="1797050"/>
              </a:xfrm>
              <a:prstGeom prst="blockArc">
                <a:avLst>
                  <a:gd name="adj1" fmla="val 10861918"/>
                  <a:gd name="adj2" fmla="val 12575204"/>
                  <a:gd name="adj3" fmla="val 2129"/>
                </a:avLst>
              </a:prstGeom>
              <a:solidFill>
                <a:srgbClr val="0C8882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5973764" y="3518136"/>
              <a:ext cx="1997013" cy="1997012"/>
              <a:chOff x="5975350" y="2740024"/>
              <a:chExt cx="1815465" cy="1815465"/>
            </a:xfrm>
          </p:grpSpPr>
          <p:sp>
            <p:nvSpPr>
              <p:cNvPr id="31" name="矩形 30"/>
              <p:cNvSpPr/>
              <p:nvPr/>
            </p:nvSpPr>
            <p:spPr>
              <a:xfrm rot="14400000">
                <a:off x="5975350" y="2740024"/>
                <a:ext cx="1815465" cy="181546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8573" tIns="64286" rIns="128573" bIns="64286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空心弧 31"/>
              <p:cNvSpPr/>
              <p:nvPr/>
            </p:nvSpPr>
            <p:spPr>
              <a:xfrm rot="19800000">
                <a:off x="5983288" y="2751138"/>
                <a:ext cx="1797050" cy="1797050"/>
              </a:xfrm>
              <a:prstGeom prst="blockArc">
                <a:avLst>
                  <a:gd name="adj1" fmla="val 10800000"/>
                  <a:gd name="adj2" fmla="val 12569082"/>
                  <a:gd name="adj3" fmla="val 2151"/>
                </a:avLst>
              </a:prstGeom>
              <a:solidFill>
                <a:srgbClr val="0C8882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7930612" y="3516740"/>
              <a:ext cx="1997013" cy="1997012"/>
              <a:chOff x="7754303" y="2738755"/>
              <a:chExt cx="1815465" cy="1815465"/>
            </a:xfrm>
          </p:grpSpPr>
          <p:sp>
            <p:nvSpPr>
              <p:cNvPr id="29" name="矩形 28"/>
              <p:cNvSpPr/>
              <p:nvPr/>
            </p:nvSpPr>
            <p:spPr>
              <a:xfrm rot="10800000">
                <a:off x="7754303" y="2738755"/>
                <a:ext cx="1815465" cy="181546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8573" tIns="64286" rIns="128573" bIns="64286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空心弧 29"/>
              <p:cNvSpPr/>
              <p:nvPr/>
            </p:nvSpPr>
            <p:spPr>
              <a:xfrm>
                <a:off x="7759700" y="2746375"/>
                <a:ext cx="1797050" cy="1797050"/>
              </a:xfrm>
              <a:prstGeom prst="blockArc">
                <a:avLst>
                  <a:gd name="adj1" fmla="val 10861918"/>
                  <a:gd name="adj2" fmla="val 12575204"/>
                  <a:gd name="adj3" fmla="val 2129"/>
                </a:avLst>
              </a:prstGeom>
              <a:solidFill>
                <a:srgbClr val="0C8882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3" name="组合 42"/>
          <p:cNvGrpSpPr/>
          <p:nvPr/>
        </p:nvGrpSpPr>
        <p:grpSpPr>
          <a:xfrm>
            <a:off x="4516804" y="3285516"/>
            <a:ext cx="1637564" cy="1637566"/>
            <a:chOff x="4248468" y="3748642"/>
            <a:chExt cx="1500029" cy="1500029"/>
          </a:xfrm>
          <a:solidFill>
            <a:schemeClr val="bg1"/>
          </a:solidFill>
        </p:grpSpPr>
        <p:sp>
          <p:nvSpPr>
            <p:cNvPr id="44" name="椭圆 43"/>
            <p:cNvSpPr/>
            <p:nvPr/>
          </p:nvSpPr>
          <p:spPr>
            <a:xfrm>
              <a:off x="4248468" y="3748642"/>
              <a:ext cx="1500029" cy="1500029"/>
            </a:xfrm>
            <a:prstGeom prst="ellipse">
              <a:avLst/>
            </a:prstGeom>
            <a:solidFill>
              <a:srgbClr val="F09C00"/>
            </a:solidFill>
            <a:ln w="25400">
              <a:solidFill>
                <a:srgbClr val="F09C00"/>
              </a:solidFill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45" name="组合 44"/>
            <p:cNvGrpSpPr/>
            <p:nvPr/>
          </p:nvGrpSpPr>
          <p:grpSpPr>
            <a:xfrm>
              <a:off x="4692956" y="4211422"/>
              <a:ext cx="663471" cy="603155"/>
              <a:chOff x="1725613" y="5659438"/>
              <a:chExt cx="498475" cy="498475"/>
            </a:xfrm>
            <a:grpFill/>
          </p:grpSpPr>
          <p:sp>
            <p:nvSpPr>
              <p:cNvPr id="46" name="Freeform 564"/>
              <p:cNvSpPr>
                <a:spLocks/>
              </p:cNvSpPr>
              <p:nvPr/>
            </p:nvSpPr>
            <p:spPr bwMode="auto">
              <a:xfrm>
                <a:off x="2132013" y="5659438"/>
                <a:ext cx="92075" cy="104775"/>
              </a:xfrm>
              <a:custGeom>
                <a:avLst/>
                <a:gdLst>
                  <a:gd name="T0" fmla="*/ 2147483646 w 40"/>
                  <a:gd name="T1" fmla="*/ 2147483646 h 45"/>
                  <a:gd name="T2" fmla="*/ 2147483646 w 40"/>
                  <a:gd name="T3" fmla="*/ 2147483646 h 45"/>
                  <a:gd name="T4" fmla="*/ 2147483646 w 40"/>
                  <a:gd name="T5" fmla="*/ 2147483646 h 45"/>
                  <a:gd name="T6" fmla="*/ 2147483646 w 40"/>
                  <a:gd name="T7" fmla="*/ 2147483646 h 45"/>
                  <a:gd name="T8" fmla="*/ 2147483646 w 40"/>
                  <a:gd name="T9" fmla="*/ 2147483646 h 45"/>
                  <a:gd name="T10" fmla="*/ 2147483646 w 40"/>
                  <a:gd name="T11" fmla="*/ 2147483646 h 45"/>
                  <a:gd name="T12" fmla="*/ 2147483646 w 40"/>
                  <a:gd name="T13" fmla="*/ 2147483646 h 45"/>
                  <a:gd name="T14" fmla="*/ 2147483646 w 40"/>
                  <a:gd name="T15" fmla="*/ 2147483646 h 45"/>
                  <a:gd name="T16" fmla="*/ 2147483646 w 40"/>
                  <a:gd name="T17" fmla="*/ 2147483646 h 45"/>
                  <a:gd name="T18" fmla="*/ 2147483646 w 40"/>
                  <a:gd name="T19" fmla="*/ 2147483646 h 45"/>
                  <a:gd name="T20" fmla="*/ 0 w 40"/>
                  <a:gd name="T21" fmla="*/ 2147483646 h 45"/>
                  <a:gd name="T22" fmla="*/ 2147483646 w 40"/>
                  <a:gd name="T23" fmla="*/ 0 h 45"/>
                  <a:gd name="T24" fmla="*/ 2147483646 w 40"/>
                  <a:gd name="T25" fmla="*/ 0 h 45"/>
                  <a:gd name="T26" fmla="*/ 2147483646 w 40"/>
                  <a:gd name="T27" fmla="*/ 0 h 45"/>
                  <a:gd name="T28" fmla="*/ 2147483646 w 40"/>
                  <a:gd name="T29" fmla="*/ 0 h 45"/>
                  <a:gd name="T30" fmla="*/ 2147483646 w 40"/>
                  <a:gd name="T31" fmla="*/ 0 h 45"/>
                  <a:gd name="T32" fmla="*/ 2147483646 w 40"/>
                  <a:gd name="T33" fmla="*/ 0 h 45"/>
                  <a:gd name="T34" fmla="*/ 2147483646 w 40"/>
                  <a:gd name="T35" fmla="*/ 2147483646 h 45"/>
                  <a:gd name="T36" fmla="*/ 2147483646 w 40"/>
                  <a:gd name="T37" fmla="*/ 2147483646 h 45"/>
                  <a:gd name="T38" fmla="*/ 2147483646 w 40"/>
                  <a:gd name="T39" fmla="*/ 2147483646 h 45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40" h="45">
                    <a:moveTo>
                      <a:pt x="40" y="40"/>
                    </a:moveTo>
                    <a:cubicBezTo>
                      <a:pt x="40" y="43"/>
                      <a:pt x="38" y="45"/>
                      <a:pt x="35" y="45"/>
                    </a:cubicBezTo>
                    <a:cubicBezTo>
                      <a:pt x="32" y="45"/>
                      <a:pt x="30" y="43"/>
                      <a:pt x="30" y="40"/>
                    </a:cubicBezTo>
                    <a:cubicBezTo>
                      <a:pt x="30" y="40"/>
                      <a:pt x="30" y="40"/>
                      <a:pt x="30" y="4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14"/>
                      <a:pt x="25" y="10"/>
                      <a:pt x="20" y="1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2" y="10"/>
                      <a:pt x="0" y="7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33" y="0"/>
                      <a:pt x="40" y="6"/>
                      <a:pt x="40" y="15"/>
                    </a:cubicBezTo>
                    <a:cubicBezTo>
                      <a:pt x="40" y="40"/>
                      <a:pt x="40" y="40"/>
                      <a:pt x="40" y="40"/>
                    </a:cubicBezTo>
                    <a:cubicBezTo>
                      <a:pt x="40" y="40"/>
                      <a:pt x="40" y="40"/>
                      <a:pt x="40" y="4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7" name="Rectangle 565"/>
              <p:cNvSpPr>
                <a:spLocks noChangeArrowheads="1"/>
              </p:cNvSpPr>
              <p:nvPr/>
            </p:nvSpPr>
            <p:spPr bwMode="auto">
              <a:xfrm>
                <a:off x="2132013" y="5764213"/>
                <a:ext cx="22225" cy="173037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8" name="Rectangle 566"/>
              <p:cNvSpPr>
                <a:spLocks noChangeArrowheads="1"/>
              </p:cNvSpPr>
              <p:nvPr/>
            </p:nvSpPr>
            <p:spPr bwMode="auto">
              <a:xfrm>
                <a:off x="2097088" y="5764213"/>
                <a:ext cx="11112" cy="173037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9" name="Rectangle 567"/>
              <p:cNvSpPr>
                <a:spLocks noChangeArrowheads="1"/>
              </p:cNvSpPr>
              <p:nvPr/>
            </p:nvSpPr>
            <p:spPr bwMode="auto">
              <a:xfrm>
                <a:off x="2051050" y="5764213"/>
                <a:ext cx="11113" cy="173037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0" name="Rectangle 568"/>
              <p:cNvSpPr>
                <a:spLocks noChangeArrowheads="1"/>
              </p:cNvSpPr>
              <p:nvPr/>
            </p:nvSpPr>
            <p:spPr bwMode="auto">
              <a:xfrm>
                <a:off x="2001838" y="5764213"/>
                <a:ext cx="25400" cy="173037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1" name="Rectangle 569"/>
              <p:cNvSpPr>
                <a:spLocks noChangeArrowheads="1"/>
              </p:cNvSpPr>
              <p:nvPr/>
            </p:nvSpPr>
            <p:spPr bwMode="auto">
              <a:xfrm>
                <a:off x="1920875" y="5764213"/>
                <a:ext cx="38100" cy="173037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2" name="Rectangle 570"/>
              <p:cNvSpPr>
                <a:spLocks noChangeArrowheads="1"/>
              </p:cNvSpPr>
              <p:nvPr/>
            </p:nvSpPr>
            <p:spPr bwMode="auto">
              <a:xfrm>
                <a:off x="1885950" y="5764213"/>
                <a:ext cx="12700" cy="173037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3" name="Rectangle 571"/>
              <p:cNvSpPr>
                <a:spLocks noChangeArrowheads="1"/>
              </p:cNvSpPr>
              <p:nvPr/>
            </p:nvSpPr>
            <p:spPr bwMode="auto">
              <a:xfrm>
                <a:off x="1839913" y="5764213"/>
                <a:ext cx="12700" cy="173037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4" name="Freeform 572"/>
              <p:cNvSpPr>
                <a:spLocks/>
              </p:cNvSpPr>
              <p:nvPr/>
            </p:nvSpPr>
            <p:spPr bwMode="auto">
              <a:xfrm>
                <a:off x="1725613" y="5659438"/>
                <a:ext cx="92075" cy="104775"/>
              </a:xfrm>
              <a:custGeom>
                <a:avLst/>
                <a:gdLst>
                  <a:gd name="T0" fmla="*/ 2147483646 w 40"/>
                  <a:gd name="T1" fmla="*/ 2147483646 h 45"/>
                  <a:gd name="T2" fmla="*/ 2147483646 w 40"/>
                  <a:gd name="T3" fmla="*/ 2147483646 h 45"/>
                  <a:gd name="T4" fmla="*/ 2147483646 w 40"/>
                  <a:gd name="T5" fmla="*/ 2147483646 h 45"/>
                  <a:gd name="T6" fmla="*/ 2147483646 w 40"/>
                  <a:gd name="T7" fmla="*/ 2147483646 h 45"/>
                  <a:gd name="T8" fmla="*/ 2147483646 w 40"/>
                  <a:gd name="T9" fmla="*/ 2147483646 h 45"/>
                  <a:gd name="T10" fmla="*/ 2147483646 w 40"/>
                  <a:gd name="T11" fmla="*/ 2147483646 h 45"/>
                  <a:gd name="T12" fmla="*/ 2147483646 w 40"/>
                  <a:gd name="T13" fmla="*/ 2147483646 h 45"/>
                  <a:gd name="T14" fmla="*/ 2147483646 w 40"/>
                  <a:gd name="T15" fmla="*/ 2147483646 h 45"/>
                  <a:gd name="T16" fmla="*/ 2147483646 w 40"/>
                  <a:gd name="T17" fmla="*/ 2147483646 h 45"/>
                  <a:gd name="T18" fmla="*/ 0 w 40"/>
                  <a:gd name="T19" fmla="*/ 2147483646 h 45"/>
                  <a:gd name="T20" fmla="*/ 0 w 40"/>
                  <a:gd name="T21" fmla="*/ 2147483646 h 45"/>
                  <a:gd name="T22" fmla="*/ 0 w 40"/>
                  <a:gd name="T23" fmla="*/ 2147483646 h 45"/>
                  <a:gd name="T24" fmla="*/ 2147483646 w 40"/>
                  <a:gd name="T25" fmla="*/ 0 h 45"/>
                  <a:gd name="T26" fmla="*/ 2147483646 w 40"/>
                  <a:gd name="T27" fmla="*/ 0 h 45"/>
                  <a:gd name="T28" fmla="*/ 2147483646 w 40"/>
                  <a:gd name="T29" fmla="*/ 0 h 45"/>
                  <a:gd name="T30" fmla="*/ 2147483646 w 40"/>
                  <a:gd name="T31" fmla="*/ 0 h 45"/>
                  <a:gd name="T32" fmla="*/ 2147483646 w 40"/>
                  <a:gd name="T33" fmla="*/ 0 h 45"/>
                  <a:gd name="T34" fmla="*/ 2147483646 w 40"/>
                  <a:gd name="T35" fmla="*/ 0 h 45"/>
                  <a:gd name="T36" fmla="*/ 2147483646 w 40"/>
                  <a:gd name="T37" fmla="*/ 2147483646 h 45"/>
                  <a:gd name="T38" fmla="*/ 2147483646 w 40"/>
                  <a:gd name="T39" fmla="*/ 2147483646 h 45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40" h="45">
                    <a:moveTo>
                      <a:pt x="35" y="10"/>
                    </a:moveTo>
                    <a:cubicBezTo>
                      <a:pt x="35" y="10"/>
                      <a:pt x="35" y="10"/>
                      <a:pt x="35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15" y="10"/>
                      <a:pt x="10" y="14"/>
                      <a:pt x="10" y="20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10" y="43"/>
                      <a:pt x="8" y="45"/>
                      <a:pt x="5" y="45"/>
                    </a:cubicBezTo>
                    <a:cubicBezTo>
                      <a:pt x="2" y="45"/>
                      <a:pt x="0" y="43"/>
                      <a:pt x="0" y="4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6"/>
                      <a:pt x="7" y="0"/>
                      <a:pt x="15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8" y="0"/>
                      <a:pt x="40" y="2"/>
                      <a:pt x="40" y="5"/>
                    </a:cubicBezTo>
                    <a:cubicBezTo>
                      <a:pt x="40" y="7"/>
                      <a:pt x="38" y="10"/>
                      <a:pt x="35" y="1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5" name="Rectangle 573"/>
              <p:cNvSpPr>
                <a:spLocks noChangeArrowheads="1"/>
              </p:cNvSpPr>
              <p:nvPr/>
            </p:nvSpPr>
            <p:spPr bwMode="auto">
              <a:xfrm>
                <a:off x="1793875" y="5764213"/>
                <a:ext cx="23813" cy="173037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6" name="Rectangle 574"/>
              <p:cNvSpPr>
                <a:spLocks noChangeArrowheads="1"/>
              </p:cNvSpPr>
              <p:nvPr/>
            </p:nvSpPr>
            <p:spPr bwMode="auto">
              <a:xfrm>
                <a:off x="1793875" y="5937250"/>
                <a:ext cx="23813" cy="1143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7" name="Freeform 575"/>
              <p:cNvSpPr>
                <a:spLocks/>
              </p:cNvSpPr>
              <p:nvPr/>
            </p:nvSpPr>
            <p:spPr bwMode="auto">
              <a:xfrm>
                <a:off x="1725613" y="6051550"/>
                <a:ext cx="92075" cy="106363"/>
              </a:xfrm>
              <a:custGeom>
                <a:avLst/>
                <a:gdLst>
                  <a:gd name="T0" fmla="*/ 0 w 40"/>
                  <a:gd name="T1" fmla="*/ 2147483646 h 46"/>
                  <a:gd name="T2" fmla="*/ 2147483646 w 40"/>
                  <a:gd name="T3" fmla="*/ 0 h 46"/>
                  <a:gd name="T4" fmla="*/ 2147483646 w 40"/>
                  <a:gd name="T5" fmla="*/ 2147483646 h 46"/>
                  <a:gd name="T6" fmla="*/ 2147483646 w 40"/>
                  <a:gd name="T7" fmla="*/ 2147483646 h 46"/>
                  <a:gd name="T8" fmla="*/ 2147483646 w 40"/>
                  <a:gd name="T9" fmla="*/ 2147483646 h 46"/>
                  <a:gd name="T10" fmla="*/ 2147483646 w 40"/>
                  <a:gd name="T11" fmla="*/ 2147483646 h 46"/>
                  <a:gd name="T12" fmla="*/ 2147483646 w 40"/>
                  <a:gd name="T13" fmla="*/ 2147483646 h 46"/>
                  <a:gd name="T14" fmla="*/ 2147483646 w 40"/>
                  <a:gd name="T15" fmla="*/ 2147483646 h 46"/>
                  <a:gd name="T16" fmla="*/ 2147483646 w 40"/>
                  <a:gd name="T17" fmla="*/ 2147483646 h 46"/>
                  <a:gd name="T18" fmla="*/ 2147483646 w 40"/>
                  <a:gd name="T19" fmla="*/ 2147483646 h 46"/>
                  <a:gd name="T20" fmla="*/ 2147483646 w 40"/>
                  <a:gd name="T21" fmla="*/ 2147483646 h 46"/>
                  <a:gd name="T22" fmla="*/ 2147483646 w 40"/>
                  <a:gd name="T23" fmla="*/ 2147483646 h 46"/>
                  <a:gd name="T24" fmla="*/ 2147483646 w 40"/>
                  <a:gd name="T25" fmla="*/ 2147483646 h 46"/>
                  <a:gd name="T26" fmla="*/ 2147483646 w 40"/>
                  <a:gd name="T27" fmla="*/ 2147483646 h 46"/>
                  <a:gd name="T28" fmla="*/ 2147483646 w 40"/>
                  <a:gd name="T29" fmla="*/ 2147483646 h 46"/>
                  <a:gd name="T30" fmla="*/ 2147483646 w 40"/>
                  <a:gd name="T31" fmla="*/ 2147483646 h 46"/>
                  <a:gd name="T32" fmla="*/ 0 w 40"/>
                  <a:gd name="T33" fmla="*/ 2147483646 h 46"/>
                  <a:gd name="T34" fmla="*/ 0 w 40"/>
                  <a:gd name="T35" fmla="*/ 2147483646 h 46"/>
                  <a:gd name="T36" fmla="*/ 0 w 40"/>
                  <a:gd name="T37" fmla="*/ 2147483646 h 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40" h="46">
                    <a:moveTo>
                      <a:pt x="0" y="5"/>
                    </a:moveTo>
                    <a:cubicBezTo>
                      <a:pt x="0" y="3"/>
                      <a:pt x="2" y="0"/>
                      <a:pt x="5" y="0"/>
                    </a:cubicBezTo>
                    <a:cubicBezTo>
                      <a:pt x="8" y="0"/>
                      <a:pt x="10" y="3"/>
                      <a:pt x="10" y="5"/>
                    </a:cubicBezTo>
                    <a:cubicBezTo>
                      <a:pt x="10" y="5"/>
                      <a:pt x="10" y="5"/>
                      <a:pt x="10" y="6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10" y="31"/>
                      <a:pt x="14" y="35"/>
                      <a:pt x="19" y="35"/>
                    </a:cubicBezTo>
                    <a:cubicBezTo>
                      <a:pt x="19" y="35"/>
                      <a:pt x="19" y="35"/>
                      <a:pt x="19" y="35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38" y="35"/>
                      <a:pt x="40" y="38"/>
                      <a:pt x="40" y="40"/>
                    </a:cubicBezTo>
                    <a:cubicBezTo>
                      <a:pt x="40" y="43"/>
                      <a:pt x="38" y="45"/>
                      <a:pt x="35" y="45"/>
                    </a:cubicBezTo>
                    <a:cubicBezTo>
                      <a:pt x="35" y="45"/>
                      <a:pt x="35" y="45"/>
                      <a:pt x="35" y="45"/>
                    </a:cubicBezTo>
                    <a:cubicBezTo>
                      <a:pt x="33" y="45"/>
                      <a:pt x="33" y="45"/>
                      <a:pt x="33" y="45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15" y="46"/>
                      <a:pt x="15" y="46"/>
                      <a:pt x="15" y="46"/>
                    </a:cubicBezTo>
                    <a:cubicBezTo>
                      <a:pt x="7" y="46"/>
                      <a:pt x="0" y="39"/>
                      <a:pt x="0" y="3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8" name="Rectangle 576"/>
              <p:cNvSpPr>
                <a:spLocks noChangeArrowheads="1"/>
              </p:cNvSpPr>
              <p:nvPr/>
            </p:nvSpPr>
            <p:spPr bwMode="auto">
              <a:xfrm>
                <a:off x="1839913" y="5937250"/>
                <a:ext cx="12700" cy="68263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9" name="Rectangle 577"/>
              <p:cNvSpPr>
                <a:spLocks noChangeArrowheads="1"/>
              </p:cNvSpPr>
              <p:nvPr/>
            </p:nvSpPr>
            <p:spPr bwMode="auto">
              <a:xfrm>
                <a:off x="1839913" y="6029325"/>
                <a:ext cx="23812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0" name="Rectangle 578"/>
              <p:cNvSpPr>
                <a:spLocks noChangeArrowheads="1"/>
              </p:cNvSpPr>
              <p:nvPr/>
            </p:nvSpPr>
            <p:spPr bwMode="auto">
              <a:xfrm>
                <a:off x="1885950" y="5937250"/>
                <a:ext cx="12700" cy="68263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1" name="Rectangle 579"/>
              <p:cNvSpPr>
                <a:spLocks noChangeArrowheads="1"/>
              </p:cNvSpPr>
              <p:nvPr/>
            </p:nvSpPr>
            <p:spPr bwMode="auto">
              <a:xfrm>
                <a:off x="1885950" y="6029325"/>
                <a:ext cx="23813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2" name="Rectangle 580"/>
              <p:cNvSpPr>
                <a:spLocks noChangeArrowheads="1"/>
              </p:cNvSpPr>
              <p:nvPr/>
            </p:nvSpPr>
            <p:spPr bwMode="auto">
              <a:xfrm>
                <a:off x="1920875" y="5937250"/>
                <a:ext cx="38100" cy="68263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3" name="Rectangle 581"/>
              <p:cNvSpPr>
                <a:spLocks noChangeArrowheads="1"/>
              </p:cNvSpPr>
              <p:nvPr/>
            </p:nvSpPr>
            <p:spPr bwMode="auto">
              <a:xfrm>
                <a:off x="1933575" y="6029325"/>
                <a:ext cx="22225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4" name="Rectangle 582"/>
              <p:cNvSpPr>
                <a:spLocks noChangeArrowheads="1"/>
              </p:cNvSpPr>
              <p:nvPr/>
            </p:nvSpPr>
            <p:spPr bwMode="auto">
              <a:xfrm>
                <a:off x="2001838" y="5937250"/>
                <a:ext cx="25400" cy="68263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5" name="Rectangle 583"/>
              <p:cNvSpPr>
                <a:spLocks noChangeArrowheads="1"/>
              </p:cNvSpPr>
              <p:nvPr/>
            </p:nvSpPr>
            <p:spPr bwMode="auto">
              <a:xfrm>
                <a:off x="1979613" y="6029325"/>
                <a:ext cx="22225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6" name="Rectangle 584"/>
              <p:cNvSpPr>
                <a:spLocks noChangeArrowheads="1"/>
              </p:cNvSpPr>
              <p:nvPr/>
            </p:nvSpPr>
            <p:spPr bwMode="auto">
              <a:xfrm>
                <a:off x="2051050" y="5937250"/>
                <a:ext cx="11113" cy="68263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7" name="Rectangle 585"/>
              <p:cNvSpPr>
                <a:spLocks noChangeArrowheads="1"/>
              </p:cNvSpPr>
              <p:nvPr/>
            </p:nvSpPr>
            <p:spPr bwMode="auto">
              <a:xfrm>
                <a:off x="2038350" y="6029325"/>
                <a:ext cx="23813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8" name="Rectangle 586"/>
              <p:cNvSpPr>
                <a:spLocks noChangeArrowheads="1"/>
              </p:cNvSpPr>
              <p:nvPr/>
            </p:nvSpPr>
            <p:spPr bwMode="auto">
              <a:xfrm>
                <a:off x="2097088" y="5937250"/>
                <a:ext cx="11112" cy="68263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9" name="Rectangle 587"/>
              <p:cNvSpPr>
                <a:spLocks noChangeArrowheads="1"/>
              </p:cNvSpPr>
              <p:nvPr/>
            </p:nvSpPr>
            <p:spPr bwMode="auto">
              <a:xfrm>
                <a:off x="2085975" y="6029325"/>
                <a:ext cx="22225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0" name="Rectangle 588"/>
              <p:cNvSpPr>
                <a:spLocks noChangeArrowheads="1"/>
              </p:cNvSpPr>
              <p:nvPr/>
            </p:nvSpPr>
            <p:spPr bwMode="auto">
              <a:xfrm>
                <a:off x="2132013" y="5937250"/>
                <a:ext cx="22225" cy="1143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1" name="Freeform 589"/>
              <p:cNvSpPr>
                <a:spLocks/>
              </p:cNvSpPr>
              <p:nvPr/>
            </p:nvSpPr>
            <p:spPr bwMode="auto">
              <a:xfrm>
                <a:off x="2132013" y="6051550"/>
                <a:ext cx="92075" cy="106363"/>
              </a:xfrm>
              <a:custGeom>
                <a:avLst/>
                <a:gdLst>
                  <a:gd name="T0" fmla="*/ 2147483646 w 40"/>
                  <a:gd name="T1" fmla="*/ 2147483646 h 46"/>
                  <a:gd name="T2" fmla="*/ 2147483646 w 40"/>
                  <a:gd name="T3" fmla="*/ 2147483646 h 46"/>
                  <a:gd name="T4" fmla="*/ 2147483646 w 40"/>
                  <a:gd name="T5" fmla="*/ 2147483646 h 46"/>
                  <a:gd name="T6" fmla="*/ 2147483646 w 40"/>
                  <a:gd name="T7" fmla="*/ 2147483646 h 46"/>
                  <a:gd name="T8" fmla="*/ 2147483646 w 40"/>
                  <a:gd name="T9" fmla="*/ 2147483646 h 46"/>
                  <a:gd name="T10" fmla="*/ 2147483646 w 40"/>
                  <a:gd name="T11" fmla="*/ 2147483646 h 46"/>
                  <a:gd name="T12" fmla="*/ 2147483646 w 40"/>
                  <a:gd name="T13" fmla="*/ 2147483646 h 46"/>
                  <a:gd name="T14" fmla="*/ 2147483646 w 40"/>
                  <a:gd name="T15" fmla="*/ 2147483646 h 46"/>
                  <a:gd name="T16" fmla="*/ 2147483646 w 40"/>
                  <a:gd name="T17" fmla="*/ 0 h 46"/>
                  <a:gd name="T18" fmla="*/ 2147483646 w 40"/>
                  <a:gd name="T19" fmla="*/ 2147483646 h 46"/>
                  <a:gd name="T20" fmla="*/ 2147483646 w 40"/>
                  <a:gd name="T21" fmla="*/ 2147483646 h 46"/>
                  <a:gd name="T22" fmla="*/ 2147483646 w 40"/>
                  <a:gd name="T23" fmla="*/ 2147483646 h 46"/>
                  <a:gd name="T24" fmla="*/ 2147483646 w 40"/>
                  <a:gd name="T25" fmla="*/ 2147483646 h 46"/>
                  <a:gd name="T26" fmla="*/ 2147483646 w 40"/>
                  <a:gd name="T27" fmla="*/ 2147483646 h 46"/>
                  <a:gd name="T28" fmla="*/ 2147483646 w 40"/>
                  <a:gd name="T29" fmla="*/ 2147483646 h 46"/>
                  <a:gd name="T30" fmla="*/ 2147483646 w 40"/>
                  <a:gd name="T31" fmla="*/ 2147483646 h 46"/>
                  <a:gd name="T32" fmla="*/ 2147483646 w 40"/>
                  <a:gd name="T33" fmla="*/ 2147483646 h 46"/>
                  <a:gd name="T34" fmla="*/ 0 w 40"/>
                  <a:gd name="T35" fmla="*/ 2147483646 h 46"/>
                  <a:gd name="T36" fmla="*/ 2147483646 w 40"/>
                  <a:gd name="T37" fmla="*/ 2147483646 h 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40" h="46">
                    <a:moveTo>
                      <a:pt x="5" y="35"/>
                    </a:moveTo>
                    <a:cubicBezTo>
                      <a:pt x="5" y="35"/>
                      <a:pt x="5" y="35"/>
                      <a:pt x="5" y="35"/>
                    </a:cubicBezTo>
                    <a:cubicBezTo>
                      <a:pt x="5" y="35"/>
                      <a:pt x="5" y="35"/>
                      <a:pt x="5" y="35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6" y="35"/>
                      <a:pt x="30" y="30"/>
                      <a:pt x="30" y="25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30" y="3"/>
                      <a:pt x="32" y="0"/>
                      <a:pt x="35" y="0"/>
                    </a:cubicBezTo>
                    <a:cubicBezTo>
                      <a:pt x="38" y="0"/>
                      <a:pt x="40" y="3"/>
                      <a:pt x="40" y="5"/>
                    </a:cubicBezTo>
                    <a:cubicBezTo>
                      <a:pt x="40" y="5"/>
                      <a:pt x="40" y="5"/>
                      <a:pt x="40" y="5"/>
                    </a:cubicBezTo>
                    <a:cubicBezTo>
                      <a:pt x="40" y="30"/>
                      <a:pt x="40" y="30"/>
                      <a:pt x="40" y="30"/>
                    </a:cubicBezTo>
                    <a:cubicBezTo>
                      <a:pt x="40" y="39"/>
                      <a:pt x="33" y="46"/>
                      <a:pt x="25" y="46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2" y="45"/>
                      <a:pt x="0" y="43"/>
                      <a:pt x="0" y="40"/>
                    </a:cubicBezTo>
                    <a:cubicBezTo>
                      <a:pt x="0" y="38"/>
                      <a:pt x="2" y="35"/>
                      <a:pt x="5" y="3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2" name="组合 71"/>
          <p:cNvGrpSpPr/>
          <p:nvPr/>
        </p:nvGrpSpPr>
        <p:grpSpPr>
          <a:xfrm>
            <a:off x="2366429" y="3204227"/>
            <a:ext cx="1637564" cy="1637566"/>
            <a:chOff x="2278698" y="3741657"/>
            <a:chExt cx="1500029" cy="1500029"/>
          </a:xfrm>
        </p:grpSpPr>
        <p:sp>
          <p:nvSpPr>
            <p:cNvPr id="73" name="椭圆 72"/>
            <p:cNvSpPr/>
            <p:nvPr/>
          </p:nvSpPr>
          <p:spPr>
            <a:xfrm>
              <a:off x="2278698" y="3741657"/>
              <a:ext cx="1500029" cy="1500029"/>
            </a:xfrm>
            <a:prstGeom prst="ellipse">
              <a:avLst/>
            </a:prstGeom>
            <a:solidFill>
              <a:srgbClr val="0C8882"/>
            </a:solidFill>
            <a:ln w="25400">
              <a:solidFill>
                <a:srgbClr val="0C8882"/>
              </a:solidFill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74" name="组合 73"/>
            <p:cNvGrpSpPr/>
            <p:nvPr/>
          </p:nvGrpSpPr>
          <p:grpSpPr>
            <a:xfrm>
              <a:off x="2662538" y="4134603"/>
              <a:ext cx="693436" cy="691515"/>
              <a:chOff x="2722713" y="3648225"/>
              <a:chExt cx="573087" cy="571500"/>
            </a:xfrm>
          </p:grpSpPr>
          <p:sp>
            <p:nvSpPr>
              <p:cNvPr id="75" name="Freeform 178"/>
              <p:cNvSpPr>
                <a:spLocks/>
              </p:cNvSpPr>
              <p:nvPr/>
            </p:nvSpPr>
            <p:spPr bwMode="auto">
              <a:xfrm>
                <a:off x="2722713" y="3648225"/>
                <a:ext cx="573087" cy="571500"/>
              </a:xfrm>
              <a:custGeom>
                <a:avLst/>
                <a:gdLst>
                  <a:gd name="T0" fmla="*/ 2147483646 w 248"/>
                  <a:gd name="T1" fmla="*/ 0 h 248"/>
                  <a:gd name="T2" fmla="*/ 2147483646 w 248"/>
                  <a:gd name="T3" fmla="*/ 2147483646 h 248"/>
                  <a:gd name="T4" fmla="*/ 2147483646 w 248"/>
                  <a:gd name="T5" fmla="*/ 2147483646 h 248"/>
                  <a:gd name="T6" fmla="*/ 2147483646 w 248"/>
                  <a:gd name="T7" fmla="*/ 2147483646 h 248"/>
                  <a:gd name="T8" fmla="*/ 2147483646 w 248"/>
                  <a:gd name="T9" fmla="*/ 2147483646 h 248"/>
                  <a:gd name="T10" fmla="*/ 2147483646 w 248"/>
                  <a:gd name="T11" fmla="*/ 2147483646 h 248"/>
                  <a:gd name="T12" fmla="*/ 2147483646 w 248"/>
                  <a:gd name="T13" fmla="*/ 2147483646 h 248"/>
                  <a:gd name="T14" fmla="*/ 2147483646 w 248"/>
                  <a:gd name="T15" fmla="*/ 2147483646 h 248"/>
                  <a:gd name="T16" fmla="*/ 0 w 248"/>
                  <a:gd name="T17" fmla="*/ 2147483646 h 248"/>
                  <a:gd name="T18" fmla="*/ 2147483646 w 248"/>
                  <a:gd name="T19" fmla="*/ 2147483646 h 248"/>
                  <a:gd name="T20" fmla="*/ 2147483646 w 248"/>
                  <a:gd name="T21" fmla="*/ 2147483646 h 248"/>
                  <a:gd name="T22" fmla="*/ 2147483646 w 248"/>
                  <a:gd name="T23" fmla="*/ 2147483646 h 248"/>
                  <a:gd name="T24" fmla="*/ 2147483646 w 248"/>
                  <a:gd name="T25" fmla="*/ 2147483646 h 248"/>
                  <a:gd name="T26" fmla="*/ 2147483646 w 248"/>
                  <a:gd name="T27" fmla="*/ 2147483646 h 248"/>
                  <a:gd name="T28" fmla="*/ 2147483646 w 248"/>
                  <a:gd name="T29" fmla="*/ 2147483646 h 248"/>
                  <a:gd name="T30" fmla="*/ 2147483646 w 248"/>
                  <a:gd name="T31" fmla="*/ 2147483646 h 248"/>
                  <a:gd name="T32" fmla="*/ 2147483646 w 248"/>
                  <a:gd name="T33" fmla="*/ 2147483646 h 248"/>
                  <a:gd name="T34" fmla="*/ 2147483646 w 248"/>
                  <a:gd name="T35" fmla="*/ 2147483646 h 248"/>
                  <a:gd name="T36" fmla="*/ 2147483646 w 248"/>
                  <a:gd name="T37" fmla="*/ 2147483646 h 248"/>
                  <a:gd name="T38" fmla="*/ 2147483646 w 248"/>
                  <a:gd name="T39" fmla="*/ 2147483646 h 248"/>
                  <a:gd name="T40" fmla="*/ 2147483646 w 248"/>
                  <a:gd name="T41" fmla="*/ 2147483646 h 248"/>
                  <a:gd name="T42" fmla="*/ 2147483646 w 248"/>
                  <a:gd name="T43" fmla="*/ 2147483646 h 248"/>
                  <a:gd name="T44" fmla="*/ 2147483646 w 248"/>
                  <a:gd name="T45" fmla="*/ 2147483646 h 248"/>
                  <a:gd name="T46" fmla="*/ 2147483646 w 248"/>
                  <a:gd name="T47" fmla="*/ 2147483646 h 248"/>
                  <a:gd name="T48" fmla="*/ 2147483646 w 248"/>
                  <a:gd name="T49" fmla="*/ 2147483646 h 248"/>
                  <a:gd name="T50" fmla="*/ 2147483646 w 248"/>
                  <a:gd name="T51" fmla="*/ 2147483646 h 248"/>
                  <a:gd name="T52" fmla="*/ 2147483646 w 248"/>
                  <a:gd name="T53" fmla="*/ 2147483646 h 248"/>
                  <a:gd name="T54" fmla="*/ 2147483646 w 248"/>
                  <a:gd name="T55" fmla="*/ 2147483646 h 248"/>
                  <a:gd name="T56" fmla="*/ 2147483646 w 248"/>
                  <a:gd name="T57" fmla="*/ 2147483646 h 248"/>
                  <a:gd name="T58" fmla="*/ 2147483646 w 248"/>
                  <a:gd name="T59" fmla="*/ 2147483646 h 248"/>
                  <a:gd name="T60" fmla="*/ 2147483646 w 248"/>
                  <a:gd name="T61" fmla="*/ 2147483646 h 248"/>
                  <a:gd name="T62" fmla="*/ 2147483646 w 248"/>
                  <a:gd name="T63" fmla="*/ 2147483646 h 248"/>
                  <a:gd name="T64" fmla="*/ 2147483646 w 248"/>
                  <a:gd name="T65" fmla="*/ 0 h 248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248" h="248">
                    <a:moveTo>
                      <a:pt x="124" y="0"/>
                    </a:moveTo>
                    <a:cubicBezTo>
                      <a:pt x="112" y="0"/>
                      <a:pt x="112" y="0"/>
                      <a:pt x="112" y="0"/>
                    </a:cubicBezTo>
                    <a:cubicBezTo>
                      <a:pt x="105" y="0"/>
                      <a:pt x="100" y="5"/>
                      <a:pt x="100" y="12"/>
                    </a:cubicBezTo>
                    <a:cubicBezTo>
                      <a:pt x="100" y="27"/>
                      <a:pt x="100" y="27"/>
                      <a:pt x="100" y="27"/>
                    </a:cubicBezTo>
                    <a:cubicBezTo>
                      <a:pt x="100" y="33"/>
                      <a:pt x="97" y="37"/>
                      <a:pt x="92" y="39"/>
                    </a:cubicBezTo>
                    <a:cubicBezTo>
                      <a:pt x="83" y="42"/>
                      <a:pt x="83" y="42"/>
                      <a:pt x="83" y="42"/>
                    </a:cubicBezTo>
                    <a:cubicBezTo>
                      <a:pt x="79" y="43"/>
                      <a:pt x="74" y="42"/>
                      <a:pt x="71" y="39"/>
                    </a:cubicBezTo>
                    <a:cubicBezTo>
                      <a:pt x="60" y="28"/>
                      <a:pt x="60" y="28"/>
                      <a:pt x="60" y="28"/>
                    </a:cubicBezTo>
                    <a:cubicBezTo>
                      <a:pt x="56" y="24"/>
                      <a:pt x="48" y="24"/>
                      <a:pt x="44" y="28"/>
                    </a:cubicBezTo>
                    <a:cubicBezTo>
                      <a:pt x="28" y="44"/>
                      <a:pt x="28" y="44"/>
                      <a:pt x="28" y="44"/>
                    </a:cubicBezTo>
                    <a:cubicBezTo>
                      <a:pt x="24" y="48"/>
                      <a:pt x="24" y="56"/>
                      <a:pt x="28" y="60"/>
                    </a:cubicBezTo>
                    <a:cubicBezTo>
                      <a:pt x="39" y="71"/>
                      <a:pt x="39" y="71"/>
                      <a:pt x="39" y="71"/>
                    </a:cubicBezTo>
                    <a:cubicBezTo>
                      <a:pt x="42" y="74"/>
                      <a:pt x="43" y="79"/>
                      <a:pt x="42" y="83"/>
                    </a:cubicBezTo>
                    <a:cubicBezTo>
                      <a:pt x="39" y="92"/>
                      <a:pt x="39" y="92"/>
                      <a:pt x="39" y="92"/>
                    </a:cubicBezTo>
                    <a:cubicBezTo>
                      <a:pt x="37" y="97"/>
                      <a:pt x="33" y="100"/>
                      <a:pt x="27" y="100"/>
                    </a:cubicBezTo>
                    <a:cubicBezTo>
                      <a:pt x="12" y="100"/>
                      <a:pt x="12" y="100"/>
                      <a:pt x="12" y="100"/>
                    </a:cubicBezTo>
                    <a:cubicBezTo>
                      <a:pt x="5" y="100"/>
                      <a:pt x="0" y="105"/>
                      <a:pt x="0" y="112"/>
                    </a:cubicBezTo>
                    <a:cubicBezTo>
                      <a:pt x="0" y="136"/>
                      <a:pt x="0" y="136"/>
                      <a:pt x="0" y="136"/>
                    </a:cubicBezTo>
                    <a:cubicBezTo>
                      <a:pt x="0" y="143"/>
                      <a:pt x="5" y="148"/>
                      <a:pt x="12" y="148"/>
                    </a:cubicBezTo>
                    <a:cubicBezTo>
                      <a:pt x="27" y="148"/>
                      <a:pt x="27" y="148"/>
                      <a:pt x="27" y="148"/>
                    </a:cubicBezTo>
                    <a:cubicBezTo>
                      <a:pt x="33" y="148"/>
                      <a:pt x="37" y="151"/>
                      <a:pt x="39" y="156"/>
                    </a:cubicBezTo>
                    <a:cubicBezTo>
                      <a:pt x="42" y="165"/>
                      <a:pt x="42" y="165"/>
                      <a:pt x="42" y="165"/>
                    </a:cubicBezTo>
                    <a:cubicBezTo>
                      <a:pt x="43" y="169"/>
                      <a:pt x="42" y="174"/>
                      <a:pt x="39" y="177"/>
                    </a:cubicBezTo>
                    <a:cubicBezTo>
                      <a:pt x="28" y="188"/>
                      <a:pt x="28" y="188"/>
                      <a:pt x="28" y="188"/>
                    </a:cubicBezTo>
                    <a:cubicBezTo>
                      <a:pt x="24" y="192"/>
                      <a:pt x="24" y="200"/>
                      <a:pt x="28" y="204"/>
                    </a:cubicBezTo>
                    <a:cubicBezTo>
                      <a:pt x="44" y="220"/>
                      <a:pt x="44" y="220"/>
                      <a:pt x="44" y="220"/>
                    </a:cubicBezTo>
                    <a:cubicBezTo>
                      <a:pt x="48" y="224"/>
                      <a:pt x="56" y="224"/>
                      <a:pt x="60" y="220"/>
                    </a:cubicBezTo>
                    <a:cubicBezTo>
                      <a:pt x="71" y="209"/>
                      <a:pt x="71" y="209"/>
                      <a:pt x="71" y="209"/>
                    </a:cubicBezTo>
                    <a:cubicBezTo>
                      <a:pt x="74" y="206"/>
                      <a:pt x="79" y="205"/>
                      <a:pt x="83" y="206"/>
                    </a:cubicBezTo>
                    <a:cubicBezTo>
                      <a:pt x="92" y="209"/>
                      <a:pt x="92" y="209"/>
                      <a:pt x="92" y="209"/>
                    </a:cubicBezTo>
                    <a:cubicBezTo>
                      <a:pt x="97" y="211"/>
                      <a:pt x="100" y="215"/>
                      <a:pt x="100" y="221"/>
                    </a:cubicBezTo>
                    <a:cubicBezTo>
                      <a:pt x="100" y="236"/>
                      <a:pt x="100" y="236"/>
                      <a:pt x="100" y="236"/>
                    </a:cubicBezTo>
                    <a:cubicBezTo>
                      <a:pt x="100" y="243"/>
                      <a:pt x="105" y="248"/>
                      <a:pt x="112" y="248"/>
                    </a:cubicBezTo>
                    <a:cubicBezTo>
                      <a:pt x="124" y="248"/>
                      <a:pt x="124" y="248"/>
                      <a:pt x="124" y="248"/>
                    </a:cubicBezTo>
                    <a:cubicBezTo>
                      <a:pt x="136" y="248"/>
                      <a:pt x="136" y="248"/>
                      <a:pt x="136" y="248"/>
                    </a:cubicBezTo>
                    <a:cubicBezTo>
                      <a:pt x="143" y="248"/>
                      <a:pt x="148" y="243"/>
                      <a:pt x="148" y="236"/>
                    </a:cubicBezTo>
                    <a:cubicBezTo>
                      <a:pt x="148" y="221"/>
                      <a:pt x="148" y="221"/>
                      <a:pt x="148" y="221"/>
                    </a:cubicBezTo>
                    <a:cubicBezTo>
                      <a:pt x="148" y="215"/>
                      <a:pt x="151" y="211"/>
                      <a:pt x="156" y="209"/>
                    </a:cubicBezTo>
                    <a:cubicBezTo>
                      <a:pt x="165" y="206"/>
                      <a:pt x="165" y="206"/>
                      <a:pt x="165" y="206"/>
                    </a:cubicBezTo>
                    <a:cubicBezTo>
                      <a:pt x="169" y="205"/>
                      <a:pt x="174" y="206"/>
                      <a:pt x="177" y="209"/>
                    </a:cubicBezTo>
                    <a:cubicBezTo>
                      <a:pt x="188" y="220"/>
                      <a:pt x="188" y="220"/>
                      <a:pt x="188" y="220"/>
                    </a:cubicBezTo>
                    <a:cubicBezTo>
                      <a:pt x="192" y="224"/>
                      <a:pt x="200" y="224"/>
                      <a:pt x="204" y="220"/>
                    </a:cubicBezTo>
                    <a:cubicBezTo>
                      <a:pt x="220" y="204"/>
                      <a:pt x="220" y="204"/>
                      <a:pt x="220" y="204"/>
                    </a:cubicBezTo>
                    <a:cubicBezTo>
                      <a:pt x="224" y="200"/>
                      <a:pt x="224" y="192"/>
                      <a:pt x="220" y="188"/>
                    </a:cubicBezTo>
                    <a:cubicBezTo>
                      <a:pt x="209" y="177"/>
                      <a:pt x="209" y="177"/>
                      <a:pt x="209" y="177"/>
                    </a:cubicBezTo>
                    <a:cubicBezTo>
                      <a:pt x="206" y="174"/>
                      <a:pt x="205" y="169"/>
                      <a:pt x="206" y="165"/>
                    </a:cubicBezTo>
                    <a:cubicBezTo>
                      <a:pt x="209" y="156"/>
                      <a:pt x="209" y="156"/>
                      <a:pt x="209" y="156"/>
                    </a:cubicBezTo>
                    <a:cubicBezTo>
                      <a:pt x="211" y="151"/>
                      <a:pt x="215" y="148"/>
                      <a:pt x="221" y="148"/>
                    </a:cubicBezTo>
                    <a:cubicBezTo>
                      <a:pt x="236" y="148"/>
                      <a:pt x="236" y="148"/>
                      <a:pt x="236" y="148"/>
                    </a:cubicBezTo>
                    <a:cubicBezTo>
                      <a:pt x="243" y="148"/>
                      <a:pt x="248" y="143"/>
                      <a:pt x="248" y="136"/>
                    </a:cubicBezTo>
                    <a:cubicBezTo>
                      <a:pt x="248" y="112"/>
                      <a:pt x="248" y="112"/>
                      <a:pt x="248" y="112"/>
                    </a:cubicBezTo>
                    <a:cubicBezTo>
                      <a:pt x="248" y="105"/>
                      <a:pt x="243" y="100"/>
                      <a:pt x="236" y="100"/>
                    </a:cubicBezTo>
                    <a:cubicBezTo>
                      <a:pt x="221" y="100"/>
                      <a:pt x="221" y="100"/>
                      <a:pt x="221" y="100"/>
                    </a:cubicBezTo>
                    <a:cubicBezTo>
                      <a:pt x="215" y="100"/>
                      <a:pt x="211" y="97"/>
                      <a:pt x="209" y="92"/>
                    </a:cubicBezTo>
                    <a:cubicBezTo>
                      <a:pt x="206" y="83"/>
                      <a:pt x="206" y="83"/>
                      <a:pt x="206" y="83"/>
                    </a:cubicBezTo>
                    <a:cubicBezTo>
                      <a:pt x="205" y="79"/>
                      <a:pt x="206" y="74"/>
                      <a:pt x="209" y="71"/>
                    </a:cubicBezTo>
                    <a:cubicBezTo>
                      <a:pt x="220" y="60"/>
                      <a:pt x="220" y="60"/>
                      <a:pt x="220" y="60"/>
                    </a:cubicBezTo>
                    <a:cubicBezTo>
                      <a:pt x="224" y="56"/>
                      <a:pt x="224" y="48"/>
                      <a:pt x="220" y="44"/>
                    </a:cubicBezTo>
                    <a:cubicBezTo>
                      <a:pt x="204" y="28"/>
                      <a:pt x="204" y="28"/>
                      <a:pt x="204" y="28"/>
                    </a:cubicBezTo>
                    <a:cubicBezTo>
                      <a:pt x="200" y="24"/>
                      <a:pt x="192" y="24"/>
                      <a:pt x="188" y="28"/>
                    </a:cubicBezTo>
                    <a:cubicBezTo>
                      <a:pt x="177" y="39"/>
                      <a:pt x="177" y="39"/>
                      <a:pt x="177" y="39"/>
                    </a:cubicBezTo>
                    <a:cubicBezTo>
                      <a:pt x="174" y="42"/>
                      <a:pt x="169" y="43"/>
                      <a:pt x="165" y="42"/>
                    </a:cubicBezTo>
                    <a:cubicBezTo>
                      <a:pt x="156" y="39"/>
                      <a:pt x="156" y="39"/>
                      <a:pt x="156" y="39"/>
                    </a:cubicBezTo>
                    <a:cubicBezTo>
                      <a:pt x="151" y="37"/>
                      <a:pt x="148" y="33"/>
                      <a:pt x="148" y="27"/>
                    </a:cubicBezTo>
                    <a:cubicBezTo>
                      <a:pt x="148" y="12"/>
                      <a:pt x="148" y="12"/>
                      <a:pt x="148" y="12"/>
                    </a:cubicBezTo>
                    <a:cubicBezTo>
                      <a:pt x="148" y="5"/>
                      <a:pt x="143" y="0"/>
                      <a:pt x="136" y="0"/>
                    </a:cubicBezTo>
                    <a:lnTo>
                      <a:pt x="124" y="0"/>
                    </a:lnTo>
                    <a:close/>
                  </a:path>
                </a:pathLst>
              </a:custGeom>
              <a:noFill/>
              <a:ln w="17463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6" name="Freeform 179"/>
              <p:cNvSpPr>
                <a:spLocks/>
              </p:cNvSpPr>
              <p:nvPr/>
            </p:nvSpPr>
            <p:spPr bwMode="auto">
              <a:xfrm>
                <a:off x="2946550" y="3872063"/>
                <a:ext cx="125413" cy="125412"/>
              </a:xfrm>
              <a:custGeom>
                <a:avLst/>
                <a:gdLst>
                  <a:gd name="T0" fmla="*/ 2147483646 w 54"/>
                  <a:gd name="T1" fmla="*/ 2147483646 h 54"/>
                  <a:gd name="T2" fmla="*/ 2147483646 w 54"/>
                  <a:gd name="T3" fmla="*/ 2147483646 h 54"/>
                  <a:gd name="T4" fmla="*/ 2147483646 w 54"/>
                  <a:gd name="T5" fmla="*/ 2147483646 h 54"/>
                  <a:gd name="T6" fmla="*/ 2147483646 w 54"/>
                  <a:gd name="T7" fmla="*/ 2147483646 h 54"/>
                  <a:gd name="T8" fmla="*/ 2147483646 w 54"/>
                  <a:gd name="T9" fmla="*/ 2147483646 h 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4" h="54">
                    <a:moveTo>
                      <a:pt x="50" y="32"/>
                    </a:moveTo>
                    <a:cubicBezTo>
                      <a:pt x="54" y="15"/>
                      <a:pt x="39" y="0"/>
                      <a:pt x="22" y="4"/>
                    </a:cubicBezTo>
                    <a:cubicBezTo>
                      <a:pt x="13" y="6"/>
                      <a:pt x="6" y="13"/>
                      <a:pt x="4" y="22"/>
                    </a:cubicBezTo>
                    <a:cubicBezTo>
                      <a:pt x="0" y="39"/>
                      <a:pt x="15" y="54"/>
                      <a:pt x="32" y="50"/>
                    </a:cubicBezTo>
                    <a:cubicBezTo>
                      <a:pt x="41" y="48"/>
                      <a:pt x="48" y="41"/>
                      <a:pt x="50" y="32"/>
                    </a:cubicBezTo>
                    <a:close/>
                  </a:path>
                </a:pathLst>
              </a:custGeom>
              <a:noFill/>
              <a:ln w="17463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7" name="组合 76"/>
          <p:cNvGrpSpPr/>
          <p:nvPr/>
        </p:nvGrpSpPr>
        <p:grpSpPr>
          <a:xfrm>
            <a:off x="6675438" y="3251640"/>
            <a:ext cx="1637564" cy="1637566"/>
            <a:chOff x="6207761" y="3741657"/>
            <a:chExt cx="1500029" cy="1500029"/>
          </a:xfrm>
        </p:grpSpPr>
        <p:sp>
          <p:nvSpPr>
            <p:cNvPr id="78" name="椭圆 77"/>
            <p:cNvSpPr/>
            <p:nvPr/>
          </p:nvSpPr>
          <p:spPr>
            <a:xfrm>
              <a:off x="6207761" y="3741657"/>
              <a:ext cx="1500029" cy="1500029"/>
            </a:xfrm>
            <a:prstGeom prst="ellipse">
              <a:avLst/>
            </a:prstGeom>
            <a:solidFill>
              <a:srgbClr val="0C8882"/>
            </a:solidFill>
            <a:ln w="25400">
              <a:solidFill>
                <a:srgbClr val="0C8882"/>
              </a:solidFill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79" name="组合 78"/>
            <p:cNvGrpSpPr/>
            <p:nvPr/>
          </p:nvGrpSpPr>
          <p:grpSpPr>
            <a:xfrm>
              <a:off x="6652054" y="4156692"/>
              <a:ext cx="647335" cy="647336"/>
              <a:chOff x="1830388" y="2073275"/>
              <a:chExt cx="534987" cy="534988"/>
            </a:xfrm>
          </p:grpSpPr>
          <p:sp>
            <p:nvSpPr>
              <p:cNvPr id="80" name="Freeform 24"/>
              <p:cNvSpPr>
                <a:spLocks/>
              </p:cNvSpPr>
              <p:nvPr/>
            </p:nvSpPr>
            <p:spPr bwMode="auto">
              <a:xfrm>
                <a:off x="2000250" y="2119313"/>
                <a:ext cx="365125" cy="109537"/>
              </a:xfrm>
              <a:custGeom>
                <a:avLst/>
                <a:gdLst>
                  <a:gd name="T0" fmla="*/ 2147483646 w 158"/>
                  <a:gd name="T1" fmla="*/ 2147483646 h 48"/>
                  <a:gd name="T2" fmla="*/ 2147483646 w 158"/>
                  <a:gd name="T3" fmla="*/ 2147483646 h 48"/>
                  <a:gd name="T4" fmla="*/ 0 w 158"/>
                  <a:gd name="T5" fmla="*/ 2147483646 h 48"/>
                  <a:gd name="T6" fmla="*/ 0 w 158"/>
                  <a:gd name="T7" fmla="*/ 2147483646 h 48"/>
                  <a:gd name="T8" fmla="*/ 2147483646 w 158"/>
                  <a:gd name="T9" fmla="*/ 0 h 48"/>
                  <a:gd name="T10" fmla="*/ 2147483646 w 158"/>
                  <a:gd name="T11" fmla="*/ 0 h 48"/>
                  <a:gd name="T12" fmla="*/ 2147483646 w 158"/>
                  <a:gd name="T13" fmla="*/ 2147483646 h 48"/>
                  <a:gd name="T14" fmla="*/ 2147483646 w 158"/>
                  <a:gd name="T15" fmla="*/ 2147483646 h 48"/>
                  <a:gd name="T16" fmla="*/ 2147483646 w 158"/>
                  <a:gd name="T17" fmla="*/ 2147483646 h 48"/>
                  <a:gd name="T18" fmla="*/ 2147483646 w 158"/>
                  <a:gd name="T19" fmla="*/ 2147483646 h 48"/>
                  <a:gd name="T20" fmla="*/ 2147483646 w 158"/>
                  <a:gd name="T21" fmla="*/ 2147483646 h 4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58" h="48">
                    <a:moveTo>
                      <a:pt x="130" y="48"/>
                    </a:moveTo>
                    <a:cubicBezTo>
                      <a:pt x="9" y="48"/>
                      <a:pt x="9" y="48"/>
                      <a:pt x="9" y="48"/>
                    </a:cubicBezTo>
                    <a:cubicBezTo>
                      <a:pt x="4" y="48"/>
                      <a:pt x="0" y="44"/>
                      <a:pt x="0" y="4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130" y="0"/>
                      <a:pt x="130" y="0"/>
                      <a:pt x="130" y="0"/>
                    </a:cubicBezTo>
                    <a:cubicBezTo>
                      <a:pt x="132" y="0"/>
                      <a:pt x="134" y="1"/>
                      <a:pt x="135" y="2"/>
                    </a:cubicBezTo>
                    <a:cubicBezTo>
                      <a:pt x="154" y="18"/>
                      <a:pt x="154" y="18"/>
                      <a:pt x="154" y="18"/>
                    </a:cubicBezTo>
                    <a:cubicBezTo>
                      <a:pt x="158" y="21"/>
                      <a:pt x="158" y="27"/>
                      <a:pt x="154" y="30"/>
                    </a:cubicBezTo>
                    <a:cubicBezTo>
                      <a:pt x="135" y="46"/>
                      <a:pt x="135" y="46"/>
                      <a:pt x="135" y="46"/>
                    </a:cubicBezTo>
                    <a:cubicBezTo>
                      <a:pt x="134" y="47"/>
                      <a:pt x="132" y="48"/>
                      <a:pt x="130" y="48"/>
                    </a:cubicBezTo>
                    <a:close/>
                  </a:path>
                </a:pathLst>
              </a:custGeom>
              <a:noFill/>
              <a:ln w="17463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1" name="Freeform 25"/>
              <p:cNvSpPr>
                <a:spLocks/>
              </p:cNvSpPr>
              <p:nvPr/>
            </p:nvSpPr>
            <p:spPr bwMode="auto">
              <a:xfrm>
                <a:off x="1830388" y="2266950"/>
                <a:ext cx="355600" cy="109538"/>
              </a:xfrm>
              <a:custGeom>
                <a:avLst/>
                <a:gdLst>
                  <a:gd name="T0" fmla="*/ 2147483646 w 154"/>
                  <a:gd name="T1" fmla="*/ 0 h 48"/>
                  <a:gd name="T2" fmla="*/ 2147483646 w 154"/>
                  <a:gd name="T3" fmla="*/ 0 h 48"/>
                  <a:gd name="T4" fmla="*/ 2147483646 w 154"/>
                  <a:gd name="T5" fmla="*/ 2147483646 h 48"/>
                  <a:gd name="T6" fmla="*/ 2147483646 w 154"/>
                  <a:gd name="T7" fmla="*/ 2147483646 h 48"/>
                  <a:gd name="T8" fmla="*/ 2147483646 w 154"/>
                  <a:gd name="T9" fmla="*/ 2147483646 h 48"/>
                  <a:gd name="T10" fmla="*/ 2147483646 w 154"/>
                  <a:gd name="T11" fmla="*/ 2147483646 h 48"/>
                  <a:gd name="T12" fmla="*/ 2147483646 w 154"/>
                  <a:gd name="T13" fmla="*/ 2147483646 h 48"/>
                  <a:gd name="T14" fmla="*/ 2147483646 w 154"/>
                  <a:gd name="T15" fmla="*/ 2147483646 h 48"/>
                  <a:gd name="T16" fmla="*/ 2147483646 w 154"/>
                  <a:gd name="T17" fmla="*/ 2147483646 h 48"/>
                  <a:gd name="T18" fmla="*/ 2147483646 w 154"/>
                  <a:gd name="T19" fmla="*/ 2147483646 h 48"/>
                  <a:gd name="T20" fmla="*/ 2147483646 w 154"/>
                  <a:gd name="T21" fmla="*/ 0 h 4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54" h="48">
                    <a:moveTo>
                      <a:pt x="27" y="0"/>
                    </a:moveTo>
                    <a:cubicBezTo>
                      <a:pt x="144" y="0"/>
                      <a:pt x="144" y="0"/>
                      <a:pt x="144" y="0"/>
                    </a:cubicBezTo>
                    <a:cubicBezTo>
                      <a:pt x="150" y="0"/>
                      <a:pt x="154" y="6"/>
                      <a:pt x="154" y="12"/>
                    </a:cubicBezTo>
                    <a:cubicBezTo>
                      <a:pt x="154" y="36"/>
                      <a:pt x="154" y="36"/>
                      <a:pt x="154" y="36"/>
                    </a:cubicBezTo>
                    <a:cubicBezTo>
                      <a:pt x="154" y="42"/>
                      <a:pt x="150" y="48"/>
                      <a:pt x="144" y="48"/>
                    </a:cubicBezTo>
                    <a:cubicBezTo>
                      <a:pt x="27" y="48"/>
                      <a:pt x="27" y="48"/>
                      <a:pt x="27" y="48"/>
                    </a:cubicBezTo>
                    <a:cubicBezTo>
                      <a:pt x="25" y="48"/>
                      <a:pt x="22" y="47"/>
                      <a:pt x="20" y="45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0" y="28"/>
                      <a:pt x="0" y="20"/>
                      <a:pt x="5" y="16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2" y="1"/>
                      <a:pt x="25" y="0"/>
                      <a:pt x="27" y="0"/>
                    </a:cubicBezTo>
                    <a:close/>
                  </a:path>
                </a:pathLst>
              </a:custGeom>
              <a:noFill/>
              <a:ln w="17463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2" name="Line 26"/>
              <p:cNvSpPr>
                <a:spLocks noChangeShapeType="1"/>
              </p:cNvSpPr>
              <p:nvPr/>
            </p:nvSpPr>
            <p:spPr bwMode="auto">
              <a:xfrm>
                <a:off x="2093913" y="2376488"/>
                <a:ext cx="0" cy="222250"/>
              </a:xfrm>
              <a:prstGeom prst="line">
                <a:avLst/>
              </a:prstGeom>
              <a:noFill/>
              <a:ln w="17463" cap="rnd">
                <a:solidFill>
                  <a:schemeClr val="bg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3" name="Line 27"/>
              <p:cNvSpPr>
                <a:spLocks noChangeShapeType="1"/>
              </p:cNvSpPr>
              <p:nvPr/>
            </p:nvSpPr>
            <p:spPr bwMode="auto">
              <a:xfrm flipV="1">
                <a:off x="2093913" y="2228850"/>
                <a:ext cx="0" cy="38100"/>
              </a:xfrm>
              <a:prstGeom prst="line">
                <a:avLst/>
              </a:prstGeom>
              <a:noFill/>
              <a:ln w="17463" cap="rnd">
                <a:solidFill>
                  <a:schemeClr val="bg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4" name="Line 28"/>
              <p:cNvSpPr>
                <a:spLocks noChangeShapeType="1"/>
              </p:cNvSpPr>
              <p:nvPr/>
            </p:nvSpPr>
            <p:spPr bwMode="auto">
              <a:xfrm flipV="1">
                <a:off x="2093913" y="2073275"/>
                <a:ext cx="0" cy="46038"/>
              </a:xfrm>
              <a:prstGeom prst="line">
                <a:avLst/>
              </a:prstGeom>
              <a:noFill/>
              <a:ln w="17463" cap="rnd">
                <a:solidFill>
                  <a:schemeClr val="bg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5" name="Line 29"/>
              <p:cNvSpPr>
                <a:spLocks noChangeShapeType="1"/>
              </p:cNvSpPr>
              <p:nvPr/>
            </p:nvSpPr>
            <p:spPr bwMode="auto">
              <a:xfrm>
                <a:off x="2020888" y="2608263"/>
                <a:ext cx="149225" cy="0"/>
              </a:xfrm>
              <a:prstGeom prst="line">
                <a:avLst/>
              </a:prstGeom>
              <a:noFill/>
              <a:ln w="17463" cap="rnd">
                <a:solidFill>
                  <a:schemeClr val="bg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6" name="组合 85"/>
          <p:cNvGrpSpPr/>
          <p:nvPr/>
        </p:nvGrpSpPr>
        <p:grpSpPr>
          <a:xfrm>
            <a:off x="8808026" y="3211853"/>
            <a:ext cx="1637564" cy="1637566"/>
            <a:chOff x="8179277" y="3748642"/>
            <a:chExt cx="1500028" cy="1500029"/>
          </a:xfrm>
        </p:grpSpPr>
        <p:sp>
          <p:nvSpPr>
            <p:cNvPr id="87" name="椭圆 86"/>
            <p:cNvSpPr/>
            <p:nvPr/>
          </p:nvSpPr>
          <p:spPr>
            <a:xfrm>
              <a:off x="8179277" y="3748642"/>
              <a:ext cx="1500028" cy="1500029"/>
            </a:xfrm>
            <a:prstGeom prst="ellipse">
              <a:avLst/>
            </a:prstGeom>
            <a:solidFill>
              <a:srgbClr val="F09C00"/>
            </a:solidFill>
            <a:ln w="25400">
              <a:solidFill>
                <a:srgbClr val="F09C00"/>
              </a:solidFill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88" name="组合 87"/>
            <p:cNvGrpSpPr/>
            <p:nvPr/>
          </p:nvGrpSpPr>
          <p:grpSpPr>
            <a:xfrm>
              <a:off x="8605283" y="4234099"/>
              <a:ext cx="630396" cy="548323"/>
              <a:chOff x="11250613" y="919163"/>
              <a:chExt cx="573087" cy="498475"/>
            </a:xfrm>
          </p:grpSpPr>
          <p:sp>
            <p:nvSpPr>
              <p:cNvPr id="89" name="Freeform 193"/>
              <p:cNvSpPr>
                <a:spLocks/>
              </p:cNvSpPr>
              <p:nvPr/>
            </p:nvSpPr>
            <p:spPr bwMode="auto">
              <a:xfrm>
                <a:off x="11250613" y="919163"/>
                <a:ext cx="573087" cy="498475"/>
              </a:xfrm>
              <a:custGeom>
                <a:avLst/>
                <a:gdLst>
                  <a:gd name="T0" fmla="*/ 0 w 248"/>
                  <a:gd name="T1" fmla="*/ 2147483646 h 216"/>
                  <a:gd name="T2" fmla="*/ 2147483646 w 248"/>
                  <a:gd name="T3" fmla="*/ 2147483646 h 216"/>
                  <a:gd name="T4" fmla="*/ 2147483646 w 248"/>
                  <a:gd name="T5" fmla="*/ 2147483646 h 216"/>
                  <a:gd name="T6" fmla="*/ 2147483646 w 248"/>
                  <a:gd name="T7" fmla="*/ 0 h 216"/>
                  <a:gd name="T8" fmla="*/ 2147483646 w 248"/>
                  <a:gd name="T9" fmla="*/ 2147483646 h 216"/>
                  <a:gd name="T10" fmla="*/ 2147483646 w 248"/>
                  <a:gd name="T11" fmla="*/ 0 h 216"/>
                  <a:gd name="T12" fmla="*/ 0 w 248"/>
                  <a:gd name="T13" fmla="*/ 2147483646 h 21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48" h="216">
                    <a:moveTo>
                      <a:pt x="0" y="64"/>
                    </a:moveTo>
                    <a:cubicBezTo>
                      <a:pt x="0" y="144"/>
                      <a:pt x="124" y="216"/>
                      <a:pt x="124" y="216"/>
                    </a:cubicBezTo>
                    <a:cubicBezTo>
                      <a:pt x="124" y="216"/>
                      <a:pt x="248" y="144"/>
                      <a:pt x="248" y="64"/>
                    </a:cubicBezTo>
                    <a:cubicBezTo>
                      <a:pt x="248" y="31"/>
                      <a:pt x="224" y="0"/>
                      <a:pt x="188" y="0"/>
                    </a:cubicBezTo>
                    <a:cubicBezTo>
                      <a:pt x="155" y="0"/>
                      <a:pt x="124" y="23"/>
                      <a:pt x="124" y="56"/>
                    </a:cubicBezTo>
                    <a:cubicBezTo>
                      <a:pt x="124" y="23"/>
                      <a:pt x="93" y="0"/>
                      <a:pt x="60" y="0"/>
                    </a:cubicBezTo>
                    <a:cubicBezTo>
                      <a:pt x="24" y="0"/>
                      <a:pt x="0" y="31"/>
                      <a:pt x="0" y="64"/>
                    </a:cubicBezTo>
                    <a:close/>
                  </a:path>
                </a:pathLst>
              </a:custGeom>
              <a:noFill/>
              <a:ln w="17463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0" name="Freeform 194"/>
              <p:cNvSpPr>
                <a:spLocks/>
              </p:cNvSpPr>
              <p:nvPr/>
            </p:nvSpPr>
            <p:spPr bwMode="auto">
              <a:xfrm>
                <a:off x="11676063" y="984250"/>
                <a:ext cx="87312" cy="92075"/>
              </a:xfrm>
              <a:custGeom>
                <a:avLst/>
                <a:gdLst>
                  <a:gd name="T0" fmla="*/ 2147483646 w 38"/>
                  <a:gd name="T1" fmla="*/ 2147483646 h 40"/>
                  <a:gd name="T2" fmla="*/ 0 w 38"/>
                  <a:gd name="T3" fmla="*/ 0 h 40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38" h="40">
                    <a:moveTo>
                      <a:pt x="38" y="40"/>
                    </a:moveTo>
                    <a:cubicBezTo>
                      <a:pt x="38" y="19"/>
                      <a:pt x="23" y="0"/>
                      <a:pt x="0" y="0"/>
                    </a:cubicBezTo>
                  </a:path>
                </a:pathLst>
              </a:custGeom>
              <a:noFill/>
              <a:ln w="17463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sp>
        <p:nvSpPr>
          <p:cNvPr id="91" name="矩形 90"/>
          <p:cNvSpPr/>
          <p:nvPr/>
        </p:nvSpPr>
        <p:spPr>
          <a:xfrm>
            <a:off x="1885755" y="1733590"/>
            <a:ext cx="2834715" cy="1065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6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</a:p>
        </p:txBody>
      </p:sp>
      <p:sp>
        <p:nvSpPr>
          <p:cNvPr id="92" name="矩形 91"/>
          <p:cNvSpPr/>
          <p:nvPr/>
        </p:nvSpPr>
        <p:spPr>
          <a:xfrm>
            <a:off x="4003993" y="5368605"/>
            <a:ext cx="2834715" cy="1065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6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</a:p>
        </p:txBody>
      </p:sp>
      <p:sp>
        <p:nvSpPr>
          <p:cNvPr id="93" name="矩形 92"/>
          <p:cNvSpPr/>
          <p:nvPr/>
        </p:nvSpPr>
        <p:spPr>
          <a:xfrm>
            <a:off x="6175070" y="1733590"/>
            <a:ext cx="2834715" cy="1065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6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</a:p>
        </p:txBody>
      </p:sp>
      <p:sp>
        <p:nvSpPr>
          <p:cNvPr id="94" name="矩形 93"/>
          <p:cNvSpPr/>
          <p:nvPr/>
        </p:nvSpPr>
        <p:spPr>
          <a:xfrm>
            <a:off x="8209451" y="5368605"/>
            <a:ext cx="2834715" cy="1065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6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</a:p>
        </p:txBody>
      </p:sp>
      <p:sp>
        <p:nvSpPr>
          <p:cNvPr id="95" name="Title 1"/>
          <p:cNvSpPr txBox="1">
            <a:spLocks/>
          </p:cNvSpPr>
          <p:nvPr/>
        </p:nvSpPr>
        <p:spPr>
          <a:xfrm>
            <a:off x="1206681" y="281515"/>
            <a:ext cx="2995069" cy="53361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531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2531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6501383" y="7395095"/>
            <a:ext cx="971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Yanshifu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597730500"/>
      </p:ext>
    </p:extLst>
  </p:cSld>
  <p:clrMapOvr>
    <a:masterClrMapping/>
  </p:clrMapOvr>
  <p:transition advTm="3000"/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21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25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27" dur="3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28" dur="3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30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32" dur="3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33" dur="3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35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37" dur="3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38" dur="3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0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42" dur="3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43" dur="3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4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 tmFilter="0,0; .5, 1; 1, 1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415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10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1" grpId="0"/>
          <p:bldP spid="92" grpId="0"/>
          <p:bldP spid="93" grpId="0"/>
          <p:bldP spid="94" grpId="0"/>
          <p:bldP spid="95" grpId="0"/>
          <p:bldP spid="9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21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2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3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3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30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3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3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3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3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3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0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3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3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4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 tmFilter="0,0; .5, 1; 1, 1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415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10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1" grpId="0"/>
          <p:bldP spid="92" grpId="0"/>
          <p:bldP spid="93" grpId="0"/>
          <p:bldP spid="94" grpId="0"/>
          <p:bldP spid="95" grpId="0"/>
          <p:bldP spid="96" grpId="0"/>
        </p:bldLst>
      </p:timing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79 Forma libre"/>
          <p:cNvSpPr/>
          <p:nvPr/>
        </p:nvSpPr>
        <p:spPr bwMode="auto">
          <a:xfrm>
            <a:off x="4031101" y="2595830"/>
            <a:ext cx="1057616" cy="655513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" fmla="*/ 1212057 w 1212057"/>
              <a:gd name="connsiteY0" fmla="*/ 623888 h 623888"/>
              <a:gd name="connsiteX1" fmla="*/ 754857 w 1212057"/>
              <a:gd name="connsiteY1" fmla="*/ 111919 h 623888"/>
              <a:gd name="connsiteX2" fmla="*/ 76200 w 1212057"/>
              <a:gd name="connsiteY2" fmla="*/ 111919 h 623888"/>
              <a:gd name="connsiteX3" fmla="*/ 0 w 1212057"/>
              <a:gd name="connsiteY3" fmla="*/ 0 h 623888"/>
              <a:gd name="connsiteX0" fmla="*/ 1135857 w 1135857"/>
              <a:gd name="connsiteY0" fmla="*/ 511969 h 511969"/>
              <a:gd name="connsiteX1" fmla="*/ 678657 w 1135857"/>
              <a:gd name="connsiteY1" fmla="*/ 0 h 511969"/>
              <a:gd name="connsiteX2" fmla="*/ 0 w 1135857"/>
              <a:gd name="connsiteY2" fmla="*/ 0 h 5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35857" h="511969">
                <a:moveTo>
                  <a:pt x="1135857" y="511969"/>
                </a:moveTo>
                <a:lnTo>
                  <a:pt x="678657" y="0"/>
                </a:lnTo>
                <a:lnTo>
                  <a:pt x="0" y="0"/>
                </a:lnTo>
              </a:path>
            </a:pathLst>
          </a:custGeom>
          <a:noFill/>
          <a:ln w="9525" cap="rnd">
            <a:solidFill>
              <a:schemeClr val="tx1">
                <a:lumMod val="50000"/>
                <a:lumOff val="50000"/>
              </a:schemeClr>
            </a:solidFill>
            <a:bevel/>
            <a:headEnd w="med" len="sm"/>
            <a:tailEnd type="oval" w="med" len="med"/>
          </a:ln>
          <a:extLst/>
        </p:spPr>
        <p:txBody>
          <a:bodyPr lIns="125320" tIns="62628" rIns="125320" bIns="62628" rtlCol="0" anchor="ctr"/>
          <a:lstStyle/>
          <a:p>
            <a:pPr algn="ctr" defTabSz="1252838"/>
            <a:endParaRPr lang="es-SV" sz="984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79 Forma libre"/>
          <p:cNvSpPr/>
          <p:nvPr/>
        </p:nvSpPr>
        <p:spPr bwMode="auto">
          <a:xfrm>
            <a:off x="5126432" y="2133888"/>
            <a:ext cx="1057616" cy="655513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" fmla="*/ 1212057 w 1212057"/>
              <a:gd name="connsiteY0" fmla="*/ 623888 h 623888"/>
              <a:gd name="connsiteX1" fmla="*/ 754857 w 1212057"/>
              <a:gd name="connsiteY1" fmla="*/ 111919 h 623888"/>
              <a:gd name="connsiteX2" fmla="*/ 76200 w 1212057"/>
              <a:gd name="connsiteY2" fmla="*/ 111919 h 623888"/>
              <a:gd name="connsiteX3" fmla="*/ 0 w 1212057"/>
              <a:gd name="connsiteY3" fmla="*/ 0 h 623888"/>
              <a:gd name="connsiteX0" fmla="*/ 1135857 w 1135857"/>
              <a:gd name="connsiteY0" fmla="*/ 511969 h 511969"/>
              <a:gd name="connsiteX1" fmla="*/ 678657 w 1135857"/>
              <a:gd name="connsiteY1" fmla="*/ 0 h 511969"/>
              <a:gd name="connsiteX2" fmla="*/ 0 w 1135857"/>
              <a:gd name="connsiteY2" fmla="*/ 0 h 5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35857" h="511969">
                <a:moveTo>
                  <a:pt x="1135857" y="511969"/>
                </a:moveTo>
                <a:lnTo>
                  <a:pt x="678657" y="0"/>
                </a:lnTo>
                <a:lnTo>
                  <a:pt x="0" y="0"/>
                </a:lnTo>
              </a:path>
            </a:pathLst>
          </a:custGeom>
          <a:noFill/>
          <a:ln w="9525" cap="rnd">
            <a:solidFill>
              <a:schemeClr val="tx1">
                <a:lumMod val="50000"/>
                <a:lumOff val="50000"/>
              </a:schemeClr>
            </a:solidFill>
            <a:bevel/>
            <a:headEnd w="med" len="sm"/>
            <a:tailEnd type="oval" w="med" len="med"/>
          </a:ln>
          <a:extLst/>
        </p:spPr>
        <p:txBody>
          <a:bodyPr lIns="125320" tIns="62628" rIns="125320" bIns="62628" rtlCol="0" anchor="ctr"/>
          <a:lstStyle/>
          <a:p>
            <a:pPr algn="ctr" defTabSz="1252838"/>
            <a:endParaRPr lang="es-SV" sz="984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79 Forma libre"/>
          <p:cNvSpPr/>
          <p:nvPr/>
        </p:nvSpPr>
        <p:spPr bwMode="auto">
          <a:xfrm>
            <a:off x="6221765" y="1736276"/>
            <a:ext cx="1057616" cy="655513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" fmla="*/ 1212057 w 1212057"/>
              <a:gd name="connsiteY0" fmla="*/ 623888 h 623888"/>
              <a:gd name="connsiteX1" fmla="*/ 754857 w 1212057"/>
              <a:gd name="connsiteY1" fmla="*/ 111919 h 623888"/>
              <a:gd name="connsiteX2" fmla="*/ 76200 w 1212057"/>
              <a:gd name="connsiteY2" fmla="*/ 111919 h 623888"/>
              <a:gd name="connsiteX3" fmla="*/ 0 w 1212057"/>
              <a:gd name="connsiteY3" fmla="*/ 0 h 623888"/>
              <a:gd name="connsiteX0" fmla="*/ 1135857 w 1135857"/>
              <a:gd name="connsiteY0" fmla="*/ 511969 h 511969"/>
              <a:gd name="connsiteX1" fmla="*/ 678657 w 1135857"/>
              <a:gd name="connsiteY1" fmla="*/ 0 h 511969"/>
              <a:gd name="connsiteX2" fmla="*/ 0 w 1135857"/>
              <a:gd name="connsiteY2" fmla="*/ 0 h 5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35857" h="511969">
                <a:moveTo>
                  <a:pt x="1135857" y="511969"/>
                </a:moveTo>
                <a:lnTo>
                  <a:pt x="678657" y="0"/>
                </a:lnTo>
                <a:lnTo>
                  <a:pt x="0" y="0"/>
                </a:lnTo>
              </a:path>
            </a:pathLst>
          </a:custGeom>
          <a:noFill/>
          <a:ln w="9525" cap="rnd">
            <a:solidFill>
              <a:schemeClr val="tx1">
                <a:lumMod val="50000"/>
                <a:lumOff val="50000"/>
              </a:schemeClr>
            </a:solidFill>
            <a:bevel/>
            <a:headEnd w="med" len="sm"/>
            <a:tailEnd type="oval" w="med" len="med"/>
          </a:ln>
          <a:extLst/>
        </p:spPr>
        <p:txBody>
          <a:bodyPr lIns="125320" tIns="62628" rIns="125320" bIns="62628" rtlCol="0" anchor="ctr"/>
          <a:lstStyle/>
          <a:p>
            <a:pPr algn="ctr" defTabSz="1252838"/>
            <a:endParaRPr lang="es-SV" sz="984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79 Forma libre"/>
          <p:cNvSpPr/>
          <p:nvPr/>
        </p:nvSpPr>
        <p:spPr bwMode="auto">
          <a:xfrm>
            <a:off x="7317096" y="1331357"/>
            <a:ext cx="1057616" cy="655513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" fmla="*/ 1212057 w 1212057"/>
              <a:gd name="connsiteY0" fmla="*/ 623888 h 623888"/>
              <a:gd name="connsiteX1" fmla="*/ 754857 w 1212057"/>
              <a:gd name="connsiteY1" fmla="*/ 111919 h 623888"/>
              <a:gd name="connsiteX2" fmla="*/ 76200 w 1212057"/>
              <a:gd name="connsiteY2" fmla="*/ 111919 h 623888"/>
              <a:gd name="connsiteX3" fmla="*/ 0 w 1212057"/>
              <a:gd name="connsiteY3" fmla="*/ 0 h 623888"/>
              <a:gd name="connsiteX0" fmla="*/ 1135857 w 1135857"/>
              <a:gd name="connsiteY0" fmla="*/ 511969 h 511969"/>
              <a:gd name="connsiteX1" fmla="*/ 678657 w 1135857"/>
              <a:gd name="connsiteY1" fmla="*/ 0 h 511969"/>
              <a:gd name="connsiteX2" fmla="*/ 0 w 1135857"/>
              <a:gd name="connsiteY2" fmla="*/ 0 h 5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35857" h="511969">
                <a:moveTo>
                  <a:pt x="1135857" y="511969"/>
                </a:moveTo>
                <a:lnTo>
                  <a:pt x="678657" y="0"/>
                </a:lnTo>
                <a:lnTo>
                  <a:pt x="0" y="0"/>
                </a:lnTo>
              </a:path>
            </a:pathLst>
          </a:custGeom>
          <a:noFill/>
          <a:ln w="9525" cap="rnd">
            <a:solidFill>
              <a:schemeClr val="tx1">
                <a:lumMod val="50000"/>
                <a:lumOff val="50000"/>
              </a:schemeClr>
            </a:solidFill>
            <a:bevel/>
            <a:headEnd w="med" len="sm"/>
            <a:tailEnd type="oval" w="med" len="med"/>
          </a:ln>
          <a:extLst/>
        </p:spPr>
        <p:txBody>
          <a:bodyPr lIns="125320" tIns="62628" rIns="125320" bIns="62628" rtlCol="0" anchor="ctr"/>
          <a:lstStyle/>
          <a:p>
            <a:pPr algn="ctr" defTabSz="1252838"/>
            <a:endParaRPr lang="es-SV" sz="984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79 Forma libre"/>
          <p:cNvSpPr/>
          <p:nvPr/>
        </p:nvSpPr>
        <p:spPr bwMode="auto">
          <a:xfrm>
            <a:off x="2973485" y="3045139"/>
            <a:ext cx="1057616" cy="655513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" fmla="*/ 1212057 w 1212057"/>
              <a:gd name="connsiteY0" fmla="*/ 623888 h 623888"/>
              <a:gd name="connsiteX1" fmla="*/ 754857 w 1212057"/>
              <a:gd name="connsiteY1" fmla="*/ 111919 h 623888"/>
              <a:gd name="connsiteX2" fmla="*/ 76200 w 1212057"/>
              <a:gd name="connsiteY2" fmla="*/ 111919 h 623888"/>
              <a:gd name="connsiteX3" fmla="*/ 0 w 1212057"/>
              <a:gd name="connsiteY3" fmla="*/ 0 h 623888"/>
              <a:gd name="connsiteX0" fmla="*/ 1135857 w 1135857"/>
              <a:gd name="connsiteY0" fmla="*/ 511969 h 511969"/>
              <a:gd name="connsiteX1" fmla="*/ 678657 w 1135857"/>
              <a:gd name="connsiteY1" fmla="*/ 0 h 511969"/>
              <a:gd name="connsiteX2" fmla="*/ 0 w 1135857"/>
              <a:gd name="connsiteY2" fmla="*/ 0 h 51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35857" h="511969">
                <a:moveTo>
                  <a:pt x="1135857" y="511969"/>
                </a:moveTo>
                <a:lnTo>
                  <a:pt x="678657" y="0"/>
                </a:lnTo>
                <a:lnTo>
                  <a:pt x="0" y="0"/>
                </a:lnTo>
              </a:path>
            </a:pathLst>
          </a:custGeom>
          <a:noFill/>
          <a:ln w="9525" cap="rnd">
            <a:solidFill>
              <a:schemeClr val="tx1">
                <a:lumMod val="50000"/>
                <a:lumOff val="50000"/>
              </a:schemeClr>
            </a:solidFill>
            <a:bevel/>
            <a:headEnd w="med" len="sm"/>
            <a:tailEnd type="oval" w="med" len="med"/>
          </a:ln>
          <a:extLst/>
        </p:spPr>
        <p:txBody>
          <a:bodyPr lIns="125320" tIns="62628" rIns="125320" bIns="62628" rtlCol="0" anchor="ctr"/>
          <a:lstStyle/>
          <a:p>
            <a:pPr algn="ctr" defTabSz="1252838"/>
            <a:endParaRPr lang="es-SV" sz="984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Textbox 1"/>
          <p:cNvSpPr/>
          <p:nvPr/>
        </p:nvSpPr>
        <p:spPr>
          <a:xfrm>
            <a:off x="2901177" y="2739610"/>
            <a:ext cx="1768854" cy="372700"/>
          </a:xfrm>
          <a:prstGeom prst="rect">
            <a:avLst/>
          </a:prstGeom>
        </p:spPr>
        <p:txBody>
          <a:bodyPr wrap="square" lIns="125320" tIns="62628" rIns="125320" bIns="62628">
            <a:spAutoFit/>
          </a:bodyPr>
          <a:lstStyle/>
          <a:p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31" name="Textbox 1"/>
          <p:cNvSpPr/>
          <p:nvPr/>
        </p:nvSpPr>
        <p:spPr>
          <a:xfrm>
            <a:off x="3989487" y="2286409"/>
            <a:ext cx="1768854" cy="372700"/>
          </a:xfrm>
          <a:prstGeom prst="rect">
            <a:avLst/>
          </a:prstGeom>
        </p:spPr>
        <p:txBody>
          <a:bodyPr wrap="square" lIns="125320" tIns="62628" rIns="125320" bIns="62628">
            <a:spAutoFit/>
          </a:bodyPr>
          <a:lstStyle/>
          <a:p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32" name="Textbox 1"/>
          <p:cNvSpPr/>
          <p:nvPr/>
        </p:nvSpPr>
        <p:spPr>
          <a:xfrm>
            <a:off x="5090377" y="1823770"/>
            <a:ext cx="1768854" cy="372700"/>
          </a:xfrm>
          <a:prstGeom prst="rect">
            <a:avLst/>
          </a:prstGeom>
        </p:spPr>
        <p:txBody>
          <a:bodyPr wrap="square" lIns="125320" tIns="62628" rIns="125320" bIns="62628">
            <a:spAutoFit/>
          </a:bodyPr>
          <a:lstStyle/>
          <a:p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33" name="Textbox 1"/>
          <p:cNvSpPr/>
          <p:nvPr/>
        </p:nvSpPr>
        <p:spPr>
          <a:xfrm>
            <a:off x="6181909" y="1430794"/>
            <a:ext cx="1768854" cy="372700"/>
          </a:xfrm>
          <a:prstGeom prst="rect">
            <a:avLst/>
          </a:prstGeom>
        </p:spPr>
        <p:txBody>
          <a:bodyPr wrap="square" lIns="125320" tIns="62628" rIns="125320" bIns="62628">
            <a:spAutoFit/>
          </a:bodyPr>
          <a:lstStyle/>
          <a:p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34" name="Textbox 1"/>
          <p:cNvSpPr/>
          <p:nvPr/>
        </p:nvSpPr>
        <p:spPr>
          <a:xfrm>
            <a:off x="7287198" y="1024137"/>
            <a:ext cx="1768854" cy="372700"/>
          </a:xfrm>
          <a:prstGeom prst="rect">
            <a:avLst/>
          </a:prstGeom>
        </p:spPr>
        <p:txBody>
          <a:bodyPr wrap="square" lIns="125320" tIns="62628" rIns="125320" bIns="62628">
            <a:spAutoFit/>
          </a:bodyPr>
          <a:lstStyle/>
          <a:p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76" name="7 Paralelogramo"/>
          <p:cNvSpPr/>
          <p:nvPr/>
        </p:nvSpPr>
        <p:spPr bwMode="auto">
          <a:xfrm>
            <a:off x="3034554" y="3617288"/>
            <a:ext cx="1540978" cy="1368393"/>
          </a:xfrm>
          <a:custGeom>
            <a:avLst/>
            <a:gdLst/>
            <a:ahLst/>
            <a:cxnLst/>
            <a:rect l="l" t="t" r="r" b="b"/>
            <a:pathLst>
              <a:path w="2922661" h="2595463">
                <a:moveTo>
                  <a:pt x="1556371" y="0"/>
                </a:moveTo>
                <a:lnTo>
                  <a:pt x="2922661" y="247650"/>
                </a:lnTo>
                <a:lnTo>
                  <a:pt x="1520331" y="2595463"/>
                </a:lnTo>
                <a:lnTo>
                  <a:pt x="0" y="2595463"/>
                </a:lnTo>
                <a:close/>
              </a:path>
            </a:pathLst>
          </a:custGeom>
          <a:solidFill>
            <a:srgbClr val="F09C00"/>
          </a:solidFill>
          <a:ln w="25400">
            <a:solidFill>
              <a:srgbClr val="F09C00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s-SV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3" name="12 Paralelogramo"/>
          <p:cNvSpPr/>
          <p:nvPr/>
        </p:nvSpPr>
        <p:spPr bwMode="auto">
          <a:xfrm>
            <a:off x="8300323" y="1336586"/>
            <a:ext cx="1866929" cy="3640878"/>
          </a:xfrm>
          <a:custGeom>
            <a:avLst/>
            <a:gdLst/>
            <a:ahLst/>
            <a:cxnLst/>
            <a:rect l="l" t="t" r="r" b="b"/>
            <a:pathLst>
              <a:path w="3540870" h="6905743">
                <a:moveTo>
                  <a:pt x="3207396" y="0"/>
                </a:moveTo>
                <a:lnTo>
                  <a:pt x="3540870" y="1029640"/>
                </a:lnTo>
                <a:lnTo>
                  <a:pt x="1387398" y="6905743"/>
                </a:lnTo>
                <a:lnTo>
                  <a:pt x="0" y="6741437"/>
                </a:lnTo>
                <a:lnTo>
                  <a:pt x="2093940" y="1029640"/>
                </a:lnTo>
                <a:lnTo>
                  <a:pt x="2094023" y="1029640"/>
                </a:lnTo>
                <a:lnTo>
                  <a:pt x="2259018" y="587692"/>
                </a:lnTo>
                <a:close/>
              </a:path>
            </a:pathLst>
          </a:custGeom>
          <a:solidFill>
            <a:srgbClr val="F09C00"/>
          </a:solidFill>
          <a:ln w="25400">
            <a:solidFill>
              <a:srgbClr val="F09C00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s-SV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2" name="11 Paralelogramo"/>
          <p:cNvSpPr/>
          <p:nvPr/>
        </p:nvSpPr>
        <p:spPr bwMode="auto">
          <a:xfrm>
            <a:off x="7178712" y="1879327"/>
            <a:ext cx="1809174" cy="3098028"/>
          </a:xfrm>
          <a:custGeom>
            <a:avLst/>
            <a:gdLst>
              <a:gd name="connsiteX0" fmla="*/ 0 w 3600400"/>
              <a:gd name="connsiteY0" fmla="*/ 5876103 h 5876103"/>
              <a:gd name="connsiteX1" fmla="*/ 2084884 w 3600400"/>
              <a:gd name="connsiteY1" fmla="*/ 0 h 5876103"/>
              <a:gd name="connsiteX2" fmla="*/ 3600400 w 3600400"/>
              <a:gd name="connsiteY2" fmla="*/ 0 h 5876103"/>
              <a:gd name="connsiteX3" fmla="*/ 1515516 w 3600400"/>
              <a:gd name="connsiteY3" fmla="*/ 5876103 h 5876103"/>
              <a:gd name="connsiteX4" fmla="*/ 0 w 3600400"/>
              <a:gd name="connsiteY4" fmla="*/ 5876103 h 5876103"/>
              <a:gd name="connsiteX0" fmla="*/ 0 w 3519437"/>
              <a:gd name="connsiteY0" fmla="*/ 5645122 h 5876103"/>
              <a:gd name="connsiteX1" fmla="*/ 2003921 w 3519437"/>
              <a:gd name="connsiteY1" fmla="*/ 0 h 5876103"/>
              <a:gd name="connsiteX2" fmla="*/ 3519437 w 3519437"/>
              <a:gd name="connsiteY2" fmla="*/ 0 h 5876103"/>
              <a:gd name="connsiteX3" fmla="*/ 1434553 w 3519437"/>
              <a:gd name="connsiteY3" fmla="*/ 5876103 h 5876103"/>
              <a:gd name="connsiteX4" fmla="*/ 0 w 3519437"/>
              <a:gd name="connsiteY4" fmla="*/ 5645122 h 5876103"/>
              <a:gd name="connsiteX0" fmla="*/ 0 w 3431330"/>
              <a:gd name="connsiteY0" fmla="*/ 5645122 h 5876103"/>
              <a:gd name="connsiteX1" fmla="*/ 2003921 w 3431330"/>
              <a:gd name="connsiteY1" fmla="*/ 0 h 5876103"/>
              <a:gd name="connsiteX2" fmla="*/ 3431330 w 3431330"/>
              <a:gd name="connsiteY2" fmla="*/ 245269 h 5876103"/>
              <a:gd name="connsiteX3" fmla="*/ 1434553 w 3431330"/>
              <a:gd name="connsiteY3" fmla="*/ 5876103 h 5876103"/>
              <a:gd name="connsiteX4" fmla="*/ 0 w 3431330"/>
              <a:gd name="connsiteY4" fmla="*/ 5645122 h 5876103"/>
              <a:gd name="connsiteX0" fmla="*/ 0 w 3431330"/>
              <a:gd name="connsiteY0" fmla="*/ 5645122 h 5876103"/>
              <a:gd name="connsiteX1" fmla="*/ 1994396 w 3431330"/>
              <a:gd name="connsiteY1" fmla="*/ 0 h 5876103"/>
              <a:gd name="connsiteX2" fmla="*/ 3431330 w 3431330"/>
              <a:gd name="connsiteY2" fmla="*/ 245269 h 5876103"/>
              <a:gd name="connsiteX3" fmla="*/ 1434553 w 3431330"/>
              <a:gd name="connsiteY3" fmla="*/ 5876103 h 5876103"/>
              <a:gd name="connsiteX4" fmla="*/ 0 w 3431330"/>
              <a:gd name="connsiteY4" fmla="*/ 5645122 h 5876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31330" h="5876103">
                <a:moveTo>
                  <a:pt x="0" y="5645122"/>
                </a:moveTo>
                <a:lnTo>
                  <a:pt x="1994396" y="0"/>
                </a:lnTo>
                <a:lnTo>
                  <a:pt x="3431330" y="245269"/>
                </a:lnTo>
                <a:lnTo>
                  <a:pt x="1434553" y="5876103"/>
                </a:lnTo>
                <a:lnTo>
                  <a:pt x="0" y="5645122"/>
                </a:lnTo>
                <a:close/>
              </a:path>
            </a:pathLst>
          </a:custGeom>
          <a:solidFill>
            <a:srgbClr val="F09C00"/>
          </a:solidFill>
          <a:ln w="25400">
            <a:solidFill>
              <a:srgbClr val="F09C00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s-SV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0" name="9 Paralelogramo"/>
          <p:cNvSpPr/>
          <p:nvPr/>
        </p:nvSpPr>
        <p:spPr bwMode="auto">
          <a:xfrm>
            <a:off x="6083154" y="2284064"/>
            <a:ext cx="1802896" cy="2693400"/>
          </a:xfrm>
          <a:custGeom>
            <a:avLst/>
            <a:gdLst>
              <a:gd name="connsiteX0" fmla="*/ 0 w 3600400"/>
              <a:gd name="connsiteY0" fmla="*/ 5111018 h 5111018"/>
              <a:gd name="connsiteX1" fmla="*/ 2084884 w 3600400"/>
              <a:gd name="connsiteY1" fmla="*/ 0 h 5111018"/>
              <a:gd name="connsiteX2" fmla="*/ 3600400 w 3600400"/>
              <a:gd name="connsiteY2" fmla="*/ 0 h 5111018"/>
              <a:gd name="connsiteX3" fmla="*/ 1515516 w 3600400"/>
              <a:gd name="connsiteY3" fmla="*/ 5111018 h 5111018"/>
              <a:gd name="connsiteX4" fmla="*/ 0 w 3600400"/>
              <a:gd name="connsiteY4" fmla="*/ 5111018 h 5111018"/>
              <a:gd name="connsiteX0" fmla="*/ 0 w 3507531"/>
              <a:gd name="connsiteY0" fmla="*/ 5111018 h 5111018"/>
              <a:gd name="connsiteX1" fmla="*/ 2084884 w 3507531"/>
              <a:gd name="connsiteY1" fmla="*/ 0 h 5111018"/>
              <a:gd name="connsiteX2" fmla="*/ 3507531 w 3507531"/>
              <a:gd name="connsiteY2" fmla="*/ 228600 h 5111018"/>
              <a:gd name="connsiteX3" fmla="*/ 1515516 w 3507531"/>
              <a:gd name="connsiteY3" fmla="*/ 5111018 h 5111018"/>
              <a:gd name="connsiteX4" fmla="*/ 0 w 3507531"/>
              <a:gd name="connsiteY4" fmla="*/ 5111018 h 5111018"/>
              <a:gd name="connsiteX0" fmla="*/ 0 w 3507531"/>
              <a:gd name="connsiteY0" fmla="*/ 5108637 h 5108637"/>
              <a:gd name="connsiteX1" fmla="*/ 2077741 w 3507531"/>
              <a:gd name="connsiteY1" fmla="*/ 0 h 5108637"/>
              <a:gd name="connsiteX2" fmla="*/ 3507531 w 3507531"/>
              <a:gd name="connsiteY2" fmla="*/ 226219 h 5108637"/>
              <a:gd name="connsiteX3" fmla="*/ 1515516 w 3507531"/>
              <a:gd name="connsiteY3" fmla="*/ 5108637 h 5108637"/>
              <a:gd name="connsiteX4" fmla="*/ 0 w 3507531"/>
              <a:gd name="connsiteY4" fmla="*/ 5108637 h 5108637"/>
              <a:gd name="connsiteX0" fmla="*/ 0 w 3419425"/>
              <a:gd name="connsiteY0" fmla="*/ 4891943 h 5108637"/>
              <a:gd name="connsiteX1" fmla="*/ 1989635 w 3419425"/>
              <a:gd name="connsiteY1" fmla="*/ 0 h 5108637"/>
              <a:gd name="connsiteX2" fmla="*/ 3419425 w 3419425"/>
              <a:gd name="connsiteY2" fmla="*/ 226219 h 5108637"/>
              <a:gd name="connsiteX3" fmla="*/ 1427410 w 3419425"/>
              <a:gd name="connsiteY3" fmla="*/ 5108637 h 5108637"/>
              <a:gd name="connsiteX4" fmla="*/ 0 w 3419425"/>
              <a:gd name="connsiteY4" fmla="*/ 4891943 h 5108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19425" h="5108637">
                <a:moveTo>
                  <a:pt x="0" y="4891943"/>
                </a:moveTo>
                <a:lnTo>
                  <a:pt x="1989635" y="0"/>
                </a:lnTo>
                <a:lnTo>
                  <a:pt x="3419425" y="226219"/>
                </a:lnTo>
                <a:lnTo>
                  <a:pt x="1427410" y="5108637"/>
                </a:lnTo>
                <a:lnTo>
                  <a:pt x="0" y="4891943"/>
                </a:lnTo>
                <a:close/>
              </a:path>
            </a:pathLst>
          </a:custGeom>
          <a:solidFill>
            <a:srgbClr val="F09C00"/>
          </a:solidFill>
          <a:ln w="25400">
            <a:solidFill>
              <a:srgbClr val="F09C00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s-SV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9" name="8 Paralelogramo"/>
          <p:cNvSpPr/>
          <p:nvPr/>
        </p:nvSpPr>
        <p:spPr bwMode="auto">
          <a:xfrm>
            <a:off x="4990101" y="2686070"/>
            <a:ext cx="1787620" cy="2291186"/>
          </a:xfrm>
          <a:custGeom>
            <a:avLst/>
            <a:gdLst>
              <a:gd name="connsiteX0" fmla="*/ 0 w 3600000"/>
              <a:gd name="connsiteY0" fmla="*/ 4345746 h 4345746"/>
              <a:gd name="connsiteX1" fmla="*/ 2103696 w 3600000"/>
              <a:gd name="connsiteY1" fmla="*/ 0 h 4345746"/>
              <a:gd name="connsiteX2" fmla="*/ 3600000 w 3600000"/>
              <a:gd name="connsiteY2" fmla="*/ 0 h 4345746"/>
              <a:gd name="connsiteX3" fmla="*/ 1496304 w 3600000"/>
              <a:gd name="connsiteY3" fmla="*/ 4345746 h 4345746"/>
              <a:gd name="connsiteX4" fmla="*/ 0 w 3600000"/>
              <a:gd name="connsiteY4" fmla="*/ 4345746 h 4345746"/>
              <a:gd name="connsiteX0" fmla="*/ 0 w 3490462"/>
              <a:gd name="connsiteY0" fmla="*/ 4345746 h 4345746"/>
              <a:gd name="connsiteX1" fmla="*/ 2103696 w 3490462"/>
              <a:gd name="connsiteY1" fmla="*/ 0 h 4345746"/>
              <a:gd name="connsiteX2" fmla="*/ 3490462 w 3490462"/>
              <a:gd name="connsiteY2" fmla="*/ 223838 h 4345746"/>
              <a:gd name="connsiteX3" fmla="*/ 1496304 w 3490462"/>
              <a:gd name="connsiteY3" fmla="*/ 4345746 h 4345746"/>
              <a:gd name="connsiteX4" fmla="*/ 0 w 3490462"/>
              <a:gd name="connsiteY4" fmla="*/ 4345746 h 4345746"/>
              <a:gd name="connsiteX0" fmla="*/ 0 w 3390450"/>
              <a:gd name="connsiteY0" fmla="*/ 4138577 h 4345746"/>
              <a:gd name="connsiteX1" fmla="*/ 2003684 w 3390450"/>
              <a:gd name="connsiteY1" fmla="*/ 0 h 4345746"/>
              <a:gd name="connsiteX2" fmla="*/ 3390450 w 3390450"/>
              <a:gd name="connsiteY2" fmla="*/ 223838 h 4345746"/>
              <a:gd name="connsiteX3" fmla="*/ 1396292 w 3390450"/>
              <a:gd name="connsiteY3" fmla="*/ 4345746 h 4345746"/>
              <a:gd name="connsiteX4" fmla="*/ 0 w 3390450"/>
              <a:gd name="connsiteY4" fmla="*/ 4138577 h 4345746"/>
              <a:gd name="connsiteX0" fmla="*/ 0 w 3390450"/>
              <a:gd name="connsiteY0" fmla="*/ 4138577 h 4345746"/>
              <a:gd name="connsiteX1" fmla="*/ 1984634 w 3390450"/>
              <a:gd name="connsiteY1" fmla="*/ 0 h 4345746"/>
              <a:gd name="connsiteX2" fmla="*/ 3390450 w 3390450"/>
              <a:gd name="connsiteY2" fmla="*/ 223838 h 4345746"/>
              <a:gd name="connsiteX3" fmla="*/ 1396292 w 3390450"/>
              <a:gd name="connsiteY3" fmla="*/ 4345746 h 4345746"/>
              <a:gd name="connsiteX4" fmla="*/ 0 w 3390450"/>
              <a:gd name="connsiteY4" fmla="*/ 4138577 h 4345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90450" h="4345746">
                <a:moveTo>
                  <a:pt x="0" y="4138577"/>
                </a:moveTo>
                <a:lnTo>
                  <a:pt x="1984634" y="0"/>
                </a:lnTo>
                <a:lnTo>
                  <a:pt x="3390450" y="223838"/>
                </a:lnTo>
                <a:lnTo>
                  <a:pt x="1396292" y="4345746"/>
                </a:lnTo>
                <a:lnTo>
                  <a:pt x="0" y="4138577"/>
                </a:lnTo>
                <a:close/>
              </a:path>
            </a:pathLst>
          </a:custGeom>
          <a:solidFill>
            <a:srgbClr val="F09C00"/>
          </a:solidFill>
          <a:ln w="25400">
            <a:solidFill>
              <a:srgbClr val="F09C00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s-SV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8" name="7 Paralelogramo"/>
          <p:cNvSpPr/>
          <p:nvPr/>
        </p:nvSpPr>
        <p:spPr bwMode="auto">
          <a:xfrm>
            <a:off x="3918292" y="3143803"/>
            <a:ext cx="1740122" cy="1833554"/>
          </a:xfrm>
          <a:custGeom>
            <a:avLst/>
            <a:gdLst>
              <a:gd name="connsiteX0" fmla="*/ 0 w 3600400"/>
              <a:gd name="connsiteY0" fmla="*/ 3477743 h 3477743"/>
              <a:gd name="connsiteX1" fmla="*/ 2086472 w 3600400"/>
              <a:gd name="connsiteY1" fmla="*/ 0 h 3477743"/>
              <a:gd name="connsiteX2" fmla="*/ 3600400 w 3600400"/>
              <a:gd name="connsiteY2" fmla="*/ 0 h 3477743"/>
              <a:gd name="connsiteX3" fmla="*/ 1513928 w 3600400"/>
              <a:gd name="connsiteY3" fmla="*/ 3477743 h 3477743"/>
              <a:gd name="connsiteX4" fmla="*/ 0 w 3600400"/>
              <a:gd name="connsiteY4" fmla="*/ 3477743 h 3477743"/>
              <a:gd name="connsiteX0" fmla="*/ 0 w 3448000"/>
              <a:gd name="connsiteY0" fmla="*/ 3225331 h 3477743"/>
              <a:gd name="connsiteX1" fmla="*/ 1934072 w 3448000"/>
              <a:gd name="connsiteY1" fmla="*/ 0 h 3477743"/>
              <a:gd name="connsiteX2" fmla="*/ 3448000 w 3448000"/>
              <a:gd name="connsiteY2" fmla="*/ 0 h 3477743"/>
              <a:gd name="connsiteX3" fmla="*/ 1361528 w 3448000"/>
              <a:gd name="connsiteY3" fmla="*/ 3477743 h 3477743"/>
              <a:gd name="connsiteX4" fmla="*/ 0 w 3448000"/>
              <a:gd name="connsiteY4" fmla="*/ 3225331 h 3477743"/>
              <a:gd name="connsiteX0" fmla="*/ 0 w 3300362"/>
              <a:gd name="connsiteY0" fmla="*/ 3225331 h 3477743"/>
              <a:gd name="connsiteX1" fmla="*/ 1934072 w 3300362"/>
              <a:gd name="connsiteY1" fmla="*/ 0 h 3477743"/>
              <a:gd name="connsiteX2" fmla="*/ 3300362 w 3300362"/>
              <a:gd name="connsiteY2" fmla="*/ 247650 h 3477743"/>
              <a:gd name="connsiteX3" fmla="*/ 1361528 w 3300362"/>
              <a:gd name="connsiteY3" fmla="*/ 3477743 h 3477743"/>
              <a:gd name="connsiteX4" fmla="*/ 0 w 3300362"/>
              <a:gd name="connsiteY4" fmla="*/ 3225331 h 3477743"/>
              <a:gd name="connsiteX0" fmla="*/ 0 w 3300362"/>
              <a:gd name="connsiteY0" fmla="*/ 3225331 h 3477743"/>
              <a:gd name="connsiteX1" fmla="*/ 1934072 w 3300362"/>
              <a:gd name="connsiteY1" fmla="*/ 0 h 3477743"/>
              <a:gd name="connsiteX2" fmla="*/ 3300362 w 3300362"/>
              <a:gd name="connsiteY2" fmla="*/ 247650 h 3477743"/>
              <a:gd name="connsiteX3" fmla="*/ 1371053 w 3300362"/>
              <a:gd name="connsiteY3" fmla="*/ 3477743 h 3477743"/>
              <a:gd name="connsiteX4" fmla="*/ 0 w 3300362"/>
              <a:gd name="connsiteY4" fmla="*/ 3225331 h 3477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00362" h="3477743">
                <a:moveTo>
                  <a:pt x="0" y="3225331"/>
                </a:moveTo>
                <a:lnTo>
                  <a:pt x="1934072" y="0"/>
                </a:lnTo>
                <a:lnTo>
                  <a:pt x="3300362" y="247650"/>
                </a:lnTo>
                <a:lnTo>
                  <a:pt x="1371053" y="3477743"/>
                </a:lnTo>
                <a:lnTo>
                  <a:pt x="0" y="3225331"/>
                </a:lnTo>
                <a:close/>
              </a:path>
            </a:pathLst>
          </a:custGeom>
          <a:solidFill>
            <a:srgbClr val="F09C00"/>
          </a:solidFill>
          <a:ln w="25400">
            <a:solidFill>
              <a:srgbClr val="F09C00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s-SV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" name="3 Redondear rectángulo de esquina diagonal"/>
          <p:cNvSpPr/>
          <p:nvPr/>
        </p:nvSpPr>
        <p:spPr bwMode="auto">
          <a:xfrm flipH="1">
            <a:off x="4935311" y="3143803"/>
            <a:ext cx="806783" cy="1833554"/>
          </a:xfrm>
          <a:prstGeom prst="round2DiagRect">
            <a:avLst>
              <a:gd name="adj1" fmla="val 32602"/>
              <a:gd name="adj2" fmla="val 0"/>
            </a:avLst>
          </a:prstGeom>
          <a:solidFill>
            <a:srgbClr val="0C8882"/>
          </a:solidFill>
          <a:ln w="25400">
            <a:solidFill>
              <a:srgbClr val="0C8882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r>
              <a:rPr lang="es-MX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es-SV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4 Redondear rectángulo de esquina diagonal"/>
          <p:cNvSpPr/>
          <p:nvPr/>
        </p:nvSpPr>
        <p:spPr bwMode="auto">
          <a:xfrm flipH="1">
            <a:off x="6032680" y="2686070"/>
            <a:ext cx="806783" cy="2291283"/>
          </a:xfrm>
          <a:prstGeom prst="round2DiagRect">
            <a:avLst>
              <a:gd name="adj1" fmla="val 32602"/>
              <a:gd name="adj2" fmla="val 0"/>
            </a:avLst>
          </a:prstGeom>
          <a:solidFill>
            <a:srgbClr val="0C8882"/>
          </a:solidFill>
          <a:ln w="25400">
            <a:solidFill>
              <a:srgbClr val="0C8882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r>
              <a:rPr lang="es-MX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es-SV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5 Redondear rectángulo de esquina diagonal"/>
          <p:cNvSpPr/>
          <p:nvPr/>
        </p:nvSpPr>
        <p:spPr bwMode="auto">
          <a:xfrm flipH="1">
            <a:off x="7130050" y="2282697"/>
            <a:ext cx="806783" cy="2694656"/>
          </a:xfrm>
          <a:prstGeom prst="round2DiagRect">
            <a:avLst>
              <a:gd name="adj1" fmla="val 32602"/>
              <a:gd name="adj2" fmla="val 0"/>
            </a:avLst>
          </a:prstGeom>
          <a:solidFill>
            <a:srgbClr val="0C8882"/>
          </a:solidFill>
          <a:ln w="25400">
            <a:solidFill>
              <a:srgbClr val="0C8882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r>
              <a:rPr lang="es-MX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es-SV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6 Redondear rectángulo de esquina diagonal"/>
          <p:cNvSpPr/>
          <p:nvPr/>
        </p:nvSpPr>
        <p:spPr bwMode="auto">
          <a:xfrm flipH="1">
            <a:off x="8227419" y="1879327"/>
            <a:ext cx="806783" cy="3098028"/>
          </a:xfrm>
          <a:prstGeom prst="round2DiagRect">
            <a:avLst>
              <a:gd name="adj1" fmla="val 32602"/>
              <a:gd name="adj2" fmla="val 0"/>
            </a:avLst>
          </a:prstGeom>
          <a:solidFill>
            <a:srgbClr val="0C8882"/>
          </a:solidFill>
          <a:ln w="25400">
            <a:solidFill>
              <a:srgbClr val="0C8882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r>
              <a:rPr lang="es-MX" dirty="0">
                <a:solidFill>
                  <a:schemeClr val="bg1"/>
                </a:solidFill>
                <a:cs typeface="+mn-ea"/>
                <a:sym typeface="+mn-lt"/>
              </a:rPr>
              <a:t>05</a:t>
            </a:r>
            <a:endParaRPr lang="es-SV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10 Redondear rectángulo de esquina diagonal"/>
          <p:cNvSpPr/>
          <p:nvPr/>
        </p:nvSpPr>
        <p:spPr bwMode="auto">
          <a:xfrm flipH="1">
            <a:off x="3837939" y="3601644"/>
            <a:ext cx="806783" cy="1375725"/>
          </a:xfrm>
          <a:prstGeom prst="round2DiagRect">
            <a:avLst>
              <a:gd name="adj1" fmla="val 32602"/>
              <a:gd name="adj2" fmla="val 0"/>
            </a:avLst>
          </a:prstGeom>
          <a:solidFill>
            <a:srgbClr val="0C8882"/>
          </a:solidFill>
          <a:ln w="25400">
            <a:solidFill>
              <a:srgbClr val="0C8882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r>
              <a:rPr lang="es-MX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es-SV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2 Rectángulo"/>
          <p:cNvSpPr/>
          <p:nvPr/>
        </p:nvSpPr>
        <p:spPr bwMode="auto">
          <a:xfrm>
            <a:off x="1659963" y="4985682"/>
            <a:ext cx="9462871" cy="63116"/>
          </a:xfrm>
          <a:prstGeom prst="rect">
            <a:avLst/>
          </a:prstGeom>
          <a:solidFill>
            <a:srgbClr val="0C8882"/>
          </a:solidFill>
          <a:ln w="25400">
            <a:solidFill>
              <a:srgbClr val="0C8882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s-SV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1616069" y="5420926"/>
            <a:ext cx="1929086" cy="1065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6" dirty="0">
                <a:latin typeface="+mn-lt"/>
                <a:ea typeface="+mn-ea"/>
                <a:cs typeface="+mn-ea"/>
                <a:sym typeface="+mn-lt"/>
              </a:rPr>
              <a:t>请替换文字内容，点击添加相关标题文字，修改文字内容</a:t>
            </a:r>
          </a:p>
        </p:txBody>
      </p:sp>
      <p:sp>
        <p:nvSpPr>
          <p:cNvPr id="60" name="矩形 59"/>
          <p:cNvSpPr/>
          <p:nvPr/>
        </p:nvSpPr>
        <p:spPr>
          <a:xfrm>
            <a:off x="3539437" y="5420926"/>
            <a:ext cx="1929086" cy="1065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6" dirty="0">
                <a:latin typeface="+mn-lt"/>
                <a:ea typeface="+mn-ea"/>
                <a:cs typeface="+mn-ea"/>
                <a:sym typeface="+mn-lt"/>
              </a:rPr>
              <a:t>请替换文字内容，点击添加相关标题文字，修改文字内容</a:t>
            </a:r>
          </a:p>
        </p:txBody>
      </p:sp>
      <p:sp>
        <p:nvSpPr>
          <p:cNvPr id="64" name="矩形 63"/>
          <p:cNvSpPr/>
          <p:nvPr/>
        </p:nvSpPr>
        <p:spPr>
          <a:xfrm>
            <a:off x="5462804" y="5420926"/>
            <a:ext cx="1929086" cy="1065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6" dirty="0">
                <a:latin typeface="+mn-lt"/>
                <a:ea typeface="+mn-ea"/>
                <a:cs typeface="+mn-ea"/>
                <a:sym typeface="+mn-lt"/>
              </a:rPr>
              <a:t>请替换文字内容，点击添加相关标题文字，修改文字内容</a:t>
            </a:r>
          </a:p>
        </p:txBody>
      </p:sp>
      <p:sp>
        <p:nvSpPr>
          <p:cNvPr id="65" name="矩形 64"/>
          <p:cNvSpPr/>
          <p:nvPr/>
        </p:nvSpPr>
        <p:spPr>
          <a:xfrm>
            <a:off x="7386172" y="5420926"/>
            <a:ext cx="1929086" cy="1065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6" dirty="0">
                <a:latin typeface="+mn-lt"/>
                <a:ea typeface="+mn-ea"/>
                <a:cs typeface="+mn-ea"/>
                <a:sym typeface="+mn-lt"/>
              </a:rPr>
              <a:t>请替换文字内容，点击添加相关标题文字，修改文字内容</a:t>
            </a:r>
          </a:p>
        </p:txBody>
      </p:sp>
      <p:sp>
        <p:nvSpPr>
          <p:cNvPr id="66" name="矩形 65"/>
          <p:cNvSpPr/>
          <p:nvPr/>
        </p:nvSpPr>
        <p:spPr>
          <a:xfrm>
            <a:off x="9309536" y="5420926"/>
            <a:ext cx="1929086" cy="1065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6" dirty="0">
                <a:latin typeface="+mn-lt"/>
                <a:ea typeface="+mn-ea"/>
                <a:cs typeface="+mn-ea"/>
                <a:sym typeface="+mn-lt"/>
              </a:rPr>
              <a:t>请替换文字内容，点击添加相关标题文字，修改文字内容</a:t>
            </a:r>
          </a:p>
        </p:txBody>
      </p:sp>
      <p:sp>
        <p:nvSpPr>
          <p:cNvPr id="35" name="Title 1"/>
          <p:cNvSpPr txBox="1">
            <a:spLocks/>
          </p:cNvSpPr>
          <p:nvPr/>
        </p:nvSpPr>
        <p:spPr>
          <a:xfrm>
            <a:off x="1206681" y="281515"/>
            <a:ext cx="2995069" cy="53361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531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2531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501383" y="7395095"/>
            <a:ext cx="971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Yanshifu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52474159"/>
      </p:ext>
    </p:extLst>
  </p:cSld>
  <p:clrMapOvr>
    <a:masterClrMapping/>
  </p:clrMapOvr>
  <p:transition advTm="3000"/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25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3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5" dur="2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9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1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3" dur="2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5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7" dur="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9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1" dur="2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3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5" dur="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37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9" dur="2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1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3" dur="2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4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7" dur="2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1" dur="2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53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55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56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3550"/>
                                </p:stCondLst>
                                <p:childTnLst>
                                  <p:par>
                                    <p:cTn id="58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60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61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3850"/>
                                </p:stCondLst>
                                <p:childTnLst>
                                  <p:par>
                                    <p:cTn id="63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65" dur="3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66" dur="3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4150"/>
                                </p:stCondLst>
                                <p:childTnLst>
                                  <p:par>
                                    <p:cTn id="68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70" dur="3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71" dur="3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4450"/>
                                </p:stCondLst>
                                <p:childTnLst>
                                  <p:par>
                                    <p:cTn id="73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75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76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78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0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8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86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8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9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94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7250"/>
                                </p:stCondLst>
                                <p:childTnLst>
                                  <p:par>
                                    <p:cTn id="9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0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1" fill="hold">
                                <p:stCondLst>
                                  <p:cond delay="7750"/>
                                </p:stCondLst>
                                <p:childTnLst>
                                  <p:par>
                                    <p:cTn id="102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5" fill="hold">
                                <p:stCondLst>
                                  <p:cond delay="8250"/>
                                </p:stCondLst>
                                <p:childTnLst>
                                  <p:par>
                                    <p:cTn id="10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8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9" fill="hold">
                                <p:stCondLst>
                                  <p:cond delay="8750"/>
                                </p:stCondLst>
                                <p:childTnLst>
                                  <p:par>
                                    <p:cTn id="110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2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3" fill="hold">
                                <p:stCondLst>
                                  <p:cond delay="9250"/>
                                </p:stCondLst>
                                <p:childTnLst>
                                  <p:par>
                                    <p:cTn id="11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6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7" fill="hold">
                                <p:stCondLst>
                                  <p:cond delay="9750"/>
                                </p:stCondLst>
                                <p:childTnLst>
                                  <p:par>
                                    <p:cTn id="118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4" dur="500" tmFilter="0,0; .5, 1; 1, 1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5" fill="hold">
                                <p:stCondLst>
                                  <p:cond delay="10600"/>
                                </p:stCondLst>
                                <p:childTnLst>
                                  <p:par>
                                    <p:cTn id="1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8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 animBg="1"/>
          <p:bldP spid="27" grpId="0" animBg="1"/>
          <p:bldP spid="28" grpId="0" animBg="1"/>
          <p:bldP spid="29" grpId="0" animBg="1"/>
          <p:bldP spid="30" grpId="0"/>
          <p:bldP spid="31" grpId="0"/>
          <p:bldP spid="32" grpId="0"/>
          <p:bldP spid="33" grpId="0"/>
          <p:bldP spid="34" grpId="0"/>
          <p:bldP spid="76" grpId="0" animBg="1"/>
          <p:bldP spid="13" grpId="0" animBg="1"/>
          <p:bldP spid="12" grpId="0" animBg="1"/>
          <p:bldP spid="10" grpId="0" animBg="1"/>
          <p:bldP spid="9" grpId="0" animBg="1"/>
          <p:bldP spid="8" grpId="0" animBg="1"/>
          <p:bldP spid="4" grpId="0" animBg="1"/>
          <p:bldP spid="5" grpId="0" animBg="1"/>
          <p:bldP spid="6" grpId="0" animBg="1"/>
          <p:bldP spid="7" grpId="0" animBg="1"/>
          <p:bldP spid="11" grpId="0" animBg="1"/>
          <p:bldP spid="20" grpId="0" animBg="1"/>
          <p:bldP spid="59" grpId="0"/>
          <p:bldP spid="60" grpId="0"/>
          <p:bldP spid="64" grpId="0"/>
          <p:bldP spid="65" grpId="0"/>
          <p:bldP spid="66" grpId="0"/>
          <p:bldP spid="35" grpId="0"/>
          <p:bldP spid="3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25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3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5" dur="2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9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1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3" dur="2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5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7" dur="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9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1" dur="2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3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5" dur="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37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9" dur="2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1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3" dur="2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4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7" dur="2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1" dur="2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53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3550"/>
                                </p:stCondLst>
                                <p:childTnLst>
                                  <p:par>
                                    <p:cTn id="58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3850"/>
                                </p:stCondLst>
                                <p:childTnLst>
                                  <p:par>
                                    <p:cTn id="63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3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3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4150"/>
                                </p:stCondLst>
                                <p:childTnLst>
                                  <p:par>
                                    <p:cTn id="68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3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3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4450"/>
                                </p:stCondLst>
                                <p:childTnLst>
                                  <p:par>
                                    <p:cTn id="73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78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0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8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86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8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9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94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7250"/>
                                </p:stCondLst>
                                <p:childTnLst>
                                  <p:par>
                                    <p:cTn id="9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0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1" fill="hold">
                                <p:stCondLst>
                                  <p:cond delay="7750"/>
                                </p:stCondLst>
                                <p:childTnLst>
                                  <p:par>
                                    <p:cTn id="102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5" fill="hold">
                                <p:stCondLst>
                                  <p:cond delay="8250"/>
                                </p:stCondLst>
                                <p:childTnLst>
                                  <p:par>
                                    <p:cTn id="10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8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9" fill="hold">
                                <p:stCondLst>
                                  <p:cond delay="8750"/>
                                </p:stCondLst>
                                <p:childTnLst>
                                  <p:par>
                                    <p:cTn id="110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2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3" fill="hold">
                                <p:stCondLst>
                                  <p:cond delay="9250"/>
                                </p:stCondLst>
                                <p:childTnLst>
                                  <p:par>
                                    <p:cTn id="11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6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7" fill="hold">
                                <p:stCondLst>
                                  <p:cond delay="9750"/>
                                </p:stCondLst>
                                <p:childTnLst>
                                  <p:par>
                                    <p:cTn id="118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4" dur="500" tmFilter="0,0; .5, 1; 1, 1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5" fill="hold">
                                <p:stCondLst>
                                  <p:cond delay="10600"/>
                                </p:stCondLst>
                                <p:childTnLst>
                                  <p:par>
                                    <p:cTn id="1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8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 animBg="1"/>
          <p:bldP spid="27" grpId="0" animBg="1"/>
          <p:bldP spid="28" grpId="0" animBg="1"/>
          <p:bldP spid="29" grpId="0" animBg="1"/>
          <p:bldP spid="30" grpId="0"/>
          <p:bldP spid="31" grpId="0"/>
          <p:bldP spid="32" grpId="0"/>
          <p:bldP spid="33" grpId="0"/>
          <p:bldP spid="34" grpId="0"/>
          <p:bldP spid="76" grpId="0" animBg="1"/>
          <p:bldP spid="13" grpId="0" animBg="1"/>
          <p:bldP spid="12" grpId="0" animBg="1"/>
          <p:bldP spid="10" grpId="0" animBg="1"/>
          <p:bldP spid="9" grpId="0" animBg="1"/>
          <p:bldP spid="8" grpId="0" animBg="1"/>
          <p:bldP spid="4" grpId="0" animBg="1"/>
          <p:bldP spid="5" grpId="0" animBg="1"/>
          <p:bldP spid="6" grpId="0" animBg="1"/>
          <p:bldP spid="7" grpId="0" animBg="1"/>
          <p:bldP spid="11" grpId="0" animBg="1"/>
          <p:bldP spid="20" grpId="0" animBg="1"/>
          <p:bldP spid="59" grpId="0"/>
          <p:bldP spid="60" grpId="0"/>
          <p:bldP spid="64" grpId="0"/>
          <p:bldP spid="65" grpId="0"/>
          <p:bldP spid="66" grpId="0"/>
          <p:bldP spid="35" grpId="0"/>
          <p:bldP spid="36" grpId="0"/>
        </p:bldLst>
      </p:timing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5" name="Group 104"/>
          <p:cNvGrpSpPr/>
          <p:nvPr/>
        </p:nvGrpSpPr>
        <p:grpSpPr>
          <a:xfrm>
            <a:off x="5709335" y="1816225"/>
            <a:ext cx="1411833" cy="1411833"/>
            <a:chOff x="5286041" y="1769387"/>
            <a:chExt cx="1619915" cy="1619915"/>
          </a:xfrm>
        </p:grpSpPr>
        <p:sp>
          <p:nvSpPr>
            <p:cNvPr id="66" name="Oval 65"/>
            <p:cNvSpPr/>
            <p:nvPr/>
          </p:nvSpPr>
          <p:spPr>
            <a:xfrm>
              <a:off x="5286041" y="1769387"/>
              <a:ext cx="1619915" cy="1619915"/>
            </a:xfrm>
            <a:prstGeom prst="ellipse">
              <a:avLst/>
            </a:prstGeom>
            <a:solidFill>
              <a:srgbClr val="0C8882"/>
            </a:solidFill>
            <a:ln w="25400">
              <a:solidFill>
                <a:srgbClr val="0C8882"/>
              </a:solidFill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noAutofit/>
            </a:bodyPr>
            <a:lstStyle/>
            <a:p>
              <a:pPr algn="ctr"/>
              <a:endParaRPr lang="en-GB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71" name="Group 70"/>
            <p:cNvGrpSpPr/>
            <p:nvPr/>
          </p:nvGrpSpPr>
          <p:grpSpPr>
            <a:xfrm>
              <a:off x="5754618" y="2290827"/>
              <a:ext cx="681009" cy="572931"/>
              <a:chOff x="5368132" y="2625725"/>
              <a:chExt cx="465138" cy="391319"/>
            </a:xfrm>
            <a:solidFill>
              <a:schemeClr val="accent3"/>
            </a:solidFill>
          </p:grpSpPr>
          <p:sp>
            <p:nvSpPr>
              <p:cNvPr id="72" name="AutoShape 120"/>
              <p:cNvSpPr>
                <a:spLocks/>
              </p:cNvSpPr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69" hangingPunct="0">
                  <a:lnSpc>
                    <a:spcPct val="130000"/>
                  </a:lnSpc>
                </a:pPr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3" name="AutoShape 121"/>
              <p:cNvSpPr>
                <a:spLocks/>
              </p:cNvSpPr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69" hangingPunct="0">
                  <a:lnSpc>
                    <a:spcPct val="130000"/>
                  </a:lnSpc>
                </a:pPr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4" name="AutoShape 122"/>
              <p:cNvSpPr>
                <a:spLocks/>
              </p:cNvSpPr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69" hangingPunct="0">
                  <a:lnSpc>
                    <a:spcPct val="130000"/>
                  </a:lnSpc>
                </a:pPr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04" name="Group 103"/>
          <p:cNvGrpSpPr/>
          <p:nvPr/>
        </p:nvGrpSpPr>
        <p:grpSpPr>
          <a:xfrm>
            <a:off x="3478446" y="2959393"/>
            <a:ext cx="1411833" cy="1411833"/>
            <a:chOff x="3171077" y="1769386"/>
            <a:chExt cx="1619915" cy="1619915"/>
          </a:xfrm>
        </p:grpSpPr>
        <p:sp>
          <p:nvSpPr>
            <p:cNvPr id="68" name="Oval 67"/>
            <p:cNvSpPr/>
            <p:nvPr/>
          </p:nvSpPr>
          <p:spPr>
            <a:xfrm>
              <a:off x="3171077" y="1769386"/>
              <a:ext cx="1619915" cy="1619915"/>
            </a:xfrm>
            <a:prstGeom prst="ellipse">
              <a:avLst/>
            </a:prstGeom>
            <a:solidFill>
              <a:srgbClr val="F09C00"/>
            </a:solidFill>
            <a:ln w="25400">
              <a:solidFill>
                <a:srgbClr val="F09C00"/>
              </a:solidFill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noAutofit/>
            </a:bodyPr>
            <a:lstStyle/>
            <a:p>
              <a:pPr algn="ctr"/>
              <a:endParaRPr lang="en-GB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75" name="Group 74"/>
            <p:cNvGrpSpPr/>
            <p:nvPr/>
          </p:nvGrpSpPr>
          <p:grpSpPr>
            <a:xfrm>
              <a:off x="3672013" y="2245786"/>
              <a:ext cx="618042" cy="618042"/>
              <a:chOff x="4439444" y="1652588"/>
              <a:chExt cx="464344" cy="464344"/>
            </a:xfrm>
            <a:solidFill>
              <a:schemeClr val="accent2"/>
            </a:solidFill>
          </p:grpSpPr>
          <p:sp>
            <p:nvSpPr>
              <p:cNvPr id="76" name="AutoShape 136"/>
              <p:cNvSpPr>
                <a:spLocks/>
              </p:cNvSpPr>
              <p:nvPr/>
            </p:nvSpPr>
            <p:spPr bwMode="auto">
              <a:xfrm>
                <a:off x="4686300" y="1710532"/>
                <a:ext cx="152400" cy="1524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38" y="20579"/>
                    </a:moveTo>
                    <a:lnTo>
                      <a:pt x="19542" y="20579"/>
                    </a:lnTo>
                    <a:cubicBezTo>
                      <a:pt x="19546" y="21142"/>
                      <a:pt x="20004" y="21600"/>
                      <a:pt x="20571" y="21600"/>
                    </a:cubicBezTo>
                    <a:cubicBezTo>
                      <a:pt x="21137" y="21600"/>
                      <a:pt x="21599" y="21138"/>
                      <a:pt x="21599" y="20571"/>
                    </a:cubicBezTo>
                    <a:cubicBezTo>
                      <a:pt x="21599" y="20565"/>
                      <a:pt x="21595" y="20561"/>
                      <a:pt x="21595" y="20555"/>
                    </a:cubicBezTo>
                    <a:cubicBezTo>
                      <a:pt x="21583" y="9221"/>
                      <a:pt x="12411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3" y="2065"/>
                      <a:pt x="19538" y="10370"/>
                      <a:pt x="19538" y="2057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69" hangingPunct="0">
                  <a:lnSpc>
                    <a:spcPct val="130000"/>
                  </a:lnSpc>
                </a:pPr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7" name="AutoShape 137"/>
              <p:cNvSpPr>
                <a:spLocks/>
              </p:cNvSpPr>
              <p:nvPr/>
            </p:nvSpPr>
            <p:spPr bwMode="auto">
              <a:xfrm>
                <a:off x="4439444" y="1652588"/>
                <a:ext cx="464344" cy="464344"/>
              </a:xfrm>
              <a:custGeom>
                <a:avLst/>
                <a:gdLst>
                  <a:gd name="T0" fmla="+- 0 10819 195"/>
                  <a:gd name="T1" fmla="*/ T0 w 21248"/>
                  <a:gd name="T2" fmla="*/ 10800 h 21600"/>
                  <a:gd name="T3" fmla="+- 0 10819 195"/>
                  <a:gd name="T4" fmla="*/ T3 w 21248"/>
                  <a:gd name="T5" fmla="*/ 10800 h 21600"/>
                  <a:gd name="T6" fmla="+- 0 10819 195"/>
                  <a:gd name="T7" fmla="*/ T6 w 21248"/>
                  <a:gd name="T8" fmla="*/ 10800 h 21600"/>
                  <a:gd name="T9" fmla="+- 0 10819 195"/>
                  <a:gd name="T10" fmla="*/ T9 w 212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248" h="21600">
                    <a:moveTo>
                      <a:pt x="19868" y="17133"/>
                    </a:moveTo>
                    <a:cubicBezTo>
                      <a:pt x="19766" y="17386"/>
                      <a:pt x="19525" y="17549"/>
                      <a:pt x="19255" y="17549"/>
                    </a:cubicBezTo>
                    <a:lnTo>
                      <a:pt x="19058" y="17549"/>
                    </a:lnTo>
                    <a:lnTo>
                      <a:pt x="3983" y="2226"/>
                    </a:lnTo>
                    <a:lnTo>
                      <a:pt x="3983" y="2025"/>
                    </a:lnTo>
                    <a:cubicBezTo>
                      <a:pt x="3983" y="1750"/>
                      <a:pt x="4144" y="1506"/>
                      <a:pt x="4393" y="1401"/>
                    </a:cubicBezTo>
                    <a:cubicBezTo>
                      <a:pt x="4475" y="1367"/>
                      <a:pt x="4560" y="1350"/>
                      <a:pt x="4647" y="1350"/>
                    </a:cubicBezTo>
                    <a:cubicBezTo>
                      <a:pt x="4824" y="1350"/>
                      <a:pt x="4991" y="1420"/>
                      <a:pt x="5116" y="1547"/>
                    </a:cubicBezTo>
                    <a:lnTo>
                      <a:pt x="19724" y="16397"/>
                    </a:lnTo>
                    <a:cubicBezTo>
                      <a:pt x="19915" y="16591"/>
                      <a:pt x="19972" y="16880"/>
                      <a:pt x="19868" y="17133"/>
                    </a:cubicBezTo>
                    <a:moveTo>
                      <a:pt x="10121" y="17549"/>
                    </a:moveTo>
                    <a:cubicBezTo>
                      <a:pt x="10017" y="17549"/>
                      <a:pt x="9922" y="17586"/>
                      <a:pt x="9824" y="17609"/>
                    </a:cubicBezTo>
                    <a:lnTo>
                      <a:pt x="3923" y="11612"/>
                    </a:lnTo>
                    <a:cubicBezTo>
                      <a:pt x="3946" y="11512"/>
                      <a:pt x="3982" y="11415"/>
                      <a:pt x="3982" y="11311"/>
                    </a:cubicBezTo>
                    <a:lnTo>
                      <a:pt x="3983" y="3180"/>
                    </a:lnTo>
                    <a:lnTo>
                      <a:pt x="18119" y="17549"/>
                    </a:lnTo>
                    <a:cubicBezTo>
                      <a:pt x="18119" y="17549"/>
                      <a:pt x="10121" y="17549"/>
                      <a:pt x="10121" y="17549"/>
                    </a:cubicBezTo>
                    <a:close/>
                    <a:moveTo>
                      <a:pt x="9182" y="17945"/>
                    </a:moveTo>
                    <a:lnTo>
                      <a:pt x="7109" y="20052"/>
                    </a:lnTo>
                    <a:cubicBezTo>
                      <a:pt x="6939" y="20224"/>
                      <a:pt x="6742" y="20249"/>
                      <a:pt x="6640" y="20249"/>
                    </a:cubicBezTo>
                    <a:cubicBezTo>
                      <a:pt x="6537" y="20249"/>
                      <a:pt x="6339" y="20224"/>
                      <a:pt x="6170" y="20052"/>
                    </a:cubicBezTo>
                    <a:lnTo>
                      <a:pt x="1522" y="15327"/>
                    </a:lnTo>
                    <a:cubicBezTo>
                      <a:pt x="1352" y="15154"/>
                      <a:pt x="1327" y="14953"/>
                      <a:pt x="1327" y="14850"/>
                    </a:cubicBezTo>
                    <a:cubicBezTo>
                      <a:pt x="1327" y="14745"/>
                      <a:pt x="1352" y="14544"/>
                      <a:pt x="1522" y="14373"/>
                    </a:cubicBezTo>
                    <a:lnTo>
                      <a:pt x="3593" y="12266"/>
                    </a:lnTo>
                    <a:cubicBezTo>
                      <a:pt x="3599" y="12260"/>
                      <a:pt x="3601" y="12251"/>
                      <a:pt x="3607" y="12245"/>
                    </a:cubicBezTo>
                    <a:lnTo>
                      <a:pt x="9202" y="17932"/>
                    </a:lnTo>
                    <a:cubicBezTo>
                      <a:pt x="9196" y="17937"/>
                      <a:pt x="9187" y="17939"/>
                      <a:pt x="9182" y="17945"/>
                    </a:cubicBezTo>
                    <a:moveTo>
                      <a:pt x="6056" y="593"/>
                    </a:moveTo>
                    <a:cubicBezTo>
                      <a:pt x="5675" y="205"/>
                      <a:pt x="5165" y="0"/>
                      <a:pt x="4647" y="0"/>
                    </a:cubicBezTo>
                    <a:cubicBezTo>
                      <a:pt x="4390" y="0"/>
                      <a:pt x="4132" y="49"/>
                      <a:pt x="3885" y="154"/>
                    </a:cubicBezTo>
                    <a:cubicBezTo>
                      <a:pt x="3141" y="467"/>
                      <a:pt x="2655" y="1205"/>
                      <a:pt x="2655" y="2025"/>
                    </a:cubicBezTo>
                    <a:lnTo>
                      <a:pt x="2654" y="11311"/>
                    </a:lnTo>
                    <a:lnTo>
                      <a:pt x="583" y="13418"/>
                    </a:lnTo>
                    <a:cubicBezTo>
                      <a:pt x="-195" y="14208"/>
                      <a:pt x="-195" y="15491"/>
                      <a:pt x="583" y="16281"/>
                    </a:cubicBezTo>
                    <a:lnTo>
                      <a:pt x="5231" y="21006"/>
                    </a:lnTo>
                    <a:cubicBezTo>
                      <a:pt x="5620" y="21402"/>
                      <a:pt x="6131" y="21599"/>
                      <a:pt x="6640" y="21599"/>
                    </a:cubicBezTo>
                    <a:cubicBezTo>
                      <a:pt x="7150" y="21599"/>
                      <a:pt x="7659" y="21402"/>
                      <a:pt x="8048" y="21006"/>
                    </a:cubicBezTo>
                    <a:lnTo>
                      <a:pt x="10121" y="18900"/>
                    </a:lnTo>
                    <a:lnTo>
                      <a:pt x="19255" y="18900"/>
                    </a:lnTo>
                    <a:cubicBezTo>
                      <a:pt x="20062" y="18900"/>
                      <a:pt x="20788" y="18407"/>
                      <a:pt x="21095" y="17650"/>
                    </a:cubicBezTo>
                    <a:cubicBezTo>
                      <a:pt x="21405" y="16893"/>
                      <a:pt x="21234" y="16022"/>
                      <a:pt x="20663" y="15443"/>
                    </a:cubicBezTo>
                    <a:cubicBezTo>
                      <a:pt x="20663" y="15443"/>
                      <a:pt x="6056" y="593"/>
                      <a:pt x="6056" y="59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69" hangingPunct="0">
                  <a:lnSpc>
                    <a:spcPct val="130000"/>
                  </a:lnSpc>
                </a:pPr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8" name="AutoShape 138"/>
              <p:cNvSpPr>
                <a:spLocks/>
              </p:cNvSpPr>
              <p:nvPr/>
            </p:nvSpPr>
            <p:spPr bwMode="auto">
              <a:xfrm>
                <a:off x="4686300" y="1652588"/>
                <a:ext cx="217488" cy="217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5" y="2885"/>
                      <a:pt x="18717" y="10637"/>
                      <a:pt x="18717" y="20165"/>
                    </a:cubicBezTo>
                    <a:lnTo>
                      <a:pt x="18720" y="20165"/>
                    </a:lnTo>
                    <a:cubicBezTo>
                      <a:pt x="18722" y="20959"/>
                      <a:pt x="19366" y="21600"/>
                      <a:pt x="20160" y="21600"/>
                    </a:cubicBezTo>
                    <a:cubicBezTo>
                      <a:pt x="20955" y="21600"/>
                      <a:pt x="21599" y="20956"/>
                      <a:pt x="21599" y="20160"/>
                    </a:cubicBezTo>
                    <a:cubicBezTo>
                      <a:pt x="21599" y="20155"/>
                      <a:pt x="21597" y="20152"/>
                      <a:pt x="21597" y="20148"/>
                    </a:cubicBezTo>
                    <a:cubicBezTo>
                      <a:pt x="21588" y="9034"/>
                      <a:pt x="12588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69" hangingPunct="0">
                  <a:lnSpc>
                    <a:spcPct val="130000"/>
                  </a:lnSpc>
                </a:pPr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06" name="Group 105"/>
          <p:cNvGrpSpPr/>
          <p:nvPr/>
        </p:nvGrpSpPr>
        <p:grpSpPr>
          <a:xfrm>
            <a:off x="7940224" y="2959394"/>
            <a:ext cx="1411833" cy="1411833"/>
            <a:chOff x="7401005" y="1769387"/>
            <a:chExt cx="1619915" cy="1619915"/>
          </a:xfrm>
        </p:grpSpPr>
        <p:sp>
          <p:nvSpPr>
            <p:cNvPr id="67" name="Oval 66"/>
            <p:cNvSpPr/>
            <p:nvPr/>
          </p:nvSpPr>
          <p:spPr>
            <a:xfrm>
              <a:off x="7401005" y="1769387"/>
              <a:ext cx="1619915" cy="1619915"/>
            </a:xfrm>
            <a:prstGeom prst="ellipse">
              <a:avLst/>
            </a:prstGeom>
            <a:solidFill>
              <a:srgbClr val="F09C00"/>
            </a:solidFill>
            <a:ln w="25400">
              <a:solidFill>
                <a:srgbClr val="F09C00"/>
              </a:solidFill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noAutofit/>
            </a:bodyPr>
            <a:lstStyle/>
            <a:p>
              <a:pPr algn="ctr"/>
              <a:endParaRPr lang="en-GB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79" name="Group 78"/>
            <p:cNvGrpSpPr/>
            <p:nvPr/>
          </p:nvGrpSpPr>
          <p:grpSpPr>
            <a:xfrm>
              <a:off x="7930034" y="2313880"/>
              <a:ext cx="561856" cy="562817"/>
              <a:chOff x="9145588" y="4435475"/>
              <a:chExt cx="464344" cy="465138"/>
            </a:xfrm>
            <a:solidFill>
              <a:schemeClr val="accent4"/>
            </a:solidFill>
          </p:grpSpPr>
          <p:sp>
            <p:nvSpPr>
              <p:cNvPr id="80" name="AutoShape 7"/>
              <p:cNvSpPr>
                <a:spLocks/>
              </p:cNvSpPr>
              <p:nvPr/>
            </p:nvSpPr>
            <p:spPr bwMode="auto">
              <a:xfrm>
                <a:off x="9145588" y="4435475"/>
                <a:ext cx="464344" cy="465138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69" hangingPunct="0">
                  <a:lnSpc>
                    <a:spcPct val="130000"/>
                  </a:lnSpc>
                </a:pPr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1" name="AutoShape 8"/>
              <p:cNvSpPr>
                <a:spLocks/>
              </p:cNvSpPr>
              <p:nvPr/>
            </p:nvSpPr>
            <p:spPr bwMode="auto">
              <a:xfrm>
                <a:off x="9348788" y="4638675"/>
                <a:ext cx="57944" cy="57944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69" hangingPunct="0">
                  <a:lnSpc>
                    <a:spcPct val="130000"/>
                  </a:lnSpc>
                </a:pPr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2" name="AutoShape 9"/>
              <p:cNvSpPr>
                <a:spLocks/>
              </p:cNvSpPr>
              <p:nvPr/>
            </p:nvSpPr>
            <p:spPr bwMode="auto">
              <a:xfrm>
                <a:off x="9290050" y="4580732"/>
                <a:ext cx="174625" cy="174625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69" hangingPunct="0">
                  <a:lnSpc>
                    <a:spcPct val="130000"/>
                  </a:lnSpc>
                </a:pPr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3" name="AutoShape 10"/>
              <p:cNvSpPr>
                <a:spLocks/>
              </p:cNvSpPr>
              <p:nvPr/>
            </p:nvSpPr>
            <p:spPr bwMode="auto">
              <a:xfrm>
                <a:off x="9406732" y="4696619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69" hangingPunct="0">
                  <a:lnSpc>
                    <a:spcPct val="130000"/>
                  </a:lnSpc>
                </a:pPr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4" name="AutoShape 11"/>
              <p:cNvSpPr>
                <a:spLocks/>
              </p:cNvSpPr>
              <p:nvPr/>
            </p:nvSpPr>
            <p:spPr bwMode="auto">
              <a:xfrm>
                <a:off x="9435307" y="4725988"/>
                <a:ext cx="103981" cy="106363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69" hangingPunct="0">
                  <a:lnSpc>
                    <a:spcPct val="130000"/>
                  </a:lnSpc>
                </a:pPr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5" name="AutoShape 12"/>
              <p:cNvSpPr>
                <a:spLocks/>
              </p:cNvSpPr>
              <p:nvPr/>
            </p:nvSpPr>
            <p:spPr bwMode="auto">
              <a:xfrm>
                <a:off x="9421019" y="4711700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69" hangingPunct="0">
                  <a:lnSpc>
                    <a:spcPct val="130000"/>
                  </a:lnSpc>
                </a:pPr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6" name="AutoShape 13"/>
              <p:cNvSpPr>
                <a:spLocks/>
              </p:cNvSpPr>
              <p:nvPr/>
            </p:nvSpPr>
            <p:spPr bwMode="auto">
              <a:xfrm>
                <a:off x="9275763" y="4566444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69" hangingPunct="0">
                  <a:lnSpc>
                    <a:spcPct val="130000"/>
                  </a:lnSpc>
                </a:pPr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7" name="AutoShape 14"/>
              <p:cNvSpPr>
                <a:spLocks/>
              </p:cNvSpPr>
              <p:nvPr/>
            </p:nvSpPr>
            <p:spPr bwMode="auto">
              <a:xfrm>
                <a:off x="9217819" y="4508500"/>
                <a:ext cx="103981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69" hangingPunct="0">
                  <a:lnSpc>
                    <a:spcPct val="130000"/>
                  </a:lnSpc>
                </a:pPr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8" name="AutoShape 15"/>
              <p:cNvSpPr>
                <a:spLocks/>
              </p:cNvSpPr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69" hangingPunct="0">
                  <a:lnSpc>
                    <a:spcPct val="130000"/>
                  </a:lnSpc>
                </a:pPr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03" name="Group 102"/>
          <p:cNvGrpSpPr/>
          <p:nvPr/>
        </p:nvGrpSpPr>
        <p:grpSpPr>
          <a:xfrm>
            <a:off x="1247558" y="1876159"/>
            <a:ext cx="1411833" cy="1411833"/>
            <a:chOff x="1056113" y="1769387"/>
            <a:chExt cx="1619915" cy="1619915"/>
          </a:xfrm>
          <a:solidFill>
            <a:srgbClr val="00B0F0"/>
          </a:solidFill>
        </p:grpSpPr>
        <p:sp>
          <p:nvSpPr>
            <p:cNvPr id="69" name="Oval 68"/>
            <p:cNvSpPr/>
            <p:nvPr/>
          </p:nvSpPr>
          <p:spPr>
            <a:xfrm>
              <a:off x="1056113" y="1769387"/>
              <a:ext cx="1619915" cy="1619915"/>
            </a:xfrm>
            <a:prstGeom prst="ellipse">
              <a:avLst/>
            </a:prstGeom>
            <a:solidFill>
              <a:srgbClr val="0C8882"/>
            </a:solidFill>
            <a:ln w="25400">
              <a:solidFill>
                <a:srgbClr val="0C8882"/>
              </a:solidFill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noAutofit/>
            </a:bodyPr>
            <a:lstStyle/>
            <a:p>
              <a:pPr algn="ctr"/>
              <a:endParaRPr lang="en-GB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89" name="Group 88"/>
            <p:cNvGrpSpPr/>
            <p:nvPr/>
          </p:nvGrpSpPr>
          <p:grpSpPr>
            <a:xfrm>
              <a:off x="1557049" y="2272825"/>
              <a:ext cx="618042" cy="618042"/>
              <a:chOff x="4439443" y="2582069"/>
              <a:chExt cx="464344" cy="464344"/>
            </a:xfrm>
            <a:grpFill/>
          </p:grpSpPr>
          <p:sp>
            <p:nvSpPr>
              <p:cNvPr id="90" name="AutoShape 123"/>
              <p:cNvSpPr>
                <a:spLocks/>
              </p:cNvSpPr>
              <p:nvPr/>
            </p:nvSpPr>
            <p:spPr bwMode="auto">
              <a:xfrm>
                <a:off x="4439443" y="2582069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180" y="12132"/>
                    </a:moveTo>
                    <a:cubicBezTo>
                      <a:pt x="17710" y="12226"/>
                      <a:pt x="17327" y="12561"/>
                      <a:pt x="17170" y="13012"/>
                    </a:cubicBezTo>
                    <a:cubicBezTo>
                      <a:pt x="17083" y="13261"/>
                      <a:pt x="16981" y="13503"/>
                      <a:pt x="16868" y="13738"/>
                    </a:cubicBezTo>
                    <a:cubicBezTo>
                      <a:pt x="16658" y="14169"/>
                      <a:pt x="16694" y="14677"/>
                      <a:pt x="16959" y="15075"/>
                    </a:cubicBezTo>
                    <a:lnTo>
                      <a:pt x="18131" y="16833"/>
                    </a:lnTo>
                    <a:lnTo>
                      <a:pt x="16832" y="18132"/>
                    </a:lnTo>
                    <a:lnTo>
                      <a:pt x="15075" y="16960"/>
                    </a:lnTo>
                    <a:cubicBezTo>
                      <a:pt x="14850" y="16810"/>
                      <a:pt x="14589" y="16733"/>
                      <a:pt x="14326" y="16733"/>
                    </a:cubicBezTo>
                    <a:cubicBezTo>
                      <a:pt x="14126" y="16733"/>
                      <a:pt x="13924" y="16778"/>
                      <a:pt x="13738" y="16868"/>
                    </a:cubicBezTo>
                    <a:cubicBezTo>
                      <a:pt x="13504" y="16981"/>
                      <a:pt x="13262" y="17083"/>
                      <a:pt x="13012" y="17170"/>
                    </a:cubicBezTo>
                    <a:cubicBezTo>
                      <a:pt x="12561" y="17327"/>
                      <a:pt x="12226" y="17712"/>
                      <a:pt x="12133" y="18180"/>
                    </a:cubicBezTo>
                    <a:lnTo>
                      <a:pt x="11717" y="20249"/>
                    </a:lnTo>
                    <a:lnTo>
                      <a:pt x="9881" y="20249"/>
                    </a:lnTo>
                    <a:lnTo>
                      <a:pt x="9467" y="18180"/>
                    </a:lnTo>
                    <a:cubicBezTo>
                      <a:pt x="9373" y="17712"/>
                      <a:pt x="9039" y="17327"/>
                      <a:pt x="8588" y="17170"/>
                    </a:cubicBezTo>
                    <a:cubicBezTo>
                      <a:pt x="8339" y="17083"/>
                      <a:pt x="8096" y="16983"/>
                      <a:pt x="7861" y="16869"/>
                    </a:cubicBezTo>
                    <a:cubicBezTo>
                      <a:pt x="7675" y="16778"/>
                      <a:pt x="7474" y="16733"/>
                      <a:pt x="7273" y="16733"/>
                    </a:cubicBezTo>
                    <a:cubicBezTo>
                      <a:pt x="7011" y="16733"/>
                      <a:pt x="6750" y="16810"/>
                      <a:pt x="6525" y="16960"/>
                    </a:cubicBezTo>
                    <a:lnTo>
                      <a:pt x="4767" y="18132"/>
                    </a:lnTo>
                    <a:lnTo>
                      <a:pt x="3468" y="16833"/>
                    </a:lnTo>
                    <a:lnTo>
                      <a:pt x="4639" y="15075"/>
                    </a:lnTo>
                    <a:cubicBezTo>
                      <a:pt x="4904" y="14677"/>
                      <a:pt x="4939" y="14169"/>
                      <a:pt x="4732" y="13738"/>
                    </a:cubicBezTo>
                    <a:cubicBezTo>
                      <a:pt x="4618" y="13504"/>
                      <a:pt x="4516" y="13263"/>
                      <a:pt x="4429" y="13013"/>
                    </a:cubicBezTo>
                    <a:cubicBezTo>
                      <a:pt x="4273" y="12561"/>
                      <a:pt x="3888" y="12227"/>
                      <a:pt x="3419" y="12133"/>
                    </a:cubicBezTo>
                    <a:lnTo>
                      <a:pt x="1350" y="11718"/>
                    </a:lnTo>
                    <a:lnTo>
                      <a:pt x="1349" y="9882"/>
                    </a:lnTo>
                    <a:lnTo>
                      <a:pt x="3419" y="9468"/>
                    </a:lnTo>
                    <a:cubicBezTo>
                      <a:pt x="3888" y="9374"/>
                      <a:pt x="4273" y="9039"/>
                      <a:pt x="4429" y="8588"/>
                    </a:cubicBezTo>
                    <a:cubicBezTo>
                      <a:pt x="4516" y="8338"/>
                      <a:pt x="4617" y="8096"/>
                      <a:pt x="4731" y="7862"/>
                    </a:cubicBezTo>
                    <a:cubicBezTo>
                      <a:pt x="4940" y="7431"/>
                      <a:pt x="4905" y="6923"/>
                      <a:pt x="4639" y="6524"/>
                    </a:cubicBezTo>
                    <a:lnTo>
                      <a:pt x="3468" y="4767"/>
                    </a:lnTo>
                    <a:lnTo>
                      <a:pt x="4767" y="3468"/>
                    </a:lnTo>
                    <a:lnTo>
                      <a:pt x="6525" y="4639"/>
                    </a:lnTo>
                    <a:cubicBezTo>
                      <a:pt x="6750" y="4790"/>
                      <a:pt x="7011" y="4866"/>
                      <a:pt x="7273" y="4866"/>
                    </a:cubicBezTo>
                    <a:cubicBezTo>
                      <a:pt x="7474" y="4866"/>
                      <a:pt x="7674" y="4822"/>
                      <a:pt x="7861" y="4732"/>
                    </a:cubicBezTo>
                    <a:cubicBezTo>
                      <a:pt x="8095" y="4619"/>
                      <a:pt x="8337" y="4517"/>
                      <a:pt x="8586" y="4430"/>
                    </a:cubicBezTo>
                    <a:cubicBezTo>
                      <a:pt x="9039" y="4272"/>
                      <a:pt x="9373" y="3888"/>
                      <a:pt x="9467" y="3420"/>
                    </a:cubicBezTo>
                    <a:lnTo>
                      <a:pt x="9881" y="1350"/>
                    </a:lnTo>
                    <a:lnTo>
                      <a:pt x="11717" y="1350"/>
                    </a:lnTo>
                    <a:lnTo>
                      <a:pt x="12131" y="3420"/>
                    </a:lnTo>
                    <a:cubicBezTo>
                      <a:pt x="12225" y="3888"/>
                      <a:pt x="12560" y="4272"/>
                      <a:pt x="13012" y="4430"/>
                    </a:cubicBezTo>
                    <a:cubicBezTo>
                      <a:pt x="13261" y="4517"/>
                      <a:pt x="13502" y="4617"/>
                      <a:pt x="13737" y="4731"/>
                    </a:cubicBezTo>
                    <a:cubicBezTo>
                      <a:pt x="13924" y="4822"/>
                      <a:pt x="14125" y="4866"/>
                      <a:pt x="14326" y="4866"/>
                    </a:cubicBezTo>
                    <a:cubicBezTo>
                      <a:pt x="14589" y="4866"/>
                      <a:pt x="14850" y="4790"/>
                      <a:pt x="15075" y="4639"/>
                    </a:cubicBezTo>
                    <a:lnTo>
                      <a:pt x="16832" y="3468"/>
                    </a:lnTo>
                    <a:lnTo>
                      <a:pt x="18131" y="4767"/>
                    </a:lnTo>
                    <a:lnTo>
                      <a:pt x="16959" y="6524"/>
                    </a:lnTo>
                    <a:cubicBezTo>
                      <a:pt x="16694" y="6923"/>
                      <a:pt x="16660" y="7431"/>
                      <a:pt x="16867" y="7861"/>
                    </a:cubicBezTo>
                    <a:cubicBezTo>
                      <a:pt x="16980" y="8096"/>
                      <a:pt x="17083" y="8337"/>
                      <a:pt x="17170" y="8587"/>
                    </a:cubicBezTo>
                    <a:cubicBezTo>
                      <a:pt x="17327" y="9039"/>
                      <a:pt x="17710" y="9373"/>
                      <a:pt x="18180" y="9467"/>
                    </a:cubicBezTo>
                    <a:lnTo>
                      <a:pt x="20248" y="9882"/>
                    </a:lnTo>
                    <a:lnTo>
                      <a:pt x="20250" y="11718"/>
                    </a:lnTo>
                    <a:cubicBezTo>
                      <a:pt x="20250" y="11718"/>
                      <a:pt x="18180" y="12132"/>
                      <a:pt x="18180" y="12132"/>
                    </a:cubicBezTo>
                    <a:close/>
                    <a:moveTo>
                      <a:pt x="20513" y="8558"/>
                    </a:moveTo>
                    <a:lnTo>
                      <a:pt x="18445" y="8143"/>
                    </a:lnTo>
                    <a:cubicBezTo>
                      <a:pt x="18341" y="7844"/>
                      <a:pt x="18218" y="7554"/>
                      <a:pt x="18082" y="7273"/>
                    </a:cubicBezTo>
                    <a:lnTo>
                      <a:pt x="19254" y="5516"/>
                    </a:lnTo>
                    <a:cubicBezTo>
                      <a:pt x="19611" y="4980"/>
                      <a:pt x="19540" y="4268"/>
                      <a:pt x="19085" y="3813"/>
                    </a:cubicBezTo>
                    <a:lnTo>
                      <a:pt x="17787" y="2514"/>
                    </a:lnTo>
                    <a:cubicBezTo>
                      <a:pt x="17526" y="2253"/>
                      <a:pt x="17181" y="2118"/>
                      <a:pt x="16831" y="2118"/>
                    </a:cubicBezTo>
                    <a:cubicBezTo>
                      <a:pt x="16573" y="2118"/>
                      <a:pt x="16312" y="2193"/>
                      <a:pt x="16084" y="2345"/>
                    </a:cubicBezTo>
                    <a:lnTo>
                      <a:pt x="14326" y="3516"/>
                    </a:lnTo>
                    <a:cubicBezTo>
                      <a:pt x="14044" y="3380"/>
                      <a:pt x="13754" y="3258"/>
                      <a:pt x="13455" y="3155"/>
                    </a:cubicBezTo>
                    <a:lnTo>
                      <a:pt x="13041" y="1085"/>
                    </a:lnTo>
                    <a:cubicBezTo>
                      <a:pt x="12916" y="454"/>
                      <a:pt x="12361" y="0"/>
                      <a:pt x="11717" y="0"/>
                    </a:cubicBezTo>
                    <a:lnTo>
                      <a:pt x="9881" y="0"/>
                    </a:lnTo>
                    <a:cubicBezTo>
                      <a:pt x="9238" y="0"/>
                      <a:pt x="8684" y="454"/>
                      <a:pt x="8557" y="1085"/>
                    </a:cubicBezTo>
                    <a:lnTo>
                      <a:pt x="8143" y="3155"/>
                    </a:lnTo>
                    <a:cubicBezTo>
                      <a:pt x="7843" y="3258"/>
                      <a:pt x="7554" y="3381"/>
                      <a:pt x="7273" y="3516"/>
                    </a:cubicBezTo>
                    <a:lnTo>
                      <a:pt x="5516" y="2345"/>
                    </a:lnTo>
                    <a:cubicBezTo>
                      <a:pt x="5287" y="2193"/>
                      <a:pt x="5026" y="2118"/>
                      <a:pt x="4767" y="2118"/>
                    </a:cubicBezTo>
                    <a:cubicBezTo>
                      <a:pt x="4419" y="2118"/>
                      <a:pt x="4073" y="2253"/>
                      <a:pt x="3812" y="2514"/>
                    </a:cubicBezTo>
                    <a:lnTo>
                      <a:pt x="2514" y="3813"/>
                    </a:lnTo>
                    <a:cubicBezTo>
                      <a:pt x="2059" y="4268"/>
                      <a:pt x="1988" y="4980"/>
                      <a:pt x="2345" y="5516"/>
                    </a:cubicBezTo>
                    <a:lnTo>
                      <a:pt x="3516" y="7273"/>
                    </a:lnTo>
                    <a:cubicBezTo>
                      <a:pt x="3380" y="7555"/>
                      <a:pt x="3258" y="7844"/>
                      <a:pt x="3154" y="8144"/>
                    </a:cubicBezTo>
                    <a:lnTo>
                      <a:pt x="1085" y="8558"/>
                    </a:lnTo>
                    <a:cubicBezTo>
                      <a:pt x="454" y="8684"/>
                      <a:pt x="0" y="9238"/>
                      <a:pt x="0" y="9882"/>
                    </a:cubicBezTo>
                    <a:lnTo>
                      <a:pt x="0" y="11718"/>
                    </a:lnTo>
                    <a:cubicBezTo>
                      <a:pt x="0" y="12361"/>
                      <a:pt x="454" y="12916"/>
                      <a:pt x="1085" y="13042"/>
                    </a:cubicBezTo>
                    <a:lnTo>
                      <a:pt x="3154" y="13456"/>
                    </a:lnTo>
                    <a:cubicBezTo>
                      <a:pt x="3258" y="13755"/>
                      <a:pt x="3380" y="14046"/>
                      <a:pt x="3516" y="14326"/>
                    </a:cubicBezTo>
                    <a:lnTo>
                      <a:pt x="2345" y="16083"/>
                    </a:lnTo>
                    <a:cubicBezTo>
                      <a:pt x="1988" y="16619"/>
                      <a:pt x="2059" y="17332"/>
                      <a:pt x="2514" y="17787"/>
                    </a:cubicBezTo>
                    <a:lnTo>
                      <a:pt x="3812" y="19086"/>
                    </a:lnTo>
                    <a:cubicBezTo>
                      <a:pt x="4073" y="19346"/>
                      <a:pt x="4419" y="19482"/>
                      <a:pt x="4767" y="19482"/>
                    </a:cubicBezTo>
                    <a:cubicBezTo>
                      <a:pt x="5026" y="19482"/>
                      <a:pt x="5287" y="19406"/>
                      <a:pt x="5516" y="19254"/>
                    </a:cubicBezTo>
                    <a:lnTo>
                      <a:pt x="7273" y="18083"/>
                    </a:lnTo>
                    <a:cubicBezTo>
                      <a:pt x="7554" y="18220"/>
                      <a:pt x="7843" y="18341"/>
                      <a:pt x="8143" y="18445"/>
                    </a:cubicBezTo>
                    <a:lnTo>
                      <a:pt x="8557" y="20514"/>
                    </a:lnTo>
                    <a:cubicBezTo>
                      <a:pt x="8684" y="21146"/>
                      <a:pt x="9238" y="21599"/>
                      <a:pt x="9881" y="21599"/>
                    </a:cubicBezTo>
                    <a:lnTo>
                      <a:pt x="11717" y="21599"/>
                    </a:lnTo>
                    <a:cubicBezTo>
                      <a:pt x="12361" y="21599"/>
                      <a:pt x="12916" y="21146"/>
                      <a:pt x="13041" y="20514"/>
                    </a:cubicBezTo>
                    <a:lnTo>
                      <a:pt x="13456" y="18445"/>
                    </a:lnTo>
                    <a:cubicBezTo>
                      <a:pt x="13755" y="18341"/>
                      <a:pt x="14046" y="18219"/>
                      <a:pt x="14326" y="18083"/>
                    </a:cubicBezTo>
                    <a:lnTo>
                      <a:pt x="16084" y="19254"/>
                    </a:lnTo>
                    <a:cubicBezTo>
                      <a:pt x="16312" y="19406"/>
                      <a:pt x="16573" y="19482"/>
                      <a:pt x="16831" y="19482"/>
                    </a:cubicBezTo>
                    <a:cubicBezTo>
                      <a:pt x="17181" y="19482"/>
                      <a:pt x="17526" y="19346"/>
                      <a:pt x="17787" y="19086"/>
                    </a:cubicBezTo>
                    <a:lnTo>
                      <a:pt x="19085" y="17787"/>
                    </a:lnTo>
                    <a:cubicBezTo>
                      <a:pt x="19540" y="17332"/>
                      <a:pt x="19611" y="16619"/>
                      <a:pt x="19254" y="16083"/>
                    </a:cubicBezTo>
                    <a:lnTo>
                      <a:pt x="18082" y="14326"/>
                    </a:lnTo>
                    <a:cubicBezTo>
                      <a:pt x="18219" y="14045"/>
                      <a:pt x="18341" y="13755"/>
                      <a:pt x="18445" y="13456"/>
                    </a:cubicBezTo>
                    <a:lnTo>
                      <a:pt x="20513" y="13042"/>
                    </a:lnTo>
                    <a:cubicBezTo>
                      <a:pt x="21145" y="12916"/>
                      <a:pt x="21599" y="12361"/>
                      <a:pt x="21599" y="11718"/>
                    </a:cubicBezTo>
                    <a:lnTo>
                      <a:pt x="21599" y="9882"/>
                    </a:lnTo>
                    <a:cubicBezTo>
                      <a:pt x="21599" y="9238"/>
                      <a:pt x="21145" y="8684"/>
                      <a:pt x="20513" y="8558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69" hangingPunct="0">
                  <a:lnSpc>
                    <a:spcPct val="130000"/>
                  </a:lnSpc>
                </a:pPr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1" name="AutoShape 124"/>
              <p:cNvSpPr>
                <a:spLocks/>
              </p:cNvSpPr>
              <p:nvPr/>
            </p:nvSpPr>
            <p:spPr bwMode="auto">
              <a:xfrm>
                <a:off x="4570413" y="2712244"/>
                <a:ext cx="203200" cy="2032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250"/>
                    </a:moveTo>
                    <a:cubicBezTo>
                      <a:pt x="5580" y="20250"/>
                      <a:pt x="1350" y="16017"/>
                      <a:pt x="1350" y="10800"/>
                    </a:cubicBezTo>
                    <a:cubicBezTo>
                      <a:pt x="1350" y="5582"/>
                      <a:pt x="5580" y="1349"/>
                      <a:pt x="10800" y="1349"/>
                    </a:cubicBezTo>
                    <a:cubicBezTo>
                      <a:pt x="16016" y="1349"/>
                      <a:pt x="20250" y="5582"/>
                      <a:pt x="20250" y="10800"/>
                    </a:cubicBezTo>
                    <a:cubicBezTo>
                      <a:pt x="20250" y="16017"/>
                      <a:pt x="16016" y="20250"/>
                      <a:pt x="10800" y="20250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3"/>
                      <a:pt x="4836" y="21600"/>
                      <a:pt x="10800" y="21600"/>
                    </a:cubicBezTo>
                    <a:cubicBezTo>
                      <a:pt x="16763" y="21600"/>
                      <a:pt x="21599" y="16763"/>
                      <a:pt x="21599" y="10800"/>
                    </a:cubicBezTo>
                    <a:cubicBezTo>
                      <a:pt x="21599" y="4836"/>
                      <a:pt x="16763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69" hangingPunct="0">
                  <a:lnSpc>
                    <a:spcPct val="130000"/>
                  </a:lnSpc>
                </a:pPr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2" name="AutoShape 125"/>
              <p:cNvSpPr>
                <a:spLocks/>
              </p:cNvSpPr>
              <p:nvPr/>
            </p:nvSpPr>
            <p:spPr bwMode="auto">
              <a:xfrm>
                <a:off x="4613275" y="2755900"/>
                <a:ext cx="116682" cy="1166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900"/>
                    </a:moveTo>
                    <a:cubicBezTo>
                      <a:pt x="6328" y="18900"/>
                      <a:pt x="2699" y="15271"/>
                      <a:pt x="2699" y="10800"/>
                    </a:cubicBezTo>
                    <a:cubicBezTo>
                      <a:pt x="2699" y="6329"/>
                      <a:pt x="6328" y="2700"/>
                      <a:pt x="10800" y="2700"/>
                    </a:cubicBezTo>
                    <a:cubicBezTo>
                      <a:pt x="15271" y="2700"/>
                      <a:pt x="18899" y="6329"/>
                      <a:pt x="18899" y="10800"/>
                    </a:cubicBezTo>
                    <a:cubicBezTo>
                      <a:pt x="18899" y="15271"/>
                      <a:pt x="15271" y="18900"/>
                      <a:pt x="10800" y="18900"/>
                    </a:cubicBezTo>
                    <a:moveTo>
                      <a:pt x="10800" y="0"/>
                    </a:moveTo>
                    <a:cubicBezTo>
                      <a:pt x="4830" y="0"/>
                      <a:pt x="0" y="4833"/>
                      <a:pt x="0" y="10800"/>
                    </a:cubicBezTo>
                    <a:cubicBezTo>
                      <a:pt x="0" y="16766"/>
                      <a:pt x="4830" y="21599"/>
                      <a:pt x="10800" y="21599"/>
                    </a:cubicBezTo>
                    <a:cubicBezTo>
                      <a:pt x="16764" y="21599"/>
                      <a:pt x="21600" y="16766"/>
                      <a:pt x="21600" y="10800"/>
                    </a:cubicBezTo>
                    <a:cubicBezTo>
                      <a:pt x="21600" y="4833"/>
                      <a:pt x="16764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69" hangingPunct="0">
                  <a:lnSpc>
                    <a:spcPct val="130000"/>
                  </a:lnSpc>
                </a:pPr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07" name="Group 106"/>
          <p:cNvGrpSpPr/>
          <p:nvPr/>
        </p:nvGrpSpPr>
        <p:grpSpPr>
          <a:xfrm>
            <a:off x="10171111" y="1816225"/>
            <a:ext cx="1411833" cy="1411833"/>
            <a:chOff x="9515969" y="1769387"/>
            <a:chExt cx="1619915" cy="1619915"/>
          </a:xfrm>
        </p:grpSpPr>
        <p:sp>
          <p:nvSpPr>
            <p:cNvPr id="70" name="Oval 69"/>
            <p:cNvSpPr/>
            <p:nvPr/>
          </p:nvSpPr>
          <p:spPr>
            <a:xfrm>
              <a:off x="9515969" y="1769387"/>
              <a:ext cx="1619915" cy="1619915"/>
            </a:xfrm>
            <a:prstGeom prst="ellipse">
              <a:avLst/>
            </a:prstGeom>
            <a:solidFill>
              <a:srgbClr val="0C8882"/>
            </a:solidFill>
            <a:ln w="25400">
              <a:solidFill>
                <a:srgbClr val="0C8882"/>
              </a:solidFill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noAutofit/>
            </a:bodyPr>
            <a:lstStyle/>
            <a:p>
              <a:pPr algn="ctr"/>
              <a:endParaRPr lang="en-GB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93" name="Group 92"/>
            <p:cNvGrpSpPr/>
            <p:nvPr/>
          </p:nvGrpSpPr>
          <p:grpSpPr>
            <a:xfrm>
              <a:off x="10044998" y="2300063"/>
              <a:ext cx="561856" cy="562817"/>
              <a:chOff x="7287419" y="3505994"/>
              <a:chExt cx="464344" cy="465138"/>
            </a:xfrm>
            <a:solidFill>
              <a:schemeClr val="accent5"/>
            </a:solidFill>
          </p:grpSpPr>
          <p:sp>
            <p:nvSpPr>
              <p:cNvPr id="94" name="AutoShape 37"/>
              <p:cNvSpPr>
                <a:spLocks/>
              </p:cNvSpPr>
              <p:nvPr/>
            </p:nvSpPr>
            <p:spPr bwMode="auto">
              <a:xfrm>
                <a:off x="7287419" y="3549650"/>
                <a:ext cx="423069" cy="421482"/>
              </a:xfrm>
              <a:custGeom>
                <a:avLst/>
                <a:gdLst>
                  <a:gd name="T0" fmla="+- 0 10849 98"/>
                  <a:gd name="T1" fmla="*/ T0 w 21502"/>
                  <a:gd name="T2" fmla="*/ 10800 h 21600"/>
                  <a:gd name="T3" fmla="+- 0 10849 98"/>
                  <a:gd name="T4" fmla="*/ T3 w 21502"/>
                  <a:gd name="T5" fmla="*/ 10800 h 21600"/>
                  <a:gd name="T6" fmla="+- 0 10849 98"/>
                  <a:gd name="T7" fmla="*/ T6 w 21502"/>
                  <a:gd name="T8" fmla="*/ 10800 h 21600"/>
                  <a:gd name="T9" fmla="+- 0 10849 98"/>
                  <a:gd name="T10" fmla="*/ T9 w 21502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02" h="21600">
                    <a:moveTo>
                      <a:pt x="19917" y="7880"/>
                    </a:moveTo>
                    <a:lnTo>
                      <a:pt x="18875" y="8932"/>
                    </a:lnTo>
                    <a:cubicBezTo>
                      <a:pt x="18730" y="9079"/>
                      <a:pt x="18497" y="9079"/>
                      <a:pt x="18353" y="8932"/>
                    </a:cubicBezTo>
                    <a:lnTo>
                      <a:pt x="17048" y="7617"/>
                    </a:lnTo>
                    <a:lnTo>
                      <a:pt x="15991" y="10290"/>
                    </a:lnTo>
                    <a:lnTo>
                      <a:pt x="16080" y="10064"/>
                    </a:lnTo>
                    <a:cubicBezTo>
                      <a:pt x="13859" y="7826"/>
                      <a:pt x="11601" y="7544"/>
                      <a:pt x="9565" y="7291"/>
                    </a:cubicBezTo>
                    <a:cubicBezTo>
                      <a:pt x="8910" y="7210"/>
                      <a:pt x="8276" y="7126"/>
                      <a:pt x="7652" y="6990"/>
                    </a:cubicBezTo>
                    <a:lnTo>
                      <a:pt x="13918" y="4456"/>
                    </a:lnTo>
                    <a:lnTo>
                      <a:pt x="12652" y="3179"/>
                    </a:lnTo>
                    <a:cubicBezTo>
                      <a:pt x="12508" y="3033"/>
                      <a:pt x="12508" y="2798"/>
                      <a:pt x="12652" y="2652"/>
                    </a:cubicBezTo>
                    <a:lnTo>
                      <a:pt x="13695" y="1598"/>
                    </a:lnTo>
                    <a:cubicBezTo>
                      <a:pt x="13840" y="1453"/>
                      <a:pt x="14073" y="1453"/>
                      <a:pt x="14217" y="1598"/>
                    </a:cubicBezTo>
                    <a:lnTo>
                      <a:pt x="19917" y="7353"/>
                    </a:lnTo>
                    <a:cubicBezTo>
                      <a:pt x="20062" y="7499"/>
                      <a:pt x="20062" y="7734"/>
                      <a:pt x="19917" y="7880"/>
                    </a:cubicBezTo>
                    <a:moveTo>
                      <a:pt x="12292" y="19639"/>
                    </a:moveTo>
                    <a:cubicBezTo>
                      <a:pt x="12200" y="19872"/>
                      <a:pt x="11999" y="20044"/>
                      <a:pt x="11756" y="20095"/>
                    </a:cubicBezTo>
                    <a:cubicBezTo>
                      <a:pt x="11700" y="20106"/>
                      <a:pt x="11643" y="20111"/>
                      <a:pt x="11587" y="20110"/>
                    </a:cubicBezTo>
                    <a:cubicBezTo>
                      <a:pt x="11400" y="20105"/>
                      <a:pt x="11219" y="20030"/>
                      <a:pt x="11084" y="19892"/>
                    </a:cubicBezTo>
                    <a:lnTo>
                      <a:pt x="1692" y="10517"/>
                    </a:lnTo>
                    <a:cubicBezTo>
                      <a:pt x="1519" y="10343"/>
                      <a:pt x="1443" y="10094"/>
                      <a:pt x="1488" y="9852"/>
                    </a:cubicBezTo>
                    <a:cubicBezTo>
                      <a:pt x="1533" y="9610"/>
                      <a:pt x="1695" y="9407"/>
                      <a:pt x="1917" y="9308"/>
                    </a:cubicBezTo>
                    <a:lnTo>
                      <a:pt x="6505" y="7453"/>
                    </a:lnTo>
                    <a:cubicBezTo>
                      <a:pt x="9597" y="8490"/>
                      <a:pt x="12689" y="7491"/>
                      <a:pt x="15781" y="10821"/>
                    </a:cubicBezTo>
                    <a:cubicBezTo>
                      <a:pt x="15781" y="10821"/>
                      <a:pt x="12292" y="19639"/>
                      <a:pt x="12292" y="19639"/>
                    </a:cubicBezTo>
                    <a:close/>
                    <a:moveTo>
                      <a:pt x="15260" y="545"/>
                    </a:moveTo>
                    <a:cubicBezTo>
                      <a:pt x="14912" y="193"/>
                      <a:pt x="14449" y="0"/>
                      <a:pt x="13956" y="0"/>
                    </a:cubicBezTo>
                    <a:cubicBezTo>
                      <a:pt x="13463" y="0"/>
                      <a:pt x="13000" y="193"/>
                      <a:pt x="12651" y="546"/>
                    </a:cubicBezTo>
                    <a:lnTo>
                      <a:pt x="11610" y="1598"/>
                    </a:lnTo>
                    <a:cubicBezTo>
                      <a:pt x="11261" y="1949"/>
                      <a:pt x="11068" y="2417"/>
                      <a:pt x="11068" y="2915"/>
                    </a:cubicBezTo>
                    <a:cubicBezTo>
                      <a:pt x="11068" y="3265"/>
                      <a:pt x="11164" y="3601"/>
                      <a:pt x="11342" y="3893"/>
                    </a:cubicBezTo>
                    <a:lnTo>
                      <a:pt x="1324" y="7944"/>
                    </a:lnTo>
                    <a:cubicBezTo>
                      <a:pt x="654" y="8241"/>
                      <a:pt x="173" y="8851"/>
                      <a:pt x="38" y="9575"/>
                    </a:cubicBezTo>
                    <a:cubicBezTo>
                      <a:pt x="-98" y="10302"/>
                      <a:pt x="130" y="11048"/>
                      <a:pt x="654" y="11576"/>
                    </a:cubicBezTo>
                    <a:lnTo>
                      <a:pt x="10041" y="20946"/>
                    </a:lnTo>
                    <a:cubicBezTo>
                      <a:pt x="10445" y="21354"/>
                      <a:pt x="10982" y="21586"/>
                      <a:pt x="11549" y="21599"/>
                    </a:cubicBezTo>
                    <a:cubicBezTo>
                      <a:pt x="11562" y="21599"/>
                      <a:pt x="11593" y="21599"/>
                      <a:pt x="11605" y="21599"/>
                    </a:cubicBezTo>
                    <a:cubicBezTo>
                      <a:pt x="11754" y="21599"/>
                      <a:pt x="11906" y="21584"/>
                      <a:pt x="12056" y="21553"/>
                    </a:cubicBezTo>
                    <a:cubicBezTo>
                      <a:pt x="12789" y="21399"/>
                      <a:pt x="13390" y="20888"/>
                      <a:pt x="13662" y="20191"/>
                    </a:cubicBezTo>
                    <a:lnTo>
                      <a:pt x="17604" y="10229"/>
                    </a:lnTo>
                    <a:cubicBezTo>
                      <a:pt x="17902" y="10426"/>
                      <a:pt x="18250" y="10532"/>
                      <a:pt x="18613" y="10532"/>
                    </a:cubicBezTo>
                    <a:cubicBezTo>
                      <a:pt x="19107" y="10532"/>
                      <a:pt x="19570" y="10338"/>
                      <a:pt x="19918" y="9986"/>
                    </a:cubicBezTo>
                    <a:lnTo>
                      <a:pt x="20957" y="8937"/>
                    </a:lnTo>
                    <a:cubicBezTo>
                      <a:pt x="21308" y="8585"/>
                      <a:pt x="21502" y="8116"/>
                      <a:pt x="21502" y="7617"/>
                    </a:cubicBezTo>
                    <a:cubicBezTo>
                      <a:pt x="21502" y="7117"/>
                      <a:pt x="21308" y="6648"/>
                      <a:pt x="20961" y="6300"/>
                    </a:cubicBezTo>
                    <a:cubicBezTo>
                      <a:pt x="20961" y="6300"/>
                      <a:pt x="15260" y="545"/>
                      <a:pt x="15260" y="5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69" hangingPunct="0">
                  <a:lnSpc>
                    <a:spcPct val="130000"/>
                  </a:lnSpc>
                </a:pPr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5" name="AutoShape 38"/>
              <p:cNvSpPr>
                <a:spLocks/>
              </p:cNvSpPr>
              <p:nvPr/>
            </p:nvSpPr>
            <p:spPr bwMode="auto">
              <a:xfrm>
                <a:off x="7490619" y="3738563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4320"/>
                    </a:moveTo>
                    <a:cubicBezTo>
                      <a:pt x="14381" y="4320"/>
                      <a:pt x="17279" y="7222"/>
                      <a:pt x="17279" y="10800"/>
                    </a:cubicBezTo>
                    <a:cubicBezTo>
                      <a:pt x="17279" y="14377"/>
                      <a:pt x="14381" y="17279"/>
                      <a:pt x="10800" y="17279"/>
                    </a:cubicBezTo>
                    <a:cubicBezTo>
                      <a:pt x="7218" y="17279"/>
                      <a:pt x="4319" y="14377"/>
                      <a:pt x="4319" y="10800"/>
                    </a:cubicBezTo>
                    <a:cubicBezTo>
                      <a:pt x="4319" y="7222"/>
                      <a:pt x="7218" y="4320"/>
                      <a:pt x="10800" y="4320"/>
                    </a:cubicBezTo>
                    <a:moveTo>
                      <a:pt x="10800" y="21599"/>
                    </a:move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69" hangingPunct="0">
                  <a:lnSpc>
                    <a:spcPct val="130000"/>
                  </a:lnSpc>
                </a:pPr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6" name="AutoShape 39"/>
              <p:cNvSpPr>
                <a:spLocks/>
              </p:cNvSpPr>
              <p:nvPr/>
            </p:nvSpPr>
            <p:spPr bwMode="auto">
              <a:xfrm>
                <a:off x="7679532" y="3505994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7279"/>
                    </a:moveTo>
                    <a:cubicBezTo>
                      <a:pt x="7218" y="17279"/>
                      <a:pt x="4320" y="14377"/>
                      <a:pt x="4320" y="10800"/>
                    </a:cubicBezTo>
                    <a:cubicBezTo>
                      <a:pt x="4320" y="7222"/>
                      <a:pt x="7218" y="4320"/>
                      <a:pt x="10800" y="4320"/>
                    </a:cubicBezTo>
                    <a:cubicBezTo>
                      <a:pt x="14381" y="4320"/>
                      <a:pt x="17280" y="7222"/>
                      <a:pt x="17280" y="10800"/>
                    </a:cubicBezTo>
                    <a:cubicBezTo>
                      <a:pt x="17280" y="14377"/>
                      <a:pt x="14381" y="17279"/>
                      <a:pt x="10800" y="17279"/>
                    </a:cubicBezTo>
                    <a:moveTo>
                      <a:pt x="10800" y="0"/>
                    </a:move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69" hangingPunct="0">
                  <a:lnSpc>
                    <a:spcPct val="130000"/>
                  </a:lnSpc>
                </a:pPr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7" name="AutoShape 40"/>
              <p:cNvSpPr>
                <a:spLocks/>
              </p:cNvSpPr>
              <p:nvPr/>
            </p:nvSpPr>
            <p:spPr bwMode="auto">
              <a:xfrm>
                <a:off x="7403307" y="3724275"/>
                <a:ext cx="57944" cy="579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5400"/>
                    </a:moveTo>
                    <a:cubicBezTo>
                      <a:pt x="13779" y="5400"/>
                      <a:pt x="16199" y="7815"/>
                      <a:pt x="16199" y="10800"/>
                    </a:cubicBezTo>
                    <a:cubicBezTo>
                      <a:pt x="16199" y="13784"/>
                      <a:pt x="13779" y="16200"/>
                      <a:pt x="10800" y="16200"/>
                    </a:cubicBezTo>
                    <a:cubicBezTo>
                      <a:pt x="7820" y="16200"/>
                      <a:pt x="5399" y="13784"/>
                      <a:pt x="5399" y="10800"/>
                    </a:cubicBezTo>
                    <a:cubicBezTo>
                      <a:pt x="5399" y="7815"/>
                      <a:pt x="7820" y="5400"/>
                      <a:pt x="10800" y="5400"/>
                    </a:cubicBezTo>
                    <a:moveTo>
                      <a:pt x="0" y="10800"/>
                    </a:moveTo>
                    <a:cubicBezTo>
                      <a:pt x="0" y="16753"/>
                      <a:pt x="4843" y="21599"/>
                      <a:pt x="10800" y="21599"/>
                    </a:cubicBezTo>
                    <a:cubicBezTo>
                      <a:pt x="16756" y="21599"/>
                      <a:pt x="21600" y="16753"/>
                      <a:pt x="21600" y="10800"/>
                    </a:cubicBezTo>
                    <a:cubicBezTo>
                      <a:pt x="21600" y="4846"/>
                      <a:pt x="16756" y="0"/>
                      <a:pt x="10800" y="0"/>
                    </a:cubicBezTo>
                    <a:cubicBezTo>
                      <a:pt x="4843" y="0"/>
                      <a:pt x="0" y="4846"/>
                      <a:pt x="0" y="1080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69" hangingPunct="0">
                  <a:lnSpc>
                    <a:spcPct val="130000"/>
                  </a:lnSpc>
                </a:pPr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8" name="AutoShape 41"/>
              <p:cNvSpPr>
                <a:spLocks/>
              </p:cNvSpPr>
              <p:nvPr/>
            </p:nvSpPr>
            <p:spPr bwMode="auto">
              <a:xfrm>
                <a:off x="7461250" y="3825875"/>
                <a:ext cx="29369" cy="285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1599"/>
                    </a:move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69" hangingPunct="0">
                  <a:lnSpc>
                    <a:spcPct val="130000"/>
                  </a:lnSpc>
                </a:pPr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9" name="AutoShape 42"/>
              <p:cNvSpPr>
                <a:spLocks/>
              </p:cNvSpPr>
              <p:nvPr/>
            </p:nvSpPr>
            <p:spPr bwMode="auto">
              <a:xfrm>
                <a:off x="7693819" y="3607594"/>
                <a:ext cx="28575" cy="293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69" hangingPunct="0">
                  <a:lnSpc>
                    <a:spcPct val="130000"/>
                  </a:lnSpc>
                </a:pPr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sp>
        <p:nvSpPr>
          <p:cNvPr id="56" name="TextBox 23"/>
          <p:cNvSpPr txBox="1"/>
          <p:nvPr/>
        </p:nvSpPr>
        <p:spPr>
          <a:xfrm>
            <a:off x="1118279" y="4144168"/>
            <a:ext cx="2070736" cy="17148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6" dirty="0">
                <a:latin typeface="+mn-lt"/>
                <a:ea typeface="+mn-ea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1406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7" name="TextBox 24"/>
          <p:cNvSpPr txBox="1"/>
          <p:nvPr/>
        </p:nvSpPr>
        <p:spPr>
          <a:xfrm>
            <a:off x="1118279" y="3740312"/>
            <a:ext cx="1957587" cy="3953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969" dirty="0">
                <a:latin typeface="+mn-lt"/>
                <a:ea typeface="+mn-ea"/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58" name="TextBox 23"/>
          <p:cNvSpPr txBox="1"/>
          <p:nvPr/>
        </p:nvSpPr>
        <p:spPr>
          <a:xfrm>
            <a:off x="3273604" y="5121442"/>
            <a:ext cx="2070736" cy="20394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6" dirty="0">
                <a:latin typeface="+mn-lt"/>
                <a:ea typeface="+mn-ea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1406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9" name="TextBox 24"/>
          <p:cNvSpPr txBox="1"/>
          <p:nvPr/>
        </p:nvSpPr>
        <p:spPr>
          <a:xfrm>
            <a:off x="3510365" y="4645425"/>
            <a:ext cx="1957587" cy="3953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969" dirty="0">
                <a:latin typeface="+mn-lt"/>
                <a:ea typeface="+mn-ea"/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60" name="TextBox 23"/>
          <p:cNvSpPr txBox="1"/>
          <p:nvPr/>
        </p:nvSpPr>
        <p:spPr>
          <a:xfrm>
            <a:off x="5412953" y="4144168"/>
            <a:ext cx="2070736" cy="20394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6" dirty="0">
                <a:latin typeface="+mn-lt"/>
                <a:ea typeface="+mn-ea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1406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1" name="TextBox 24"/>
          <p:cNvSpPr txBox="1"/>
          <p:nvPr/>
        </p:nvSpPr>
        <p:spPr>
          <a:xfrm>
            <a:off x="5412952" y="3740312"/>
            <a:ext cx="1957587" cy="3953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969" dirty="0">
                <a:latin typeface="+mn-lt"/>
                <a:ea typeface="+mn-ea"/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62" name="TextBox 23"/>
          <p:cNvSpPr txBox="1"/>
          <p:nvPr/>
        </p:nvSpPr>
        <p:spPr>
          <a:xfrm>
            <a:off x="9946791" y="4007295"/>
            <a:ext cx="2070736" cy="20394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6" dirty="0">
                <a:latin typeface="+mn-lt"/>
                <a:ea typeface="+mn-ea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1406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3" name="TextBox 24"/>
          <p:cNvSpPr txBox="1"/>
          <p:nvPr/>
        </p:nvSpPr>
        <p:spPr>
          <a:xfrm>
            <a:off x="9946792" y="3603439"/>
            <a:ext cx="1957587" cy="3953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969" dirty="0">
                <a:latin typeface="+mn-lt"/>
                <a:ea typeface="+mn-ea"/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64" name="TextBox 23"/>
          <p:cNvSpPr txBox="1"/>
          <p:nvPr/>
        </p:nvSpPr>
        <p:spPr>
          <a:xfrm>
            <a:off x="7878926" y="5049280"/>
            <a:ext cx="2070736" cy="17148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6" dirty="0">
                <a:latin typeface="+mn-lt"/>
                <a:ea typeface="+mn-ea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1406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5" name="TextBox 24"/>
          <p:cNvSpPr txBox="1"/>
          <p:nvPr/>
        </p:nvSpPr>
        <p:spPr>
          <a:xfrm>
            <a:off x="7878926" y="4645425"/>
            <a:ext cx="1957587" cy="3953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969" dirty="0">
                <a:latin typeface="+mn-lt"/>
                <a:ea typeface="+mn-ea"/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53" name="Title 1"/>
          <p:cNvSpPr txBox="1">
            <a:spLocks/>
          </p:cNvSpPr>
          <p:nvPr/>
        </p:nvSpPr>
        <p:spPr>
          <a:xfrm>
            <a:off x="1206681" y="281515"/>
            <a:ext cx="2995069" cy="53361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531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2531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6501383" y="7395095"/>
            <a:ext cx="971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Yanshifu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480078751"/>
      </p:ext>
    </p:extLst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000"/>
                            </p:stCondLst>
                            <p:childTnLst>
                              <p:par>
                                <p:cTn id="7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500"/>
                            </p:stCondLst>
                            <p:childTnLst>
                              <p:par>
                                <p:cTn id="8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35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53" grpId="0"/>
      <p:bldP spid="5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 flipH="1">
            <a:off x="5166172" y="4675839"/>
            <a:ext cx="1613003" cy="1227831"/>
            <a:chOff x="4250639" y="3537480"/>
            <a:chExt cx="1529450" cy="1164230"/>
          </a:xfrm>
        </p:grpSpPr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4250639" y="3537480"/>
              <a:ext cx="1529450" cy="1164230"/>
            </a:xfrm>
            <a:custGeom>
              <a:avLst/>
              <a:gdLst>
                <a:gd name="T0" fmla="*/ 192 w 813"/>
                <a:gd name="T1" fmla="*/ 556 h 619"/>
                <a:gd name="T2" fmla="*/ 637 w 813"/>
                <a:gd name="T3" fmla="*/ 535 h 619"/>
                <a:gd name="T4" fmla="*/ 637 w 813"/>
                <a:gd name="T5" fmla="*/ 535 h 619"/>
                <a:gd name="T6" fmla="*/ 783 w 813"/>
                <a:gd name="T7" fmla="*/ 348 h 619"/>
                <a:gd name="T8" fmla="*/ 575 w 813"/>
                <a:gd name="T9" fmla="*/ 31 h 619"/>
                <a:gd name="T10" fmla="*/ 258 w 813"/>
                <a:gd name="T11" fmla="*/ 238 h 619"/>
                <a:gd name="T12" fmla="*/ 342 w 813"/>
                <a:gd name="T13" fmla="*/ 494 h 619"/>
                <a:gd name="T14" fmla="*/ 220 w 813"/>
                <a:gd name="T15" fmla="*/ 472 h 619"/>
                <a:gd name="T16" fmla="*/ 241 w 813"/>
                <a:gd name="T17" fmla="*/ 408 h 619"/>
                <a:gd name="T18" fmla="*/ 0 w 813"/>
                <a:gd name="T19" fmla="*/ 379 h 619"/>
                <a:gd name="T20" fmla="*/ 171 w 813"/>
                <a:gd name="T21" fmla="*/ 619 h 619"/>
                <a:gd name="T22" fmla="*/ 192 w 813"/>
                <a:gd name="T23" fmla="*/ 556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13" h="619">
                  <a:moveTo>
                    <a:pt x="192" y="556"/>
                  </a:moveTo>
                  <a:cubicBezTo>
                    <a:pt x="319" y="598"/>
                    <a:pt x="511" y="596"/>
                    <a:pt x="637" y="535"/>
                  </a:cubicBezTo>
                  <a:cubicBezTo>
                    <a:pt x="637" y="535"/>
                    <a:pt x="638" y="536"/>
                    <a:pt x="637" y="535"/>
                  </a:cubicBezTo>
                  <a:cubicBezTo>
                    <a:pt x="710" y="500"/>
                    <a:pt x="765" y="432"/>
                    <a:pt x="783" y="348"/>
                  </a:cubicBezTo>
                  <a:cubicBezTo>
                    <a:pt x="813" y="203"/>
                    <a:pt x="720" y="61"/>
                    <a:pt x="575" y="31"/>
                  </a:cubicBezTo>
                  <a:cubicBezTo>
                    <a:pt x="430" y="0"/>
                    <a:pt x="288" y="93"/>
                    <a:pt x="258" y="238"/>
                  </a:cubicBezTo>
                  <a:cubicBezTo>
                    <a:pt x="237" y="336"/>
                    <a:pt x="273" y="432"/>
                    <a:pt x="342" y="494"/>
                  </a:cubicBezTo>
                  <a:cubicBezTo>
                    <a:pt x="301" y="492"/>
                    <a:pt x="260" y="485"/>
                    <a:pt x="220" y="472"/>
                  </a:cubicBezTo>
                  <a:cubicBezTo>
                    <a:pt x="227" y="451"/>
                    <a:pt x="234" y="429"/>
                    <a:pt x="241" y="408"/>
                  </a:cubicBezTo>
                  <a:cubicBezTo>
                    <a:pt x="170" y="424"/>
                    <a:pt x="85" y="418"/>
                    <a:pt x="0" y="379"/>
                  </a:cubicBezTo>
                  <a:cubicBezTo>
                    <a:pt x="30" y="468"/>
                    <a:pt x="87" y="553"/>
                    <a:pt x="171" y="619"/>
                  </a:cubicBezTo>
                  <a:cubicBezTo>
                    <a:pt x="178" y="598"/>
                    <a:pt x="185" y="577"/>
                    <a:pt x="192" y="556"/>
                  </a:cubicBezTo>
                  <a:close/>
                </a:path>
              </a:pathLst>
            </a:custGeom>
            <a:solidFill>
              <a:srgbClr val="F09C00"/>
            </a:solidFill>
            <a:ln w="25400">
              <a:solidFill>
                <a:srgbClr val="F09C00"/>
              </a:solidFill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3" name="Oval 22"/>
            <p:cNvSpPr/>
            <p:nvPr/>
          </p:nvSpPr>
          <p:spPr>
            <a:xfrm>
              <a:off x="4946647" y="3804569"/>
              <a:ext cx="551192" cy="551192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4" name="Shape 1849"/>
            <p:cNvSpPr/>
            <p:nvPr/>
          </p:nvSpPr>
          <p:spPr>
            <a:xfrm flipH="1">
              <a:off x="5071935" y="3959885"/>
              <a:ext cx="329565" cy="2650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00" h="21363" extrusionOk="0">
                  <a:moveTo>
                    <a:pt x="7274" y="21020"/>
                  </a:moveTo>
                  <a:cubicBezTo>
                    <a:pt x="7274" y="21376"/>
                    <a:pt x="7435" y="21475"/>
                    <a:pt x="7659" y="21222"/>
                  </a:cubicBezTo>
                  <a:cubicBezTo>
                    <a:pt x="7951" y="20894"/>
                    <a:pt x="10973" y="17529"/>
                    <a:pt x="10973" y="17529"/>
                  </a:cubicBezTo>
                  <a:lnTo>
                    <a:pt x="7274" y="15153"/>
                  </a:lnTo>
                  <a:cubicBezTo>
                    <a:pt x="7274" y="15153"/>
                    <a:pt x="7274" y="21020"/>
                    <a:pt x="7274" y="21020"/>
                  </a:cubicBezTo>
                  <a:close/>
                  <a:moveTo>
                    <a:pt x="20812" y="50"/>
                  </a:moveTo>
                  <a:cubicBezTo>
                    <a:pt x="20412" y="224"/>
                    <a:pt x="667" y="8860"/>
                    <a:pt x="277" y="9030"/>
                  </a:cubicBezTo>
                  <a:cubicBezTo>
                    <a:pt x="-53" y="9174"/>
                    <a:pt x="-126" y="9528"/>
                    <a:pt x="266" y="9723"/>
                  </a:cubicBezTo>
                  <a:cubicBezTo>
                    <a:pt x="733" y="9955"/>
                    <a:pt x="4681" y="11919"/>
                    <a:pt x="4681" y="11919"/>
                  </a:cubicBezTo>
                  <a:lnTo>
                    <a:pt x="4681" y="11919"/>
                  </a:lnTo>
                  <a:lnTo>
                    <a:pt x="7298" y="13221"/>
                  </a:lnTo>
                  <a:cubicBezTo>
                    <a:pt x="7298" y="13221"/>
                    <a:pt x="19903" y="1732"/>
                    <a:pt x="20073" y="1577"/>
                  </a:cubicBezTo>
                  <a:cubicBezTo>
                    <a:pt x="20246" y="1420"/>
                    <a:pt x="20443" y="1713"/>
                    <a:pt x="20319" y="1881"/>
                  </a:cubicBezTo>
                  <a:cubicBezTo>
                    <a:pt x="20194" y="2050"/>
                    <a:pt x="11163" y="14170"/>
                    <a:pt x="11163" y="14170"/>
                  </a:cubicBezTo>
                  <a:cubicBezTo>
                    <a:pt x="11163" y="14170"/>
                    <a:pt x="11163" y="14170"/>
                    <a:pt x="11163" y="14171"/>
                  </a:cubicBezTo>
                  <a:lnTo>
                    <a:pt x="10637" y="14898"/>
                  </a:lnTo>
                  <a:lnTo>
                    <a:pt x="11333" y="15363"/>
                  </a:lnTo>
                  <a:lnTo>
                    <a:pt x="11333" y="15363"/>
                  </a:lnTo>
                  <a:cubicBezTo>
                    <a:pt x="11333" y="15363"/>
                    <a:pt x="16742" y="18976"/>
                    <a:pt x="17127" y="19234"/>
                  </a:cubicBezTo>
                  <a:cubicBezTo>
                    <a:pt x="17464" y="19459"/>
                    <a:pt x="17904" y="19272"/>
                    <a:pt x="18001" y="18750"/>
                  </a:cubicBezTo>
                  <a:cubicBezTo>
                    <a:pt x="18117" y="18135"/>
                    <a:pt x="21310" y="1052"/>
                    <a:pt x="21382" y="671"/>
                  </a:cubicBezTo>
                  <a:cubicBezTo>
                    <a:pt x="21474" y="177"/>
                    <a:pt x="21211" y="-125"/>
                    <a:pt x="20812" y="50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lvl="0"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6596806" y="4323682"/>
            <a:ext cx="1476228" cy="1403910"/>
            <a:chOff x="6254758" y="3535584"/>
            <a:chExt cx="1399760" cy="1331188"/>
          </a:xfrm>
        </p:grpSpPr>
        <p:grpSp>
          <p:nvGrpSpPr>
            <p:cNvPr id="16" name="Group 15"/>
            <p:cNvGrpSpPr/>
            <p:nvPr/>
          </p:nvGrpSpPr>
          <p:grpSpPr>
            <a:xfrm flipH="1">
              <a:off x="6254758" y="3535584"/>
              <a:ext cx="1399760" cy="1331188"/>
              <a:chOff x="3023802" y="3203565"/>
              <a:chExt cx="1399760" cy="1331188"/>
            </a:xfrm>
          </p:grpSpPr>
          <p:sp>
            <p:nvSpPr>
              <p:cNvPr id="17" name="Freeform 20"/>
              <p:cNvSpPr>
                <a:spLocks/>
              </p:cNvSpPr>
              <p:nvPr/>
            </p:nvSpPr>
            <p:spPr bwMode="auto">
              <a:xfrm>
                <a:off x="3023802" y="3203565"/>
                <a:ext cx="1399760" cy="1331188"/>
              </a:xfrm>
              <a:custGeom>
                <a:avLst/>
                <a:gdLst>
                  <a:gd name="T0" fmla="*/ 66 w 745"/>
                  <a:gd name="T1" fmla="*/ 251 h 708"/>
                  <a:gd name="T2" fmla="*/ 284 w 745"/>
                  <a:gd name="T3" fmla="*/ 640 h 708"/>
                  <a:gd name="T4" fmla="*/ 284 w 745"/>
                  <a:gd name="T5" fmla="*/ 640 h 708"/>
                  <a:gd name="T6" fmla="*/ 517 w 745"/>
                  <a:gd name="T7" fmla="*/ 686 h 708"/>
                  <a:gd name="T8" fmla="*/ 707 w 745"/>
                  <a:gd name="T9" fmla="*/ 358 h 708"/>
                  <a:gd name="T10" fmla="*/ 379 w 745"/>
                  <a:gd name="T11" fmla="*/ 167 h 708"/>
                  <a:gd name="T12" fmla="*/ 189 w 745"/>
                  <a:gd name="T13" fmla="*/ 357 h 708"/>
                  <a:gd name="T14" fmla="*/ 154 w 745"/>
                  <a:gd name="T15" fmla="*/ 239 h 708"/>
                  <a:gd name="T16" fmla="*/ 220 w 745"/>
                  <a:gd name="T17" fmla="*/ 229 h 708"/>
                  <a:gd name="T18" fmla="*/ 138 w 745"/>
                  <a:gd name="T19" fmla="*/ 0 h 708"/>
                  <a:gd name="T20" fmla="*/ 0 w 745"/>
                  <a:gd name="T21" fmla="*/ 261 h 708"/>
                  <a:gd name="T22" fmla="*/ 66 w 745"/>
                  <a:gd name="T23" fmla="*/ 251 h 7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45" h="708">
                    <a:moveTo>
                      <a:pt x="66" y="251"/>
                    </a:moveTo>
                    <a:cubicBezTo>
                      <a:pt x="85" y="383"/>
                      <a:pt x="172" y="554"/>
                      <a:pt x="284" y="640"/>
                    </a:cubicBezTo>
                    <a:cubicBezTo>
                      <a:pt x="284" y="639"/>
                      <a:pt x="283" y="640"/>
                      <a:pt x="284" y="640"/>
                    </a:cubicBezTo>
                    <a:cubicBezTo>
                      <a:pt x="347" y="689"/>
                      <a:pt x="433" y="708"/>
                      <a:pt x="517" y="686"/>
                    </a:cubicBezTo>
                    <a:cubicBezTo>
                      <a:pt x="660" y="648"/>
                      <a:pt x="745" y="501"/>
                      <a:pt x="707" y="358"/>
                    </a:cubicBezTo>
                    <a:cubicBezTo>
                      <a:pt x="669" y="215"/>
                      <a:pt x="522" y="129"/>
                      <a:pt x="379" y="167"/>
                    </a:cubicBezTo>
                    <a:cubicBezTo>
                      <a:pt x="283" y="193"/>
                      <a:pt x="213" y="268"/>
                      <a:pt x="189" y="357"/>
                    </a:cubicBezTo>
                    <a:cubicBezTo>
                      <a:pt x="171" y="320"/>
                      <a:pt x="160" y="280"/>
                      <a:pt x="154" y="239"/>
                    </a:cubicBezTo>
                    <a:cubicBezTo>
                      <a:pt x="176" y="235"/>
                      <a:pt x="198" y="232"/>
                      <a:pt x="220" y="229"/>
                    </a:cubicBezTo>
                    <a:cubicBezTo>
                      <a:pt x="174" y="172"/>
                      <a:pt x="141" y="94"/>
                      <a:pt x="138" y="0"/>
                    </a:cubicBezTo>
                    <a:cubicBezTo>
                      <a:pt x="72" y="66"/>
                      <a:pt x="22" y="156"/>
                      <a:pt x="0" y="261"/>
                    </a:cubicBezTo>
                    <a:cubicBezTo>
                      <a:pt x="22" y="258"/>
                      <a:pt x="44" y="254"/>
                      <a:pt x="66" y="251"/>
                    </a:cubicBezTo>
                    <a:close/>
                  </a:path>
                </a:pathLst>
              </a:custGeom>
              <a:solidFill>
                <a:srgbClr val="0C8882"/>
              </a:solidFill>
              <a:ln w="25400">
                <a:solidFill>
                  <a:srgbClr val="0C8882"/>
                </a:solidFill>
              </a:ln>
              <a:effectLst>
                <a:outerShdw blurRad="419100" dist="838200" dir="2700000" sx="90000" sy="90000" algn="tl" rotWithShape="0">
                  <a:schemeClr val="tx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Oval 19"/>
              <p:cNvSpPr/>
              <p:nvPr/>
            </p:nvSpPr>
            <p:spPr>
              <a:xfrm>
                <a:off x="3596074" y="3732211"/>
                <a:ext cx="551192" cy="551192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3" name="Shape 2671"/>
            <p:cNvSpPr/>
            <p:nvPr/>
          </p:nvSpPr>
          <p:spPr>
            <a:xfrm>
              <a:off x="6705147" y="4201178"/>
              <a:ext cx="203005" cy="2860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43" h="21574" extrusionOk="0">
                  <a:moveTo>
                    <a:pt x="13864" y="16422"/>
                  </a:moveTo>
                  <a:cubicBezTo>
                    <a:pt x="13295" y="16782"/>
                    <a:pt x="12583" y="17013"/>
                    <a:pt x="11740" y="17115"/>
                  </a:cubicBezTo>
                  <a:lnTo>
                    <a:pt x="11752" y="18333"/>
                  </a:lnTo>
                  <a:lnTo>
                    <a:pt x="9908" y="18336"/>
                  </a:lnTo>
                  <a:lnTo>
                    <a:pt x="9897" y="17119"/>
                  </a:lnTo>
                  <a:cubicBezTo>
                    <a:pt x="9066" y="17021"/>
                    <a:pt x="8316" y="16773"/>
                    <a:pt x="7666" y="16391"/>
                  </a:cubicBezTo>
                  <a:cubicBezTo>
                    <a:pt x="6892" y="15916"/>
                    <a:pt x="6492" y="15369"/>
                    <a:pt x="6466" y="14757"/>
                  </a:cubicBezTo>
                  <a:lnTo>
                    <a:pt x="6503" y="14424"/>
                  </a:lnTo>
                  <a:lnTo>
                    <a:pt x="8292" y="14419"/>
                  </a:lnTo>
                  <a:lnTo>
                    <a:pt x="8298" y="14543"/>
                  </a:lnTo>
                  <a:cubicBezTo>
                    <a:pt x="8309" y="15050"/>
                    <a:pt x="8528" y="15427"/>
                    <a:pt x="8960" y="15694"/>
                  </a:cubicBezTo>
                  <a:cubicBezTo>
                    <a:pt x="9384" y="15964"/>
                    <a:pt x="10003" y="16098"/>
                    <a:pt x="10790" y="16098"/>
                  </a:cubicBezTo>
                  <a:cubicBezTo>
                    <a:pt x="11584" y="16093"/>
                    <a:pt x="12202" y="15951"/>
                    <a:pt x="12633" y="15680"/>
                  </a:cubicBezTo>
                  <a:cubicBezTo>
                    <a:pt x="13064" y="15409"/>
                    <a:pt x="13270" y="15036"/>
                    <a:pt x="13270" y="14552"/>
                  </a:cubicBezTo>
                  <a:cubicBezTo>
                    <a:pt x="13270" y="14153"/>
                    <a:pt x="13070" y="13842"/>
                    <a:pt x="12652" y="13606"/>
                  </a:cubicBezTo>
                  <a:cubicBezTo>
                    <a:pt x="12221" y="13367"/>
                    <a:pt x="11477" y="13158"/>
                    <a:pt x="10433" y="12985"/>
                  </a:cubicBezTo>
                  <a:cubicBezTo>
                    <a:pt x="9278" y="12794"/>
                    <a:pt x="8385" y="12496"/>
                    <a:pt x="7803" y="12110"/>
                  </a:cubicBezTo>
                  <a:cubicBezTo>
                    <a:pt x="7210" y="11710"/>
                    <a:pt x="6897" y="11199"/>
                    <a:pt x="6892" y="10591"/>
                  </a:cubicBezTo>
                  <a:cubicBezTo>
                    <a:pt x="6886" y="9899"/>
                    <a:pt x="7266" y="9321"/>
                    <a:pt x="8023" y="8877"/>
                  </a:cubicBezTo>
                  <a:cubicBezTo>
                    <a:pt x="8534" y="8574"/>
                    <a:pt x="9147" y="8376"/>
                    <a:pt x="9833" y="8282"/>
                  </a:cubicBezTo>
                  <a:lnTo>
                    <a:pt x="9822" y="7225"/>
                  </a:lnTo>
                  <a:lnTo>
                    <a:pt x="11665" y="7216"/>
                  </a:lnTo>
                  <a:lnTo>
                    <a:pt x="11671" y="8242"/>
                  </a:lnTo>
                  <a:cubicBezTo>
                    <a:pt x="12496" y="8322"/>
                    <a:pt x="13183" y="8527"/>
                    <a:pt x="13727" y="8841"/>
                  </a:cubicBezTo>
                  <a:cubicBezTo>
                    <a:pt x="14451" y="9272"/>
                    <a:pt x="14851" y="9867"/>
                    <a:pt x="14907" y="10617"/>
                  </a:cubicBezTo>
                  <a:lnTo>
                    <a:pt x="14914" y="10748"/>
                  </a:lnTo>
                  <a:lnTo>
                    <a:pt x="13114" y="10754"/>
                  </a:lnTo>
                  <a:lnTo>
                    <a:pt x="13089" y="10650"/>
                  </a:lnTo>
                  <a:cubicBezTo>
                    <a:pt x="13002" y="10183"/>
                    <a:pt x="12783" y="9832"/>
                    <a:pt x="12427" y="9610"/>
                  </a:cubicBezTo>
                  <a:cubicBezTo>
                    <a:pt x="12077" y="9392"/>
                    <a:pt x="11565" y="9277"/>
                    <a:pt x="10895" y="9282"/>
                  </a:cubicBezTo>
                  <a:cubicBezTo>
                    <a:pt x="10196" y="9282"/>
                    <a:pt x="9640" y="9401"/>
                    <a:pt x="9259" y="9632"/>
                  </a:cubicBezTo>
                  <a:cubicBezTo>
                    <a:pt x="8878" y="9858"/>
                    <a:pt x="8698" y="10160"/>
                    <a:pt x="8702" y="10572"/>
                  </a:cubicBezTo>
                  <a:cubicBezTo>
                    <a:pt x="8702" y="10924"/>
                    <a:pt x="8878" y="11204"/>
                    <a:pt x="9229" y="11408"/>
                  </a:cubicBezTo>
                  <a:cubicBezTo>
                    <a:pt x="9584" y="11621"/>
                    <a:pt x="10216" y="11808"/>
                    <a:pt x="11115" y="11954"/>
                  </a:cubicBezTo>
                  <a:cubicBezTo>
                    <a:pt x="12421" y="12172"/>
                    <a:pt x="13414" y="12492"/>
                    <a:pt x="14076" y="12914"/>
                  </a:cubicBezTo>
                  <a:cubicBezTo>
                    <a:pt x="14732" y="13335"/>
                    <a:pt x="15076" y="13877"/>
                    <a:pt x="15076" y="14521"/>
                  </a:cubicBezTo>
                  <a:cubicBezTo>
                    <a:pt x="15082" y="15289"/>
                    <a:pt x="14676" y="15929"/>
                    <a:pt x="13864" y="16422"/>
                  </a:cubicBezTo>
                  <a:cubicBezTo>
                    <a:pt x="13864" y="16422"/>
                    <a:pt x="13864" y="16422"/>
                    <a:pt x="13864" y="16422"/>
                  </a:cubicBezTo>
                  <a:close/>
                  <a:moveTo>
                    <a:pt x="13995" y="4271"/>
                  </a:moveTo>
                  <a:lnTo>
                    <a:pt x="13995" y="4298"/>
                  </a:lnTo>
                  <a:lnTo>
                    <a:pt x="7161" y="4325"/>
                  </a:lnTo>
                  <a:lnTo>
                    <a:pt x="7372" y="4045"/>
                  </a:lnTo>
                  <a:lnTo>
                    <a:pt x="7754" y="3756"/>
                  </a:lnTo>
                  <a:lnTo>
                    <a:pt x="13245" y="3739"/>
                  </a:lnTo>
                  <a:lnTo>
                    <a:pt x="14789" y="0"/>
                  </a:lnTo>
                  <a:lnTo>
                    <a:pt x="6535" y="31"/>
                  </a:lnTo>
                  <a:lnTo>
                    <a:pt x="7722" y="3668"/>
                  </a:lnTo>
                  <a:cubicBezTo>
                    <a:pt x="6866" y="2984"/>
                    <a:pt x="4761" y="1540"/>
                    <a:pt x="2855" y="2042"/>
                  </a:cubicBezTo>
                  <a:lnTo>
                    <a:pt x="3061" y="2446"/>
                  </a:lnTo>
                  <a:cubicBezTo>
                    <a:pt x="4687" y="2020"/>
                    <a:pt x="6673" y="3472"/>
                    <a:pt x="7372" y="4045"/>
                  </a:cubicBezTo>
                  <a:cubicBezTo>
                    <a:pt x="6210" y="4348"/>
                    <a:pt x="4699" y="4569"/>
                    <a:pt x="3805" y="4001"/>
                  </a:cubicBezTo>
                  <a:lnTo>
                    <a:pt x="3399" y="4329"/>
                  </a:lnTo>
                  <a:cubicBezTo>
                    <a:pt x="3930" y="4667"/>
                    <a:pt x="4605" y="4783"/>
                    <a:pt x="5310" y="4783"/>
                  </a:cubicBezTo>
                  <a:cubicBezTo>
                    <a:pt x="5729" y="4783"/>
                    <a:pt x="6155" y="4734"/>
                    <a:pt x="6566" y="4667"/>
                  </a:cubicBezTo>
                  <a:cubicBezTo>
                    <a:pt x="2687" y="6563"/>
                    <a:pt x="-26" y="10769"/>
                    <a:pt x="0" y="13957"/>
                  </a:cubicBezTo>
                  <a:cubicBezTo>
                    <a:pt x="32" y="18189"/>
                    <a:pt x="4886" y="21600"/>
                    <a:pt x="10828" y="21573"/>
                  </a:cubicBezTo>
                  <a:cubicBezTo>
                    <a:pt x="16782" y="21556"/>
                    <a:pt x="21574" y="18105"/>
                    <a:pt x="21543" y="13877"/>
                  </a:cubicBezTo>
                  <a:cubicBezTo>
                    <a:pt x="21518" y="10468"/>
                    <a:pt x="18344" y="5897"/>
                    <a:pt x="13995" y="4271"/>
                  </a:cubicBezTo>
                  <a:cubicBezTo>
                    <a:pt x="13995" y="4271"/>
                    <a:pt x="13995" y="4271"/>
                    <a:pt x="13995" y="4271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lvl="0"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4779428" y="3281361"/>
            <a:ext cx="1183812" cy="1649162"/>
            <a:chOff x="4531519" y="2547255"/>
            <a:chExt cx="1122491" cy="1563736"/>
          </a:xfrm>
        </p:grpSpPr>
        <p:grpSp>
          <p:nvGrpSpPr>
            <p:cNvPr id="25" name="Group 24"/>
            <p:cNvGrpSpPr/>
            <p:nvPr/>
          </p:nvGrpSpPr>
          <p:grpSpPr>
            <a:xfrm flipH="1">
              <a:off x="4531519" y="2547255"/>
              <a:ext cx="1122491" cy="1563736"/>
              <a:chOff x="5024310" y="2215236"/>
              <a:chExt cx="1122491" cy="1563736"/>
            </a:xfrm>
          </p:grpSpPr>
          <p:sp>
            <p:nvSpPr>
              <p:cNvPr id="26" name="Freeform 22"/>
              <p:cNvSpPr>
                <a:spLocks/>
              </p:cNvSpPr>
              <p:nvPr/>
            </p:nvSpPr>
            <p:spPr bwMode="auto">
              <a:xfrm>
                <a:off x="5024310" y="2215236"/>
                <a:ext cx="1122491" cy="1563736"/>
              </a:xfrm>
              <a:custGeom>
                <a:avLst/>
                <a:gdLst>
                  <a:gd name="T0" fmla="*/ 477 w 597"/>
                  <a:gd name="T1" fmla="*/ 690 h 831"/>
                  <a:gd name="T2" fmla="*/ 570 w 597"/>
                  <a:gd name="T3" fmla="*/ 255 h 831"/>
                  <a:gd name="T4" fmla="*/ 570 w 597"/>
                  <a:gd name="T5" fmla="*/ 255 h 831"/>
                  <a:gd name="T6" fmla="*/ 426 w 597"/>
                  <a:gd name="T7" fmla="*/ 66 h 831"/>
                  <a:gd name="T8" fmla="*/ 66 w 597"/>
                  <a:gd name="T9" fmla="*/ 186 h 831"/>
                  <a:gd name="T10" fmla="*/ 186 w 597"/>
                  <a:gd name="T11" fmla="*/ 546 h 831"/>
                  <a:gd name="T12" fmla="*/ 454 w 597"/>
                  <a:gd name="T13" fmla="*/ 529 h 831"/>
                  <a:gd name="T14" fmla="*/ 402 w 597"/>
                  <a:gd name="T15" fmla="*/ 642 h 831"/>
                  <a:gd name="T16" fmla="*/ 346 w 597"/>
                  <a:gd name="T17" fmla="*/ 605 h 831"/>
                  <a:gd name="T18" fmla="*/ 256 w 597"/>
                  <a:gd name="T19" fmla="*/ 831 h 831"/>
                  <a:gd name="T20" fmla="*/ 532 w 597"/>
                  <a:gd name="T21" fmla="*/ 727 h 831"/>
                  <a:gd name="T22" fmla="*/ 477 w 597"/>
                  <a:gd name="T23" fmla="*/ 690 h 8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97" h="831">
                    <a:moveTo>
                      <a:pt x="477" y="690"/>
                    </a:moveTo>
                    <a:cubicBezTo>
                      <a:pt x="550" y="578"/>
                      <a:pt x="597" y="392"/>
                      <a:pt x="570" y="255"/>
                    </a:cubicBezTo>
                    <a:cubicBezTo>
                      <a:pt x="569" y="255"/>
                      <a:pt x="571" y="254"/>
                      <a:pt x="570" y="255"/>
                    </a:cubicBezTo>
                    <a:cubicBezTo>
                      <a:pt x="554" y="176"/>
                      <a:pt x="503" y="105"/>
                      <a:pt x="426" y="66"/>
                    </a:cubicBezTo>
                    <a:cubicBezTo>
                      <a:pt x="293" y="0"/>
                      <a:pt x="132" y="54"/>
                      <a:pt x="66" y="186"/>
                    </a:cubicBezTo>
                    <a:cubicBezTo>
                      <a:pt x="0" y="319"/>
                      <a:pt x="54" y="480"/>
                      <a:pt x="186" y="546"/>
                    </a:cubicBezTo>
                    <a:cubicBezTo>
                      <a:pt x="275" y="590"/>
                      <a:pt x="377" y="581"/>
                      <a:pt x="454" y="529"/>
                    </a:cubicBezTo>
                    <a:cubicBezTo>
                      <a:pt x="442" y="569"/>
                      <a:pt x="425" y="607"/>
                      <a:pt x="402" y="642"/>
                    </a:cubicBezTo>
                    <a:cubicBezTo>
                      <a:pt x="383" y="630"/>
                      <a:pt x="365" y="617"/>
                      <a:pt x="346" y="605"/>
                    </a:cubicBezTo>
                    <a:cubicBezTo>
                      <a:pt x="343" y="678"/>
                      <a:pt x="316" y="759"/>
                      <a:pt x="256" y="831"/>
                    </a:cubicBezTo>
                    <a:cubicBezTo>
                      <a:pt x="350" y="825"/>
                      <a:pt x="446" y="791"/>
                      <a:pt x="532" y="727"/>
                    </a:cubicBezTo>
                    <a:cubicBezTo>
                      <a:pt x="514" y="715"/>
                      <a:pt x="495" y="702"/>
                      <a:pt x="477" y="690"/>
                    </a:cubicBezTo>
                    <a:close/>
                  </a:path>
                </a:pathLst>
              </a:custGeom>
              <a:solidFill>
                <a:srgbClr val="0C8882"/>
              </a:solidFill>
              <a:ln w="25400">
                <a:solidFill>
                  <a:srgbClr val="0C8882"/>
                </a:solidFill>
              </a:ln>
              <a:effectLst>
                <a:outerShdw blurRad="419100" dist="838200" dir="2700000" sx="90000" sy="90000" algn="tl" rotWithShape="0">
                  <a:schemeClr val="tx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Oval 26"/>
              <p:cNvSpPr/>
              <p:nvPr/>
            </p:nvSpPr>
            <p:spPr>
              <a:xfrm>
                <a:off x="5318921" y="2519887"/>
                <a:ext cx="551192" cy="551192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5" name="AutoShape 24"/>
            <p:cNvSpPr>
              <a:spLocks/>
            </p:cNvSpPr>
            <p:nvPr/>
          </p:nvSpPr>
          <p:spPr bwMode="auto">
            <a:xfrm>
              <a:off x="4943243" y="2987043"/>
              <a:ext cx="281119" cy="280917"/>
            </a:xfrm>
            <a:custGeom>
              <a:avLst/>
              <a:gdLst>
                <a:gd name="T0" fmla="*/ 16823 w 19689"/>
                <a:gd name="T1" fmla="*/ 2867 h 19689"/>
                <a:gd name="T2" fmla="*/ 2867 w 19689"/>
                <a:gd name="T3" fmla="*/ 2867 h 19689"/>
                <a:gd name="T4" fmla="*/ 2867 w 19689"/>
                <a:gd name="T5" fmla="*/ 16823 h 19689"/>
                <a:gd name="T6" fmla="*/ 16823 w 19689"/>
                <a:gd name="T7" fmla="*/ 16823 h 19689"/>
                <a:gd name="T8" fmla="*/ 16823 w 19689"/>
                <a:gd name="T9" fmla="*/ 2867 h 19689"/>
                <a:gd name="T10" fmla="*/ 11507 w 19689"/>
                <a:gd name="T11" fmla="*/ 12670 h 19689"/>
                <a:gd name="T12" fmla="*/ 6522 w 19689"/>
                <a:gd name="T13" fmla="*/ 15494 h 19689"/>
                <a:gd name="T14" fmla="*/ 6522 w 19689"/>
                <a:gd name="T15" fmla="*/ 9845 h 19689"/>
                <a:gd name="T16" fmla="*/ 6522 w 19689"/>
                <a:gd name="T17" fmla="*/ 4030 h 19689"/>
                <a:gd name="T18" fmla="*/ 11507 w 19689"/>
                <a:gd name="T19" fmla="*/ 7020 h 19689"/>
                <a:gd name="T20" fmla="*/ 16325 w 19689"/>
                <a:gd name="T21" fmla="*/ 9845 h 19689"/>
                <a:gd name="T22" fmla="*/ 11507 w 19689"/>
                <a:gd name="T23" fmla="*/ 12670 h 19689"/>
                <a:gd name="T24" fmla="*/ 11507 w 19689"/>
                <a:gd name="T25" fmla="*/ 12670 h 196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689" h="19689">
                  <a:moveTo>
                    <a:pt x="16823" y="2867"/>
                  </a:moveTo>
                  <a:cubicBezTo>
                    <a:pt x="12836" y="-955"/>
                    <a:pt x="6688" y="-955"/>
                    <a:pt x="2867" y="2867"/>
                  </a:cubicBezTo>
                  <a:cubicBezTo>
                    <a:pt x="-955" y="6688"/>
                    <a:pt x="-955" y="13002"/>
                    <a:pt x="2867" y="16823"/>
                  </a:cubicBezTo>
                  <a:cubicBezTo>
                    <a:pt x="6688" y="20645"/>
                    <a:pt x="12836" y="20645"/>
                    <a:pt x="16823" y="16823"/>
                  </a:cubicBezTo>
                  <a:cubicBezTo>
                    <a:pt x="20645" y="13002"/>
                    <a:pt x="20645" y="6688"/>
                    <a:pt x="16823" y="2867"/>
                  </a:cubicBezTo>
                  <a:close/>
                  <a:moveTo>
                    <a:pt x="11507" y="12670"/>
                  </a:moveTo>
                  <a:cubicBezTo>
                    <a:pt x="6522" y="15494"/>
                    <a:pt x="6522" y="15494"/>
                    <a:pt x="6522" y="15494"/>
                  </a:cubicBezTo>
                  <a:cubicBezTo>
                    <a:pt x="6522" y="9845"/>
                    <a:pt x="6522" y="9845"/>
                    <a:pt x="6522" y="9845"/>
                  </a:cubicBezTo>
                  <a:cubicBezTo>
                    <a:pt x="6522" y="4030"/>
                    <a:pt x="6522" y="4030"/>
                    <a:pt x="6522" y="4030"/>
                  </a:cubicBezTo>
                  <a:cubicBezTo>
                    <a:pt x="11507" y="7020"/>
                    <a:pt x="11507" y="7020"/>
                    <a:pt x="11507" y="7020"/>
                  </a:cubicBezTo>
                  <a:cubicBezTo>
                    <a:pt x="16325" y="9845"/>
                    <a:pt x="16325" y="9845"/>
                    <a:pt x="16325" y="9845"/>
                  </a:cubicBezTo>
                  <a:lnTo>
                    <a:pt x="11507" y="12670"/>
                  </a:lnTo>
                  <a:close/>
                  <a:moveTo>
                    <a:pt x="11507" y="12670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5345393" y="2518880"/>
            <a:ext cx="1608287" cy="1135076"/>
            <a:chOff x="5068168" y="1824270"/>
            <a:chExt cx="1524978" cy="1076279"/>
          </a:xfrm>
        </p:grpSpPr>
        <p:grpSp>
          <p:nvGrpSpPr>
            <p:cNvPr id="29" name="Group 28"/>
            <p:cNvGrpSpPr/>
            <p:nvPr/>
          </p:nvGrpSpPr>
          <p:grpSpPr>
            <a:xfrm flipH="1">
              <a:off x="5068168" y="1824270"/>
              <a:ext cx="1524978" cy="1076279"/>
              <a:chOff x="4085174" y="1492251"/>
              <a:chExt cx="1524978" cy="1076279"/>
            </a:xfrm>
          </p:grpSpPr>
          <p:sp>
            <p:nvSpPr>
              <p:cNvPr id="30" name="Freeform 23"/>
              <p:cNvSpPr>
                <a:spLocks/>
              </p:cNvSpPr>
              <p:nvPr/>
            </p:nvSpPr>
            <p:spPr bwMode="auto">
              <a:xfrm>
                <a:off x="4085174" y="1492251"/>
                <a:ext cx="1524978" cy="1076279"/>
              </a:xfrm>
              <a:custGeom>
                <a:avLst/>
                <a:gdLst>
                  <a:gd name="T0" fmla="*/ 714 w 811"/>
                  <a:gd name="T1" fmla="*/ 209 h 573"/>
                  <a:gd name="T2" fmla="*/ 318 w 811"/>
                  <a:gd name="T3" fmla="*/ 6 h 573"/>
                  <a:gd name="T4" fmla="*/ 318 w 811"/>
                  <a:gd name="T5" fmla="*/ 6 h 573"/>
                  <a:gd name="T6" fmla="*/ 98 w 811"/>
                  <a:gd name="T7" fmla="*/ 97 h 573"/>
                  <a:gd name="T8" fmla="*/ 121 w 811"/>
                  <a:gd name="T9" fmla="*/ 475 h 573"/>
                  <a:gd name="T10" fmla="*/ 500 w 811"/>
                  <a:gd name="T11" fmla="*/ 452 h 573"/>
                  <a:gd name="T12" fmla="*/ 553 w 811"/>
                  <a:gd name="T13" fmla="*/ 189 h 573"/>
                  <a:gd name="T14" fmla="*/ 648 w 811"/>
                  <a:gd name="T15" fmla="*/ 268 h 573"/>
                  <a:gd name="T16" fmla="*/ 598 w 811"/>
                  <a:gd name="T17" fmla="*/ 313 h 573"/>
                  <a:gd name="T18" fmla="*/ 793 w 811"/>
                  <a:gd name="T19" fmla="*/ 458 h 573"/>
                  <a:gd name="T20" fmla="*/ 764 w 811"/>
                  <a:gd name="T21" fmla="*/ 164 h 573"/>
                  <a:gd name="T22" fmla="*/ 714 w 811"/>
                  <a:gd name="T23" fmla="*/ 209 h 5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11" h="573">
                    <a:moveTo>
                      <a:pt x="714" y="209"/>
                    </a:moveTo>
                    <a:cubicBezTo>
                      <a:pt x="625" y="109"/>
                      <a:pt x="458" y="16"/>
                      <a:pt x="318" y="6"/>
                    </a:cubicBezTo>
                    <a:cubicBezTo>
                      <a:pt x="317" y="7"/>
                      <a:pt x="318" y="5"/>
                      <a:pt x="318" y="6"/>
                    </a:cubicBezTo>
                    <a:cubicBezTo>
                      <a:pt x="237" y="0"/>
                      <a:pt x="156" y="32"/>
                      <a:pt x="98" y="97"/>
                    </a:cubicBezTo>
                    <a:cubicBezTo>
                      <a:pt x="0" y="207"/>
                      <a:pt x="10" y="377"/>
                      <a:pt x="121" y="475"/>
                    </a:cubicBezTo>
                    <a:cubicBezTo>
                      <a:pt x="232" y="573"/>
                      <a:pt x="401" y="563"/>
                      <a:pt x="500" y="452"/>
                    </a:cubicBezTo>
                    <a:cubicBezTo>
                      <a:pt x="566" y="378"/>
                      <a:pt x="583" y="277"/>
                      <a:pt x="553" y="189"/>
                    </a:cubicBezTo>
                    <a:cubicBezTo>
                      <a:pt x="588" y="211"/>
                      <a:pt x="620" y="237"/>
                      <a:pt x="648" y="268"/>
                    </a:cubicBezTo>
                    <a:cubicBezTo>
                      <a:pt x="631" y="283"/>
                      <a:pt x="615" y="298"/>
                      <a:pt x="598" y="313"/>
                    </a:cubicBezTo>
                    <a:cubicBezTo>
                      <a:pt x="668" y="335"/>
                      <a:pt x="738" y="382"/>
                      <a:pt x="793" y="458"/>
                    </a:cubicBezTo>
                    <a:cubicBezTo>
                      <a:pt x="811" y="367"/>
                      <a:pt x="803" y="264"/>
                      <a:pt x="764" y="164"/>
                    </a:cubicBezTo>
                    <a:cubicBezTo>
                      <a:pt x="747" y="179"/>
                      <a:pt x="731" y="194"/>
                      <a:pt x="714" y="209"/>
                    </a:cubicBezTo>
                    <a:close/>
                  </a:path>
                </a:pathLst>
              </a:custGeom>
              <a:solidFill>
                <a:srgbClr val="0C8882"/>
              </a:solidFill>
              <a:ln w="25400">
                <a:solidFill>
                  <a:srgbClr val="0C8882"/>
                </a:solidFill>
              </a:ln>
              <a:effectLst>
                <a:outerShdw blurRad="419100" dist="838200" dir="2700000" sx="90000" sy="90000" algn="tl" rotWithShape="0">
                  <a:schemeClr val="tx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1" name="Oval 30"/>
              <p:cNvSpPr/>
              <p:nvPr/>
            </p:nvSpPr>
            <p:spPr>
              <a:xfrm>
                <a:off x="4366880" y="1741826"/>
                <a:ext cx="551192" cy="551192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7" name="Shape 819"/>
            <p:cNvSpPr/>
            <p:nvPr/>
          </p:nvSpPr>
          <p:spPr>
            <a:xfrm>
              <a:off x="5903979" y="2201089"/>
              <a:ext cx="263729" cy="2967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959" extrusionOk="0">
                  <a:moveTo>
                    <a:pt x="4049" y="7519"/>
                  </a:moveTo>
                  <a:cubicBezTo>
                    <a:pt x="3162" y="7519"/>
                    <a:pt x="0" y="7985"/>
                    <a:pt x="0" y="11154"/>
                  </a:cubicBezTo>
                  <a:lnTo>
                    <a:pt x="0" y="16799"/>
                  </a:lnTo>
                  <a:cubicBezTo>
                    <a:pt x="0" y="19968"/>
                    <a:pt x="3162" y="20318"/>
                    <a:pt x="4049" y="20318"/>
                  </a:cubicBezTo>
                  <a:cubicBezTo>
                    <a:pt x="4937" y="20318"/>
                    <a:pt x="2699" y="19651"/>
                    <a:pt x="2699" y="17687"/>
                  </a:cubicBezTo>
                  <a:lnTo>
                    <a:pt x="2699" y="10267"/>
                  </a:lnTo>
                  <a:cubicBezTo>
                    <a:pt x="2699" y="8207"/>
                    <a:pt x="4937" y="7519"/>
                    <a:pt x="4049" y="7519"/>
                  </a:cubicBezTo>
                  <a:close/>
                  <a:moveTo>
                    <a:pt x="15725" y="7408"/>
                  </a:moveTo>
                  <a:cubicBezTo>
                    <a:pt x="15548" y="6995"/>
                    <a:pt x="20503" y="3177"/>
                    <a:pt x="17612" y="83"/>
                  </a:cubicBezTo>
                  <a:cubicBezTo>
                    <a:pt x="16934" y="-641"/>
                    <a:pt x="14641" y="3547"/>
                    <a:pt x="11381" y="5443"/>
                  </a:cubicBezTo>
                  <a:cubicBezTo>
                    <a:pt x="9583" y="6489"/>
                    <a:pt x="5399" y="8716"/>
                    <a:pt x="5399" y="9946"/>
                  </a:cubicBezTo>
                  <a:lnTo>
                    <a:pt x="5399" y="17911"/>
                  </a:lnTo>
                  <a:cubicBezTo>
                    <a:pt x="5399" y="19392"/>
                    <a:pt x="12033" y="20959"/>
                    <a:pt x="17076" y="20959"/>
                  </a:cubicBezTo>
                  <a:cubicBezTo>
                    <a:pt x="18923" y="20959"/>
                    <a:pt x="21600" y="10974"/>
                    <a:pt x="21600" y="9387"/>
                  </a:cubicBezTo>
                  <a:cubicBezTo>
                    <a:pt x="21600" y="7795"/>
                    <a:pt x="15902" y="7823"/>
                    <a:pt x="15725" y="7408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lvl="0"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6837343" y="3009383"/>
            <a:ext cx="1241980" cy="1550118"/>
            <a:chOff x="6482835" y="2289366"/>
            <a:chExt cx="1177646" cy="1469822"/>
          </a:xfrm>
        </p:grpSpPr>
        <p:grpSp>
          <p:nvGrpSpPr>
            <p:cNvPr id="36" name="Group 35"/>
            <p:cNvGrpSpPr/>
            <p:nvPr/>
          </p:nvGrpSpPr>
          <p:grpSpPr>
            <a:xfrm flipH="1">
              <a:off x="6482835" y="2289366"/>
              <a:ext cx="1177646" cy="1469822"/>
              <a:chOff x="3017839" y="1957347"/>
              <a:chExt cx="1177646" cy="1469822"/>
            </a:xfrm>
          </p:grpSpPr>
          <p:sp>
            <p:nvSpPr>
              <p:cNvPr id="37" name="Freeform 19"/>
              <p:cNvSpPr>
                <a:spLocks/>
              </p:cNvSpPr>
              <p:nvPr/>
            </p:nvSpPr>
            <p:spPr bwMode="auto">
              <a:xfrm>
                <a:off x="3017839" y="1957347"/>
                <a:ext cx="1177646" cy="1469822"/>
              </a:xfrm>
              <a:custGeom>
                <a:avLst/>
                <a:gdLst>
                  <a:gd name="T0" fmla="*/ 365 w 626"/>
                  <a:gd name="T1" fmla="*/ 64 h 781"/>
                  <a:gd name="T2" fmla="*/ 34 w 626"/>
                  <a:gd name="T3" fmla="*/ 362 h 781"/>
                  <a:gd name="T4" fmla="*/ 34 w 626"/>
                  <a:gd name="T5" fmla="*/ 362 h 781"/>
                  <a:gd name="T6" fmla="*/ 40 w 626"/>
                  <a:gd name="T7" fmla="*/ 599 h 781"/>
                  <a:gd name="T8" fmla="*/ 401 w 626"/>
                  <a:gd name="T9" fmla="*/ 713 h 781"/>
                  <a:gd name="T10" fmla="*/ 515 w 626"/>
                  <a:gd name="T11" fmla="*/ 351 h 781"/>
                  <a:gd name="T12" fmla="*/ 288 w 626"/>
                  <a:gd name="T13" fmla="*/ 207 h 781"/>
                  <a:gd name="T14" fmla="*/ 397 w 626"/>
                  <a:gd name="T15" fmla="*/ 147 h 781"/>
                  <a:gd name="T16" fmla="*/ 421 w 626"/>
                  <a:gd name="T17" fmla="*/ 209 h 781"/>
                  <a:gd name="T18" fmla="*/ 626 w 626"/>
                  <a:gd name="T19" fmla="*/ 79 h 781"/>
                  <a:gd name="T20" fmla="*/ 341 w 626"/>
                  <a:gd name="T21" fmla="*/ 2 h 781"/>
                  <a:gd name="T22" fmla="*/ 365 w 626"/>
                  <a:gd name="T23" fmla="*/ 64 h 7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26" h="781">
                    <a:moveTo>
                      <a:pt x="365" y="64"/>
                    </a:moveTo>
                    <a:cubicBezTo>
                      <a:pt x="240" y="112"/>
                      <a:pt x="93" y="235"/>
                      <a:pt x="34" y="362"/>
                    </a:cubicBezTo>
                    <a:cubicBezTo>
                      <a:pt x="34" y="362"/>
                      <a:pt x="33" y="362"/>
                      <a:pt x="34" y="362"/>
                    </a:cubicBezTo>
                    <a:cubicBezTo>
                      <a:pt x="0" y="435"/>
                      <a:pt x="0" y="522"/>
                      <a:pt x="40" y="599"/>
                    </a:cubicBezTo>
                    <a:cubicBezTo>
                      <a:pt x="108" y="730"/>
                      <a:pt x="270" y="781"/>
                      <a:pt x="401" y="713"/>
                    </a:cubicBezTo>
                    <a:cubicBezTo>
                      <a:pt x="533" y="645"/>
                      <a:pt x="584" y="483"/>
                      <a:pt x="515" y="351"/>
                    </a:cubicBezTo>
                    <a:cubicBezTo>
                      <a:pt x="469" y="263"/>
                      <a:pt x="381" y="211"/>
                      <a:pt x="288" y="207"/>
                    </a:cubicBezTo>
                    <a:cubicBezTo>
                      <a:pt x="321" y="182"/>
                      <a:pt x="358" y="162"/>
                      <a:pt x="397" y="147"/>
                    </a:cubicBezTo>
                    <a:cubicBezTo>
                      <a:pt x="405" y="168"/>
                      <a:pt x="413" y="189"/>
                      <a:pt x="421" y="209"/>
                    </a:cubicBezTo>
                    <a:cubicBezTo>
                      <a:pt x="466" y="152"/>
                      <a:pt x="535" y="103"/>
                      <a:pt x="626" y="79"/>
                    </a:cubicBezTo>
                    <a:cubicBezTo>
                      <a:pt x="547" y="30"/>
                      <a:pt x="448" y="0"/>
                      <a:pt x="341" y="2"/>
                    </a:cubicBezTo>
                    <a:cubicBezTo>
                      <a:pt x="349" y="22"/>
                      <a:pt x="357" y="43"/>
                      <a:pt x="365" y="64"/>
                    </a:cubicBezTo>
                    <a:close/>
                  </a:path>
                </a:pathLst>
              </a:custGeom>
              <a:solidFill>
                <a:srgbClr val="F09C00"/>
              </a:solidFill>
              <a:ln w="25400">
                <a:solidFill>
                  <a:srgbClr val="F09C00"/>
                </a:solidFill>
              </a:ln>
              <a:effectLst>
                <a:outerShdw blurRad="419100" dist="838200" dir="2700000" sx="90000" sy="90000" algn="tl" rotWithShape="0">
                  <a:schemeClr val="tx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8" name="Oval 37"/>
              <p:cNvSpPr/>
              <p:nvPr/>
            </p:nvSpPr>
            <p:spPr>
              <a:xfrm>
                <a:off x="3262699" y="2568530"/>
                <a:ext cx="551192" cy="551192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9" name="Shape 617"/>
            <p:cNvSpPr/>
            <p:nvPr/>
          </p:nvSpPr>
          <p:spPr>
            <a:xfrm>
              <a:off x="7049343" y="3024277"/>
              <a:ext cx="181363" cy="2981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767" y="10800"/>
                  </a:moveTo>
                  <a:cubicBezTo>
                    <a:pt x="11767" y="12089"/>
                    <a:pt x="13688" y="12918"/>
                    <a:pt x="15722" y="14025"/>
                  </a:cubicBezTo>
                  <a:cubicBezTo>
                    <a:pt x="17208" y="14834"/>
                    <a:pt x="19243" y="15942"/>
                    <a:pt x="19243" y="16656"/>
                  </a:cubicBezTo>
                  <a:lnTo>
                    <a:pt x="19243" y="18090"/>
                  </a:lnTo>
                  <a:cubicBezTo>
                    <a:pt x="17373" y="17569"/>
                    <a:pt x="11777" y="17058"/>
                    <a:pt x="11777" y="15387"/>
                  </a:cubicBezTo>
                  <a:cubicBezTo>
                    <a:pt x="11777" y="14540"/>
                    <a:pt x="9823" y="14540"/>
                    <a:pt x="9823" y="15387"/>
                  </a:cubicBezTo>
                  <a:cubicBezTo>
                    <a:pt x="9823" y="17058"/>
                    <a:pt x="4224" y="17569"/>
                    <a:pt x="2357" y="18090"/>
                  </a:cubicBezTo>
                  <a:lnTo>
                    <a:pt x="2357" y="16656"/>
                  </a:lnTo>
                  <a:cubicBezTo>
                    <a:pt x="2357" y="15942"/>
                    <a:pt x="4392" y="14834"/>
                    <a:pt x="5878" y="14025"/>
                  </a:cubicBezTo>
                  <a:cubicBezTo>
                    <a:pt x="7912" y="12918"/>
                    <a:pt x="9833" y="12089"/>
                    <a:pt x="9833" y="10800"/>
                  </a:cubicBezTo>
                  <a:cubicBezTo>
                    <a:pt x="9833" y="9511"/>
                    <a:pt x="7912" y="8682"/>
                    <a:pt x="5878" y="7575"/>
                  </a:cubicBezTo>
                  <a:cubicBezTo>
                    <a:pt x="4392" y="6766"/>
                    <a:pt x="2357" y="5658"/>
                    <a:pt x="2357" y="4944"/>
                  </a:cubicBezTo>
                  <a:lnTo>
                    <a:pt x="2264" y="3865"/>
                  </a:lnTo>
                  <a:cubicBezTo>
                    <a:pt x="4243" y="4462"/>
                    <a:pt x="7380" y="5030"/>
                    <a:pt x="10799" y="5030"/>
                  </a:cubicBezTo>
                  <a:cubicBezTo>
                    <a:pt x="14220" y="5030"/>
                    <a:pt x="17371" y="4462"/>
                    <a:pt x="19350" y="3865"/>
                  </a:cubicBezTo>
                  <a:lnTo>
                    <a:pt x="19243" y="4944"/>
                  </a:lnTo>
                  <a:cubicBezTo>
                    <a:pt x="19243" y="5658"/>
                    <a:pt x="17208" y="6766"/>
                    <a:pt x="15722" y="7575"/>
                  </a:cubicBezTo>
                  <a:cubicBezTo>
                    <a:pt x="13688" y="8682"/>
                    <a:pt x="11767" y="9511"/>
                    <a:pt x="11767" y="10800"/>
                  </a:cubicBezTo>
                  <a:close/>
                  <a:moveTo>
                    <a:pt x="2970" y="2515"/>
                  </a:moveTo>
                  <a:cubicBezTo>
                    <a:pt x="4313" y="2042"/>
                    <a:pt x="6830" y="1346"/>
                    <a:pt x="10906" y="1346"/>
                  </a:cubicBezTo>
                  <a:cubicBezTo>
                    <a:pt x="14981" y="1346"/>
                    <a:pt x="18632" y="2515"/>
                    <a:pt x="18632" y="2515"/>
                  </a:cubicBezTo>
                  <a:cubicBezTo>
                    <a:pt x="18904" y="2609"/>
                    <a:pt x="19979" y="2930"/>
                    <a:pt x="19243" y="3173"/>
                  </a:cubicBezTo>
                  <a:cubicBezTo>
                    <a:pt x="17626" y="3709"/>
                    <a:pt x="14463" y="4274"/>
                    <a:pt x="10799" y="4274"/>
                  </a:cubicBezTo>
                  <a:cubicBezTo>
                    <a:pt x="7137" y="4274"/>
                    <a:pt x="4080" y="3652"/>
                    <a:pt x="2462" y="3115"/>
                  </a:cubicBezTo>
                  <a:cubicBezTo>
                    <a:pt x="1728" y="2871"/>
                    <a:pt x="2970" y="2515"/>
                    <a:pt x="2970" y="2515"/>
                  </a:cubicBezTo>
                  <a:close/>
                  <a:moveTo>
                    <a:pt x="21600" y="4944"/>
                  </a:moveTo>
                  <a:cubicBezTo>
                    <a:pt x="21600" y="2633"/>
                    <a:pt x="21600" y="2407"/>
                    <a:pt x="21600" y="2407"/>
                  </a:cubicBezTo>
                  <a:cubicBezTo>
                    <a:pt x="21600" y="1555"/>
                    <a:pt x="16765" y="0"/>
                    <a:pt x="10799" y="0"/>
                  </a:cubicBezTo>
                  <a:cubicBezTo>
                    <a:pt x="4835" y="0"/>
                    <a:pt x="0" y="1555"/>
                    <a:pt x="0" y="2407"/>
                  </a:cubicBezTo>
                  <a:cubicBezTo>
                    <a:pt x="0" y="2407"/>
                    <a:pt x="0" y="2633"/>
                    <a:pt x="0" y="4944"/>
                  </a:cubicBezTo>
                  <a:cubicBezTo>
                    <a:pt x="0" y="7255"/>
                    <a:pt x="7476" y="9164"/>
                    <a:pt x="7476" y="10800"/>
                  </a:cubicBezTo>
                  <a:cubicBezTo>
                    <a:pt x="7476" y="12436"/>
                    <a:pt x="0" y="14345"/>
                    <a:pt x="0" y="16656"/>
                  </a:cubicBezTo>
                  <a:cubicBezTo>
                    <a:pt x="0" y="18967"/>
                    <a:pt x="0" y="19193"/>
                    <a:pt x="0" y="19193"/>
                  </a:cubicBezTo>
                  <a:cubicBezTo>
                    <a:pt x="0" y="20045"/>
                    <a:pt x="4835" y="21600"/>
                    <a:pt x="10799" y="21600"/>
                  </a:cubicBezTo>
                  <a:cubicBezTo>
                    <a:pt x="16765" y="21600"/>
                    <a:pt x="21600" y="20045"/>
                    <a:pt x="21600" y="19193"/>
                  </a:cubicBezTo>
                  <a:cubicBezTo>
                    <a:pt x="21600" y="19193"/>
                    <a:pt x="21600" y="18967"/>
                    <a:pt x="21600" y="16656"/>
                  </a:cubicBezTo>
                  <a:cubicBezTo>
                    <a:pt x="21600" y="14345"/>
                    <a:pt x="14122" y="12436"/>
                    <a:pt x="14122" y="10800"/>
                  </a:cubicBezTo>
                  <a:cubicBezTo>
                    <a:pt x="14122" y="9164"/>
                    <a:pt x="21600" y="7255"/>
                    <a:pt x="21600" y="4944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lvl="0"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2" name="Text Placeholder 8"/>
          <p:cNvSpPr txBox="1">
            <a:spLocks/>
          </p:cNvSpPr>
          <p:nvPr/>
        </p:nvSpPr>
        <p:spPr>
          <a:xfrm>
            <a:off x="2070909" y="2573548"/>
            <a:ext cx="2036887" cy="26924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600" smtClean="0">
                <a:cs typeface="+mn-ea"/>
                <a:sym typeface="+mn-lt"/>
              </a:rPr>
              <a:t>请替换文字内容</a:t>
            </a:r>
            <a:endParaRPr lang="en-AU" sz="1600" dirty="0">
              <a:cs typeface="+mn-ea"/>
              <a:sym typeface="+mn-lt"/>
            </a:endParaRPr>
          </a:p>
        </p:txBody>
      </p:sp>
      <p:sp>
        <p:nvSpPr>
          <p:cNvPr id="33" name="Text Placeholder 9"/>
          <p:cNvSpPr txBox="1">
            <a:spLocks/>
          </p:cNvSpPr>
          <p:nvPr/>
        </p:nvSpPr>
        <p:spPr>
          <a:xfrm>
            <a:off x="2070909" y="2869703"/>
            <a:ext cx="2309650" cy="6647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200" dirty="0" smtClean="0">
                <a:cs typeface="+mn-ea"/>
                <a:sym typeface="+mn-lt"/>
              </a:rPr>
              <a:t>随着计算机技术的发展及印刷技术的进步，平面设计在视觉感观领域的表现和应用也越来越丰富。</a:t>
            </a:r>
            <a:endParaRPr lang="en-AU" altLang="zh-CN" sz="1200" dirty="0">
              <a:cs typeface="+mn-ea"/>
              <a:sym typeface="+mn-lt"/>
            </a:endParaRPr>
          </a:p>
        </p:txBody>
      </p:sp>
      <p:sp>
        <p:nvSpPr>
          <p:cNvPr id="34" name="Text Placeholder 8"/>
          <p:cNvSpPr txBox="1">
            <a:spLocks/>
          </p:cNvSpPr>
          <p:nvPr/>
        </p:nvSpPr>
        <p:spPr>
          <a:xfrm>
            <a:off x="2070909" y="3800686"/>
            <a:ext cx="2036887" cy="26924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600" smtClean="0">
                <a:cs typeface="+mn-ea"/>
                <a:sym typeface="+mn-lt"/>
              </a:rPr>
              <a:t>请替换文字内容</a:t>
            </a:r>
            <a:endParaRPr lang="en-AU" sz="1600" dirty="0">
              <a:cs typeface="+mn-ea"/>
              <a:sym typeface="+mn-lt"/>
            </a:endParaRPr>
          </a:p>
        </p:txBody>
      </p:sp>
      <p:sp>
        <p:nvSpPr>
          <p:cNvPr id="35" name="Text Placeholder 9"/>
          <p:cNvSpPr txBox="1">
            <a:spLocks/>
          </p:cNvSpPr>
          <p:nvPr/>
        </p:nvSpPr>
        <p:spPr>
          <a:xfrm>
            <a:off x="2070909" y="4098428"/>
            <a:ext cx="2309650" cy="6647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200" dirty="0" smtClean="0">
                <a:cs typeface="+mn-ea"/>
                <a:sym typeface="+mn-lt"/>
              </a:rPr>
              <a:t>随着计算机技术的发展及印刷技术的进步，平面设计在视觉感观领域的表现和应用也越来越丰富。</a:t>
            </a:r>
            <a:endParaRPr lang="en-AU" altLang="zh-CN" sz="1200" dirty="0">
              <a:cs typeface="+mn-ea"/>
              <a:sym typeface="+mn-lt"/>
            </a:endParaRPr>
          </a:p>
        </p:txBody>
      </p:sp>
      <p:sp>
        <p:nvSpPr>
          <p:cNvPr id="39" name="Text Placeholder 8"/>
          <p:cNvSpPr txBox="1">
            <a:spLocks/>
          </p:cNvSpPr>
          <p:nvPr/>
        </p:nvSpPr>
        <p:spPr>
          <a:xfrm>
            <a:off x="2070909" y="4967498"/>
            <a:ext cx="2036887" cy="26924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600" smtClean="0">
                <a:cs typeface="+mn-ea"/>
                <a:sym typeface="+mn-lt"/>
              </a:rPr>
              <a:t>请替换文字内容</a:t>
            </a:r>
            <a:endParaRPr lang="en-AU" sz="1600" dirty="0">
              <a:cs typeface="+mn-ea"/>
              <a:sym typeface="+mn-lt"/>
            </a:endParaRPr>
          </a:p>
        </p:txBody>
      </p:sp>
      <p:sp>
        <p:nvSpPr>
          <p:cNvPr id="40" name="Text Placeholder 9"/>
          <p:cNvSpPr txBox="1">
            <a:spLocks/>
          </p:cNvSpPr>
          <p:nvPr/>
        </p:nvSpPr>
        <p:spPr>
          <a:xfrm>
            <a:off x="2070909" y="5265241"/>
            <a:ext cx="2309650" cy="6647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200" dirty="0" smtClean="0">
                <a:cs typeface="+mn-ea"/>
                <a:sym typeface="+mn-lt"/>
              </a:rPr>
              <a:t>随着计算机技术的发展及印刷技术的进步，平面设计在视觉感观领域的表现和应用也越来越丰富。</a:t>
            </a:r>
            <a:endParaRPr lang="en-AU" altLang="zh-CN" sz="1200" dirty="0">
              <a:cs typeface="+mn-ea"/>
              <a:sym typeface="+mn-lt"/>
            </a:endParaRPr>
          </a:p>
        </p:txBody>
      </p:sp>
      <p:sp>
        <p:nvSpPr>
          <p:cNvPr id="41" name="Text Placeholder 8"/>
          <p:cNvSpPr txBox="1">
            <a:spLocks/>
          </p:cNvSpPr>
          <p:nvPr/>
        </p:nvSpPr>
        <p:spPr>
          <a:xfrm>
            <a:off x="8475474" y="2552911"/>
            <a:ext cx="2043112" cy="26924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600" smtClean="0">
                <a:cs typeface="+mn-ea"/>
                <a:sym typeface="+mn-lt"/>
              </a:rPr>
              <a:t>请替换文字内容</a:t>
            </a:r>
            <a:endParaRPr lang="en-AU" sz="1600" dirty="0">
              <a:cs typeface="+mn-ea"/>
              <a:sym typeface="+mn-lt"/>
            </a:endParaRPr>
          </a:p>
        </p:txBody>
      </p:sp>
      <p:sp>
        <p:nvSpPr>
          <p:cNvPr id="42" name="Text Placeholder 9"/>
          <p:cNvSpPr txBox="1">
            <a:spLocks/>
          </p:cNvSpPr>
          <p:nvPr/>
        </p:nvSpPr>
        <p:spPr>
          <a:xfrm>
            <a:off x="8475473" y="2850652"/>
            <a:ext cx="2316709" cy="6647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200" dirty="0" smtClean="0">
                <a:cs typeface="+mn-ea"/>
                <a:sym typeface="+mn-lt"/>
              </a:rPr>
              <a:t>随着计算机技术的发展及印刷技术的进步，平面设计在视觉感观领域的表现和应用也越来越丰富。</a:t>
            </a:r>
            <a:endParaRPr lang="en-AU" altLang="zh-CN" sz="1200" dirty="0">
              <a:cs typeface="+mn-ea"/>
              <a:sym typeface="+mn-lt"/>
            </a:endParaRPr>
          </a:p>
        </p:txBody>
      </p:sp>
      <p:sp>
        <p:nvSpPr>
          <p:cNvPr id="51" name="Text Placeholder 8"/>
          <p:cNvSpPr txBox="1">
            <a:spLocks/>
          </p:cNvSpPr>
          <p:nvPr/>
        </p:nvSpPr>
        <p:spPr>
          <a:xfrm>
            <a:off x="8475474" y="3780048"/>
            <a:ext cx="2043112" cy="26924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600" smtClean="0">
                <a:cs typeface="+mn-ea"/>
                <a:sym typeface="+mn-lt"/>
              </a:rPr>
              <a:t>请替换文字内容</a:t>
            </a:r>
            <a:endParaRPr lang="en-AU" sz="1600" dirty="0">
              <a:cs typeface="+mn-ea"/>
              <a:sym typeface="+mn-lt"/>
            </a:endParaRPr>
          </a:p>
        </p:txBody>
      </p:sp>
      <p:sp>
        <p:nvSpPr>
          <p:cNvPr id="52" name="Text Placeholder 9"/>
          <p:cNvSpPr txBox="1">
            <a:spLocks/>
          </p:cNvSpPr>
          <p:nvPr/>
        </p:nvSpPr>
        <p:spPr>
          <a:xfrm>
            <a:off x="8475473" y="4077790"/>
            <a:ext cx="2316709" cy="6647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200" dirty="0" smtClean="0">
                <a:cs typeface="+mn-ea"/>
                <a:sym typeface="+mn-lt"/>
              </a:rPr>
              <a:t>随着计算机技术的发展及印刷技术的进步，平面设计在视觉感观领域的表现和应用也越来越丰富。</a:t>
            </a:r>
            <a:endParaRPr lang="en-AU" altLang="zh-CN" sz="1200" dirty="0">
              <a:cs typeface="+mn-ea"/>
              <a:sym typeface="+mn-lt"/>
            </a:endParaRPr>
          </a:p>
        </p:txBody>
      </p:sp>
      <p:sp>
        <p:nvSpPr>
          <p:cNvPr id="55" name="Title 1"/>
          <p:cNvSpPr txBox="1">
            <a:spLocks/>
          </p:cNvSpPr>
          <p:nvPr/>
        </p:nvSpPr>
        <p:spPr>
          <a:xfrm>
            <a:off x="1206681" y="281515"/>
            <a:ext cx="2995069" cy="53361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531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2531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6501383" y="7395095"/>
            <a:ext cx="971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Yanshifu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4267995487"/>
      </p:ext>
    </p:extLst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 tmFilter="0,0; .5, 1; 1, 1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35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uild="p"/>
      <p:bldP spid="33" grpId="0" build="p"/>
      <p:bldP spid="34" grpId="0" build="p"/>
      <p:bldP spid="35" grpId="0" build="p"/>
      <p:bldP spid="39" grpId="0" build="p"/>
      <p:bldP spid="40" grpId="0" build="p"/>
      <p:bldP spid="41" grpId="0" build="p"/>
      <p:bldP spid="42" grpId="0" build="p"/>
      <p:bldP spid="51" grpId="0" build="p"/>
      <p:bldP spid="52" grpId="0" build="p"/>
      <p:bldP spid="55" grpId="0"/>
      <p:bldP spid="5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 noChangeAspect="1"/>
          </p:cNvGrpSpPr>
          <p:nvPr/>
        </p:nvGrpSpPr>
        <p:grpSpPr bwMode="auto">
          <a:xfrm>
            <a:off x="1166223" y="1205889"/>
            <a:ext cx="4151147" cy="4963850"/>
            <a:chOff x="1423" y="-1124"/>
            <a:chExt cx="4832" cy="5778"/>
          </a:xfrm>
        </p:grpSpPr>
        <p:sp>
          <p:nvSpPr>
            <p:cNvPr id="5" name="Freeform 7"/>
            <p:cNvSpPr>
              <a:spLocks/>
            </p:cNvSpPr>
            <p:nvPr/>
          </p:nvSpPr>
          <p:spPr bwMode="auto">
            <a:xfrm>
              <a:off x="1423" y="1565"/>
              <a:ext cx="4832" cy="3089"/>
            </a:xfrm>
            <a:custGeom>
              <a:avLst/>
              <a:gdLst>
                <a:gd name="T0" fmla="*/ 2042 w 2042"/>
                <a:gd name="T1" fmla="*/ 1233 h 1306"/>
                <a:gd name="T2" fmla="*/ 1970 w 2042"/>
                <a:gd name="T3" fmla="*/ 1306 h 1306"/>
                <a:gd name="T4" fmla="*/ 72 w 2042"/>
                <a:gd name="T5" fmla="*/ 1306 h 1306"/>
                <a:gd name="T6" fmla="*/ 0 w 2042"/>
                <a:gd name="T7" fmla="*/ 1233 h 1306"/>
                <a:gd name="T8" fmla="*/ 0 w 2042"/>
                <a:gd name="T9" fmla="*/ 72 h 1306"/>
                <a:gd name="T10" fmla="*/ 72 w 2042"/>
                <a:gd name="T11" fmla="*/ 0 h 1306"/>
                <a:gd name="T12" fmla="*/ 1970 w 2042"/>
                <a:gd name="T13" fmla="*/ 0 h 1306"/>
                <a:gd name="T14" fmla="*/ 2042 w 2042"/>
                <a:gd name="T15" fmla="*/ 72 h 1306"/>
                <a:gd name="T16" fmla="*/ 2042 w 2042"/>
                <a:gd name="T17" fmla="*/ 1233 h 1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42" h="1306">
                  <a:moveTo>
                    <a:pt x="2042" y="1233"/>
                  </a:moveTo>
                  <a:cubicBezTo>
                    <a:pt x="2042" y="1273"/>
                    <a:pt x="2009" y="1306"/>
                    <a:pt x="1970" y="1306"/>
                  </a:cubicBezTo>
                  <a:cubicBezTo>
                    <a:pt x="72" y="1306"/>
                    <a:pt x="72" y="1306"/>
                    <a:pt x="72" y="1306"/>
                  </a:cubicBezTo>
                  <a:cubicBezTo>
                    <a:pt x="33" y="1306"/>
                    <a:pt x="0" y="1273"/>
                    <a:pt x="0" y="1233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32"/>
                    <a:pt x="33" y="0"/>
                    <a:pt x="72" y="0"/>
                  </a:cubicBezTo>
                  <a:cubicBezTo>
                    <a:pt x="1970" y="0"/>
                    <a:pt x="1970" y="0"/>
                    <a:pt x="1970" y="0"/>
                  </a:cubicBezTo>
                  <a:cubicBezTo>
                    <a:pt x="2009" y="0"/>
                    <a:pt x="2042" y="32"/>
                    <a:pt x="2042" y="72"/>
                  </a:cubicBezTo>
                  <a:cubicBezTo>
                    <a:pt x="2042" y="1233"/>
                    <a:pt x="2042" y="1233"/>
                    <a:pt x="2042" y="1233"/>
                  </a:cubicBezTo>
                </a:path>
              </a:pathLst>
            </a:custGeom>
            <a:solidFill>
              <a:srgbClr val="1A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" name="Freeform 8"/>
            <p:cNvSpPr>
              <a:spLocks/>
            </p:cNvSpPr>
            <p:nvPr/>
          </p:nvSpPr>
          <p:spPr bwMode="auto">
            <a:xfrm>
              <a:off x="2088" y="1565"/>
              <a:ext cx="4167" cy="3089"/>
            </a:xfrm>
            <a:custGeom>
              <a:avLst/>
              <a:gdLst>
                <a:gd name="T0" fmla="*/ 1689 w 1761"/>
                <a:gd name="T1" fmla="*/ 0 h 1306"/>
                <a:gd name="T2" fmla="*/ 838 w 1761"/>
                <a:gd name="T3" fmla="*/ 0 h 1306"/>
                <a:gd name="T4" fmla="*/ 839 w 1761"/>
                <a:gd name="T5" fmla="*/ 54 h 1306"/>
                <a:gd name="T6" fmla="*/ 443 w 1761"/>
                <a:gd name="T7" fmla="*/ 1011 h 1306"/>
                <a:gd name="T8" fmla="*/ 0 w 1761"/>
                <a:gd name="T9" fmla="*/ 1306 h 1306"/>
                <a:gd name="T10" fmla="*/ 1689 w 1761"/>
                <a:gd name="T11" fmla="*/ 1306 h 1306"/>
                <a:gd name="T12" fmla="*/ 1761 w 1761"/>
                <a:gd name="T13" fmla="*/ 1233 h 1306"/>
                <a:gd name="T14" fmla="*/ 1761 w 1761"/>
                <a:gd name="T15" fmla="*/ 72 h 1306"/>
                <a:gd name="T16" fmla="*/ 1689 w 1761"/>
                <a:gd name="T17" fmla="*/ 0 h 1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61" h="1306">
                  <a:moveTo>
                    <a:pt x="1689" y="0"/>
                  </a:moveTo>
                  <a:cubicBezTo>
                    <a:pt x="838" y="0"/>
                    <a:pt x="838" y="0"/>
                    <a:pt x="838" y="0"/>
                  </a:cubicBezTo>
                  <a:cubicBezTo>
                    <a:pt x="839" y="18"/>
                    <a:pt x="839" y="36"/>
                    <a:pt x="839" y="54"/>
                  </a:cubicBezTo>
                  <a:cubicBezTo>
                    <a:pt x="839" y="411"/>
                    <a:pt x="695" y="758"/>
                    <a:pt x="443" y="1011"/>
                  </a:cubicBezTo>
                  <a:cubicBezTo>
                    <a:pt x="315" y="1138"/>
                    <a:pt x="164" y="1238"/>
                    <a:pt x="0" y="1306"/>
                  </a:cubicBezTo>
                  <a:cubicBezTo>
                    <a:pt x="1689" y="1306"/>
                    <a:pt x="1689" y="1306"/>
                    <a:pt x="1689" y="1306"/>
                  </a:cubicBezTo>
                  <a:cubicBezTo>
                    <a:pt x="1728" y="1306"/>
                    <a:pt x="1761" y="1273"/>
                    <a:pt x="1761" y="1233"/>
                  </a:cubicBezTo>
                  <a:cubicBezTo>
                    <a:pt x="1761" y="72"/>
                    <a:pt x="1761" y="72"/>
                    <a:pt x="1761" y="72"/>
                  </a:cubicBezTo>
                  <a:cubicBezTo>
                    <a:pt x="1761" y="32"/>
                    <a:pt x="1728" y="0"/>
                    <a:pt x="1689" y="0"/>
                  </a:cubicBezTo>
                </a:path>
              </a:pathLst>
            </a:custGeom>
            <a:solidFill>
              <a:srgbClr val="2929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" name="Freeform 9"/>
            <p:cNvSpPr>
              <a:spLocks/>
            </p:cNvSpPr>
            <p:nvPr/>
          </p:nvSpPr>
          <p:spPr bwMode="auto">
            <a:xfrm>
              <a:off x="2594" y="1565"/>
              <a:ext cx="3661" cy="3089"/>
            </a:xfrm>
            <a:custGeom>
              <a:avLst/>
              <a:gdLst>
                <a:gd name="T0" fmla="*/ 1475 w 1547"/>
                <a:gd name="T1" fmla="*/ 0 h 1306"/>
                <a:gd name="T2" fmla="*/ 858 w 1547"/>
                <a:gd name="T3" fmla="*/ 0 h 1306"/>
                <a:gd name="T4" fmla="*/ 859 w 1547"/>
                <a:gd name="T5" fmla="*/ 46 h 1306"/>
                <a:gd name="T6" fmla="*/ 462 w 1547"/>
                <a:gd name="T7" fmla="*/ 1003 h 1306"/>
                <a:gd name="T8" fmla="*/ 0 w 1547"/>
                <a:gd name="T9" fmla="*/ 1306 h 1306"/>
                <a:gd name="T10" fmla="*/ 1475 w 1547"/>
                <a:gd name="T11" fmla="*/ 1306 h 1306"/>
                <a:gd name="T12" fmla="*/ 1547 w 1547"/>
                <a:gd name="T13" fmla="*/ 1233 h 1306"/>
                <a:gd name="T14" fmla="*/ 1547 w 1547"/>
                <a:gd name="T15" fmla="*/ 72 h 1306"/>
                <a:gd name="T16" fmla="*/ 1475 w 1547"/>
                <a:gd name="T17" fmla="*/ 0 h 1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7" h="1306">
                  <a:moveTo>
                    <a:pt x="1475" y="0"/>
                  </a:moveTo>
                  <a:cubicBezTo>
                    <a:pt x="858" y="0"/>
                    <a:pt x="858" y="0"/>
                    <a:pt x="858" y="0"/>
                  </a:cubicBezTo>
                  <a:cubicBezTo>
                    <a:pt x="859" y="15"/>
                    <a:pt x="859" y="30"/>
                    <a:pt x="859" y="46"/>
                  </a:cubicBezTo>
                  <a:cubicBezTo>
                    <a:pt x="859" y="404"/>
                    <a:pt x="715" y="751"/>
                    <a:pt x="462" y="1003"/>
                  </a:cubicBezTo>
                  <a:cubicBezTo>
                    <a:pt x="330" y="1136"/>
                    <a:pt x="172" y="1238"/>
                    <a:pt x="0" y="1306"/>
                  </a:cubicBezTo>
                  <a:cubicBezTo>
                    <a:pt x="1475" y="1306"/>
                    <a:pt x="1475" y="1306"/>
                    <a:pt x="1475" y="1306"/>
                  </a:cubicBezTo>
                  <a:cubicBezTo>
                    <a:pt x="1514" y="1306"/>
                    <a:pt x="1547" y="1273"/>
                    <a:pt x="1547" y="1233"/>
                  </a:cubicBezTo>
                  <a:cubicBezTo>
                    <a:pt x="1547" y="72"/>
                    <a:pt x="1547" y="72"/>
                    <a:pt x="1547" y="72"/>
                  </a:cubicBezTo>
                  <a:cubicBezTo>
                    <a:pt x="1547" y="32"/>
                    <a:pt x="1514" y="0"/>
                    <a:pt x="1475" y="0"/>
                  </a:cubicBezTo>
                  <a:close/>
                </a:path>
              </a:pathLst>
            </a:custGeom>
            <a:solidFill>
              <a:srgbClr val="0806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1591" y="1740"/>
              <a:ext cx="4496" cy="2736"/>
            </a:xfrm>
            <a:prstGeom prst="rect">
              <a:avLst/>
            </a:prstGeom>
            <a:solidFill>
              <a:srgbClr val="0C88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" name="Oval 11"/>
            <p:cNvSpPr>
              <a:spLocks noChangeArrowheads="1"/>
            </p:cNvSpPr>
            <p:nvPr/>
          </p:nvSpPr>
          <p:spPr bwMode="auto">
            <a:xfrm>
              <a:off x="3789" y="1605"/>
              <a:ext cx="100" cy="10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Freeform 12"/>
            <p:cNvSpPr>
              <a:spLocks/>
            </p:cNvSpPr>
            <p:nvPr/>
          </p:nvSpPr>
          <p:spPr bwMode="auto">
            <a:xfrm>
              <a:off x="3775" y="1591"/>
              <a:ext cx="128" cy="128"/>
            </a:xfrm>
            <a:custGeom>
              <a:avLst/>
              <a:gdLst>
                <a:gd name="T0" fmla="*/ 48 w 54"/>
                <a:gd name="T1" fmla="*/ 27 h 54"/>
                <a:gd name="T2" fmla="*/ 43 w 54"/>
                <a:gd name="T3" fmla="*/ 27 h 54"/>
                <a:gd name="T4" fmla="*/ 39 w 54"/>
                <a:gd name="T5" fmla="*/ 39 h 54"/>
                <a:gd name="T6" fmla="*/ 27 w 54"/>
                <a:gd name="T7" fmla="*/ 43 h 54"/>
                <a:gd name="T8" fmla="*/ 15 w 54"/>
                <a:gd name="T9" fmla="*/ 39 h 54"/>
                <a:gd name="T10" fmla="*/ 11 w 54"/>
                <a:gd name="T11" fmla="*/ 27 h 54"/>
                <a:gd name="T12" fmla="*/ 15 w 54"/>
                <a:gd name="T13" fmla="*/ 16 h 54"/>
                <a:gd name="T14" fmla="*/ 27 w 54"/>
                <a:gd name="T15" fmla="*/ 11 h 54"/>
                <a:gd name="T16" fmla="*/ 39 w 54"/>
                <a:gd name="T17" fmla="*/ 16 h 54"/>
                <a:gd name="T18" fmla="*/ 43 w 54"/>
                <a:gd name="T19" fmla="*/ 27 h 54"/>
                <a:gd name="T20" fmla="*/ 48 w 54"/>
                <a:gd name="T21" fmla="*/ 27 h 54"/>
                <a:gd name="T22" fmla="*/ 54 w 54"/>
                <a:gd name="T23" fmla="*/ 27 h 54"/>
                <a:gd name="T24" fmla="*/ 27 w 54"/>
                <a:gd name="T25" fmla="*/ 0 h 54"/>
                <a:gd name="T26" fmla="*/ 0 w 54"/>
                <a:gd name="T27" fmla="*/ 27 h 54"/>
                <a:gd name="T28" fmla="*/ 27 w 54"/>
                <a:gd name="T29" fmla="*/ 54 h 54"/>
                <a:gd name="T30" fmla="*/ 54 w 54"/>
                <a:gd name="T31" fmla="*/ 27 h 54"/>
                <a:gd name="T32" fmla="*/ 48 w 54"/>
                <a:gd name="T33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4" h="54">
                  <a:moveTo>
                    <a:pt x="48" y="27"/>
                  </a:moveTo>
                  <a:cubicBezTo>
                    <a:pt x="43" y="27"/>
                    <a:pt x="43" y="27"/>
                    <a:pt x="43" y="27"/>
                  </a:cubicBezTo>
                  <a:cubicBezTo>
                    <a:pt x="43" y="32"/>
                    <a:pt x="41" y="36"/>
                    <a:pt x="39" y="39"/>
                  </a:cubicBezTo>
                  <a:cubicBezTo>
                    <a:pt x="36" y="42"/>
                    <a:pt x="32" y="43"/>
                    <a:pt x="27" y="43"/>
                  </a:cubicBezTo>
                  <a:cubicBezTo>
                    <a:pt x="22" y="43"/>
                    <a:pt x="18" y="42"/>
                    <a:pt x="15" y="39"/>
                  </a:cubicBezTo>
                  <a:cubicBezTo>
                    <a:pt x="13" y="36"/>
                    <a:pt x="11" y="32"/>
                    <a:pt x="11" y="27"/>
                  </a:cubicBezTo>
                  <a:cubicBezTo>
                    <a:pt x="11" y="23"/>
                    <a:pt x="13" y="19"/>
                    <a:pt x="15" y="16"/>
                  </a:cubicBezTo>
                  <a:cubicBezTo>
                    <a:pt x="18" y="13"/>
                    <a:pt x="22" y="11"/>
                    <a:pt x="27" y="11"/>
                  </a:cubicBezTo>
                  <a:cubicBezTo>
                    <a:pt x="32" y="11"/>
                    <a:pt x="36" y="13"/>
                    <a:pt x="39" y="16"/>
                  </a:cubicBezTo>
                  <a:cubicBezTo>
                    <a:pt x="41" y="19"/>
                    <a:pt x="43" y="23"/>
                    <a:pt x="43" y="27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12"/>
                    <a:pt x="42" y="0"/>
                    <a:pt x="27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42"/>
                    <a:pt x="12" y="54"/>
                    <a:pt x="27" y="54"/>
                  </a:cubicBezTo>
                  <a:cubicBezTo>
                    <a:pt x="42" y="54"/>
                    <a:pt x="54" y="42"/>
                    <a:pt x="54" y="27"/>
                  </a:cubicBezTo>
                  <a:lnTo>
                    <a:pt x="48" y="27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Freeform 13"/>
            <p:cNvSpPr>
              <a:spLocks/>
            </p:cNvSpPr>
            <p:nvPr/>
          </p:nvSpPr>
          <p:spPr bwMode="auto">
            <a:xfrm>
              <a:off x="1591" y="1017"/>
              <a:ext cx="4396" cy="3459"/>
            </a:xfrm>
            <a:custGeom>
              <a:avLst/>
              <a:gdLst>
                <a:gd name="T0" fmla="*/ 1775 w 1858"/>
                <a:gd name="T1" fmla="*/ 431 h 1463"/>
                <a:gd name="T2" fmla="*/ 1462 w 1858"/>
                <a:gd name="T3" fmla="*/ 0 h 1463"/>
                <a:gd name="T4" fmla="*/ 1383 w 1858"/>
                <a:gd name="T5" fmla="*/ 79 h 1463"/>
                <a:gd name="T6" fmla="*/ 1673 w 1858"/>
                <a:gd name="T7" fmla="*/ 476 h 1463"/>
                <a:gd name="T8" fmla="*/ 1702 w 1858"/>
                <a:gd name="T9" fmla="*/ 823 h 1463"/>
                <a:gd name="T10" fmla="*/ 1393 w 1858"/>
                <a:gd name="T11" fmla="*/ 1072 h 1463"/>
                <a:gd name="T12" fmla="*/ 1108 w 1858"/>
                <a:gd name="T13" fmla="*/ 1143 h 1463"/>
                <a:gd name="T14" fmla="*/ 1050 w 1858"/>
                <a:gd name="T15" fmla="*/ 1095 h 1463"/>
                <a:gd name="T16" fmla="*/ 1064 w 1858"/>
                <a:gd name="T17" fmla="*/ 1052 h 1463"/>
                <a:gd name="T18" fmla="*/ 1001 w 1858"/>
                <a:gd name="T19" fmla="*/ 976 h 1463"/>
                <a:gd name="T20" fmla="*/ 1005 w 1858"/>
                <a:gd name="T21" fmla="*/ 943 h 1463"/>
                <a:gd name="T22" fmla="*/ 870 w 1858"/>
                <a:gd name="T23" fmla="*/ 809 h 1463"/>
                <a:gd name="T24" fmla="*/ 809 w 1858"/>
                <a:gd name="T25" fmla="*/ 824 h 1463"/>
                <a:gd name="T26" fmla="*/ 819 w 1858"/>
                <a:gd name="T27" fmla="*/ 777 h 1463"/>
                <a:gd name="T28" fmla="*/ 698 w 1858"/>
                <a:gd name="T29" fmla="*/ 656 h 1463"/>
                <a:gd name="T30" fmla="*/ 671 w 1858"/>
                <a:gd name="T31" fmla="*/ 659 h 1463"/>
                <a:gd name="T32" fmla="*/ 671 w 1858"/>
                <a:gd name="T33" fmla="*/ 656 h 1463"/>
                <a:gd name="T34" fmla="*/ 591 w 1858"/>
                <a:gd name="T35" fmla="*/ 547 h 1463"/>
                <a:gd name="T36" fmla="*/ 599 w 1858"/>
                <a:gd name="T37" fmla="*/ 503 h 1463"/>
                <a:gd name="T38" fmla="*/ 474 w 1858"/>
                <a:gd name="T39" fmla="*/ 378 h 1463"/>
                <a:gd name="T40" fmla="*/ 408 w 1858"/>
                <a:gd name="T41" fmla="*/ 397 h 1463"/>
                <a:gd name="T42" fmla="*/ 410 w 1858"/>
                <a:gd name="T43" fmla="*/ 378 h 1463"/>
                <a:gd name="T44" fmla="*/ 386 w 1858"/>
                <a:gd name="T45" fmla="*/ 306 h 1463"/>
                <a:gd name="T46" fmla="*/ 193 w 1858"/>
                <a:gd name="T47" fmla="*/ 306 h 1463"/>
                <a:gd name="T48" fmla="*/ 193 w 1858"/>
                <a:gd name="T49" fmla="*/ 306 h 1463"/>
                <a:gd name="T50" fmla="*/ 0 w 1858"/>
                <a:gd name="T51" fmla="*/ 306 h 1463"/>
                <a:gd name="T52" fmla="*/ 0 w 1858"/>
                <a:gd name="T53" fmla="*/ 1462 h 1463"/>
                <a:gd name="T54" fmla="*/ 991 w 1858"/>
                <a:gd name="T55" fmla="*/ 1463 h 1463"/>
                <a:gd name="T56" fmla="*/ 991 w 1858"/>
                <a:gd name="T57" fmla="*/ 1462 h 1463"/>
                <a:gd name="T58" fmla="*/ 1269 w 1858"/>
                <a:gd name="T59" fmla="*/ 1462 h 1463"/>
                <a:gd name="T60" fmla="*/ 1270 w 1858"/>
                <a:gd name="T61" fmla="*/ 1450 h 1463"/>
                <a:gd name="T62" fmla="*/ 1248 w 1858"/>
                <a:gd name="T63" fmla="*/ 1383 h 1463"/>
                <a:gd name="T64" fmla="*/ 1270 w 1858"/>
                <a:gd name="T65" fmla="*/ 1316 h 1463"/>
                <a:gd name="T66" fmla="*/ 1234 w 1858"/>
                <a:gd name="T67" fmla="*/ 1233 h 1463"/>
                <a:gd name="T68" fmla="*/ 1432 w 1858"/>
                <a:gd name="T69" fmla="*/ 1177 h 1463"/>
                <a:gd name="T70" fmla="*/ 1805 w 1858"/>
                <a:gd name="T71" fmla="*/ 866 h 1463"/>
                <a:gd name="T72" fmla="*/ 1775 w 1858"/>
                <a:gd name="T73" fmla="*/ 431 h 1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858" h="1463">
                  <a:moveTo>
                    <a:pt x="1775" y="431"/>
                  </a:moveTo>
                  <a:cubicBezTo>
                    <a:pt x="1714" y="292"/>
                    <a:pt x="1605" y="143"/>
                    <a:pt x="1462" y="0"/>
                  </a:cubicBezTo>
                  <a:cubicBezTo>
                    <a:pt x="1383" y="79"/>
                    <a:pt x="1383" y="79"/>
                    <a:pt x="1383" y="79"/>
                  </a:cubicBezTo>
                  <a:cubicBezTo>
                    <a:pt x="1517" y="212"/>
                    <a:pt x="1617" y="350"/>
                    <a:pt x="1673" y="476"/>
                  </a:cubicBezTo>
                  <a:cubicBezTo>
                    <a:pt x="1733" y="609"/>
                    <a:pt x="1742" y="726"/>
                    <a:pt x="1702" y="823"/>
                  </a:cubicBezTo>
                  <a:cubicBezTo>
                    <a:pt x="1658" y="928"/>
                    <a:pt x="1554" y="1012"/>
                    <a:pt x="1393" y="1072"/>
                  </a:cubicBezTo>
                  <a:cubicBezTo>
                    <a:pt x="1311" y="1102"/>
                    <a:pt x="1216" y="1126"/>
                    <a:pt x="1108" y="1143"/>
                  </a:cubicBezTo>
                  <a:cubicBezTo>
                    <a:pt x="1095" y="1121"/>
                    <a:pt x="1075" y="1103"/>
                    <a:pt x="1050" y="1095"/>
                  </a:cubicBezTo>
                  <a:cubicBezTo>
                    <a:pt x="1059" y="1083"/>
                    <a:pt x="1064" y="1068"/>
                    <a:pt x="1064" y="1052"/>
                  </a:cubicBezTo>
                  <a:cubicBezTo>
                    <a:pt x="1064" y="1014"/>
                    <a:pt x="1037" y="983"/>
                    <a:pt x="1001" y="976"/>
                  </a:cubicBezTo>
                  <a:cubicBezTo>
                    <a:pt x="1003" y="966"/>
                    <a:pt x="1005" y="955"/>
                    <a:pt x="1005" y="943"/>
                  </a:cubicBezTo>
                  <a:cubicBezTo>
                    <a:pt x="1005" y="869"/>
                    <a:pt x="945" y="809"/>
                    <a:pt x="870" y="809"/>
                  </a:cubicBezTo>
                  <a:cubicBezTo>
                    <a:pt x="849" y="809"/>
                    <a:pt x="828" y="814"/>
                    <a:pt x="809" y="824"/>
                  </a:cubicBezTo>
                  <a:cubicBezTo>
                    <a:pt x="816" y="809"/>
                    <a:pt x="819" y="793"/>
                    <a:pt x="819" y="777"/>
                  </a:cubicBezTo>
                  <a:cubicBezTo>
                    <a:pt x="819" y="710"/>
                    <a:pt x="765" y="656"/>
                    <a:pt x="698" y="656"/>
                  </a:cubicBezTo>
                  <a:cubicBezTo>
                    <a:pt x="689" y="656"/>
                    <a:pt x="679" y="657"/>
                    <a:pt x="671" y="659"/>
                  </a:cubicBezTo>
                  <a:cubicBezTo>
                    <a:pt x="671" y="658"/>
                    <a:pt x="671" y="657"/>
                    <a:pt x="671" y="656"/>
                  </a:cubicBezTo>
                  <a:cubicBezTo>
                    <a:pt x="671" y="605"/>
                    <a:pt x="637" y="561"/>
                    <a:pt x="591" y="547"/>
                  </a:cubicBezTo>
                  <a:cubicBezTo>
                    <a:pt x="596" y="533"/>
                    <a:pt x="599" y="518"/>
                    <a:pt x="599" y="503"/>
                  </a:cubicBezTo>
                  <a:cubicBezTo>
                    <a:pt x="599" y="434"/>
                    <a:pt x="543" y="378"/>
                    <a:pt x="474" y="378"/>
                  </a:cubicBezTo>
                  <a:cubicBezTo>
                    <a:pt x="450" y="378"/>
                    <a:pt x="427" y="385"/>
                    <a:pt x="408" y="397"/>
                  </a:cubicBezTo>
                  <a:cubicBezTo>
                    <a:pt x="409" y="390"/>
                    <a:pt x="410" y="384"/>
                    <a:pt x="410" y="378"/>
                  </a:cubicBezTo>
                  <a:cubicBezTo>
                    <a:pt x="410" y="351"/>
                    <a:pt x="401" y="326"/>
                    <a:pt x="386" y="306"/>
                  </a:cubicBezTo>
                  <a:cubicBezTo>
                    <a:pt x="193" y="306"/>
                    <a:pt x="193" y="306"/>
                    <a:pt x="193" y="306"/>
                  </a:cubicBezTo>
                  <a:cubicBezTo>
                    <a:pt x="193" y="306"/>
                    <a:pt x="193" y="306"/>
                    <a:pt x="193" y="306"/>
                  </a:cubicBezTo>
                  <a:cubicBezTo>
                    <a:pt x="0" y="306"/>
                    <a:pt x="0" y="306"/>
                    <a:pt x="0" y="306"/>
                  </a:cubicBezTo>
                  <a:cubicBezTo>
                    <a:pt x="0" y="1462"/>
                    <a:pt x="0" y="1462"/>
                    <a:pt x="0" y="1462"/>
                  </a:cubicBezTo>
                  <a:cubicBezTo>
                    <a:pt x="991" y="1463"/>
                    <a:pt x="991" y="1463"/>
                    <a:pt x="991" y="1463"/>
                  </a:cubicBezTo>
                  <a:cubicBezTo>
                    <a:pt x="991" y="1462"/>
                    <a:pt x="991" y="1462"/>
                    <a:pt x="991" y="1462"/>
                  </a:cubicBezTo>
                  <a:cubicBezTo>
                    <a:pt x="1269" y="1462"/>
                    <a:pt x="1269" y="1462"/>
                    <a:pt x="1269" y="1462"/>
                  </a:cubicBezTo>
                  <a:cubicBezTo>
                    <a:pt x="1270" y="1458"/>
                    <a:pt x="1270" y="1454"/>
                    <a:pt x="1270" y="1450"/>
                  </a:cubicBezTo>
                  <a:cubicBezTo>
                    <a:pt x="1270" y="1425"/>
                    <a:pt x="1262" y="1402"/>
                    <a:pt x="1248" y="1383"/>
                  </a:cubicBezTo>
                  <a:cubicBezTo>
                    <a:pt x="1262" y="1365"/>
                    <a:pt x="1270" y="1341"/>
                    <a:pt x="1270" y="1316"/>
                  </a:cubicBezTo>
                  <a:cubicBezTo>
                    <a:pt x="1270" y="1283"/>
                    <a:pt x="1256" y="1254"/>
                    <a:pt x="1234" y="1233"/>
                  </a:cubicBezTo>
                  <a:cubicBezTo>
                    <a:pt x="1306" y="1218"/>
                    <a:pt x="1372" y="1199"/>
                    <a:pt x="1432" y="1177"/>
                  </a:cubicBezTo>
                  <a:cubicBezTo>
                    <a:pt x="1623" y="1106"/>
                    <a:pt x="1749" y="1001"/>
                    <a:pt x="1805" y="866"/>
                  </a:cubicBezTo>
                  <a:cubicBezTo>
                    <a:pt x="1858" y="739"/>
                    <a:pt x="1848" y="593"/>
                    <a:pt x="1775" y="431"/>
                  </a:cubicBezTo>
                  <a:close/>
                </a:path>
              </a:pathLst>
            </a:custGeom>
            <a:solidFill>
              <a:srgbClr val="0C88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" name="Freeform 14"/>
            <p:cNvSpPr>
              <a:spLocks/>
            </p:cNvSpPr>
            <p:nvPr/>
          </p:nvSpPr>
          <p:spPr bwMode="auto">
            <a:xfrm>
              <a:off x="1591" y="1052"/>
              <a:ext cx="4344" cy="3424"/>
            </a:xfrm>
            <a:custGeom>
              <a:avLst/>
              <a:gdLst>
                <a:gd name="T0" fmla="*/ 1756 w 1836"/>
                <a:gd name="T1" fmla="*/ 424 h 1448"/>
                <a:gd name="T2" fmla="*/ 1447 w 1836"/>
                <a:gd name="T3" fmla="*/ 0 h 1448"/>
                <a:gd name="T4" fmla="*/ 1398 w 1836"/>
                <a:gd name="T5" fmla="*/ 49 h 1448"/>
                <a:gd name="T6" fmla="*/ 1693 w 1836"/>
                <a:gd name="T7" fmla="*/ 452 h 1448"/>
                <a:gd name="T8" fmla="*/ 1722 w 1836"/>
                <a:gd name="T9" fmla="*/ 816 h 1448"/>
                <a:gd name="T10" fmla="*/ 981 w 1836"/>
                <a:gd name="T11" fmla="*/ 1166 h 1448"/>
                <a:gd name="T12" fmla="*/ 836 w 1836"/>
                <a:gd name="T13" fmla="*/ 1023 h 1448"/>
                <a:gd name="T14" fmla="*/ 755 w 1836"/>
                <a:gd name="T15" fmla="*/ 1048 h 1448"/>
                <a:gd name="T16" fmla="*/ 706 w 1836"/>
                <a:gd name="T17" fmla="*/ 1026 h 1448"/>
                <a:gd name="T18" fmla="*/ 711 w 1836"/>
                <a:gd name="T19" fmla="*/ 978 h 1448"/>
                <a:gd name="T20" fmla="*/ 505 w 1836"/>
                <a:gd name="T21" fmla="*/ 772 h 1448"/>
                <a:gd name="T22" fmla="*/ 446 w 1836"/>
                <a:gd name="T23" fmla="*/ 780 h 1448"/>
                <a:gd name="T24" fmla="*/ 318 w 1836"/>
                <a:gd name="T25" fmla="*/ 669 h 1448"/>
                <a:gd name="T26" fmla="*/ 135 w 1836"/>
                <a:gd name="T27" fmla="*/ 497 h 1448"/>
                <a:gd name="T28" fmla="*/ 0 w 1836"/>
                <a:gd name="T29" fmla="*/ 557 h 1448"/>
                <a:gd name="T30" fmla="*/ 0 w 1836"/>
                <a:gd name="T31" fmla="*/ 1026 h 1448"/>
                <a:gd name="T32" fmla="*/ 0 w 1836"/>
                <a:gd name="T33" fmla="*/ 1026 h 1448"/>
                <a:gd name="T34" fmla="*/ 0 w 1836"/>
                <a:gd name="T35" fmla="*/ 1448 h 1448"/>
                <a:gd name="T36" fmla="*/ 1113 w 1836"/>
                <a:gd name="T37" fmla="*/ 1448 h 1448"/>
                <a:gd name="T38" fmla="*/ 1126 w 1836"/>
                <a:gd name="T39" fmla="*/ 1378 h 1448"/>
                <a:gd name="T40" fmla="*/ 1054 w 1836"/>
                <a:gd name="T41" fmla="*/ 1227 h 1448"/>
                <a:gd name="T42" fmla="*/ 1424 w 1836"/>
                <a:gd name="T43" fmla="*/ 1142 h 1448"/>
                <a:gd name="T44" fmla="*/ 1786 w 1836"/>
                <a:gd name="T45" fmla="*/ 843 h 1448"/>
                <a:gd name="T46" fmla="*/ 1756 w 1836"/>
                <a:gd name="T47" fmla="*/ 424 h 1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836" h="1448">
                  <a:moveTo>
                    <a:pt x="1756" y="424"/>
                  </a:moveTo>
                  <a:cubicBezTo>
                    <a:pt x="1695" y="288"/>
                    <a:pt x="1589" y="141"/>
                    <a:pt x="1447" y="0"/>
                  </a:cubicBezTo>
                  <a:cubicBezTo>
                    <a:pt x="1398" y="49"/>
                    <a:pt x="1398" y="49"/>
                    <a:pt x="1398" y="49"/>
                  </a:cubicBezTo>
                  <a:cubicBezTo>
                    <a:pt x="1534" y="184"/>
                    <a:pt x="1635" y="324"/>
                    <a:pt x="1693" y="452"/>
                  </a:cubicBezTo>
                  <a:cubicBezTo>
                    <a:pt x="1754" y="591"/>
                    <a:pt x="1764" y="713"/>
                    <a:pt x="1722" y="816"/>
                  </a:cubicBezTo>
                  <a:cubicBezTo>
                    <a:pt x="1644" y="1004"/>
                    <a:pt x="1390" y="1123"/>
                    <a:pt x="981" y="1166"/>
                  </a:cubicBezTo>
                  <a:cubicBezTo>
                    <a:pt x="980" y="1087"/>
                    <a:pt x="916" y="1023"/>
                    <a:pt x="836" y="1023"/>
                  </a:cubicBezTo>
                  <a:cubicBezTo>
                    <a:pt x="806" y="1023"/>
                    <a:pt x="778" y="1032"/>
                    <a:pt x="755" y="1048"/>
                  </a:cubicBezTo>
                  <a:cubicBezTo>
                    <a:pt x="741" y="1038"/>
                    <a:pt x="724" y="1030"/>
                    <a:pt x="706" y="1026"/>
                  </a:cubicBezTo>
                  <a:cubicBezTo>
                    <a:pt x="709" y="1011"/>
                    <a:pt x="711" y="995"/>
                    <a:pt x="711" y="978"/>
                  </a:cubicBezTo>
                  <a:cubicBezTo>
                    <a:pt x="711" y="864"/>
                    <a:pt x="619" y="772"/>
                    <a:pt x="505" y="772"/>
                  </a:cubicBezTo>
                  <a:cubicBezTo>
                    <a:pt x="485" y="772"/>
                    <a:pt x="465" y="775"/>
                    <a:pt x="446" y="780"/>
                  </a:cubicBezTo>
                  <a:cubicBezTo>
                    <a:pt x="423" y="725"/>
                    <a:pt x="376" y="684"/>
                    <a:pt x="318" y="669"/>
                  </a:cubicBezTo>
                  <a:cubicBezTo>
                    <a:pt x="311" y="573"/>
                    <a:pt x="232" y="497"/>
                    <a:pt x="135" y="497"/>
                  </a:cubicBezTo>
                  <a:cubicBezTo>
                    <a:pt x="81" y="497"/>
                    <a:pt x="33" y="520"/>
                    <a:pt x="0" y="557"/>
                  </a:cubicBezTo>
                  <a:cubicBezTo>
                    <a:pt x="0" y="1026"/>
                    <a:pt x="0" y="1026"/>
                    <a:pt x="0" y="1026"/>
                  </a:cubicBezTo>
                  <a:cubicBezTo>
                    <a:pt x="0" y="1026"/>
                    <a:pt x="0" y="1026"/>
                    <a:pt x="0" y="1026"/>
                  </a:cubicBezTo>
                  <a:cubicBezTo>
                    <a:pt x="0" y="1448"/>
                    <a:pt x="0" y="1448"/>
                    <a:pt x="0" y="1448"/>
                  </a:cubicBezTo>
                  <a:cubicBezTo>
                    <a:pt x="1113" y="1448"/>
                    <a:pt x="1113" y="1448"/>
                    <a:pt x="1113" y="1448"/>
                  </a:cubicBezTo>
                  <a:cubicBezTo>
                    <a:pt x="1121" y="1426"/>
                    <a:pt x="1126" y="1403"/>
                    <a:pt x="1126" y="1378"/>
                  </a:cubicBezTo>
                  <a:cubicBezTo>
                    <a:pt x="1126" y="1317"/>
                    <a:pt x="1098" y="1263"/>
                    <a:pt x="1054" y="1227"/>
                  </a:cubicBezTo>
                  <a:cubicBezTo>
                    <a:pt x="1197" y="1209"/>
                    <a:pt x="1321" y="1180"/>
                    <a:pt x="1424" y="1142"/>
                  </a:cubicBezTo>
                  <a:cubicBezTo>
                    <a:pt x="1610" y="1073"/>
                    <a:pt x="1732" y="972"/>
                    <a:pt x="1786" y="843"/>
                  </a:cubicBezTo>
                  <a:cubicBezTo>
                    <a:pt x="1836" y="722"/>
                    <a:pt x="1826" y="581"/>
                    <a:pt x="1756" y="424"/>
                  </a:cubicBezTo>
                  <a:close/>
                </a:path>
              </a:pathLst>
            </a:custGeom>
            <a:solidFill>
              <a:srgbClr val="F09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Freeform 15"/>
            <p:cNvSpPr>
              <a:spLocks/>
            </p:cNvSpPr>
            <p:nvPr/>
          </p:nvSpPr>
          <p:spPr bwMode="auto">
            <a:xfrm>
              <a:off x="1605" y="1064"/>
              <a:ext cx="4406" cy="3426"/>
            </a:xfrm>
            <a:custGeom>
              <a:avLst/>
              <a:gdLst>
                <a:gd name="T0" fmla="*/ 1429 w 1862"/>
                <a:gd name="T1" fmla="*/ 0 h 1449"/>
                <a:gd name="T2" fmla="*/ 1400 w 1862"/>
                <a:gd name="T3" fmla="*/ 30 h 1449"/>
                <a:gd name="T4" fmla="*/ 1733 w 1862"/>
                <a:gd name="T5" fmla="*/ 809 h 1449"/>
                <a:gd name="T6" fmla="*/ 653 w 1862"/>
                <a:gd name="T7" fmla="*/ 1195 h 1449"/>
                <a:gd name="T8" fmla="*/ 653 w 1862"/>
                <a:gd name="T9" fmla="*/ 1187 h 1449"/>
                <a:gd name="T10" fmla="*/ 526 w 1862"/>
                <a:gd name="T11" fmla="*/ 1062 h 1449"/>
                <a:gd name="T12" fmla="*/ 465 w 1862"/>
                <a:gd name="T13" fmla="*/ 1078 h 1449"/>
                <a:gd name="T14" fmla="*/ 361 w 1862"/>
                <a:gd name="T15" fmla="*/ 1018 h 1449"/>
                <a:gd name="T16" fmla="*/ 361 w 1862"/>
                <a:gd name="T17" fmla="*/ 1017 h 1449"/>
                <a:gd name="T18" fmla="*/ 232 w 1862"/>
                <a:gd name="T19" fmla="*/ 891 h 1449"/>
                <a:gd name="T20" fmla="*/ 116 w 1862"/>
                <a:gd name="T21" fmla="*/ 968 h 1449"/>
                <a:gd name="T22" fmla="*/ 79 w 1862"/>
                <a:gd name="T23" fmla="*/ 962 h 1449"/>
                <a:gd name="T24" fmla="*/ 0 w 1862"/>
                <a:gd name="T25" fmla="*/ 998 h 1449"/>
                <a:gd name="T26" fmla="*/ 4 w 1862"/>
                <a:gd name="T27" fmla="*/ 1449 h 1449"/>
                <a:gd name="T28" fmla="*/ 773 w 1862"/>
                <a:gd name="T29" fmla="*/ 1443 h 1449"/>
                <a:gd name="T30" fmla="*/ 822 w 1862"/>
                <a:gd name="T31" fmla="*/ 1339 h 1449"/>
                <a:gd name="T32" fmla="*/ 768 w 1862"/>
                <a:gd name="T33" fmla="*/ 1233 h 1449"/>
                <a:gd name="T34" fmla="*/ 1421 w 1862"/>
                <a:gd name="T35" fmla="*/ 1120 h 1449"/>
                <a:gd name="T36" fmla="*/ 1772 w 1862"/>
                <a:gd name="T37" fmla="*/ 825 h 1449"/>
                <a:gd name="T38" fmla="*/ 1429 w 1862"/>
                <a:gd name="T39" fmla="*/ 0 h 1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62" h="1449">
                  <a:moveTo>
                    <a:pt x="1429" y="0"/>
                  </a:moveTo>
                  <a:cubicBezTo>
                    <a:pt x="1400" y="30"/>
                    <a:pt x="1400" y="30"/>
                    <a:pt x="1400" y="30"/>
                  </a:cubicBezTo>
                  <a:cubicBezTo>
                    <a:pt x="1694" y="320"/>
                    <a:pt x="1816" y="604"/>
                    <a:pt x="1733" y="809"/>
                  </a:cubicBezTo>
                  <a:cubicBezTo>
                    <a:pt x="1636" y="1050"/>
                    <a:pt x="1263" y="1183"/>
                    <a:pt x="653" y="1195"/>
                  </a:cubicBezTo>
                  <a:cubicBezTo>
                    <a:pt x="653" y="1192"/>
                    <a:pt x="653" y="1190"/>
                    <a:pt x="653" y="1187"/>
                  </a:cubicBezTo>
                  <a:cubicBezTo>
                    <a:pt x="653" y="1117"/>
                    <a:pt x="596" y="1061"/>
                    <a:pt x="526" y="1062"/>
                  </a:cubicBezTo>
                  <a:cubicBezTo>
                    <a:pt x="504" y="1062"/>
                    <a:pt x="483" y="1068"/>
                    <a:pt x="465" y="1078"/>
                  </a:cubicBezTo>
                  <a:cubicBezTo>
                    <a:pt x="442" y="1044"/>
                    <a:pt x="404" y="1021"/>
                    <a:pt x="361" y="1018"/>
                  </a:cubicBezTo>
                  <a:cubicBezTo>
                    <a:pt x="361" y="1017"/>
                    <a:pt x="361" y="1017"/>
                    <a:pt x="361" y="1017"/>
                  </a:cubicBezTo>
                  <a:cubicBezTo>
                    <a:pt x="360" y="947"/>
                    <a:pt x="303" y="890"/>
                    <a:pt x="232" y="891"/>
                  </a:cubicBezTo>
                  <a:cubicBezTo>
                    <a:pt x="180" y="891"/>
                    <a:pt x="136" y="923"/>
                    <a:pt x="116" y="968"/>
                  </a:cubicBezTo>
                  <a:cubicBezTo>
                    <a:pt x="105" y="964"/>
                    <a:pt x="92" y="961"/>
                    <a:pt x="79" y="962"/>
                  </a:cubicBezTo>
                  <a:cubicBezTo>
                    <a:pt x="47" y="962"/>
                    <a:pt x="19" y="976"/>
                    <a:pt x="0" y="998"/>
                  </a:cubicBezTo>
                  <a:cubicBezTo>
                    <a:pt x="4" y="1449"/>
                    <a:pt x="4" y="1449"/>
                    <a:pt x="4" y="1449"/>
                  </a:cubicBezTo>
                  <a:cubicBezTo>
                    <a:pt x="773" y="1443"/>
                    <a:pt x="773" y="1443"/>
                    <a:pt x="773" y="1443"/>
                  </a:cubicBezTo>
                  <a:cubicBezTo>
                    <a:pt x="803" y="1418"/>
                    <a:pt x="822" y="1381"/>
                    <a:pt x="822" y="1339"/>
                  </a:cubicBezTo>
                  <a:cubicBezTo>
                    <a:pt x="822" y="1296"/>
                    <a:pt x="801" y="1257"/>
                    <a:pt x="768" y="1233"/>
                  </a:cubicBezTo>
                  <a:cubicBezTo>
                    <a:pt x="1037" y="1221"/>
                    <a:pt x="1255" y="1183"/>
                    <a:pt x="1421" y="1120"/>
                  </a:cubicBezTo>
                  <a:cubicBezTo>
                    <a:pt x="1603" y="1051"/>
                    <a:pt x="1721" y="952"/>
                    <a:pt x="1772" y="825"/>
                  </a:cubicBezTo>
                  <a:cubicBezTo>
                    <a:pt x="1862" y="603"/>
                    <a:pt x="1737" y="302"/>
                    <a:pt x="1429" y="0"/>
                  </a:cubicBezTo>
                  <a:close/>
                </a:path>
              </a:pathLst>
            </a:custGeom>
            <a:solidFill>
              <a:srgbClr val="0C88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Freeform 16"/>
            <p:cNvSpPr>
              <a:spLocks/>
            </p:cNvSpPr>
            <p:nvPr/>
          </p:nvSpPr>
          <p:spPr bwMode="auto">
            <a:xfrm>
              <a:off x="4650" y="882"/>
              <a:ext cx="533" cy="449"/>
            </a:xfrm>
            <a:custGeom>
              <a:avLst/>
              <a:gdLst>
                <a:gd name="T0" fmla="*/ 0 w 225"/>
                <a:gd name="T1" fmla="*/ 34 h 190"/>
                <a:gd name="T2" fmla="*/ 65 w 225"/>
                <a:gd name="T3" fmla="*/ 153 h 190"/>
                <a:gd name="T4" fmla="*/ 225 w 225"/>
                <a:gd name="T5" fmla="*/ 190 h 190"/>
                <a:gd name="T6" fmla="*/ 34 w 225"/>
                <a:gd name="T7" fmla="*/ 0 h 190"/>
                <a:gd name="T8" fmla="*/ 0 w 225"/>
                <a:gd name="T9" fmla="*/ 34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190">
                  <a:moveTo>
                    <a:pt x="0" y="34"/>
                  </a:moveTo>
                  <a:cubicBezTo>
                    <a:pt x="0" y="34"/>
                    <a:pt x="4" y="124"/>
                    <a:pt x="65" y="153"/>
                  </a:cubicBezTo>
                  <a:cubicBezTo>
                    <a:pt x="127" y="183"/>
                    <a:pt x="225" y="190"/>
                    <a:pt x="225" y="190"/>
                  </a:cubicBezTo>
                  <a:cubicBezTo>
                    <a:pt x="34" y="0"/>
                    <a:pt x="34" y="0"/>
                    <a:pt x="34" y="0"/>
                  </a:cubicBezTo>
                  <a:lnTo>
                    <a:pt x="0" y="3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Freeform 17"/>
            <p:cNvSpPr>
              <a:spLocks/>
            </p:cNvSpPr>
            <p:nvPr/>
          </p:nvSpPr>
          <p:spPr bwMode="auto">
            <a:xfrm>
              <a:off x="4681" y="882"/>
              <a:ext cx="336" cy="286"/>
            </a:xfrm>
            <a:custGeom>
              <a:avLst/>
              <a:gdLst>
                <a:gd name="T0" fmla="*/ 0 w 142"/>
                <a:gd name="T1" fmla="*/ 22 h 121"/>
                <a:gd name="T2" fmla="*/ 41 w 142"/>
                <a:gd name="T3" fmla="*/ 98 h 121"/>
                <a:gd name="T4" fmla="*/ 142 w 142"/>
                <a:gd name="T5" fmla="*/ 121 h 121"/>
                <a:gd name="T6" fmla="*/ 21 w 142"/>
                <a:gd name="T7" fmla="*/ 0 h 121"/>
                <a:gd name="T8" fmla="*/ 0 w 142"/>
                <a:gd name="T9" fmla="*/ 22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" h="121">
                  <a:moveTo>
                    <a:pt x="0" y="22"/>
                  </a:moveTo>
                  <a:cubicBezTo>
                    <a:pt x="0" y="22"/>
                    <a:pt x="2" y="79"/>
                    <a:pt x="41" y="98"/>
                  </a:cubicBezTo>
                  <a:cubicBezTo>
                    <a:pt x="80" y="117"/>
                    <a:pt x="142" y="121"/>
                    <a:pt x="142" y="121"/>
                  </a:cubicBezTo>
                  <a:cubicBezTo>
                    <a:pt x="21" y="0"/>
                    <a:pt x="21" y="0"/>
                    <a:pt x="21" y="0"/>
                  </a:cubicBezTo>
                  <a:lnTo>
                    <a:pt x="0" y="22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Freeform 18"/>
            <p:cNvSpPr>
              <a:spLocks/>
            </p:cNvSpPr>
            <p:nvPr/>
          </p:nvSpPr>
          <p:spPr bwMode="auto">
            <a:xfrm>
              <a:off x="4731" y="801"/>
              <a:ext cx="452" cy="530"/>
            </a:xfrm>
            <a:custGeom>
              <a:avLst/>
              <a:gdLst>
                <a:gd name="T0" fmla="*/ 34 w 191"/>
                <a:gd name="T1" fmla="*/ 0 h 224"/>
                <a:gd name="T2" fmla="*/ 153 w 191"/>
                <a:gd name="T3" fmla="*/ 65 h 224"/>
                <a:gd name="T4" fmla="*/ 191 w 191"/>
                <a:gd name="T5" fmla="*/ 224 h 224"/>
                <a:gd name="T6" fmla="*/ 0 w 191"/>
                <a:gd name="T7" fmla="*/ 34 h 224"/>
                <a:gd name="T8" fmla="*/ 34 w 191"/>
                <a:gd name="T9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1" h="224">
                  <a:moveTo>
                    <a:pt x="34" y="0"/>
                  </a:moveTo>
                  <a:cubicBezTo>
                    <a:pt x="34" y="0"/>
                    <a:pt x="124" y="3"/>
                    <a:pt x="153" y="65"/>
                  </a:cubicBezTo>
                  <a:cubicBezTo>
                    <a:pt x="183" y="126"/>
                    <a:pt x="191" y="224"/>
                    <a:pt x="191" y="224"/>
                  </a:cubicBezTo>
                  <a:cubicBezTo>
                    <a:pt x="0" y="34"/>
                    <a:pt x="0" y="34"/>
                    <a:pt x="0" y="34"/>
                  </a:cubicBezTo>
                  <a:lnTo>
                    <a:pt x="3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Freeform 19"/>
            <p:cNvSpPr>
              <a:spLocks/>
            </p:cNvSpPr>
            <p:nvPr/>
          </p:nvSpPr>
          <p:spPr bwMode="auto">
            <a:xfrm>
              <a:off x="4731" y="830"/>
              <a:ext cx="286" cy="338"/>
            </a:xfrm>
            <a:custGeom>
              <a:avLst/>
              <a:gdLst>
                <a:gd name="T0" fmla="*/ 22 w 121"/>
                <a:gd name="T1" fmla="*/ 0 h 143"/>
                <a:gd name="T2" fmla="*/ 98 w 121"/>
                <a:gd name="T3" fmla="*/ 42 h 143"/>
                <a:gd name="T4" fmla="*/ 121 w 121"/>
                <a:gd name="T5" fmla="*/ 143 h 143"/>
                <a:gd name="T6" fmla="*/ 0 w 121"/>
                <a:gd name="T7" fmla="*/ 22 h 143"/>
                <a:gd name="T8" fmla="*/ 22 w 121"/>
                <a:gd name="T9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43">
                  <a:moveTo>
                    <a:pt x="22" y="0"/>
                  </a:moveTo>
                  <a:cubicBezTo>
                    <a:pt x="22" y="0"/>
                    <a:pt x="79" y="3"/>
                    <a:pt x="98" y="42"/>
                  </a:cubicBezTo>
                  <a:cubicBezTo>
                    <a:pt x="117" y="81"/>
                    <a:pt x="121" y="143"/>
                    <a:pt x="121" y="143"/>
                  </a:cubicBezTo>
                  <a:cubicBezTo>
                    <a:pt x="0" y="22"/>
                    <a:pt x="0" y="22"/>
                    <a:pt x="0" y="22"/>
                  </a:cubicBezTo>
                  <a:lnTo>
                    <a:pt x="22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Freeform 20"/>
            <p:cNvSpPr>
              <a:spLocks/>
            </p:cNvSpPr>
            <p:nvPr/>
          </p:nvSpPr>
          <p:spPr bwMode="auto">
            <a:xfrm>
              <a:off x="2746" y="-1124"/>
              <a:ext cx="1895" cy="1914"/>
            </a:xfrm>
            <a:custGeom>
              <a:avLst/>
              <a:gdLst>
                <a:gd name="T0" fmla="*/ 789 w 801"/>
                <a:gd name="T1" fmla="*/ 809 h 809"/>
                <a:gd name="T2" fmla="*/ 785 w 801"/>
                <a:gd name="T3" fmla="*/ 808 h 809"/>
                <a:gd name="T4" fmla="*/ 775 w 801"/>
                <a:gd name="T5" fmla="*/ 805 h 809"/>
                <a:gd name="T6" fmla="*/ 739 w 801"/>
                <a:gd name="T7" fmla="*/ 791 h 809"/>
                <a:gd name="T8" fmla="*/ 686 w 801"/>
                <a:gd name="T9" fmla="*/ 766 h 809"/>
                <a:gd name="T10" fmla="*/ 623 w 801"/>
                <a:gd name="T11" fmla="*/ 729 h 809"/>
                <a:gd name="T12" fmla="*/ 588 w 801"/>
                <a:gd name="T13" fmla="*/ 706 h 809"/>
                <a:gd name="T14" fmla="*/ 553 w 801"/>
                <a:gd name="T15" fmla="*/ 679 h 809"/>
                <a:gd name="T16" fmla="*/ 482 w 801"/>
                <a:gd name="T17" fmla="*/ 617 h 809"/>
                <a:gd name="T18" fmla="*/ 450 w 801"/>
                <a:gd name="T19" fmla="*/ 580 h 809"/>
                <a:gd name="T20" fmla="*/ 418 w 801"/>
                <a:gd name="T21" fmla="*/ 539 h 809"/>
                <a:gd name="T22" fmla="*/ 354 w 801"/>
                <a:gd name="T23" fmla="*/ 457 h 809"/>
                <a:gd name="T24" fmla="*/ 287 w 801"/>
                <a:gd name="T25" fmla="*/ 377 h 809"/>
                <a:gd name="T26" fmla="*/ 223 w 801"/>
                <a:gd name="T27" fmla="*/ 299 h 809"/>
                <a:gd name="T28" fmla="*/ 164 w 801"/>
                <a:gd name="T29" fmla="*/ 225 h 809"/>
                <a:gd name="T30" fmla="*/ 137 w 801"/>
                <a:gd name="T31" fmla="*/ 190 h 809"/>
                <a:gd name="T32" fmla="*/ 112 w 801"/>
                <a:gd name="T33" fmla="*/ 158 h 809"/>
                <a:gd name="T34" fmla="*/ 68 w 801"/>
                <a:gd name="T35" fmla="*/ 101 h 809"/>
                <a:gd name="T36" fmla="*/ 50 w 801"/>
                <a:gd name="T37" fmla="*/ 77 h 809"/>
                <a:gd name="T38" fmla="*/ 35 w 801"/>
                <a:gd name="T39" fmla="*/ 57 h 809"/>
                <a:gd name="T40" fmla="*/ 14 w 801"/>
                <a:gd name="T41" fmla="*/ 28 h 809"/>
                <a:gd name="T42" fmla="*/ 6 w 801"/>
                <a:gd name="T43" fmla="*/ 18 h 809"/>
                <a:gd name="T44" fmla="*/ 6 w 801"/>
                <a:gd name="T45" fmla="*/ 5 h 809"/>
                <a:gd name="T46" fmla="*/ 19 w 801"/>
                <a:gd name="T47" fmla="*/ 6 h 809"/>
                <a:gd name="T48" fmla="*/ 29 w 801"/>
                <a:gd name="T49" fmla="*/ 13 h 809"/>
                <a:gd name="T50" fmla="*/ 57 w 801"/>
                <a:gd name="T51" fmla="*/ 35 h 809"/>
                <a:gd name="T52" fmla="*/ 78 w 801"/>
                <a:gd name="T53" fmla="*/ 50 h 809"/>
                <a:gd name="T54" fmla="*/ 101 w 801"/>
                <a:gd name="T55" fmla="*/ 69 h 809"/>
                <a:gd name="T56" fmla="*/ 158 w 801"/>
                <a:gd name="T57" fmla="*/ 113 h 809"/>
                <a:gd name="T58" fmla="*/ 190 w 801"/>
                <a:gd name="T59" fmla="*/ 139 h 809"/>
                <a:gd name="T60" fmla="*/ 224 w 801"/>
                <a:gd name="T61" fmla="*/ 166 h 809"/>
                <a:gd name="T62" fmla="*/ 297 w 801"/>
                <a:gd name="T63" fmla="*/ 226 h 809"/>
                <a:gd name="T64" fmla="*/ 375 w 801"/>
                <a:gd name="T65" fmla="*/ 290 h 809"/>
                <a:gd name="T66" fmla="*/ 454 w 801"/>
                <a:gd name="T67" fmla="*/ 358 h 809"/>
                <a:gd name="T68" fmla="*/ 536 w 801"/>
                <a:gd name="T69" fmla="*/ 423 h 809"/>
                <a:gd name="T70" fmla="*/ 576 w 801"/>
                <a:gd name="T71" fmla="*/ 455 h 809"/>
                <a:gd name="T72" fmla="*/ 613 w 801"/>
                <a:gd name="T73" fmla="*/ 488 h 809"/>
                <a:gd name="T74" fmla="*/ 674 w 801"/>
                <a:gd name="T75" fmla="*/ 559 h 809"/>
                <a:gd name="T76" fmla="*/ 700 w 801"/>
                <a:gd name="T77" fmla="*/ 595 h 809"/>
                <a:gd name="T78" fmla="*/ 723 w 801"/>
                <a:gd name="T79" fmla="*/ 629 h 809"/>
                <a:gd name="T80" fmla="*/ 760 w 801"/>
                <a:gd name="T81" fmla="*/ 693 h 809"/>
                <a:gd name="T82" fmla="*/ 784 w 801"/>
                <a:gd name="T83" fmla="*/ 746 h 809"/>
                <a:gd name="T84" fmla="*/ 797 w 801"/>
                <a:gd name="T85" fmla="*/ 783 h 809"/>
                <a:gd name="T86" fmla="*/ 800 w 801"/>
                <a:gd name="T87" fmla="*/ 793 h 809"/>
                <a:gd name="T88" fmla="*/ 801 w 801"/>
                <a:gd name="T89" fmla="*/ 796 h 809"/>
                <a:gd name="T90" fmla="*/ 789 w 801"/>
                <a:gd name="T91" fmla="*/ 809 h 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01" h="809">
                  <a:moveTo>
                    <a:pt x="789" y="809"/>
                  </a:moveTo>
                  <a:cubicBezTo>
                    <a:pt x="789" y="809"/>
                    <a:pt x="788" y="809"/>
                    <a:pt x="785" y="808"/>
                  </a:cubicBezTo>
                  <a:cubicBezTo>
                    <a:pt x="783" y="807"/>
                    <a:pt x="780" y="806"/>
                    <a:pt x="775" y="805"/>
                  </a:cubicBezTo>
                  <a:cubicBezTo>
                    <a:pt x="767" y="802"/>
                    <a:pt x="754" y="797"/>
                    <a:pt x="739" y="791"/>
                  </a:cubicBezTo>
                  <a:cubicBezTo>
                    <a:pt x="724" y="785"/>
                    <a:pt x="706" y="776"/>
                    <a:pt x="686" y="766"/>
                  </a:cubicBezTo>
                  <a:cubicBezTo>
                    <a:pt x="667" y="756"/>
                    <a:pt x="645" y="743"/>
                    <a:pt x="623" y="729"/>
                  </a:cubicBezTo>
                  <a:cubicBezTo>
                    <a:pt x="611" y="722"/>
                    <a:pt x="600" y="714"/>
                    <a:pt x="588" y="706"/>
                  </a:cubicBezTo>
                  <a:cubicBezTo>
                    <a:pt x="577" y="697"/>
                    <a:pt x="565" y="689"/>
                    <a:pt x="553" y="679"/>
                  </a:cubicBezTo>
                  <a:cubicBezTo>
                    <a:pt x="529" y="661"/>
                    <a:pt x="505" y="641"/>
                    <a:pt x="482" y="617"/>
                  </a:cubicBezTo>
                  <a:cubicBezTo>
                    <a:pt x="471" y="605"/>
                    <a:pt x="460" y="593"/>
                    <a:pt x="450" y="580"/>
                  </a:cubicBezTo>
                  <a:cubicBezTo>
                    <a:pt x="439" y="567"/>
                    <a:pt x="429" y="553"/>
                    <a:pt x="418" y="539"/>
                  </a:cubicBezTo>
                  <a:cubicBezTo>
                    <a:pt x="398" y="511"/>
                    <a:pt x="376" y="483"/>
                    <a:pt x="354" y="457"/>
                  </a:cubicBezTo>
                  <a:cubicBezTo>
                    <a:pt x="331" y="430"/>
                    <a:pt x="309" y="404"/>
                    <a:pt x="287" y="377"/>
                  </a:cubicBezTo>
                  <a:cubicBezTo>
                    <a:pt x="265" y="351"/>
                    <a:pt x="244" y="324"/>
                    <a:pt x="223" y="299"/>
                  </a:cubicBezTo>
                  <a:cubicBezTo>
                    <a:pt x="203" y="273"/>
                    <a:pt x="183" y="248"/>
                    <a:pt x="164" y="225"/>
                  </a:cubicBezTo>
                  <a:cubicBezTo>
                    <a:pt x="155" y="213"/>
                    <a:pt x="146" y="201"/>
                    <a:pt x="137" y="190"/>
                  </a:cubicBezTo>
                  <a:cubicBezTo>
                    <a:pt x="129" y="179"/>
                    <a:pt x="120" y="168"/>
                    <a:pt x="112" y="158"/>
                  </a:cubicBezTo>
                  <a:cubicBezTo>
                    <a:pt x="96" y="137"/>
                    <a:pt x="81" y="118"/>
                    <a:pt x="68" y="101"/>
                  </a:cubicBezTo>
                  <a:cubicBezTo>
                    <a:pt x="62" y="93"/>
                    <a:pt x="56" y="85"/>
                    <a:pt x="50" y="77"/>
                  </a:cubicBezTo>
                  <a:cubicBezTo>
                    <a:pt x="45" y="70"/>
                    <a:pt x="40" y="63"/>
                    <a:pt x="35" y="57"/>
                  </a:cubicBezTo>
                  <a:cubicBezTo>
                    <a:pt x="26" y="45"/>
                    <a:pt x="19" y="35"/>
                    <a:pt x="14" y="28"/>
                  </a:cubicBezTo>
                  <a:cubicBezTo>
                    <a:pt x="9" y="22"/>
                    <a:pt x="6" y="18"/>
                    <a:pt x="6" y="18"/>
                  </a:cubicBezTo>
                  <a:cubicBezTo>
                    <a:pt x="6" y="18"/>
                    <a:pt x="0" y="10"/>
                    <a:pt x="6" y="5"/>
                  </a:cubicBezTo>
                  <a:cubicBezTo>
                    <a:pt x="11" y="0"/>
                    <a:pt x="19" y="6"/>
                    <a:pt x="19" y="6"/>
                  </a:cubicBezTo>
                  <a:cubicBezTo>
                    <a:pt x="19" y="6"/>
                    <a:pt x="22" y="8"/>
                    <a:pt x="29" y="13"/>
                  </a:cubicBezTo>
                  <a:cubicBezTo>
                    <a:pt x="36" y="18"/>
                    <a:pt x="45" y="26"/>
                    <a:pt x="57" y="35"/>
                  </a:cubicBezTo>
                  <a:cubicBezTo>
                    <a:pt x="63" y="40"/>
                    <a:pt x="70" y="45"/>
                    <a:pt x="78" y="50"/>
                  </a:cubicBezTo>
                  <a:cubicBezTo>
                    <a:pt x="85" y="56"/>
                    <a:pt x="93" y="62"/>
                    <a:pt x="101" y="69"/>
                  </a:cubicBezTo>
                  <a:cubicBezTo>
                    <a:pt x="118" y="82"/>
                    <a:pt x="137" y="97"/>
                    <a:pt x="158" y="113"/>
                  </a:cubicBezTo>
                  <a:cubicBezTo>
                    <a:pt x="168" y="121"/>
                    <a:pt x="179" y="130"/>
                    <a:pt x="190" y="139"/>
                  </a:cubicBezTo>
                  <a:cubicBezTo>
                    <a:pt x="201" y="147"/>
                    <a:pt x="212" y="157"/>
                    <a:pt x="224" y="166"/>
                  </a:cubicBezTo>
                  <a:cubicBezTo>
                    <a:pt x="247" y="185"/>
                    <a:pt x="272" y="205"/>
                    <a:pt x="297" y="226"/>
                  </a:cubicBezTo>
                  <a:cubicBezTo>
                    <a:pt x="322" y="246"/>
                    <a:pt x="349" y="268"/>
                    <a:pt x="375" y="290"/>
                  </a:cubicBezTo>
                  <a:cubicBezTo>
                    <a:pt x="401" y="312"/>
                    <a:pt x="427" y="335"/>
                    <a:pt x="454" y="358"/>
                  </a:cubicBezTo>
                  <a:cubicBezTo>
                    <a:pt x="480" y="381"/>
                    <a:pt x="508" y="402"/>
                    <a:pt x="536" y="423"/>
                  </a:cubicBezTo>
                  <a:cubicBezTo>
                    <a:pt x="549" y="434"/>
                    <a:pt x="563" y="444"/>
                    <a:pt x="576" y="455"/>
                  </a:cubicBezTo>
                  <a:cubicBezTo>
                    <a:pt x="589" y="466"/>
                    <a:pt x="601" y="477"/>
                    <a:pt x="613" y="488"/>
                  </a:cubicBezTo>
                  <a:cubicBezTo>
                    <a:pt x="636" y="511"/>
                    <a:pt x="656" y="535"/>
                    <a:pt x="674" y="559"/>
                  </a:cubicBezTo>
                  <a:cubicBezTo>
                    <a:pt x="684" y="571"/>
                    <a:pt x="692" y="583"/>
                    <a:pt x="700" y="595"/>
                  </a:cubicBezTo>
                  <a:cubicBezTo>
                    <a:pt x="708" y="607"/>
                    <a:pt x="716" y="618"/>
                    <a:pt x="723" y="629"/>
                  </a:cubicBezTo>
                  <a:cubicBezTo>
                    <a:pt x="737" y="652"/>
                    <a:pt x="749" y="674"/>
                    <a:pt x="760" y="693"/>
                  </a:cubicBezTo>
                  <a:cubicBezTo>
                    <a:pt x="770" y="713"/>
                    <a:pt x="778" y="731"/>
                    <a:pt x="784" y="746"/>
                  </a:cubicBezTo>
                  <a:cubicBezTo>
                    <a:pt x="790" y="762"/>
                    <a:pt x="795" y="774"/>
                    <a:pt x="797" y="783"/>
                  </a:cubicBezTo>
                  <a:cubicBezTo>
                    <a:pt x="799" y="787"/>
                    <a:pt x="800" y="791"/>
                    <a:pt x="800" y="793"/>
                  </a:cubicBezTo>
                  <a:cubicBezTo>
                    <a:pt x="801" y="795"/>
                    <a:pt x="801" y="796"/>
                    <a:pt x="801" y="796"/>
                  </a:cubicBezTo>
                  <a:lnTo>
                    <a:pt x="789" y="809"/>
                  </a:lnTo>
                  <a:close/>
                </a:path>
              </a:pathLst>
            </a:custGeom>
            <a:solidFill>
              <a:srgbClr val="0C88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Freeform 21"/>
            <p:cNvSpPr>
              <a:spLocks/>
            </p:cNvSpPr>
            <p:nvPr/>
          </p:nvSpPr>
          <p:spPr bwMode="auto">
            <a:xfrm>
              <a:off x="4598" y="492"/>
              <a:ext cx="571" cy="413"/>
            </a:xfrm>
            <a:custGeom>
              <a:avLst/>
              <a:gdLst>
                <a:gd name="T0" fmla="*/ 0 w 241"/>
                <a:gd name="T1" fmla="*/ 0 h 175"/>
                <a:gd name="T2" fmla="*/ 160 w 241"/>
                <a:gd name="T3" fmla="*/ 58 h 175"/>
                <a:gd name="T4" fmla="*/ 241 w 241"/>
                <a:gd name="T5" fmla="*/ 175 h 175"/>
                <a:gd name="T6" fmla="*/ 74 w 241"/>
                <a:gd name="T7" fmla="*/ 98 h 175"/>
                <a:gd name="T8" fmla="*/ 0 w 241"/>
                <a:gd name="T9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175">
                  <a:moveTo>
                    <a:pt x="0" y="0"/>
                  </a:moveTo>
                  <a:cubicBezTo>
                    <a:pt x="0" y="0"/>
                    <a:pt x="120" y="23"/>
                    <a:pt x="160" y="58"/>
                  </a:cubicBezTo>
                  <a:cubicBezTo>
                    <a:pt x="200" y="92"/>
                    <a:pt x="241" y="175"/>
                    <a:pt x="241" y="175"/>
                  </a:cubicBezTo>
                  <a:cubicBezTo>
                    <a:pt x="74" y="98"/>
                    <a:pt x="74" y="98"/>
                    <a:pt x="74" y="9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C88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Freeform 22"/>
            <p:cNvSpPr>
              <a:spLocks/>
            </p:cNvSpPr>
            <p:nvPr/>
          </p:nvSpPr>
          <p:spPr bwMode="auto">
            <a:xfrm>
              <a:off x="4343" y="742"/>
              <a:ext cx="409" cy="575"/>
            </a:xfrm>
            <a:custGeom>
              <a:avLst/>
              <a:gdLst>
                <a:gd name="T0" fmla="*/ 0 w 173"/>
                <a:gd name="T1" fmla="*/ 0 h 243"/>
                <a:gd name="T2" fmla="*/ 57 w 173"/>
                <a:gd name="T3" fmla="*/ 161 h 243"/>
                <a:gd name="T4" fmla="*/ 173 w 173"/>
                <a:gd name="T5" fmla="*/ 243 h 243"/>
                <a:gd name="T6" fmla="*/ 98 w 173"/>
                <a:gd name="T7" fmla="*/ 75 h 243"/>
                <a:gd name="T8" fmla="*/ 0 w 173"/>
                <a:gd name="T9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3" h="243">
                  <a:moveTo>
                    <a:pt x="0" y="0"/>
                  </a:moveTo>
                  <a:cubicBezTo>
                    <a:pt x="0" y="0"/>
                    <a:pt x="23" y="121"/>
                    <a:pt x="57" y="161"/>
                  </a:cubicBezTo>
                  <a:cubicBezTo>
                    <a:pt x="91" y="201"/>
                    <a:pt x="173" y="243"/>
                    <a:pt x="173" y="243"/>
                  </a:cubicBezTo>
                  <a:cubicBezTo>
                    <a:pt x="98" y="75"/>
                    <a:pt x="98" y="75"/>
                    <a:pt x="98" y="7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E39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Freeform 23"/>
            <p:cNvSpPr>
              <a:spLocks/>
            </p:cNvSpPr>
            <p:nvPr/>
          </p:nvSpPr>
          <p:spPr bwMode="auto">
            <a:xfrm>
              <a:off x="4525" y="674"/>
              <a:ext cx="345" cy="343"/>
            </a:xfrm>
            <a:custGeom>
              <a:avLst/>
              <a:gdLst>
                <a:gd name="T0" fmla="*/ 138 w 146"/>
                <a:gd name="T1" fmla="*/ 9 h 145"/>
                <a:gd name="T2" fmla="*/ 138 w 146"/>
                <a:gd name="T3" fmla="*/ 39 h 145"/>
                <a:gd name="T4" fmla="*/ 38 w 146"/>
                <a:gd name="T5" fmla="*/ 137 h 145"/>
                <a:gd name="T6" fmla="*/ 8 w 146"/>
                <a:gd name="T7" fmla="*/ 137 h 145"/>
                <a:gd name="T8" fmla="*/ 8 w 146"/>
                <a:gd name="T9" fmla="*/ 107 h 145"/>
                <a:gd name="T10" fmla="*/ 107 w 146"/>
                <a:gd name="T11" fmla="*/ 8 h 145"/>
                <a:gd name="T12" fmla="*/ 138 w 146"/>
                <a:gd name="T13" fmla="*/ 9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6" h="145">
                  <a:moveTo>
                    <a:pt x="138" y="9"/>
                  </a:moveTo>
                  <a:cubicBezTo>
                    <a:pt x="146" y="17"/>
                    <a:pt x="146" y="31"/>
                    <a:pt x="138" y="39"/>
                  </a:cubicBezTo>
                  <a:cubicBezTo>
                    <a:pt x="38" y="137"/>
                    <a:pt x="38" y="137"/>
                    <a:pt x="38" y="137"/>
                  </a:cubicBezTo>
                  <a:cubicBezTo>
                    <a:pt x="30" y="145"/>
                    <a:pt x="17" y="145"/>
                    <a:pt x="8" y="137"/>
                  </a:cubicBezTo>
                  <a:cubicBezTo>
                    <a:pt x="0" y="128"/>
                    <a:pt x="0" y="115"/>
                    <a:pt x="8" y="107"/>
                  </a:cubicBezTo>
                  <a:cubicBezTo>
                    <a:pt x="107" y="8"/>
                    <a:pt x="107" y="8"/>
                    <a:pt x="107" y="8"/>
                  </a:cubicBezTo>
                  <a:cubicBezTo>
                    <a:pt x="116" y="0"/>
                    <a:pt x="129" y="0"/>
                    <a:pt x="138" y="9"/>
                  </a:cubicBez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Freeform 24"/>
            <p:cNvSpPr>
              <a:spLocks/>
            </p:cNvSpPr>
            <p:nvPr/>
          </p:nvSpPr>
          <p:spPr bwMode="auto">
            <a:xfrm>
              <a:off x="4149" y="295"/>
              <a:ext cx="400" cy="398"/>
            </a:xfrm>
            <a:custGeom>
              <a:avLst/>
              <a:gdLst>
                <a:gd name="T0" fmla="*/ 159 w 169"/>
                <a:gd name="T1" fmla="*/ 10 h 168"/>
                <a:gd name="T2" fmla="*/ 160 w 169"/>
                <a:gd name="T3" fmla="*/ 45 h 168"/>
                <a:gd name="T4" fmla="*/ 45 w 169"/>
                <a:gd name="T5" fmla="*/ 158 h 168"/>
                <a:gd name="T6" fmla="*/ 10 w 169"/>
                <a:gd name="T7" fmla="*/ 158 h 168"/>
                <a:gd name="T8" fmla="*/ 10 w 169"/>
                <a:gd name="T9" fmla="*/ 123 h 168"/>
                <a:gd name="T10" fmla="*/ 125 w 169"/>
                <a:gd name="T11" fmla="*/ 10 h 168"/>
                <a:gd name="T12" fmla="*/ 159 w 169"/>
                <a:gd name="T13" fmla="*/ 1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9" h="168">
                  <a:moveTo>
                    <a:pt x="159" y="10"/>
                  </a:moveTo>
                  <a:cubicBezTo>
                    <a:pt x="169" y="20"/>
                    <a:pt x="169" y="36"/>
                    <a:pt x="160" y="45"/>
                  </a:cubicBezTo>
                  <a:cubicBezTo>
                    <a:pt x="45" y="158"/>
                    <a:pt x="45" y="158"/>
                    <a:pt x="45" y="158"/>
                  </a:cubicBezTo>
                  <a:cubicBezTo>
                    <a:pt x="35" y="168"/>
                    <a:pt x="20" y="167"/>
                    <a:pt x="10" y="158"/>
                  </a:cubicBezTo>
                  <a:cubicBezTo>
                    <a:pt x="1" y="148"/>
                    <a:pt x="0" y="132"/>
                    <a:pt x="10" y="123"/>
                  </a:cubicBezTo>
                  <a:cubicBezTo>
                    <a:pt x="125" y="10"/>
                    <a:pt x="125" y="10"/>
                    <a:pt x="125" y="10"/>
                  </a:cubicBezTo>
                  <a:cubicBezTo>
                    <a:pt x="134" y="0"/>
                    <a:pt x="150" y="1"/>
                    <a:pt x="159" y="10"/>
                  </a:cubicBez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Freeform 25"/>
            <p:cNvSpPr>
              <a:spLocks/>
            </p:cNvSpPr>
            <p:nvPr/>
          </p:nvSpPr>
          <p:spPr bwMode="auto">
            <a:xfrm>
              <a:off x="4255" y="402"/>
              <a:ext cx="523" cy="525"/>
            </a:xfrm>
            <a:custGeom>
              <a:avLst/>
              <a:gdLst>
                <a:gd name="T0" fmla="*/ 0 w 523"/>
                <a:gd name="T1" fmla="*/ 267 h 525"/>
                <a:gd name="T2" fmla="*/ 289 w 523"/>
                <a:gd name="T3" fmla="*/ 525 h 525"/>
                <a:gd name="T4" fmla="*/ 523 w 523"/>
                <a:gd name="T5" fmla="*/ 291 h 525"/>
                <a:gd name="T6" fmla="*/ 272 w 523"/>
                <a:gd name="T7" fmla="*/ 0 h 525"/>
                <a:gd name="T8" fmla="*/ 0 w 523"/>
                <a:gd name="T9" fmla="*/ 267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525">
                  <a:moveTo>
                    <a:pt x="0" y="267"/>
                  </a:moveTo>
                  <a:lnTo>
                    <a:pt x="289" y="525"/>
                  </a:lnTo>
                  <a:lnTo>
                    <a:pt x="523" y="291"/>
                  </a:lnTo>
                  <a:lnTo>
                    <a:pt x="272" y="0"/>
                  </a:lnTo>
                  <a:lnTo>
                    <a:pt x="0" y="267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" name="Freeform 26"/>
            <p:cNvSpPr>
              <a:spLocks/>
            </p:cNvSpPr>
            <p:nvPr/>
          </p:nvSpPr>
          <p:spPr bwMode="auto">
            <a:xfrm>
              <a:off x="4454" y="605"/>
              <a:ext cx="511" cy="511"/>
            </a:xfrm>
            <a:custGeom>
              <a:avLst/>
              <a:gdLst>
                <a:gd name="T0" fmla="*/ 3 w 216"/>
                <a:gd name="T1" fmla="*/ 0 h 216"/>
                <a:gd name="T2" fmla="*/ 6 w 216"/>
                <a:gd name="T3" fmla="*/ 2 h 216"/>
                <a:gd name="T4" fmla="*/ 15 w 216"/>
                <a:gd name="T5" fmla="*/ 6 h 216"/>
                <a:gd name="T6" fmla="*/ 44 w 216"/>
                <a:gd name="T7" fmla="*/ 25 h 216"/>
                <a:gd name="T8" fmla="*/ 53 w 216"/>
                <a:gd name="T9" fmla="*/ 32 h 216"/>
                <a:gd name="T10" fmla="*/ 63 w 216"/>
                <a:gd name="T11" fmla="*/ 39 h 216"/>
                <a:gd name="T12" fmla="*/ 81 w 216"/>
                <a:gd name="T13" fmla="*/ 57 h 216"/>
                <a:gd name="T14" fmla="*/ 91 w 216"/>
                <a:gd name="T15" fmla="*/ 67 h 216"/>
                <a:gd name="T16" fmla="*/ 100 w 216"/>
                <a:gd name="T17" fmla="*/ 77 h 216"/>
                <a:gd name="T18" fmla="*/ 118 w 216"/>
                <a:gd name="T19" fmla="*/ 99 h 216"/>
                <a:gd name="T20" fmla="*/ 137 w 216"/>
                <a:gd name="T21" fmla="*/ 120 h 216"/>
                <a:gd name="T22" fmla="*/ 155 w 216"/>
                <a:gd name="T23" fmla="*/ 140 h 216"/>
                <a:gd name="T24" fmla="*/ 171 w 216"/>
                <a:gd name="T25" fmla="*/ 160 h 216"/>
                <a:gd name="T26" fmla="*/ 186 w 216"/>
                <a:gd name="T27" fmla="*/ 177 h 216"/>
                <a:gd name="T28" fmla="*/ 199 w 216"/>
                <a:gd name="T29" fmla="*/ 192 h 216"/>
                <a:gd name="T30" fmla="*/ 208 w 216"/>
                <a:gd name="T31" fmla="*/ 204 h 216"/>
                <a:gd name="T32" fmla="*/ 216 w 216"/>
                <a:gd name="T33" fmla="*/ 214 h 216"/>
                <a:gd name="T34" fmla="*/ 214 w 216"/>
                <a:gd name="T35" fmla="*/ 216 h 216"/>
                <a:gd name="T36" fmla="*/ 204 w 216"/>
                <a:gd name="T37" fmla="*/ 208 h 216"/>
                <a:gd name="T38" fmla="*/ 192 w 216"/>
                <a:gd name="T39" fmla="*/ 198 h 216"/>
                <a:gd name="T40" fmla="*/ 178 w 216"/>
                <a:gd name="T41" fmla="*/ 186 h 216"/>
                <a:gd name="T42" fmla="*/ 160 w 216"/>
                <a:gd name="T43" fmla="*/ 171 h 216"/>
                <a:gd name="T44" fmla="*/ 141 w 216"/>
                <a:gd name="T45" fmla="*/ 154 h 216"/>
                <a:gd name="T46" fmla="*/ 120 w 216"/>
                <a:gd name="T47" fmla="*/ 136 h 216"/>
                <a:gd name="T48" fmla="*/ 99 w 216"/>
                <a:gd name="T49" fmla="*/ 118 h 216"/>
                <a:gd name="T50" fmla="*/ 77 w 216"/>
                <a:gd name="T51" fmla="*/ 99 h 216"/>
                <a:gd name="T52" fmla="*/ 67 w 216"/>
                <a:gd name="T53" fmla="*/ 91 h 216"/>
                <a:gd name="T54" fmla="*/ 57 w 216"/>
                <a:gd name="T55" fmla="*/ 81 h 216"/>
                <a:gd name="T56" fmla="*/ 39 w 216"/>
                <a:gd name="T57" fmla="*/ 63 h 216"/>
                <a:gd name="T58" fmla="*/ 32 w 216"/>
                <a:gd name="T59" fmla="*/ 53 h 216"/>
                <a:gd name="T60" fmla="*/ 25 w 216"/>
                <a:gd name="T61" fmla="*/ 44 h 216"/>
                <a:gd name="T62" fmla="*/ 6 w 216"/>
                <a:gd name="T63" fmla="*/ 15 h 216"/>
                <a:gd name="T64" fmla="*/ 2 w 216"/>
                <a:gd name="T65" fmla="*/ 6 h 216"/>
                <a:gd name="T66" fmla="*/ 0 w 216"/>
                <a:gd name="T67" fmla="*/ 3 h 216"/>
                <a:gd name="T68" fmla="*/ 3 w 216"/>
                <a:gd name="T69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6" h="216">
                  <a:moveTo>
                    <a:pt x="3" y="0"/>
                  </a:moveTo>
                  <a:cubicBezTo>
                    <a:pt x="3" y="0"/>
                    <a:pt x="4" y="1"/>
                    <a:pt x="6" y="2"/>
                  </a:cubicBezTo>
                  <a:cubicBezTo>
                    <a:pt x="8" y="3"/>
                    <a:pt x="11" y="4"/>
                    <a:pt x="15" y="6"/>
                  </a:cubicBezTo>
                  <a:cubicBezTo>
                    <a:pt x="22" y="11"/>
                    <a:pt x="33" y="17"/>
                    <a:pt x="44" y="25"/>
                  </a:cubicBezTo>
                  <a:cubicBezTo>
                    <a:pt x="47" y="27"/>
                    <a:pt x="50" y="30"/>
                    <a:pt x="53" y="32"/>
                  </a:cubicBezTo>
                  <a:cubicBezTo>
                    <a:pt x="56" y="34"/>
                    <a:pt x="59" y="37"/>
                    <a:pt x="63" y="39"/>
                  </a:cubicBezTo>
                  <a:cubicBezTo>
                    <a:pt x="69" y="45"/>
                    <a:pt x="75" y="50"/>
                    <a:pt x="81" y="57"/>
                  </a:cubicBezTo>
                  <a:cubicBezTo>
                    <a:pt x="85" y="60"/>
                    <a:pt x="88" y="63"/>
                    <a:pt x="91" y="67"/>
                  </a:cubicBezTo>
                  <a:cubicBezTo>
                    <a:pt x="94" y="70"/>
                    <a:pt x="97" y="74"/>
                    <a:pt x="100" y="77"/>
                  </a:cubicBezTo>
                  <a:cubicBezTo>
                    <a:pt x="105" y="84"/>
                    <a:pt x="112" y="92"/>
                    <a:pt x="118" y="99"/>
                  </a:cubicBezTo>
                  <a:cubicBezTo>
                    <a:pt x="124" y="106"/>
                    <a:pt x="130" y="113"/>
                    <a:pt x="137" y="120"/>
                  </a:cubicBezTo>
                  <a:cubicBezTo>
                    <a:pt x="143" y="127"/>
                    <a:pt x="149" y="134"/>
                    <a:pt x="155" y="140"/>
                  </a:cubicBezTo>
                  <a:cubicBezTo>
                    <a:pt x="160" y="147"/>
                    <a:pt x="166" y="154"/>
                    <a:pt x="171" y="160"/>
                  </a:cubicBezTo>
                  <a:cubicBezTo>
                    <a:pt x="177" y="166"/>
                    <a:pt x="182" y="172"/>
                    <a:pt x="186" y="177"/>
                  </a:cubicBezTo>
                  <a:cubicBezTo>
                    <a:pt x="191" y="183"/>
                    <a:pt x="195" y="188"/>
                    <a:pt x="199" y="192"/>
                  </a:cubicBezTo>
                  <a:cubicBezTo>
                    <a:pt x="202" y="197"/>
                    <a:pt x="206" y="200"/>
                    <a:pt x="208" y="204"/>
                  </a:cubicBezTo>
                  <a:cubicBezTo>
                    <a:pt x="213" y="210"/>
                    <a:pt x="216" y="214"/>
                    <a:pt x="216" y="214"/>
                  </a:cubicBezTo>
                  <a:cubicBezTo>
                    <a:pt x="214" y="216"/>
                    <a:pt x="214" y="216"/>
                    <a:pt x="214" y="216"/>
                  </a:cubicBezTo>
                  <a:cubicBezTo>
                    <a:pt x="214" y="216"/>
                    <a:pt x="210" y="213"/>
                    <a:pt x="204" y="208"/>
                  </a:cubicBezTo>
                  <a:cubicBezTo>
                    <a:pt x="201" y="205"/>
                    <a:pt x="197" y="202"/>
                    <a:pt x="192" y="198"/>
                  </a:cubicBezTo>
                  <a:cubicBezTo>
                    <a:pt x="188" y="195"/>
                    <a:pt x="183" y="190"/>
                    <a:pt x="178" y="186"/>
                  </a:cubicBezTo>
                  <a:cubicBezTo>
                    <a:pt x="172" y="181"/>
                    <a:pt x="166" y="176"/>
                    <a:pt x="160" y="171"/>
                  </a:cubicBezTo>
                  <a:cubicBezTo>
                    <a:pt x="154" y="166"/>
                    <a:pt x="147" y="160"/>
                    <a:pt x="141" y="154"/>
                  </a:cubicBezTo>
                  <a:cubicBezTo>
                    <a:pt x="134" y="149"/>
                    <a:pt x="127" y="143"/>
                    <a:pt x="120" y="136"/>
                  </a:cubicBezTo>
                  <a:cubicBezTo>
                    <a:pt x="113" y="130"/>
                    <a:pt x="106" y="124"/>
                    <a:pt x="99" y="118"/>
                  </a:cubicBezTo>
                  <a:cubicBezTo>
                    <a:pt x="92" y="111"/>
                    <a:pt x="84" y="105"/>
                    <a:pt x="77" y="99"/>
                  </a:cubicBezTo>
                  <a:cubicBezTo>
                    <a:pt x="74" y="96"/>
                    <a:pt x="70" y="94"/>
                    <a:pt x="67" y="91"/>
                  </a:cubicBezTo>
                  <a:cubicBezTo>
                    <a:pt x="63" y="88"/>
                    <a:pt x="60" y="85"/>
                    <a:pt x="57" y="81"/>
                  </a:cubicBezTo>
                  <a:cubicBezTo>
                    <a:pt x="50" y="75"/>
                    <a:pt x="45" y="69"/>
                    <a:pt x="39" y="63"/>
                  </a:cubicBezTo>
                  <a:cubicBezTo>
                    <a:pt x="37" y="59"/>
                    <a:pt x="34" y="56"/>
                    <a:pt x="32" y="53"/>
                  </a:cubicBezTo>
                  <a:cubicBezTo>
                    <a:pt x="30" y="50"/>
                    <a:pt x="27" y="47"/>
                    <a:pt x="25" y="44"/>
                  </a:cubicBezTo>
                  <a:cubicBezTo>
                    <a:pt x="17" y="33"/>
                    <a:pt x="11" y="23"/>
                    <a:pt x="6" y="15"/>
                  </a:cubicBezTo>
                  <a:cubicBezTo>
                    <a:pt x="4" y="11"/>
                    <a:pt x="3" y="8"/>
                    <a:pt x="2" y="6"/>
                  </a:cubicBezTo>
                  <a:cubicBezTo>
                    <a:pt x="1" y="4"/>
                    <a:pt x="0" y="3"/>
                    <a:pt x="0" y="3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2E39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Freeform 27"/>
            <p:cNvSpPr>
              <a:spLocks/>
            </p:cNvSpPr>
            <p:nvPr/>
          </p:nvSpPr>
          <p:spPr bwMode="auto">
            <a:xfrm>
              <a:off x="2748" y="-1107"/>
              <a:ext cx="1876" cy="1897"/>
            </a:xfrm>
            <a:custGeom>
              <a:avLst/>
              <a:gdLst>
                <a:gd name="T0" fmla="*/ 4 w 793"/>
                <a:gd name="T1" fmla="*/ 0 h 802"/>
                <a:gd name="T2" fmla="*/ 5 w 793"/>
                <a:gd name="T3" fmla="*/ 11 h 802"/>
                <a:gd name="T4" fmla="*/ 13 w 793"/>
                <a:gd name="T5" fmla="*/ 21 h 802"/>
                <a:gd name="T6" fmla="*/ 34 w 793"/>
                <a:gd name="T7" fmla="*/ 50 h 802"/>
                <a:gd name="T8" fmla="*/ 49 w 793"/>
                <a:gd name="T9" fmla="*/ 70 h 802"/>
                <a:gd name="T10" fmla="*/ 67 w 793"/>
                <a:gd name="T11" fmla="*/ 94 h 802"/>
                <a:gd name="T12" fmla="*/ 111 w 793"/>
                <a:gd name="T13" fmla="*/ 151 h 802"/>
                <a:gd name="T14" fmla="*/ 136 w 793"/>
                <a:gd name="T15" fmla="*/ 183 h 802"/>
                <a:gd name="T16" fmla="*/ 163 w 793"/>
                <a:gd name="T17" fmla="*/ 218 h 802"/>
                <a:gd name="T18" fmla="*/ 222 w 793"/>
                <a:gd name="T19" fmla="*/ 292 h 802"/>
                <a:gd name="T20" fmla="*/ 286 w 793"/>
                <a:gd name="T21" fmla="*/ 370 h 802"/>
                <a:gd name="T22" fmla="*/ 353 w 793"/>
                <a:gd name="T23" fmla="*/ 450 h 802"/>
                <a:gd name="T24" fmla="*/ 417 w 793"/>
                <a:gd name="T25" fmla="*/ 532 h 802"/>
                <a:gd name="T26" fmla="*/ 449 w 793"/>
                <a:gd name="T27" fmla="*/ 573 h 802"/>
                <a:gd name="T28" fmla="*/ 481 w 793"/>
                <a:gd name="T29" fmla="*/ 610 h 802"/>
                <a:gd name="T30" fmla="*/ 552 w 793"/>
                <a:gd name="T31" fmla="*/ 672 h 802"/>
                <a:gd name="T32" fmla="*/ 587 w 793"/>
                <a:gd name="T33" fmla="*/ 699 h 802"/>
                <a:gd name="T34" fmla="*/ 622 w 793"/>
                <a:gd name="T35" fmla="*/ 722 h 802"/>
                <a:gd name="T36" fmla="*/ 685 w 793"/>
                <a:gd name="T37" fmla="*/ 759 h 802"/>
                <a:gd name="T38" fmla="*/ 738 w 793"/>
                <a:gd name="T39" fmla="*/ 784 h 802"/>
                <a:gd name="T40" fmla="*/ 774 w 793"/>
                <a:gd name="T41" fmla="*/ 798 h 802"/>
                <a:gd name="T42" fmla="*/ 784 w 793"/>
                <a:gd name="T43" fmla="*/ 801 h 802"/>
                <a:gd name="T44" fmla="*/ 788 w 793"/>
                <a:gd name="T45" fmla="*/ 802 h 802"/>
                <a:gd name="T46" fmla="*/ 793 w 793"/>
                <a:gd name="T47" fmla="*/ 797 h 802"/>
                <a:gd name="T48" fmla="*/ 4 w 793"/>
                <a:gd name="T49" fmla="*/ 0 h 8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93" h="802">
                  <a:moveTo>
                    <a:pt x="4" y="0"/>
                  </a:moveTo>
                  <a:cubicBezTo>
                    <a:pt x="0" y="5"/>
                    <a:pt x="5" y="11"/>
                    <a:pt x="5" y="11"/>
                  </a:cubicBezTo>
                  <a:cubicBezTo>
                    <a:pt x="5" y="11"/>
                    <a:pt x="8" y="15"/>
                    <a:pt x="13" y="21"/>
                  </a:cubicBezTo>
                  <a:cubicBezTo>
                    <a:pt x="18" y="28"/>
                    <a:pt x="25" y="38"/>
                    <a:pt x="34" y="50"/>
                  </a:cubicBezTo>
                  <a:cubicBezTo>
                    <a:pt x="39" y="56"/>
                    <a:pt x="44" y="63"/>
                    <a:pt x="49" y="70"/>
                  </a:cubicBezTo>
                  <a:cubicBezTo>
                    <a:pt x="55" y="78"/>
                    <a:pt x="61" y="86"/>
                    <a:pt x="67" y="94"/>
                  </a:cubicBezTo>
                  <a:cubicBezTo>
                    <a:pt x="80" y="111"/>
                    <a:pt x="95" y="130"/>
                    <a:pt x="111" y="151"/>
                  </a:cubicBezTo>
                  <a:cubicBezTo>
                    <a:pt x="119" y="161"/>
                    <a:pt x="128" y="172"/>
                    <a:pt x="136" y="183"/>
                  </a:cubicBezTo>
                  <a:cubicBezTo>
                    <a:pt x="145" y="194"/>
                    <a:pt x="154" y="206"/>
                    <a:pt x="163" y="218"/>
                  </a:cubicBezTo>
                  <a:cubicBezTo>
                    <a:pt x="182" y="241"/>
                    <a:pt x="202" y="266"/>
                    <a:pt x="222" y="292"/>
                  </a:cubicBezTo>
                  <a:cubicBezTo>
                    <a:pt x="243" y="317"/>
                    <a:pt x="264" y="344"/>
                    <a:pt x="286" y="370"/>
                  </a:cubicBezTo>
                  <a:cubicBezTo>
                    <a:pt x="308" y="397"/>
                    <a:pt x="330" y="423"/>
                    <a:pt x="353" y="450"/>
                  </a:cubicBezTo>
                  <a:cubicBezTo>
                    <a:pt x="375" y="476"/>
                    <a:pt x="397" y="504"/>
                    <a:pt x="417" y="532"/>
                  </a:cubicBezTo>
                  <a:cubicBezTo>
                    <a:pt x="428" y="546"/>
                    <a:pt x="438" y="560"/>
                    <a:pt x="449" y="573"/>
                  </a:cubicBezTo>
                  <a:cubicBezTo>
                    <a:pt x="459" y="586"/>
                    <a:pt x="470" y="598"/>
                    <a:pt x="481" y="610"/>
                  </a:cubicBezTo>
                  <a:cubicBezTo>
                    <a:pt x="504" y="634"/>
                    <a:pt x="528" y="654"/>
                    <a:pt x="552" y="672"/>
                  </a:cubicBezTo>
                  <a:cubicBezTo>
                    <a:pt x="564" y="682"/>
                    <a:pt x="576" y="690"/>
                    <a:pt x="587" y="699"/>
                  </a:cubicBezTo>
                  <a:cubicBezTo>
                    <a:pt x="599" y="707"/>
                    <a:pt x="610" y="715"/>
                    <a:pt x="622" y="722"/>
                  </a:cubicBezTo>
                  <a:cubicBezTo>
                    <a:pt x="644" y="736"/>
                    <a:pt x="666" y="749"/>
                    <a:pt x="685" y="759"/>
                  </a:cubicBezTo>
                  <a:cubicBezTo>
                    <a:pt x="705" y="769"/>
                    <a:pt x="723" y="778"/>
                    <a:pt x="738" y="784"/>
                  </a:cubicBezTo>
                  <a:cubicBezTo>
                    <a:pt x="753" y="790"/>
                    <a:pt x="766" y="795"/>
                    <a:pt x="774" y="798"/>
                  </a:cubicBezTo>
                  <a:cubicBezTo>
                    <a:pt x="779" y="799"/>
                    <a:pt x="782" y="800"/>
                    <a:pt x="784" y="801"/>
                  </a:cubicBezTo>
                  <a:cubicBezTo>
                    <a:pt x="787" y="802"/>
                    <a:pt x="788" y="802"/>
                    <a:pt x="788" y="802"/>
                  </a:cubicBezTo>
                  <a:cubicBezTo>
                    <a:pt x="793" y="797"/>
                    <a:pt x="793" y="797"/>
                    <a:pt x="793" y="797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09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Freeform 28"/>
            <p:cNvSpPr>
              <a:spLocks/>
            </p:cNvSpPr>
            <p:nvPr/>
          </p:nvSpPr>
          <p:spPr bwMode="auto">
            <a:xfrm>
              <a:off x="4343" y="742"/>
              <a:ext cx="409" cy="575"/>
            </a:xfrm>
            <a:custGeom>
              <a:avLst/>
              <a:gdLst>
                <a:gd name="T0" fmla="*/ 0 w 173"/>
                <a:gd name="T1" fmla="*/ 0 h 243"/>
                <a:gd name="T2" fmla="*/ 57 w 173"/>
                <a:gd name="T3" fmla="*/ 161 h 243"/>
                <a:gd name="T4" fmla="*/ 173 w 173"/>
                <a:gd name="T5" fmla="*/ 243 h 243"/>
                <a:gd name="T6" fmla="*/ 98 w 173"/>
                <a:gd name="T7" fmla="*/ 75 h 243"/>
                <a:gd name="T8" fmla="*/ 0 w 173"/>
                <a:gd name="T9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3" h="243">
                  <a:moveTo>
                    <a:pt x="0" y="0"/>
                  </a:moveTo>
                  <a:cubicBezTo>
                    <a:pt x="0" y="0"/>
                    <a:pt x="23" y="121"/>
                    <a:pt x="57" y="161"/>
                  </a:cubicBezTo>
                  <a:cubicBezTo>
                    <a:pt x="91" y="201"/>
                    <a:pt x="173" y="243"/>
                    <a:pt x="173" y="243"/>
                  </a:cubicBezTo>
                  <a:cubicBezTo>
                    <a:pt x="98" y="75"/>
                    <a:pt x="98" y="75"/>
                    <a:pt x="98" y="7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C88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Freeform 29"/>
            <p:cNvSpPr>
              <a:spLocks/>
            </p:cNvSpPr>
            <p:nvPr/>
          </p:nvSpPr>
          <p:spPr bwMode="auto">
            <a:xfrm>
              <a:off x="4525" y="813"/>
              <a:ext cx="206" cy="204"/>
            </a:xfrm>
            <a:custGeom>
              <a:avLst/>
              <a:gdLst>
                <a:gd name="T0" fmla="*/ 56 w 87"/>
                <a:gd name="T1" fmla="*/ 0 h 86"/>
                <a:gd name="T2" fmla="*/ 8 w 87"/>
                <a:gd name="T3" fmla="*/ 48 h 86"/>
                <a:gd name="T4" fmla="*/ 8 w 87"/>
                <a:gd name="T5" fmla="*/ 78 h 86"/>
                <a:gd name="T6" fmla="*/ 38 w 87"/>
                <a:gd name="T7" fmla="*/ 78 h 86"/>
                <a:gd name="T8" fmla="*/ 87 w 87"/>
                <a:gd name="T9" fmla="*/ 30 h 86"/>
                <a:gd name="T10" fmla="*/ 56 w 87"/>
                <a:gd name="T11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7" h="86">
                  <a:moveTo>
                    <a:pt x="56" y="0"/>
                  </a:moveTo>
                  <a:cubicBezTo>
                    <a:pt x="8" y="48"/>
                    <a:pt x="8" y="48"/>
                    <a:pt x="8" y="48"/>
                  </a:cubicBezTo>
                  <a:cubicBezTo>
                    <a:pt x="0" y="56"/>
                    <a:pt x="0" y="69"/>
                    <a:pt x="8" y="78"/>
                  </a:cubicBezTo>
                  <a:cubicBezTo>
                    <a:pt x="17" y="86"/>
                    <a:pt x="30" y="86"/>
                    <a:pt x="38" y="78"/>
                  </a:cubicBezTo>
                  <a:cubicBezTo>
                    <a:pt x="87" y="30"/>
                    <a:pt x="87" y="30"/>
                    <a:pt x="87" y="30"/>
                  </a:cubicBezTo>
                  <a:lnTo>
                    <a:pt x="56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8" name="Freeform 30"/>
            <p:cNvSpPr>
              <a:spLocks/>
            </p:cNvSpPr>
            <p:nvPr/>
          </p:nvSpPr>
          <p:spPr bwMode="auto">
            <a:xfrm>
              <a:off x="4149" y="456"/>
              <a:ext cx="239" cy="237"/>
            </a:xfrm>
            <a:custGeom>
              <a:avLst/>
              <a:gdLst>
                <a:gd name="T0" fmla="*/ 66 w 101"/>
                <a:gd name="T1" fmla="*/ 0 h 100"/>
                <a:gd name="T2" fmla="*/ 10 w 101"/>
                <a:gd name="T3" fmla="*/ 55 h 100"/>
                <a:gd name="T4" fmla="*/ 10 w 101"/>
                <a:gd name="T5" fmla="*/ 90 h 100"/>
                <a:gd name="T6" fmla="*/ 45 w 101"/>
                <a:gd name="T7" fmla="*/ 90 h 100"/>
                <a:gd name="T8" fmla="*/ 101 w 101"/>
                <a:gd name="T9" fmla="*/ 35 h 100"/>
                <a:gd name="T10" fmla="*/ 66 w 101"/>
                <a:gd name="T11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1" h="100">
                  <a:moveTo>
                    <a:pt x="66" y="0"/>
                  </a:moveTo>
                  <a:cubicBezTo>
                    <a:pt x="10" y="55"/>
                    <a:pt x="10" y="55"/>
                    <a:pt x="10" y="55"/>
                  </a:cubicBezTo>
                  <a:cubicBezTo>
                    <a:pt x="0" y="64"/>
                    <a:pt x="1" y="80"/>
                    <a:pt x="10" y="90"/>
                  </a:cubicBezTo>
                  <a:cubicBezTo>
                    <a:pt x="20" y="99"/>
                    <a:pt x="35" y="100"/>
                    <a:pt x="45" y="90"/>
                  </a:cubicBezTo>
                  <a:cubicBezTo>
                    <a:pt x="101" y="35"/>
                    <a:pt x="101" y="35"/>
                    <a:pt x="101" y="35"/>
                  </a:cubicBezTo>
                  <a:lnTo>
                    <a:pt x="66" y="0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Freeform 31"/>
            <p:cNvSpPr>
              <a:spLocks/>
            </p:cNvSpPr>
            <p:nvPr/>
          </p:nvSpPr>
          <p:spPr bwMode="auto">
            <a:xfrm>
              <a:off x="4255" y="539"/>
              <a:ext cx="402" cy="388"/>
            </a:xfrm>
            <a:custGeom>
              <a:avLst/>
              <a:gdLst>
                <a:gd name="T0" fmla="*/ 133 w 402"/>
                <a:gd name="T1" fmla="*/ 0 h 388"/>
                <a:gd name="T2" fmla="*/ 0 w 402"/>
                <a:gd name="T3" fmla="*/ 130 h 388"/>
                <a:gd name="T4" fmla="*/ 289 w 402"/>
                <a:gd name="T5" fmla="*/ 388 h 388"/>
                <a:gd name="T6" fmla="*/ 402 w 402"/>
                <a:gd name="T7" fmla="*/ 274 h 388"/>
                <a:gd name="T8" fmla="*/ 133 w 402"/>
                <a:gd name="T9" fmla="*/ 0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2" h="388">
                  <a:moveTo>
                    <a:pt x="133" y="0"/>
                  </a:moveTo>
                  <a:lnTo>
                    <a:pt x="0" y="130"/>
                  </a:lnTo>
                  <a:lnTo>
                    <a:pt x="289" y="388"/>
                  </a:lnTo>
                  <a:lnTo>
                    <a:pt x="402" y="274"/>
                  </a:lnTo>
                  <a:lnTo>
                    <a:pt x="133" y="0"/>
                  </a:ln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Freeform 32"/>
            <p:cNvSpPr>
              <a:spLocks/>
            </p:cNvSpPr>
            <p:nvPr/>
          </p:nvSpPr>
          <p:spPr bwMode="auto">
            <a:xfrm>
              <a:off x="4454" y="610"/>
              <a:ext cx="499" cy="499"/>
            </a:xfrm>
            <a:custGeom>
              <a:avLst/>
              <a:gdLst>
                <a:gd name="T0" fmla="*/ 1 w 211"/>
                <a:gd name="T1" fmla="*/ 0 h 211"/>
                <a:gd name="T2" fmla="*/ 0 w 211"/>
                <a:gd name="T3" fmla="*/ 1 h 211"/>
                <a:gd name="T4" fmla="*/ 2 w 211"/>
                <a:gd name="T5" fmla="*/ 4 h 211"/>
                <a:gd name="T6" fmla="*/ 6 w 211"/>
                <a:gd name="T7" fmla="*/ 13 h 211"/>
                <a:gd name="T8" fmla="*/ 25 w 211"/>
                <a:gd name="T9" fmla="*/ 42 h 211"/>
                <a:gd name="T10" fmla="*/ 32 w 211"/>
                <a:gd name="T11" fmla="*/ 51 h 211"/>
                <a:gd name="T12" fmla="*/ 39 w 211"/>
                <a:gd name="T13" fmla="*/ 61 h 211"/>
                <a:gd name="T14" fmla="*/ 57 w 211"/>
                <a:gd name="T15" fmla="*/ 79 h 211"/>
                <a:gd name="T16" fmla="*/ 67 w 211"/>
                <a:gd name="T17" fmla="*/ 89 h 211"/>
                <a:gd name="T18" fmla="*/ 77 w 211"/>
                <a:gd name="T19" fmla="*/ 97 h 211"/>
                <a:gd name="T20" fmla="*/ 99 w 211"/>
                <a:gd name="T21" fmla="*/ 116 h 211"/>
                <a:gd name="T22" fmla="*/ 120 w 211"/>
                <a:gd name="T23" fmla="*/ 134 h 211"/>
                <a:gd name="T24" fmla="*/ 141 w 211"/>
                <a:gd name="T25" fmla="*/ 152 h 211"/>
                <a:gd name="T26" fmla="*/ 160 w 211"/>
                <a:gd name="T27" fmla="*/ 169 h 211"/>
                <a:gd name="T28" fmla="*/ 178 w 211"/>
                <a:gd name="T29" fmla="*/ 184 h 211"/>
                <a:gd name="T30" fmla="*/ 192 w 211"/>
                <a:gd name="T31" fmla="*/ 196 h 211"/>
                <a:gd name="T32" fmla="*/ 204 w 211"/>
                <a:gd name="T33" fmla="*/ 206 h 211"/>
                <a:gd name="T34" fmla="*/ 211 w 211"/>
                <a:gd name="T35" fmla="*/ 211 h 211"/>
                <a:gd name="T36" fmla="*/ 1 w 211"/>
                <a:gd name="T37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1" h="21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2"/>
                    <a:pt x="2" y="4"/>
                  </a:cubicBezTo>
                  <a:cubicBezTo>
                    <a:pt x="3" y="6"/>
                    <a:pt x="4" y="9"/>
                    <a:pt x="6" y="13"/>
                  </a:cubicBezTo>
                  <a:cubicBezTo>
                    <a:pt x="11" y="21"/>
                    <a:pt x="17" y="31"/>
                    <a:pt x="25" y="42"/>
                  </a:cubicBezTo>
                  <a:cubicBezTo>
                    <a:pt x="27" y="45"/>
                    <a:pt x="30" y="48"/>
                    <a:pt x="32" y="51"/>
                  </a:cubicBezTo>
                  <a:cubicBezTo>
                    <a:pt x="34" y="54"/>
                    <a:pt x="37" y="57"/>
                    <a:pt x="39" y="61"/>
                  </a:cubicBezTo>
                  <a:cubicBezTo>
                    <a:pt x="45" y="67"/>
                    <a:pt x="50" y="73"/>
                    <a:pt x="57" y="79"/>
                  </a:cubicBezTo>
                  <a:cubicBezTo>
                    <a:pt x="60" y="83"/>
                    <a:pt x="63" y="86"/>
                    <a:pt x="67" y="89"/>
                  </a:cubicBezTo>
                  <a:cubicBezTo>
                    <a:pt x="70" y="92"/>
                    <a:pt x="74" y="94"/>
                    <a:pt x="77" y="97"/>
                  </a:cubicBezTo>
                  <a:cubicBezTo>
                    <a:pt x="84" y="103"/>
                    <a:pt x="92" y="109"/>
                    <a:pt x="99" y="116"/>
                  </a:cubicBezTo>
                  <a:cubicBezTo>
                    <a:pt x="106" y="122"/>
                    <a:pt x="113" y="128"/>
                    <a:pt x="120" y="134"/>
                  </a:cubicBezTo>
                  <a:cubicBezTo>
                    <a:pt x="127" y="141"/>
                    <a:pt x="134" y="147"/>
                    <a:pt x="141" y="152"/>
                  </a:cubicBezTo>
                  <a:cubicBezTo>
                    <a:pt x="147" y="158"/>
                    <a:pt x="154" y="164"/>
                    <a:pt x="160" y="169"/>
                  </a:cubicBezTo>
                  <a:cubicBezTo>
                    <a:pt x="166" y="174"/>
                    <a:pt x="172" y="179"/>
                    <a:pt x="178" y="184"/>
                  </a:cubicBezTo>
                  <a:cubicBezTo>
                    <a:pt x="183" y="188"/>
                    <a:pt x="188" y="193"/>
                    <a:pt x="192" y="196"/>
                  </a:cubicBezTo>
                  <a:cubicBezTo>
                    <a:pt x="197" y="200"/>
                    <a:pt x="201" y="203"/>
                    <a:pt x="204" y="206"/>
                  </a:cubicBezTo>
                  <a:cubicBezTo>
                    <a:pt x="207" y="208"/>
                    <a:pt x="209" y="210"/>
                    <a:pt x="211" y="21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0C88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Oval 33"/>
            <p:cNvSpPr>
              <a:spLocks noChangeArrowheads="1"/>
            </p:cNvSpPr>
            <p:nvPr/>
          </p:nvSpPr>
          <p:spPr bwMode="auto">
            <a:xfrm>
              <a:off x="4281" y="3265"/>
              <a:ext cx="194" cy="194"/>
            </a:xfrm>
            <a:prstGeom prst="ellipse">
              <a:avLst/>
            </a:prstGeom>
            <a:solidFill>
              <a:srgbClr val="0C88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" name="Oval 34"/>
            <p:cNvSpPr>
              <a:spLocks noChangeArrowheads="1"/>
            </p:cNvSpPr>
            <p:nvPr/>
          </p:nvSpPr>
          <p:spPr bwMode="auto">
            <a:xfrm>
              <a:off x="4449" y="3109"/>
              <a:ext cx="83" cy="83"/>
            </a:xfrm>
            <a:prstGeom prst="ellipse">
              <a:avLst/>
            </a:prstGeom>
            <a:solidFill>
              <a:srgbClr val="0C88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" name="Oval 35"/>
            <p:cNvSpPr>
              <a:spLocks noChangeArrowheads="1"/>
            </p:cNvSpPr>
            <p:nvPr/>
          </p:nvSpPr>
          <p:spPr bwMode="auto">
            <a:xfrm>
              <a:off x="5526" y="3774"/>
              <a:ext cx="331" cy="333"/>
            </a:xfrm>
            <a:prstGeom prst="ellipse">
              <a:avLst/>
            </a:prstGeom>
            <a:solidFill>
              <a:srgbClr val="0C88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1118904" y="1589148"/>
            <a:ext cx="1353392" cy="1516908"/>
            <a:chOff x="1395654" y="1419145"/>
            <a:chExt cx="1283358" cy="1438411"/>
          </a:xfrm>
        </p:grpSpPr>
        <p:sp>
          <p:nvSpPr>
            <p:cNvPr id="35" name="Freeform 10"/>
            <p:cNvSpPr>
              <a:spLocks/>
            </p:cNvSpPr>
            <p:nvPr/>
          </p:nvSpPr>
          <p:spPr bwMode="auto">
            <a:xfrm rot="12700989" flipH="1">
              <a:off x="1395654" y="1419145"/>
              <a:ext cx="1283358" cy="1438411"/>
            </a:xfrm>
            <a:custGeom>
              <a:avLst/>
              <a:gdLst>
                <a:gd name="T0" fmla="*/ 449 w 455"/>
                <a:gd name="T1" fmla="*/ 209 h 510"/>
                <a:gd name="T2" fmla="*/ 212 w 455"/>
                <a:gd name="T3" fmla="*/ 10 h 510"/>
                <a:gd name="T4" fmla="*/ 10 w 455"/>
                <a:gd name="T5" fmla="*/ 245 h 510"/>
                <a:gd name="T6" fmla="*/ 247 w 455"/>
                <a:gd name="T7" fmla="*/ 444 h 510"/>
                <a:gd name="T8" fmla="*/ 262 w 455"/>
                <a:gd name="T9" fmla="*/ 442 h 510"/>
                <a:gd name="T10" fmla="*/ 349 w 455"/>
                <a:gd name="T11" fmla="*/ 510 h 510"/>
                <a:gd name="T12" fmla="*/ 352 w 455"/>
                <a:gd name="T13" fmla="*/ 408 h 510"/>
                <a:gd name="T14" fmla="*/ 449 w 455"/>
                <a:gd name="T15" fmla="*/ 209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5" h="510">
                  <a:moveTo>
                    <a:pt x="449" y="209"/>
                  </a:moveTo>
                  <a:cubicBezTo>
                    <a:pt x="439" y="90"/>
                    <a:pt x="333" y="0"/>
                    <a:pt x="212" y="10"/>
                  </a:cubicBezTo>
                  <a:cubicBezTo>
                    <a:pt x="91" y="20"/>
                    <a:pt x="0" y="125"/>
                    <a:pt x="10" y="245"/>
                  </a:cubicBezTo>
                  <a:cubicBezTo>
                    <a:pt x="20" y="365"/>
                    <a:pt x="126" y="454"/>
                    <a:pt x="247" y="444"/>
                  </a:cubicBezTo>
                  <a:cubicBezTo>
                    <a:pt x="252" y="444"/>
                    <a:pt x="257" y="443"/>
                    <a:pt x="262" y="442"/>
                  </a:cubicBezTo>
                  <a:cubicBezTo>
                    <a:pt x="349" y="510"/>
                    <a:pt x="349" y="510"/>
                    <a:pt x="349" y="510"/>
                  </a:cubicBezTo>
                  <a:cubicBezTo>
                    <a:pt x="352" y="408"/>
                    <a:pt x="352" y="408"/>
                    <a:pt x="352" y="408"/>
                  </a:cubicBezTo>
                  <a:cubicBezTo>
                    <a:pt x="416" y="365"/>
                    <a:pt x="455" y="291"/>
                    <a:pt x="449" y="209"/>
                  </a:cubicBezTo>
                  <a:close/>
                </a:path>
              </a:pathLst>
            </a:custGeom>
            <a:solidFill>
              <a:srgbClr val="0C8882"/>
            </a:solidFill>
            <a:ln w="25400">
              <a:solidFill>
                <a:srgbClr val="0C8882"/>
              </a:solidFill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noAutofit/>
            </a:bodyPr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1686174" y="1938033"/>
              <a:ext cx="691928" cy="463373"/>
            </a:xfrm>
            <a:prstGeom prst="rect">
              <a:avLst/>
            </a:prstGeom>
            <a:noFill/>
            <a:ln w="25400">
              <a:noFill/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algn="ctr">
                <a:defRPr>
                  <a:latin typeface="+mn-lt"/>
                  <a:ea typeface="+mn-ea"/>
                  <a:cs typeface="+mn-ea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</a:defRPr>
              </a:lvl9pPr>
            </a:lstStyle>
            <a:p>
              <a:r>
                <a:rPr lang="en-US" dirty="0">
                  <a:sym typeface="+mn-lt"/>
                </a:rPr>
                <a:t>95%</a:t>
              </a:r>
              <a:endParaRPr lang="en-GB" dirty="0">
                <a:sym typeface="+mn-lt"/>
              </a:endParaRPr>
            </a:p>
          </p:txBody>
        </p:sp>
      </p:grpSp>
      <p:sp>
        <p:nvSpPr>
          <p:cNvPr id="37" name="TextBox 36"/>
          <p:cNvSpPr txBox="1"/>
          <p:nvPr/>
        </p:nvSpPr>
        <p:spPr>
          <a:xfrm>
            <a:off x="5839004" y="2646369"/>
            <a:ext cx="1473160" cy="26924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smtClean="0">
                <a:latin typeface="+mn-lt"/>
                <a:ea typeface="+mn-ea"/>
                <a:cs typeface="+mn-ea"/>
                <a:sym typeface="+mn-lt"/>
              </a:rPr>
              <a:t>请替换文字内容 </a:t>
            </a:r>
            <a:endParaRPr lang="en-GB" sz="16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5800407" y="3005367"/>
            <a:ext cx="6302997" cy="8863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 smtClean="0">
                <a:latin typeface="+mn-lt"/>
                <a:ea typeface="+mn-ea"/>
                <a:cs typeface="+mn-ea"/>
                <a:sym typeface="+mn-lt"/>
              </a:rPr>
              <a:t>随着计算机技术的发展及印刷技术的进步，平面设计在视觉感观领域的表现和应用也越来越丰富。随着计算机技术的发展及印刷技术的进步，平面设计在视觉感观领域的表现和应用也越来越丰富。随着计算机技术的发展及印刷技术的进步，平面设计在视觉感观领域的表现和应用也越来越丰富。</a:t>
            </a:r>
            <a:endParaRPr lang="en-GB" altLang="zh-CN" sz="12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6254255" y="4287147"/>
            <a:ext cx="994109" cy="994109"/>
          </a:xfrm>
          <a:prstGeom prst="ellipse">
            <a:avLst/>
          </a:prstGeom>
          <a:solidFill>
            <a:srgbClr val="0C8882"/>
          </a:solidFill>
          <a:ln w="25400">
            <a:solidFill>
              <a:srgbClr val="0C8882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0" name="Oval 39"/>
          <p:cNvSpPr/>
          <p:nvPr/>
        </p:nvSpPr>
        <p:spPr>
          <a:xfrm>
            <a:off x="10722824" y="4287147"/>
            <a:ext cx="994109" cy="994109"/>
          </a:xfrm>
          <a:prstGeom prst="ellipse">
            <a:avLst/>
          </a:prstGeom>
          <a:solidFill>
            <a:srgbClr val="0C8882"/>
          </a:solidFill>
          <a:ln w="25400">
            <a:solidFill>
              <a:srgbClr val="0C8882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1" name="Oval 40"/>
          <p:cNvSpPr/>
          <p:nvPr/>
        </p:nvSpPr>
        <p:spPr>
          <a:xfrm>
            <a:off x="8542273" y="4287147"/>
            <a:ext cx="994109" cy="994109"/>
          </a:xfrm>
          <a:prstGeom prst="ellipse">
            <a:avLst/>
          </a:prstGeom>
          <a:solidFill>
            <a:srgbClr val="F09C00"/>
          </a:solidFill>
          <a:ln w="25400">
            <a:solidFill>
              <a:srgbClr val="F09C00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033163" y="5391747"/>
            <a:ext cx="1436291" cy="26924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smtClean="0"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id-ID" sz="16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321181" y="5391747"/>
            <a:ext cx="1436291" cy="26924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smtClean="0"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id-ID" sz="16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0501732" y="5391747"/>
            <a:ext cx="1436291" cy="26924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smtClean="0"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id-ID" sz="16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5" name="Freeform 44"/>
          <p:cNvSpPr>
            <a:spLocks noEditPoints="1"/>
          </p:cNvSpPr>
          <p:nvPr/>
        </p:nvSpPr>
        <p:spPr bwMode="auto">
          <a:xfrm>
            <a:off x="11050834" y="4593020"/>
            <a:ext cx="338089" cy="382362"/>
          </a:xfrm>
          <a:custGeom>
            <a:avLst/>
            <a:gdLst>
              <a:gd name="T0" fmla="*/ 20 w 78"/>
              <a:gd name="T1" fmla="*/ 7 h 88"/>
              <a:gd name="T2" fmla="*/ 20 w 78"/>
              <a:gd name="T3" fmla="*/ 11 h 88"/>
              <a:gd name="T4" fmla="*/ 5 w 78"/>
              <a:gd name="T5" fmla="*/ 6 h 88"/>
              <a:gd name="T6" fmla="*/ 1 w 78"/>
              <a:gd name="T7" fmla="*/ 8 h 88"/>
              <a:gd name="T8" fmla="*/ 0 w 78"/>
              <a:gd name="T9" fmla="*/ 20 h 88"/>
              <a:gd name="T10" fmla="*/ 3 w 78"/>
              <a:gd name="T11" fmla="*/ 38 h 88"/>
              <a:gd name="T12" fmla="*/ 17 w 78"/>
              <a:gd name="T13" fmla="*/ 49 h 88"/>
              <a:gd name="T14" fmla="*/ 20 w 78"/>
              <a:gd name="T15" fmla="*/ 50 h 88"/>
              <a:gd name="T16" fmla="*/ 20 w 78"/>
              <a:gd name="T17" fmla="*/ 49 h 88"/>
              <a:gd name="T18" fmla="*/ 31 w 78"/>
              <a:gd name="T19" fmla="*/ 52 h 88"/>
              <a:gd name="T20" fmla="*/ 31 w 78"/>
              <a:gd name="T21" fmla="*/ 64 h 88"/>
              <a:gd name="T22" fmla="*/ 27 w 78"/>
              <a:gd name="T23" fmla="*/ 64 h 88"/>
              <a:gd name="T24" fmla="*/ 27 w 78"/>
              <a:gd name="T25" fmla="*/ 68 h 88"/>
              <a:gd name="T26" fmla="*/ 15 w 78"/>
              <a:gd name="T27" fmla="*/ 68 h 88"/>
              <a:gd name="T28" fmla="*/ 15 w 78"/>
              <a:gd name="T29" fmla="*/ 88 h 88"/>
              <a:gd name="T30" fmla="*/ 64 w 78"/>
              <a:gd name="T31" fmla="*/ 88 h 88"/>
              <a:gd name="T32" fmla="*/ 64 w 78"/>
              <a:gd name="T33" fmla="*/ 68 h 88"/>
              <a:gd name="T34" fmla="*/ 52 w 78"/>
              <a:gd name="T35" fmla="*/ 68 h 88"/>
              <a:gd name="T36" fmla="*/ 52 w 78"/>
              <a:gd name="T37" fmla="*/ 64 h 88"/>
              <a:gd name="T38" fmla="*/ 47 w 78"/>
              <a:gd name="T39" fmla="*/ 64 h 88"/>
              <a:gd name="T40" fmla="*/ 47 w 78"/>
              <a:gd name="T41" fmla="*/ 52 h 88"/>
              <a:gd name="T42" fmla="*/ 58 w 78"/>
              <a:gd name="T43" fmla="*/ 49 h 88"/>
              <a:gd name="T44" fmla="*/ 58 w 78"/>
              <a:gd name="T45" fmla="*/ 50 h 88"/>
              <a:gd name="T46" fmla="*/ 61 w 78"/>
              <a:gd name="T47" fmla="*/ 49 h 88"/>
              <a:gd name="T48" fmla="*/ 75 w 78"/>
              <a:gd name="T49" fmla="*/ 38 h 88"/>
              <a:gd name="T50" fmla="*/ 78 w 78"/>
              <a:gd name="T51" fmla="*/ 20 h 88"/>
              <a:gd name="T52" fmla="*/ 77 w 78"/>
              <a:gd name="T53" fmla="*/ 8 h 88"/>
              <a:gd name="T54" fmla="*/ 73 w 78"/>
              <a:gd name="T55" fmla="*/ 6 h 88"/>
              <a:gd name="T56" fmla="*/ 58 w 78"/>
              <a:gd name="T57" fmla="*/ 11 h 88"/>
              <a:gd name="T58" fmla="*/ 58 w 78"/>
              <a:gd name="T59" fmla="*/ 7 h 88"/>
              <a:gd name="T60" fmla="*/ 60 w 78"/>
              <a:gd name="T61" fmla="*/ 7 h 88"/>
              <a:gd name="T62" fmla="*/ 60 w 78"/>
              <a:gd name="T63" fmla="*/ 0 h 88"/>
              <a:gd name="T64" fmla="*/ 17 w 78"/>
              <a:gd name="T65" fmla="*/ 0 h 88"/>
              <a:gd name="T66" fmla="*/ 17 w 78"/>
              <a:gd name="T67" fmla="*/ 7 h 88"/>
              <a:gd name="T68" fmla="*/ 20 w 78"/>
              <a:gd name="T69" fmla="*/ 7 h 88"/>
              <a:gd name="T70" fmla="*/ 63 w 78"/>
              <a:gd name="T71" fmla="*/ 42 h 88"/>
              <a:gd name="T72" fmla="*/ 59 w 78"/>
              <a:gd name="T73" fmla="*/ 20 h 88"/>
              <a:gd name="T74" fmla="*/ 61 w 78"/>
              <a:gd name="T75" fmla="*/ 22 h 88"/>
              <a:gd name="T76" fmla="*/ 66 w 78"/>
              <a:gd name="T77" fmla="*/ 18 h 88"/>
              <a:gd name="T78" fmla="*/ 64 w 78"/>
              <a:gd name="T79" fmla="*/ 16 h 88"/>
              <a:gd name="T80" fmla="*/ 71 w 78"/>
              <a:gd name="T81" fmla="*/ 13 h 88"/>
              <a:gd name="T82" fmla="*/ 72 w 78"/>
              <a:gd name="T83" fmla="*/ 20 h 88"/>
              <a:gd name="T84" fmla="*/ 69 w 78"/>
              <a:gd name="T85" fmla="*/ 36 h 88"/>
              <a:gd name="T86" fmla="*/ 63 w 78"/>
              <a:gd name="T87" fmla="*/ 42 h 88"/>
              <a:gd name="T88" fmla="*/ 19 w 78"/>
              <a:gd name="T89" fmla="*/ 20 h 88"/>
              <a:gd name="T90" fmla="*/ 15 w 78"/>
              <a:gd name="T91" fmla="*/ 42 h 88"/>
              <a:gd name="T92" fmla="*/ 9 w 78"/>
              <a:gd name="T93" fmla="*/ 36 h 88"/>
              <a:gd name="T94" fmla="*/ 6 w 78"/>
              <a:gd name="T95" fmla="*/ 20 h 88"/>
              <a:gd name="T96" fmla="*/ 7 w 78"/>
              <a:gd name="T97" fmla="*/ 13 h 88"/>
              <a:gd name="T98" fmla="*/ 14 w 78"/>
              <a:gd name="T99" fmla="*/ 16 h 88"/>
              <a:gd name="T100" fmla="*/ 12 w 78"/>
              <a:gd name="T101" fmla="*/ 18 h 88"/>
              <a:gd name="T102" fmla="*/ 17 w 78"/>
              <a:gd name="T103" fmla="*/ 22 h 88"/>
              <a:gd name="T104" fmla="*/ 19 w 78"/>
              <a:gd name="T105" fmla="*/ 20 h 88"/>
              <a:gd name="T106" fmla="*/ 32 w 78"/>
              <a:gd name="T107" fmla="*/ 10 h 88"/>
              <a:gd name="T108" fmla="*/ 32 w 78"/>
              <a:gd name="T109" fmla="*/ 45 h 88"/>
              <a:gd name="T110" fmla="*/ 25 w 78"/>
              <a:gd name="T111" fmla="*/ 41 h 88"/>
              <a:gd name="T112" fmla="*/ 28 w 78"/>
              <a:gd name="T113" fmla="*/ 14 h 88"/>
              <a:gd name="T114" fmla="*/ 28 w 78"/>
              <a:gd name="T115" fmla="*/ 10 h 88"/>
              <a:gd name="T116" fmla="*/ 32 w 78"/>
              <a:gd name="T117" fmla="*/ 1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8" h="88">
                <a:moveTo>
                  <a:pt x="20" y="7"/>
                </a:moveTo>
                <a:cubicBezTo>
                  <a:pt x="20" y="8"/>
                  <a:pt x="21" y="10"/>
                  <a:pt x="20" y="11"/>
                </a:cubicBezTo>
                <a:cubicBezTo>
                  <a:pt x="5" y="6"/>
                  <a:pt x="5" y="6"/>
                  <a:pt x="5" y="6"/>
                </a:cubicBezTo>
                <a:cubicBezTo>
                  <a:pt x="1" y="8"/>
                  <a:pt x="1" y="8"/>
                  <a:pt x="1" y="8"/>
                </a:cubicBezTo>
                <a:cubicBezTo>
                  <a:pt x="0" y="11"/>
                  <a:pt x="0" y="16"/>
                  <a:pt x="0" y="20"/>
                </a:cubicBezTo>
                <a:cubicBezTo>
                  <a:pt x="0" y="26"/>
                  <a:pt x="1" y="33"/>
                  <a:pt x="3" y="38"/>
                </a:cubicBezTo>
                <a:cubicBezTo>
                  <a:pt x="6" y="44"/>
                  <a:pt x="10" y="48"/>
                  <a:pt x="17" y="49"/>
                </a:cubicBezTo>
                <a:cubicBezTo>
                  <a:pt x="18" y="50"/>
                  <a:pt x="19" y="50"/>
                  <a:pt x="20" y="50"/>
                </a:cubicBezTo>
                <a:cubicBezTo>
                  <a:pt x="20" y="49"/>
                  <a:pt x="20" y="49"/>
                  <a:pt x="20" y="49"/>
                </a:cubicBezTo>
                <a:cubicBezTo>
                  <a:pt x="22" y="51"/>
                  <a:pt x="26" y="52"/>
                  <a:pt x="31" y="52"/>
                </a:cubicBezTo>
                <a:cubicBezTo>
                  <a:pt x="31" y="64"/>
                  <a:pt x="31" y="64"/>
                  <a:pt x="31" y="64"/>
                </a:cubicBezTo>
                <a:cubicBezTo>
                  <a:pt x="27" y="64"/>
                  <a:pt x="27" y="64"/>
                  <a:pt x="27" y="64"/>
                </a:cubicBezTo>
                <a:cubicBezTo>
                  <a:pt x="27" y="68"/>
                  <a:pt x="27" y="68"/>
                  <a:pt x="27" y="68"/>
                </a:cubicBezTo>
                <a:cubicBezTo>
                  <a:pt x="15" y="68"/>
                  <a:pt x="15" y="68"/>
                  <a:pt x="15" y="68"/>
                </a:cubicBezTo>
                <a:cubicBezTo>
                  <a:pt x="15" y="88"/>
                  <a:pt x="15" y="88"/>
                  <a:pt x="15" y="88"/>
                </a:cubicBezTo>
                <a:cubicBezTo>
                  <a:pt x="64" y="88"/>
                  <a:pt x="64" y="88"/>
                  <a:pt x="64" y="88"/>
                </a:cubicBezTo>
                <a:cubicBezTo>
                  <a:pt x="64" y="68"/>
                  <a:pt x="64" y="68"/>
                  <a:pt x="64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52" y="64"/>
                  <a:pt x="52" y="64"/>
                  <a:pt x="52" y="64"/>
                </a:cubicBezTo>
                <a:cubicBezTo>
                  <a:pt x="47" y="64"/>
                  <a:pt x="47" y="64"/>
                  <a:pt x="47" y="64"/>
                </a:cubicBezTo>
                <a:cubicBezTo>
                  <a:pt x="47" y="52"/>
                  <a:pt x="47" y="52"/>
                  <a:pt x="47" y="52"/>
                </a:cubicBezTo>
                <a:cubicBezTo>
                  <a:pt x="52" y="52"/>
                  <a:pt x="56" y="51"/>
                  <a:pt x="58" y="49"/>
                </a:cubicBezTo>
                <a:cubicBezTo>
                  <a:pt x="58" y="50"/>
                  <a:pt x="58" y="50"/>
                  <a:pt x="58" y="50"/>
                </a:cubicBezTo>
                <a:cubicBezTo>
                  <a:pt x="59" y="50"/>
                  <a:pt x="60" y="50"/>
                  <a:pt x="61" y="49"/>
                </a:cubicBezTo>
                <a:cubicBezTo>
                  <a:pt x="68" y="48"/>
                  <a:pt x="72" y="44"/>
                  <a:pt x="75" y="38"/>
                </a:cubicBezTo>
                <a:cubicBezTo>
                  <a:pt x="77" y="33"/>
                  <a:pt x="78" y="26"/>
                  <a:pt x="78" y="20"/>
                </a:cubicBezTo>
                <a:cubicBezTo>
                  <a:pt x="78" y="16"/>
                  <a:pt x="78" y="11"/>
                  <a:pt x="77" y="8"/>
                </a:cubicBezTo>
                <a:cubicBezTo>
                  <a:pt x="73" y="6"/>
                  <a:pt x="73" y="6"/>
                  <a:pt x="73" y="6"/>
                </a:cubicBezTo>
                <a:cubicBezTo>
                  <a:pt x="58" y="11"/>
                  <a:pt x="58" y="11"/>
                  <a:pt x="58" y="11"/>
                </a:cubicBezTo>
                <a:cubicBezTo>
                  <a:pt x="57" y="10"/>
                  <a:pt x="58" y="8"/>
                  <a:pt x="58" y="7"/>
                </a:cubicBezTo>
                <a:cubicBezTo>
                  <a:pt x="60" y="7"/>
                  <a:pt x="60" y="7"/>
                  <a:pt x="60" y="7"/>
                </a:cubicBezTo>
                <a:cubicBezTo>
                  <a:pt x="60" y="0"/>
                  <a:pt x="60" y="0"/>
                  <a:pt x="60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7"/>
                  <a:pt x="17" y="7"/>
                  <a:pt x="17" y="7"/>
                </a:cubicBezTo>
                <a:cubicBezTo>
                  <a:pt x="20" y="7"/>
                  <a:pt x="20" y="7"/>
                  <a:pt x="20" y="7"/>
                </a:cubicBezTo>
                <a:close/>
                <a:moveTo>
                  <a:pt x="63" y="42"/>
                </a:moveTo>
                <a:cubicBezTo>
                  <a:pt x="64" y="36"/>
                  <a:pt x="60" y="28"/>
                  <a:pt x="59" y="20"/>
                </a:cubicBezTo>
                <a:cubicBezTo>
                  <a:pt x="61" y="22"/>
                  <a:pt x="61" y="22"/>
                  <a:pt x="61" y="22"/>
                </a:cubicBezTo>
                <a:cubicBezTo>
                  <a:pt x="66" y="18"/>
                  <a:pt x="66" y="18"/>
                  <a:pt x="66" y="18"/>
                </a:cubicBezTo>
                <a:cubicBezTo>
                  <a:pt x="64" y="16"/>
                  <a:pt x="64" y="16"/>
                  <a:pt x="64" y="16"/>
                </a:cubicBezTo>
                <a:cubicBezTo>
                  <a:pt x="71" y="13"/>
                  <a:pt x="71" y="13"/>
                  <a:pt x="71" y="13"/>
                </a:cubicBezTo>
                <a:cubicBezTo>
                  <a:pt x="72" y="15"/>
                  <a:pt x="72" y="18"/>
                  <a:pt x="72" y="20"/>
                </a:cubicBezTo>
                <a:cubicBezTo>
                  <a:pt x="71" y="26"/>
                  <a:pt x="71" y="31"/>
                  <a:pt x="69" y="36"/>
                </a:cubicBezTo>
                <a:cubicBezTo>
                  <a:pt x="67" y="39"/>
                  <a:pt x="65" y="41"/>
                  <a:pt x="63" y="42"/>
                </a:cubicBezTo>
                <a:close/>
                <a:moveTo>
                  <a:pt x="19" y="20"/>
                </a:moveTo>
                <a:cubicBezTo>
                  <a:pt x="17" y="28"/>
                  <a:pt x="14" y="36"/>
                  <a:pt x="15" y="42"/>
                </a:cubicBezTo>
                <a:cubicBezTo>
                  <a:pt x="13" y="41"/>
                  <a:pt x="11" y="39"/>
                  <a:pt x="9" y="36"/>
                </a:cubicBezTo>
                <a:cubicBezTo>
                  <a:pt x="7" y="31"/>
                  <a:pt x="6" y="26"/>
                  <a:pt x="6" y="20"/>
                </a:cubicBezTo>
                <a:cubicBezTo>
                  <a:pt x="6" y="18"/>
                  <a:pt x="6" y="15"/>
                  <a:pt x="7" y="13"/>
                </a:cubicBezTo>
                <a:cubicBezTo>
                  <a:pt x="14" y="16"/>
                  <a:pt x="14" y="16"/>
                  <a:pt x="14" y="16"/>
                </a:cubicBezTo>
                <a:cubicBezTo>
                  <a:pt x="12" y="18"/>
                  <a:pt x="12" y="18"/>
                  <a:pt x="12" y="18"/>
                </a:cubicBezTo>
                <a:cubicBezTo>
                  <a:pt x="17" y="22"/>
                  <a:pt x="17" y="22"/>
                  <a:pt x="17" y="22"/>
                </a:cubicBezTo>
                <a:cubicBezTo>
                  <a:pt x="19" y="20"/>
                  <a:pt x="19" y="20"/>
                  <a:pt x="19" y="20"/>
                </a:cubicBezTo>
                <a:close/>
                <a:moveTo>
                  <a:pt x="32" y="10"/>
                </a:moveTo>
                <a:cubicBezTo>
                  <a:pt x="32" y="45"/>
                  <a:pt x="32" y="45"/>
                  <a:pt x="32" y="45"/>
                </a:cubicBezTo>
                <a:cubicBezTo>
                  <a:pt x="32" y="45"/>
                  <a:pt x="27" y="45"/>
                  <a:pt x="25" y="41"/>
                </a:cubicBezTo>
                <a:cubicBezTo>
                  <a:pt x="24" y="37"/>
                  <a:pt x="28" y="16"/>
                  <a:pt x="28" y="14"/>
                </a:cubicBezTo>
                <a:cubicBezTo>
                  <a:pt x="28" y="13"/>
                  <a:pt x="28" y="10"/>
                  <a:pt x="28" y="10"/>
                </a:cubicBezTo>
                <a:lnTo>
                  <a:pt x="32" y="1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8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6" name="Freeform 45"/>
          <p:cNvSpPr>
            <a:spLocks noEditPoints="1"/>
          </p:cNvSpPr>
          <p:nvPr/>
        </p:nvSpPr>
        <p:spPr bwMode="auto">
          <a:xfrm>
            <a:off x="8802866" y="4593020"/>
            <a:ext cx="472922" cy="382362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8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7" name="Freeform 46"/>
          <p:cNvSpPr>
            <a:spLocks noEditPoints="1"/>
          </p:cNvSpPr>
          <p:nvPr/>
        </p:nvSpPr>
        <p:spPr bwMode="auto">
          <a:xfrm>
            <a:off x="6593334" y="4552771"/>
            <a:ext cx="315951" cy="462860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8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5910228" y="5703155"/>
            <a:ext cx="1682163" cy="8863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 smtClean="0">
                <a:latin typeface="+mn-lt"/>
                <a:ea typeface="+mn-ea"/>
                <a:cs typeface="+mn-ea"/>
                <a:sym typeface="+mn-lt"/>
              </a:rPr>
              <a:t>随着计算机技术的发展及印刷技术的进步，平面设计在视觉感观领域的表现和应用也越来越丰富。</a:t>
            </a:r>
            <a:endParaRPr lang="en-GB" sz="12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8198246" y="5726541"/>
            <a:ext cx="1682163" cy="8863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 smtClean="0">
                <a:latin typeface="+mn-lt"/>
                <a:ea typeface="+mn-ea"/>
                <a:cs typeface="+mn-ea"/>
                <a:sym typeface="+mn-lt"/>
              </a:rPr>
              <a:t>随着计算机技术的发展及印刷技术的进步，平面设计在视觉感观领域的表现和应用也越来越丰富。</a:t>
            </a:r>
            <a:endParaRPr lang="en-GB" sz="12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10378797" y="5726541"/>
            <a:ext cx="1682163" cy="8863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 smtClean="0">
                <a:latin typeface="+mn-lt"/>
                <a:ea typeface="+mn-ea"/>
                <a:cs typeface="+mn-ea"/>
                <a:sym typeface="+mn-lt"/>
              </a:rPr>
              <a:t>随着计算机技术的发展及印刷技术的进步，平面设计在视觉感观领域的表现和应用也越来越丰富。</a:t>
            </a:r>
            <a:endParaRPr lang="en-GB" sz="12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3" name="Title 1"/>
          <p:cNvSpPr txBox="1">
            <a:spLocks/>
          </p:cNvSpPr>
          <p:nvPr/>
        </p:nvSpPr>
        <p:spPr>
          <a:xfrm>
            <a:off x="1206681" y="281515"/>
            <a:ext cx="2995069" cy="53361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531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2531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6501383" y="7395095"/>
            <a:ext cx="971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Yanshifu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951696278"/>
      </p:ext>
    </p:extLst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000"/>
                            </p:stCondLst>
                            <p:childTnLst>
                              <p:par>
                                <p:cTn id="7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500"/>
                            </p:stCondLst>
                            <p:childTnLst>
                              <p:par>
                                <p:cTn id="8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000"/>
                            </p:stCondLst>
                            <p:childTnLst>
                              <p:par>
                                <p:cTn id="8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500"/>
                            </p:stCondLst>
                            <p:childTnLst>
                              <p:par>
                                <p:cTn id="9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350"/>
                            </p:stCondLst>
                            <p:childTnLst>
                              <p:par>
                                <p:cTn id="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9" grpId="0" animBg="1"/>
      <p:bldP spid="40" grpId="0" animBg="1"/>
      <p:bldP spid="41" grpId="0" animBg="1"/>
      <p:bldP spid="42" grpId="0"/>
      <p:bldP spid="43" grpId="0"/>
      <p:bldP spid="44" grpId="0"/>
      <p:bldP spid="45" grpId="0" animBg="1"/>
      <p:bldP spid="46" grpId="0" animBg="1"/>
      <p:bldP spid="47" grpId="0" animBg="1"/>
      <p:bldP spid="48" grpId="0"/>
      <p:bldP spid="49" grpId="0"/>
      <p:bldP spid="50" grpId="0"/>
      <p:bldP spid="53" grpId="0"/>
      <p:bldP spid="51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-25326" y="3400301"/>
            <a:ext cx="8902973" cy="2500848"/>
          </a:xfrm>
          <a:prstGeom prst="rect">
            <a:avLst/>
          </a:prstGeom>
          <a:solidFill>
            <a:srgbClr val="0C8882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矩形 259"/>
          <p:cNvSpPr>
            <a:spLocks noChangeArrowheads="1"/>
          </p:cNvSpPr>
          <p:nvPr/>
        </p:nvSpPr>
        <p:spPr bwMode="auto">
          <a:xfrm>
            <a:off x="383056" y="3933792"/>
            <a:ext cx="7488834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9600" b="1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谢谢聆听</a:t>
            </a:r>
            <a:endParaRPr lang="zh-CN" altLang="en-US" sz="9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矩形 259"/>
          <p:cNvSpPr>
            <a:spLocks noChangeArrowheads="1"/>
          </p:cNvSpPr>
          <p:nvPr/>
        </p:nvSpPr>
        <p:spPr bwMode="auto">
          <a:xfrm>
            <a:off x="536886" y="3607831"/>
            <a:ext cx="705678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24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CHINA PETROCHEMICAL WORK REPORT PPT</a:t>
            </a:r>
            <a:endParaRPr lang="zh-CN" altLang="en-US" sz="24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7584032"/>
      </p:ext>
    </p:extLst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50"/>
                            </p:stCondLst>
                            <p:childTnLst>
                              <p:par>
                                <p:cTn id="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461233" y="2930847"/>
            <a:ext cx="9970724" cy="2269657"/>
            <a:chOff x="1385207" y="2779029"/>
            <a:chExt cx="9454242" cy="2152089"/>
          </a:xfrm>
        </p:grpSpPr>
        <p:sp>
          <p:nvSpPr>
            <p:cNvPr id="16" name="Rectangle 12_1"/>
            <p:cNvSpPr/>
            <p:nvPr/>
          </p:nvSpPr>
          <p:spPr>
            <a:xfrm>
              <a:off x="1385207" y="2820854"/>
              <a:ext cx="9421586" cy="2110264"/>
            </a:xfrm>
            <a:prstGeom prst="rect">
              <a:avLst/>
            </a:pr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1417863" y="2779029"/>
              <a:ext cx="9421586" cy="2152089"/>
            </a:xfrm>
            <a:prstGeom prst="rect">
              <a:avLst/>
            </a:prstGeom>
            <a:solidFill>
              <a:srgbClr val="0C8882">
                <a:alpha val="8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任意多边形 8"/>
          <p:cNvSpPr/>
          <p:nvPr/>
        </p:nvSpPr>
        <p:spPr>
          <a:xfrm>
            <a:off x="5645839" y="2273120"/>
            <a:ext cx="1635957" cy="1670398"/>
          </a:xfrm>
          <a:custGeom>
            <a:avLst/>
            <a:gdLst>
              <a:gd name="connsiteX0" fmla="*/ 0 w 1551215"/>
              <a:gd name="connsiteY0" fmla="*/ 0 h 1583872"/>
              <a:gd name="connsiteX1" fmla="*/ 449036 w 1551215"/>
              <a:gd name="connsiteY1" fmla="*/ 0 h 1583872"/>
              <a:gd name="connsiteX2" fmla="*/ 449036 w 1551215"/>
              <a:gd name="connsiteY2" fmla="*/ 71936 h 1583872"/>
              <a:gd name="connsiteX3" fmla="*/ 73607 w 1551215"/>
              <a:gd name="connsiteY3" fmla="*/ 71936 h 1583872"/>
              <a:gd name="connsiteX4" fmla="*/ 73607 w 1551215"/>
              <a:gd name="connsiteY4" fmla="*/ 1511936 h 1583872"/>
              <a:gd name="connsiteX5" fmla="*/ 1477607 w 1551215"/>
              <a:gd name="connsiteY5" fmla="*/ 1511936 h 1583872"/>
              <a:gd name="connsiteX6" fmla="*/ 1477607 w 1551215"/>
              <a:gd name="connsiteY6" fmla="*/ 71936 h 1583872"/>
              <a:gd name="connsiteX7" fmla="*/ 1102179 w 1551215"/>
              <a:gd name="connsiteY7" fmla="*/ 71936 h 1583872"/>
              <a:gd name="connsiteX8" fmla="*/ 1102179 w 1551215"/>
              <a:gd name="connsiteY8" fmla="*/ 0 h 1583872"/>
              <a:gd name="connsiteX9" fmla="*/ 1551215 w 1551215"/>
              <a:gd name="connsiteY9" fmla="*/ 0 h 1583872"/>
              <a:gd name="connsiteX10" fmla="*/ 1551215 w 1551215"/>
              <a:gd name="connsiteY10" fmla="*/ 1583872 h 1583872"/>
              <a:gd name="connsiteX11" fmla="*/ 0 w 1551215"/>
              <a:gd name="connsiteY11" fmla="*/ 1583872 h 1583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51215" h="1583872">
                <a:moveTo>
                  <a:pt x="0" y="0"/>
                </a:moveTo>
                <a:lnTo>
                  <a:pt x="449036" y="0"/>
                </a:lnTo>
                <a:lnTo>
                  <a:pt x="449036" y="71936"/>
                </a:lnTo>
                <a:lnTo>
                  <a:pt x="73607" y="71936"/>
                </a:lnTo>
                <a:lnTo>
                  <a:pt x="73607" y="1511936"/>
                </a:lnTo>
                <a:lnTo>
                  <a:pt x="1477607" y="1511936"/>
                </a:lnTo>
                <a:lnTo>
                  <a:pt x="1477607" y="71936"/>
                </a:lnTo>
                <a:lnTo>
                  <a:pt x="1102179" y="71936"/>
                </a:lnTo>
                <a:lnTo>
                  <a:pt x="1102179" y="0"/>
                </a:lnTo>
                <a:lnTo>
                  <a:pt x="1551215" y="0"/>
                </a:lnTo>
                <a:lnTo>
                  <a:pt x="1551215" y="1583872"/>
                </a:lnTo>
                <a:lnTo>
                  <a:pt x="0" y="1583872"/>
                </a:lnTo>
                <a:close/>
              </a:path>
            </a:pathLst>
          </a:custGeom>
          <a:solidFill>
            <a:srgbClr val="F09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 rot="10800000">
            <a:off x="6303091" y="3358017"/>
            <a:ext cx="321451" cy="292750"/>
          </a:xfrm>
          <a:prstGeom prst="triangle">
            <a:avLst/>
          </a:prstGeom>
          <a:solidFill>
            <a:srgbClr val="F09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6095948" y="1709052"/>
            <a:ext cx="689320" cy="1390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437" dirty="0">
                <a:solidFill>
                  <a:srgbClr val="0C8882"/>
                </a:solidFill>
                <a:latin typeface="+mn-ea"/>
              </a:rPr>
              <a:t>1</a:t>
            </a:r>
            <a:endParaRPr lang="zh-CN" altLang="en-US" sz="8437" dirty="0">
              <a:solidFill>
                <a:srgbClr val="0C8882"/>
              </a:solidFill>
              <a:latin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387792" y="4169219"/>
            <a:ext cx="4083170" cy="676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79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年度工作内容概述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6501383" y="7395095"/>
            <a:ext cx="971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Yanshifu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929448598"/>
      </p:ext>
    </p:extLst>
  </p:cSld>
  <p:clrMapOvr>
    <a:masterClrMapping/>
  </p:clrMapOvr>
  <p:transition advTm="3000"/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1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0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4" presetClass="path" presetSubtype="0" accel="50000" fill="hold" grpId="0" nodeType="withEffect" p14:presetBounceEnd="30667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0 0 L 0 -0.25 E" pathEditMode="relative" ptsTypes="" p14:bounceEnd="30667">
                                          <p:cBhvr>
                                            <p:cTn id="18" dur="750" spd="-100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" presetID="42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2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675"/>
                                </p:stCondLst>
                                <p:childTnLst>
                                  <p:par>
                                    <p:cTn id="2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0" grpId="0" animBg="1"/>
          <p:bldP spid="10" grpId="1" animBg="1"/>
          <p:bldP spid="11" grpId="0"/>
          <p:bldP spid="17" grpId="0"/>
          <p:bldP spid="1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1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0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4" presetClass="path" presetSubtype="0" accel="5000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18" dur="750" spd="-100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" presetID="42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2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675"/>
                                </p:stCondLst>
                                <p:childTnLst>
                                  <p:par>
                                    <p:cTn id="2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0" grpId="0" animBg="1"/>
          <p:bldP spid="10" grpId="1" animBg="1"/>
          <p:bldP spid="11" grpId="0"/>
          <p:bldP spid="17" grpId="0"/>
          <p:bldP spid="12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菱形 2"/>
          <p:cNvSpPr/>
          <p:nvPr/>
        </p:nvSpPr>
        <p:spPr>
          <a:xfrm>
            <a:off x="1373496" y="1680368"/>
            <a:ext cx="4216471" cy="4216471"/>
          </a:xfrm>
          <a:prstGeom prst="diamond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2225">
            <a:noFill/>
          </a:ln>
          <a:effectLst>
            <a:outerShdw blurRad="127000" dist="127000" dir="3600000" algn="tl" rotWithShape="0">
              <a:schemeClr val="tx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None/>
            </a:pPr>
            <a:endParaRPr lang="zh-CN" altLang="en-US" sz="1969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13" name="菱形 112"/>
          <p:cNvSpPr/>
          <p:nvPr/>
        </p:nvSpPr>
        <p:spPr>
          <a:xfrm>
            <a:off x="1144501" y="2368347"/>
            <a:ext cx="897186" cy="897186"/>
          </a:xfrm>
          <a:prstGeom prst="diamond">
            <a:avLst/>
          </a:prstGeom>
          <a:solidFill>
            <a:srgbClr val="0C8882"/>
          </a:solidFill>
          <a:ln w="25400">
            <a:solidFill>
              <a:srgbClr val="0C8882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15" name="Freeform 24"/>
          <p:cNvSpPr>
            <a:spLocks noEditPoints="1"/>
          </p:cNvSpPr>
          <p:nvPr/>
        </p:nvSpPr>
        <p:spPr bwMode="auto">
          <a:xfrm>
            <a:off x="1436269" y="2668873"/>
            <a:ext cx="313650" cy="296134"/>
          </a:xfrm>
          <a:custGeom>
            <a:avLst/>
            <a:gdLst>
              <a:gd name="T0" fmla="*/ 48 w 98"/>
              <a:gd name="T1" fmla="*/ 24 h 92"/>
              <a:gd name="T2" fmla="*/ 50 w 98"/>
              <a:gd name="T3" fmla="*/ 53 h 92"/>
              <a:gd name="T4" fmla="*/ 52 w 98"/>
              <a:gd name="T5" fmla="*/ 17 h 92"/>
              <a:gd name="T6" fmla="*/ 48 w 98"/>
              <a:gd name="T7" fmla="*/ 16 h 92"/>
              <a:gd name="T8" fmla="*/ 41 w 98"/>
              <a:gd name="T9" fmla="*/ 28 h 92"/>
              <a:gd name="T10" fmla="*/ 94 w 98"/>
              <a:gd name="T11" fmla="*/ 12 h 92"/>
              <a:gd name="T12" fmla="*/ 84 w 98"/>
              <a:gd name="T13" fmla="*/ 12 h 92"/>
              <a:gd name="T14" fmla="*/ 80 w 98"/>
              <a:gd name="T15" fmla="*/ 0 h 92"/>
              <a:gd name="T16" fmla="*/ 14 w 98"/>
              <a:gd name="T17" fmla="*/ 4 h 92"/>
              <a:gd name="T18" fmla="*/ 3 w 98"/>
              <a:gd name="T19" fmla="*/ 12 h 92"/>
              <a:gd name="T20" fmla="*/ 0 w 98"/>
              <a:gd name="T21" fmla="*/ 37 h 92"/>
              <a:gd name="T22" fmla="*/ 6 w 98"/>
              <a:gd name="T23" fmla="*/ 52 h 92"/>
              <a:gd name="T24" fmla="*/ 45 w 98"/>
              <a:gd name="T25" fmla="*/ 75 h 92"/>
              <a:gd name="T26" fmla="*/ 29 w 98"/>
              <a:gd name="T27" fmla="*/ 84 h 92"/>
              <a:gd name="T28" fmla="*/ 29 w 98"/>
              <a:gd name="T29" fmla="*/ 92 h 92"/>
              <a:gd name="T30" fmla="*/ 73 w 98"/>
              <a:gd name="T31" fmla="*/ 88 h 92"/>
              <a:gd name="T32" fmla="*/ 53 w 98"/>
              <a:gd name="T33" fmla="*/ 84 h 92"/>
              <a:gd name="T34" fmla="*/ 78 w 98"/>
              <a:gd name="T35" fmla="*/ 59 h 92"/>
              <a:gd name="T36" fmla="*/ 92 w 98"/>
              <a:gd name="T37" fmla="*/ 52 h 92"/>
              <a:gd name="T38" fmla="*/ 98 w 98"/>
              <a:gd name="T39" fmla="*/ 16 h 92"/>
              <a:gd name="T40" fmla="*/ 11 w 98"/>
              <a:gd name="T41" fmla="*/ 47 h 92"/>
              <a:gd name="T42" fmla="*/ 7 w 98"/>
              <a:gd name="T43" fmla="*/ 37 h 92"/>
              <a:gd name="T44" fmla="*/ 14 w 98"/>
              <a:gd name="T45" fmla="*/ 20 h 92"/>
              <a:gd name="T46" fmla="*/ 15 w 98"/>
              <a:gd name="T47" fmla="*/ 50 h 92"/>
              <a:gd name="T48" fmla="*/ 76 w 98"/>
              <a:gd name="T49" fmla="*/ 40 h 92"/>
              <a:gd name="T50" fmla="*/ 73 w 98"/>
              <a:gd name="T51" fmla="*/ 53 h 92"/>
              <a:gd name="T52" fmla="*/ 49 w 98"/>
              <a:gd name="T53" fmla="*/ 67 h 92"/>
              <a:gd name="T54" fmla="*/ 24 w 98"/>
              <a:gd name="T55" fmla="*/ 53 h 92"/>
              <a:gd name="T56" fmla="*/ 21 w 98"/>
              <a:gd name="T57" fmla="*/ 40 h 92"/>
              <a:gd name="T58" fmla="*/ 76 w 98"/>
              <a:gd name="T59" fmla="*/ 8 h 92"/>
              <a:gd name="T60" fmla="*/ 91 w 98"/>
              <a:gd name="T61" fmla="*/ 37 h 92"/>
              <a:gd name="T62" fmla="*/ 86 w 98"/>
              <a:gd name="T63" fmla="*/ 47 h 92"/>
              <a:gd name="T64" fmla="*/ 83 w 98"/>
              <a:gd name="T65" fmla="*/ 50 h 92"/>
              <a:gd name="T66" fmla="*/ 84 w 98"/>
              <a:gd name="T67" fmla="*/ 40 h 92"/>
              <a:gd name="T68" fmla="*/ 91 w 98"/>
              <a:gd name="T69" fmla="*/ 20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8" h="92">
                <a:moveTo>
                  <a:pt x="44" y="28"/>
                </a:moveTo>
                <a:cubicBezTo>
                  <a:pt x="48" y="24"/>
                  <a:pt x="48" y="24"/>
                  <a:pt x="48" y="24"/>
                </a:cubicBezTo>
                <a:cubicBezTo>
                  <a:pt x="48" y="51"/>
                  <a:pt x="48" y="51"/>
                  <a:pt x="48" y="51"/>
                </a:cubicBezTo>
                <a:cubicBezTo>
                  <a:pt x="48" y="52"/>
                  <a:pt x="49" y="53"/>
                  <a:pt x="50" y="53"/>
                </a:cubicBezTo>
                <a:cubicBezTo>
                  <a:pt x="51" y="53"/>
                  <a:pt x="52" y="52"/>
                  <a:pt x="52" y="51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6"/>
                  <a:pt x="51" y="15"/>
                  <a:pt x="50" y="15"/>
                </a:cubicBezTo>
                <a:cubicBezTo>
                  <a:pt x="49" y="15"/>
                  <a:pt x="48" y="15"/>
                  <a:pt x="48" y="16"/>
                </a:cubicBezTo>
                <a:cubicBezTo>
                  <a:pt x="41" y="25"/>
                  <a:pt x="41" y="25"/>
                  <a:pt x="41" y="25"/>
                </a:cubicBezTo>
                <a:cubicBezTo>
                  <a:pt x="40" y="26"/>
                  <a:pt x="40" y="28"/>
                  <a:pt x="41" y="28"/>
                </a:cubicBezTo>
                <a:cubicBezTo>
                  <a:pt x="42" y="29"/>
                  <a:pt x="44" y="29"/>
                  <a:pt x="44" y="28"/>
                </a:cubicBezTo>
                <a:close/>
                <a:moveTo>
                  <a:pt x="94" y="12"/>
                </a:moveTo>
                <a:cubicBezTo>
                  <a:pt x="94" y="12"/>
                  <a:pt x="94" y="12"/>
                  <a:pt x="94" y="12"/>
                </a:cubicBezTo>
                <a:cubicBezTo>
                  <a:pt x="84" y="12"/>
                  <a:pt x="84" y="12"/>
                  <a:pt x="84" y="12"/>
                </a:cubicBezTo>
                <a:cubicBezTo>
                  <a:pt x="84" y="4"/>
                  <a:pt x="84" y="4"/>
                  <a:pt x="84" y="4"/>
                </a:cubicBezTo>
                <a:cubicBezTo>
                  <a:pt x="84" y="2"/>
                  <a:pt x="82" y="0"/>
                  <a:pt x="80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5" y="0"/>
                  <a:pt x="14" y="2"/>
                  <a:pt x="14" y="4"/>
                </a:cubicBezTo>
                <a:cubicBezTo>
                  <a:pt x="14" y="12"/>
                  <a:pt x="14" y="12"/>
                  <a:pt x="14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1" y="12"/>
                  <a:pt x="0" y="14"/>
                  <a:pt x="0" y="16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43"/>
                  <a:pt x="2" y="48"/>
                  <a:pt x="6" y="52"/>
                </a:cubicBezTo>
                <a:cubicBezTo>
                  <a:pt x="6" y="52"/>
                  <a:pt x="6" y="52"/>
                  <a:pt x="6" y="52"/>
                </a:cubicBezTo>
                <a:cubicBezTo>
                  <a:pt x="9" y="56"/>
                  <a:pt x="14" y="58"/>
                  <a:pt x="19" y="59"/>
                </a:cubicBezTo>
                <a:cubicBezTo>
                  <a:pt x="25" y="68"/>
                  <a:pt x="35" y="74"/>
                  <a:pt x="45" y="75"/>
                </a:cubicBezTo>
                <a:cubicBezTo>
                  <a:pt x="45" y="84"/>
                  <a:pt x="45" y="84"/>
                  <a:pt x="45" y="84"/>
                </a:cubicBezTo>
                <a:cubicBezTo>
                  <a:pt x="29" y="84"/>
                  <a:pt x="29" y="84"/>
                  <a:pt x="29" y="84"/>
                </a:cubicBezTo>
                <a:cubicBezTo>
                  <a:pt x="27" y="84"/>
                  <a:pt x="25" y="86"/>
                  <a:pt x="25" y="88"/>
                </a:cubicBezTo>
                <a:cubicBezTo>
                  <a:pt x="25" y="90"/>
                  <a:pt x="27" y="92"/>
                  <a:pt x="29" y="92"/>
                </a:cubicBezTo>
                <a:cubicBezTo>
                  <a:pt x="69" y="92"/>
                  <a:pt x="69" y="92"/>
                  <a:pt x="69" y="92"/>
                </a:cubicBezTo>
                <a:cubicBezTo>
                  <a:pt x="71" y="92"/>
                  <a:pt x="73" y="90"/>
                  <a:pt x="73" y="88"/>
                </a:cubicBezTo>
                <a:cubicBezTo>
                  <a:pt x="73" y="86"/>
                  <a:pt x="71" y="84"/>
                  <a:pt x="69" y="84"/>
                </a:cubicBezTo>
                <a:cubicBezTo>
                  <a:pt x="53" y="84"/>
                  <a:pt x="53" y="84"/>
                  <a:pt x="53" y="84"/>
                </a:cubicBezTo>
                <a:cubicBezTo>
                  <a:pt x="53" y="75"/>
                  <a:pt x="53" y="75"/>
                  <a:pt x="53" y="75"/>
                </a:cubicBezTo>
                <a:cubicBezTo>
                  <a:pt x="63" y="74"/>
                  <a:pt x="73" y="68"/>
                  <a:pt x="78" y="59"/>
                </a:cubicBezTo>
                <a:cubicBezTo>
                  <a:pt x="84" y="58"/>
                  <a:pt x="88" y="56"/>
                  <a:pt x="92" y="53"/>
                </a:cubicBezTo>
                <a:cubicBezTo>
                  <a:pt x="92" y="52"/>
                  <a:pt x="92" y="52"/>
                  <a:pt x="92" y="52"/>
                </a:cubicBezTo>
                <a:cubicBezTo>
                  <a:pt x="96" y="48"/>
                  <a:pt x="98" y="43"/>
                  <a:pt x="98" y="37"/>
                </a:cubicBezTo>
                <a:cubicBezTo>
                  <a:pt x="98" y="16"/>
                  <a:pt x="98" y="16"/>
                  <a:pt x="98" y="16"/>
                </a:cubicBezTo>
                <a:cubicBezTo>
                  <a:pt x="98" y="14"/>
                  <a:pt x="96" y="12"/>
                  <a:pt x="94" y="12"/>
                </a:cubicBezTo>
                <a:close/>
                <a:moveTo>
                  <a:pt x="11" y="47"/>
                </a:moveTo>
                <a:cubicBezTo>
                  <a:pt x="11" y="47"/>
                  <a:pt x="11" y="47"/>
                  <a:pt x="11" y="47"/>
                </a:cubicBezTo>
                <a:cubicBezTo>
                  <a:pt x="9" y="44"/>
                  <a:pt x="7" y="41"/>
                  <a:pt x="7" y="37"/>
                </a:cubicBezTo>
                <a:cubicBezTo>
                  <a:pt x="7" y="20"/>
                  <a:pt x="7" y="20"/>
                  <a:pt x="7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40"/>
                  <a:pt x="14" y="40"/>
                  <a:pt x="14" y="40"/>
                </a:cubicBezTo>
                <a:cubicBezTo>
                  <a:pt x="14" y="44"/>
                  <a:pt x="14" y="47"/>
                  <a:pt x="15" y="50"/>
                </a:cubicBezTo>
                <a:cubicBezTo>
                  <a:pt x="14" y="49"/>
                  <a:pt x="12" y="48"/>
                  <a:pt x="11" y="47"/>
                </a:cubicBezTo>
                <a:close/>
                <a:moveTo>
                  <a:pt x="76" y="40"/>
                </a:moveTo>
                <a:cubicBezTo>
                  <a:pt x="76" y="40"/>
                  <a:pt x="76" y="40"/>
                  <a:pt x="76" y="40"/>
                </a:cubicBezTo>
                <a:cubicBezTo>
                  <a:pt x="76" y="45"/>
                  <a:pt x="75" y="49"/>
                  <a:pt x="73" y="53"/>
                </a:cubicBezTo>
                <a:cubicBezTo>
                  <a:pt x="73" y="53"/>
                  <a:pt x="73" y="53"/>
                  <a:pt x="73" y="53"/>
                </a:cubicBezTo>
                <a:cubicBezTo>
                  <a:pt x="69" y="62"/>
                  <a:pt x="59" y="67"/>
                  <a:pt x="49" y="67"/>
                </a:cubicBezTo>
                <a:cubicBezTo>
                  <a:pt x="39" y="67"/>
                  <a:pt x="29" y="62"/>
                  <a:pt x="24" y="53"/>
                </a:cubicBezTo>
                <a:cubicBezTo>
                  <a:pt x="24" y="53"/>
                  <a:pt x="24" y="53"/>
                  <a:pt x="24" y="53"/>
                </a:cubicBezTo>
                <a:cubicBezTo>
                  <a:pt x="22" y="49"/>
                  <a:pt x="21" y="45"/>
                  <a:pt x="21" y="40"/>
                </a:cubicBezTo>
                <a:cubicBezTo>
                  <a:pt x="21" y="40"/>
                  <a:pt x="21" y="40"/>
                  <a:pt x="21" y="40"/>
                </a:cubicBezTo>
                <a:cubicBezTo>
                  <a:pt x="21" y="8"/>
                  <a:pt x="21" y="8"/>
                  <a:pt x="21" y="8"/>
                </a:cubicBezTo>
                <a:cubicBezTo>
                  <a:pt x="76" y="8"/>
                  <a:pt x="76" y="8"/>
                  <a:pt x="76" y="8"/>
                </a:cubicBezTo>
                <a:cubicBezTo>
                  <a:pt x="76" y="40"/>
                  <a:pt x="76" y="40"/>
                  <a:pt x="76" y="40"/>
                </a:cubicBezTo>
                <a:close/>
                <a:moveTo>
                  <a:pt x="91" y="37"/>
                </a:moveTo>
                <a:cubicBezTo>
                  <a:pt x="91" y="37"/>
                  <a:pt x="91" y="37"/>
                  <a:pt x="91" y="37"/>
                </a:cubicBezTo>
                <a:cubicBezTo>
                  <a:pt x="91" y="41"/>
                  <a:pt x="89" y="44"/>
                  <a:pt x="86" y="47"/>
                </a:cubicBezTo>
                <a:cubicBezTo>
                  <a:pt x="86" y="47"/>
                  <a:pt x="86" y="47"/>
                  <a:pt x="86" y="47"/>
                </a:cubicBezTo>
                <a:cubicBezTo>
                  <a:pt x="85" y="48"/>
                  <a:pt x="84" y="49"/>
                  <a:pt x="83" y="50"/>
                </a:cubicBezTo>
                <a:cubicBezTo>
                  <a:pt x="84" y="47"/>
                  <a:pt x="84" y="44"/>
                  <a:pt x="84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4" y="20"/>
                  <a:pt x="84" y="20"/>
                  <a:pt x="84" y="20"/>
                </a:cubicBezTo>
                <a:cubicBezTo>
                  <a:pt x="91" y="20"/>
                  <a:pt x="91" y="20"/>
                  <a:pt x="91" y="20"/>
                </a:cubicBezTo>
                <a:cubicBezTo>
                  <a:pt x="91" y="37"/>
                  <a:pt x="91" y="37"/>
                  <a:pt x="91" y="3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9" name="Rectangle 24"/>
          <p:cNvSpPr>
            <a:spLocks noChangeArrowheads="1"/>
          </p:cNvSpPr>
          <p:nvPr/>
        </p:nvSpPr>
        <p:spPr bwMode="auto">
          <a:xfrm>
            <a:off x="6875372" y="2208940"/>
            <a:ext cx="4935751" cy="908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422"/>
              </a:spcBef>
            </a:pPr>
            <a:r>
              <a:rPr lang="zh-CN" altLang="en-US" sz="1687" b="1" dirty="0">
                <a:latin typeface="+mn-lt"/>
                <a:ea typeface="+mn-ea"/>
                <a:cs typeface="+mn-ea"/>
                <a:sym typeface="+mn-lt"/>
              </a:rPr>
              <a:t>点击输入标题</a:t>
            </a:r>
            <a:endParaRPr lang="zh-CN" altLang="en-US" sz="1687" dirty="0"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20000"/>
              </a:lnSpc>
              <a:spcBef>
                <a:spcPts val="422"/>
              </a:spcBef>
            </a:pPr>
            <a:r>
              <a:rPr lang="zh-CN" altLang="en-US" sz="1477" dirty="0">
                <a:latin typeface="+mn-lt"/>
                <a:ea typeface="+mn-ea"/>
                <a:cs typeface="+mn-ea"/>
                <a:sym typeface="+mn-lt"/>
              </a:rPr>
              <a:t>详写内容</a:t>
            </a:r>
            <a:r>
              <a:rPr lang="en-US" altLang="zh-CN" sz="1477" dirty="0">
                <a:latin typeface="+mn-lt"/>
                <a:ea typeface="+mn-ea"/>
                <a:cs typeface="+mn-ea"/>
                <a:sym typeface="+mn-lt"/>
              </a:rPr>
              <a:t>……</a:t>
            </a:r>
            <a:r>
              <a:rPr lang="zh-CN" altLang="en-US" sz="1477" dirty="0">
                <a:latin typeface="+mn-lt"/>
                <a:ea typeface="+mn-ea"/>
                <a:cs typeface="+mn-ea"/>
                <a:sym typeface="+mn-lt"/>
              </a:rPr>
              <a:t>点击输入本栏的具体文字，简明扼要的说明分项内容，此为概念图解</a:t>
            </a:r>
            <a:endParaRPr lang="en-US" altLang="zh-CN" sz="1477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0" name="Rectangle 24"/>
          <p:cNvSpPr>
            <a:spLocks noChangeArrowheads="1"/>
          </p:cNvSpPr>
          <p:nvPr/>
        </p:nvSpPr>
        <p:spPr bwMode="auto">
          <a:xfrm>
            <a:off x="6834398" y="3772131"/>
            <a:ext cx="4935750" cy="2541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marL="241093" indent="-241093">
              <a:lnSpc>
                <a:spcPct val="120000"/>
              </a:lnSpc>
              <a:spcBef>
                <a:spcPts val="703"/>
              </a:spcBef>
              <a:buClr>
                <a:schemeClr val="tx1">
                  <a:lumMod val="75000"/>
                  <a:lumOff val="25000"/>
                </a:schemeClr>
              </a:buClr>
              <a:buFont typeface="Wingdings" pitchFamily="2" charset="2"/>
              <a:buChar char="n"/>
            </a:pPr>
            <a:r>
              <a:rPr lang="zh-CN" altLang="en-US" sz="1477" dirty="0">
                <a:latin typeface="+mn-lt"/>
                <a:ea typeface="+mn-ea"/>
                <a:cs typeface="+mn-ea"/>
                <a:sym typeface="+mn-lt"/>
              </a:rPr>
              <a:t>详写内容</a:t>
            </a:r>
            <a:r>
              <a:rPr lang="en-US" altLang="zh-CN" sz="1477" dirty="0">
                <a:latin typeface="+mn-lt"/>
                <a:ea typeface="+mn-ea"/>
                <a:cs typeface="+mn-ea"/>
                <a:sym typeface="+mn-lt"/>
              </a:rPr>
              <a:t>……</a:t>
            </a:r>
            <a:r>
              <a:rPr lang="zh-CN" altLang="en-US" sz="1477" dirty="0">
                <a:latin typeface="+mn-lt"/>
                <a:ea typeface="+mn-ea"/>
                <a:cs typeface="+mn-ea"/>
                <a:sym typeface="+mn-lt"/>
              </a:rPr>
              <a:t>点击输入本栏的具体文字，简明扼要的说明分项内容，此为概念图解</a:t>
            </a:r>
            <a:r>
              <a:rPr lang="en-US" altLang="zh-CN" sz="1477" dirty="0">
                <a:latin typeface="+mn-lt"/>
                <a:ea typeface="+mn-ea"/>
                <a:cs typeface="+mn-ea"/>
                <a:sym typeface="+mn-lt"/>
              </a:rPr>
              <a:t>.</a:t>
            </a:r>
          </a:p>
          <a:p>
            <a:pPr marL="241093" indent="-241093">
              <a:lnSpc>
                <a:spcPct val="120000"/>
              </a:lnSpc>
              <a:spcBef>
                <a:spcPts val="703"/>
              </a:spcBef>
              <a:buClr>
                <a:schemeClr val="tx1">
                  <a:lumMod val="75000"/>
                  <a:lumOff val="25000"/>
                </a:schemeClr>
              </a:buClr>
              <a:buFont typeface="Wingdings" pitchFamily="2" charset="2"/>
              <a:buChar char="n"/>
            </a:pPr>
            <a:endParaRPr lang="en-US" altLang="zh-CN" sz="1477" dirty="0">
              <a:latin typeface="+mn-lt"/>
              <a:ea typeface="+mn-ea"/>
              <a:cs typeface="+mn-ea"/>
              <a:sym typeface="+mn-lt"/>
            </a:endParaRPr>
          </a:p>
          <a:p>
            <a:pPr marL="241093" indent="-241093">
              <a:lnSpc>
                <a:spcPct val="120000"/>
              </a:lnSpc>
              <a:spcBef>
                <a:spcPts val="703"/>
              </a:spcBef>
              <a:buClr>
                <a:schemeClr val="tx1">
                  <a:lumMod val="75000"/>
                  <a:lumOff val="25000"/>
                </a:schemeClr>
              </a:buClr>
              <a:buFont typeface="Wingdings" pitchFamily="2" charset="2"/>
              <a:buChar char="n"/>
            </a:pPr>
            <a:r>
              <a:rPr lang="zh-CN" altLang="en-US" sz="1477" dirty="0">
                <a:latin typeface="+mn-lt"/>
                <a:ea typeface="+mn-ea"/>
                <a:cs typeface="+mn-ea"/>
                <a:sym typeface="+mn-lt"/>
              </a:rPr>
              <a:t>详写内容</a:t>
            </a:r>
            <a:r>
              <a:rPr lang="en-US" altLang="zh-CN" sz="1477" dirty="0">
                <a:latin typeface="+mn-lt"/>
                <a:ea typeface="+mn-ea"/>
                <a:cs typeface="+mn-ea"/>
                <a:sym typeface="+mn-lt"/>
              </a:rPr>
              <a:t>……</a:t>
            </a:r>
            <a:r>
              <a:rPr lang="zh-CN" altLang="en-US" sz="1477" dirty="0">
                <a:latin typeface="+mn-lt"/>
                <a:ea typeface="+mn-ea"/>
                <a:cs typeface="+mn-ea"/>
                <a:sym typeface="+mn-lt"/>
              </a:rPr>
              <a:t>点击输入本栏的具体文字，简明扼要的说明分项内容，此为概念图解</a:t>
            </a:r>
            <a:endParaRPr lang="en-US" altLang="zh-CN" sz="1477" dirty="0">
              <a:latin typeface="+mn-lt"/>
              <a:ea typeface="+mn-ea"/>
              <a:cs typeface="+mn-ea"/>
              <a:sym typeface="+mn-lt"/>
            </a:endParaRPr>
          </a:p>
          <a:p>
            <a:pPr marL="241093" indent="-241093">
              <a:lnSpc>
                <a:spcPct val="120000"/>
              </a:lnSpc>
              <a:spcBef>
                <a:spcPts val="703"/>
              </a:spcBef>
              <a:buClr>
                <a:schemeClr val="tx1">
                  <a:lumMod val="75000"/>
                  <a:lumOff val="25000"/>
                </a:schemeClr>
              </a:buClr>
              <a:buFont typeface="Wingdings" pitchFamily="2" charset="2"/>
              <a:buChar char="n"/>
            </a:pPr>
            <a:endParaRPr lang="en-US" altLang="zh-CN" sz="1477" dirty="0">
              <a:latin typeface="+mn-lt"/>
              <a:ea typeface="+mn-ea"/>
              <a:cs typeface="+mn-ea"/>
              <a:sym typeface="+mn-lt"/>
            </a:endParaRPr>
          </a:p>
          <a:p>
            <a:pPr marL="241093" indent="-241093">
              <a:lnSpc>
                <a:spcPct val="120000"/>
              </a:lnSpc>
              <a:spcBef>
                <a:spcPts val="703"/>
              </a:spcBef>
              <a:buClr>
                <a:schemeClr val="tx1">
                  <a:lumMod val="75000"/>
                  <a:lumOff val="25000"/>
                </a:schemeClr>
              </a:buClr>
              <a:buFont typeface="Wingdings" pitchFamily="2" charset="2"/>
              <a:buChar char="n"/>
            </a:pPr>
            <a:r>
              <a:rPr lang="zh-CN" altLang="en-US" sz="1477" dirty="0">
                <a:latin typeface="+mn-lt"/>
                <a:ea typeface="+mn-ea"/>
                <a:cs typeface="+mn-ea"/>
                <a:sym typeface="+mn-lt"/>
              </a:rPr>
              <a:t>详写内容</a:t>
            </a:r>
            <a:r>
              <a:rPr lang="en-US" altLang="zh-CN" sz="1477" dirty="0">
                <a:latin typeface="+mn-lt"/>
                <a:ea typeface="+mn-ea"/>
                <a:cs typeface="+mn-ea"/>
                <a:sym typeface="+mn-lt"/>
              </a:rPr>
              <a:t>……</a:t>
            </a:r>
            <a:r>
              <a:rPr lang="zh-CN" altLang="en-US" sz="1477" dirty="0">
                <a:latin typeface="+mn-lt"/>
                <a:ea typeface="+mn-ea"/>
                <a:cs typeface="+mn-ea"/>
                <a:sym typeface="+mn-lt"/>
              </a:rPr>
              <a:t>点击输入本栏的具体文字，简明扼要的说明分项内容，此为概念图解</a:t>
            </a:r>
            <a:r>
              <a:rPr lang="en-US" altLang="zh-CN" sz="1477" dirty="0">
                <a:latin typeface="+mn-lt"/>
                <a:ea typeface="+mn-ea"/>
                <a:cs typeface="+mn-ea"/>
                <a:sym typeface="+mn-lt"/>
              </a:rPr>
              <a:t> </a:t>
            </a:r>
          </a:p>
        </p:txBody>
      </p:sp>
      <p:sp>
        <p:nvSpPr>
          <p:cNvPr id="116" name="Freeform 26"/>
          <p:cNvSpPr>
            <a:spLocks noEditPoints="1"/>
          </p:cNvSpPr>
          <p:nvPr/>
        </p:nvSpPr>
        <p:spPr bwMode="auto">
          <a:xfrm>
            <a:off x="5346895" y="2810056"/>
            <a:ext cx="308452" cy="309901"/>
          </a:xfrm>
          <a:custGeom>
            <a:avLst/>
            <a:gdLst>
              <a:gd name="T0" fmla="*/ 83 w 106"/>
              <a:gd name="T1" fmla="*/ 53 h 106"/>
              <a:gd name="T2" fmla="*/ 104 w 106"/>
              <a:gd name="T3" fmla="*/ 22 h 106"/>
              <a:gd name="T4" fmla="*/ 72 w 106"/>
              <a:gd name="T5" fmla="*/ 4 h 106"/>
              <a:gd name="T6" fmla="*/ 31 w 106"/>
              <a:gd name="T7" fmla="*/ 2 h 106"/>
              <a:gd name="T8" fmla="*/ 2 w 106"/>
              <a:gd name="T9" fmla="*/ 26 h 106"/>
              <a:gd name="T10" fmla="*/ 23 w 106"/>
              <a:gd name="T11" fmla="*/ 53 h 106"/>
              <a:gd name="T12" fmla="*/ 1 w 106"/>
              <a:gd name="T13" fmla="*/ 77 h 106"/>
              <a:gd name="T14" fmla="*/ 5 w 106"/>
              <a:gd name="T15" fmla="*/ 105 h 106"/>
              <a:gd name="T16" fmla="*/ 32 w 106"/>
              <a:gd name="T17" fmla="*/ 104 h 106"/>
              <a:gd name="T18" fmla="*/ 74 w 106"/>
              <a:gd name="T19" fmla="*/ 104 h 106"/>
              <a:gd name="T20" fmla="*/ 80 w 106"/>
              <a:gd name="T21" fmla="*/ 104 h 106"/>
              <a:gd name="T22" fmla="*/ 104 w 106"/>
              <a:gd name="T23" fmla="*/ 75 h 106"/>
              <a:gd name="T24" fmla="*/ 77 w 106"/>
              <a:gd name="T25" fmla="*/ 9 h 106"/>
              <a:gd name="T26" fmla="*/ 96 w 106"/>
              <a:gd name="T27" fmla="*/ 24 h 106"/>
              <a:gd name="T28" fmla="*/ 90 w 106"/>
              <a:gd name="T29" fmla="*/ 36 h 106"/>
              <a:gd name="T30" fmla="*/ 85 w 106"/>
              <a:gd name="T31" fmla="*/ 31 h 106"/>
              <a:gd name="T32" fmla="*/ 85 w 106"/>
              <a:gd name="T33" fmla="*/ 31 h 106"/>
              <a:gd name="T34" fmla="*/ 75 w 106"/>
              <a:gd name="T35" fmla="*/ 21 h 106"/>
              <a:gd name="T36" fmla="*/ 75 w 106"/>
              <a:gd name="T37" fmla="*/ 21 h 106"/>
              <a:gd name="T38" fmla="*/ 75 w 106"/>
              <a:gd name="T39" fmla="*/ 21 h 106"/>
              <a:gd name="T40" fmla="*/ 75 w 106"/>
              <a:gd name="T41" fmla="*/ 20 h 106"/>
              <a:gd name="T42" fmla="*/ 77 w 106"/>
              <a:gd name="T43" fmla="*/ 9 h 106"/>
              <a:gd name="T44" fmla="*/ 80 w 106"/>
              <a:gd name="T45" fmla="*/ 33 h 106"/>
              <a:gd name="T46" fmla="*/ 15 w 106"/>
              <a:gd name="T47" fmla="*/ 84 h 106"/>
              <a:gd name="T48" fmla="*/ 80 w 106"/>
              <a:gd name="T49" fmla="*/ 33 h 106"/>
              <a:gd name="T50" fmla="*/ 10 w 106"/>
              <a:gd name="T51" fmla="*/ 29 h 106"/>
              <a:gd name="T52" fmla="*/ 32 w 106"/>
              <a:gd name="T53" fmla="*/ 14 h 106"/>
              <a:gd name="T54" fmla="*/ 25 w 106"/>
              <a:gd name="T55" fmla="*/ 24 h 106"/>
              <a:gd name="T56" fmla="*/ 35 w 106"/>
              <a:gd name="T57" fmla="*/ 17 h 106"/>
              <a:gd name="T58" fmla="*/ 37 w 106"/>
              <a:gd name="T59" fmla="*/ 26 h 106"/>
              <a:gd name="T60" fmla="*/ 41 w 106"/>
              <a:gd name="T61" fmla="*/ 29 h 106"/>
              <a:gd name="T62" fmla="*/ 47 w 106"/>
              <a:gd name="T63" fmla="*/ 29 h 106"/>
              <a:gd name="T64" fmla="*/ 10 w 106"/>
              <a:gd name="T65" fmla="*/ 29 h 106"/>
              <a:gd name="T66" fmla="*/ 67 w 106"/>
              <a:gd name="T67" fmla="*/ 19 h 106"/>
              <a:gd name="T68" fmla="*/ 12 w 106"/>
              <a:gd name="T69" fmla="*/ 80 h 106"/>
              <a:gd name="T70" fmla="*/ 67 w 106"/>
              <a:gd name="T71" fmla="*/ 19 h 106"/>
              <a:gd name="T72" fmla="*/ 8 w 106"/>
              <a:gd name="T73" fmla="*/ 98 h 106"/>
              <a:gd name="T74" fmla="*/ 22 w 106"/>
              <a:gd name="T75" fmla="*/ 98 h 106"/>
              <a:gd name="T76" fmla="*/ 28 w 106"/>
              <a:gd name="T77" fmla="*/ 97 h 106"/>
              <a:gd name="T78" fmla="*/ 25 w 106"/>
              <a:gd name="T79" fmla="*/ 94 h 106"/>
              <a:gd name="T80" fmla="*/ 86 w 106"/>
              <a:gd name="T81" fmla="*/ 39 h 106"/>
              <a:gd name="T82" fmla="*/ 77 w 106"/>
              <a:gd name="T83" fmla="*/ 96 h 106"/>
              <a:gd name="T84" fmla="*/ 59 w 106"/>
              <a:gd name="T85" fmla="*/ 77 h 106"/>
              <a:gd name="T86" fmla="*/ 81 w 106"/>
              <a:gd name="T87" fmla="*/ 62 h 106"/>
              <a:gd name="T88" fmla="*/ 77 w 106"/>
              <a:gd name="T89" fmla="*/ 69 h 106"/>
              <a:gd name="T90" fmla="*/ 84 w 106"/>
              <a:gd name="T91" fmla="*/ 66 h 106"/>
              <a:gd name="T92" fmla="*/ 83 w 106"/>
              <a:gd name="T93" fmla="*/ 78 h 106"/>
              <a:gd name="T94" fmla="*/ 86 w 106"/>
              <a:gd name="T95" fmla="*/ 81 h 106"/>
              <a:gd name="T96" fmla="*/ 96 w 106"/>
              <a:gd name="T97" fmla="*/ 77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6" h="106">
                <a:moveTo>
                  <a:pt x="104" y="75"/>
                </a:moveTo>
                <a:cubicBezTo>
                  <a:pt x="83" y="53"/>
                  <a:pt x="83" y="53"/>
                  <a:pt x="83" y="53"/>
                </a:cubicBezTo>
                <a:cubicBezTo>
                  <a:pt x="102" y="34"/>
                  <a:pt x="102" y="34"/>
                  <a:pt x="102" y="34"/>
                </a:cubicBezTo>
                <a:cubicBezTo>
                  <a:pt x="105" y="31"/>
                  <a:pt x="106" y="27"/>
                  <a:pt x="104" y="22"/>
                </a:cubicBezTo>
                <a:cubicBezTo>
                  <a:pt x="102" y="17"/>
                  <a:pt x="92" y="9"/>
                  <a:pt x="87" y="4"/>
                </a:cubicBezTo>
                <a:cubicBezTo>
                  <a:pt x="83" y="0"/>
                  <a:pt x="76" y="0"/>
                  <a:pt x="72" y="4"/>
                </a:cubicBezTo>
                <a:cubicBezTo>
                  <a:pt x="52" y="23"/>
                  <a:pt x="52" y="23"/>
                  <a:pt x="52" y="23"/>
                </a:cubicBezTo>
                <a:cubicBezTo>
                  <a:pt x="31" y="2"/>
                  <a:pt x="31" y="2"/>
                  <a:pt x="31" y="2"/>
                </a:cubicBezTo>
                <a:cubicBezTo>
                  <a:pt x="30" y="1"/>
                  <a:pt x="27" y="1"/>
                  <a:pt x="26" y="2"/>
                </a:cubicBezTo>
                <a:cubicBezTo>
                  <a:pt x="2" y="26"/>
                  <a:pt x="2" y="26"/>
                  <a:pt x="2" y="26"/>
                </a:cubicBezTo>
                <a:cubicBezTo>
                  <a:pt x="0" y="28"/>
                  <a:pt x="0" y="30"/>
                  <a:pt x="2" y="31"/>
                </a:cubicBezTo>
                <a:cubicBezTo>
                  <a:pt x="23" y="53"/>
                  <a:pt x="23" y="53"/>
                  <a:pt x="23" y="53"/>
                </a:cubicBezTo>
                <a:cubicBezTo>
                  <a:pt x="2" y="74"/>
                  <a:pt x="2" y="74"/>
                  <a:pt x="2" y="74"/>
                </a:cubicBezTo>
                <a:cubicBezTo>
                  <a:pt x="1" y="75"/>
                  <a:pt x="1" y="76"/>
                  <a:pt x="1" y="77"/>
                </a:cubicBezTo>
                <a:cubicBezTo>
                  <a:pt x="1" y="85"/>
                  <a:pt x="1" y="93"/>
                  <a:pt x="1" y="101"/>
                </a:cubicBezTo>
                <a:cubicBezTo>
                  <a:pt x="1" y="103"/>
                  <a:pt x="2" y="105"/>
                  <a:pt x="5" y="105"/>
                </a:cubicBezTo>
                <a:cubicBezTo>
                  <a:pt x="29" y="105"/>
                  <a:pt x="29" y="105"/>
                  <a:pt x="29" y="105"/>
                </a:cubicBezTo>
                <a:cubicBezTo>
                  <a:pt x="30" y="105"/>
                  <a:pt x="31" y="105"/>
                  <a:pt x="32" y="104"/>
                </a:cubicBezTo>
                <a:cubicBezTo>
                  <a:pt x="53" y="83"/>
                  <a:pt x="53" y="83"/>
                  <a:pt x="53" y="83"/>
                </a:cubicBezTo>
                <a:cubicBezTo>
                  <a:pt x="74" y="104"/>
                  <a:pt x="74" y="104"/>
                  <a:pt x="74" y="104"/>
                </a:cubicBezTo>
                <a:cubicBezTo>
                  <a:pt x="75" y="104"/>
                  <a:pt x="75" y="104"/>
                  <a:pt x="75" y="104"/>
                </a:cubicBezTo>
                <a:cubicBezTo>
                  <a:pt x="76" y="106"/>
                  <a:pt x="78" y="106"/>
                  <a:pt x="80" y="104"/>
                </a:cubicBezTo>
                <a:cubicBezTo>
                  <a:pt x="104" y="80"/>
                  <a:pt x="104" y="80"/>
                  <a:pt x="104" y="80"/>
                </a:cubicBezTo>
                <a:cubicBezTo>
                  <a:pt x="105" y="79"/>
                  <a:pt x="105" y="76"/>
                  <a:pt x="104" y="75"/>
                </a:cubicBezTo>
                <a:close/>
                <a:moveTo>
                  <a:pt x="77" y="9"/>
                </a:moveTo>
                <a:cubicBezTo>
                  <a:pt x="77" y="9"/>
                  <a:pt x="77" y="9"/>
                  <a:pt x="77" y="9"/>
                </a:cubicBezTo>
                <a:cubicBezTo>
                  <a:pt x="78" y="8"/>
                  <a:pt x="80" y="8"/>
                  <a:pt x="82" y="9"/>
                </a:cubicBezTo>
                <a:cubicBezTo>
                  <a:pt x="87" y="14"/>
                  <a:pt x="92" y="19"/>
                  <a:pt x="96" y="24"/>
                </a:cubicBezTo>
                <a:cubicBezTo>
                  <a:pt x="98" y="26"/>
                  <a:pt x="98" y="28"/>
                  <a:pt x="96" y="29"/>
                </a:cubicBezTo>
                <a:cubicBezTo>
                  <a:pt x="90" y="36"/>
                  <a:pt x="90" y="36"/>
                  <a:pt x="90" y="36"/>
                </a:cubicBezTo>
                <a:cubicBezTo>
                  <a:pt x="85" y="31"/>
                  <a:pt x="85" y="31"/>
                  <a:pt x="85" y="31"/>
                </a:cubicBezTo>
                <a:cubicBezTo>
                  <a:pt x="85" y="31"/>
                  <a:pt x="85" y="31"/>
                  <a:pt x="85" y="31"/>
                </a:cubicBezTo>
                <a:cubicBezTo>
                  <a:pt x="85" y="31"/>
                  <a:pt x="85" y="31"/>
                  <a:pt x="85" y="31"/>
                </a:cubicBezTo>
                <a:cubicBezTo>
                  <a:pt x="85" y="31"/>
                  <a:pt x="85" y="31"/>
                  <a:pt x="85" y="31"/>
                </a:cubicBezTo>
                <a:cubicBezTo>
                  <a:pt x="85" y="31"/>
                  <a:pt x="85" y="31"/>
                  <a:pt x="85" y="3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0"/>
                  <a:pt x="75" y="20"/>
                  <a:pt x="75" y="20"/>
                </a:cubicBezTo>
                <a:cubicBezTo>
                  <a:pt x="70" y="16"/>
                  <a:pt x="70" y="16"/>
                  <a:pt x="70" y="16"/>
                </a:cubicBezTo>
                <a:cubicBezTo>
                  <a:pt x="77" y="9"/>
                  <a:pt x="77" y="9"/>
                  <a:pt x="77" y="9"/>
                </a:cubicBezTo>
                <a:close/>
                <a:moveTo>
                  <a:pt x="80" y="33"/>
                </a:moveTo>
                <a:cubicBezTo>
                  <a:pt x="80" y="33"/>
                  <a:pt x="80" y="33"/>
                  <a:pt x="80" y="33"/>
                </a:cubicBezTo>
                <a:cubicBezTo>
                  <a:pt x="61" y="52"/>
                  <a:pt x="42" y="72"/>
                  <a:pt x="22" y="91"/>
                </a:cubicBezTo>
                <a:cubicBezTo>
                  <a:pt x="15" y="84"/>
                  <a:pt x="15" y="84"/>
                  <a:pt x="15" y="84"/>
                </a:cubicBezTo>
                <a:cubicBezTo>
                  <a:pt x="73" y="25"/>
                  <a:pt x="73" y="25"/>
                  <a:pt x="73" y="25"/>
                </a:cubicBezTo>
                <a:cubicBezTo>
                  <a:pt x="76" y="28"/>
                  <a:pt x="78" y="30"/>
                  <a:pt x="80" y="33"/>
                </a:cubicBezTo>
                <a:close/>
                <a:moveTo>
                  <a:pt x="10" y="29"/>
                </a:moveTo>
                <a:cubicBezTo>
                  <a:pt x="10" y="29"/>
                  <a:pt x="10" y="29"/>
                  <a:pt x="10" y="29"/>
                </a:cubicBezTo>
                <a:cubicBezTo>
                  <a:pt x="29" y="10"/>
                  <a:pt x="29" y="10"/>
                  <a:pt x="29" y="10"/>
                </a:cubicBezTo>
                <a:cubicBezTo>
                  <a:pt x="32" y="14"/>
                  <a:pt x="32" y="14"/>
                  <a:pt x="32" y="14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1"/>
                  <a:pt x="25" y="23"/>
                  <a:pt x="25" y="24"/>
                </a:cubicBezTo>
                <a:cubicBezTo>
                  <a:pt x="26" y="24"/>
                  <a:pt x="28" y="24"/>
                  <a:pt x="29" y="24"/>
                </a:cubicBezTo>
                <a:cubicBezTo>
                  <a:pt x="35" y="17"/>
                  <a:pt x="35" y="17"/>
                  <a:pt x="35" y="17"/>
                </a:cubicBezTo>
                <a:cubicBezTo>
                  <a:pt x="41" y="22"/>
                  <a:pt x="41" y="22"/>
                  <a:pt x="41" y="22"/>
                </a:cubicBezTo>
                <a:cubicBezTo>
                  <a:pt x="37" y="26"/>
                  <a:pt x="37" y="26"/>
                  <a:pt x="37" y="26"/>
                </a:cubicBezTo>
                <a:cubicBezTo>
                  <a:pt x="36" y="27"/>
                  <a:pt x="36" y="28"/>
                  <a:pt x="37" y="29"/>
                </a:cubicBezTo>
                <a:cubicBezTo>
                  <a:pt x="38" y="30"/>
                  <a:pt x="40" y="30"/>
                  <a:pt x="41" y="29"/>
                </a:cubicBezTo>
                <a:cubicBezTo>
                  <a:pt x="44" y="26"/>
                  <a:pt x="44" y="26"/>
                  <a:pt x="44" y="26"/>
                </a:cubicBezTo>
                <a:cubicBezTo>
                  <a:pt x="47" y="29"/>
                  <a:pt x="47" y="29"/>
                  <a:pt x="47" y="29"/>
                </a:cubicBezTo>
                <a:cubicBezTo>
                  <a:pt x="29" y="47"/>
                  <a:pt x="29" y="47"/>
                  <a:pt x="29" y="47"/>
                </a:cubicBezTo>
                <a:cubicBezTo>
                  <a:pt x="10" y="29"/>
                  <a:pt x="10" y="29"/>
                  <a:pt x="10" y="29"/>
                </a:cubicBezTo>
                <a:close/>
                <a:moveTo>
                  <a:pt x="67" y="19"/>
                </a:moveTo>
                <a:cubicBezTo>
                  <a:pt x="67" y="19"/>
                  <a:pt x="67" y="19"/>
                  <a:pt x="67" y="19"/>
                </a:cubicBezTo>
                <a:cubicBezTo>
                  <a:pt x="70" y="22"/>
                  <a:pt x="70" y="22"/>
                  <a:pt x="70" y="22"/>
                </a:cubicBezTo>
                <a:cubicBezTo>
                  <a:pt x="12" y="80"/>
                  <a:pt x="12" y="80"/>
                  <a:pt x="12" y="80"/>
                </a:cubicBezTo>
                <a:cubicBezTo>
                  <a:pt x="9" y="78"/>
                  <a:pt x="9" y="78"/>
                  <a:pt x="9" y="78"/>
                </a:cubicBezTo>
                <a:cubicBezTo>
                  <a:pt x="67" y="19"/>
                  <a:pt x="67" y="19"/>
                  <a:pt x="67" y="19"/>
                </a:cubicBezTo>
                <a:close/>
                <a:moveTo>
                  <a:pt x="8" y="98"/>
                </a:moveTo>
                <a:cubicBezTo>
                  <a:pt x="8" y="98"/>
                  <a:pt x="8" y="98"/>
                  <a:pt x="8" y="98"/>
                </a:cubicBezTo>
                <a:cubicBezTo>
                  <a:pt x="8" y="84"/>
                  <a:pt x="8" y="84"/>
                  <a:pt x="8" y="84"/>
                </a:cubicBezTo>
                <a:cubicBezTo>
                  <a:pt x="22" y="98"/>
                  <a:pt x="22" y="98"/>
                  <a:pt x="22" y="98"/>
                </a:cubicBezTo>
                <a:cubicBezTo>
                  <a:pt x="8" y="98"/>
                  <a:pt x="8" y="98"/>
                  <a:pt x="8" y="98"/>
                </a:cubicBezTo>
                <a:close/>
                <a:moveTo>
                  <a:pt x="28" y="97"/>
                </a:moveTo>
                <a:cubicBezTo>
                  <a:pt x="28" y="97"/>
                  <a:pt x="28" y="97"/>
                  <a:pt x="28" y="97"/>
                </a:cubicBezTo>
                <a:cubicBezTo>
                  <a:pt x="25" y="94"/>
                  <a:pt x="25" y="94"/>
                  <a:pt x="25" y="94"/>
                </a:cubicBezTo>
                <a:cubicBezTo>
                  <a:pt x="45" y="75"/>
                  <a:pt x="64" y="55"/>
                  <a:pt x="84" y="36"/>
                </a:cubicBezTo>
                <a:cubicBezTo>
                  <a:pt x="86" y="39"/>
                  <a:pt x="86" y="39"/>
                  <a:pt x="86" y="39"/>
                </a:cubicBezTo>
                <a:cubicBezTo>
                  <a:pt x="28" y="97"/>
                  <a:pt x="28" y="97"/>
                  <a:pt x="28" y="97"/>
                </a:cubicBezTo>
                <a:close/>
                <a:moveTo>
                  <a:pt x="77" y="96"/>
                </a:moveTo>
                <a:cubicBezTo>
                  <a:pt x="77" y="96"/>
                  <a:pt x="77" y="96"/>
                  <a:pt x="77" y="96"/>
                </a:cubicBezTo>
                <a:cubicBezTo>
                  <a:pt x="59" y="77"/>
                  <a:pt x="59" y="77"/>
                  <a:pt x="59" y="77"/>
                </a:cubicBezTo>
                <a:cubicBezTo>
                  <a:pt x="77" y="59"/>
                  <a:pt x="77" y="59"/>
                  <a:pt x="77" y="59"/>
                </a:cubicBezTo>
                <a:cubicBezTo>
                  <a:pt x="81" y="62"/>
                  <a:pt x="81" y="62"/>
                  <a:pt x="81" y="62"/>
                </a:cubicBezTo>
                <a:cubicBezTo>
                  <a:pt x="77" y="66"/>
                  <a:pt x="77" y="66"/>
                  <a:pt x="77" y="66"/>
                </a:cubicBezTo>
                <a:cubicBezTo>
                  <a:pt x="77" y="67"/>
                  <a:pt x="77" y="68"/>
                  <a:pt x="77" y="69"/>
                </a:cubicBezTo>
                <a:cubicBezTo>
                  <a:pt x="78" y="70"/>
                  <a:pt x="80" y="70"/>
                  <a:pt x="81" y="69"/>
                </a:cubicBezTo>
                <a:cubicBezTo>
                  <a:pt x="84" y="66"/>
                  <a:pt x="84" y="66"/>
                  <a:pt x="84" y="66"/>
                </a:cubicBezTo>
                <a:cubicBezTo>
                  <a:pt x="89" y="71"/>
                  <a:pt x="89" y="71"/>
                  <a:pt x="89" y="71"/>
                </a:cubicBezTo>
                <a:cubicBezTo>
                  <a:pt x="83" y="78"/>
                  <a:pt x="83" y="78"/>
                  <a:pt x="83" y="78"/>
                </a:cubicBezTo>
                <a:cubicBezTo>
                  <a:pt x="82" y="78"/>
                  <a:pt x="82" y="80"/>
                  <a:pt x="83" y="81"/>
                </a:cubicBezTo>
                <a:cubicBezTo>
                  <a:pt x="84" y="82"/>
                  <a:pt x="85" y="82"/>
                  <a:pt x="86" y="81"/>
                </a:cubicBezTo>
                <a:cubicBezTo>
                  <a:pt x="93" y="74"/>
                  <a:pt x="93" y="74"/>
                  <a:pt x="93" y="74"/>
                </a:cubicBezTo>
                <a:cubicBezTo>
                  <a:pt x="96" y="77"/>
                  <a:pt x="96" y="77"/>
                  <a:pt x="96" y="77"/>
                </a:cubicBezTo>
                <a:cubicBezTo>
                  <a:pt x="77" y="96"/>
                  <a:pt x="77" y="96"/>
                  <a:pt x="77" y="9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 sz="3937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1" name="菱形 120"/>
          <p:cNvSpPr/>
          <p:nvPr/>
        </p:nvSpPr>
        <p:spPr>
          <a:xfrm>
            <a:off x="5052528" y="2516414"/>
            <a:ext cx="897186" cy="897186"/>
          </a:xfrm>
          <a:prstGeom prst="diamond">
            <a:avLst/>
          </a:prstGeom>
          <a:solidFill>
            <a:srgbClr val="F09C00"/>
          </a:solidFill>
          <a:ln w="25400">
            <a:solidFill>
              <a:srgbClr val="F09C00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23" name="菱形 122"/>
          <p:cNvSpPr/>
          <p:nvPr/>
        </p:nvSpPr>
        <p:spPr>
          <a:xfrm>
            <a:off x="1593094" y="3616325"/>
            <a:ext cx="2544340" cy="2544340"/>
          </a:xfrm>
          <a:prstGeom prst="diamond">
            <a:avLst/>
          </a:prstGeom>
          <a:solidFill>
            <a:srgbClr val="0C8882"/>
          </a:solidFill>
          <a:ln w="25400">
            <a:solidFill>
              <a:srgbClr val="0C8882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14" name="Freeform 21"/>
          <p:cNvSpPr>
            <a:spLocks noEditPoints="1"/>
          </p:cNvSpPr>
          <p:nvPr/>
        </p:nvSpPr>
        <p:spPr bwMode="auto">
          <a:xfrm>
            <a:off x="2696311" y="4128943"/>
            <a:ext cx="337906" cy="345415"/>
          </a:xfrm>
          <a:custGeom>
            <a:avLst/>
            <a:gdLst>
              <a:gd name="T0" fmla="*/ 26 w 90"/>
              <a:gd name="T1" fmla="*/ 19 h 91"/>
              <a:gd name="T2" fmla="*/ 19 w 90"/>
              <a:gd name="T3" fmla="*/ 26 h 91"/>
              <a:gd name="T4" fmla="*/ 18 w 90"/>
              <a:gd name="T5" fmla="*/ 34 h 91"/>
              <a:gd name="T6" fmla="*/ 22 w 90"/>
              <a:gd name="T7" fmla="*/ 29 h 91"/>
              <a:gd name="T8" fmla="*/ 29 w 90"/>
              <a:gd name="T9" fmla="*/ 23 h 91"/>
              <a:gd name="T10" fmla="*/ 33 w 90"/>
              <a:gd name="T11" fmla="*/ 18 h 91"/>
              <a:gd name="T12" fmla="*/ 89 w 90"/>
              <a:gd name="T13" fmla="*/ 84 h 91"/>
              <a:gd name="T14" fmla="*/ 73 w 90"/>
              <a:gd name="T15" fmla="*/ 67 h 91"/>
              <a:gd name="T16" fmla="*/ 82 w 90"/>
              <a:gd name="T17" fmla="*/ 41 h 91"/>
              <a:gd name="T18" fmla="*/ 79 w 90"/>
              <a:gd name="T19" fmla="*/ 25 h 91"/>
              <a:gd name="T20" fmla="*/ 70 w 90"/>
              <a:gd name="T21" fmla="*/ 12 h 91"/>
              <a:gd name="T22" fmla="*/ 41 w 90"/>
              <a:gd name="T23" fmla="*/ 0 h 91"/>
              <a:gd name="T24" fmla="*/ 3 w 90"/>
              <a:gd name="T25" fmla="*/ 25 h 91"/>
              <a:gd name="T26" fmla="*/ 3 w 90"/>
              <a:gd name="T27" fmla="*/ 57 h 91"/>
              <a:gd name="T28" fmla="*/ 12 w 90"/>
              <a:gd name="T29" fmla="*/ 70 h 91"/>
              <a:gd name="T30" fmla="*/ 25 w 90"/>
              <a:gd name="T31" fmla="*/ 79 h 91"/>
              <a:gd name="T32" fmla="*/ 25 w 90"/>
              <a:gd name="T33" fmla="*/ 79 h 91"/>
              <a:gd name="T34" fmla="*/ 57 w 90"/>
              <a:gd name="T35" fmla="*/ 79 h 91"/>
              <a:gd name="T36" fmla="*/ 84 w 90"/>
              <a:gd name="T37" fmla="*/ 89 h 91"/>
              <a:gd name="T38" fmla="*/ 89 w 90"/>
              <a:gd name="T39" fmla="*/ 84 h 91"/>
              <a:gd name="T40" fmla="*/ 65 w 90"/>
              <a:gd name="T41" fmla="*/ 65 h 91"/>
              <a:gd name="T42" fmla="*/ 54 w 90"/>
              <a:gd name="T43" fmla="*/ 72 h 91"/>
              <a:gd name="T44" fmla="*/ 28 w 90"/>
              <a:gd name="T45" fmla="*/ 72 h 91"/>
              <a:gd name="T46" fmla="*/ 17 w 90"/>
              <a:gd name="T47" fmla="*/ 65 h 91"/>
              <a:gd name="T48" fmla="*/ 17 w 90"/>
              <a:gd name="T49" fmla="*/ 65 h 91"/>
              <a:gd name="T50" fmla="*/ 10 w 90"/>
              <a:gd name="T51" fmla="*/ 54 h 91"/>
              <a:gd name="T52" fmla="*/ 10 w 90"/>
              <a:gd name="T53" fmla="*/ 28 h 91"/>
              <a:gd name="T54" fmla="*/ 41 w 90"/>
              <a:gd name="T55" fmla="*/ 7 h 91"/>
              <a:gd name="T56" fmla="*/ 65 w 90"/>
              <a:gd name="T57" fmla="*/ 17 h 91"/>
              <a:gd name="T58" fmla="*/ 72 w 90"/>
              <a:gd name="T59" fmla="*/ 28 h 91"/>
              <a:gd name="T60" fmla="*/ 75 w 90"/>
              <a:gd name="T61" fmla="*/ 41 h 91"/>
              <a:gd name="T62" fmla="*/ 65 w 90"/>
              <a:gd name="T63" fmla="*/ 65 h 91"/>
              <a:gd name="T64" fmla="*/ 65 w 90"/>
              <a:gd name="T65" fmla="*/ 39 h 91"/>
              <a:gd name="T66" fmla="*/ 61 w 90"/>
              <a:gd name="T67" fmla="*/ 50 h 91"/>
              <a:gd name="T68" fmla="*/ 57 w 90"/>
              <a:gd name="T69" fmla="*/ 57 h 91"/>
              <a:gd name="T70" fmla="*/ 41 w 90"/>
              <a:gd name="T71" fmla="*/ 63 h 91"/>
              <a:gd name="T72" fmla="*/ 41 w 90"/>
              <a:gd name="T73" fmla="*/ 68 h 91"/>
              <a:gd name="T74" fmla="*/ 60 w 90"/>
              <a:gd name="T75" fmla="*/ 60 h 91"/>
              <a:gd name="T76" fmla="*/ 66 w 90"/>
              <a:gd name="T77" fmla="*/ 51 h 91"/>
              <a:gd name="T78" fmla="*/ 65 w 90"/>
              <a:gd name="T79" fmla="*/ 39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90" h="91">
                <a:moveTo>
                  <a:pt x="30" y="16"/>
                </a:moveTo>
                <a:cubicBezTo>
                  <a:pt x="29" y="17"/>
                  <a:pt x="27" y="18"/>
                  <a:pt x="26" y="19"/>
                </a:cubicBezTo>
                <a:cubicBezTo>
                  <a:pt x="25" y="20"/>
                  <a:pt x="23" y="21"/>
                  <a:pt x="22" y="22"/>
                </a:cubicBezTo>
                <a:cubicBezTo>
                  <a:pt x="21" y="23"/>
                  <a:pt x="20" y="25"/>
                  <a:pt x="19" y="26"/>
                </a:cubicBezTo>
                <a:cubicBezTo>
                  <a:pt x="18" y="28"/>
                  <a:pt x="17" y="29"/>
                  <a:pt x="16" y="31"/>
                </a:cubicBezTo>
                <a:cubicBezTo>
                  <a:pt x="16" y="32"/>
                  <a:pt x="16" y="33"/>
                  <a:pt x="18" y="34"/>
                </a:cubicBezTo>
                <a:cubicBezTo>
                  <a:pt x="19" y="34"/>
                  <a:pt x="20" y="34"/>
                  <a:pt x="20" y="32"/>
                </a:cubicBezTo>
                <a:cubicBezTo>
                  <a:pt x="21" y="31"/>
                  <a:pt x="22" y="30"/>
                  <a:pt x="22" y="29"/>
                </a:cubicBezTo>
                <a:cubicBezTo>
                  <a:pt x="23" y="28"/>
                  <a:pt x="24" y="26"/>
                  <a:pt x="25" y="25"/>
                </a:cubicBezTo>
                <a:cubicBezTo>
                  <a:pt x="26" y="24"/>
                  <a:pt x="27" y="23"/>
                  <a:pt x="29" y="23"/>
                </a:cubicBezTo>
                <a:cubicBezTo>
                  <a:pt x="30" y="22"/>
                  <a:pt x="31" y="21"/>
                  <a:pt x="32" y="21"/>
                </a:cubicBezTo>
                <a:cubicBezTo>
                  <a:pt x="33" y="20"/>
                  <a:pt x="34" y="19"/>
                  <a:pt x="33" y="18"/>
                </a:cubicBezTo>
                <a:cubicBezTo>
                  <a:pt x="33" y="17"/>
                  <a:pt x="32" y="16"/>
                  <a:pt x="30" y="16"/>
                </a:cubicBezTo>
                <a:close/>
                <a:moveTo>
                  <a:pt x="89" y="84"/>
                </a:moveTo>
                <a:cubicBezTo>
                  <a:pt x="89" y="84"/>
                  <a:pt x="89" y="84"/>
                  <a:pt x="89" y="84"/>
                </a:cubicBezTo>
                <a:cubicBezTo>
                  <a:pt x="73" y="67"/>
                  <a:pt x="73" y="67"/>
                  <a:pt x="73" y="67"/>
                </a:cubicBezTo>
                <a:cubicBezTo>
                  <a:pt x="75" y="64"/>
                  <a:pt x="77" y="61"/>
                  <a:pt x="79" y="57"/>
                </a:cubicBezTo>
                <a:cubicBezTo>
                  <a:pt x="81" y="52"/>
                  <a:pt x="82" y="47"/>
                  <a:pt x="82" y="41"/>
                </a:cubicBezTo>
                <a:cubicBezTo>
                  <a:pt x="82" y="36"/>
                  <a:pt x="81" y="30"/>
                  <a:pt x="79" y="26"/>
                </a:cubicBezTo>
                <a:cubicBezTo>
                  <a:pt x="79" y="25"/>
                  <a:pt x="79" y="25"/>
                  <a:pt x="79" y="25"/>
                </a:cubicBezTo>
                <a:cubicBezTo>
                  <a:pt x="77" y="20"/>
                  <a:pt x="74" y="16"/>
                  <a:pt x="70" y="12"/>
                </a:cubicBezTo>
                <a:cubicBezTo>
                  <a:pt x="70" y="12"/>
                  <a:pt x="70" y="12"/>
                  <a:pt x="70" y="12"/>
                </a:cubicBezTo>
                <a:cubicBezTo>
                  <a:pt x="66" y="8"/>
                  <a:pt x="62" y="5"/>
                  <a:pt x="57" y="3"/>
                </a:cubicBezTo>
                <a:cubicBezTo>
                  <a:pt x="52" y="1"/>
                  <a:pt x="46" y="0"/>
                  <a:pt x="41" y="0"/>
                </a:cubicBezTo>
                <a:cubicBezTo>
                  <a:pt x="29" y="0"/>
                  <a:pt x="19" y="4"/>
                  <a:pt x="12" y="12"/>
                </a:cubicBezTo>
                <a:cubicBezTo>
                  <a:pt x="8" y="16"/>
                  <a:pt x="5" y="20"/>
                  <a:pt x="3" y="25"/>
                </a:cubicBezTo>
                <a:cubicBezTo>
                  <a:pt x="1" y="30"/>
                  <a:pt x="0" y="36"/>
                  <a:pt x="0" y="41"/>
                </a:cubicBezTo>
                <a:cubicBezTo>
                  <a:pt x="0" y="47"/>
                  <a:pt x="1" y="52"/>
                  <a:pt x="3" y="57"/>
                </a:cubicBezTo>
                <a:cubicBezTo>
                  <a:pt x="3" y="57"/>
                  <a:pt x="3" y="57"/>
                  <a:pt x="3" y="57"/>
                </a:cubicBezTo>
                <a:cubicBezTo>
                  <a:pt x="5" y="62"/>
                  <a:pt x="8" y="66"/>
                  <a:pt x="12" y="70"/>
                </a:cubicBezTo>
                <a:cubicBezTo>
                  <a:pt x="12" y="70"/>
                  <a:pt x="12" y="70"/>
                  <a:pt x="12" y="70"/>
                </a:cubicBezTo>
                <a:cubicBezTo>
                  <a:pt x="16" y="74"/>
                  <a:pt x="20" y="77"/>
                  <a:pt x="25" y="79"/>
                </a:cubicBezTo>
                <a:cubicBezTo>
                  <a:pt x="25" y="79"/>
                  <a:pt x="25" y="79"/>
                  <a:pt x="25" y="79"/>
                </a:cubicBezTo>
                <a:cubicBezTo>
                  <a:pt x="25" y="79"/>
                  <a:pt x="25" y="79"/>
                  <a:pt x="25" y="79"/>
                </a:cubicBezTo>
                <a:cubicBezTo>
                  <a:pt x="30" y="81"/>
                  <a:pt x="35" y="82"/>
                  <a:pt x="41" y="82"/>
                </a:cubicBezTo>
                <a:cubicBezTo>
                  <a:pt x="46" y="82"/>
                  <a:pt x="52" y="81"/>
                  <a:pt x="57" y="79"/>
                </a:cubicBezTo>
                <a:cubicBezTo>
                  <a:pt x="61" y="78"/>
                  <a:pt x="64" y="75"/>
                  <a:pt x="67" y="73"/>
                </a:cubicBezTo>
                <a:cubicBezTo>
                  <a:pt x="84" y="89"/>
                  <a:pt x="84" y="89"/>
                  <a:pt x="84" y="89"/>
                </a:cubicBezTo>
                <a:cubicBezTo>
                  <a:pt x="85" y="91"/>
                  <a:pt x="88" y="91"/>
                  <a:pt x="89" y="89"/>
                </a:cubicBezTo>
                <a:cubicBezTo>
                  <a:pt x="90" y="88"/>
                  <a:pt x="90" y="85"/>
                  <a:pt x="89" y="84"/>
                </a:cubicBezTo>
                <a:close/>
                <a:moveTo>
                  <a:pt x="65" y="65"/>
                </a:moveTo>
                <a:cubicBezTo>
                  <a:pt x="65" y="65"/>
                  <a:pt x="65" y="65"/>
                  <a:pt x="65" y="65"/>
                </a:cubicBezTo>
                <a:cubicBezTo>
                  <a:pt x="65" y="65"/>
                  <a:pt x="65" y="65"/>
                  <a:pt x="65" y="65"/>
                </a:cubicBezTo>
                <a:cubicBezTo>
                  <a:pt x="62" y="68"/>
                  <a:pt x="58" y="71"/>
                  <a:pt x="54" y="72"/>
                </a:cubicBezTo>
                <a:cubicBezTo>
                  <a:pt x="50" y="74"/>
                  <a:pt x="45" y="75"/>
                  <a:pt x="41" y="75"/>
                </a:cubicBezTo>
                <a:cubicBezTo>
                  <a:pt x="36" y="75"/>
                  <a:pt x="32" y="74"/>
                  <a:pt x="28" y="72"/>
                </a:cubicBezTo>
                <a:cubicBezTo>
                  <a:pt x="28" y="72"/>
                  <a:pt x="28" y="72"/>
                  <a:pt x="28" y="72"/>
                </a:cubicBezTo>
                <a:cubicBezTo>
                  <a:pt x="24" y="71"/>
                  <a:pt x="20" y="68"/>
                  <a:pt x="17" y="65"/>
                </a:cubicBezTo>
                <a:cubicBezTo>
                  <a:pt x="17" y="65"/>
                  <a:pt x="17" y="65"/>
                  <a:pt x="17" y="65"/>
                </a:cubicBezTo>
                <a:cubicBezTo>
                  <a:pt x="17" y="65"/>
                  <a:pt x="17" y="65"/>
                  <a:pt x="17" y="65"/>
                </a:cubicBezTo>
                <a:cubicBezTo>
                  <a:pt x="14" y="62"/>
                  <a:pt x="11" y="58"/>
                  <a:pt x="10" y="54"/>
                </a:cubicBezTo>
                <a:cubicBezTo>
                  <a:pt x="10" y="54"/>
                  <a:pt x="10" y="54"/>
                  <a:pt x="10" y="54"/>
                </a:cubicBezTo>
                <a:cubicBezTo>
                  <a:pt x="8" y="50"/>
                  <a:pt x="7" y="46"/>
                  <a:pt x="7" y="41"/>
                </a:cubicBezTo>
                <a:cubicBezTo>
                  <a:pt x="7" y="37"/>
                  <a:pt x="8" y="32"/>
                  <a:pt x="10" y="28"/>
                </a:cubicBezTo>
                <a:cubicBezTo>
                  <a:pt x="11" y="24"/>
                  <a:pt x="14" y="20"/>
                  <a:pt x="17" y="17"/>
                </a:cubicBezTo>
                <a:cubicBezTo>
                  <a:pt x="23" y="11"/>
                  <a:pt x="32" y="7"/>
                  <a:pt x="41" y="7"/>
                </a:cubicBezTo>
                <a:cubicBezTo>
                  <a:pt x="45" y="7"/>
                  <a:pt x="50" y="8"/>
                  <a:pt x="54" y="10"/>
                </a:cubicBezTo>
                <a:cubicBezTo>
                  <a:pt x="58" y="12"/>
                  <a:pt x="62" y="14"/>
                  <a:pt x="65" y="17"/>
                </a:cubicBezTo>
                <a:cubicBezTo>
                  <a:pt x="65" y="17"/>
                  <a:pt x="65" y="17"/>
                  <a:pt x="65" y="17"/>
                </a:cubicBezTo>
                <a:cubicBezTo>
                  <a:pt x="68" y="21"/>
                  <a:pt x="70" y="24"/>
                  <a:pt x="72" y="28"/>
                </a:cubicBezTo>
                <a:cubicBezTo>
                  <a:pt x="72" y="28"/>
                  <a:pt x="72" y="28"/>
                  <a:pt x="72" y="28"/>
                </a:cubicBezTo>
                <a:cubicBezTo>
                  <a:pt x="74" y="32"/>
                  <a:pt x="75" y="37"/>
                  <a:pt x="75" y="41"/>
                </a:cubicBezTo>
                <a:cubicBezTo>
                  <a:pt x="75" y="46"/>
                  <a:pt x="74" y="50"/>
                  <a:pt x="72" y="54"/>
                </a:cubicBezTo>
                <a:cubicBezTo>
                  <a:pt x="70" y="58"/>
                  <a:pt x="68" y="62"/>
                  <a:pt x="65" y="65"/>
                </a:cubicBezTo>
                <a:close/>
                <a:moveTo>
                  <a:pt x="65" y="39"/>
                </a:moveTo>
                <a:cubicBezTo>
                  <a:pt x="65" y="39"/>
                  <a:pt x="65" y="39"/>
                  <a:pt x="65" y="39"/>
                </a:cubicBezTo>
                <a:cubicBezTo>
                  <a:pt x="64" y="39"/>
                  <a:pt x="63" y="40"/>
                  <a:pt x="63" y="41"/>
                </a:cubicBezTo>
                <a:cubicBezTo>
                  <a:pt x="63" y="44"/>
                  <a:pt x="62" y="47"/>
                  <a:pt x="61" y="50"/>
                </a:cubicBezTo>
                <a:cubicBezTo>
                  <a:pt x="61" y="50"/>
                  <a:pt x="61" y="50"/>
                  <a:pt x="61" y="50"/>
                </a:cubicBezTo>
                <a:cubicBezTo>
                  <a:pt x="60" y="52"/>
                  <a:pt x="59" y="55"/>
                  <a:pt x="57" y="57"/>
                </a:cubicBezTo>
                <a:cubicBezTo>
                  <a:pt x="54" y="59"/>
                  <a:pt x="52" y="60"/>
                  <a:pt x="49" y="62"/>
                </a:cubicBezTo>
                <a:cubicBezTo>
                  <a:pt x="47" y="63"/>
                  <a:pt x="44" y="63"/>
                  <a:pt x="41" y="63"/>
                </a:cubicBezTo>
                <a:cubicBezTo>
                  <a:pt x="40" y="63"/>
                  <a:pt x="39" y="64"/>
                  <a:pt x="39" y="66"/>
                </a:cubicBezTo>
                <a:cubicBezTo>
                  <a:pt x="39" y="67"/>
                  <a:pt x="40" y="68"/>
                  <a:pt x="41" y="68"/>
                </a:cubicBezTo>
                <a:cubicBezTo>
                  <a:pt x="44" y="68"/>
                  <a:pt x="48" y="67"/>
                  <a:pt x="51" y="66"/>
                </a:cubicBezTo>
                <a:cubicBezTo>
                  <a:pt x="54" y="64"/>
                  <a:pt x="57" y="63"/>
                  <a:pt x="60" y="60"/>
                </a:cubicBezTo>
                <a:cubicBezTo>
                  <a:pt x="62" y="58"/>
                  <a:pt x="64" y="55"/>
                  <a:pt x="66" y="51"/>
                </a:cubicBezTo>
                <a:cubicBezTo>
                  <a:pt x="66" y="51"/>
                  <a:pt x="66" y="51"/>
                  <a:pt x="66" y="51"/>
                </a:cubicBezTo>
                <a:cubicBezTo>
                  <a:pt x="67" y="48"/>
                  <a:pt x="68" y="45"/>
                  <a:pt x="68" y="41"/>
                </a:cubicBezTo>
                <a:cubicBezTo>
                  <a:pt x="68" y="40"/>
                  <a:pt x="67" y="39"/>
                  <a:pt x="65" y="3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8" name="Rectangle 24"/>
          <p:cNvSpPr>
            <a:spLocks noChangeArrowheads="1"/>
          </p:cNvSpPr>
          <p:nvPr/>
        </p:nvSpPr>
        <p:spPr bwMode="auto">
          <a:xfrm>
            <a:off x="2085647" y="4627607"/>
            <a:ext cx="155923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422"/>
              </a:spcBef>
            </a:pPr>
            <a:r>
              <a:rPr lang="zh-CN" altLang="en-US" sz="1125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详写内容</a:t>
            </a:r>
            <a:r>
              <a:rPr lang="en-US" altLang="zh-CN" sz="1125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r>
              <a:rPr lang="zh-CN" altLang="en-US" sz="1125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点击输入本栏的具体文字，简明扼要的说明分项内容，此为概念图解</a:t>
            </a:r>
            <a:endParaRPr lang="en-US" altLang="zh-CN" sz="1125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4" name="Freeform 9"/>
          <p:cNvSpPr/>
          <p:nvPr/>
        </p:nvSpPr>
        <p:spPr bwMode="auto">
          <a:xfrm>
            <a:off x="1785597" y="5308766"/>
            <a:ext cx="245777" cy="492439"/>
          </a:xfrm>
          <a:custGeom>
            <a:avLst/>
            <a:gdLst>
              <a:gd name="T0" fmla="*/ 0 w 278"/>
              <a:gd name="T1" fmla="*/ 0 h 557"/>
              <a:gd name="T2" fmla="*/ 278 w 278"/>
              <a:gd name="T3" fmla="*/ 278 h 557"/>
              <a:gd name="T4" fmla="*/ 0 w 278"/>
              <a:gd name="T5" fmla="*/ 557 h 557"/>
              <a:gd name="T6" fmla="*/ 0 w 278"/>
              <a:gd name="T7" fmla="*/ 0 h 5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8" h="557">
                <a:moveTo>
                  <a:pt x="0" y="0"/>
                </a:moveTo>
                <a:lnTo>
                  <a:pt x="278" y="278"/>
                </a:lnTo>
                <a:lnTo>
                  <a:pt x="0" y="557"/>
                </a:lnTo>
                <a:lnTo>
                  <a:pt x="0" y="0"/>
                </a:lnTo>
                <a:close/>
              </a:path>
            </a:pathLst>
          </a:custGeom>
          <a:solidFill>
            <a:srgbClr val="F09C00"/>
          </a:solidFill>
          <a:ln w="25400">
            <a:solidFill>
              <a:srgbClr val="F09C00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25" name="Freeform 7"/>
          <p:cNvSpPr/>
          <p:nvPr/>
        </p:nvSpPr>
        <p:spPr bwMode="auto">
          <a:xfrm>
            <a:off x="2393387" y="3315520"/>
            <a:ext cx="251867" cy="502829"/>
          </a:xfrm>
          <a:custGeom>
            <a:avLst/>
            <a:gdLst>
              <a:gd name="T0" fmla="*/ 0 w 557"/>
              <a:gd name="T1" fmla="*/ 0 h 1112"/>
              <a:gd name="T2" fmla="*/ 557 w 557"/>
              <a:gd name="T3" fmla="*/ 557 h 1112"/>
              <a:gd name="T4" fmla="*/ 0 w 557"/>
              <a:gd name="T5" fmla="*/ 1112 h 1112"/>
              <a:gd name="T6" fmla="*/ 0 w 557"/>
              <a:gd name="T7" fmla="*/ 0 h 1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7" h="1112">
                <a:moveTo>
                  <a:pt x="0" y="0"/>
                </a:moveTo>
                <a:lnTo>
                  <a:pt x="557" y="557"/>
                </a:lnTo>
                <a:lnTo>
                  <a:pt x="0" y="1112"/>
                </a:lnTo>
                <a:lnTo>
                  <a:pt x="0" y="0"/>
                </a:lnTo>
                <a:close/>
              </a:path>
            </a:pathLst>
          </a:custGeom>
          <a:solidFill>
            <a:srgbClr val="F09C00"/>
          </a:solidFill>
          <a:ln w="25400">
            <a:solidFill>
              <a:srgbClr val="F09C00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>
            <a:off x="1206681" y="281515"/>
            <a:ext cx="2995069" cy="53361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531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2531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501383" y="7395095"/>
            <a:ext cx="971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Yanshifu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636240724"/>
      </p:ext>
    </p:extLst>
  </p:cSld>
  <p:clrMapOvr>
    <a:masterClrMapping/>
  </p:clrMapOvr>
  <p:transition advTm="3000"/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35" presetClass="emph" presetSubtype="0" repeatCount="3000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0" dur="1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35" presetClass="emph" presetSubtype="0" repeatCount="3000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6" dur="1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1" presetClass="entr" presetSubtype="1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9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42" presetClass="entr" presetSubtype="0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42" presetClass="entr" presetSubtype="0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2" fill="hold" grpId="0" nodeType="withEffect" p14:presetBounceEnd="60000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7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8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2" fill="hold" grpId="0" nodeType="withEffect" p14:presetBounceEnd="60000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1" dur="5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2" dur="5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6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6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113" grpId="0" animBg="1"/>
          <p:bldP spid="115" grpId="0" animBg="1"/>
          <p:bldP spid="119" grpId="0"/>
          <p:bldP spid="120" grpId="0"/>
          <p:bldP spid="116" grpId="0" animBg="1"/>
          <p:bldP spid="121" grpId="0" animBg="1"/>
          <p:bldP spid="123" grpId="0" animBg="1"/>
          <p:bldP spid="114" grpId="0" animBg="1"/>
          <p:bldP spid="118" grpId="0"/>
          <p:bldP spid="124" grpId="0" animBg="1"/>
          <p:bldP spid="124" grpId="1" animBg="1"/>
          <p:bldP spid="125" grpId="0" animBg="1"/>
          <p:bldP spid="125" grpId="1" animBg="1"/>
          <p:bldP spid="1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35" presetClass="emph" presetSubtype="0" repeatCount="3000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0" dur="1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35" presetClass="emph" presetSubtype="0" repeatCount="3000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6" dur="1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1" presetClass="entr" presetSubtype="1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9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42" presetClass="entr" presetSubtype="0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42" presetClass="entr" presetSubtype="0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2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2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6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6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113" grpId="0" animBg="1"/>
          <p:bldP spid="115" grpId="0" animBg="1"/>
          <p:bldP spid="119" grpId="0"/>
          <p:bldP spid="120" grpId="0"/>
          <p:bldP spid="116" grpId="0" animBg="1"/>
          <p:bldP spid="121" grpId="0" animBg="1"/>
          <p:bldP spid="123" grpId="0" animBg="1"/>
          <p:bldP spid="114" grpId="0" animBg="1"/>
          <p:bldP spid="118" grpId="0"/>
          <p:bldP spid="124" grpId="0" animBg="1"/>
          <p:bldP spid="124" grpId="1" animBg="1"/>
          <p:bldP spid="125" grpId="0" animBg="1"/>
          <p:bldP spid="125" grpId="1" animBg="1"/>
          <p:bldP spid="15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Freeform 5"/>
          <p:cNvSpPr>
            <a:spLocks/>
          </p:cNvSpPr>
          <p:nvPr/>
        </p:nvSpPr>
        <p:spPr bwMode="auto">
          <a:xfrm>
            <a:off x="3426100" y="3820959"/>
            <a:ext cx="2602525" cy="3411692"/>
          </a:xfrm>
          <a:custGeom>
            <a:avLst/>
            <a:gdLst>
              <a:gd name="T0" fmla="*/ 417 w 492"/>
              <a:gd name="T1" fmla="*/ 473 h 789"/>
              <a:gd name="T2" fmla="*/ 273 w 492"/>
              <a:gd name="T3" fmla="*/ 181 h 789"/>
              <a:gd name="T4" fmla="*/ 22 w 492"/>
              <a:gd name="T5" fmla="*/ 2 h 789"/>
              <a:gd name="T6" fmla="*/ 2 w 492"/>
              <a:gd name="T7" fmla="*/ 14 h 789"/>
              <a:gd name="T8" fmla="*/ 14 w 492"/>
              <a:gd name="T9" fmla="*/ 34 h 789"/>
              <a:gd name="T10" fmla="*/ 29 w 492"/>
              <a:gd name="T11" fmla="*/ 37 h 789"/>
              <a:gd name="T12" fmla="*/ 387 w 492"/>
              <a:gd name="T13" fmla="*/ 483 h 789"/>
              <a:gd name="T14" fmla="*/ 460 w 492"/>
              <a:gd name="T15" fmla="*/ 789 h 789"/>
              <a:gd name="T16" fmla="*/ 476 w 492"/>
              <a:gd name="T17" fmla="*/ 789 h 789"/>
              <a:gd name="T18" fmla="*/ 492 w 492"/>
              <a:gd name="T19" fmla="*/ 789 h 789"/>
              <a:gd name="T20" fmla="*/ 417 w 492"/>
              <a:gd name="T21" fmla="*/ 473 h 7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92" h="789">
                <a:moveTo>
                  <a:pt x="417" y="473"/>
                </a:moveTo>
                <a:cubicBezTo>
                  <a:pt x="378" y="355"/>
                  <a:pt x="329" y="257"/>
                  <a:pt x="273" y="181"/>
                </a:cubicBezTo>
                <a:cubicBezTo>
                  <a:pt x="201" y="85"/>
                  <a:pt x="117" y="25"/>
                  <a:pt x="22" y="2"/>
                </a:cubicBezTo>
                <a:cubicBezTo>
                  <a:pt x="13" y="0"/>
                  <a:pt x="5" y="6"/>
                  <a:pt x="2" y="14"/>
                </a:cubicBezTo>
                <a:cubicBezTo>
                  <a:pt x="0" y="23"/>
                  <a:pt x="6" y="31"/>
                  <a:pt x="14" y="34"/>
                </a:cubicBezTo>
                <a:cubicBezTo>
                  <a:pt x="19" y="35"/>
                  <a:pt x="24" y="36"/>
                  <a:pt x="29" y="37"/>
                </a:cubicBezTo>
                <a:cubicBezTo>
                  <a:pt x="219" y="92"/>
                  <a:pt x="328" y="308"/>
                  <a:pt x="387" y="483"/>
                </a:cubicBezTo>
                <a:cubicBezTo>
                  <a:pt x="426" y="601"/>
                  <a:pt x="448" y="716"/>
                  <a:pt x="460" y="789"/>
                </a:cubicBezTo>
                <a:cubicBezTo>
                  <a:pt x="476" y="789"/>
                  <a:pt x="476" y="789"/>
                  <a:pt x="476" y="789"/>
                </a:cubicBezTo>
                <a:cubicBezTo>
                  <a:pt x="492" y="789"/>
                  <a:pt x="492" y="789"/>
                  <a:pt x="492" y="789"/>
                </a:cubicBezTo>
                <a:cubicBezTo>
                  <a:pt x="481" y="715"/>
                  <a:pt x="458" y="596"/>
                  <a:pt x="417" y="473"/>
                </a:cubicBezTo>
                <a:close/>
              </a:path>
            </a:pathLst>
          </a:custGeom>
          <a:solidFill>
            <a:srgbClr val="0C8882"/>
          </a:solidFill>
          <a:ln>
            <a:noFill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64326" eaLnBrk="0" hangingPunct="0"/>
            <a:endParaRPr lang="zh-CN" altLang="en-US" sz="1898">
              <a:solidFill>
                <a:prstClr val="black"/>
              </a:solidFill>
            </a:endParaRPr>
          </a:p>
        </p:txBody>
      </p:sp>
      <p:sp>
        <p:nvSpPr>
          <p:cNvPr id="41" name="Freeform 6"/>
          <p:cNvSpPr>
            <a:spLocks/>
          </p:cNvSpPr>
          <p:nvPr/>
        </p:nvSpPr>
        <p:spPr bwMode="auto">
          <a:xfrm>
            <a:off x="6758960" y="3715278"/>
            <a:ext cx="2574634" cy="3517372"/>
          </a:xfrm>
          <a:custGeom>
            <a:avLst/>
            <a:gdLst>
              <a:gd name="T0" fmla="*/ 489 w 491"/>
              <a:gd name="T1" fmla="*/ 14 h 789"/>
              <a:gd name="T2" fmla="*/ 470 w 491"/>
              <a:gd name="T3" fmla="*/ 2 h 789"/>
              <a:gd name="T4" fmla="*/ 219 w 491"/>
              <a:gd name="T5" fmla="*/ 181 h 789"/>
              <a:gd name="T6" fmla="*/ 74 w 491"/>
              <a:gd name="T7" fmla="*/ 473 h 789"/>
              <a:gd name="T8" fmla="*/ 0 w 491"/>
              <a:gd name="T9" fmla="*/ 789 h 789"/>
              <a:gd name="T10" fmla="*/ 16 w 491"/>
              <a:gd name="T11" fmla="*/ 789 h 789"/>
              <a:gd name="T12" fmla="*/ 32 w 491"/>
              <a:gd name="T13" fmla="*/ 789 h 789"/>
              <a:gd name="T14" fmla="*/ 105 w 491"/>
              <a:gd name="T15" fmla="*/ 483 h 789"/>
              <a:gd name="T16" fmla="*/ 463 w 491"/>
              <a:gd name="T17" fmla="*/ 37 h 789"/>
              <a:gd name="T18" fmla="*/ 477 w 491"/>
              <a:gd name="T19" fmla="*/ 34 h 789"/>
              <a:gd name="T20" fmla="*/ 489 w 491"/>
              <a:gd name="T21" fmla="*/ 14 h 7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91" h="789">
                <a:moveTo>
                  <a:pt x="489" y="14"/>
                </a:moveTo>
                <a:cubicBezTo>
                  <a:pt x="487" y="6"/>
                  <a:pt x="479" y="0"/>
                  <a:pt x="470" y="2"/>
                </a:cubicBezTo>
                <a:cubicBezTo>
                  <a:pt x="375" y="25"/>
                  <a:pt x="291" y="85"/>
                  <a:pt x="219" y="181"/>
                </a:cubicBezTo>
                <a:cubicBezTo>
                  <a:pt x="163" y="257"/>
                  <a:pt x="114" y="355"/>
                  <a:pt x="74" y="473"/>
                </a:cubicBezTo>
                <a:cubicBezTo>
                  <a:pt x="33" y="596"/>
                  <a:pt x="11" y="715"/>
                  <a:pt x="0" y="789"/>
                </a:cubicBezTo>
                <a:cubicBezTo>
                  <a:pt x="16" y="789"/>
                  <a:pt x="16" y="789"/>
                  <a:pt x="16" y="789"/>
                </a:cubicBezTo>
                <a:cubicBezTo>
                  <a:pt x="32" y="789"/>
                  <a:pt x="32" y="789"/>
                  <a:pt x="32" y="789"/>
                </a:cubicBezTo>
                <a:cubicBezTo>
                  <a:pt x="43" y="716"/>
                  <a:pt x="65" y="601"/>
                  <a:pt x="105" y="483"/>
                </a:cubicBezTo>
                <a:cubicBezTo>
                  <a:pt x="163" y="309"/>
                  <a:pt x="272" y="92"/>
                  <a:pt x="463" y="37"/>
                </a:cubicBezTo>
                <a:cubicBezTo>
                  <a:pt x="468" y="36"/>
                  <a:pt x="473" y="35"/>
                  <a:pt x="477" y="34"/>
                </a:cubicBezTo>
                <a:cubicBezTo>
                  <a:pt x="486" y="31"/>
                  <a:pt x="491" y="23"/>
                  <a:pt x="489" y="14"/>
                </a:cubicBezTo>
                <a:close/>
              </a:path>
            </a:pathLst>
          </a:custGeom>
          <a:solidFill>
            <a:srgbClr val="0C8882"/>
          </a:solidFill>
          <a:ln>
            <a:noFill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64326" eaLnBrk="0" hangingPunct="0"/>
            <a:endParaRPr lang="zh-CN" altLang="en-US" sz="1898">
              <a:solidFill>
                <a:prstClr val="black"/>
              </a:solidFill>
            </a:endParaRPr>
          </a:p>
        </p:txBody>
      </p:sp>
      <p:sp>
        <p:nvSpPr>
          <p:cNvPr id="42" name="Freeform 7"/>
          <p:cNvSpPr>
            <a:spLocks/>
          </p:cNvSpPr>
          <p:nvPr/>
        </p:nvSpPr>
        <p:spPr bwMode="auto">
          <a:xfrm>
            <a:off x="5520306" y="3091766"/>
            <a:ext cx="670347" cy="4140884"/>
          </a:xfrm>
          <a:custGeom>
            <a:avLst/>
            <a:gdLst>
              <a:gd name="T0" fmla="*/ 33 w 110"/>
              <a:gd name="T1" fmla="*/ 13 h 869"/>
              <a:gd name="T2" fmla="*/ 13 w 110"/>
              <a:gd name="T3" fmla="*/ 3 h 869"/>
              <a:gd name="T4" fmla="*/ 2 w 110"/>
              <a:gd name="T5" fmla="*/ 23 h 869"/>
              <a:gd name="T6" fmla="*/ 25 w 110"/>
              <a:gd name="T7" fmla="*/ 107 h 869"/>
              <a:gd name="T8" fmla="*/ 76 w 110"/>
              <a:gd name="T9" fmla="*/ 760 h 869"/>
              <a:gd name="T10" fmla="*/ 75 w 110"/>
              <a:gd name="T11" fmla="*/ 869 h 869"/>
              <a:gd name="T12" fmla="*/ 84 w 110"/>
              <a:gd name="T13" fmla="*/ 869 h 869"/>
              <a:gd name="T14" fmla="*/ 91 w 110"/>
              <a:gd name="T15" fmla="*/ 869 h 869"/>
              <a:gd name="T16" fmla="*/ 107 w 110"/>
              <a:gd name="T17" fmla="*/ 869 h 869"/>
              <a:gd name="T18" fmla="*/ 33 w 110"/>
              <a:gd name="T19" fmla="*/ 13 h 8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0" h="869">
                <a:moveTo>
                  <a:pt x="33" y="13"/>
                </a:moveTo>
                <a:cubicBezTo>
                  <a:pt x="30" y="5"/>
                  <a:pt x="21" y="0"/>
                  <a:pt x="13" y="3"/>
                </a:cubicBezTo>
                <a:cubicBezTo>
                  <a:pt x="4" y="6"/>
                  <a:pt x="0" y="15"/>
                  <a:pt x="2" y="23"/>
                </a:cubicBezTo>
                <a:cubicBezTo>
                  <a:pt x="11" y="48"/>
                  <a:pt x="18" y="77"/>
                  <a:pt x="25" y="107"/>
                </a:cubicBezTo>
                <a:cubicBezTo>
                  <a:pt x="66" y="301"/>
                  <a:pt x="75" y="580"/>
                  <a:pt x="76" y="760"/>
                </a:cubicBezTo>
                <a:cubicBezTo>
                  <a:pt x="76" y="803"/>
                  <a:pt x="76" y="840"/>
                  <a:pt x="75" y="869"/>
                </a:cubicBezTo>
                <a:cubicBezTo>
                  <a:pt x="84" y="869"/>
                  <a:pt x="84" y="869"/>
                  <a:pt x="84" y="869"/>
                </a:cubicBezTo>
                <a:cubicBezTo>
                  <a:pt x="91" y="869"/>
                  <a:pt x="91" y="869"/>
                  <a:pt x="91" y="869"/>
                </a:cubicBezTo>
                <a:cubicBezTo>
                  <a:pt x="107" y="869"/>
                  <a:pt x="107" y="869"/>
                  <a:pt x="107" y="869"/>
                </a:cubicBezTo>
                <a:cubicBezTo>
                  <a:pt x="110" y="693"/>
                  <a:pt x="108" y="246"/>
                  <a:pt x="33" y="13"/>
                </a:cubicBezTo>
                <a:close/>
              </a:path>
            </a:pathLst>
          </a:custGeom>
          <a:solidFill>
            <a:srgbClr val="0C8882"/>
          </a:solidFill>
          <a:ln>
            <a:noFill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64326" eaLnBrk="0" hangingPunct="0"/>
            <a:endParaRPr lang="zh-CN" altLang="en-US" sz="1898">
              <a:solidFill>
                <a:prstClr val="black"/>
              </a:solidFill>
            </a:endParaRPr>
          </a:p>
        </p:txBody>
      </p:sp>
      <p:sp>
        <p:nvSpPr>
          <p:cNvPr id="43" name="Freeform 8"/>
          <p:cNvSpPr>
            <a:spLocks/>
          </p:cNvSpPr>
          <p:nvPr/>
        </p:nvSpPr>
        <p:spPr bwMode="auto">
          <a:xfrm>
            <a:off x="6576912" y="3091766"/>
            <a:ext cx="670347" cy="4140884"/>
          </a:xfrm>
          <a:custGeom>
            <a:avLst/>
            <a:gdLst>
              <a:gd name="T0" fmla="*/ 97 w 110"/>
              <a:gd name="T1" fmla="*/ 3 h 869"/>
              <a:gd name="T2" fmla="*/ 77 w 110"/>
              <a:gd name="T3" fmla="*/ 13 h 869"/>
              <a:gd name="T4" fmla="*/ 2 w 110"/>
              <a:gd name="T5" fmla="*/ 869 h 869"/>
              <a:gd name="T6" fmla="*/ 19 w 110"/>
              <a:gd name="T7" fmla="*/ 869 h 869"/>
              <a:gd name="T8" fmla="*/ 26 w 110"/>
              <a:gd name="T9" fmla="*/ 869 h 869"/>
              <a:gd name="T10" fmla="*/ 35 w 110"/>
              <a:gd name="T11" fmla="*/ 869 h 869"/>
              <a:gd name="T12" fmla="*/ 34 w 110"/>
              <a:gd name="T13" fmla="*/ 760 h 869"/>
              <a:gd name="T14" fmla="*/ 85 w 110"/>
              <a:gd name="T15" fmla="*/ 107 h 869"/>
              <a:gd name="T16" fmla="*/ 107 w 110"/>
              <a:gd name="T17" fmla="*/ 23 h 869"/>
              <a:gd name="T18" fmla="*/ 97 w 110"/>
              <a:gd name="T19" fmla="*/ 3 h 8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0" h="869">
                <a:moveTo>
                  <a:pt x="97" y="3"/>
                </a:moveTo>
                <a:cubicBezTo>
                  <a:pt x="89" y="0"/>
                  <a:pt x="80" y="5"/>
                  <a:pt x="77" y="13"/>
                </a:cubicBezTo>
                <a:cubicBezTo>
                  <a:pt x="1" y="246"/>
                  <a:pt x="0" y="693"/>
                  <a:pt x="2" y="869"/>
                </a:cubicBezTo>
                <a:cubicBezTo>
                  <a:pt x="19" y="869"/>
                  <a:pt x="19" y="869"/>
                  <a:pt x="19" y="869"/>
                </a:cubicBezTo>
                <a:cubicBezTo>
                  <a:pt x="26" y="869"/>
                  <a:pt x="26" y="869"/>
                  <a:pt x="26" y="869"/>
                </a:cubicBezTo>
                <a:cubicBezTo>
                  <a:pt x="35" y="869"/>
                  <a:pt x="35" y="869"/>
                  <a:pt x="35" y="869"/>
                </a:cubicBezTo>
                <a:cubicBezTo>
                  <a:pt x="34" y="840"/>
                  <a:pt x="34" y="803"/>
                  <a:pt x="34" y="760"/>
                </a:cubicBezTo>
                <a:cubicBezTo>
                  <a:pt x="35" y="580"/>
                  <a:pt x="44" y="301"/>
                  <a:pt x="85" y="107"/>
                </a:cubicBezTo>
                <a:cubicBezTo>
                  <a:pt x="92" y="77"/>
                  <a:pt x="99" y="48"/>
                  <a:pt x="107" y="23"/>
                </a:cubicBezTo>
                <a:cubicBezTo>
                  <a:pt x="110" y="15"/>
                  <a:pt x="105" y="6"/>
                  <a:pt x="97" y="3"/>
                </a:cubicBezTo>
                <a:close/>
              </a:path>
            </a:pathLst>
          </a:custGeom>
          <a:solidFill>
            <a:srgbClr val="F09C00"/>
          </a:solidFill>
          <a:ln>
            <a:noFill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64326" eaLnBrk="0" hangingPunct="0"/>
            <a:endParaRPr lang="zh-CN" altLang="en-US" sz="1898">
              <a:solidFill>
                <a:prstClr val="black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157947" y="3429941"/>
            <a:ext cx="845438" cy="845438"/>
            <a:chOff x="1661160" y="2430780"/>
            <a:chExt cx="609600" cy="609600"/>
          </a:xfrm>
        </p:grpSpPr>
        <p:sp>
          <p:nvSpPr>
            <p:cNvPr id="38" name="椭圆 37"/>
            <p:cNvSpPr/>
            <p:nvPr/>
          </p:nvSpPr>
          <p:spPr>
            <a:xfrm>
              <a:off x="1661160" y="2430780"/>
              <a:ext cx="609600" cy="609600"/>
            </a:xfrm>
            <a:prstGeom prst="ellipse">
              <a:avLst/>
            </a:prstGeom>
            <a:solidFill>
              <a:srgbClr val="0C88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64326" eaLnBrk="0" hangingPunct="0"/>
              <a:endParaRPr lang="zh-CN" altLang="en-US" sz="1898">
                <a:solidFill>
                  <a:schemeClr val="tx1"/>
                </a:solidFill>
              </a:endParaRPr>
            </a:p>
          </p:txBody>
        </p:sp>
        <p:sp>
          <p:nvSpPr>
            <p:cNvPr id="39" name="Freeform 5"/>
            <p:cNvSpPr>
              <a:spLocks noEditPoints="1"/>
            </p:cNvSpPr>
            <p:nvPr/>
          </p:nvSpPr>
          <p:spPr bwMode="auto">
            <a:xfrm>
              <a:off x="1825625" y="2574925"/>
              <a:ext cx="282575" cy="320675"/>
            </a:xfrm>
            <a:custGeom>
              <a:avLst/>
              <a:gdLst>
                <a:gd name="T0" fmla="*/ 1451 w 2904"/>
                <a:gd name="T1" fmla="*/ 0 h 3295"/>
                <a:gd name="T2" fmla="*/ 0 w 2904"/>
                <a:gd name="T3" fmla="*/ 425 h 3295"/>
                <a:gd name="T4" fmla="*/ 1451 w 2904"/>
                <a:gd name="T5" fmla="*/ 3295 h 3295"/>
                <a:gd name="T6" fmla="*/ 2904 w 2904"/>
                <a:gd name="T7" fmla="*/ 425 h 3295"/>
                <a:gd name="T8" fmla="*/ 2694 w 2904"/>
                <a:gd name="T9" fmla="*/ 1967 h 3295"/>
                <a:gd name="T10" fmla="*/ 208 w 2904"/>
                <a:gd name="T11" fmla="*/ 1967 h 3295"/>
                <a:gd name="T12" fmla="*/ 798 w 2904"/>
                <a:gd name="T13" fmla="*/ 571 h 3295"/>
                <a:gd name="T14" fmla="*/ 2104 w 2904"/>
                <a:gd name="T15" fmla="*/ 571 h 3295"/>
                <a:gd name="T16" fmla="*/ 2694 w 2904"/>
                <a:gd name="T17" fmla="*/ 1967 h 3295"/>
                <a:gd name="T18" fmla="*/ 885 w 2904"/>
                <a:gd name="T19" fmla="*/ 943 h 3295"/>
                <a:gd name="T20" fmla="*/ 695 w 2904"/>
                <a:gd name="T21" fmla="*/ 1307 h 3295"/>
                <a:gd name="T22" fmla="*/ 597 w 2904"/>
                <a:gd name="T23" fmla="*/ 1562 h 3295"/>
                <a:gd name="T24" fmla="*/ 662 w 2904"/>
                <a:gd name="T25" fmla="*/ 1613 h 3295"/>
                <a:gd name="T26" fmla="*/ 720 w 2904"/>
                <a:gd name="T27" fmla="*/ 1564 h 3295"/>
                <a:gd name="T28" fmla="*/ 973 w 2904"/>
                <a:gd name="T29" fmla="*/ 2236 h 3295"/>
                <a:gd name="T30" fmla="*/ 1053 w 2904"/>
                <a:gd name="T31" fmla="*/ 1198 h 3295"/>
                <a:gd name="T32" fmla="*/ 1146 w 2904"/>
                <a:gd name="T33" fmla="*/ 1035 h 3295"/>
                <a:gd name="T34" fmla="*/ 1923 w 2904"/>
                <a:gd name="T35" fmla="*/ 1727 h 3295"/>
                <a:gd name="T36" fmla="*/ 2268 w 2904"/>
                <a:gd name="T37" fmla="*/ 1611 h 3295"/>
                <a:gd name="T38" fmla="*/ 1811 w 2904"/>
                <a:gd name="T39" fmla="*/ 1455 h 3295"/>
                <a:gd name="T40" fmla="*/ 2148 w 2904"/>
                <a:gd name="T41" fmla="*/ 1408 h 3295"/>
                <a:gd name="T42" fmla="*/ 2182 w 2904"/>
                <a:gd name="T43" fmla="*/ 1158 h 3295"/>
                <a:gd name="T44" fmla="*/ 2051 w 2904"/>
                <a:gd name="T45" fmla="*/ 989 h 3295"/>
                <a:gd name="T46" fmla="*/ 1414 w 2904"/>
                <a:gd name="T47" fmla="*/ 1024 h 3295"/>
                <a:gd name="T48" fmla="*/ 1163 w 2904"/>
                <a:gd name="T49" fmla="*/ 993 h 3295"/>
                <a:gd name="T50" fmla="*/ 1414 w 2904"/>
                <a:gd name="T51" fmla="*/ 1479 h 3295"/>
                <a:gd name="T52" fmla="*/ 1547 w 2904"/>
                <a:gd name="T53" fmla="*/ 1455 h 3295"/>
                <a:gd name="T54" fmla="*/ 1076 w 2904"/>
                <a:gd name="T55" fmla="*/ 1611 h 3295"/>
                <a:gd name="T56" fmla="*/ 1318 w 2904"/>
                <a:gd name="T57" fmla="*/ 1727 h 3295"/>
                <a:gd name="T58" fmla="*/ 1254 w 2904"/>
                <a:gd name="T59" fmla="*/ 1909 h 3295"/>
                <a:gd name="T60" fmla="*/ 1076 w 2904"/>
                <a:gd name="T61" fmla="*/ 2126 h 3295"/>
                <a:gd name="T62" fmla="*/ 1327 w 2904"/>
                <a:gd name="T63" fmla="*/ 2094 h 3295"/>
                <a:gd name="T64" fmla="*/ 1505 w 2904"/>
                <a:gd name="T65" fmla="*/ 1875 h 3295"/>
                <a:gd name="T66" fmla="*/ 1547 w 2904"/>
                <a:gd name="T67" fmla="*/ 2234 h 3295"/>
                <a:gd name="T68" fmla="*/ 1811 w 2904"/>
                <a:gd name="T69" fmla="*/ 1787 h 3295"/>
                <a:gd name="T70" fmla="*/ 1928 w 2904"/>
                <a:gd name="T71" fmla="*/ 1976 h 3295"/>
                <a:gd name="T72" fmla="*/ 2161 w 2904"/>
                <a:gd name="T73" fmla="*/ 2200 h 3295"/>
                <a:gd name="T74" fmla="*/ 2163 w 2904"/>
                <a:gd name="T75" fmla="*/ 1943 h 3295"/>
                <a:gd name="T76" fmla="*/ 1414 w 2904"/>
                <a:gd name="T77" fmla="*/ 1343 h 3295"/>
                <a:gd name="T78" fmla="*/ 1541 w 2904"/>
                <a:gd name="T79" fmla="*/ 1111 h 3295"/>
                <a:gd name="T80" fmla="*/ 1811 w 2904"/>
                <a:gd name="T81" fmla="*/ 1091 h 3295"/>
                <a:gd name="T82" fmla="*/ 1931 w 2904"/>
                <a:gd name="T83" fmla="*/ 1182 h 3295"/>
                <a:gd name="T84" fmla="*/ 1918 w 2904"/>
                <a:gd name="T85" fmla="*/ 1299 h 3295"/>
                <a:gd name="T86" fmla="*/ 1811 w 2904"/>
                <a:gd name="T87" fmla="*/ 1343 h 3295"/>
                <a:gd name="T88" fmla="*/ 1414 w 2904"/>
                <a:gd name="T89" fmla="*/ 1343 h 3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04" h="3295">
                  <a:moveTo>
                    <a:pt x="2196" y="390"/>
                  </a:moveTo>
                  <a:cubicBezTo>
                    <a:pt x="1571" y="264"/>
                    <a:pt x="1451" y="0"/>
                    <a:pt x="1451" y="0"/>
                  </a:cubicBezTo>
                  <a:cubicBezTo>
                    <a:pt x="1451" y="0"/>
                    <a:pt x="1062" y="319"/>
                    <a:pt x="708" y="390"/>
                  </a:cubicBezTo>
                  <a:cubicBezTo>
                    <a:pt x="354" y="461"/>
                    <a:pt x="0" y="425"/>
                    <a:pt x="0" y="425"/>
                  </a:cubicBezTo>
                  <a:cubicBezTo>
                    <a:pt x="0" y="425"/>
                    <a:pt x="35" y="1311"/>
                    <a:pt x="35" y="2020"/>
                  </a:cubicBezTo>
                  <a:cubicBezTo>
                    <a:pt x="35" y="2728"/>
                    <a:pt x="1451" y="3295"/>
                    <a:pt x="1451" y="3295"/>
                  </a:cubicBezTo>
                  <a:cubicBezTo>
                    <a:pt x="1451" y="3295"/>
                    <a:pt x="2869" y="2709"/>
                    <a:pt x="2869" y="2020"/>
                  </a:cubicBezTo>
                  <a:cubicBezTo>
                    <a:pt x="2869" y="1311"/>
                    <a:pt x="2904" y="425"/>
                    <a:pt x="2904" y="425"/>
                  </a:cubicBezTo>
                  <a:cubicBezTo>
                    <a:pt x="2904" y="425"/>
                    <a:pt x="2550" y="461"/>
                    <a:pt x="2196" y="390"/>
                  </a:cubicBezTo>
                  <a:close/>
                  <a:moveTo>
                    <a:pt x="2694" y="1967"/>
                  </a:moveTo>
                  <a:cubicBezTo>
                    <a:pt x="2694" y="2558"/>
                    <a:pt x="1450" y="3060"/>
                    <a:pt x="1450" y="3060"/>
                  </a:cubicBezTo>
                  <a:cubicBezTo>
                    <a:pt x="1450" y="3060"/>
                    <a:pt x="208" y="2575"/>
                    <a:pt x="208" y="1967"/>
                  </a:cubicBezTo>
                  <a:cubicBezTo>
                    <a:pt x="208" y="1360"/>
                    <a:pt x="177" y="601"/>
                    <a:pt x="177" y="601"/>
                  </a:cubicBezTo>
                  <a:cubicBezTo>
                    <a:pt x="177" y="601"/>
                    <a:pt x="488" y="632"/>
                    <a:pt x="798" y="571"/>
                  </a:cubicBezTo>
                  <a:cubicBezTo>
                    <a:pt x="1109" y="510"/>
                    <a:pt x="1450" y="237"/>
                    <a:pt x="1450" y="237"/>
                  </a:cubicBezTo>
                  <a:cubicBezTo>
                    <a:pt x="1450" y="237"/>
                    <a:pt x="1555" y="464"/>
                    <a:pt x="2104" y="571"/>
                  </a:cubicBezTo>
                  <a:cubicBezTo>
                    <a:pt x="2414" y="632"/>
                    <a:pt x="2725" y="601"/>
                    <a:pt x="2725" y="601"/>
                  </a:cubicBezTo>
                  <a:cubicBezTo>
                    <a:pt x="2725" y="601"/>
                    <a:pt x="2694" y="1360"/>
                    <a:pt x="2694" y="1967"/>
                  </a:cubicBezTo>
                  <a:close/>
                  <a:moveTo>
                    <a:pt x="1146" y="1035"/>
                  </a:moveTo>
                  <a:cubicBezTo>
                    <a:pt x="885" y="943"/>
                    <a:pt x="885" y="943"/>
                    <a:pt x="885" y="943"/>
                  </a:cubicBezTo>
                  <a:cubicBezTo>
                    <a:pt x="864" y="1001"/>
                    <a:pt x="837" y="1061"/>
                    <a:pt x="805" y="1124"/>
                  </a:cubicBezTo>
                  <a:cubicBezTo>
                    <a:pt x="776" y="1178"/>
                    <a:pt x="739" y="1239"/>
                    <a:pt x="695" y="1307"/>
                  </a:cubicBezTo>
                  <a:cubicBezTo>
                    <a:pt x="651" y="1374"/>
                    <a:pt x="597" y="1443"/>
                    <a:pt x="533" y="1511"/>
                  </a:cubicBezTo>
                  <a:cubicBezTo>
                    <a:pt x="597" y="1562"/>
                    <a:pt x="597" y="1562"/>
                    <a:pt x="597" y="1562"/>
                  </a:cubicBezTo>
                  <a:cubicBezTo>
                    <a:pt x="613" y="1575"/>
                    <a:pt x="628" y="1588"/>
                    <a:pt x="641" y="1598"/>
                  </a:cubicBezTo>
                  <a:cubicBezTo>
                    <a:pt x="654" y="1609"/>
                    <a:pt x="661" y="1614"/>
                    <a:pt x="662" y="1613"/>
                  </a:cubicBezTo>
                  <a:cubicBezTo>
                    <a:pt x="672" y="1604"/>
                    <a:pt x="682" y="1596"/>
                    <a:pt x="691" y="1588"/>
                  </a:cubicBezTo>
                  <a:cubicBezTo>
                    <a:pt x="701" y="1581"/>
                    <a:pt x="710" y="1572"/>
                    <a:pt x="720" y="1564"/>
                  </a:cubicBezTo>
                  <a:cubicBezTo>
                    <a:pt x="720" y="2236"/>
                    <a:pt x="720" y="2236"/>
                    <a:pt x="720" y="2236"/>
                  </a:cubicBezTo>
                  <a:cubicBezTo>
                    <a:pt x="973" y="2236"/>
                    <a:pt x="973" y="2236"/>
                    <a:pt x="973" y="2236"/>
                  </a:cubicBezTo>
                  <a:cubicBezTo>
                    <a:pt x="973" y="1305"/>
                    <a:pt x="973" y="1305"/>
                    <a:pt x="973" y="1305"/>
                  </a:cubicBezTo>
                  <a:cubicBezTo>
                    <a:pt x="1004" y="1266"/>
                    <a:pt x="1031" y="1231"/>
                    <a:pt x="1053" y="1198"/>
                  </a:cubicBezTo>
                  <a:cubicBezTo>
                    <a:pt x="1075" y="1165"/>
                    <a:pt x="1093" y="1137"/>
                    <a:pt x="1106" y="1113"/>
                  </a:cubicBezTo>
                  <a:cubicBezTo>
                    <a:pt x="1123" y="1084"/>
                    <a:pt x="1136" y="1058"/>
                    <a:pt x="1146" y="1035"/>
                  </a:cubicBezTo>
                  <a:close/>
                  <a:moveTo>
                    <a:pt x="2035" y="1848"/>
                  </a:moveTo>
                  <a:cubicBezTo>
                    <a:pt x="1990" y="1811"/>
                    <a:pt x="1953" y="1771"/>
                    <a:pt x="1923" y="1727"/>
                  </a:cubicBezTo>
                  <a:cubicBezTo>
                    <a:pt x="2268" y="1727"/>
                    <a:pt x="2268" y="1727"/>
                    <a:pt x="2268" y="1727"/>
                  </a:cubicBezTo>
                  <a:cubicBezTo>
                    <a:pt x="2268" y="1611"/>
                    <a:pt x="2268" y="1611"/>
                    <a:pt x="2268" y="1611"/>
                  </a:cubicBezTo>
                  <a:cubicBezTo>
                    <a:pt x="1811" y="1611"/>
                    <a:pt x="1811" y="1611"/>
                    <a:pt x="1811" y="1611"/>
                  </a:cubicBezTo>
                  <a:cubicBezTo>
                    <a:pt x="1811" y="1455"/>
                    <a:pt x="1811" y="1455"/>
                    <a:pt x="1811" y="1455"/>
                  </a:cubicBezTo>
                  <a:cubicBezTo>
                    <a:pt x="2011" y="1455"/>
                    <a:pt x="2011" y="1455"/>
                    <a:pt x="2011" y="1455"/>
                  </a:cubicBezTo>
                  <a:cubicBezTo>
                    <a:pt x="2080" y="1455"/>
                    <a:pt x="2125" y="1440"/>
                    <a:pt x="2148" y="1408"/>
                  </a:cubicBezTo>
                  <a:cubicBezTo>
                    <a:pt x="2170" y="1377"/>
                    <a:pt x="2182" y="1334"/>
                    <a:pt x="2182" y="1280"/>
                  </a:cubicBezTo>
                  <a:cubicBezTo>
                    <a:pt x="2182" y="1158"/>
                    <a:pt x="2182" y="1158"/>
                    <a:pt x="2182" y="1158"/>
                  </a:cubicBezTo>
                  <a:cubicBezTo>
                    <a:pt x="2182" y="1111"/>
                    <a:pt x="2173" y="1074"/>
                    <a:pt x="2156" y="1046"/>
                  </a:cubicBezTo>
                  <a:cubicBezTo>
                    <a:pt x="2140" y="1018"/>
                    <a:pt x="2104" y="999"/>
                    <a:pt x="2051" y="989"/>
                  </a:cubicBezTo>
                  <a:cubicBezTo>
                    <a:pt x="1997" y="978"/>
                    <a:pt x="1919" y="977"/>
                    <a:pt x="1818" y="983"/>
                  </a:cubicBezTo>
                  <a:cubicBezTo>
                    <a:pt x="1717" y="990"/>
                    <a:pt x="1582" y="1004"/>
                    <a:pt x="1414" y="1024"/>
                  </a:cubicBezTo>
                  <a:cubicBezTo>
                    <a:pt x="1414" y="993"/>
                    <a:pt x="1414" y="993"/>
                    <a:pt x="1414" y="993"/>
                  </a:cubicBezTo>
                  <a:cubicBezTo>
                    <a:pt x="1163" y="993"/>
                    <a:pt x="1163" y="993"/>
                    <a:pt x="1163" y="993"/>
                  </a:cubicBezTo>
                  <a:cubicBezTo>
                    <a:pt x="1163" y="1479"/>
                    <a:pt x="1163" y="1479"/>
                    <a:pt x="1163" y="1479"/>
                  </a:cubicBezTo>
                  <a:cubicBezTo>
                    <a:pt x="1414" y="1479"/>
                    <a:pt x="1414" y="1479"/>
                    <a:pt x="1414" y="1479"/>
                  </a:cubicBezTo>
                  <a:cubicBezTo>
                    <a:pt x="1414" y="1455"/>
                    <a:pt x="1414" y="1455"/>
                    <a:pt x="1414" y="1455"/>
                  </a:cubicBezTo>
                  <a:cubicBezTo>
                    <a:pt x="1547" y="1455"/>
                    <a:pt x="1547" y="1455"/>
                    <a:pt x="1547" y="1455"/>
                  </a:cubicBezTo>
                  <a:cubicBezTo>
                    <a:pt x="1547" y="1611"/>
                    <a:pt x="1547" y="1611"/>
                    <a:pt x="1547" y="1611"/>
                  </a:cubicBezTo>
                  <a:cubicBezTo>
                    <a:pt x="1076" y="1611"/>
                    <a:pt x="1076" y="1611"/>
                    <a:pt x="1076" y="1611"/>
                  </a:cubicBezTo>
                  <a:cubicBezTo>
                    <a:pt x="1076" y="1727"/>
                    <a:pt x="1076" y="1727"/>
                    <a:pt x="1076" y="1727"/>
                  </a:cubicBezTo>
                  <a:cubicBezTo>
                    <a:pt x="1318" y="1727"/>
                    <a:pt x="1318" y="1727"/>
                    <a:pt x="1318" y="1727"/>
                  </a:cubicBezTo>
                  <a:cubicBezTo>
                    <a:pt x="1313" y="1749"/>
                    <a:pt x="1306" y="1776"/>
                    <a:pt x="1296" y="1808"/>
                  </a:cubicBezTo>
                  <a:cubicBezTo>
                    <a:pt x="1287" y="1840"/>
                    <a:pt x="1273" y="1873"/>
                    <a:pt x="1254" y="1909"/>
                  </a:cubicBezTo>
                  <a:cubicBezTo>
                    <a:pt x="1236" y="1945"/>
                    <a:pt x="1212" y="1981"/>
                    <a:pt x="1183" y="2019"/>
                  </a:cubicBezTo>
                  <a:cubicBezTo>
                    <a:pt x="1154" y="2056"/>
                    <a:pt x="1119" y="2092"/>
                    <a:pt x="1076" y="2126"/>
                  </a:cubicBezTo>
                  <a:cubicBezTo>
                    <a:pt x="1176" y="2220"/>
                    <a:pt x="1176" y="2220"/>
                    <a:pt x="1176" y="2220"/>
                  </a:cubicBezTo>
                  <a:cubicBezTo>
                    <a:pt x="1234" y="2176"/>
                    <a:pt x="1285" y="2134"/>
                    <a:pt x="1327" y="2094"/>
                  </a:cubicBezTo>
                  <a:cubicBezTo>
                    <a:pt x="1370" y="2053"/>
                    <a:pt x="1406" y="2015"/>
                    <a:pt x="1435" y="1978"/>
                  </a:cubicBezTo>
                  <a:cubicBezTo>
                    <a:pt x="1464" y="1941"/>
                    <a:pt x="1488" y="1907"/>
                    <a:pt x="1505" y="1875"/>
                  </a:cubicBezTo>
                  <a:cubicBezTo>
                    <a:pt x="1523" y="1843"/>
                    <a:pt x="1537" y="1814"/>
                    <a:pt x="1547" y="1789"/>
                  </a:cubicBezTo>
                  <a:cubicBezTo>
                    <a:pt x="1547" y="2234"/>
                    <a:pt x="1547" y="2234"/>
                    <a:pt x="1547" y="2234"/>
                  </a:cubicBezTo>
                  <a:cubicBezTo>
                    <a:pt x="1811" y="2234"/>
                    <a:pt x="1811" y="2234"/>
                    <a:pt x="1811" y="2234"/>
                  </a:cubicBezTo>
                  <a:cubicBezTo>
                    <a:pt x="1811" y="1787"/>
                    <a:pt x="1811" y="1787"/>
                    <a:pt x="1811" y="1787"/>
                  </a:cubicBezTo>
                  <a:cubicBezTo>
                    <a:pt x="1823" y="1812"/>
                    <a:pt x="1839" y="1841"/>
                    <a:pt x="1858" y="1874"/>
                  </a:cubicBezTo>
                  <a:cubicBezTo>
                    <a:pt x="1876" y="1906"/>
                    <a:pt x="1900" y="1941"/>
                    <a:pt x="1928" y="1976"/>
                  </a:cubicBezTo>
                  <a:cubicBezTo>
                    <a:pt x="1956" y="2012"/>
                    <a:pt x="1989" y="2049"/>
                    <a:pt x="2027" y="2087"/>
                  </a:cubicBezTo>
                  <a:cubicBezTo>
                    <a:pt x="2065" y="2125"/>
                    <a:pt x="2110" y="2162"/>
                    <a:pt x="2161" y="2200"/>
                  </a:cubicBezTo>
                  <a:cubicBezTo>
                    <a:pt x="2311" y="2026"/>
                    <a:pt x="2311" y="2026"/>
                    <a:pt x="2311" y="2026"/>
                  </a:cubicBezTo>
                  <a:cubicBezTo>
                    <a:pt x="2261" y="2002"/>
                    <a:pt x="2212" y="1974"/>
                    <a:pt x="2163" y="1943"/>
                  </a:cubicBezTo>
                  <a:cubicBezTo>
                    <a:pt x="2122" y="1916"/>
                    <a:pt x="2079" y="1884"/>
                    <a:pt x="2035" y="1848"/>
                  </a:cubicBezTo>
                  <a:close/>
                  <a:moveTo>
                    <a:pt x="1414" y="1343"/>
                  </a:moveTo>
                  <a:cubicBezTo>
                    <a:pt x="1414" y="1129"/>
                    <a:pt x="1414" y="1129"/>
                    <a:pt x="1414" y="1129"/>
                  </a:cubicBezTo>
                  <a:cubicBezTo>
                    <a:pt x="1455" y="1122"/>
                    <a:pt x="1497" y="1116"/>
                    <a:pt x="1541" y="1111"/>
                  </a:cubicBezTo>
                  <a:cubicBezTo>
                    <a:pt x="1578" y="1106"/>
                    <a:pt x="1621" y="1102"/>
                    <a:pt x="1668" y="1097"/>
                  </a:cubicBezTo>
                  <a:cubicBezTo>
                    <a:pt x="1716" y="1093"/>
                    <a:pt x="1763" y="1091"/>
                    <a:pt x="1811" y="1091"/>
                  </a:cubicBezTo>
                  <a:cubicBezTo>
                    <a:pt x="1863" y="1091"/>
                    <a:pt x="1896" y="1100"/>
                    <a:pt x="1910" y="1116"/>
                  </a:cubicBezTo>
                  <a:cubicBezTo>
                    <a:pt x="1924" y="1133"/>
                    <a:pt x="1931" y="1155"/>
                    <a:pt x="1931" y="1182"/>
                  </a:cubicBezTo>
                  <a:cubicBezTo>
                    <a:pt x="1931" y="1254"/>
                    <a:pt x="1931" y="1254"/>
                    <a:pt x="1931" y="1254"/>
                  </a:cubicBezTo>
                  <a:cubicBezTo>
                    <a:pt x="1929" y="1271"/>
                    <a:pt x="1925" y="1286"/>
                    <a:pt x="1918" y="1299"/>
                  </a:cubicBezTo>
                  <a:cubicBezTo>
                    <a:pt x="1910" y="1310"/>
                    <a:pt x="1899" y="1320"/>
                    <a:pt x="1883" y="1329"/>
                  </a:cubicBezTo>
                  <a:cubicBezTo>
                    <a:pt x="1867" y="1338"/>
                    <a:pt x="1843" y="1343"/>
                    <a:pt x="1811" y="1343"/>
                  </a:cubicBezTo>
                  <a:cubicBezTo>
                    <a:pt x="1414" y="1343"/>
                    <a:pt x="1414" y="1343"/>
                    <a:pt x="1414" y="1343"/>
                  </a:cubicBezTo>
                  <a:close/>
                  <a:moveTo>
                    <a:pt x="1414" y="1343"/>
                  </a:moveTo>
                  <a:cubicBezTo>
                    <a:pt x="1414" y="1343"/>
                    <a:pt x="1414" y="1343"/>
                    <a:pt x="1414" y="134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64326" eaLnBrk="0" hangingPunct="0"/>
              <a:endParaRPr lang="zh-CN" altLang="en-US" sz="1898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850460" y="2087809"/>
            <a:ext cx="845438" cy="845438"/>
            <a:chOff x="5128260" y="2514600"/>
            <a:chExt cx="609600" cy="609600"/>
          </a:xfrm>
        </p:grpSpPr>
        <p:sp>
          <p:nvSpPr>
            <p:cNvPr id="36" name="椭圆 35"/>
            <p:cNvSpPr/>
            <p:nvPr/>
          </p:nvSpPr>
          <p:spPr>
            <a:xfrm>
              <a:off x="5128260" y="2514600"/>
              <a:ext cx="609600" cy="609600"/>
            </a:xfrm>
            <a:prstGeom prst="ellipse">
              <a:avLst/>
            </a:prstGeom>
            <a:solidFill>
              <a:srgbClr val="F09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64326" eaLnBrk="0" hangingPunct="0"/>
              <a:endParaRPr lang="zh-CN" altLang="en-US" sz="1898">
                <a:solidFill>
                  <a:schemeClr val="tx1"/>
                </a:solidFill>
              </a:endParaRPr>
            </a:p>
          </p:txBody>
        </p:sp>
        <p:sp>
          <p:nvSpPr>
            <p:cNvPr id="37" name="Freeform 9"/>
            <p:cNvSpPr>
              <a:spLocks noEditPoints="1"/>
            </p:cNvSpPr>
            <p:nvPr/>
          </p:nvSpPr>
          <p:spPr bwMode="auto">
            <a:xfrm>
              <a:off x="5238147" y="2683944"/>
              <a:ext cx="367316" cy="287855"/>
            </a:xfrm>
            <a:custGeom>
              <a:avLst/>
              <a:gdLst>
                <a:gd name="T0" fmla="*/ 2734 w 2822"/>
                <a:gd name="T1" fmla="*/ 134 h 2210"/>
                <a:gd name="T2" fmla="*/ 2612 w 2822"/>
                <a:gd name="T3" fmla="*/ 209 h 2210"/>
                <a:gd name="T4" fmla="*/ 2583 w 2822"/>
                <a:gd name="T5" fmla="*/ 333 h 2210"/>
                <a:gd name="T6" fmla="*/ 720 w 2822"/>
                <a:gd name="T7" fmla="*/ 333 h 2210"/>
                <a:gd name="T8" fmla="*/ 666 w 2822"/>
                <a:gd name="T9" fmla="*/ 80 h 2210"/>
                <a:gd name="T10" fmla="*/ 567 w 2822"/>
                <a:gd name="T11" fmla="*/ 0 h 2210"/>
                <a:gd name="T12" fmla="*/ 101 w 2822"/>
                <a:gd name="T13" fmla="*/ 0 h 2210"/>
                <a:gd name="T14" fmla="*/ 0 w 2822"/>
                <a:gd name="T15" fmla="*/ 101 h 2210"/>
                <a:gd name="T16" fmla="*/ 101 w 2822"/>
                <a:gd name="T17" fmla="*/ 203 h 2210"/>
                <a:gd name="T18" fmla="*/ 485 w 2822"/>
                <a:gd name="T19" fmla="*/ 203 h 2210"/>
                <a:gd name="T20" fmla="*/ 746 w 2822"/>
                <a:gd name="T21" fmla="*/ 1432 h 2210"/>
                <a:gd name="T22" fmla="*/ 846 w 2822"/>
                <a:gd name="T23" fmla="*/ 1512 h 2210"/>
                <a:gd name="T24" fmla="*/ 2435 w 2822"/>
                <a:gd name="T25" fmla="*/ 1512 h 2210"/>
                <a:gd name="T26" fmla="*/ 2534 w 2822"/>
                <a:gd name="T27" fmla="*/ 1433 h 2210"/>
                <a:gd name="T28" fmla="*/ 2809 w 2822"/>
                <a:gd name="T29" fmla="*/ 255 h 2210"/>
                <a:gd name="T30" fmla="*/ 2734 w 2822"/>
                <a:gd name="T31" fmla="*/ 134 h 2210"/>
                <a:gd name="T32" fmla="*/ 1404 w 2822"/>
                <a:gd name="T33" fmla="*/ 842 h 2210"/>
                <a:gd name="T34" fmla="*/ 1404 w 2822"/>
                <a:gd name="T35" fmla="*/ 536 h 2210"/>
                <a:gd name="T36" fmla="*/ 1895 w 2822"/>
                <a:gd name="T37" fmla="*/ 536 h 2210"/>
                <a:gd name="T38" fmla="*/ 1895 w 2822"/>
                <a:gd name="T39" fmla="*/ 842 h 2210"/>
                <a:gd name="T40" fmla="*/ 1404 w 2822"/>
                <a:gd name="T41" fmla="*/ 842 h 2210"/>
                <a:gd name="T42" fmla="*/ 1895 w 2822"/>
                <a:gd name="T43" fmla="*/ 963 h 2210"/>
                <a:gd name="T44" fmla="*/ 1895 w 2822"/>
                <a:gd name="T45" fmla="*/ 1309 h 2210"/>
                <a:gd name="T46" fmla="*/ 1404 w 2822"/>
                <a:gd name="T47" fmla="*/ 1309 h 2210"/>
                <a:gd name="T48" fmla="*/ 1404 w 2822"/>
                <a:gd name="T49" fmla="*/ 963 h 2210"/>
                <a:gd name="T50" fmla="*/ 1895 w 2822"/>
                <a:gd name="T51" fmla="*/ 963 h 2210"/>
                <a:gd name="T52" fmla="*/ 2016 w 2822"/>
                <a:gd name="T53" fmla="*/ 536 h 2210"/>
                <a:gd name="T54" fmla="*/ 2536 w 2822"/>
                <a:gd name="T55" fmla="*/ 536 h 2210"/>
                <a:gd name="T56" fmla="*/ 2464 w 2822"/>
                <a:gd name="T57" fmla="*/ 842 h 2210"/>
                <a:gd name="T58" fmla="*/ 2016 w 2822"/>
                <a:gd name="T59" fmla="*/ 842 h 2210"/>
                <a:gd name="T60" fmla="*/ 2016 w 2822"/>
                <a:gd name="T61" fmla="*/ 536 h 2210"/>
                <a:gd name="T62" fmla="*/ 1282 w 2822"/>
                <a:gd name="T63" fmla="*/ 536 h 2210"/>
                <a:gd name="T64" fmla="*/ 1282 w 2822"/>
                <a:gd name="T65" fmla="*/ 842 h 2210"/>
                <a:gd name="T66" fmla="*/ 828 w 2822"/>
                <a:gd name="T67" fmla="*/ 842 h 2210"/>
                <a:gd name="T68" fmla="*/ 763 w 2822"/>
                <a:gd name="T69" fmla="*/ 536 h 2210"/>
                <a:gd name="T70" fmla="*/ 1282 w 2822"/>
                <a:gd name="T71" fmla="*/ 536 h 2210"/>
                <a:gd name="T72" fmla="*/ 854 w 2822"/>
                <a:gd name="T73" fmla="*/ 963 h 2210"/>
                <a:gd name="T74" fmla="*/ 1282 w 2822"/>
                <a:gd name="T75" fmla="*/ 963 h 2210"/>
                <a:gd name="T76" fmla="*/ 1282 w 2822"/>
                <a:gd name="T77" fmla="*/ 1309 h 2210"/>
                <a:gd name="T78" fmla="*/ 928 w 2822"/>
                <a:gd name="T79" fmla="*/ 1309 h 2210"/>
                <a:gd name="T80" fmla="*/ 854 w 2822"/>
                <a:gd name="T81" fmla="*/ 963 h 2210"/>
                <a:gd name="T82" fmla="*/ 2355 w 2822"/>
                <a:gd name="T83" fmla="*/ 1309 h 2210"/>
                <a:gd name="T84" fmla="*/ 2016 w 2822"/>
                <a:gd name="T85" fmla="*/ 1309 h 2210"/>
                <a:gd name="T86" fmla="*/ 2016 w 2822"/>
                <a:gd name="T87" fmla="*/ 963 h 2210"/>
                <a:gd name="T88" fmla="*/ 2436 w 2822"/>
                <a:gd name="T89" fmla="*/ 963 h 2210"/>
                <a:gd name="T90" fmla="*/ 2355 w 2822"/>
                <a:gd name="T91" fmla="*/ 1309 h 2210"/>
                <a:gd name="T92" fmla="*/ 1153 w 2822"/>
                <a:gd name="T93" fmla="*/ 1757 h 2210"/>
                <a:gd name="T94" fmla="*/ 927 w 2822"/>
                <a:gd name="T95" fmla="*/ 1984 h 2210"/>
                <a:gd name="T96" fmla="*/ 1153 w 2822"/>
                <a:gd name="T97" fmla="*/ 2210 h 2210"/>
                <a:gd name="T98" fmla="*/ 1379 w 2822"/>
                <a:gd name="T99" fmla="*/ 1984 h 2210"/>
                <a:gd name="T100" fmla="*/ 1153 w 2822"/>
                <a:gd name="T101" fmla="*/ 1757 h 2210"/>
                <a:gd name="T102" fmla="*/ 2126 w 2822"/>
                <a:gd name="T103" fmla="*/ 1757 h 2210"/>
                <a:gd name="T104" fmla="*/ 1900 w 2822"/>
                <a:gd name="T105" fmla="*/ 1984 h 2210"/>
                <a:gd name="T106" fmla="*/ 2126 w 2822"/>
                <a:gd name="T107" fmla="*/ 2210 h 2210"/>
                <a:gd name="T108" fmla="*/ 2353 w 2822"/>
                <a:gd name="T109" fmla="*/ 1984 h 2210"/>
                <a:gd name="T110" fmla="*/ 2126 w 2822"/>
                <a:gd name="T111" fmla="*/ 1757 h 2210"/>
                <a:gd name="T112" fmla="*/ 2126 w 2822"/>
                <a:gd name="T113" fmla="*/ 1757 h 2210"/>
                <a:gd name="T114" fmla="*/ 2126 w 2822"/>
                <a:gd name="T115" fmla="*/ 1757 h 2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822" h="2210">
                  <a:moveTo>
                    <a:pt x="2734" y="134"/>
                  </a:moveTo>
                  <a:cubicBezTo>
                    <a:pt x="2679" y="121"/>
                    <a:pt x="2625" y="155"/>
                    <a:pt x="2612" y="209"/>
                  </a:cubicBezTo>
                  <a:cubicBezTo>
                    <a:pt x="2583" y="333"/>
                    <a:pt x="2583" y="333"/>
                    <a:pt x="2583" y="333"/>
                  </a:cubicBezTo>
                  <a:cubicBezTo>
                    <a:pt x="720" y="333"/>
                    <a:pt x="720" y="333"/>
                    <a:pt x="720" y="333"/>
                  </a:cubicBezTo>
                  <a:cubicBezTo>
                    <a:pt x="666" y="80"/>
                    <a:pt x="666" y="80"/>
                    <a:pt x="666" y="80"/>
                  </a:cubicBezTo>
                  <a:cubicBezTo>
                    <a:pt x="656" y="33"/>
                    <a:pt x="615" y="0"/>
                    <a:pt x="567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45" y="0"/>
                    <a:pt x="0" y="45"/>
                    <a:pt x="0" y="101"/>
                  </a:cubicBezTo>
                  <a:cubicBezTo>
                    <a:pt x="0" y="157"/>
                    <a:pt x="45" y="203"/>
                    <a:pt x="101" y="203"/>
                  </a:cubicBezTo>
                  <a:cubicBezTo>
                    <a:pt x="485" y="203"/>
                    <a:pt x="485" y="203"/>
                    <a:pt x="485" y="203"/>
                  </a:cubicBezTo>
                  <a:cubicBezTo>
                    <a:pt x="746" y="1432"/>
                    <a:pt x="746" y="1432"/>
                    <a:pt x="746" y="1432"/>
                  </a:cubicBezTo>
                  <a:cubicBezTo>
                    <a:pt x="756" y="1478"/>
                    <a:pt x="798" y="1512"/>
                    <a:pt x="846" y="1512"/>
                  </a:cubicBezTo>
                  <a:cubicBezTo>
                    <a:pt x="2435" y="1512"/>
                    <a:pt x="2435" y="1512"/>
                    <a:pt x="2435" y="1512"/>
                  </a:cubicBezTo>
                  <a:cubicBezTo>
                    <a:pt x="2482" y="1512"/>
                    <a:pt x="2523" y="1479"/>
                    <a:pt x="2534" y="1433"/>
                  </a:cubicBezTo>
                  <a:cubicBezTo>
                    <a:pt x="2809" y="255"/>
                    <a:pt x="2809" y="255"/>
                    <a:pt x="2809" y="255"/>
                  </a:cubicBezTo>
                  <a:cubicBezTo>
                    <a:pt x="2822" y="201"/>
                    <a:pt x="2788" y="146"/>
                    <a:pt x="2734" y="134"/>
                  </a:cubicBezTo>
                  <a:close/>
                  <a:moveTo>
                    <a:pt x="1404" y="842"/>
                  </a:moveTo>
                  <a:cubicBezTo>
                    <a:pt x="1404" y="536"/>
                    <a:pt x="1404" y="536"/>
                    <a:pt x="1404" y="536"/>
                  </a:cubicBezTo>
                  <a:cubicBezTo>
                    <a:pt x="1895" y="536"/>
                    <a:pt x="1895" y="536"/>
                    <a:pt x="1895" y="536"/>
                  </a:cubicBezTo>
                  <a:cubicBezTo>
                    <a:pt x="1895" y="842"/>
                    <a:pt x="1895" y="842"/>
                    <a:pt x="1895" y="842"/>
                  </a:cubicBezTo>
                  <a:cubicBezTo>
                    <a:pt x="1404" y="842"/>
                    <a:pt x="1404" y="842"/>
                    <a:pt x="1404" y="842"/>
                  </a:cubicBezTo>
                  <a:close/>
                  <a:moveTo>
                    <a:pt x="1895" y="963"/>
                  </a:moveTo>
                  <a:cubicBezTo>
                    <a:pt x="1895" y="1309"/>
                    <a:pt x="1895" y="1309"/>
                    <a:pt x="1895" y="1309"/>
                  </a:cubicBezTo>
                  <a:cubicBezTo>
                    <a:pt x="1404" y="1309"/>
                    <a:pt x="1404" y="1309"/>
                    <a:pt x="1404" y="1309"/>
                  </a:cubicBezTo>
                  <a:cubicBezTo>
                    <a:pt x="1404" y="963"/>
                    <a:pt x="1404" y="963"/>
                    <a:pt x="1404" y="963"/>
                  </a:cubicBezTo>
                  <a:cubicBezTo>
                    <a:pt x="1895" y="963"/>
                    <a:pt x="1895" y="963"/>
                    <a:pt x="1895" y="963"/>
                  </a:cubicBezTo>
                  <a:close/>
                  <a:moveTo>
                    <a:pt x="2016" y="536"/>
                  </a:moveTo>
                  <a:cubicBezTo>
                    <a:pt x="2536" y="536"/>
                    <a:pt x="2536" y="536"/>
                    <a:pt x="2536" y="536"/>
                  </a:cubicBezTo>
                  <a:cubicBezTo>
                    <a:pt x="2464" y="842"/>
                    <a:pt x="2464" y="842"/>
                    <a:pt x="2464" y="842"/>
                  </a:cubicBezTo>
                  <a:cubicBezTo>
                    <a:pt x="2016" y="842"/>
                    <a:pt x="2016" y="842"/>
                    <a:pt x="2016" y="842"/>
                  </a:cubicBezTo>
                  <a:cubicBezTo>
                    <a:pt x="2016" y="536"/>
                    <a:pt x="2016" y="536"/>
                    <a:pt x="2016" y="536"/>
                  </a:cubicBezTo>
                  <a:close/>
                  <a:moveTo>
                    <a:pt x="1282" y="536"/>
                  </a:moveTo>
                  <a:cubicBezTo>
                    <a:pt x="1282" y="842"/>
                    <a:pt x="1282" y="842"/>
                    <a:pt x="1282" y="842"/>
                  </a:cubicBezTo>
                  <a:cubicBezTo>
                    <a:pt x="828" y="842"/>
                    <a:pt x="828" y="842"/>
                    <a:pt x="828" y="842"/>
                  </a:cubicBezTo>
                  <a:cubicBezTo>
                    <a:pt x="763" y="536"/>
                    <a:pt x="763" y="536"/>
                    <a:pt x="763" y="536"/>
                  </a:cubicBezTo>
                  <a:cubicBezTo>
                    <a:pt x="1282" y="536"/>
                    <a:pt x="1282" y="536"/>
                    <a:pt x="1282" y="536"/>
                  </a:cubicBezTo>
                  <a:close/>
                  <a:moveTo>
                    <a:pt x="854" y="963"/>
                  </a:moveTo>
                  <a:cubicBezTo>
                    <a:pt x="1282" y="963"/>
                    <a:pt x="1282" y="963"/>
                    <a:pt x="1282" y="963"/>
                  </a:cubicBezTo>
                  <a:cubicBezTo>
                    <a:pt x="1282" y="1309"/>
                    <a:pt x="1282" y="1309"/>
                    <a:pt x="1282" y="1309"/>
                  </a:cubicBezTo>
                  <a:cubicBezTo>
                    <a:pt x="928" y="1309"/>
                    <a:pt x="928" y="1309"/>
                    <a:pt x="928" y="1309"/>
                  </a:cubicBezTo>
                  <a:cubicBezTo>
                    <a:pt x="854" y="963"/>
                    <a:pt x="854" y="963"/>
                    <a:pt x="854" y="963"/>
                  </a:cubicBezTo>
                  <a:close/>
                  <a:moveTo>
                    <a:pt x="2355" y="1309"/>
                  </a:moveTo>
                  <a:cubicBezTo>
                    <a:pt x="2016" y="1309"/>
                    <a:pt x="2016" y="1309"/>
                    <a:pt x="2016" y="1309"/>
                  </a:cubicBezTo>
                  <a:cubicBezTo>
                    <a:pt x="2016" y="963"/>
                    <a:pt x="2016" y="963"/>
                    <a:pt x="2016" y="963"/>
                  </a:cubicBezTo>
                  <a:cubicBezTo>
                    <a:pt x="2436" y="963"/>
                    <a:pt x="2436" y="963"/>
                    <a:pt x="2436" y="963"/>
                  </a:cubicBezTo>
                  <a:cubicBezTo>
                    <a:pt x="2355" y="1309"/>
                    <a:pt x="2355" y="1309"/>
                    <a:pt x="2355" y="1309"/>
                  </a:cubicBezTo>
                  <a:close/>
                  <a:moveTo>
                    <a:pt x="1153" y="1757"/>
                  </a:moveTo>
                  <a:cubicBezTo>
                    <a:pt x="1028" y="1757"/>
                    <a:pt x="927" y="1859"/>
                    <a:pt x="927" y="1984"/>
                  </a:cubicBezTo>
                  <a:cubicBezTo>
                    <a:pt x="927" y="2109"/>
                    <a:pt x="1028" y="2210"/>
                    <a:pt x="1153" y="2210"/>
                  </a:cubicBezTo>
                  <a:cubicBezTo>
                    <a:pt x="1278" y="2210"/>
                    <a:pt x="1379" y="2109"/>
                    <a:pt x="1379" y="1984"/>
                  </a:cubicBezTo>
                  <a:cubicBezTo>
                    <a:pt x="1379" y="1859"/>
                    <a:pt x="1278" y="1757"/>
                    <a:pt x="1153" y="1757"/>
                  </a:cubicBezTo>
                  <a:close/>
                  <a:moveTo>
                    <a:pt x="2126" y="1757"/>
                  </a:moveTo>
                  <a:cubicBezTo>
                    <a:pt x="2001" y="1757"/>
                    <a:pt x="1900" y="1859"/>
                    <a:pt x="1900" y="1984"/>
                  </a:cubicBezTo>
                  <a:cubicBezTo>
                    <a:pt x="1900" y="2109"/>
                    <a:pt x="2001" y="2210"/>
                    <a:pt x="2126" y="2210"/>
                  </a:cubicBezTo>
                  <a:cubicBezTo>
                    <a:pt x="2251" y="2210"/>
                    <a:pt x="2353" y="2109"/>
                    <a:pt x="2353" y="1984"/>
                  </a:cubicBezTo>
                  <a:cubicBezTo>
                    <a:pt x="2353" y="1859"/>
                    <a:pt x="2251" y="1757"/>
                    <a:pt x="2126" y="1757"/>
                  </a:cubicBezTo>
                  <a:close/>
                  <a:moveTo>
                    <a:pt x="2126" y="1757"/>
                  </a:moveTo>
                  <a:cubicBezTo>
                    <a:pt x="2126" y="1757"/>
                    <a:pt x="2126" y="1757"/>
                    <a:pt x="2126" y="175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64326" eaLnBrk="0" hangingPunct="0"/>
              <a:endParaRPr lang="zh-CN" altLang="en-US" sz="1898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066100" y="2099557"/>
            <a:ext cx="845438" cy="845438"/>
            <a:chOff x="3383280" y="1615440"/>
            <a:chExt cx="609600" cy="609600"/>
          </a:xfrm>
        </p:grpSpPr>
        <p:sp>
          <p:nvSpPr>
            <p:cNvPr id="34" name="椭圆 33"/>
            <p:cNvSpPr/>
            <p:nvPr/>
          </p:nvSpPr>
          <p:spPr>
            <a:xfrm>
              <a:off x="3383280" y="1615440"/>
              <a:ext cx="609600" cy="609600"/>
            </a:xfrm>
            <a:prstGeom prst="ellipse">
              <a:avLst/>
            </a:prstGeom>
            <a:solidFill>
              <a:srgbClr val="0C88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64326" eaLnBrk="0" hangingPunct="0"/>
              <a:endParaRPr lang="zh-CN" altLang="en-US" sz="1898">
                <a:solidFill>
                  <a:schemeClr val="tx1"/>
                </a:solidFill>
              </a:endParaRPr>
            </a:p>
          </p:txBody>
        </p:sp>
        <p:sp>
          <p:nvSpPr>
            <p:cNvPr id="35" name="Freeform 13"/>
            <p:cNvSpPr>
              <a:spLocks noEditPoints="1"/>
            </p:cNvSpPr>
            <p:nvPr/>
          </p:nvSpPr>
          <p:spPr bwMode="auto">
            <a:xfrm>
              <a:off x="3519488" y="1751013"/>
              <a:ext cx="338137" cy="338137"/>
            </a:xfrm>
            <a:custGeom>
              <a:avLst/>
              <a:gdLst>
                <a:gd name="T0" fmla="*/ 2767 w 3278"/>
                <a:gd name="T1" fmla="*/ 1785 h 3276"/>
                <a:gd name="T2" fmla="*/ 2897 w 3278"/>
                <a:gd name="T3" fmla="*/ 1239 h 3276"/>
                <a:gd name="T4" fmla="*/ 1639 w 3278"/>
                <a:gd name="T5" fmla="*/ 0 h 3276"/>
                <a:gd name="T6" fmla="*/ 381 w 3278"/>
                <a:gd name="T7" fmla="*/ 1239 h 3276"/>
                <a:gd name="T8" fmla="*/ 511 w 3278"/>
                <a:gd name="T9" fmla="*/ 1785 h 3276"/>
                <a:gd name="T10" fmla="*/ 0 w 3278"/>
                <a:gd name="T11" fmla="*/ 2657 h 3276"/>
                <a:gd name="T12" fmla="*/ 653 w 3278"/>
                <a:gd name="T13" fmla="*/ 2789 h 3276"/>
                <a:gd name="T14" fmla="*/ 1090 w 3278"/>
                <a:gd name="T15" fmla="*/ 3276 h 3276"/>
                <a:gd name="T16" fmla="*/ 1559 w 3278"/>
                <a:gd name="T17" fmla="*/ 2475 h 3276"/>
                <a:gd name="T18" fmla="*/ 1639 w 3278"/>
                <a:gd name="T19" fmla="*/ 2479 h 3276"/>
                <a:gd name="T20" fmla="*/ 1719 w 3278"/>
                <a:gd name="T21" fmla="*/ 2475 h 3276"/>
                <a:gd name="T22" fmla="*/ 2189 w 3278"/>
                <a:gd name="T23" fmla="*/ 3276 h 3276"/>
                <a:gd name="T24" fmla="*/ 2626 w 3278"/>
                <a:gd name="T25" fmla="*/ 2789 h 3276"/>
                <a:gd name="T26" fmla="*/ 3278 w 3278"/>
                <a:gd name="T27" fmla="*/ 2657 h 3276"/>
                <a:gd name="T28" fmla="*/ 2767 w 3278"/>
                <a:gd name="T29" fmla="*/ 1785 h 3276"/>
                <a:gd name="T30" fmla="*/ 1065 w 3278"/>
                <a:gd name="T31" fmla="*/ 2905 h 3276"/>
                <a:gd name="T32" fmla="*/ 760 w 3278"/>
                <a:gd name="T33" fmla="*/ 2612 h 3276"/>
                <a:gd name="T34" fmla="*/ 339 w 3278"/>
                <a:gd name="T35" fmla="*/ 2491 h 3276"/>
                <a:gd name="T36" fmla="*/ 636 w 3278"/>
                <a:gd name="T37" fmla="*/ 1985 h 3276"/>
                <a:gd name="T38" fmla="*/ 1337 w 3278"/>
                <a:gd name="T39" fmla="*/ 2441 h 3276"/>
                <a:gd name="T40" fmla="*/ 1065 w 3278"/>
                <a:gd name="T41" fmla="*/ 2905 h 3276"/>
                <a:gd name="T42" fmla="*/ 1639 w 3278"/>
                <a:gd name="T43" fmla="*/ 2253 h 3276"/>
                <a:gd name="T44" fmla="*/ 616 w 3278"/>
                <a:gd name="T45" fmla="*/ 1228 h 3276"/>
                <a:gd name="T46" fmla="*/ 1639 w 3278"/>
                <a:gd name="T47" fmla="*/ 203 h 3276"/>
                <a:gd name="T48" fmla="*/ 2662 w 3278"/>
                <a:gd name="T49" fmla="*/ 1228 h 3276"/>
                <a:gd name="T50" fmla="*/ 1639 w 3278"/>
                <a:gd name="T51" fmla="*/ 2253 h 3276"/>
                <a:gd name="T52" fmla="*/ 2518 w 3278"/>
                <a:gd name="T53" fmla="*/ 2612 h 3276"/>
                <a:gd name="T54" fmla="*/ 2213 w 3278"/>
                <a:gd name="T55" fmla="*/ 2905 h 3276"/>
                <a:gd name="T56" fmla="*/ 1941 w 3278"/>
                <a:gd name="T57" fmla="*/ 2442 h 3276"/>
                <a:gd name="T58" fmla="*/ 2642 w 3278"/>
                <a:gd name="T59" fmla="*/ 1985 h 3276"/>
                <a:gd name="T60" fmla="*/ 2939 w 3278"/>
                <a:gd name="T61" fmla="*/ 2492 h 3276"/>
                <a:gd name="T62" fmla="*/ 2518 w 3278"/>
                <a:gd name="T63" fmla="*/ 2612 h 3276"/>
                <a:gd name="T64" fmla="*/ 1639 w 3278"/>
                <a:gd name="T65" fmla="*/ 512 h 3276"/>
                <a:gd name="T66" fmla="*/ 922 w 3278"/>
                <a:gd name="T67" fmla="*/ 1229 h 3276"/>
                <a:gd name="T68" fmla="*/ 1639 w 3278"/>
                <a:gd name="T69" fmla="*/ 1945 h 3276"/>
                <a:gd name="T70" fmla="*/ 2356 w 3278"/>
                <a:gd name="T71" fmla="*/ 1229 h 3276"/>
                <a:gd name="T72" fmla="*/ 1639 w 3278"/>
                <a:gd name="T73" fmla="*/ 512 h 3276"/>
                <a:gd name="T74" fmla="*/ 1639 w 3278"/>
                <a:gd name="T75" fmla="*/ 1741 h 3276"/>
                <a:gd name="T76" fmla="*/ 1127 w 3278"/>
                <a:gd name="T77" fmla="*/ 1229 h 3276"/>
                <a:gd name="T78" fmla="*/ 1639 w 3278"/>
                <a:gd name="T79" fmla="*/ 717 h 3276"/>
                <a:gd name="T80" fmla="*/ 2151 w 3278"/>
                <a:gd name="T81" fmla="*/ 1229 h 3276"/>
                <a:gd name="T82" fmla="*/ 1639 w 3278"/>
                <a:gd name="T83" fmla="*/ 1741 h 3276"/>
                <a:gd name="T84" fmla="*/ 1639 w 3278"/>
                <a:gd name="T85" fmla="*/ 1741 h 3276"/>
                <a:gd name="T86" fmla="*/ 1639 w 3278"/>
                <a:gd name="T87" fmla="*/ 1741 h 3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278" h="3276">
                  <a:moveTo>
                    <a:pt x="2767" y="1785"/>
                  </a:moveTo>
                  <a:cubicBezTo>
                    <a:pt x="2850" y="1620"/>
                    <a:pt x="2897" y="1436"/>
                    <a:pt x="2897" y="1239"/>
                  </a:cubicBezTo>
                  <a:cubicBezTo>
                    <a:pt x="2897" y="555"/>
                    <a:pt x="2334" y="0"/>
                    <a:pt x="1639" y="0"/>
                  </a:cubicBezTo>
                  <a:cubicBezTo>
                    <a:pt x="944" y="0"/>
                    <a:pt x="381" y="555"/>
                    <a:pt x="381" y="1239"/>
                  </a:cubicBezTo>
                  <a:cubicBezTo>
                    <a:pt x="381" y="1436"/>
                    <a:pt x="428" y="1620"/>
                    <a:pt x="511" y="1785"/>
                  </a:cubicBezTo>
                  <a:cubicBezTo>
                    <a:pt x="0" y="2657"/>
                    <a:pt x="0" y="2657"/>
                    <a:pt x="0" y="2657"/>
                  </a:cubicBezTo>
                  <a:cubicBezTo>
                    <a:pt x="0" y="2657"/>
                    <a:pt x="324" y="2721"/>
                    <a:pt x="653" y="2789"/>
                  </a:cubicBezTo>
                  <a:cubicBezTo>
                    <a:pt x="872" y="3033"/>
                    <a:pt x="1090" y="3276"/>
                    <a:pt x="1090" y="3276"/>
                  </a:cubicBezTo>
                  <a:cubicBezTo>
                    <a:pt x="1559" y="2475"/>
                    <a:pt x="1559" y="2475"/>
                    <a:pt x="1559" y="2475"/>
                  </a:cubicBezTo>
                  <a:cubicBezTo>
                    <a:pt x="1586" y="2477"/>
                    <a:pt x="1612" y="2479"/>
                    <a:pt x="1639" y="2479"/>
                  </a:cubicBezTo>
                  <a:cubicBezTo>
                    <a:pt x="1666" y="2479"/>
                    <a:pt x="1692" y="2477"/>
                    <a:pt x="1719" y="2475"/>
                  </a:cubicBezTo>
                  <a:cubicBezTo>
                    <a:pt x="2189" y="3276"/>
                    <a:pt x="2189" y="3276"/>
                    <a:pt x="2189" y="3276"/>
                  </a:cubicBezTo>
                  <a:cubicBezTo>
                    <a:pt x="2189" y="3276"/>
                    <a:pt x="2407" y="3033"/>
                    <a:pt x="2626" y="2789"/>
                  </a:cubicBezTo>
                  <a:cubicBezTo>
                    <a:pt x="2954" y="2722"/>
                    <a:pt x="3278" y="2657"/>
                    <a:pt x="3278" y="2657"/>
                  </a:cubicBezTo>
                  <a:cubicBezTo>
                    <a:pt x="2767" y="1785"/>
                    <a:pt x="2767" y="1785"/>
                    <a:pt x="2767" y="1785"/>
                  </a:cubicBezTo>
                  <a:close/>
                  <a:moveTo>
                    <a:pt x="1065" y="2905"/>
                  </a:moveTo>
                  <a:cubicBezTo>
                    <a:pt x="1065" y="2905"/>
                    <a:pt x="908" y="2756"/>
                    <a:pt x="760" y="2612"/>
                  </a:cubicBezTo>
                  <a:cubicBezTo>
                    <a:pt x="550" y="2552"/>
                    <a:pt x="339" y="2491"/>
                    <a:pt x="339" y="2491"/>
                  </a:cubicBezTo>
                  <a:cubicBezTo>
                    <a:pt x="636" y="1985"/>
                    <a:pt x="636" y="1985"/>
                    <a:pt x="636" y="1985"/>
                  </a:cubicBezTo>
                  <a:cubicBezTo>
                    <a:pt x="807" y="2208"/>
                    <a:pt x="1052" y="2372"/>
                    <a:pt x="1337" y="2441"/>
                  </a:cubicBezTo>
                  <a:cubicBezTo>
                    <a:pt x="1065" y="2905"/>
                    <a:pt x="1065" y="2905"/>
                    <a:pt x="1065" y="2905"/>
                  </a:cubicBezTo>
                  <a:close/>
                  <a:moveTo>
                    <a:pt x="1639" y="2253"/>
                  </a:moveTo>
                  <a:cubicBezTo>
                    <a:pt x="1074" y="2253"/>
                    <a:pt x="616" y="1794"/>
                    <a:pt x="616" y="1228"/>
                  </a:cubicBezTo>
                  <a:cubicBezTo>
                    <a:pt x="616" y="662"/>
                    <a:pt x="1074" y="203"/>
                    <a:pt x="1639" y="203"/>
                  </a:cubicBezTo>
                  <a:cubicBezTo>
                    <a:pt x="2204" y="203"/>
                    <a:pt x="2662" y="662"/>
                    <a:pt x="2662" y="1228"/>
                  </a:cubicBezTo>
                  <a:cubicBezTo>
                    <a:pt x="2662" y="1794"/>
                    <a:pt x="2204" y="2253"/>
                    <a:pt x="1639" y="2253"/>
                  </a:cubicBezTo>
                  <a:close/>
                  <a:moveTo>
                    <a:pt x="2518" y="2612"/>
                  </a:moveTo>
                  <a:cubicBezTo>
                    <a:pt x="2370" y="2756"/>
                    <a:pt x="2213" y="2905"/>
                    <a:pt x="2213" y="2905"/>
                  </a:cubicBezTo>
                  <a:cubicBezTo>
                    <a:pt x="1941" y="2442"/>
                    <a:pt x="1941" y="2442"/>
                    <a:pt x="1941" y="2442"/>
                  </a:cubicBezTo>
                  <a:cubicBezTo>
                    <a:pt x="2226" y="2372"/>
                    <a:pt x="2471" y="2208"/>
                    <a:pt x="2642" y="1985"/>
                  </a:cubicBezTo>
                  <a:cubicBezTo>
                    <a:pt x="2939" y="2492"/>
                    <a:pt x="2939" y="2492"/>
                    <a:pt x="2939" y="2492"/>
                  </a:cubicBezTo>
                  <a:cubicBezTo>
                    <a:pt x="2939" y="2492"/>
                    <a:pt x="2728" y="2552"/>
                    <a:pt x="2518" y="2612"/>
                  </a:cubicBezTo>
                  <a:close/>
                  <a:moveTo>
                    <a:pt x="1639" y="512"/>
                  </a:moveTo>
                  <a:cubicBezTo>
                    <a:pt x="1243" y="512"/>
                    <a:pt x="922" y="833"/>
                    <a:pt x="922" y="1229"/>
                  </a:cubicBezTo>
                  <a:cubicBezTo>
                    <a:pt x="922" y="1624"/>
                    <a:pt x="1243" y="1945"/>
                    <a:pt x="1639" y="1945"/>
                  </a:cubicBezTo>
                  <a:cubicBezTo>
                    <a:pt x="2035" y="1945"/>
                    <a:pt x="2356" y="1624"/>
                    <a:pt x="2356" y="1229"/>
                  </a:cubicBezTo>
                  <a:cubicBezTo>
                    <a:pt x="2356" y="833"/>
                    <a:pt x="2035" y="512"/>
                    <a:pt x="1639" y="512"/>
                  </a:cubicBezTo>
                  <a:close/>
                  <a:moveTo>
                    <a:pt x="1639" y="1741"/>
                  </a:moveTo>
                  <a:cubicBezTo>
                    <a:pt x="1356" y="1741"/>
                    <a:pt x="1127" y="1511"/>
                    <a:pt x="1127" y="1229"/>
                  </a:cubicBezTo>
                  <a:cubicBezTo>
                    <a:pt x="1127" y="946"/>
                    <a:pt x="1356" y="717"/>
                    <a:pt x="1639" y="717"/>
                  </a:cubicBezTo>
                  <a:cubicBezTo>
                    <a:pt x="1922" y="717"/>
                    <a:pt x="2151" y="946"/>
                    <a:pt x="2151" y="1229"/>
                  </a:cubicBezTo>
                  <a:cubicBezTo>
                    <a:pt x="2151" y="1511"/>
                    <a:pt x="1922" y="1741"/>
                    <a:pt x="1639" y="1741"/>
                  </a:cubicBezTo>
                  <a:close/>
                  <a:moveTo>
                    <a:pt x="1639" y="1741"/>
                  </a:moveTo>
                  <a:cubicBezTo>
                    <a:pt x="1639" y="1741"/>
                    <a:pt x="1639" y="1741"/>
                    <a:pt x="1639" y="174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64326" eaLnBrk="0" hangingPunct="0"/>
              <a:endParaRPr lang="zh-CN" altLang="en-US" sz="1898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9714044" y="3303125"/>
            <a:ext cx="845438" cy="845438"/>
            <a:chOff x="6865620" y="1615440"/>
            <a:chExt cx="609600" cy="609600"/>
          </a:xfrm>
        </p:grpSpPr>
        <p:sp>
          <p:nvSpPr>
            <p:cNvPr id="32" name="椭圆 31"/>
            <p:cNvSpPr/>
            <p:nvPr/>
          </p:nvSpPr>
          <p:spPr>
            <a:xfrm>
              <a:off x="6865620" y="1615440"/>
              <a:ext cx="609600" cy="609600"/>
            </a:xfrm>
            <a:prstGeom prst="ellipse">
              <a:avLst/>
            </a:prstGeom>
            <a:solidFill>
              <a:srgbClr val="0C88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64326" eaLnBrk="0" hangingPunct="0"/>
              <a:endParaRPr lang="zh-CN" altLang="en-US" sz="1898">
                <a:solidFill>
                  <a:schemeClr val="tx1"/>
                </a:solidFill>
              </a:endParaRPr>
            </a:p>
          </p:txBody>
        </p:sp>
        <p:sp>
          <p:nvSpPr>
            <p:cNvPr id="33" name="Freeform 17"/>
            <p:cNvSpPr>
              <a:spLocks noEditPoints="1"/>
            </p:cNvSpPr>
            <p:nvPr/>
          </p:nvSpPr>
          <p:spPr bwMode="auto">
            <a:xfrm>
              <a:off x="7026431" y="1780381"/>
              <a:ext cx="279400" cy="279400"/>
            </a:xfrm>
            <a:custGeom>
              <a:avLst/>
              <a:gdLst>
                <a:gd name="T0" fmla="*/ 1434 w 2867"/>
                <a:gd name="T1" fmla="*/ 205 h 2867"/>
                <a:gd name="T2" fmla="*/ 2662 w 2867"/>
                <a:gd name="T3" fmla="*/ 1434 h 2867"/>
                <a:gd name="T4" fmla="*/ 1434 w 2867"/>
                <a:gd name="T5" fmla="*/ 2662 h 2867"/>
                <a:gd name="T6" fmla="*/ 205 w 2867"/>
                <a:gd name="T7" fmla="*/ 1434 h 2867"/>
                <a:gd name="T8" fmla="*/ 1434 w 2867"/>
                <a:gd name="T9" fmla="*/ 205 h 2867"/>
                <a:gd name="T10" fmla="*/ 1434 w 2867"/>
                <a:gd name="T11" fmla="*/ 0 h 2867"/>
                <a:gd name="T12" fmla="*/ 0 w 2867"/>
                <a:gd name="T13" fmla="*/ 1434 h 2867"/>
                <a:gd name="T14" fmla="*/ 1434 w 2867"/>
                <a:gd name="T15" fmla="*/ 2867 h 2867"/>
                <a:gd name="T16" fmla="*/ 2867 w 2867"/>
                <a:gd name="T17" fmla="*/ 1434 h 2867"/>
                <a:gd name="T18" fmla="*/ 1434 w 2867"/>
                <a:gd name="T19" fmla="*/ 0 h 2867"/>
                <a:gd name="T20" fmla="*/ 1434 w 2867"/>
                <a:gd name="T21" fmla="*/ 0 h 2867"/>
                <a:gd name="T22" fmla="*/ 901 w 2867"/>
                <a:gd name="T23" fmla="*/ 573 h 2867"/>
                <a:gd name="T24" fmla="*/ 1341 w 2867"/>
                <a:gd name="T25" fmla="*/ 393 h 2867"/>
                <a:gd name="T26" fmla="*/ 2232 w 2867"/>
                <a:gd name="T27" fmla="*/ 737 h 2867"/>
                <a:gd name="T28" fmla="*/ 2212 w 2867"/>
                <a:gd name="T29" fmla="*/ 860 h 2867"/>
                <a:gd name="T30" fmla="*/ 2089 w 2867"/>
                <a:gd name="T31" fmla="*/ 840 h 2867"/>
                <a:gd name="T32" fmla="*/ 1399 w 2867"/>
                <a:gd name="T33" fmla="*/ 573 h 2867"/>
                <a:gd name="T34" fmla="*/ 1004 w 2867"/>
                <a:gd name="T35" fmla="*/ 717 h 2867"/>
                <a:gd name="T36" fmla="*/ 895 w 2867"/>
                <a:gd name="T37" fmla="*/ 702 h 2867"/>
                <a:gd name="T38" fmla="*/ 901 w 2867"/>
                <a:gd name="T39" fmla="*/ 573 h 2867"/>
                <a:gd name="T40" fmla="*/ 2253 w 2867"/>
                <a:gd name="T41" fmla="*/ 1106 h 2867"/>
                <a:gd name="T42" fmla="*/ 2314 w 2867"/>
                <a:gd name="T43" fmla="*/ 998 h 2867"/>
                <a:gd name="T44" fmla="*/ 2437 w 2867"/>
                <a:gd name="T45" fmla="*/ 1044 h 2867"/>
                <a:gd name="T46" fmla="*/ 2478 w 2867"/>
                <a:gd name="T47" fmla="*/ 1208 h 2867"/>
                <a:gd name="T48" fmla="*/ 2416 w 2867"/>
                <a:gd name="T49" fmla="*/ 1316 h 2867"/>
                <a:gd name="T50" fmla="*/ 2314 w 2867"/>
                <a:gd name="T51" fmla="*/ 1290 h 2867"/>
                <a:gd name="T52" fmla="*/ 2253 w 2867"/>
                <a:gd name="T53" fmla="*/ 1106 h 2867"/>
                <a:gd name="T54" fmla="*/ 942 w 2867"/>
                <a:gd name="T55" fmla="*/ 1925 h 2867"/>
                <a:gd name="T56" fmla="*/ 1434 w 2867"/>
                <a:gd name="T57" fmla="*/ 1843 h 2867"/>
                <a:gd name="T58" fmla="*/ 1925 w 2867"/>
                <a:gd name="T59" fmla="*/ 1925 h 2867"/>
                <a:gd name="T60" fmla="*/ 1843 w 2867"/>
                <a:gd name="T61" fmla="*/ 1434 h 2867"/>
                <a:gd name="T62" fmla="*/ 1925 w 2867"/>
                <a:gd name="T63" fmla="*/ 942 h 2867"/>
                <a:gd name="T64" fmla="*/ 1434 w 2867"/>
                <a:gd name="T65" fmla="*/ 1024 h 2867"/>
                <a:gd name="T66" fmla="*/ 942 w 2867"/>
                <a:gd name="T67" fmla="*/ 942 h 2867"/>
                <a:gd name="T68" fmla="*/ 1024 w 2867"/>
                <a:gd name="T69" fmla="*/ 1434 h 2867"/>
                <a:gd name="T70" fmla="*/ 942 w 2867"/>
                <a:gd name="T71" fmla="*/ 1925 h 2867"/>
                <a:gd name="T72" fmla="*/ 819 w 2867"/>
                <a:gd name="T73" fmla="*/ 2048 h 2867"/>
                <a:gd name="T74" fmla="*/ 819 w 2867"/>
                <a:gd name="T75" fmla="*/ 2048 h 2867"/>
                <a:gd name="T76" fmla="*/ 819 w 2867"/>
                <a:gd name="T77" fmla="*/ 2048 h 2867"/>
                <a:gd name="T78" fmla="*/ 819 w 2867"/>
                <a:gd name="T79" fmla="*/ 2048 h 2867"/>
                <a:gd name="T80" fmla="*/ 819 w 2867"/>
                <a:gd name="T81" fmla="*/ 819 h 2867"/>
                <a:gd name="T82" fmla="*/ 819 w 2867"/>
                <a:gd name="T83" fmla="*/ 819 h 2867"/>
                <a:gd name="T84" fmla="*/ 819 w 2867"/>
                <a:gd name="T85" fmla="*/ 819 h 2867"/>
                <a:gd name="T86" fmla="*/ 819 w 2867"/>
                <a:gd name="T87" fmla="*/ 819 h 2867"/>
                <a:gd name="T88" fmla="*/ 819 w 2867"/>
                <a:gd name="T89" fmla="*/ 819 h 2867"/>
                <a:gd name="T90" fmla="*/ 819 w 2867"/>
                <a:gd name="T91" fmla="*/ 819 h 28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867" h="2867">
                  <a:moveTo>
                    <a:pt x="1434" y="205"/>
                  </a:moveTo>
                  <a:cubicBezTo>
                    <a:pt x="2109" y="205"/>
                    <a:pt x="2662" y="758"/>
                    <a:pt x="2662" y="1434"/>
                  </a:cubicBezTo>
                  <a:cubicBezTo>
                    <a:pt x="2662" y="2109"/>
                    <a:pt x="2109" y="2662"/>
                    <a:pt x="1434" y="2662"/>
                  </a:cubicBezTo>
                  <a:cubicBezTo>
                    <a:pt x="758" y="2662"/>
                    <a:pt x="205" y="2109"/>
                    <a:pt x="205" y="1434"/>
                  </a:cubicBezTo>
                  <a:cubicBezTo>
                    <a:pt x="205" y="758"/>
                    <a:pt x="758" y="205"/>
                    <a:pt x="1434" y="205"/>
                  </a:cubicBezTo>
                  <a:moveTo>
                    <a:pt x="1434" y="0"/>
                  </a:moveTo>
                  <a:cubicBezTo>
                    <a:pt x="655" y="0"/>
                    <a:pt x="0" y="655"/>
                    <a:pt x="0" y="1434"/>
                  </a:cubicBezTo>
                  <a:cubicBezTo>
                    <a:pt x="0" y="2212"/>
                    <a:pt x="655" y="2867"/>
                    <a:pt x="1434" y="2867"/>
                  </a:cubicBezTo>
                  <a:cubicBezTo>
                    <a:pt x="2212" y="2867"/>
                    <a:pt x="2867" y="2232"/>
                    <a:pt x="2867" y="1434"/>
                  </a:cubicBezTo>
                  <a:cubicBezTo>
                    <a:pt x="2867" y="635"/>
                    <a:pt x="2232" y="0"/>
                    <a:pt x="1434" y="0"/>
                  </a:cubicBezTo>
                  <a:cubicBezTo>
                    <a:pt x="1434" y="0"/>
                    <a:pt x="1434" y="0"/>
                    <a:pt x="1434" y="0"/>
                  </a:cubicBezTo>
                  <a:close/>
                  <a:moveTo>
                    <a:pt x="901" y="573"/>
                  </a:moveTo>
                  <a:cubicBezTo>
                    <a:pt x="1030" y="479"/>
                    <a:pt x="1147" y="420"/>
                    <a:pt x="1341" y="393"/>
                  </a:cubicBezTo>
                  <a:cubicBezTo>
                    <a:pt x="1646" y="350"/>
                    <a:pt x="2037" y="463"/>
                    <a:pt x="2232" y="737"/>
                  </a:cubicBezTo>
                  <a:cubicBezTo>
                    <a:pt x="2266" y="784"/>
                    <a:pt x="2257" y="831"/>
                    <a:pt x="2212" y="860"/>
                  </a:cubicBezTo>
                  <a:cubicBezTo>
                    <a:pt x="2161" y="893"/>
                    <a:pt x="2118" y="881"/>
                    <a:pt x="2089" y="840"/>
                  </a:cubicBezTo>
                  <a:cubicBezTo>
                    <a:pt x="1938" y="625"/>
                    <a:pt x="1599" y="539"/>
                    <a:pt x="1399" y="573"/>
                  </a:cubicBezTo>
                  <a:cubicBezTo>
                    <a:pt x="1200" y="607"/>
                    <a:pt x="1116" y="650"/>
                    <a:pt x="1004" y="717"/>
                  </a:cubicBezTo>
                  <a:cubicBezTo>
                    <a:pt x="978" y="732"/>
                    <a:pt x="924" y="739"/>
                    <a:pt x="895" y="702"/>
                  </a:cubicBezTo>
                  <a:cubicBezTo>
                    <a:pt x="864" y="664"/>
                    <a:pt x="861" y="603"/>
                    <a:pt x="901" y="573"/>
                  </a:cubicBezTo>
                  <a:close/>
                  <a:moveTo>
                    <a:pt x="2253" y="1106"/>
                  </a:moveTo>
                  <a:cubicBezTo>
                    <a:pt x="2248" y="1050"/>
                    <a:pt x="2271" y="1012"/>
                    <a:pt x="2314" y="998"/>
                  </a:cubicBezTo>
                  <a:cubicBezTo>
                    <a:pt x="2362" y="982"/>
                    <a:pt x="2417" y="1004"/>
                    <a:pt x="2437" y="1044"/>
                  </a:cubicBezTo>
                  <a:cubicBezTo>
                    <a:pt x="2456" y="1082"/>
                    <a:pt x="2466" y="1140"/>
                    <a:pt x="2478" y="1208"/>
                  </a:cubicBezTo>
                  <a:cubicBezTo>
                    <a:pt x="2485" y="1249"/>
                    <a:pt x="2472" y="1310"/>
                    <a:pt x="2416" y="1316"/>
                  </a:cubicBezTo>
                  <a:cubicBezTo>
                    <a:pt x="2375" y="1320"/>
                    <a:pt x="2348" y="1324"/>
                    <a:pt x="2314" y="1290"/>
                  </a:cubicBezTo>
                  <a:cubicBezTo>
                    <a:pt x="2280" y="1256"/>
                    <a:pt x="2256" y="1147"/>
                    <a:pt x="2253" y="1106"/>
                  </a:cubicBezTo>
                  <a:close/>
                  <a:moveTo>
                    <a:pt x="942" y="1925"/>
                  </a:moveTo>
                  <a:cubicBezTo>
                    <a:pt x="1044" y="1884"/>
                    <a:pt x="1229" y="1843"/>
                    <a:pt x="1434" y="1843"/>
                  </a:cubicBezTo>
                  <a:cubicBezTo>
                    <a:pt x="1638" y="1843"/>
                    <a:pt x="1823" y="1884"/>
                    <a:pt x="1925" y="1925"/>
                  </a:cubicBezTo>
                  <a:cubicBezTo>
                    <a:pt x="1884" y="1823"/>
                    <a:pt x="1843" y="1638"/>
                    <a:pt x="1843" y="1434"/>
                  </a:cubicBezTo>
                  <a:cubicBezTo>
                    <a:pt x="1843" y="1229"/>
                    <a:pt x="1884" y="1044"/>
                    <a:pt x="1925" y="942"/>
                  </a:cubicBezTo>
                  <a:cubicBezTo>
                    <a:pt x="1823" y="983"/>
                    <a:pt x="1638" y="1024"/>
                    <a:pt x="1434" y="1024"/>
                  </a:cubicBezTo>
                  <a:cubicBezTo>
                    <a:pt x="1229" y="1024"/>
                    <a:pt x="1044" y="983"/>
                    <a:pt x="942" y="942"/>
                  </a:cubicBezTo>
                  <a:cubicBezTo>
                    <a:pt x="983" y="1044"/>
                    <a:pt x="1024" y="1229"/>
                    <a:pt x="1024" y="1434"/>
                  </a:cubicBezTo>
                  <a:cubicBezTo>
                    <a:pt x="1024" y="1638"/>
                    <a:pt x="983" y="1823"/>
                    <a:pt x="942" y="1925"/>
                  </a:cubicBezTo>
                  <a:close/>
                  <a:moveTo>
                    <a:pt x="819" y="2048"/>
                  </a:moveTo>
                  <a:cubicBezTo>
                    <a:pt x="819" y="2048"/>
                    <a:pt x="819" y="2048"/>
                    <a:pt x="819" y="2048"/>
                  </a:cubicBezTo>
                  <a:cubicBezTo>
                    <a:pt x="819" y="2048"/>
                    <a:pt x="819" y="2048"/>
                    <a:pt x="819" y="2048"/>
                  </a:cubicBezTo>
                  <a:cubicBezTo>
                    <a:pt x="819" y="2048"/>
                    <a:pt x="819" y="2048"/>
                    <a:pt x="819" y="2048"/>
                  </a:cubicBezTo>
                  <a:close/>
                  <a:moveTo>
                    <a:pt x="819" y="819"/>
                  </a:moveTo>
                  <a:cubicBezTo>
                    <a:pt x="819" y="819"/>
                    <a:pt x="819" y="819"/>
                    <a:pt x="819" y="819"/>
                  </a:cubicBezTo>
                  <a:cubicBezTo>
                    <a:pt x="819" y="819"/>
                    <a:pt x="819" y="819"/>
                    <a:pt x="819" y="819"/>
                  </a:cubicBezTo>
                  <a:cubicBezTo>
                    <a:pt x="819" y="819"/>
                    <a:pt x="819" y="819"/>
                    <a:pt x="819" y="819"/>
                  </a:cubicBezTo>
                  <a:close/>
                  <a:moveTo>
                    <a:pt x="819" y="819"/>
                  </a:moveTo>
                  <a:cubicBezTo>
                    <a:pt x="819" y="819"/>
                    <a:pt x="819" y="819"/>
                    <a:pt x="819" y="81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64326" eaLnBrk="0" hangingPunct="0"/>
              <a:endParaRPr lang="zh-CN" altLang="en-US" sz="1898"/>
            </a:p>
          </p:txBody>
        </p:sp>
      </p:grpSp>
      <p:sp>
        <p:nvSpPr>
          <p:cNvPr id="14" name="椭圆 13"/>
          <p:cNvSpPr/>
          <p:nvPr/>
        </p:nvSpPr>
        <p:spPr>
          <a:xfrm>
            <a:off x="5085274" y="4481455"/>
            <a:ext cx="406867" cy="406867"/>
          </a:xfrm>
          <a:prstGeom prst="ellipse">
            <a:avLst/>
          </a:prstGeom>
          <a:solidFill>
            <a:schemeClr val="bg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64326" eaLnBrk="0" hangingPunct="0"/>
            <a:endParaRPr lang="zh-CN" altLang="en-US" sz="1898">
              <a:solidFill>
                <a:schemeClr val="tx1"/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4715396" y="5472202"/>
            <a:ext cx="565386" cy="565386"/>
          </a:xfrm>
          <a:prstGeom prst="ellipse">
            <a:avLst/>
          </a:prstGeom>
          <a:solidFill>
            <a:srgbClr val="0C88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64326" eaLnBrk="0" hangingPunct="0"/>
            <a:endParaRPr lang="zh-CN" altLang="en-US" sz="1898">
              <a:solidFill>
                <a:schemeClr val="tx1"/>
              </a:solidFill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6974300" y="4587134"/>
            <a:ext cx="248347" cy="248347"/>
          </a:xfrm>
          <a:prstGeom prst="ellipse">
            <a:avLst/>
          </a:prstGeom>
          <a:solidFill>
            <a:srgbClr val="0C88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64326" eaLnBrk="0" hangingPunct="0"/>
            <a:endParaRPr lang="zh-CN" altLang="en-US" sz="1898">
              <a:solidFill>
                <a:schemeClr val="tx1"/>
              </a:solidFill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6297949" y="3488065"/>
            <a:ext cx="464990" cy="464990"/>
          </a:xfrm>
          <a:prstGeom prst="ellipse">
            <a:avLst/>
          </a:prstGeom>
          <a:solidFill>
            <a:srgbClr val="F09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64326" eaLnBrk="0" hangingPunct="0"/>
            <a:endParaRPr lang="zh-CN" altLang="en-US" sz="1898">
              <a:solidFill>
                <a:schemeClr val="tx1"/>
              </a:solidFill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7515908" y="5406152"/>
            <a:ext cx="406867" cy="406867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64326" eaLnBrk="0" hangingPunct="0"/>
            <a:endParaRPr lang="zh-CN" altLang="en-US" sz="1898">
              <a:solidFill>
                <a:schemeClr val="tx1"/>
              </a:solidFill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8255665" y="3728488"/>
            <a:ext cx="248347" cy="248347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64326" eaLnBrk="0" hangingPunct="0"/>
            <a:endParaRPr lang="zh-CN" altLang="en-US" sz="1898">
              <a:solidFill>
                <a:schemeClr val="tx1"/>
              </a:solidFill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1731435" y="1881216"/>
            <a:ext cx="2976850" cy="1104054"/>
            <a:chOff x="1641412" y="1783769"/>
            <a:chExt cx="2822650" cy="1046864"/>
          </a:xfrm>
        </p:grpSpPr>
        <p:grpSp>
          <p:nvGrpSpPr>
            <p:cNvPr id="12" name="组合 11"/>
            <p:cNvGrpSpPr/>
            <p:nvPr/>
          </p:nvGrpSpPr>
          <p:grpSpPr>
            <a:xfrm>
              <a:off x="1641412" y="1783769"/>
              <a:ext cx="2822650" cy="1046864"/>
              <a:chOff x="6723820" y="1590302"/>
              <a:chExt cx="2146448" cy="796075"/>
            </a:xfrm>
          </p:grpSpPr>
          <p:sp>
            <p:nvSpPr>
              <p:cNvPr id="23" name="矩形 22"/>
              <p:cNvSpPr/>
              <p:nvPr/>
            </p:nvSpPr>
            <p:spPr>
              <a:xfrm>
                <a:off x="8243022" y="1590302"/>
                <a:ext cx="579308" cy="34740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 defTabSz="964326" eaLnBrk="0" hangingPunct="0"/>
                <a:r>
                  <a:rPr lang="en-US" altLang="zh-CN" sz="2531" dirty="0" smtClean="0">
                    <a:latin typeface="+mj-lt"/>
                    <a:ea typeface="微软雅黑" panose="020B0503020204020204" pitchFamily="34" charset="-122"/>
                    <a:cs typeface="Arial" panose="020B0604020202020204" pitchFamily="34" charset="0"/>
                  </a:rPr>
                  <a:t>201X</a:t>
                </a:r>
                <a:endParaRPr lang="zh-CN" altLang="en-US" sz="2531" dirty="0">
                  <a:latin typeface="+mj-lt"/>
                </a:endParaRPr>
              </a:p>
            </p:txBody>
          </p:sp>
          <p:sp>
            <p:nvSpPr>
              <p:cNvPr id="24" name="文本框 75"/>
              <p:cNvSpPr txBox="1"/>
              <p:nvPr/>
            </p:nvSpPr>
            <p:spPr bwMode="auto">
              <a:xfrm>
                <a:off x="6723820" y="2132600"/>
                <a:ext cx="2146448" cy="253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 defTabSz="964326">
                  <a:defRPr/>
                </a:pPr>
                <a:r>
                  <a:rPr lang="zh-CN" altLang="en-US" sz="1687" dirty="0"/>
                  <a:t>点击添加您的内容</a:t>
                </a:r>
              </a:p>
            </p:txBody>
          </p:sp>
          <p:sp>
            <p:nvSpPr>
              <p:cNvPr id="25" name="文本框 24"/>
              <p:cNvSpPr txBox="1">
                <a:spLocks noChangeArrowheads="1"/>
              </p:cNvSpPr>
              <p:nvPr/>
            </p:nvSpPr>
            <p:spPr bwMode="auto">
              <a:xfrm>
                <a:off x="7264442" y="1866984"/>
                <a:ext cx="1590418" cy="2771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 defTabSz="964326"/>
                <a:r>
                  <a:rPr lang="zh-CN" altLang="en-US" sz="1898" dirty="0"/>
                  <a:t>点击添加标题</a:t>
                </a:r>
              </a:p>
            </p:txBody>
          </p:sp>
        </p:grpSp>
        <p:cxnSp>
          <p:nvCxnSpPr>
            <p:cNvPr id="44" name="直接连接符 43"/>
            <p:cNvCxnSpPr/>
            <p:nvPr/>
          </p:nvCxnSpPr>
          <p:spPr>
            <a:xfrm>
              <a:off x="2633703" y="2496909"/>
              <a:ext cx="1767319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0" name="组合 59"/>
          <p:cNvGrpSpPr/>
          <p:nvPr/>
        </p:nvGrpSpPr>
        <p:grpSpPr>
          <a:xfrm>
            <a:off x="7848297" y="1881217"/>
            <a:ext cx="2976850" cy="1086217"/>
            <a:chOff x="7441422" y="1783770"/>
            <a:chExt cx="2822650" cy="1029951"/>
          </a:xfrm>
        </p:grpSpPr>
        <p:sp>
          <p:nvSpPr>
            <p:cNvPr id="48" name="矩形 47"/>
            <p:cNvSpPr/>
            <p:nvPr/>
          </p:nvSpPr>
          <p:spPr>
            <a:xfrm>
              <a:off x="7512041" y="1783770"/>
              <a:ext cx="761808" cy="45684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64326" eaLnBrk="0" hangingPunct="0"/>
              <a:r>
                <a:rPr lang="en-US" altLang="zh-CN" sz="2531" dirty="0" smtClean="0">
                  <a:latin typeface="+mj-lt"/>
                  <a:ea typeface="微软雅黑" panose="020B0503020204020204" pitchFamily="34" charset="-122"/>
                  <a:cs typeface="Arial" panose="020B0604020202020204" pitchFamily="34" charset="0"/>
                </a:rPr>
                <a:t>201X</a:t>
              </a:r>
              <a:endParaRPr lang="zh-CN" altLang="en-US" sz="2531" dirty="0">
                <a:latin typeface="+mj-lt"/>
              </a:endParaRPr>
            </a:p>
          </p:txBody>
        </p:sp>
        <p:sp>
          <p:nvSpPr>
            <p:cNvPr id="49" name="文本框 75"/>
            <p:cNvSpPr txBox="1"/>
            <p:nvPr/>
          </p:nvSpPr>
          <p:spPr bwMode="auto">
            <a:xfrm>
              <a:off x="7441422" y="2479996"/>
              <a:ext cx="2822650" cy="3337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64326">
                <a:defRPr/>
              </a:pPr>
              <a:r>
                <a:rPr lang="zh-CN" altLang="en-US" sz="1687" dirty="0"/>
                <a:t>点击添加您的内容</a:t>
              </a:r>
            </a:p>
          </p:txBody>
        </p:sp>
        <p:sp>
          <p:nvSpPr>
            <p:cNvPr id="50" name="文本框 49"/>
            <p:cNvSpPr txBox="1">
              <a:spLocks noChangeArrowheads="1"/>
            </p:cNvSpPr>
            <p:nvPr/>
          </p:nvSpPr>
          <p:spPr bwMode="auto">
            <a:xfrm>
              <a:off x="7452412" y="2148997"/>
              <a:ext cx="2091452" cy="3644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64326"/>
              <a:r>
                <a:rPr lang="zh-CN" altLang="en-US" sz="1898" dirty="0"/>
                <a:t>点击添加标题</a:t>
              </a:r>
            </a:p>
          </p:txBody>
        </p:sp>
        <p:cxnSp>
          <p:nvCxnSpPr>
            <p:cNvPr id="51" name="直接连接符 50"/>
            <p:cNvCxnSpPr/>
            <p:nvPr/>
          </p:nvCxnSpPr>
          <p:spPr>
            <a:xfrm>
              <a:off x="7558206" y="2508132"/>
              <a:ext cx="1767319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1" name="组合 60"/>
          <p:cNvGrpSpPr/>
          <p:nvPr/>
        </p:nvGrpSpPr>
        <p:grpSpPr>
          <a:xfrm>
            <a:off x="8658882" y="4253992"/>
            <a:ext cx="2976850" cy="1130726"/>
            <a:chOff x="8210019" y="4033636"/>
            <a:chExt cx="2822650" cy="1072155"/>
          </a:xfrm>
        </p:grpSpPr>
        <p:sp>
          <p:nvSpPr>
            <p:cNvPr id="52" name="矩形 51"/>
            <p:cNvSpPr/>
            <p:nvPr/>
          </p:nvSpPr>
          <p:spPr>
            <a:xfrm>
              <a:off x="9209107" y="4033636"/>
              <a:ext cx="761808" cy="45684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64326" eaLnBrk="0" hangingPunct="0"/>
              <a:r>
                <a:rPr lang="en-US" altLang="zh-CN" sz="2531" dirty="0" smtClean="0">
                  <a:latin typeface="+mj-lt"/>
                  <a:ea typeface="微软雅黑" panose="020B0503020204020204" pitchFamily="34" charset="-122"/>
                  <a:cs typeface="Arial" panose="020B0604020202020204" pitchFamily="34" charset="0"/>
                </a:rPr>
                <a:t>201X</a:t>
              </a:r>
              <a:endParaRPr lang="zh-CN" altLang="en-US" sz="2531" dirty="0">
                <a:latin typeface="+mj-lt"/>
              </a:endParaRPr>
            </a:p>
          </p:txBody>
        </p:sp>
        <p:sp>
          <p:nvSpPr>
            <p:cNvPr id="53" name="文本框 75"/>
            <p:cNvSpPr txBox="1"/>
            <p:nvPr/>
          </p:nvSpPr>
          <p:spPr bwMode="auto">
            <a:xfrm>
              <a:off x="8210019" y="4772066"/>
              <a:ext cx="2822650" cy="3337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64326">
                <a:defRPr/>
              </a:pPr>
              <a:r>
                <a:rPr lang="zh-CN" altLang="en-US" sz="1687" dirty="0"/>
                <a:t>点击添加您的内容</a:t>
              </a:r>
            </a:p>
          </p:txBody>
        </p:sp>
        <p:sp>
          <p:nvSpPr>
            <p:cNvPr id="54" name="文本框 53"/>
            <p:cNvSpPr txBox="1">
              <a:spLocks noChangeArrowheads="1"/>
            </p:cNvSpPr>
            <p:nvPr/>
          </p:nvSpPr>
          <p:spPr bwMode="auto">
            <a:xfrm>
              <a:off x="8572702" y="4398863"/>
              <a:ext cx="2091452" cy="3644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64326"/>
              <a:r>
                <a:rPr lang="zh-CN" altLang="en-US" sz="1898" dirty="0"/>
                <a:t>点击添加标题</a:t>
              </a:r>
            </a:p>
          </p:txBody>
        </p:sp>
        <p:cxnSp>
          <p:nvCxnSpPr>
            <p:cNvPr id="55" name="直接连接符 54"/>
            <p:cNvCxnSpPr/>
            <p:nvPr/>
          </p:nvCxnSpPr>
          <p:spPr>
            <a:xfrm>
              <a:off x="8748839" y="4757998"/>
              <a:ext cx="1767319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3" name="组合 62"/>
          <p:cNvGrpSpPr/>
          <p:nvPr/>
        </p:nvGrpSpPr>
        <p:grpSpPr>
          <a:xfrm>
            <a:off x="1107880" y="4327204"/>
            <a:ext cx="2976850" cy="1130726"/>
            <a:chOff x="1050157" y="4103055"/>
            <a:chExt cx="2822650" cy="1072155"/>
          </a:xfrm>
        </p:grpSpPr>
        <p:sp>
          <p:nvSpPr>
            <p:cNvPr id="56" name="矩形 55"/>
            <p:cNvSpPr/>
            <p:nvPr/>
          </p:nvSpPr>
          <p:spPr>
            <a:xfrm>
              <a:off x="2049245" y="4103055"/>
              <a:ext cx="761808" cy="45684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64326" eaLnBrk="0" hangingPunct="0"/>
              <a:r>
                <a:rPr lang="en-US" altLang="zh-CN" sz="2531" dirty="0" smtClean="0">
                  <a:latin typeface="+mj-lt"/>
                  <a:ea typeface="微软雅黑" panose="020B0503020204020204" pitchFamily="34" charset="-122"/>
                  <a:cs typeface="Arial" panose="020B0604020202020204" pitchFamily="34" charset="0"/>
                </a:rPr>
                <a:t>201X</a:t>
              </a:r>
              <a:endParaRPr lang="zh-CN" altLang="en-US" sz="2531" dirty="0">
                <a:latin typeface="+mj-lt"/>
              </a:endParaRPr>
            </a:p>
          </p:txBody>
        </p:sp>
        <p:sp>
          <p:nvSpPr>
            <p:cNvPr id="57" name="文本框 75"/>
            <p:cNvSpPr txBox="1"/>
            <p:nvPr/>
          </p:nvSpPr>
          <p:spPr bwMode="auto">
            <a:xfrm>
              <a:off x="1050157" y="4841485"/>
              <a:ext cx="2822650" cy="3337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64326">
                <a:defRPr/>
              </a:pPr>
              <a:r>
                <a:rPr lang="zh-CN" altLang="en-US" sz="1687" dirty="0"/>
                <a:t>点击添加您的内容</a:t>
              </a:r>
            </a:p>
          </p:txBody>
        </p:sp>
        <p:sp>
          <p:nvSpPr>
            <p:cNvPr id="58" name="文本框 57"/>
            <p:cNvSpPr txBox="1">
              <a:spLocks noChangeArrowheads="1"/>
            </p:cNvSpPr>
            <p:nvPr/>
          </p:nvSpPr>
          <p:spPr bwMode="auto">
            <a:xfrm>
              <a:off x="1412840" y="4468282"/>
              <a:ext cx="2091452" cy="3644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64326"/>
              <a:r>
                <a:rPr lang="zh-CN" altLang="en-US" sz="1898" dirty="0"/>
                <a:t>点击添加标题</a:t>
              </a: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1588977" y="4827417"/>
              <a:ext cx="1767319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7" name="Title 1"/>
          <p:cNvSpPr txBox="1">
            <a:spLocks/>
          </p:cNvSpPr>
          <p:nvPr/>
        </p:nvSpPr>
        <p:spPr>
          <a:xfrm>
            <a:off x="1206681" y="281515"/>
            <a:ext cx="2995069" cy="53361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531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2531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6501383" y="7395095"/>
            <a:ext cx="971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Yanshifu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450494618"/>
      </p:ext>
    </p:extLst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32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992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937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15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05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  <p:bldP spid="42" grpId="0" animBg="1"/>
      <p:bldP spid="4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4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922361" y="2177329"/>
            <a:ext cx="1429150" cy="1437683"/>
            <a:chOff x="1336675" y="1568450"/>
            <a:chExt cx="1063625" cy="1069975"/>
          </a:xfrm>
        </p:grpSpPr>
        <p:sp>
          <p:nvSpPr>
            <p:cNvPr id="37" name="Oval 5"/>
            <p:cNvSpPr>
              <a:spLocks noChangeArrowheads="1"/>
            </p:cNvSpPr>
            <p:nvPr/>
          </p:nvSpPr>
          <p:spPr bwMode="auto">
            <a:xfrm>
              <a:off x="1336675" y="1568450"/>
              <a:ext cx="1063625" cy="1069975"/>
            </a:xfrm>
            <a:prstGeom prst="ellipse">
              <a:avLst/>
            </a:prstGeom>
            <a:solidFill>
              <a:srgbClr val="0C8882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64326" eaLnBrk="0" hangingPunct="0"/>
              <a:endParaRPr lang="zh-CN" altLang="en-US" sz="1898">
                <a:solidFill>
                  <a:prstClr val="black"/>
                </a:solidFill>
              </a:endParaRPr>
            </a:p>
          </p:txBody>
        </p:sp>
        <p:sp>
          <p:nvSpPr>
            <p:cNvPr id="38" name="Freeform 6"/>
            <p:cNvSpPr>
              <a:spLocks noEditPoints="1"/>
            </p:cNvSpPr>
            <p:nvPr/>
          </p:nvSpPr>
          <p:spPr bwMode="auto">
            <a:xfrm>
              <a:off x="1550988" y="1941513"/>
              <a:ext cx="635000" cy="474663"/>
            </a:xfrm>
            <a:custGeom>
              <a:avLst/>
              <a:gdLst>
                <a:gd name="T0" fmla="*/ 150 w 169"/>
                <a:gd name="T1" fmla="*/ 0 h 126"/>
                <a:gd name="T2" fmla="*/ 19 w 169"/>
                <a:gd name="T3" fmla="*/ 0 h 126"/>
                <a:gd name="T4" fmla="*/ 0 w 169"/>
                <a:gd name="T5" fmla="*/ 20 h 126"/>
                <a:gd name="T6" fmla="*/ 0 w 169"/>
                <a:gd name="T7" fmla="*/ 107 h 126"/>
                <a:gd name="T8" fmla="*/ 19 w 169"/>
                <a:gd name="T9" fmla="*/ 126 h 126"/>
                <a:gd name="T10" fmla="*/ 150 w 169"/>
                <a:gd name="T11" fmla="*/ 126 h 126"/>
                <a:gd name="T12" fmla="*/ 169 w 169"/>
                <a:gd name="T13" fmla="*/ 107 h 126"/>
                <a:gd name="T14" fmla="*/ 169 w 169"/>
                <a:gd name="T15" fmla="*/ 20 h 126"/>
                <a:gd name="T16" fmla="*/ 150 w 169"/>
                <a:gd name="T17" fmla="*/ 0 h 126"/>
                <a:gd name="T18" fmla="*/ 121 w 169"/>
                <a:gd name="T19" fmla="*/ 74 h 126"/>
                <a:gd name="T20" fmla="*/ 116 w 169"/>
                <a:gd name="T21" fmla="*/ 79 h 126"/>
                <a:gd name="T22" fmla="*/ 100 w 169"/>
                <a:gd name="T23" fmla="*/ 79 h 126"/>
                <a:gd name="T24" fmla="*/ 100 w 169"/>
                <a:gd name="T25" fmla="*/ 95 h 126"/>
                <a:gd name="T26" fmla="*/ 94 w 169"/>
                <a:gd name="T27" fmla="*/ 100 h 126"/>
                <a:gd name="T28" fmla="*/ 74 w 169"/>
                <a:gd name="T29" fmla="*/ 100 h 126"/>
                <a:gd name="T30" fmla="*/ 69 w 169"/>
                <a:gd name="T31" fmla="*/ 95 h 126"/>
                <a:gd name="T32" fmla="*/ 69 w 169"/>
                <a:gd name="T33" fmla="*/ 79 h 126"/>
                <a:gd name="T34" fmla="*/ 53 w 169"/>
                <a:gd name="T35" fmla="*/ 79 h 126"/>
                <a:gd name="T36" fmla="*/ 47 w 169"/>
                <a:gd name="T37" fmla="*/ 74 h 126"/>
                <a:gd name="T38" fmla="*/ 47 w 169"/>
                <a:gd name="T39" fmla="*/ 53 h 126"/>
                <a:gd name="T40" fmla="*/ 53 w 169"/>
                <a:gd name="T41" fmla="*/ 48 h 126"/>
                <a:gd name="T42" fmla="*/ 69 w 169"/>
                <a:gd name="T43" fmla="*/ 48 h 126"/>
                <a:gd name="T44" fmla="*/ 69 w 169"/>
                <a:gd name="T45" fmla="*/ 32 h 126"/>
                <a:gd name="T46" fmla="*/ 74 w 169"/>
                <a:gd name="T47" fmla="*/ 27 h 126"/>
                <a:gd name="T48" fmla="*/ 94 w 169"/>
                <a:gd name="T49" fmla="*/ 27 h 126"/>
                <a:gd name="T50" fmla="*/ 100 w 169"/>
                <a:gd name="T51" fmla="*/ 32 h 126"/>
                <a:gd name="T52" fmla="*/ 100 w 169"/>
                <a:gd name="T53" fmla="*/ 48 h 126"/>
                <a:gd name="T54" fmla="*/ 116 w 169"/>
                <a:gd name="T55" fmla="*/ 48 h 126"/>
                <a:gd name="T56" fmla="*/ 121 w 169"/>
                <a:gd name="T57" fmla="*/ 53 h 126"/>
                <a:gd name="T58" fmla="*/ 121 w 169"/>
                <a:gd name="T59" fmla="*/ 74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9" h="126">
                  <a:moveTo>
                    <a:pt x="150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8" y="0"/>
                    <a:pt x="0" y="9"/>
                    <a:pt x="0" y="20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0" y="118"/>
                    <a:pt x="8" y="126"/>
                    <a:pt x="19" y="126"/>
                  </a:cubicBezTo>
                  <a:cubicBezTo>
                    <a:pt x="150" y="126"/>
                    <a:pt x="150" y="126"/>
                    <a:pt x="150" y="126"/>
                  </a:cubicBezTo>
                  <a:cubicBezTo>
                    <a:pt x="161" y="126"/>
                    <a:pt x="169" y="118"/>
                    <a:pt x="169" y="107"/>
                  </a:cubicBezTo>
                  <a:cubicBezTo>
                    <a:pt x="169" y="20"/>
                    <a:pt x="169" y="20"/>
                    <a:pt x="169" y="20"/>
                  </a:cubicBezTo>
                  <a:cubicBezTo>
                    <a:pt x="169" y="9"/>
                    <a:pt x="161" y="0"/>
                    <a:pt x="150" y="0"/>
                  </a:cubicBezTo>
                  <a:close/>
                  <a:moveTo>
                    <a:pt x="121" y="74"/>
                  </a:moveTo>
                  <a:cubicBezTo>
                    <a:pt x="121" y="77"/>
                    <a:pt x="119" y="79"/>
                    <a:pt x="116" y="79"/>
                  </a:cubicBezTo>
                  <a:cubicBezTo>
                    <a:pt x="100" y="79"/>
                    <a:pt x="100" y="79"/>
                    <a:pt x="100" y="79"/>
                  </a:cubicBezTo>
                  <a:cubicBezTo>
                    <a:pt x="100" y="95"/>
                    <a:pt x="100" y="95"/>
                    <a:pt x="100" y="95"/>
                  </a:cubicBezTo>
                  <a:cubicBezTo>
                    <a:pt x="100" y="98"/>
                    <a:pt x="98" y="100"/>
                    <a:pt x="94" y="100"/>
                  </a:cubicBezTo>
                  <a:cubicBezTo>
                    <a:pt x="74" y="100"/>
                    <a:pt x="74" y="100"/>
                    <a:pt x="74" y="100"/>
                  </a:cubicBezTo>
                  <a:cubicBezTo>
                    <a:pt x="71" y="100"/>
                    <a:pt x="69" y="98"/>
                    <a:pt x="69" y="95"/>
                  </a:cubicBezTo>
                  <a:cubicBezTo>
                    <a:pt x="69" y="79"/>
                    <a:pt x="69" y="79"/>
                    <a:pt x="69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0" y="79"/>
                    <a:pt x="47" y="77"/>
                    <a:pt x="47" y="74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47" y="50"/>
                    <a:pt x="50" y="48"/>
                    <a:pt x="53" y="48"/>
                  </a:cubicBezTo>
                  <a:cubicBezTo>
                    <a:pt x="69" y="48"/>
                    <a:pt x="69" y="48"/>
                    <a:pt x="69" y="48"/>
                  </a:cubicBezTo>
                  <a:cubicBezTo>
                    <a:pt x="69" y="32"/>
                    <a:pt x="69" y="32"/>
                    <a:pt x="69" y="32"/>
                  </a:cubicBezTo>
                  <a:cubicBezTo>
                    <a:pt x="69" y="29"/>
                    <a:pt x="71" y="27"/>
                    <a:pt x="7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8" y="27"/>
                    <a:pt x="100" y="29"/>
                    <a:pt x="100" y="32"/>
                  </a:cubicBezTo>
                  <a:cubicBezTo>
                    <a:pt x="100" y="48"/>
                    <a:pt x="100" y="48"/>
                    <a:pt x="100" y="48"/>
                  </a:cubicBezTo>
                  <a:cubicBezTo>
                    <a:pt x="116" y="48"/>
                    <a:pt x="116" y="48"/>
                    <a:pt x="116" y="48"/>
                  </a:cubicBezTo>
                  <a:cubicBezTo>
                    <a:pt x="119" y="48"/>
                    <a:pt x="121" y="50"/>
                    <a:pt x="121" y="53"/>
                  </a:cubicBezTo>
                  <a:lnTo>
                    <a:pt x="121" y="74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64326" eaLnBrk="0" hangingPunct="0"/>
              <a:endParaRPr lang="zh-CN" altLang="en-US" sz="1898">
                <a:solidFill>
                  <a:prstClr val="black"/>
                </a:solidFill>
              </a:endParaRPr>
            </a:p>
          </p:txBody>
        </p:sp>
        <p:sp>
          <p:nvSpPr>
            <p:cNvPr id="39" name="Freeform 7"/>
            <p:cNvSpPr>
              <a:spLocks/>
            </p:cNvSpPr>
            <p:nvPr/>
          </p:nvSpPr>
          <p:spPr bwMode="auto">
            <a:xfrm>
              <a:off x="1679575" y="1790700"/>
              <a:ext cx="379413" cy="136525"/>
            </a:xfrm>
            <a:custGeom>
              <a:avLst/>
              <a:gdLst>
                <a:gd name="T0" fmla="*/ 11 w 101"/>
                <a:gd name="T1" fmla="*/ 16 h 36"/>
                <a:gd name="T2" fmla="*/ 16 w 101"/>
                <a:gd name="T3" fmla="*/ 11 h 36"/>
                <a:gd name="T4" fmla="*/ 85 w 101"/>
                <a:gd name="T5" fmla="*/ 11 h 36"/>
                <a:gd name="T6" fmla="*/ 90 w 101"/>
                <a:gd name="T7" fmla="*/ 16 h 36"/>
                <a:gd name="T8" fmla="*/ 90 w 101"/>
                <a:gd name="T9" fmla="*/ 36 h 36"/>
                <a:gd name="T10" fmla="*/ 101 w 101"/>
                <a:gd name="T11" fmla="*/ 36 h 36"/>
                <a:gd name="T12" fmla="*/ 101 w 101"/>
                <a:gd name="T13" fmla="*/ 7 h 36"/>
                <a:gd name="T14" fmla="*/ 94 w 101"/>
                <a:gd name="T15" fmla="*/ 0 h 36"/>
                <a:gd name="T16" fmla="*/ 6 w 101"/>
                <a:gd name="T17" fmla="*/ 0 h 36"/>
                <a:gd name="T18" fmla="*/ 0 w 101"/>
                <a:gd name="T19" fmla="*/ 7 h 36"/>
                <a:gd name="T20" fmla="*/ 0 w 101"/>
                <a:gd name="T21" fmla="*/ 36 h 36"/>
                <a:gd name="T22" fmla="*/ 11 w 101"/>
                <a:gd name="T23" fmla="*/ 36 h 36"/>
                <a:gd name="T24" fmla="*/ 11 w 101"/>
                <a:gd name="T25" fmla="*/ 1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1" h="36">
                  <a:moveTo>
                    <a:pt x="11" y="16"/>
                  </a:moveTo>
                  <a:cubicBezTo>
                    <a:pt x="11" y="13"/>
                    <a:pt x="13" y="11"/>
                    <a:pt x="16" y="11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88" y="11"/>
                    <a:pt x="90" y="13"/>
                    <a:pt x="90" y="16"/>
                  </a:cubicBezTo>
                  <a:cubicBezTo>
                    <a:pt x="90" y="36"/>
                    <a:pt x="90" y="36"/>
                    <a:pt x="90" y="36"/>
                  </a:cubicBezTo>
                  <a:cubicBezTo>
                    <a:pt x="101" y="36"/>
                    <a:pt x="101" y="36"/>
                    <a:pt x="101" y="36"/>
                  </a:cubicBezTo>
                  <a:cubicBezTo>
                    <a:pt x="101" y="7"/>
                    <a:pt x="101" y="7"/>
                    <a:pt x="101" y="7"/>
                  </a:cubicBezTo>
                  <a:cubicBezTo>
                    <a:pt x="101" y="3"/>
                    <a:pt x="98" y="0"/>
                    <a:pt x="9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11" y="36"/>
                    <a:pt x="11" y="36"/>
                    <a:pt x="11" y="36"/>
                  </a:cubicBezTo>
                  <a:lnTo>
                    <a:pt x="11" y="16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64326" eaLnBrk="0" hangingPunct="0"/>
              <a:endParaRPr lang="zh-CN" altLang="en-US" sz="1898">
                <a:solidFill>
                  <a:prstClr val="black"/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033172" y="2177329"/>
            <a:ext cx="1433417" cy="1437683"/>
            <a:chOff x="5140325" y="1568450"/>
            <a:chExt cx="1066800" cy="1069975"/>
          </a:xfrm>
        </p:grpSpPr>
        <p:sp>
          <p:nvSpPr>
            <p:cNvPr id="33" name="Oval 8"/>
            <p:cNvSpPr>
              <a:spLocks noChangeArrowheads="1"/>
            </p:cNvSpPr>
            <p:nvPr/>
          </p:nvSpPr>
          <p:spPr bwMode="auto">
            <a:xfrm>
              <a:off x="5140325" y="1568450"/>
              <a:ext cx="1066800" cy="1069975"/>
            </a:xfrm>
            <a:prstGeom prst="ellipse">
              <a:avLst/>
            </a:prstGeom>
            <a:solidFill>
              <a:srgbClr val="0C8882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64326" eaLnBrk="0" hangingPunct="0"/>
              <a:endParaRPr lang="zh-CN" altLang="en-US" sz="1898" dirty="0">
                <a:solidFill>
                  <a:prstClr val="black"/>
                </a:solidFill>
              </a:endParaRPr>
            </a:p>
          </p:txBody>
        </p:sp>
        <p:sp>
          <p:nvSpPr>
            <p:cNvPr id="34" name="Freeform 9"/>
            <p:cNvSpPr>
              <a:spLocks/>
            </p:cNvSpPr>
            <p:nvPr/>
          </p:nvSpPr>
          <p:spPr bwMode="auto">
            <a:xfrm>
              <a:off x="5783263" y="1801813"/>
              <a:ext cx="165100" cy="614363"/>
            </a:xfrm>
            <a:custGeom>
              <a:avLst/>
              <a:gdLst>
                <a:gd name="T0" fmla="*/ 38 w 44"/>
                <a:gd name="T1" fmla="*/ 0 h 163"/>
                <a:gd name="T2" fmla="*/ 36 w 44"/>
                <a:gd name="T3" fmla="*/ 0 h 163"/>
                <a:gd name="T4" fmla="*/ 36 w 44"/>
                <a:gd name="T5" fmla="*/ 41 h 163"/>
                <a:gd name="T6" fmla="*/ 31 w 44"/>
                <a:gd name="T7" fmla="*/ 45 h 163"/>
                <a:gd name="T8" fmla="*/ 26 w 44"/>
                <a:gd name="T9" fmla="*/ 41 h 163"/>
                <a:gd name="T10" fmla="*/ 26 w 44"/>
                <a:gd name="T11" fmla="*/ 0 h 163"/>
                <a:gd name="T12" fmla="*/ 18 w 44"/>
                <a:gd name="T13" fmla="*/ 0 h 163"/>
                <a:gd name="T14" fmla="*/ 18 w 44"/>
                <a:gd name="T15" fmla="*/ 41 h 163"/>
                <a:gd name="T16" fmla="*/ 13 w 44"/>
                <a:gd name="T17" fmla="*/ 45 h 163"/>
                <a:gd name="T18" fmla="*/ 8 w 44"/>
                <a:gd name="T19" fmla="*/ 41 h 163"/>
                <a:gd name="T20" fmla="*/ 8 w 44"/>
                <a:gd name="T21" fmla="*/ 0 h 163"/>
                <a:gd name="T22" fmla="*/ 6 w 44"/>
                <a:gd name="T23" fmla="*/ 0 h 163"/>
                <a:gd name="T24" fmla="*/ 0 w 44"/>
                <a:gd name="T25" fmla="*/ 6 h 163"/>
                <a:gd name="T26" fmla="*/ 0 w 44"/>
                <a:gd name="T27" fmla="*/ 51 h 163"/>
                <a:gd name="T28" fmla="*/ 6 w 44"/>
                <a:gd name="T29" fmla="*/ 57 h 163"/>
                <a:gd name="T30" fmla="*/ 15 w 44"/>
                <a:gd name="T31" fmla="*/ 57 h 163"/>
                <a:gd name="T32" fmla="*/ 15 w 44"/>
                <a:gd name="T33" fmla="*/ 74 h 163"/>
                <a:gd name="T34" fmla="*/ 11 w 44"/>
                <a:gd name="T35" fmla="*/ 82 h 163"/>
                <a:gd name="T36" fmla="*/ 11 w 44"/>
                <a:gd name="T37" fmla="*/ 152 h 163"/>
                <a:gd name="T38" fmla="*/ 22 w 44"/>
                <a:gd name="T39" fmla="*/ 163 h 163"/>
                <a:gd name="T40" fmla="*/ 33 w 44"/>
                <a:gd name="T41" fmla="*/ 152 h 163"/>
                <a:gd name="T42" fmla="*/ 33 w 44"/>
                <a:gd name="T43" fmla="*/ 82 h 163"/>
                <a:gd name="T44" fmla="*/ 29 w 44"/>
                <a:gd name="T45" fmla="*/ 74 h 163"/>
                <a:gd name="T46" fmla="*/ 29 w 44"/>
                <a:gd name="T47" fmla="*/ 57 h 163"/>
                <a:gd name="T48" fmla="*/ 38 w 44"/>
                <a:gd name="T49" fmla="*/ 57 h 163"/>
                <a:gd name="T50" fmla="*/ 44 w 44"/>
                <a:gd name="T51" fmla="*/ 51 h 163"/>
                <a:gd name="T52" fmla="*/ 44 w 44"/>
                <a:gd name="T53" fmla="*/ 6 h 163"/>
                <a:gd name="T54" fmla="*/ 38 w 44"/>
                <a:gd name="T55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4" h="163">
                  <a:moveTo>
                    <a:pt x="38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3"/>
                    <a:pt x="34" y="45"/>
                    <a:pt x="31" y="45"/>
                  </a:cubicBezTo>
                  <a:cubicBezTo>
                    <a:pt x="28" y="45"/>
                    <a:pt x="26" y="43"/>
                    <a:pt x="26" y="41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41"/>
                    <a:pt x="18" y="41"/>
                    <a:pt x="18" y="41"/>
                  </a:cubicBezTo>
                  <a:cubicBezTo>
                    <a:pt x="18" y="43"/>
                    <a:pt x="16" y="45"/>
                    <a:pt x="13" y="45"/>
                  </a:cubicBezTo>
                  <a:cubicBezTo>
                    <a:pt x="10" y="45"/>
                    <a:pt x="8" y="43"/>
                    <a:pt x="8" y="4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5"/>
                    <a:pt x="3" y="57"/>
                    <a:pt x="6" y="57"/>
                  </a:cubicBezTo>
                  <a:cubicBezTo>
                    <a:pt x="15" y="57"/>
                    <a:pt x="15" y="57"/>
                    <a:pt x="15" y="57"/>
                  </a:cubicBezTo>
                  <a:cubicBezTo>
                    <a:pt x="15" y="74"/>
                    <a:pt x="15" y="74"/>
                    <a:pt x="15" y="74"/>
                  </a:cubicBezTo>
                  <a:cubicBezTo>
                    <a:pt x="13" y="76"/>
                    <a:pt x="11" y="79"/>
                    <a:pt x="11" y="82"/>
                  </a:cubicBezTo>
                  <a:cubicBezTo>
                    <a:pt x="11" y="152"/>
                    <a:pt x="11" y="152"/>
                    <a:pt x="11" y="152"/>
                  </a:cubicBezTo>
                  <a:cubicBezTo>
                    <a:pt x="11" y="158"/>
                    <a:pt x="16" y="163"/>
                    <a:pt x="22" y="163"/>
                  </a:cubicBezTo>
                  <a:cubicBezTo>
                    <a:pt x="28" y="163"/>
                    <a:pt x="33" y="158"/>
                    <a:pt x="33" y="152"/>
                  </a:cubicBezTo>
                  <a:cubicBezTo>
                    <a:pt x="33" y="82"/>
                    <a:pt x="33" y="82"/>
                    <a:pt x="33" y="82"/>
                  </a:cubicBezTo>
                  <a:cubicBezTo>
                    <a:pt x="33" y="79"/>
                    <a:pt x="31" y="76"/>
                    <a:pt x="29" y="74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41" y="57"/>
                    <a:pt x="44" y="55"/>
                    <a:pt x="44" y="51"/>
                  </a:cubicBezTo>
                  <a:cubicBezTo>
                    <a:pt x="44" y="6"/>
                    <a:pt x="44" y="6"/>
                    <a:pt x="44" y="6"/>
                  </a:cubicBezTo>
                  <a:cubicBezTo>
                    <a:pt x="44" y="3"/>
                    <a:pt x="41" y="0"/>
                    <a:pt x="38" y="0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64326" eaLnBrk="0" hangingPunct="0"/>
              <a:endParaRPr lang="zh-CN" altLang="en-US" sz="1898">
                <a:solidFill>
                  <a:prstClr val="black"/>
                </a:solidFill>
              </a:endParaRPr>
            </a:p>
          </p:txBody>
        </p:sp>
        <p:sp>
          <p:nvSpPr>
            <p:cNvPr id="35" name="Freeform 10"/>
            <p:cNvSpPr>
              <a:spLocks/>
            </p:cNvSpPr>
            <p:nvPr/>
          </p:nvSpPr>
          <p:spPr bwMode="auto">
            <a:xfrm>
              <a:off x="5399088" y="1795463"/>
              <a:ext cx="153988" cy="620713"/>
            </a:xfrm>
            <a:custGeom>
              <a:avLst/>
              <a:gdLst>
                <a:gd name="T0" fmla="*/ 21 w 41"/>
                <a:gd name="T1" fmla="*/ 0 h 165"/>
                <a:gd name="T2" fmla="*/ 0 w 41"/>
                <a:gd name="T3" fmla="*/ 30 h 165"/>
                <a:gd name="T4" fmla="*/ 14 w 41"/>
                <a:gd name="T5" fmla="*/ 58 h 165"/>
                <a:gd name="T6" fmla="*/ 14 w 41"/>
                <a:gd name="T7" fmla="*/ 76 h 165"/>
                <a:gd name="T8" fmla="*/ 10 w 41"/>
                <a:gd name="T9" fmla="*/ 84 h 165"/>
                <a:gd name="T10" fmla="*/ 10 w 41"/>
                <a:gd name="T11" fmla="*/ 154 h 165"/>
                <a:gd name="T12" fmla="*/ 21 w 41"/>
                <a:gd name="T13" fmla="*/ 165 h 165"/>
                <a:gd name="T14" fmla="*/ 31 w 41"/>
                <a:gd name="T15" fmla="*/ 154 h 165"/>
                <a:gd name="T16" fmla="*/ 31 w 41"/>
                <a:gd name="T17" fmla="*/ 84 h 165"/>
                <a:gd name="T18" fmla="*/ 27 w 41"/>
                <a:gd name="T19" fmla="*/ 76 h 165"/>
                <a:gd name="T20" fmla="*/ 27 w 41"/>
                <a:gd name="T21" fmla="*/ 58 h 165"/>
                <a:gd name="T22" fmla="*/ 41 w 41"/>
                <a:gd name="T23" fmla="*/ 30 h 165"/>
                <a:gd name="T24" fmla="*/ 21 w 41"/>
                <a:gd name="T25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165">
                  <a:moveTo>
                    <a:pt x="21" y="0"/>
                  </a:moveTo>
                  <a:cubicBezTo>
                    <a:pt x="9" y="0"/>
                    <a:pt x="0" y="13"/>
                    <a:pt x="0" y="30"/>
                  </a:cubicBezTo>
                  <a:cubicBezTo>
                    <a:pt x="0" y="42"/>
                    <a:pt x="6" y="53"/>
                    <a:pt x="14" y="58"/>
                  </a:cubicBezTo>
                  <a:cubicBezTo>
                    <a:pt x="14" y="76"/>
                    <a:pt x="14" y="76"/>
                    <a:pt x="14" y="76"/>
                  </a:cubicBezTo>
                  <a:cubicBezTo>
                    <a:pt x="11" y="78"/>
                    <a:pt x="10" y="81"/>
                    <a:pt x="10" y="84"/>
                  </a:cubicBezTo>
                  <a:cubicBezTo>
                    <a:pt x="10" y="154"/>
                    <a:pt x="10" y="154"/>
                    <a:pt x="10" y="154"/>
                  </a:cubicBezTo>
                  <a:cubicBezTo>
                    <a:pt x="10" y="160"/>
                    <a:pt x="15" y="165"/>
                    <a:pt x="21" y="165"/>
                  </a:cubicBezTo>
                  <a:cubicBezTo>
                    <a:pt x="27" y="165"/>
                    <a:pt x="31" y="160"/>
                    <a:pt x="31" y="154"/>
                  </a:cubicBezTo>
                  <a:cubicBezTo>
                    <a:pt x="31" y="84"/>
                    <a:pt x="31" y="84"/>
                    <a:pt x="31" y="84"/>
                  </a:cubicBezTo>
                  <a:cubicBezTo>
                    <a:pt x="31" y="81"/>
                    <a:pt x="30" y="78"/>
                    <a:pt x="27" y="76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35" y="53"/>
                    <a:pt x="41" y="42"/>
                    <a:pt x="41" y="30"/>
                  </a:cubicBezTo>
                  <a:cubicBezTo>
                    <a:pt x="41" y="13"/>
                    <a:pt x="32" y="0"/>
                    <a:pt x="21" y="0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64326" eaLnBrk="0" hangingPunct="0"/>
              <a:endParaRPr lang="zh-CN" altLang="en-US" sz="1898">
                <a:solidFill>
                  <a:prstClr val="black"/>
                </a:solidFill>
              </a:endParaRPr>
            </a:p>
          </p:txBody>
        </p:sp>
        <p:sp>
          <p:nvSpPr>
            <p:cNvPr id="36" name="Freeform 11"/>
            <p:cNvSpPr>
              <a:spLocks/>
            </p:cNvSpPr>
            <p:nvPr/>
          </p:nvSpPr>
          <p:spPr bwMode="auto">
            <a:xfrm>
              <a:off x="5613400" y="1795463"/>
              <a:ext cx="112713" cy="620713"/>
            </a:xfrm>
            <a:custGeom>
              <a:avLst/>
              <a:gdLst>
                <a:gd name="T0" fmla="*/ 26 w 30"/>
                <a:gd name="T1" fmla="*/ 76 h 165"/>
                <a:gd name="T2" fmla="*/ 26 w 30"/>
                <a:gd name="T3" fmla="*/ 58 h 165"/>
                <a:gd name="T4" fmla="*/ 26 w 30"/>
                <a:gd name="T5" fmla="*/ 50 h 165"/>
                <a:gd name="T6" fmla="*/ 26 w 30"/>
                <a:gd name="T7" fmla="*/ 1 h 165"/>
                <a:gd name="T8" fmla="*/ 20 w 30"/>
                <a:gd name="T9" fmla="*/ 0 h 165"/>
                <a:gd name="T10" fmla="*/ 0 w 30"/>
                <a:gd name="T11" fmla="*/ 30 h 165"/>
                <a:gd name="T12" fmla="*/ 13 w 30"/>
                <a:gd name="T13" fmla="*/ 57 h 165"/>
                <a:gd name="T14" fmla="*/ 13 w 30"/>
                <a:gd name="T15" fmla="*/ 76 h 165"/>
                <a:gd name="T16" fmla="*/ 9 w 30"/>
                <a:gd name="T17" fmla="*/ 84 h 165"/>
                <a:gd name="T18" fmla="*/ 9 w 30"/>
                <a:gd name="T19" fmla="*/ 154 h 165"/>
                <a:gd name="T20" fmla="*/ 20 w 30"/>
                <a:gd name="T21" fmla="*/ 165 h 165"/>
                <a:gd name="T22" fmla="*/ 30 w 30"/>
                <a:gd name="T23" fmla="*/ 154 h 165"/>
                <a:gd name="T24" fmla="*/ 30 w 30"/>
                <a:gd name="T25" fmla="*/ 84 h 165"/>
                <a:gd name="T26" fmla="*/ 26 w 30"/>
                <a:gd name="T27" fmla="*/ 76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165">
                  <a:moveTo>
                    <a:pt x="26" y="76"/>
                  </a:moveTo>
                  <a:cubicBezTo>
                    <a:pt x="26" y="58"/>
                    <a:pt x="26" y="58"/>
                    <a:pt x="26" y="58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5" y="0"/>
                    <a:pt x="22" y="0"/>
                    <a:pt x="20" y="0"/>
                  </a:cubicBezTo>
                  <a:cubicBezTo>
                    <a:pt x="9" y="0"/>
                    <a:pt x="0" y="13"/>
                    <a:pt x="0" y="30"/>
                  </a:cubicBezTo>
                  <a:cubicBezTo>
                    <a:pt x="0" y="42"/>
                    <a:pt x="5" y="53"/>
                    <a:pt x="13" y="57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0" y="78"/>
                    <a:pt x="9" y="81"/>
                    <a:pt x="9" y="84"/>
                  </a:cubicBezTo>
                  <a:cubicBezTo>
                    <a:pt x="9" y="154"/>
                    <a:pt x="9" y="154"/>
                    <a:pt x="9" y="154"/>
                  </a:cubicBezTo>
                  <a:cubicBezTo>
                    <a:pt x="9" y="160"/>
                    <a:pt x="14" y="165"/>
                    <a:pt x="20" y="165"/>
                  </a:cubicBezTo>
                  <a:cubicBezTo>
                    <a:pt x="26" y="165"/>
                    <a:pt x="30" y="160"/>
                    <a:pt x="30" y="154"/>
                  </a:cubicBezTo>
                  <a:cubicBezTo>
                    <a:pt x="30" y="84"/>
                    <a:pt x="30" y="84"/>
                    <a:pt x="30" y="84"/>
                  </a:cubicBezTo>
                  <a:cubicBezTo>
                    <a:pt x="30" y="81"/>
                    <a:pt x="29" y="78"/>
                    <a:pt x="26" y="76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64326" eaLnBrk="0" hangingPunct="0"/>
              <a:endParaRPr lang="zh-CN" altLang="en-US" sz="1898">
                <a:solidFill>
                  <a:prstClr val="black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033172" y="4412775"/>
            <a:ext cx="1433417" cy="1431284"/>
            <a:chOff x="5140325" y="3451225"/>
            <a:chExt cx="1066800" cy="1065213"/>
          </a:xfrm>
        </p:grpSpPr>
        <p:sp>
          <p:nvSpPr>
            <p:cNvPr id="24" name="Oval 13"/>
            <p:cNvSpPr>
              <a:spLocks noChangeArrowheads="1"/>
            </p:cNvSpPr>
            <p:nvPr/>
          </p:nvSpPr>
          <p:spPr bwMode="auto">
            <a:xfrm>
              <a:off x="5140325" y="3451225"/>
              <a:ext cx="1066800" cy="1065213"/>
            </a:xfrm>
            <a:prstGeom prst="ellipse">
              <a:avLst/>
            </a:prstGeom>
            <a:solidFill>
              <a:srgbClr val="F09C00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64326" eaLnBrk="0" hangingPunct="0"/>
              <a:endParaRPr lang="zh-CN" altLang="en-US" sz="1898">
                <a:solidFill>
                  <a:prstClr val="black"/>
                </a:solidFill>
              </a:endParaRPr>
            </a:p>
          </p:txBody>
        </p:sp>
        <p:sp>
          <p:nvSpPr>
            <p:cNvPr id="25" name="Freeform 14"/>
            <p:cNvSpPr>
              <a:spLocks/>
            </p:cNvSpPr>
            <p:nvPr/>
          </p:nvSpPr>
          <p:spPr bwMode="auto">
            <a:xfrm>
              <a:off x="5541963" y="4187825"/>
              <a:ext cx="266700" cy="90488"/>
            </a:xfrm>
            <a:custGeom>
              <a:avLst/>
              <a:gdLst>
                <a:gd name="T0" fmla="*/ 71 w 71"/>
                <a:gd name="T1" fmla="*/ 23 h 24"/>
                <a:gd name="T2" fmla="*/ 64 w 71"/>
                <a:gd name="T3" fmla="*/ 21 h 24"/>
                <a:gd name="T4" fmla="*/ 60 w 71"/>
                <a:gd name="T5" fmla="*/ 11 h 24"/>
                <a:gd name="T6" fmla="*/ 59 w 71"/>
                <a:gd name="T7" fmla="*/ 0 h 24"/>
                <a:gd name="T8" fmla="*/ 12 w 71"/>
                <a:gd name="T9" fmla="*/ 0 h 24"/>
                <a:gd name="T10" fmla="*/ 11 w 71"/>
                <a:gd name="T11" fmla="*/ 11 h 24"/>
                <a:gd name="T12" fmla="*/ 7 w 71"/>
                <a:gd name="T13" fmla="*/ 21 h 24"/>
                <a:gd name="T14" fmla="*/ 0 w 71"/>
                <a:gd name="T15" fmla="*/ 23 h 24"/>
                <a:gd name="T16" fmla="*/ 0 w 71"/>
                <a:gd name="T17" fmla="*/ 24 h 24"/>
                <a:gd name="T18" fmla="*/ 6 w 71"/>
                <a:gd name="T19" fmla="*/ 24 h 24"/>
                <a:gd name="T20" fmla="*/ 35 w 71"/>
                <a:gd name="T21" fmla="*/ 24 h 24"/>
                <a:gd name="T22" fmla="*/ 36 w 71"/>
                <a:gd name="T23" fmla="*/ 24 h 24"/>
                <a:gd name="T24" fmla="*/ 65 w 71"/>
                <a:gd name="T25" fmla="*/ 24 h 24"/>
                <a:gd name="T26" fmla="*/ 71 w 71"/>
                <a:gd name="T27" fmla="*/ 24 h 24"/>
                <a:gd name="T28" fmla="*/ 71 w 71"/>
                <a:gd name="T29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" h="24">
                  <a:moveTo>
                    <a:pt x="71" y="23"/>
                  </a:moveTo>
                  <a:cubicBezTo>
                    <a:pt x="71" y="22"/>
                    <a:pt x="67" y="22"/>
                    <a:pt x="64" y="21"/>
                  </a:cubicBezTo>
                  <a:cubicBezTo>
                    <a:pt x="60" y="21"/>
                    <a:pt x="60" y="16"/>
                    <a:pt x="60" y="11"/>
                  </a:cubicBezTo>
                  <a:cubicBezTo>
                    <a:pt x="59" y="8"/>
                    <a:pt x="59" y="3"/>
                    <a:pt x="59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1" y="3"/>
                    <a:pt x="11" y="8"/>
                    <a:pt x="11" y="11"/>
                  </a:cubicBezTo>
                  <a:cubicBezTo>
                    <a:pt x="10" y="16"/>
                    <a:pt x="10" y="21"/>
                    <a:pt x="7" y="21"/>
                  </a:cubicBezTo>
                  <a:cubicBezTo>
                    <a:pt x="3" y="22"/>
                    <a:pt x="0" y="22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4" y="24"/>
                    <a:pt x="6" y="2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4"/>
                    <a:pt x="35" y="24"/>
                    <a:pt x="36" y="24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67" y="24"/>
                    <a:pt x="71" y="24"/>
                    <a:pt x="71" y="24"/>
                  </a:cubicBezTo>
                  <a:lnTo>
                    <a:pt x="71" y="23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64326" eaLnBrk="0" hangingPunct="0"/>
              <a:endParaRPr lang="zh-CN" altLang="en-US" sz="1898">
                <a:solidFill>
                  <a:prstClr val="black"/>
                </a:solidFill>
              </a:endParaRPr>
            </a:p>
          </p:txBody>
        </p:sp>
        <p:sp>
          <p:nvSpPr>
            <p:cNvPr id="26" name="Freeform 15"/>
            <p:cNvSpPr>
              <a:spLocks noEditPoints="1"/>
            </p:cNvSpPr>
            <p:nvPr/>
          </p:nvSpPr>
          <p:spPr bwMode="auto">
            <a:xfrm>
              <a:off x="5357813" y="3687763"/>
              <a:ext cx="631825" cy="493713"/>
            </a:xfrm>
            <a:custGeom>
              <a:avLst/>
              <a:gdLst>
                <a:gd name="T0" fmla="*/ 162 w 168"/>
                <a:gd name="T1" fmla="*/ 0 h 131"/>
                <a:gd name="T2" fmla="*/ 7 w 168"/>
                <a:gd name="T3" fmla="*/ 0 h 131"/>
                <a:gd name="T4" fmla="*/ 0 w 168"/>
                <a:gd name="T5" fmla="*/ 6 h 131"/>
                <a:gd name="T6" fmla="*/ 0 w 168"/>
                <a:gd name="T7" fmla="*/ 125 h 131"/>
                <a:gd name="T8" fmla="*/ 7 w 168"/>
                <a:gd name="T9" fmla="*/ 131 h 131"/>
                <a:gd name="T10" fmla="*/ 61 w 168"/>
                <a:gd name="T11" fmla="*/ 131 h 131"/>
                <a:gd name="T12" fmla="*/ 61 w 168"/>
                <a:gd name="T13" fmla="*/ 131 h 131"/>
                <a:gd name="T14" fmla="*/ 108 w 168"/>
                <a:gd name="T15" fmla="*/ 131 h 131"/>
                <a:gd name="T16" fmla="*/ 108 w 168"/>
                <a:gd name="T17" fmla="*/ 131 h 131"/>
                <a:gd name="T18" fmla="*/ 162 w 168"/>
                <a:gd name="T19" fmla="*/ 131 h 131"/>
                <a:gd name="T20" fmla="*/ 168 w 168"/>
                <a:gd name="T21" fmla="*/ 125 h 131"/>
                <a:gd name="T22" fmla="*/ 168 w 168"/>
                <a:gd name="T23" fmla="*/ 6 h 131"/>
                <a:gd name="T24" fmla="*/ 162 w 168"/>
                <a:gd name="T25" fmla="*/ 0 h 131"/>
                <a:gd name="T26" fmla="*/ 84 w 168"/>
                <a:gd name="T27" fmla="*/ 123 h 131"/>
                <a:gd name="T28" fmla="*/ 82 w 168"/>
                <a:gd name="T29" fmla="*/ 120 h 131"/>
                <a:gd name="T30" fmla="*/ 84 w 168"/>
                <a:gd name="T31" fmla="*/ 118 h 131"/>
                <a:gd name="T32" fmla="*/ 87 w 168"/>
                <a:gd name="T33" fmla="*/ 120 h 131"/>
                <a:gd name="T34" fmla="*/ 84 w 168"/>
                <a:gd name="T35" fmla="*/ 123 h 131"/>
                <a:gd name="T36" fmla="*/ 160 w 168"/>
                <a:gd name="T37" fmla="*/ 106 h 131"/>
                <a:gd name="T38" fmla="*/ 8 w 168"/>
                <a:gd name="T39" fmla="*/ 106 h 131"/>
                <a:gd name="T40" fmla="*/ 8 w 168"/>
                <a:gd name="T41" fmla="*/ 8 h 131"/>
                <a:gd name="T42" fmla="*/ 160 w 168"/>
                <a:gd name="T43" fmla="*/ 8 h 131"/>
                <a:gd name="T44" fmla="*/ 160 w 168"/>
                <a:gd name="T45" fmla="*/ 106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8" h="131">
                  <a:moveTo>
                    <a:pt x="162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128"/>
                    <a:pt x="3" y="131"/>
                    <a:pt x="7" y="131"/>
                  </a:cubicBezTo>
                  <a:cubicBezTo>
                    <a:pt x="61" y="131"/>
                    <a:pt x="61" y="131"/>
                    <a:pt x="61" y="131"/>
                  </a:cubicBezTo>
                  <a:cubicBezTo>
                    <a:pt x="61" y="131"/>
                    <a:pt x="61" y="131"/>
                    <a:pt x="61" y="131"/>
                  </a:cubicBezTo>
                  <a:cubicBezTo>
                    <a:pt x="108" y="131"/>
                    <a:pt x="108" y="131"/>
                    <a:pt x="108" y="131"/>
                  </a:cubicBezTo>
                  <a:cubicBezTo>
                    <a:pt x="108" y="131"/>
                    <a:pt x="108" y="131"/>
                    <a:pt x="108" y="131"/>
                  </a:cubicBezTo>
                  <a:cubicBezTo>
                    <a:pt x="162" y="131"/>
                    <a:pt x="162" y="131"/>
                    <a:pt x="162" y="131"/>
                  </a:cubicBezTo>
                  <a:cubicBezTo>
                    <a:pt x="165" y="131"/>
                    <a:pt x="168" y="128"/>
                    <a:pt x="168" y="125"/>
                  </a:cubicBezTo>
                  <a:cubicBezTo>
                    <a:pt x="168" y="6"/>
                    <a:pt x="168" y="6"/>
                    <a:pt x="168" y="6"/>
                  </a:cubicBezTo>
                  <a:cubicBezTo>
                    <a:pt x="168" y="3"/>
                    <a:pt x="165" y="0"/>
                    <a:pt x="162" y="0"/>
                  </a:cubicBezTo>
                  <a:close/>
                  <a:moveTo>
                    <a:pt x="84" y="123"/>
                  </a:moveTo>
                  <a:cubicBezTo>
                    <a:pt x="83" y="123"/>
                    <a:pt x="82" y="122"/>
                    <a:pt x="82" y="120"/>
                  </a:cubicBezTo>
                  <a:cubicBezTo>
                    <a:pt x="82" y="119"/>
                    <a:pt x="83" y="118"/>
                    <a:pt x="84" y="118"/>
                  </a:cubicBezTo>
                  <a:cubicBezTo>
                    <a:pt x="86" y="118"/>
                    <a:pt x="87" y="119"/>
                    <a:pt x="87" y="120"/>
                  </a:cubicBezTo>
                  <a:cubicBezTo>
                    <a:pt x="87" y="122"/>
                    <a:pt x="86" y="123"/>
                    <a:pt x="84" y="123"/>
                  </a:cubicBezTo>
                  <a:close/>
                  <a:moveTo>
                    <a:pt x="160" y="106"/>
                  </a:moveTo>
                  <a:cubicBezTo>
                    <a:pt x="8" y="106"/>
                    <a:pt x="8" y="106"/>
                    <a:pt x="8" y="106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160" y="8"/>
                    <a:pt x="160" y="8"/>
                    <a:pt x="160" y="8"/>
                  </a:cubicBezTo>
                  <a:lnTo>
                    <a:pt x="160" y="106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64326" eaLnBrk="0" hangingPunct="0"/>
              <a:endParaRPr lang="zh-CN" altLang="en-US" sz="1898">
                <a:solidFill>
                  <a:prstClr val="black"/>
                </a:solidFill>
              </a:endParaRPr>
            </a:p>
          </p:txBody>
        </p:sp>
        <p:sp>
          <p:nvSpPr>
            <p:cNvPr id="27" name="Oval 16"/>
            <p:cNvSpPr>
              <a:spLocks noChangeArrowheads="1"/>
            </p:cNvSpPr>
            <p:nvPr/>
          </p:nvSpPr>
          <p:spPr bwMode="auto">
            <a:xfrm>
              <a:off x="5759450" y="3819525"/>
              <a:ext cx="60325" cy="60325"/>
            </a:xfrm>
            <a:prstGeom prst="ellipse">
              <a:avLst/>
            </a:pr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64326" eaLnBrk="0" hangingPunct="0"/>
              <a:endParaRPr lang="zh-CN" altLang="en-US" sz="1898">
                <a:solidFill>
                  <a:prstClr val="black"/>
                </a:solidFill>
              </a:endParaRPr>
            </a:p>
          </p:txBody>
        </p:sp>
        <p:sp>
          <p:nvSpPr>
            <p:cNvPr id="28" name="Oval 17"/>
            <p:cNvSpPr>
              <a:spLocks noChangeArrowheads="1"/>
            </p:cNvSpPr>
            <p:nvPr/>
          </p:nvSpPr>
          <p:spPr bwMode="auto">
            <a:xfrm>
              <a:off x="5530850" y="3819525"/>
              <a:ext cx="55563" cy="60325"/>
            </a:xfrm>
            <a:prstGeom prst="ellipse">
              <a:avLst/>
            </a:pr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64326" eaLnBrk="0" hangingPunct="0"/>
              <a:endParaRPr lang="zh-CN" altLang="en-US" sz="1898">
                <a:solidFill>
                  <a:prstClr val="black"/>
                </a:solidFill>
              </a:endParaRPr>
            </a:p>
          </p:txBody>
        </p:sp>
        <p:sp>
          <p:nvSpPr>
            <p:cNvPr id="29" name="Freeform 18"/>
            <p:cNvSpPr>
              <a:spLocks/>
            </p:cNvSpPr>
            <p:nvPr/>
          </p:nvSpPr>
          <p:spPr bwMode="auto">
            <a:xfrm>
              <a:off x="5745163" y="3876675"/>
              <a:ext cx="115888" cy="134938"/>
            </a:xfrm>
            <a:custGeom>
              <a:avLst/>
              <a:gdLst>
                <a:gd name="T0" fmla="*/ 26 w 31"/>
                <a:gd name="T1" fmla="*/ 7 h 36"/>
                <a:gd name="T2" fmla="*/ 18 w 31"/>
                <a:gd name="T3" fmla="*/ 0 h 36"/>
                <a:gd name="T4" fmla="*/ 18 w 31"/>
                <a:gd name="T5" fmla="*/ 0 h 36"/>
                <a:gd name="T6" fmla="*/ 12 w 31"/>
                <a:gd name="T7" fmla="*/ 2 h 36"/>
                <a:gd name="T8" fmla="*/ 6 w 31"/>
                <a:gd name="T9" fmla="*/ 0 h 36"/>
                <a:gd name="T10" fmla="*/ 5 w 31"/>
                <a:gd name="T11" fmla="*/ 0 h 36"/>
                <a:gd name="T12" fmla="*/ 0 w 31"/>
                <a:gd name="T13" fmla="*/ 2 h 36"/>
                <a:gd name="T14" fmla="*/ 1 w 31"/>
                <a:gd name="T15" fmla="*/ 6 h 36"/>
                <a:gd name="T16" fmla="*/ 9 w 31"/>
                <a:gd name="T17" fmla="*/ 36 h 36"/>
                <a:gd name="T18" fmla="*/ 9 w 31"/>
                <a:gd name="T19" fmla="*/ 36 h 36"/>
                <a:gd name="T20" fmla="*/ 24 w 31"/>
                <a:gd name="T21" fmla="*/ 36 h 36"/>
                <a:gd name="T22" fmla="*/ 31 w 31"/>
                <a:gd name="T23" fmla="*/ 29 h 36"/>
                <a:gd name="T24" fmla="*/ 26 w 31"/>
                <a:gd name="T25" fmla="*/ 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36">
                  <a:moveTo>
                    <a:pt x="26" y="7"/>
                  </a:moveTo>
                  <a:cubicBezTo>
                    <a:pt x="26" y="3"/>
                    <a:pt x="22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6" y="1"/>
                    <a:pt x="14" y="2"/>
                    <a:pt x="12" y="2"/>
                  </a:cubicBezTo>
                  <a:cubicBezTo>
                    <a:pt x="10" y="2"/>
                    <a:pt x="7" y="1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0" y="2"/>
                  </a:cubicBezTo>
                  <a:cubicBezTo>
                    <a:pt x="1" y="3"/>
                    <a:pt x="1" y="5"/>
                    <a:pt x="1" y="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7" y="36"/>
                    <a:pt x="31" y="33"/>
                    <a:pt x="31" y="29"/>
                  </a:cubicBezTo>
                  <a:lnTo>
                    <a:pt x="26" y="7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64326" eaLnBrk="0" hangingPunct="0"/>
              <a:endParaRPr lang="zh-CN" altLang="en-US" sz="1898">
                <a:solidFill>
                  <a:prstClr val="black"/>
                </a:solidFill>
              </a:endParaRPr>
            </a:p>
          </p:txBody>
        </p:sp>
        <p:sp>
          <p:nvSpPr>
            <p:cNvPr id="30" name="Freeform 19"/>
            <p:cNvSpPr>
              <a:spLocks/>
            </p:cNvSpPr>
            <p:nvPr/>
          </p:nvSpPr>
          <p:spPr bwMode="auto">
            <a:xfrm>
              <a:off x="5489575" y="3876675"/>
              <a:ext cx="112713" cy="134938"/>
            </a:xfrm>
            <a:custGeom>
              <a:avLst/>
              <a:gdLst>
                <a:gd name="T0" fmla="*/ 30 w 30"/>
                <a:gd name="T1" fmla="*/ 2 h 36"/>
                <a:gd name="T2" fmla="*/ 25 w 30"/>
                <a:gd name="T3" fmla="*/ 0 h 36"/>
                <a:gd name="T4" fmla="*/ 25 w 30"/>
                <a:gd name="T5" fmla="*/ 0 h 36"/>
                <a:gd name="T6" fmla="*/ 19 w 30"/>
                <a:gd name="T7" fmla="*/ 2 h 36"/>
                <a:gd name="T8" fmla="*/ 12 w 30"/>
                <a:gd name="T9" fmla="*/ 0 h 36"/>
                <a:gd name="T10" fmla="*/ 12 w 30"/>
                <a:gd name="T11" fmla="*/ 0 h 36"/>
                <a:gd name="T12" fmla="*/ 5 w 30"/>
                <a:gd name="T13" fmla="*/ 7 h 36"/>
                <a:gd name="T14" fmla="*/ 0 w 30"/>
                <a:gd name="T15" fmla="*/ 29 h 36"/>
                <a:gd name="T16" fmla="*/ 7 w 30"/>
                <a:gd name="T17" fmla="*/ 36 h 36"/>
                <a:gd name="T18" fmla="*/ 22 w 30"/>
                <a:gd name="T19" fmla="*/ 36 h 36"/>
                <a:gd name="T20" fmla="*/ 22 w 30"/>
                <a:gd name="T21" fmla="*/ 36 h 36"/>
                <a:gd name="T22" fmla="*/ 29 w 30"/>
                <a:gd name="T23" fmla="*/ 6 h 36"/>
                <a:gd name="T24" fmla="*/ 30 w 30"/>
                <a:gd name="T25" fmla="*/ 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" h="36">
                  <a:moveTo>
                    <a:pt x="30" y="2"/>
                  </a:moveTo>
                  <a:cubicBezTo>
                    <a:pt x="29" y="1"/>
                    <a:pt x="27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3" y="1"/>
                    <a:pt x="21" y="2"/>
                    <a:pt x="19" y="2"/>
                  </a:cubicBezTo>
                  <a:cubicBezTo>
                    <a:pt x="16" y="2"/>
                    <a:pt x="14" y="1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8" y="0"/>
                    <a:pt x="5" y="3"/>
                    <a:pt x="5" y="7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3"/>
                    <a:pt x="3" y="36"/>
                    <a:pt x="7" y="3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5"/>
                    <a:pt x="29" y="3"/>
                    <a:pt x="30" y="2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64326" eaLnBrk="0" hangingPunct="0"/>
              <a:endParaRPr lang="zh-CN" altLang="en-US" sz="1898">
                <a:solidFill>
                  <a:prstClr val="black"/>
                </a:solidFill>
              </a:endParaRPr>
            </a:p>
          </p:txBody>
        </p:sp>
        <p:sp>
          <p:nvSpPr>
            <p:cNvPr id="31" name="Freeform 20"/>
            <p:cNvSpPr>
              <a:spLocks/>
            </p:cNvSpPr>
            <p:nvPr/>
          </p:nvSpPr>
          <p:spPr bwMode="auto">
            <a:xfrm>
              <a:off x="5580063" y="3860800"/>
              <a:ext cx="190500" cy="184150"/>
            </a:xfrm>
            <a:custGeom>
              <a:avLst/>
              <a:gdLst>
                <a:gd name="T0" fmla="*/ 44 w 51"/>
                <a:gd name="T1" fmla="*/ 10 h 49"/>
                <a:gd name="T2" fmla="*/ 34 w 51"/>
                <a:gd name="T3" fmla="*/ 0 h 49"/>
                <a:gd name="T4" fmla="*/ 34 w 51"/>
                <a:gd name="T5" fmla="*/ 0 h 49"/>
                <a:gd name="T6" fmla="*/ 25 w 51"/>
                <a:gd name="T7" fmla="*/ 4 h 49"/>
                <a:gd name="T8" fmla="*/ 17 w 51"/>
                <a:gd name="T9" fmla="*/ 0 h 49"/>
                <a:gd name="T10" fmla="*/ 16 w 51"/>
                <a:gd name="T11" fmla="*/ 0 h 49"/>
                <a:gd name="T12" fmla="*/ 6 w 51"/>
                <a:gd name="T13" fmla="*/ 10 h 49"/>
                <a:gd name="T14" fmla="*/ 0 w 51"/>
                <a:gd name="T15" fmla="*/ 40 h 49"/>
                <a:gd name="T16" fmla="*/ 9 w 51"/>
                <a:gd name="T17" fmla="*/ 49 h 49"/>
                <a:gd name="T18" fmla="*/ 41 w 51"/>
                <a:gd name="T19" fmla="*/ 49 h 49"/>
                <a:gd name="T20" fmla="*/ 51 w 51"/>
                <a:gd name="T21" fmla="*/ 40 h 49"/>
                <a:gd name="T22" fmla="*/ 44 w 51"/>
                <a:gd name="T23" fmla="*/ 1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1" h="49">
                  <a:moveTo>
                    <a:pt x="44" y="10"/>
                  </a:moveTo>
                  <a:cubicBezTo>
                    <a:pt x="44" y="5"/>
                    <a:pt x="40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1" y="2"/>
                    <a:pt x="28" y="4"/>
                    <a:pt x="25" y="4"/>
                  </a:cubicBezTo>
                  <a:cubicBezTo>
                    <a:pt x="22" y="4"/>
                    <a:pt x="19" y="2"/>
                    <a:pt x="17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1" y="0"/>
                    <a:pt x="6" y="5"/>
                    <a:pt x="6" y="1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5"/>
                    <a:pt x="4" y="49"/>
                    <a:pt x="9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46" y="49"/>
                    <a:pt x="51" y="45"/>
                    <a:pt x="51" y="40"/>
                  </a:cubicBezTo>
                  <a:lnTo>
                    <a:pt x="44" y="10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64326" eaLnBrk="0" hangingPunct="0"/>
              <a:endParaRPr lang="zh-CN" altLang="en-US" sz="1898">
                <a:solidFill>
                  <a:prstClr val="black"/>
                </a:solidFill>
              </a:endParaRPr>
            </a:p>
          </p:txBody>
        </p:sp>
        <p:sp>
          <p:nvSpPr>
            <p:cNvPr id="32" name="Oval 21"/>
            <p:cNvSpPr>
              <a:spLocks noChangeArrowheads="1"/>
            </p:cNvSpPr>
            <p:nvPr/>
          </p:nvSpPr>
          <p:spPr bwMode="auto">
            <a:xfrm>
              <a:off x="5632450" y="3786188"/>
              <a:ext cx="82550" cy="77788"/>
            </a:xfrm>
            <a:prstGeom prst="ellipse">
              <a:avLst/>
            </a:pr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64326" eaLnBrk="0" hangingPunct="0"/>
              <a:endParaRPr lang="zh-CN" altLang="en-US" sz="1898">
                <a:solidFill>
                  <a:prstClr val="black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922361" y="4412775"/>
            <a:ext cx="1429150" cy="1431284"/>
            <a:chOff x="1336675" y="3451225"/>
            <a:chExt cx="1063625" cy="1065213"/>
          </a:xfrm>
        </p:grpSpPr>
        <p:sp>
          <p:nvSpPr>
            <p:cNvPr id="21" name="Oval 12"/>
            <p:cNvSpPr>
              <a:spLocks noChangeArrowheads="1"/>
            </p:cNvSpPr>
            <p:nvPr/>
          </p:nvSpPr>
          <p:spPr bwMode="auto">
            <a:xfrm>
              <a:off x="1336675" y="3451225"/>
              <a:ext cx="1063625" cy="1065213"/>
            </a:xfrm>
            <a:prstGeom prst="ellipse">
              <a:avLst/>
            </a:prstGeom>
            <a:solidFill>
              <a:srgbClr val="F09C00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64326" eaLnBrk="0" hangingPunct="0"/>
              <a:endParaRPr lang="zh-CN" altLang="en-US" sz="1898">
                <a:solidFill>
                  <a:prstClr val="black"/>
                </a:solidFill>
              </a:endParaRPr>
            </a:p>
          </p:txBody>
        </p:sp>
        <p:sp>
          <p:nvSpPr>
            <p:cNvPr id="22" name="Freeform 22"/>
            <p:cNvSpPr>
              <a:spLocks/>
            </p:cNvSpPr>
            <p:nvPr/>
          </p:nvSpPr>
          <p:spPr bwMode="auto">
            <a:xfrm>
              <a:off x="1550988" y="3624263"/>
              <a:ext cx="635000" cy="439738"/>
            </a:xfrm>
            <a:custGeom>
              <a:avLst/>
              <a:gdLst>
                <a:gd name="T0" fmla="*/ 169 w 169"/>
                <a:gd name="T1" fmla="*/ 117 h 117"/>
                <a:gd name="T2" fmla="*/ 169 w 169"/>
                <a:gd name="T3" fmla="*/ 112 h 117"/>
                <a:gd name="T4" fmla="*/ 92 w 169"/>
                <a:gd name="T5" fmla="*/ 39 h 117"/>
                <a:gd name="T6" fmla="*/ 92 w 169"/>
                <a:gd name="T7" fmla="*/ 30 h 117"/>
                <a:gd name="T8" fmla="*/ 100 w 169"/>
                <a:gd name="T9" fmla="*/ 16 h 117"/>
                <a:gd name="T10" fmla="*/ 84 w 169"/>
                <a:gd name="T11" fmla="*/ 0 h 117"/>
                <a:gd name="T12" fmla="*/ 69 w 169"/>
                <a:gd name="T13" fmla="*/ 16 h 117"/>
                <a:gd name="T14" fmla="*/ 77 w 169"/>
                <a:gd name="T15" fmla="*/ 30 h 117"/>
                <a:gd name="T16" fmla="*/ 77 w 169"/>
                <a:gd name="T17" fmla="*/ 39 h 117"/>
                <a:gd name="T18" fmla="*/ 0 w 169"/>
                <a:gd name="T19" fmla="*/ 112 h 117"/>
                <a:gd name="T20" fmla="*/ 0 w 169"/>
                <a:gd name="T21" fmla="*/ 117 h 117"/>
                <a:gd name="T22" fmla="*/ 169 w 169"/>
                <a:gd name="T23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9" h="117">
                  <a:moveTo>
                    <a:pt x="169" y="117"/>
                  </a:moveTo>
                  <a:cubicBezTo>
                    <a:pt x="169" y="115"/>
                    <a:pt x="169" y="113"/>
                    <a:pt x="169" y="112"/>
                  </a:cubicBezTo>
                  <a:cubicBezTo>
                    <a:pt x="169" y="74"/>
                    <a:pt x="135" y="42"/>
                    <a:pt x="92" y="39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7" y="27"/>
                    <a:pt x="100" y="22"/>
                    <a:pt x="100" y="16"/>
                  </a:cubicBezTo>
                  <a:cubicBezTo>
                    <a:pt x="100" y="7"/>
                    <a:pt x="93" y="0"/>
                    <a:pt x="84" y="0"/>
                  </a:cubicBezTo>
                  <a:cubicBezTo>
                    <a:pt x="76" y="0"/>
                    <a:pt x="69" y="7"/>
                    <a:pt x="69" y="16"/>
                  </a:cubicBezTo>
                  <a:cubicBezTo>
                    <a:pt x="69" y="22"/>
                    <a:pt x="72" y="27"/>
                    <a:pt x="77" y="30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34" y="42"/>
                    <a:pt x="0" y="74"/>
                    <a:pt x="0" y="112"/>
                  </a:cubicBezTo>
                  <a:cubicBezTo>
                    <a:pt x="0" y="113"/>
                    <a:pt x="0" y="115"/>
                    <a:pt x="0" y="117"/>
                  </a:cubicBezTo>
                  <a:lnTo>
                    <a:pt x="169" y="117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64326" eaLnBrk="0" hangingPunct="0"/>
              <a:endParaRPr lang="zh-CN" altLang="en-US" sz="1898">
                <a:solidFill>
                  <a:prstClr val="black"/>
                </a:solidFill>
              </a:endParaRPr>
            </a:p>
          </p:txBody>
        </p:sp>
        <p:sp>
          <p:nvSpPr>
            <p:cNvPr id="23" name="Freeform 23"/>
            <p:cNvSpPr>
              <a:spLocks/>
            </p:cNvSpPr>
            <p:nvPr/>
          </p:nvSpPr>
          <p:spPr bwMode="auto">
            <a:xfrm>
              <a:off x="1498600" y="4097338"/>
              <a:ext cx="739775" cy="95250"/>
            </a:xfrm>
            <a:custGeom>
              <a:avLst/>
              <a:gdLst>
                <a:gd name="T0" fmla="*/ 433 w 466"/>
                <a:gd name="T1" fmla="*/ 29 h 60"/>
                <a:gd name="T2" fmla="*/ 433 w 466"/>
                <a:gd name="T3" fmla="*/ 0 h 60"/>
                <a:gd name="T4" fmla="*/ 33 w 466"/>
                <a:gd name="T5" fmla="*/ 0 h 60"/>
                <a:gd name="T6" fmla="*/ 33 w 466"/>
                <a:gd name="T7" fmla="*/ 29 h 60"/>
                <a:gd name="T8" fmla="*/ 0 w 466"/>
                <a:gd name="T9" fmla="*/ 29 h 60"/>
                <a:gd name="T10" fmla="*/ 0 w 466"/>
                <a:gd name="T11" fmla="*/ 60 h 60"/>
                <a:gd name="T12" fmla="*/ 466 w 466"/>
                <a:gd name="T13" fmla="*/ 60 h 60"/>
                <a:gd name="T14" fmla="*/ 466 w 466"/>
                <a:gd name="T15" fmla="*/ 29 h 60"/>
                <a:gd name="T16" fmla="*/ 433 w 466"/>
                <a:gd name="T17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6" h="60">
                  <a:moveTo>
                    <a:pt x="433" y="29"/>
                  </a:moveTo>
                  <a:lnTo>
                    <a:pt x="433" y="0"/>
                  </a:lnTo>
                  <a:lnTo>
                    <a:pt x="33" y="0"/>
                  </a:lnTo>
                  <a:lnTo>
                    <a:pt x="33" y="29"/>
                  </a:lnTo>
                  <a:lnTo>
                    <a:pt x="0" y="29"/>
                  </a:lnTo>
                  <a:lnTo>
                    <a:pt x="0" y="60"/>
                  </a:lnTo>
                  <a:lnTo>
                    <a:pt x="466" y="60"/>
                  </a:lnTo>
                  <a:lnTo>
                    <a:pt x="466" y="29"/>
                  </a:lnTo>
                  <a:lnTo>
                    <a:pt x="433" y="29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64326" eaLnBrk="0" hangingPunct="0"/>
              <a:endParaRPr lang="zh-CN" altLang="en-US" sz="1898">
                <a:solidFill>
                  <a:prstClr val="black"/>
                </a:solidFill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3495328" y="2281298"/>
            <a:ext cx="1871697" cy="1326773"/>
            <a:chOff x="3313936" y="2163127"/>
            <a:chExt cx="1774743" cy="1258046"/>
          </a:xfrm>
        </p:grpSpPr>
        <p:sp>
          <p:nvSpPr>
            <p:cNvPr id="40" name="文本框 39"/>
            <p:cNvSpPr txBox="1"/>
            <p:nvPr/>
          </p:nvSpPr>
          <p:spPr>
            <a:xfrm>
              <a:off x="3450616" y="2163127"/>
              <a:ext cx="1488352" cy="3502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点击添加标题</a:t>
              </a: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3313936" y="2808322"/>
              <a:ext cx="1774743" cy="6128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点击添加您的内容</a:t>
              </a:r>
            </a:p>
          </p:txBody>
        </p:sp>
        <p:cxnSp>
          <p:nvCxnSpPr>
            <p:cNvPr id="42" name="直接连接符 41"/>
            <p:cNvCxnSpPr/>
            <p:nvPr/>
          </p:nvCxnSpPr>
          <p:spPr>
            <a:xfrm>
              <a:off x="3547299" y="2680118"/>
              <a:ext cx="1376294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" name="组合 53"/>
          <p:cNvGrpSpPr/>
          <p:nvPr/>
        </p:nvGrpSpPr>
        <p:grpSpPr>
          <a:xfrm>
            <a:off x="3502957" y="4387937"/>
            <a:ext cx="1871697" cy="1326773"/>
            <a:chOff x="3321170" y="4160643"/>
            <a:chExt cx="1774743" cy="1258046"/>
          </a:xfrm>
        </p:grpSpPr>
        <p:sp>
          <p:nvSpPr>
            <p:cNvPr id="43" name="文本框 42"/>
            <p:cNvSpPr txBox="1"/>
            <p:nvPr/>
          </p:nvSpPr>
          <p:spPr>
            <a:xfrm>
              <a:off x="3457850" y="4160643"/>
              <a:ext cx="1488352" cy="3502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点击添加标题</a:t>
              </a: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3321170" y="4805838"/>
              <a:ext cx="1774743" cy="6128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点击添加您的内容</a:t>
              </a:r>
            </a:p>
          </p:txBody>
        </p:sp>
        <p:cxnSp>
          <p:nvCxnSpPr>
            <p:cNvPr id="45" name="直接连接符 44"/>
            <p:cNvCxnSpPr/>
            <p:nvPr/>
          </p:nvCxnSpPr>
          <p:spPr>
            <a:xfrm>
              <a:off x="3554533" y="4677634"/>
              <a:ext cx="1376294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组合 52"/>
          <p:cNvGrpSpPr/>
          <p:nvPr/>
        </p:nvGrpSpPr>
        <p:grpSpPr>
          <a:xfrm>
            <a:off x="8701859" y="2252929"/>
            <a:ext cx="1871697" cy="1326773"/>
            <a:chOff x="8250769" y="2136228"/>
            <a:chExt cx="1774743" cy="1258046"/>
          </a:xfrm>
        </p:grpSpPr>
        <p:sp>
          <p:nvSpPr>
            <p:cNvPr id="46" name="文本框 45"/>
            <p:cNvSpPr txBox="1"/>
            <p:nvPr/>
          </p:nvSpPr>
          <p:spPr>
            <a:xfrm>
              <a:off x="8387449" y="2136228"/>
              <a:ext cx="1488352" cy="3502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点击添加标题</a:t>
              </a: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8250769" y="2781423"/>
              <a:ext cx="1774743" cy="6128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点击添加您的内容</a:t>
              </a:r>
            </a:p>
          </p:txBody>
        </p:sp>
        <p:cxnSp>
          <p:nvCxnSpPr>
            <p:cNvPr id="48" name="直接连接符 47"/>
            <p:cNvCxnSpPr/>
            <p:nvPr/>
          </p:nvCxnSpPr>
          <p:spPr>
            <a:xfrm>
              <a:off x="8484132" y="2653219"/>
              <a:ext cx="1376294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组合 54"/>
          <p:cNvGrpSpPr/>
          <p:nvPr/>
        </p:nvGrpSpPr>
        <p:grpSpPr>
          <a:xfrm>
            <a:off x="8709488" y="4359569"/>
            <a:ext cx="1871697" cy="1326773"/>
            <a:chOff x="8258003" y="4133744"/>
            <a:chExt cx="1774743" cy="1258046"/>
          </a:xfrm>
        </p:grpSpPr>
        <p:sp>
          <p:nvSpPr>
            <p:cNvPr id="49" name="文本框 48"/>
            <p:cNvSpPr txBox="1"/>
            <p:nvPr/>
          </p:nvSpPr>
          <p:spPr>
            <a:xfrm>
              <a:off x="8394683" y="4133744"/>
              <a:ext cx="1488352" cy="3502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点击添加标题</a:t>
              </a: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8258003" y="4778939"/>
              <a:ext cx="1774743" cy="6128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点击添加您的内容</a:t>
              </a:r>
            </a:p>
          </p:txBody>
        </p:sp>
        <p:cxnSp>
          <p:nvCxnSpPr>
            <p:cNvPr id="51" name="直接连接符 50"/>
            <p:cNvCxnSpPr/>
            <p:nvPr/>
          </p:nvCxnSpPr>
          <p:spPr>
            <a:xfrm>
              <a:off x="8491366" y="4650735"/>
              <a:ext cx="1376294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6" name="Title 1"/>
          <p:cNvSpPr txBox="1">
            <a:spLocks/>
          </p:cNvSpPr>
          <p:nvPr/>
        </p:nvSpPr>
        <p:spPr>
          <a:xfrm>
            <a:off x="1206681" y="281515"/>
            <a:ext cx="2995069" cy="53361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531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2531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6501383" y="7395095"/>
            <a:ext cx="971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Yanshifu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4183713201"/>
      </p:ext>
    </p:extLst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4"/>
          <p:cNvGrpSpPr>
            <a:grpSpLocks noChangeAspect="1"/>
          </p:cNvGrpSpPr>
          <p:nvPr/>
        </p:nvGrpSpPr>
        <p:grpSpPr bwMode="auto">
          <a:xfrm>
            <a:off x="4316397" y="2793561"/>
            <a:ext cx="4249523" cy="3300338"/>
            <a:chOff x="2329" y="786"/>
            <a:chExt cx="3022" cy="2347"/>
          </a:xfrm>
        </p:grpSpPr>
        <p:sp>
          <p:nvSpPr>
            <p:cNvPr id="16" name="Freeform 5"/>
            <p:cNvSpPr>
              <a:spLocks/>
            </p:cNvSpPr>
            <p:nvPr/>
          </p:nvSpPr>
          <p:spPr bwMode="auto">
            <a:xfrm>
              <a:off x="3462" y="1393"/>
              <a:ext cx="389" cy="1740"/>
            </a:xfrm>
            <a:custGeom>
              <a:avLst/>
              <a:gdLst>
                <a:gd name="T0" fmla="*/ 0 w 164"/>
                <a:gd name="T1" fmla="*/ 1140 h 1222"/>
                <a:gd name="T2" fmla="*/ 0 w 164"/>
                <a:gd name="T3" fmla="*/ 1140 h 1222"/>
                <a:gd name="T4" fmla="*/ 82 w 164"/>
                <a:gd name="T5" fmla="*/ 1222 h 1222"/>
                <a:gd name="T6" fmla="*/ 82 w 164"/>
                <a:gd name="T7" fmla="*/ 1222 h 1222"/>
                <a:gd name="T8" fmla="*/ 164 w 164"/>
                <a:gd name="T9" fmla="*/ 1140 h 1222"/>
                <a:gd name="T10" fmla="*/ 164 w 164"/>
                <a:gd name="T11" fmla="*/ 1140 h 1222"/>
                <a:gd name="T12" fmla="*/ 164 w 164"/>
                <a:gd name="T13" fmla="*/ 0 h 1222"/>
                <a:gd name="connsiteX0" fmla="*/ 0 w 10000"/>
                <a:gd name="connsiteY0" fmla="*/ 9830 h 10501"/>
                <a:gd name="connsiteX1" fmla="*/ 0 w 10000"/>
                <a:gd name="connsiteY1" fmla="*/ 9830 h 10501"/>
                <a:gd name="connsiteX2" fmla="*/ 5000 w 10000"/>
                <a:gd name="connsiteY2" fmla="*/ 10501 h 10501"/>
                <a:gd name="connsiteX3" fmla="*/ 5000 w 10000"/>
                <a:gd name="connsiteY3" fmla="*/ 10501 h 10501"/>
                <a:gd name="connsiteX4" fmla="*/ 10000 w 10000"/>
                <a:gd name="connsiteY4" fmla="*/ 9830 h 10501"/>
                <a:gd name="connsiteX5" fmla="*/ 10000 w 10000"/>
                <a:gd name="connsiteY5" fmla="*/ 9830 h 10501"/>
                <a:gd name="connsiteX6" fmla="*/ 10000 w 10000"/>
                <a:gd name="connsiteY6" fmla="*/ 0 h 10501"/>
                <a:gd name="connsiteX0" fmla="*/ 0 w 10000"/>
                <a:gd name="connsiteY0" fmla="*/ 5342 h 6013"/>
                <a:gd name="connsiteX1" fmla="*/ 0 w 10000"/>
                <a:gd name="connsiteY1" fmla="*/ 5342 h 6013"/>
                <a:gd name="connsiteX2" fmla="*/ 5000 w 10000"/>
                <a:gd name="connsiteY2" fmla="*/ 6013 h 6013"/>
                <a:gd name="connsiteX3" fmla="*/ 5000 w 10000"/>
                <a:gd name="connsiteY3" fmla="*/ 6013 h 6013"/>
                <a:gd name="connsiteX4" fmla="*/ 10000 w 10000"/>
                <a:gd name="connsiteY4" fmla="*/ 5342 h 6013"/>
                <a:gd name="connsiteX5" fmla="*/ 10000 w 10000"/>
                <a:gd name="connsiteY5" fmla="*/ 5342 h 6013"/>
                <a:gd name="connsiteX6" fmla="*/ 10000 w 10000"/>
                <a:gd name="connsiteY6" fmla="*/ 0 h 6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0" h="6013">
                  <a:moveTo>
                    <a:pt x="0" y="5342"/>
                  </a:moveTo>
                  <a:lnTo>
                    <a:pt x="0" y="5342"/>
                  </a:lnTo>
                  <a:cubicBezTo>
                    <a:pt x="0" y="5710"/>
                    <a:pt x="2256" y="6013"/>
                    <a:pt x="5000" y="6013"/>
                  </a:cubicBezTo>
                  <a:lnTo>
                    <a:pt x="5000" y="6013"/>
                  </a:lnTo>
                  <a:cubicBezTo>
                    <a:pt x="7805" y="6013"/>
                    <a:pt x="10000" y="5710"/>
                    <a:pt x="10000" y="5342"/>
                  </a:cubicBezTo>
                  <a:lnTo>
                    <a:pt x="10000" y="5342"/>
                  </a:lnTo>
                  <a:lnTo>
                    <a:pt x="10000" y="0"/>
                  </a:lnTo>
                </a:path>
              </a:pathLst>
            </a:custGeom>
            <a:solidFill>
              <a:srgbClr val="0C8882"/>
            </a:solidFill>
            <a:ln w="25400">
              <a:solidFill>
                <a:srgbClr val="0C8882"/>
              </a:solidFill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noAutofit/>
            </a:bodyPr>
            <a:lstStyle/>
            <a:p>
              <a:pPr algn="ctr"/>
              <a:endParaRPr 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7" name="Freeform 6"/>
            <p:cNvSpPr>
              <a:spLocks/>
            </p:cNvSpPr>
            <p:nvPr/>
          </p:nvSpPr>
          <p:spPr bwMode="auto">
            <a:xfrm>
              <a:off x="3841" y="786"/>
              <a:ext cx="1510" cy="1346"/>
            </a:xfrm>
            <a:custGeom>
              <a:avLst/>
              <a:gdLst>
                <a:gd name="T0" fmla="*/ 0 w 638"/>
                <a:gd name="T1" fmla="*/ 0 h 568"/>
                <a:gd name="T2" fmla="*/ 0 w 638"/>
                <a:gd name="T3" fmla="*/ 568 h 568"/>
                <a:gd name="T4" fmla="*/ 159 w 638"/>
                <a:gd name="T5" fmla="*/ 484 h 568"/>
                <a:gd name="T6" fmla="*/ 319 w 638"/>
                <a:gd name="T7" fmla="*/ 568 h 568"/>
                <a:gd name="T8" fmla="*/ 479 w 638"/>
                <a:gd name="T9" fmla="*/ 484 h 568"/>
                <a:gd name="T10" fmla="*/ 638 w 638"/>
                <a:gd name="T11" fmla="*/ 567 h 568"/>
                <a:gd name="T12" fmla="*/ 0 w 638"/>
                <a:gd name="T13" fmla="*/ 0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568">
                  <a:moveTo>
                    <a:pt x="0" y="0"/>
                  </a:moveTo>
                  <a:cubicBezTo>
                    <a:pt x="0" y="568"/>
                    <a:pt x="0" y="568"/>
                    <a:pt x="0" y="568"/>
                  </a:cubicBezTo>
                  <a:cubicBezTo>
                    <a:pt x="35" y="517"/>
                    <a:pt x="93" y="484"/>
                    <a:pt x="159" y="484"/>
                  </a:cubicBezTo>
                  <a:cubicBezTo>
                    <a:pt x="226" y="484"/>
                    <a:pt x="284" y="517"/>
                    <a:pt x="319" y="568"/>
                  </a:cubicBezTo>
                  <a:cubicBezTo>
                    <a:pt x="354" y="517"/>
                    <a:pt x="412" y="484"/>
                    <a:pt x="479" y="484"/>
                  </a:cubicBezTo>
                  <a:cubicBezTo>
                    <a:pt x="545" y="484"/>
                    <a:pt x="603" y="517"/>
                    <a:pt x="638" y="567"/>
                  </a:cubicBezTo>
                  <a:cubicBezTo>
                    <a:pt x="601" y="248"/>
                    <a:pt x="329" y="0"/>
                    <a:pt x="0" y="0"/>
                  </a:cubicBezTo>
                  <a:close/>
                </a:path>
              </a:pathLst>
            </a:custGeom>
            <a:solidFill>
              <a:srgbClr val="F09C00"/>
            </a:solidFill>
            <a:ln w="25400">
              <a:solidFill>
                <a:srgbClr val="F09C00"/>
              </a:solidFill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noAutofit/>
            </a:bodyPr>
            <a:lstStyle/>
            <a:p>
              <a:pPr algn="ctr"/>
              <a:endParaRPr 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8" name="Freeform 7"/>
            <p:cNvSpPr>
              <a:spLocks/>
            </p:cNvSpPr>
            <p:nvPr/>
          </p:nvSpPr>
          <p:spPr bwMode="auto">
            <a:xfrm>
              <a:off x="2329" y="786"/>
              <a:ext cx="1512" cy="1346"/>
            </a:xfrm>
            <a:custGeom>
              <a:avLst/>
              <a:gdLst>
                <a:gd name="T0" fmla="*/ 639 w 639"/>
                <a:gd name="T1" fmla="*/ 0 h 568"/>
                <a:gd name="T2" fmla="*/ 639 w 639"/>
                <a:gd name="T3" fmla="*/ 0 h 568"/>
                <a:gd name="T4" fmla="*/ 0 w 639"/>
                <a:gd name="T5" fmla="*/ 568 h 568"/>
                <a:gd name="T6" fmla="*/ 160 w 639"/>
                <a:gd name="T7" fmla="*/ 484 h 568"/>
                <a:gd name="T8" fmla="*/ 320 w 639"/>
                <a:gd name="T9" fmla="*/ 568 h 568"/>
                <a:gd name="T10" fmla="*/ 479 w 639"/>
                <a:gd name="T11" fmla="*/ 484 h 568"/>
                <a:gd name="T12" fmla="*/ 639 w 639"/>
                <a:gd name="T13" fmla="*/ 568 h 568"/>
                <a:gd name="T14" fmla="*/ 639 w 639"/>
                <a:gd name="T15" fmla="*/ 0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9" h="568">
                  <a:moveTo>
                    <a:pt x="639" y="0"/>
                  </a:moveTo>
                  <a:cubicBezTo>
                    <a:pt x="639" y="0"/>
                    <a:pt x="639" y="0"/>
                    <a:pt x="639" y="0"/>
                  </a:cubicBezTo>
                  <a:cubicBezTo>
                    <a:pt x="309" y="0"/>
                    <a:pt x="37" y="248"/>
                    <a:pt x="0" y="568"/>
                  </a:cubicBezTo>
                  <a:cubicBezTo>
                    <a:pt x="35" y="517"/>
                    <a:pt x="94" y="484"/>
                    <a:pt x="160" y="484"/>
                  </a:cubicBezTo>
                  <a:cubicBezTo>
                    <a:pt x="226" y="484"/>
                    <a:pt x="285" y="517"/>
                    <a:pt x="320" y="568"/>
                  </a:cubicBezTo>
                  <a:cubicBezTo>
                    <a:pt x="355" y="517"/>
                    <a:pt x="413" y="484"/>
                    <a:pt x="479" y="484"/>
                  </a:cubicBezTo>
                  <a:cubicBezTo>
                    <a:pt x="545" y="484"/>
                    <a:pt x="604" y="517"/>
                    <a:pt x="639" y="568"/>
                  </a:cubicBezTo>
                  <a:lnTo>
                    <a:pt x="639" y="0"/>
                  </a:lnTo>
                  <a:close/>
                </a:path>
              </a:pathLst>
            </a:custGeom>
            <a:solidFill>
              <a:srgbClr val="0C8882"/>
            </a:solidFill>
            <a:ln w="25400">
              <a:solidFill>
                <a:srgbClr val="0C8882"/>
              </a:solidFill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noAutofit/>
            </a:bodyPr>
            <a:lstStyle/>
            <a:p>
              <a:pPr algn="ctr"/>
              <a:endParaRPr 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8"/>
            <p:cNvSpPr>
              <a:spLocks/>
            </p:cNvSpPr>
            <p:nvPr/>
          </p:nvSpPr>
          <p:spPr bwMode="auto">
            <a:xfrm>
              <a:off x="3083" y="786"/>
              <a:ext cx="755" cy="1341"/>
            </a:xfrm>
            <a:custGeom>
              <a:avLst/>
              <a:gdLst>
                <a:gd name="T0" fmla="*/ 161 w 319"/>
                <a:gd name="T1" fmla="*/ 484 h 566"/>
                <a:gd name="T2" fmla="*/ 319 w 319"/>
                <a:gd name="T3" fmla="*/ 565 h 566"/>
                <a:gd name="T4" fmla="*/ 319 w 319"/>
                <a:gd name="T5" fmla="*/ 0 h 566"/>
                <a:gd name="T6" fmla="*/ 317 w 319"/>
                <a:gd name="T7" fmla="*/ 0 h 566"/>
                <a:gd name="T8" fmla="*/ 0 w 319"/>
                <a:gd name="T9" fmla="*/ 565 h 566"/>
                <a:gd name="T10" fmla="*/ 0 w 319"/>
                <a:gd name="T11" fmla="*/ 566 h 566"/>
                <a:gd name="T12" fmla="*/ 5 w 319"/>
                <a:gd name="T13" fmla="*/ 564 h 566"/>
                <a:gd name="T14" fmla="*/ 161 w 319"/>
                <a:gd name="T15" fmla="*/ 484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9" h="566">
                  <a:moveTo>
                    <a:pt x="161" y="484"/>
                  </a:moveTo>
                  <a:cubicBezTo>
                    <a:pt x="226" y="484"/>
                    <a:pt x="284" y="516"/>
                    <a:pt x="319" y="565"/>
                  </a:cubicBezTo>
                  <a:cubicBezTo>
                    <a:pt x="319" y="0"/>
                    <a:pt x="319" y="0"/>
                    <a:pt x="319" y="0"/>
                  </a:cubicBezTo>
                  <a:cubicBezTo>
                    <a:pt x="318" y="0"/>
                    <a:pt x="318" y="0"/>
                    <a:pt x="317" y="0"/>
                  </a:cubicBezTo>
                  <a:cubicBezTo>
                    <a:pt x="153" y="2"/>
                    <a:pt x="19" y="248"/>
                    <a:pt x="0" y="565"/>
                  </a:cubicBezTo>
                  <a:cubicBezTo>
                    <a:pt x="0" y="566"/>
                    <a:pt x="0" y="566"/>
                    <a:pt x="0" y="566"/>
                  </a:cubicBezTo>
                  <a:cubicBezTo>
                    <a:pt x="2" y="563"/>
                    <a:pt x="3" y="563"/>
                    <a:pt x="5" y="564"/>
                  </a:cubicBezTo>
                  <a:cubicBezTo>
                    <a:pt x="40" y="515"/>
                    <a:pt x="97" y="484"/>
                    <a:pt x="161" y="484"/>
                  </a:cubicBezTo>
                  <a:close/>
                </a:path>
              </a:pathLst>
            </a:custGeom>
            <a:solidFill>
              <a:srgbClr val="F09C00"/>
            </a:solidFill>
            <a:ln w="25400">
              <a:solidFill>
                <a:srgbClr val="F09C00"/>
              </a:solidFill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noAutofit/>
            </a:bodyPr>
            <a:lstStyle/>
            <a:p>
              <a:pPr algn="ctr"/>
              <a:endParaRPr 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 9"/>
            <p:cNvSpPr>
              <a:spLocks/>
            </p:cNvSpPr>
            <p:nvPr/>
          </p:nvSpPr>
          <p:spPr bwMode="auto">
            <a:xfrm>
              <a:off x="3838" y="786"/>
              <a:ext cx="755" cy="1346"/>
            </a:xfrm>
            <a:custGeom>
              <a:avLst/>
              <a:gdLst>
                <a:gd name="T0" fmla="*/ 0 w 319"/>
                <a:gd name="T1" fmla="*/ 568 h 568"/>
                <a:gd name="T2" fmla="*/ 5 w 319"/>
                <a:gd name="T3" fmla="*/ 561 h 568"/>
                <a:gd name="T4" fmla="*/ 159 w 319"/>
                <a:gd name="T5" fmla="*/ 484 h 568"/>
                <a:gd name="T6" fmla="*/ 316 w 319"/>
                <a:gd name="T7" fmla="*/ 563 h 568"/>
                <a:gd name="T8" fmla="*/ 319 w 319"/>
                <a:gd name="T9" fmla="*/ 568 h 568"/>
                <a:gd name="T10" fmla="*/ 319 w 319"/>
                <a:gd name="T11" fmla="*/ 568 h 568"/>
                <a:gd name="T12" fmla="*/ 0 w 319"/>
                <a:gd name="T13" fmla="*/ 0 h 568"/>
                <a:gd name="T14" fmla="*/ 0 w 319"/>
                <a:gd name="T15" fmla="*/ 0 h 568"/>
                <a:gd name="T16" fmla="*/ 0 w 319"/>
                <a:gd name="T17" fmla="*/ 568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9" h="568">
                  <a:moveTo>
                    <a:pt x="0" y="568"/>
                  </a:moveTo>
                  <a:cubicBezTo>
                    <a:pt x="1" y="563"/>
                    <a:pt x="3" y="561"/>
                    <a:pt x="5" y="561"/>
                  </a:cubicBezTo>
                  <a:cubicBezTo>
                    <a:pt x="40" y="514"/>
                    <a:pt x="96" y="484"/>
                    <a:pt x="159" y="484"/>
                  </a:cubicBezTo>
                  <a:cubicBezTo>
                    <a:pt x="224" y="484"/>
                    <a:pt x="280" y="515"/>
                    <a:pt x="316" y="563"/>
                  </a:cubicBezTo>
                  <a:cubicBezTo>
                    <a:pt x="317" y="564"/>
                    <a:pt x="318" y="565"/>
                    <a:pt x="319" y="568"/>
                  </a:cubicBezTo>
                  <a:cubicBezTo>
                    <a:pt x="319" y="568"/>
                    <a:pt x="319" y="568"/>
                    <a:pt x="319" y="568"/>
                  </a:cubicBezTo>
                  <a:cubicBezTo>
                    <a:pt x="300" y="248"/>
                    <a:pt x="165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568"/>
                  </a:lnTo>
                  <a:close/>
                </a:path>
              </a:pathLst>
            </a:custGeom>
            <a:solidFill>
              <a:srgbClr val="0C8882"/>
            </a:solidFill>
            <a:ln w="25400">
              <a:solidFill>
                <a:srgbClr val="0C8882"/>
              </a:solidFill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noAutofit/>
            </a:bodyPr>
            <a:lstStyle/>
            <a:p>
              <a:pPr algn="ctr"/>
              <a:endParaRPr 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2" name="Text Placeholder 2"/>
          <p:cNvSpPr txBox="1">
            <a:spLocks/>
          </p:cNvSpPr>
          <p:nvPr/>
        </p:nvSpPr>
        <p:spPr>
          <a:xfrm>
            <a:off x="1811673" y="2443417"/>
            <a:ext cx="2376577" cy="62841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1406" dirty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详写内容</a:t>
            </a:r>
            <a:r>
              <a:rPr lang="en-US" altLang="zh-CN" sz="1406" dirty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……</a:t>
            </a:r>
            <a:r>
              <a:rPr lang="zh-CN" altLang="en-US" sz="1406" dirty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点击输入本栏的具体文字，简明扼要的说明分项内容，此为概念图解</a:t>
            </a:r>
            <a:endParaRPr lang="en-US" altLang="zh-CN" sz="1406" dirty="0">
              <a:solidFill>
                <a:schemeClr val="tx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3" name="Rounded Rectangle 11"/>
          <p:cNvSpPr>
            <a:spLocks noChangeAspect="1"/>
          </p:cNvSpPr>
          <p:nvPr/>
        </p:nvSpPr>
        <p:spPr>
          <a:xfrm>
            <a:off x="4388959" y="2149360"/>
            <a:ext cx="759233" cy="759972"/>
          </a:xfrm>
          <a:prstGeom prst="roundRect">
            <a:avLst>
              <a:gd name="adj" fmla="val 0"/>
            </a:avLst>
          </a:prstGeom>
          <a:solidFill>
            <a:srgbClr val="0C8882"/>
          </a:solidFill>
          <a:ln w="25400">
            <a:solidFill>
              <a:srgbClr val="0C8882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4" name="Text Placeholder 7"/>
          <p:cNvSpPr txBox="1">
            <a:spLocks/>
          </p:cNvSpPr>
          <p:nvPr/>
        </p:nvSpPr>
        <p:spPr>
          <a:xfrm>
            <a:off x="4449835" y="2245624"/>
            <a:ext cx="614599" cy="507201"/>
          </a:xfrm>
          <a:prstGeom prst="rect">
            <a:avLst/>
          </a:prstGeom>
        </p:spPr>
        <p:txBody>
          <a:bodyPr vert="horz" lIns="0" tIns="103878" rIns="0" bIns="103878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dirty="0">
                <a:latin typeface="+mn-lt"/>
                <a:cs typeface="+mn-ea"/>
                <a:sym typeface="+mn-lt"/>
              </a:rPr>
              <a:t>01</a:t>
            </a:r>
          </a:p>
        </p:txBody>
      </p:sp>
      <p:sp>
        <p:nvSpPr>
          <p:cNvPr id="26" name="Text Placeholder 2"/>
          <p:cNvSpPr txBox="1">
            <a:spLocks/>
          </p:cNvSpPr>
          <p:nvPr/>
        </p:nvSpPr>
        <p:spPr>
          <a:xfrm>
            <a:off x="8875144" y="2443416"/>
            <a:ext cx="2408508" cy="613896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1406" dirty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详写内容</a:t>
            </a:r>
            <a:r>
              <a:rPr lang="en-US" altLang="zh-CN" sz="1406" dirty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……</a:t>
            </a:r>
            <a:r>
              <a:rPr lang="zh-CN" altLang="en-US" sz="1406" dirty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点击输入本栏的具体文字，简明扼要的说明分项内容，此为概念图解</a:t>
            </a:r>
            <a:endParaRPr lang="en-US" altLang="zh-CN" sz="1406" dirty="0">
              <a:solidFill>
                <a:schemeClr val="tx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7" name="Rounded Rectangle 23"/>
          <p:cNvSpPr>
            <a:spLocks noChangeAspect="1"/>
          </p:cNvSpPr>
          <p:nvPr/>
        </p:nvSpPr>
        <p:spPr>
          <a:xfrm>
            <a:off x="7973860" y="2149360"/>
            <a:ext cx="759233" cy="759972"/>
          </a:xfrm>
          <a:prstGeom prst="roundRect">
            <a:avLst>
              <a:gd name="adj" fmla="val 0"/>
            </a:avLst>
          </a:prstGeom>
          <a:solidFill>
            <a:srgbClr val="0C8882"/>
          </a:solidFill>
          <a:ln w="25400">
            <a:solidFill>
              <a:srgbClr val="0C8882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8" name="Text Placeholder 7"/>
          <p:cNvSpPr txBox="1">
            <a:spLocks/>
          </p:cNvSpPr>
          <p:nvPr/>
        </p:nvSpPr>
        <p:spPr>
          <a:xfrm>
            <a:off x="8034735" y="2245624"/>
            <a:ext cx="614599" cy="507201"/>
          </a:xfrm>
          <a:prstGeom prst="rect">
            <a:avLst/>
          </a:prstGeom>
        </p:spPr>
        <p:txBody>
          <a:bodyPr vert="horz" lIns="0" tIns="103878" rIns="0" bIns="103878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dirty="0">
                <a:latin typeface="+mn-lt"/>
                <a:cs typeface="+mn-ea"/>
                <a:sym typeface="+mn-lt"/>
              </a:rPr>
              <a:t>02</a:t>
            </a:r>
          </a:p>
        </p:txBody>
      </p:sp>
      <p:sp>
        <p:nvSpPr>
          <p:cNvPr id="30" name="Text Placeholder 2"/>
          <p:cNvSpPr txBox="1">
            <a:spLocks/>
          </p:cNvSpPr>
          <p:nvPr/>
        </p:nvSpPr>
        <p:spPr>
          <a:xfrm>
            <a:off x="1811673" y="5394886"/>
            <a:ext cx="2376577" cy="62841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406" dirty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详写内容</a:t>
            </a:r>
            <a:r>
              <a:rPr lang="en-US" altLang="zh-CN" sz="1406" dirty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……</a:t>
            </a:r>
            <a:r>
              <a:rPr lang="zh-CN" altLang="en-US" sz="1406" dirty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点击输入本栏的具体文字，简明扼要的说明分项内容，此为概念图解</a:t>
            </a:r>
            <a:endParaRPr lang="en-US" altLang="zh-CN" sz="1406" dirty="0">
              <a:solidFill>
                <a:schemeClr val="tx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1" name="Rounded Rectangle 27"/>
          <p:cNvSpPr>
            <a:spLocks noChangeAspect="1"/>
          </p:cNvSpPr>
          <p:nvPr/>
        </p:nvSpPr>
        <p:spPr>
          <a:xfrm>
            <a:off x="4337490" y="5100831"/>
            <a:ext cx="759233" cy="759972"/>
          </a:xfrm>
          <a:prstGeom prst="roundRect">
            <a:avLst>
              <a:gd name="adj" fmla="val 0"/>
            </a:avLst>
          </a:prstGeom>
          <a:solidFill>
            <a:srgbClr val="F09C00"/>
          </a:solidFill>
          <a:ln w="25400">
            <a:solidFill>
              <a:srgbClr val="F09C00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2" name="Text Placeholder 7"/>
          <p:cNvSpPr txBox="1">
            <a:spLocks/>
          </p:cNvSpPr>
          <p:nvPr/>
        </p:nvSpPr>
        <p:spPr>
          <a:xfrm>
            <a:off x="4398368" y="5197095"/>
            <a:ext cx="614599" cy="507201"/>
          </a:xfrm>
          <a:prstGeom prst="rect">
            <a:avLst/>
          </a:prstGeom>
        </p:spPr>
        <p:txBody>
          <a:bodyPr vert="horz" lIns="0" tIns="103878" rIns="0" bIns="103878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dirty="0">
                <a:latin typeface="+mn-lt"/>
                <a:cs typeface="+mn-ea"/>
                <a:sym typeface="+mn-lt"/>
              </a:rPr>
              <a:t>03</a:t>
            </a:r>
          </a:p>
        </p:txBody>
      </p:sp>
      <p:sp>
        <p:nvSpPr>
          <p:cNvPr id="34" name="Text Placeholder 2"/>
          <p:cNvSpPr txBox="1">
            <a:spLocks/>
          </p:cNvSpPr>
          <p:nvPr/>
        </p:nvSpPr>
        <p:spPr>
          <a:xfrm>
            <a:off x="8869659" y="5394886"/>
            <a:ext cx="2408508" cy="613896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1406" dirty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详写内容</a:t>
            </a:r>
            <a:r>
              <a:rPr lang="en-US" altLang="zh-CN" sz="1406" dirty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……</a:t>
            </a:r>
            <a:r>
              <a:rPr lang="zh-CN" altLang="en-US" sz="1406" dirty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点击输入本栏的具体文字，简明扼要的说明分项内容，此为概念图解</a:t>
            </a:r>
            <a:endParaRPr lang="en-US" altLang="zh-CN" sz="1406" dirty="0">
              <a:solidFill>
                <a:schemeClr val="tx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5" name="Rounded Rectangle 16"/>
          <p:cNvSpPr>
            <a:spLocks noChangeAspect="1"/>
          </p:cNvSpPr>
          <p:nvPr/>
        </p:nvSpPr>
        <p:spPr>
          <a:xfrm>
            <a:off x="7973860" y="5100831"/>
            <a:ext cx="759233" cy="759972"/>
          </a:xfrm>
          <a:prstGeom prst="roundRect">
            <a:avLst>
              <a:gd name="adj" fmla="val 0"/>
            </a:avLst>
          </a:prstGeom>
          <a:solidFill>
            <a:srgbClr val="F09C00"/>
          </a:solidFill>
          <a:ln w="25400">
            <a:solidFill>
              <a:srgbClr val="F09C00"/>
            </a:solidFill>
          </a:ln>
          <a:effectLst>
            <a:outerShdw blurRad="419100" dist="838200" dir="2700000" sx="90000" sy="9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6" name="Text Placeholder 7"/>
          <p:cNvSpPr txBox="1">
            <a:spLocks/>
          </p:cNvSpPr>
          <p:nvPr/>
        </p:nvSpPr>
        <p:spPr>
          <a:xfrm>
            <a:off x="8034735" y="5197095"/>
            <a:ext cx="614599" cy="507201"/>
          </a:xfrm>
          <a:prstGeom prst="rect">
            <a:avLst/>
          </a:prstGeom>
        </p:spPr>
        <p:txBody>
          <a:bodyPr vert="horz" lIns="0" tIns="103878" rIns="0" bIns="103878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dirty="0">
                <a:latin typeface="+mn-lt"/>
                <a:cs typeface="+mn-ea"/>
                <a:sym typeface="+mn-lt"/>
              </a:rPr>
              <a:t>04</a:t>
            </a:r>
          </a:p>
        </p:txBody>
      </p:sp>
      <p:sp>
        <p:nvSpPr>
          <p:cNvPr id="37" name="Title 1"/>
          <p:cNvSpPr txBox="1">
            <a:spLocks/>
          </p:cNvSpPr>
          <p:nvPr/>
        </p:nvSpPr>
        <p:spPr>
          <a:xfrm>
            <a:off x="1206681" y="281515"/>
            <a:ext cx="2995069" cy="53361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531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2531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8" name="Text Placeholder 7"/>
          <p:cNvSpPr txBox="1">
            <a:spLocks/>
          </p:cNvSpPr>
          <p:nvPr/>
        </p:nvSpPr>
        <p:spPr>
          <a:xfrm>
            <a:off x="2480404" y="2025941"/>
            <a:ext cx="1707846" cy="162026"/>
          </a:xfrm>
          <a:prstGeom prst="rect">
            <a:avLst/>
          </a:prstGeom>
        </p:spPr>
        <p:txBody>
          <a:bodyPr vert="horz" lIns="0" tIns="103878" rIns="0" bIns="103878" anchor="t"/>
          <a:lstStyle>
            <a:lvl1pPr marL="0" indent="0" algn="r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547">
                <a:solidFill>
                  <a:schemeClr val="tx1"/>
                </a:solidFill>
                <a:latin typeface="+mn-lt"/>
                <a:cs typeface="+mn-ea"/>
                <a:sym typeface="+mn-lt"/>
              </a:rPr>
              <a:t>请替换文字内容</a:t>
            </a:r>
            <a:endParaRPr lang="es-ES_tradnl" sz="1547" dirty="0">
              <a:solidFill>
                <a:schemeClr val="tx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0" name="Text Placeholder 7"/>
          <p:cNvSpPr txBox="1">
            <a:spLocks/>
          </p:cNvSpPr>
          <p:nvPr/>
        </p:nvSpPr>
        <p:spPr>
          <a:xfrm>
            <a:off x="9032824" y="2025941"/>
            <a:ext cx="2010428" cy="162026"/>
          </a:xfrm>
          <a:prstGeom prst="rect">
            <a:avLst/>
          </a:prstGeom>
        </p:spPr>
        <p:txBody>
          <a:bodyPr vert="horz" lIns="0" tIns="103878" rIns="0" bIns="103878" anchor="t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547" dirty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请替换文字内容</a:t>
            </a:r>
            <a:endParaRPr lang="es-ES_tradnl" sz="1547" dirty="0">
              <a:solidFill>
                <a:schemeClr val="tx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2" name="Text Placeholder 7"/>
          <p:cNvSpPr txBox="1">
            <a:spLocks/>
          </p:cNvSpPr>
          <p:nvPr/>
        </p:nvSpPr>
        <p:spPr>
          <a:xfrm>
            <a:off x="2480404" y="4977412"/>
            <a:ext cx="1707846" cy="162026"/>
          </a:xfrm>
          <a:prstGeom prst="rect">
            <a:avLst/>
          </a:prstGeom>
        </p:spPr>
        <p:txBody>
          <a:bodyPr vert="horz" lIns="0" tIns="103878" rIns="0" bIns="103878" anchor="t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auto">
              <a:lnSpc>
                <a:spcPct val="120000"/>
              </a:lnSpc>
            </a:pPr>
            <a:r>
              <a:rPr lang="zh-CN" altLang="en-US" sz="1547">
                <a:solidFill>
                  <a:schemeClr val="tx1"/>
                </a:solidFill>
                <a:latin typeface="+mn-lt"/>
                <a:cs typeface="+mn-ea"/>
                <a:sym typeface="+mn-lt"/>
              </a:rPr>
              <a:t>请替换文字内容</a:t>
            </a:r>
            <a:endParaRPr lang="es-ES_tradnl" sz="1547" dirty="0">
              <a:solidFill>
                <a:schemeClr val="tx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4" name="Text Placeholder 7"/>
          <p:cNvSpPr txBox="1">
            <a:spLocks/>
          </p:cNvSpPr>
          <p:nvPr/>
        </p:nvSpPr>
        <p:spPr>
          <a:xfrm>
            <a:off x="9027340" y="4977412"/>
            <a:ext cx="2010428" cy="162026"/>
          </a:xfrm>
          <a:prstGeom prst="rect">
            <a:avLst/>
          </a:prstGeom>
        </p:spPr>
        <p:txBody>
          <a:bodyPr vert="horz" lIns="0" tIns="103878" rIns="0" bIns="103878" anchor="t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547" dirty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请替换文字内容</a:t>
            </a:r>
            <a:endParaRPr lang="es-ES_tradnl" sz="1547" dirty="0">
              <a:solidFill>
                <a:schemeClr val="tx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6501383" y="7395095"/>
            <a:ext cx="971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Yanshifu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598098112"/>
      </p:ext>
    </p:extLst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 animBg="1"/>
      <p:bldP spid="24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animBg="1"/>
      <p:bldP spid="28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1" grpId="0" animBg="1"/>
      <p:bldP spid="32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5" grpId="0" animBg="1"/>
      <p:bldP spid="36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8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0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2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4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 bwMode="auto">
          <a:xfrm>
            <a:off x="1964879" y="3040261"/>
            <a:ext cx="3637072" cy="1752347"/>
          </a:xfrm>
          <a:prstGeom prst="rect">
            <a:avLst/>
          </a:prstGeom>
        </p:spPr>
        <p:txBody>
          <a:bodyPr lIns="128537" tIns="64266" rIns="128537" bIns="64266">
            <a:spAutoFit/>
          </a:bodyPr>
          <a:lstStyle/>
          <a:p>
            <a:pPr algn="just" defTabSz="1285347">
              <a:lnSpc>
                <a:spcPct val="150000"/>
              </a:lnSpc>
              <a:defRPr/>
            </a:pPr>
            <a:r>
              <a:rPr lang="zh-CN" altLang="en-US" sz="1406" dirty="0">
                <a:latin typeface="+mn-lt"/>
                <a:ea typeface="+mn-ea"/>
                <a:cs typeface="+mn-ea"/>
                <a:sym typeface="+mn-lt"/>
              </a:rPr>
              <a:t>随着计算机技术的发展及印刷技术的进步，平面设计在视觉感观领域的表现也越来越丰富，这对今天的平面设计都提出了空前的挑战，也为平面设计者提供了更为广阔的发展窨。从技术上讲，平面设计更重要。</a:t>
            </a:r>
          </a:p>
        </p:txBody>
      </p:sp>
      <p:sp>
        <p:nvSpPr>
          <p:cNvPr id="17" name="TextBox 111"/>
          <p:cNvSpPr txBox="1">
            <a:spLocks noChangeArrowheads="1"/>
          </p:cNvSpPr>
          <p:nvPr/>
        </p:nvSpPr>
        <p:spPr bwMode="auto">
          <a:xfrm>
            <a:off x="2430420" y="2136312"/>
            <a:ext cx="3542660" cy="5467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953" b="1" dirty="0">
                <a:latin typeface="+mn-lt"/>
                <a:ea typeface="+mn-ea"/>
                <a:cs typeface="+mn-ea"/>
                <a:sym typeface="+mn-lt"/>
              </a:rPr>
              <a:t>这里填写标题</a:t>
            </a:r>
          </a:p>
        </p:txBody>
      </p:sp>
      <p:grpSp>
        <p:nvGrpSpPr>
          <p:cNvPr id="18" name="组合 17"/>
          <p:cNvGrpSpPr>
            <a:grpSpLocks/>
          </p:cNvGrpSpPr>
          <p:nvPr/>
        </p:nvGrpSpPr>
        <p:grpSpPr bwMode="auto">
          <a:xfrm>
            <a:off x="8166105" y="2093898"/>
            <a:ext cx="821486" cy="821486"/>
            <a:chOff x="395536" y="3651870"/>
            <a:chExt cx="764591" cy="764591"/>
          </a:xfrm>
          <a:effectLst/>
        </p:grpSpPr>
        <p:sp>
          <p:nvSpPr>
            <p:cNvPr id="19" name="椭圆 18"/>
            <p:cNvSpPr/>
            <p:nvPr/>
          </p:nvSpPr>
          <p:spPr>
            <a:xfrm>
              <a:off x="395536" y="3651870"/>
              <a:ext cx="764591" cy="764591"/>
            </a:xfrm>
            <a:prstGeom prst="ellipse">
              <a:avLst/>
            </a:prstGeom>
            <a:solidFill>
              <a:srgbClr val="0C8882"/>
            </a:solidFill>
            <a:ln w="25400">
              <a:solidFill>
                <a:srgbClr val="0C8882"/>
              </a:solidFill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pic>
          <p:nvPicPr>
            <p:cNvPr id="20" name="Picture 75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87331" y="3805013"/>
              <a:ext cx="381000" cy="4117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1" name="组合 20"/>
          <p:cNvGrpSpPr>
            <a:grpSpLocks/>
          </p:cNvGrpSpPr>
          <p:nvPr/>
        </p:nvGrpSpPr>
        <p:grpSpPr bwMode="auto">
          <a:xfrm>
            <a:off x="8166105" y="3636418"/>
            <a:ext cx="821486" cy="823718"/>
            <a:chOff x="3221085" y="3651870"/>
            <a:chExt cx="764591" cy="764591"/>
          </a:xfrm>
          <a:effectLst/>
        </p:grpSpPr>
        <p:sp>
          <p:nvSpPr>
            <p:cNvPr id="22" name="椭圆 21"/>
            <p:cNvSpPr/>
            <p:nvPr/>
          </p:nvSpPr>
          <p:spPr>
            <a:xfrm>
              <a:off x="3221085" y="3651870"/>
              <a:ext cx="764591" cy="764591"/>
            </a:xfrm>
            <a:prstGeom prst="ellipse">
              <a:avLst/>
            </a:prstGeom>
            <a:gradFill flip="none" rotWithShape="1">
              <a:gsLst>
                <a:gs pos="0">
                  <a:srgbClr val="FFC000"/>
                </a:gs>
                <a:gs pos="45000">
                  <a:srgbClr val="D4A266"/>
                </a:gs>
                <a:gs pos="100000">
                  <a:srgbClr val="CA8F45"/>
                </a:gs>
              </a:gsLst>
              <a:lin ang="13500000" scaled="1"/>
              <a:tileRect/>
            </a:gradFill>
            <a:ln w="25400">
              <a:solidFill>
                <a:srgbClr val="F09C00"/>
              </a:solidFill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pic>
          <p:nvPicPr>
            <p:cNvPr id="23" name="Picture 102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372011" y="3778161"/>
              <a:ext cx="462738" cy="4316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4" name="组合 23"/>
          <p:cNvGrpSpPr>
            <a:grpSpLocks/>
          </p:cNvGrpSpPr>
          <p:nvPr/>
        </p:nvGrpSpPr>
        <p:grpSpPr bwMode="auto">
          <a:xfrm>
            <a:off x="8166105" y="5181168"/>
            <a:ext cx="821486" cy="821486"/>
            <a:chOff x="6046633" y="3651870"/>
            <a:chExt cx="764591" cy="764591"/>
          </a:xfrm>
          <a:effectLst/>
        </p:grpSpPr>
        <p:sp>
          <p:nvSpPr>
            <p:cNvPr id="25" name="椭圆 24"/>
            <p:cNvSpPr/>
            <p:nvPr/>
          </p:nvSpPr>
          <p:spPr>
            <a:xfrm>
              <a:off x="6046633" y="3651870"/>
              <a:ext cx="764591" cy="764591"/>
            </a:xfrm>
            <a:prstGeom prst="ellipse">
              <a:avLst/>
            </a:prstGeom>
            <a:solidFill>
              <a:srgbClr val="0C8882"/>
            </a:solidFill>
            <a:ln w="25400">
              <a:solidFill>
                <a:srgbClr val="0C8882"/>
              </a:solidFill>
            </a:ln>
            <a:effectLst>
              <a:outerShdw blurRad="419100" dist="838200" dir="2700000" sx="90000" sy="90000" algn="tl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pic>
          <p:nvPicPr>
            <p:cNvPr id="26" name="Picture 97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6224066" y="3805013"/>
              <a:ext cx="409724" cy="4316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9085811" y="2136312"/>
            <a:ext cx="3330591" cy="12607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87" dirty="0">
                <a:latin typeface="+mn-lt"/>
                <a:ea typeface="+mn-ea"/>
                <a:cs typeface="+mn-ea"/>
                <a:sym typeface="+mn-lt"/>
              </a:rPr>
              <a:t>随着计算机技术的发展及印刷技术的进步，平面设计在视觉感观领域的表现和应用也越来越丰富。</a:t>
            </a:r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9085811" y="3658740"/>
            <a:ext cx="3330591" cy="12607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87">
                <a:latin typeface="+mn-lt"/>
                <a:ea typeface="+mn-ea"/>
                <a:cs typeface="+mn-ea"/>
                <a:sym typeface="+mn-lt"/>
              </a:rPr>
              <a:t>随着计算机技术的发展及印刷技术的进步，平面设计在视觉感观领域的表现和应用也越来越丰富。</a:t>
            </a: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9085811" y="5205723"/>
            <a:ext cx="3330591" cy="12607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87" dirty="0">
                <a:latin typeface="+mn-lt"/>
                <a:ea typeface="+mn-ea"/>
                <a:cs typeface="+mn-ea"/>
                <a:sym typeface="+mn-lt"/>
              </a:rPr>
              <a:t>随着计算机技术的发展及印刷技术的进步，平面设计在视觉感观领域的表现和应用也越来越丰富。</a:t>
            </a:r>
          </a:p>
        </p:txBody>
      </p:sp>
      <p:sp>
        <p:nvSpPr>
          <p:cNvPr id="30" name="Title 1"/>
          <p:cNvSpPr txBox="1">
            <a:spLocks/>
          </p:cNvSpPr>
          <p:nvPr/>
        </p:nvSpPr>
        <p:spPr>
          <a:xfrm>
            <a:off x="1206681" y="281515"/>
            <a:ext cx="2995069" cy="53361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2531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2531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501383" y="7395095"/>
            <a:ext cx="971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Yanshifu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527092850"/>
      </p:ext>
    </p:extLst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7333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800"/>
                            </p:stCondLst>
                            <p:childTnLst>
                              <p:par>
                                <p:cTn id="2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100"/>
                            </p:stCondLst>
                            <p:childTnLst>
                              <p:par>
                                <p:cTn id="3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400"/>
                            </p:stCondLst>
                            <p:childTnLst>
                              <p:par>
                                <p:cTn id="3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70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5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7" grpId="0"/>
      <p:bldP spid="28" grpId="0"/>
      <p:bldP spid="29" grpId="0"/>
      <p:bldP spid="30" grpId="0"/>
      <p:bldP spid="3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9E7965BD-BA7C-4284-B303-3DF26FF20985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UUID" val="{C1A8F295-47DC-48FB-81BD-666766343352}"/>
  <p:tag name="ISPRING_RESOURCE_FOLDER" val="E:\素材\正版图-卖\PPT\0变色龙\0包图网\bt369\ppt\bt369\"/>
  <p:tag name="ISPRING_PRESENTATION_PATH" val="E:\素材\正版图-卖\PPT\0变色龙\0包图网\bt369\ppt\bt369.pptx"/>
  <p:tag name="ISPRING_PROJECT_FOLDER_UPDATED" val="1"/>
  <p:tag name="ISPRING_SCREEN_RECS_UPDATED" val="E:\素材\正版图-卖\PPT\0变色龙\0包图网\bt369\ppt\bt369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创意医疗绿  医药 医院行业工作汇报模板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11"/>
</p:tagLst>
</file>

<file path=ppt/theme/theme1.xml><?xml version="1.0" encoding="utf-8"?>
<a:theme xmlns:a="http://schemas.openxmlformats.org/drawingml/2006/main" name="Office Theme">
  <a:themeElements>
    <a:clrScheme name="自定义 488">
      <a:dk1>
        <a:sysClr val="windowText" lastClr="000000"/>
      </a:dk1>
      <a:lt1>
        <a:sysClr val="window" lastClr="FFFFFF"/>
      </a:lt1>
      <a:dk2>
        <a:srgbClr val="FF0000"/>
      </a:dk2>
      <a:lt2>
        <a:srgbClr val="E7E6E6"/>
      </a:lt2>
      <a:accent1>
        <a:srgbClr val="FF0000"/>
      </a:accent1>
      <a:accent2>
        <a:srgbClr val="BFBFBF"/>
      </a:accent2>
      <a:accent3>
        <a:srgbClr val="FF0000"/>
      </a:accent3>
      <a:accent4>
        <a:srgbClr val="BFBFBF"/>
      </a:accent4>
      <a:accent5>
        <a:srgbClr val="FF0000"/>
      </a:accent5>
      <a:accent6>
        <a:srgbClr val="BFBFBF"/>
      </a:accent6>
      <a:hlink>
        <a:srgbClr val="FF0000"/>
      </a:hlink>
      <a:folHlink>
        <a:srgbClr val="BFBFBF"/>
      </a:folHlink>
    </a:clrScheme>
    <a:fontScheme name="Temp">
      <a:majorFont>
        <a:latin typeface="Impact" panose="020F0302020204030204"/>
        <a:ea typeface="微软雅黑"/>
        <a:cs typeface=""/>
      </a:majorFont>
      <a:minorFont>
        <a:latin typeface="Impact" panose="020F0502020204030204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3933</Words>
  <Application>Microsoft Office PowerPoint</Application>
  <PresentationFormat>自定义</PresentationFormat>
  <Paragraphs>415</Paragraphs>
  <Slides>36</Slides>
  <Notes>36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8" baseType="lpstr">
      <vt:lpstr>Open Sans</vt:lpstr>
      <vt:lpstr>Roboto Light</vt:lpstr>
      <vt:lpstr>黑体</vt:lpstr>
      <vt:lpstr>宋体</vt:lpstr>
      <vt:lpstr>微软雅黑</vt:lpstr>
      <vt:lpstr>微软雅黑 Light</vt:lpstr>
      <vt:lpstr>Arial</vt:lpstr>
      <vt:lpstr>Calibri</vt:lpstr>
      <vt:lpstr>Impact</vt:lpstr>
      <vt:lpstr>Times New Roman</vt:lpstr>
      <vt:lpstr>Wingdings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创意医疗绿  医药 医院行业工作汇报模板</dc:title>
  <dc:creator/>
  <cp:lastModifiedBy/>
  <cp:revision>1</cp:revision>
  <dcterms:created xsi:type="dcterms:W3CDTF">2017-01-12T18:53:26Z</dcterms:created>
  <dcterms:modified xsi:type="dcterms:W3CDTF">2017-09-18T09:33:07Z</dcterms:modified>
</cp:coreProperties>
</file>