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18" r:id="rId2"/>
    <p:sldId id="41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D0FF"/>
    <a:srgbClr val="C5F0FF"/>
    <a:srgbClr val="89E0FF"/>
    <a:srgbClr val="FFF5A0"/>
    <a:srgbClr val="FFF050"/>
    <a:srgbClr val="FFF078"/>
    <a:srgbClr val="FFA500"/>
    <a:srgbClr val="007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34" autoAdjust="0"/>
    <p:restoredTop sz="94138" autoAdjust="0"/>
  </p:normalViewPr>
  <p:slideViewPr>
    <p:cSldViewPr snapToGrid="0" showGuides="1">
      <p:cViewPr varScale="1">
        <p:scale>
          <a:sx n="83" d="100"/>
          <a:sy n="83" d="100"/>
        </p:scale>
        <p:origin x="-1674" y="-96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8298"/>
    </p:cViewPr>
  </p:sorterViewPr>
  <p:notesViewPr>
    <p:cSldViewPr snapToGrid="0" showGuides="1">
      <p:cViewPr varScale="1">
        <p:scale>
          <a:sx n="55" d="100"/>
          <a:sy n="55" d="100"/>
        </p:scale>
        <p:origin x="-256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D3A667-5FF1-484C-86BC-32E9D8D9EA5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A692001-5E8F-4D2F-9C9D-CBE076081C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84878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F755FF-7076-483F-AD99-1794EC7B790A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DDE7CB6-DFE3-4BBB-850E-95E9B1ABA6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4623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6EFBE-801A-464D-920C-90EE54920609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FDFF2-BEAA-470B-A825-3F076891C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79C4B-D231-4D4B-B2FC-57772BCFABC0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FAFF9-822D-43AE-B818-0AD7585D21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55191-3A7A-4515-9EF5-13444E548AA2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CD0B8-2130-4329-ACC5-224BC27C48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-2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 userDrawn="1"/>
        </p:nvSpPr>
        <p:spPr>
          <a:xfrm>
            <a:off x="8537575" y="539750"/>
            <a:ext cx="431800" cy="8890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8" descr="1-3.png"/>
          <p:cNvPicPr>
            <a:picLocks noChangeAspect="1"/>
          </p:cNvPicPr>
          <p:nvPr userDrawn="1"/>
        </p:nvPicPr>
        <p:blipFill>
          <a:blip r:embed="rId3"/>
          <a:srcRect r="80431" b="88004"/>
          <a:stretch>
            <a:fillRect/>
          </a:stretch>
        </p:blipFill>
        <p:spPr bwMode="auto">
          <a:xfrm>
            <a:off x="0" y="0"/>
            <a:ext cx="1789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7831D-3E94-40C7-A459-D4DF9F715294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2D837-3B77-4621-930C-0E02538AA7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-4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7" descr="标志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85738" y="161925"/>
            <a:ext cx="13287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 userDrawn="1"/>
        </p:nvSpPr>
        <p:spPr>
          <a:xfrm>
            <a:off x="8514000" y="539320"/>
            <a:ext cx="432000" cy="90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63500">
              <a:schemeClr val="tx1">
                <a:lumMod val="75000"/>
                <a:lumOff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E87E1-82D3-4155-8913-183B06DB32E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F384C-E3AA-41D1-A769-7970341EAF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-2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7" descr="1-3.png"/>
          <p:cNvPicPr>
            <a:picLocks noChangeAspect="1"/>
          </p:cNvPicPr>
          <p:nvPr userDrawn="1"/>
        </p:nvPicPr>
        <p:blipFill>
          <a:blip r:embed="rId3"/>
          <a:srcRect r="80431" b="88004"/>
          <a:stretch>
            <a:fillRect/>
          </a:stretch>
        </p:blipFill>
        <p:spPr bwMode="auto">
          <a:xfrm>
            <a:off x="0" y="0"/>
            <a:ext cx="1789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E87CF-D179-4BCA-8956-FC8913F01F6C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DF59C-DB0B-47E5-A9AD-4560DD4FF7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E5B9A-988D-46E6-B9BE-C372B619C1EA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398FC-B25F-41E6-A087-90BFEC73F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B935-B734-4474-B044-A8B3A40C5832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340EC-6699-4441-AF40-202FBCD24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92987-29CD-4347-9172-1DB0A5057BEF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C787F-A652-4D3A-9B5D-E5374B4EE1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D8D76-A9D2-495F-9235-3A22478A4FF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405C2-E8AB-4B27-8159-DA2E2DB30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64777-A6F4-43B9-B793-96DFA135DFA1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F5C68-0B82-4466-B75C-FB7A213878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F673CF-590D-43AE-8E25-12C55714680A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B17DD0-4478-4459-B42E-955046F2D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5" r:id="rId2"/>
    <p:sldLayoutId id="2147483686" r:id="rId3"/>
    <p:sldLayoutId id="214748368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5486400" y="257175"/>
            <a:ext cx="299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方正细珊瑚简体" pitchFamily="65" charset="-122"/>
                <a:ea typeface="方正细珊瑚简体" pitchFamily="65" charset="-122"/>
              </a:rPr>
              <a:t>表 格</a:t>
            </a:r>
          </a:p>
        </p:txBody>
      </p:sp>
      <p:sp>
        <p:nvSpPr>
          <p:cNvPr id="5" name="矩形 4"/>
          <p:cNvSpPr/>
          <p:nvPr/>
        </p:nvSpPr>
        <p:spPr>
          <a:xfrm>
            <a:off x="803896" y="2857501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27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896" y="3496292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3896" y="4135083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27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3896" y="4773875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327" name="矩形 8"/>
          <p:cNvSpPr>
            <a:spLocks noChangeArrowheads="1"/>
          </p:cNvSpPr>
          <p:nvPr/>
        </p:nvSpPr>
        <p:spPr bwMode="auto">
          <a:xfrm>
            <a:off x="3460750" y="2857500"/>
            <a:ext cx="1511300" cy="576263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28" name="矩形 9"/>
          <p:cNvSpPr>
            <a:spLocks noChangeArrowheads="1"/>
          </p:cNvSpPr>
          <p:nvPr/>
        </p:nvSpPr>
        <p:spPr bwMode="auto">
          <a:xfrm>
            <a:off x="3460750" y="3495675"/>
            <a:ext cx="1511300" cy="576263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29" name="矩形 10"/>
          <p:cNvSpPr>
            <a:spLocks noChangeArrowheads="1"/>
          </p:cNvSpPr>
          <p:nvPr/>
        </p:nvSpPr>
        <p:spPr bwMode="auto">
          <a:xfrm>
            <a:off x="3460750" y="4135438"/>
            <a:ext cx="1511300" cy="576262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30" name="矩形 11"/>
          <p:cNvSpPr>
            <a:spLocks noChangeArrowheads="1"/>
          </p:cNvSpPr>
          <p:nvPr/>
        </p:nvSpPr>
        <p:spPr bwMode="auto">
          <a:xfrm>
            <a:off x="3460750" y="4773613"/>
            <a:ext cx="1511300" cy="576262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31" name="矩形 13"/>
          <p:cNvSpPr>
            <a:spLocks noChangeArrowheads="1"/>
          </p:cNvSpPr>
          <p:nvPr/>
        </p:nvSpPr>
        <p:spPr bwMode="auto">
          <a:xfrm>
            <a:off x="3460750" y="2208213"/>
            <a:ext cx="1511300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32" name="矩形 14"/>
          <p:cNvSpPr>
            <a:spLocks noChangeArrowheads="1"/>
          </p:cNvSpPr>
          <p:nvPr/>
        </p:nvSpPr>
        <p:spPr bwMode="auto">
          <a:xfrm>
            <a:off x="5040313" y="2208213"/>
            <a:ext cx="1511300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33" name="矩形 15"/>
          <p:cNvSpPr>
            <a:spLocks noChangeArrowheads="1"/>
          </p:cNvSpPr>
          <p:nvPr/>
        </p:nvSpPr>
        <p:spPr bwMode="auto">
          <a:xfrm>
            <a:off x="6619875" y="2208213"/>
            <a:ext cx="1512888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TextBox 146"/>
          <p:cNvSpPr txBox="1">
            <a:spLocks noChangeArrowheads="1"/>
          </p:cNvSpPr>
          <p:nvPr/>
        </p:nvSpPr>
        <p:spPr bwMode="auto">
          <a:xfrm>
            <a:off x="1094411" y="3615015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46"/>
          <p:cNvSpPr txBox="1">
            <a:spLocks noChangeArrowheads="1"/>
          </p:cNvSpPr>
          <p:nvPr/>
        </p:nvSpPr>
        <p:spPr bwMode="auto">
          <a:xfrm>
            <a:off x="1094411" y="4892486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46"/>
          <p:cNvSpPr txBox="1">
            <a:spLocks noChangeArrowheads="1"/>
          </p:cNvSpPr>
          <p:nvPr/>
        </p:nvSpPr>
        <p:spPr bwMode="auto">
          <a:xfrm>
            <a:off x="1094411" y="4260474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46"/>
          <p:cNvSpPr txBox="1">
            <a:spLocks noChangeArrowheads="1"/>
          </p:cNvSpPr>
          <p:nvPr/>
        </p:nvSpPr>
        <p:spPr bwMode="auto">
          <a:xfrm>
            <a:off x="1094411" y="2976224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38" name="矩形 26"/>
          <p:cNvSpPr>
            <a:spLocks noChangeArrowheads="1"/>
          </p:cNvSpPr>
          <p:nvPr/>
        </p:nvSpPr>
        <p:spPr bwMode="auto">
          <a:xfrm>
            <a:off x="5040313" y="2857500"/>
            <a:ext cx="1511300" cy="576263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39" name="矩形 27"/>
          <p:cNvSpPr>
            <a:spLocks noChangeArrowheads="1"/>
          </p:cNvSpPr>
          <p:nvPr/>
        </p:nvSpPr>
        <p:spPr bwMode="auto">
          <a:xfrm>
            <a:off x="5040313" y="3495675"/>
            <a:ext cx="1511300" cy="576263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40" name="矩形 28"/>
          <p:cNvSpPr>
            <a:spLocks noChangeArrowheads="1"/>
          </p:cNvSpPr>
          <p:nvPr/>
        </p:nvSpPr>
        <p:spPr bwMode="auto">
          <a:xfrm>
            <a:off x="5040313" y="4135438"/>
            <a:ext cx="1511300" cy="576262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41" name="矩形 29"/>
          <p:cNvSpPr>
            <a:spLocks noChangeArrowheads="1"/>
          </p:cNvSpPr>
          <p:nvPr/>
        </p:nvSpPr>
        <p:spPr bwMode="auto">
          <a:xfrm>
            <a:off x="5040313" y="4773613"/>
            <a:ext cx="1511300" cy="576262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42" name="矩形 30"/>
          <p:cNvSpPr>
            <a:spLocks noChangeArrowheads="1"/>
          </p:cNvSpPr>
          <p:nvPr/>
        </p:nvSpPr>
        <p:spPr bwMode="auto">
          <a:xfrm>
            <a:off x="6619875" y="2857500"/>
            <a:ext cx="1512888" cy="576263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43" name="矩形 31"/>
          <p:cNvSpPr>
            <a:spLocks noChangeArrowheads="1"/>
          </p:cNvSpPr>
          <p:nvPr/>
        </p:nvSpPr>
        <p:spPr bwMode="auto">
          <a:xfrm>
            <a:off x="6619875" y="3495675"/>
            <a:ext cx="1512888" cy="576263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44" name="矩形 32"/>
          <p:cNvSpPr>
            <a:spLocks noChangeArrowheads="1"/>
          </p:cNvSpPr>
          <p:nvPr/>
        </p:nvSpPr>
        <p:spPr bwMode="auto">
          <a:xfrm>
            <a:off x="6619875" y="4135438"/>
            <a:ext cx="1512888" cy="576262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345" name="矩形 33"/>
          <p:cNvSpPr>
            <a:spLocks noChangeArrowheads="1"/>
          </p:cNvSpPr>
          <p:nvPr/>
        </p:nvSpPr>
        <p:spPr bwMode="auto">
          <a:xfrm>
            <a:off x="6619875" y="4773613"/>
            <a:ext cx="1512888" cy="576262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5" name="同心圆 34"/>
          <p:cNvSpPr>
            <a:spLocks noChangeAspect="1"/>
          </p:cNvSpPr>
          <p:nvPr/>
        </p:nvSpPr>
        <p:spPr>
          <a:xfrm>
            <a:off x="5688013" y="3036888"/>
            <a:ext cx="215900" cy="215900"/>
          </a:xfrm>
          <a:prstGeom prst="donu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47" name="矩形 36"/>
          <p:cNvSpPr>
            <a:spLocks noChangeArrowheads="1"/>
          </p:cNvSpPr>
          <p:nvPr/>
        </p:nvSpPr>
        <p:spPr bwMode="auto">
          <a:xfrm>
            <a:off x="803275" y="2208213"/>
            <a:ext cx="2592388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8" name="同心圆 37"/>
          <p:cNvSpPr>
            <a:spLocks noChangeAspect="1"/>
          </p:cNvSpPr>
          <p:nvPr/>
        </p:nvSpPr>
        <p:spPr>
          <a:xfrm>
            <a:off x="4108450" y="3676650"/>
            <a:ext cx="215900" cy="215900"/>
          </a:xfrm>
          <a:prstGeom prst="donu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同心圆 38"/>
          <p:cNvSpPr>
            <a:spLocks noChangeAspect="1"/>
          </p:cNvSpPr>
          <p:nvPr/>
        </p:nvSpPr>
        <p:spPr>
          <a:xfrm>
            <a:off x="7267575" y="3676650"/>
            <a:ext cx="215900" cy="215900"/>
          </a:xfrm>
          <a:prstGeom prst="donu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乘号 40"/>
          <p:cNvSpPr>
            <a:spLocks noChangeAspect="1"/>
          </p:cNvSpPr>
          <p:nvPr/>
        </p:nvSpPr>
        <p:spPr>
          <a:xfrm>
            <a:off x="4071938" y="3001963"/>
            <a:ext cx="287337" cy="287337"/>
          </a:xfrm>
          <a:prstGeom prst="mathMultiply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乘号 41"/>
          <p:cNvSpPr>
            <a:spLocks noChangeAspect="1"/>
          </p:cNvSpPr>
          <p:nvPr/>
        </p:nvSpPr>
        <p:spPr>
          <a:xfrm>
            <a:off x="7232650" y="3001963"/>
            <a:ext cx="287338" cy="287337"/>
          </a:xfrm>
          <a:prstGeom prst="mathMultiply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乘号 42"/>
          <p:cNvSpPr>
            <a:spLocks noChangeAspect="1"/>
          </p:cNvSpPr>
          <p:nvPr/>
        </p:nvSpPr>
        <p:spPr>
          <a:xfrm>
            <a:off x="5651500" y="3640138"/>
            <a:ext cx="288925" cy="288925"/>
          </a:xfrm>
          <a:prstGeom prst="mathMultiply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乘号 43"/>
          <p:cNvSpPr>
            <a:spLocks noChangeAspect="1"/>
          </p:cNvSpPr>
          <p:nvPr/>
        </p:nvSpPr>
        <p:spPr>
          <a:xfrm>
            <a:off x="4071938" y="4278313"/>
            <a:ext cx="287337" cy="288925"/>
          </a:xfrm>
          <a:prstGeom prst="mathMultiply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乘号 44"/>
          <p:cNvSpPr>
            <a:spLocks noChangeAspect="1"/>
          </p:cNvSpPr>
          <p:nvPr/>
        </p:nvSpPr>
        <p:spPr>
          <a:xfrm>
            <a:off x="4071938" y="4918075"/>
            <a:ext cx="287337" cy="287338"/>
          </a:xfrm>
          <a:prstGeom prst="mathMultiply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乘号 45"/>
          <p:cNvSpPr>
            <a:spLocks noChangeAspect="1"/>
          </p:cNvSpPr>
          <p:nvPr/>
        </p:nvSpPr>
        <p:spPr>
          <a:xfrm>
            <a:off x="5651500" y="4918075"/>
            <a:ext cx="288925" cy="287338"/>
          </a:xfrm>
          <a:prstGeom prst="mathMultiply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乘号 46"/>
          <p:cNvSpPr>
            <a:spLocks noChangeAspect="1"/>
          </p:cNvSpPr>
          <p:nvPr/>
        </p:nvSpPr>
        <p:spPr>
          <a:xfrm>
            <a:off x="5651500" y="4278313"/>
            <a:ext cx="288925" cy="288925"/>
          </a:xfrm>
          <a:prstGeom prst="mathMultiply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减号 47"/>
          <p:cNvSpPr>
            <a:spLocks noChangeAspect="1"/>
          </p:cNvSpPr>
          <p:nvPr/>
        </p:nvSpPr>
        <p:spPr>
          <a:xfrm>
            <a:off x="7232650" y="4278313"/>
            <a:ext cx="287338" cy="288925"/>
          </a:xfrm>
          <a:prstGeom prst="mathMinus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减号 48"/>
          <p:cNvSpPr>
            <a:spLocks noChangeAspect="1"/>
          </p:cNvSpPr>
          <p:nvPr/>
        </p:nvSpPr>
        <p:spPr>
          <a:xfrm>
            <a:off x="7232650" y="4918075"/>
            <a:ext cx="287338" cy="287338"/>
          </a:xfrm>
          <a:prstGeom prst="mathMinus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TextBox 146"/>
          <p:cNvSpPr txBox="1">
            <a:spLocks noChangeArrowheads="1"/>
          </p:cNvSpPr>
          <p:nvPr/>
        </p:nvSpPr>
        <p:spPr bwMode="auto">
          <a:xfrm>
            <a:off x="1094411" y="2326283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46"/>
          <p:cNvSpPr txBox="1">
            <a:spLocks noChangeArrowheads="1"/>
          </p:cNvSpPr>
          <p:nvPr/>
        </p:nvSpPr>
        <p:spPr bwMode="auto">
          <a:xfrm>
            <a:off x="3465180" y="2326283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46"/>
          <p:cNvSpPr txBox="1">
            <a:spLocks noChangeArrowheads="1"/>
          </p:cNvSpPr>
          <p:nvPr/>
        </p:nvSpPr>
        <p:spPr bwMode="auto">
          <a:xfrm>
            <a:off x="5045209" y="2326283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146"/>
          <p:cNvSpPr txBox="1">
            <a:spLocks noChangeArrowheads="1"/>
          </p:cNvSpPr>
          <p:nvPr/>
        </p:nvSpPr>
        <p:spPr bwMode="auto">
          <a:xfrm>
            <a:off x="6625238" y="2326283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257175"/>
            <a:ext cx="2997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细珊瑚简体" pitchFamily="65" charset="-122"/>
                <a:ea typeface="方正细珊瑚简体" pitchFamily="65" charset="-122"/>
              </a:rPr>
              <a:t>表 格</a:t>
            </a:r>
          </a:p>
        </p:txBody>
      </p:sp>
      <p:sp>
        <p:nvSpPr>
          <p:cNvPr id="3" name="矩形 2"/>
          <p:cNvSpPr/>
          <p:nvPr/>
        </p:nvSpPr>
        <p:spPr>
          <a:xfrm>
            <a:off x="803896" y="2857501"/>
            <a:ext cx="2592000" cy="57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3896" y="3496292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3896" y="4135083"/>
            <a:ext cx="2592000" cy="57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896" y="4773875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0750" y="2857500"/>
            <a:ext cx="1511300" cy="576263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4352" name="矩形 7"/>
          <p:cNvSpPr>
            <a:spLocks noChangeArrowheads="1"/>
          </p:cNvSpPr>
          <p:nvPr/>
        </p:nvSpPr>
        <p:spPr bwMode="auto">
          <a:xfrm>
            <a:off x="3460750" y="3495675"/>
            <a:ext cx="1511300" cy="576263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60750" y="4135438"/>
            <a:ext cx="1511300" cy="576262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4354" name="矩形 9"/>
          <p:cNvSpPr>
            <a:spLocks noChangeArrowheads="1"/>
          </p:cNvSpPr>
          <p:nvPr/>
        </p:nvSpPr>
        <p:spPr bwMode="auto">
          <a:xfrm>
            <a:off x="3460750" y="4773613"/>
            <a:ext cx="1511300" cy="576262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355" name="矩形 10"/>
          <p:cNvSpPr>
            <a:spLocks noChangeArrowheads="1"/>
          </p:cNvSpPr>
          <p:nvPr/>
        </p:nvSpPr>
        <p:spPr bwMode="auto">
          <a:xfrm>
            <a:off x="3460750" y="2208213"/>
            <a:ext cx="1511300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356" name="矩形 11"/>
          <p:cNvSpPr>
            <a:spLocks noChangeArrowheads="1"/>
          </p:cNvSpPr>
          <p:nvPr/>
        </p:nvSpPr>
        <p:spPr bwMode="auto">
          <a:xfrm>
            <a:off x="5040313" y="2208213"/>
            <a:ext cx="1511300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357" name="矩形 12"/>
          <p:cNvSpPr>
            <a:spLocks noChangeArrowheads="1"/>
          </p:cNvSpPr>
          <p:nvPr/>
        </p:nvSpPr>
        <p:spPr bwMode="auto">
          <a:xfrm>
            <a:off x="6619875" y="2208213"/>
            <a:ext cx="1512888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TextBox 146"/>
          <p:cNvSpPr txBox="1">
            <a:spLocks noChangeArrowheads="1"/>
          </p:cNvSpPr>
          <p:nvPr/>
        </p:nvSpPr>
        <p:spPr bwMode="auto">
          <a:xfrm>
            <a:off x="1094411" y="3615015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6"/>
          <p:cNvSpPr txBox="1">
            <a:spLocks noChangeArrowheads="1"/>
          </p:cNvSpPr>
          <p:nvPr/>
        </p:nvSpPr>
        <p:spPr bwMode="auto">
          <a:xfrm>
            <a:off x="1094411" y="4892486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46"/>
          <p:cNvSpPr txBox="1">
            <a:spLocks noChangeArrowheads="1"/>
          </p:cNvSpPr>
          <p:nvPr/>
        </p:nvSpPr>
        <p:spPr bwMode="auto">
          <a:xfrm>
            <a:off x="1094411" y="4260474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46"/>
          <p:cNvSpPr txBox="1">
            <a:spLocks noChangeArrowheads="1"/>
          </p:cNvSpPr>
          <p:nvPr/>
        </p:nvSpPr>
        <p:spPr bwMode="auto">
          <a:xfrm>
            <a:off x="1094411" y="2976224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40313" y="2857500"/>
            <a:ext cx="1511300" cy="576263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4363" name="矩形 18"/>
          <p:cNvSpPr>
            <a:spLocks noChangeArrowheads="1"/>
          </p:cNvSpPr>
          <p:nvPr/>
        </p:nvSpPr>
        <p:spPr bwMode="auto">
          <a:xfrm>
            <a:off x="5040313" y="3495675"/>
            <a:ext cx="1511300" cy="576263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40313" y="4135438"/>
            <a:ext cx="1511300" cy="576262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4365" name="矩形 20"/>
          <p:cNvSpPr>
            <a:spLocks noChangeArrowheads="1"/>
          </p:cNvSpPr>
          <p:nvPr/>
        </p:nvSpPr>
        <p:spPr bwMode="auto">
          <a:xfrm>
            <a:off x="5040313" y="4773613"/>
            <a:ext cx="1511300" cy="576262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19875" y="2857500"/>
            <a:ext cx="1512888" cy="576263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4367" name="矩形 22"/>
          <p:cNvSpPr>
            <a:spLocks noChangeArrowheads="1"/>
          </p:cNvSpPr>
          <p:nvPr/>
        </p:nvSpPr>
        <p:spPr bwMode="auto">
          <a:xfrm>
            <a:off x="6619875" y="3495675"/>
            <a:ext cx="1512888" cy="576263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19875" y="4135438"/>
            <a:ext cx="1512888" cy="576262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4369" name="矩形 24"/>
          <p:cNvSpPr>
            <a:spLocks noChangeArrowheads="1"/>
          </p:cNvSpPr>
          <p:nvPr/>
        </p:nvSpPr>
        <p:spPr bwMode="auto">
          <a:xfrm>
            <a:off x="6619875" y="4773613"/>
            <a:ext cx="1512888" cy="576262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6" name="同心圆 25"/>
          <p:cNvSpPr>
            <a:spLocks noChangeAspect="1"/>
          </p:cNvSpPr>
          <p:nvPr/>
        </p:nvSpPr>
        <p:spPr>
          <a:xfrm>
            <a:off x="5688013" y="3036888"/>
            <a:ext cx="215900" cy="215900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71" name="矩形 26"/>
          <p:cNvSpPr>
            <a:spLocks noChangeArrowheads="1"/>
          </p:cNvSpPr>
          <p:nvPr/>
        </p:nvSpPr>
        <p:spPr bwMode="auto">
          <a:xfrm>
            <a:off x="803275" y="2208213"/>
            <a:ext cx="2592388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同心圆 27"/>
          <p:cNvSpPr>
            <a:spLocks noChangeAspect="1"/>
          </p:cNvSpPr>
          <p:nvPr/>
        </p:nvSpPr>
        <p:spPr>
          <a:xfrm>
            <a:off x="4108450" y="3676650"/>
            <a:ext cx="215900" cy="215900"/>
          </a:xfrm>
          <a:prstGeom prst="donut">
            <a:avLst/>
          </a:prstGeom>
          <a:solidFill>
            <a:srgbClr val="FFF050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9" name="同心圆 28"/>
          <p:cNvSpPr>
            <a:spLocks noChangeAspect="1"/>
          </p:cNvSpPr>
          <p:nvPr/>
        </p:nvSpPr>
        <p:spPr>
          <a:xfrm>
            <a:off x="7267575" y="3676650"/>
            <a:ext cx="215900" cy="215900"/>
          </a:xfrm>
          <a:prstGeom prst="donut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乘号 29"/>
          <p:cNvSpPr>
            <a:spLocks noChangeAspect="1"/>
          </p:cNvSpPr>
          <p:nvPr/>
        </p:nvSpPr>
        <p:spPr>
          <a:xfrm>
            <a:off x="4071938" y="3001963"/>
            <a:ext cx="287337" cy="287337"/>
          </a:xfrm>
          <a:prstGeom prst="mathMultiply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乘号 30"/>
          <p:cNvSpPr>
            <a:spLocks noChangeAspect="1"/>
          </p:cNvSpPr>
          <p:nvPr/>
        </p:nvSpPr>
        <p:spPr>
          <a:xfrm>
            <a:off x="7232650" y="3001963"/>
            <a:ext cx="287338" cy="287337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乘号 31"/>
          <p:cNvSpPr>
            <a:spLocks noChangeAspect="1"/>
          </p:cNvSpPr>
          <p:nvPr/>
        </p:nvSpPr>
        <p:spPr>
          <a:xfrm>
            <a:off x="5651500" y="3640138"/>
            <a:ext cx="288925" cy="288925"/>
          </a:xfrm>
          <a:prstGeom prst="mathMultiply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乘号 32"/>
          <p:cNvSpPr>
            <a:spLocks noChangeAspect="1"/>
          </p:cNvSpPr>
          <p:nvPr/>
        </p:nvSpPr>
        <p:spPr>
          <a:xfrm>
            <a:off x="4071938" y="4278313"/>
            <a:ext cx="287337" cy="288925"/>
          </a:xfrm>
          <a:prstGeom prst="mathMultiply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乘号 33"/>
          <p:cNvSpPr>
            <a:spLocks noChangeAspect="1"/>
          </p:cNvSpPr>
          <p:nvPr/>
        </p:nvSpPr>
        <p:spPr>
          <a:xfrm>
            <a:off x="4071938" y="4918075"/>
            <a:ext cx="287337" cy="287338"/>
          </a:xfrm>
          <a:prstGeom prst="mathMultiply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乘号 34"/>
          <p:cNvSpPr>
            <a:spLocks noChangeAspect="1"/>
          </p:cNvSpPr>
          <p:nvPr/>
        </p:nvSpPr>
        <p:spPr>
          <a:xfrm>
            <a:off x="5651500" y="4918075"/>
            <a:ext cx="288925" cy="287338"/>
          </a:xfrm>
          <a:prstGeom prst="mathMultiply">
            <a:avLst/>
          </a:prstGeom>
          <a:solidFill>
            <a:srgbClr val="FFF050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6" name="乘号 35"/>
          <p:cNvSpPr>
            <a:spLocks noChangeAspect="1"/>
          </p:cNvSpPr>
          <p:nvPr/>
        </p:nvSpPr>
        <p:spPr>
          <a:xfrm>
            <a:off x="5651500" y="4278313"/>
            <a:ext cx="288925" cy="288925"/>
          </a:xfrm>
          <a:prstGeom prst="mathMultiply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减号 36"/>
          <p:cNvSpPr>
            <a:spLocks noChangeAspect="1"/>
          </p:cNvSpPr>
          <p:nvPr/>
        </p:nvSpPr>
        <p:spPr>
          <a:xfrm>
            <a:off x="7232650" y="4278313"/>
            <a:ext cx="287338" cy="288925"/>
          </a:xfrm>
          <a:prstGeom prst="mathMinus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减号 37"/>
          <p:cNvSpPr>
            <a:spLocks noChangeAspect="1"/>
          </p:cNvSpPr>
          <p:nvPr/>
        </p:nvSpPr>
        <p:spPr>
          <a:xfrm>
            <a:off x="7232650" y="4918075"/>
            <a:ext cx="287338" cy="287338"/>
          </a:xfrm>
          <a:prstGeom prst="mathMinus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TextBox 146"/>
          <p:cNvSpPr txBox="1">
            <a:spLocks noChangeArrowheads="1"/>
          </p:cNvSpPr>
          <p:nvPr/>
        </p:nvSpPr>
        <p:spPr bwMode="auto">
          <a:xfrm>
            <a:off x="1094411" y="2326283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46"/>
          <p:cNvSpPr txBox="1">
            <a:spLocks noChangeArrowheads="1"/>
          </p:cNvSpPr>
          <p:nvPr/>
        </p:nvSpPr>
        <p:spPr bwMode="auto">
          <a:xfrm>
            <a:off x="3465180" y="2326283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46"/>
          <p:cNvSpPr txBox="1">
            <a:spLocks noChangeArrowheads="1"/>
          </p:cNvSpPr>
          <p:nvPr/>
        </p:nvSpPr>
        <p:spPr bwMode="auto">
          <a:xfrm>
            <a:off x="5045209" y="2326283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46"/>
          <p:cNvSpPr txBox="1">
            <a:spLocks noChangeArrowheads="1"/>
          </p:cNvSpPr>
          <p:nvPr/>
        </p:nvSpPr>
        <p:spPr bwMode="auto">
          <a:xfrm>
            <a:off x="6625238" y="2326283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11996</TotalTime>
  <Words>52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PC-Y</cp:lastModifiedBy>
  <cp:revision>307</cp:revision>
  <dcterms:created xsi:type="dcterms:W3CDTF">2010-06-03T03:16:10Z</dcterms:created>
  <dcterms:modified xsi:type="dcterms:W3CDTF">2016-03-08T08:28:33Z</dcterms:modified>
</cp:coreProperties>
</file>